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3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2" r:id="rId25"/>
    <p:sldId id="283" r:id="rId26"/>
    <p:sldId id="284" r:id="rId27"/>
    <p:sldId id="285" r:id="rId28"/>
    <p:sldId id="289" r:id="rId29"/>
    <p:sldId id="290" r:id="rId30"/>
    <p:sldId id="317" r:id="rId31"/>
    <p:sldId id="363" r:id="rId32"/>
    <p:sldId id="365" r:id="rId33"/>
    <p:sldId id="364" r:id="rId34"/>
    <p:sldId id="323" r:id="rId35"/>
    <p:sldId id="320" r:id="rId36"/>
    <p:sldId id="321" r:id="rId37"/>
  </p:sldIdLst>
  <p:sldSz cx="9144000" cy="5143500" type="screen16x9"/>
  <p:notesSz cx="6858000" cy="9144000"/>
  <p:embeddedFontLst>
    <p:embeddedFont>
      <p:font typeface="Montserrat" pitchFamily="2" charset="0"/>
      <p:regular r:id="rId39"/>
      <p:bold r:id="rId40"/>
      <p:italic r:id="rId41"/>
      <p:boldItalic r:id="rId42"/>
    </p:embeddedFont>
    <p:embeddedFont>
      <p:font typeface="맑은 고딕" panose="020B0503020000020004" pitchFamily="34" charset="-127"/>
      <p:regular r:id="rId43"/>
      <p:bold r:id="rId44"/>
    </p:embeddedFont>
    <p:embeddedFont>
      <p:font typeface="Viga" panose="020B0604020202020204" charset="0"/>
      <p:regular r:id="rId45"/>
    </p:embeddedFont>
    <p:embeddedFont>
      <p:font typeface="Ubuntu" panose="020B0604020202020204" charset="0"/>
      <p:regular r:id="rId46"/>
      <p:bold r:id="rId47"/>
      <p:italic r:id="rId48"/>
      <p:boldItalic r:id="rId49"/>
    </p:embeddedFont>
    <p:embeddedFont>
      <p:font typeface="Bebas Neue" panose="020B0606020202050201" pitchFamily="34" charset="0"/>
      <p:regular r:id="rId50"/>
    </p:embeddedFont>
    <p:embeddedFont>
      <p:font typeface="DM Sans" panose="020B060402020202020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B28"/>
    <a:srgbClr val="3A291C"/>
    <a:srgbClr val="FFD49F"/>
    <a:srgbClr val="4C9F8B"/>
    <a:srgbClr val="CBCBCB"/>
    <a:srgbClr val="E7E7E7"/>
    <a:srgbClr val="FFFFFF"/>
    <a:srgbClr val="FFFBF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A29D77-2BB7-4316-91FD-09EFAFAF3ED4}">
  <a:tblStyle styleId="{88A29D77-2BB7-4316-91FD-09EFAFAF3ED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143" d="100"/>
          <a:sy n="143" d="100"/>
        </p:scale>
        <p:origin x="7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g11e1e4d30c9_0_43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4" name="Google Shape;2044;g11e1e4d30c9_0_43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7"/>
        <p:cNvGrpSpPr/>
        <p:nvPr/>
      </p:nvGrpSpPr>
      <p:grpSpPr>
        <a:xfrm>
          <a:off x="0" y="0"/>
          <a:ext cx="0" cy="0"/>
          <a:chOff x="0" y="0"/>
          <a:chExt cx="0" cy="0"/>
        </a:xfrm>
      </p:grpSpPr>
      <p:sp>
        <p:nvSpPr>
          <p:cNvPr id="2118" name="Google Shape;2118;g11e1e4d30c9_0_1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9" name="Google Shape;2119;g11e1e4d30c9_0_1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5"/>
        <p:cNvGrpSpPr/>
        <p:nvPr/>
      </p:nvGrpSpPr>
      <p:grpSpPr>
        <a:xfrm>
          <a:off x="0" y="0"/>
          <a:ext cx="0" cy="0"/>
          <a:chOff x="0" y="0"/>
          <a:chExt cx="0" cy="0"/>
        </a:xfrm>
      </p:grpSpPr>
      <p:sp>
        <p:nvSpPr>
          <p:cNvPr id="2196" name="Google Shape;2196;g11e1e4d30c9_0_439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7" name="Google Shape;2197;g11e1e4d30c9_0_439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7"/>
        <p:cNvGrpSpPr/>
        <p:nvPr/>
      </p:nvGrpSpPr>
      <p:grpSpPr>
        <a:xfrm>
          <a:off x="0" y="0"/>
          <a:ext cx="0" cy="0"/>
          <a:chOff x="0" y="0"/>
          <a:chExt cx="0" cy="0"/>
        </a:xfrm>
      </p:grpSpPr>
      <p:sp>
        <p:nvSpPr>
          <p:cNvPr id="2588" name="Google Shape;2588;g11e1e4d30c9_0_2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9" name="Google Shape;2589;g11e1e4d30c9_0_2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3"/>
        <p:cNvGrpSpPr/>
        <p:nvPr/>
      </p:nvGrpSpPr>
      <p:grpSpPr>
        <a:xfrm>
          <a:off x="0" y="0"/>
          <a:ext cx="0" cy="0"/>
          <a:chOff x="0" y="0"/>
          <a:chExt cx="0" cy="0"/>
        </a:xfrm>
      </p:grpSpPr>
      <p:sp>
        <p:nvSpPr>
          <p:cNvPr id="2594" name="Google Shape;2594;g11e1e4d30c9_0_43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5" name="Google Shape;2595;g11e1e4d30c9_0_43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5"/>
        <p:cNvGrpSpPr/>
        <p:nvPr/>
      </p:nvGrpSpPr>
      <p:grpSpPr>
        <a:xfrm>
          <a:off x="0" y="0"/>
          <a:ext cx="0" cy="0"/>
          <a:chOff x="0" y="0"/>
          <a:chExt cx="0" cy="0"/>
        </a:xfrm>
      </p:grpSpPr>
      <p:sp>
        <p:nvSpPr>
          <p:cNvPr id="2866" name="Google Shape;2866;g11e1e4d30c9_0_2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7" name="Google Shape;2867;g11e1e4d30c9_0_20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1"/>
        <p:cNvGrpSpPr/>
        <p:nvPr/>
      </p:nvGrpSpPr>
      <p:grpSpPr>
        <a:xfrm>
          <a:off x="0" y="0"/>
          <a:ext cx="0" cy="0"/>
          <a:chOff x="0" y="0"/>
          <a:chExt cx="0" cy="0"/>
        </a:xfrm>
      </p:grpSpPr>
      <p:sp>
        <p:nvSpPr>
          <p:cNvPr id="3082" name="Google Shape;3082;g11e1e4d30c9_0_2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3" name="Google Shape;3083;g11e1e4d30c9_0_2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3"/>
        <p:cNvGrpSpPr/>
        <p:nvPr/>
      </p:nvGrpSpPr>
      <p:grpSpPr>
        <a:xfrm>
          <a:off x="0" y="0"/>
          <a:ext cx="0" cy="0"/>
          <a:chOff x="0" y="0"/>
          <a:chExt cx="0" cy="0"/>
        </a:xfrm>
      </p:grpSpPr>
      <p:sp>
        <p:nvSpPr>
          <p:cNvPr id="3104" name="Google Shape;3104;g11e1e4d30c9_0_2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5" name="Google Shape;3105;g11e1e4d30c9_0_2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0"/>
        <p:cNvGrpSpPr/>
        <p:nvPr/>
      </p:nvGrpSpPr>
      <p:grpSpPr>
        <a:xfrm>
          <a:off x="0" y="0"/>
          <a:ext cx="0" cy="0"/>
          <a:chOff x="0" y="0"/>
          <a:chExt cx="0" cy="0"/>
        </a:xfrm>
      </p:grpSpPr>
      <p:sp>
        <p:nvSpPr>
          <p:cNvPr id="3181" name="Google Shape;3181;g11e1e4d30c9_0_2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2" name="Google Shape;3182;g11e1e4d30c9_0_2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5"/>
        <p:cNvGrpSpPr/>
        <p:nvPr/>
      </p:nvGrpSpPr>
      <p:grpSpPr>
        <a:xfrm>
          <a:off x="0" y="0"/>
          <a:ext cx="0" cy="0"/>
          <a:chOff x="0" y="0"/>
          <a:chExt cx="0" cy="0"/>
        </a:xfrm>
      </p:grpSpPr>
      <p:sp>
        <p:nvSpPr>
          <p:cNvPr id="3236" name="Google Shape;3236;g11e1e4d30c9_0_2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7" name="Google Shape;3237;g11e1e4d30c9_0_2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11e1e4d30c9_0_7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6" name="Google Shape;836;g11e1e4d30c9_0_7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6"/>
        <p:cNvGrpSpPr/>
        <p:nvPr/>
      </p:nvGrpSpPr>
      <p:grpSpPr>
        <a:xfrm>
          <a:off x="0" y="0"/>
          <a:ext cx="0" cy="0"/>
          <a:chOff x="0" y="0"/>
          <a:chExt cx="0" cy="0"/>
        </a:xfrm>
      </p:grpSpPr>
      <p:sp>
        <p:nvSpPr>
          <p:cNvPr id="3267" name="Google Shape;3267;g11e1e4d30c9_0_2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8" name="Google Shape;3268;g11e1e4d30c9_0_2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11e1e4d30c9_0_25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6" name="Google Shape;3326;g11e1e4d30c9_0_25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6"/>
        <p:cNvGrpSpPr/>
        <p:nvPr/>
      </p:nvGrpSpPr>
      <p:grpSpPr>
        <a:xfrm>
          <a:off x="0" y="0"/>
          <a:ext cx="0" cy="0"/>
          <a:chOff x="0" y="0"/>
          <a:chExt cx="0" cy="0"/>
        </a:xfrm>
      </p:grpSpPr>
      <p:sp>
        <p:nvSpPr>
          <p:cNvPr id="3357" name="Google Shape;3357;g11e1e4d30c9_0_43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8" name="Google Shape;3358;g11e1e4d30c9_0_434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6"/>
        <p:cNvGrpSpPr/>
        <p:nvPr/>
      </p:nvGrpSpPr>
      <p:grpSpPr>
        <a:xfrm>
          <a:off x="0" y="0"/>
          <a:ext cx="0" cy="0"/>
          <a:chOff x="0" y="0"/>
          <a:chExt cx="0" cy="0"/>
        </a:xfrm>
      </p:grpSpPr>
      <p:sp>
        <p:nvSpPr>
          <p:cNvPr id="3397" name="Google Shape;3397;g11e1e4d30c9_0_2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8" name="Google Shape;3398;g11e1e4d30c9_0_2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6"/>
        <p:cNvGrpSpPr/>
        <p:nvPr/>
      </p:nvGrpSpPr>
      <p:grpSpPr>
        <a:xfrm>
          <a:off x="0" y="0"/>
          <a:ext cx="0" cy="0"/>
          <a:chOff x="0" y="0"/>
          <a:chExt cx="0" cy="0"/>
        </a:xfrm>
      </p:grpSpPr>
      <p:sp>
        <p:nvSpPr>
          <p:cNvPr id="3567" name="Google Shape;3567;g11e1e4d30c9_0_27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8" name="Google Shape;3568;g11e1e4d30c9_0_27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2"/>
        <p:cNvGrpSpPr/>
        <p:nvPr/>
      </p:nvGrpSpPr>
      <p:grpSpPr>
        <a:xfrm>
          <a:off x="0" y="0"/>
          <a:ext cx="0" cy="0"/>
          <a:chOff x="0" y="0"/>
          <a:chExt cx="0" cy="0"/>
        </a:xfrm>
      </p:grpSpPr>
      <p:sp>
        <p:nvSpPr>
          <p:cNvPr id="4133" name="Google Shape;4133;g11e1e4d30c9_0_3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4" name="Google Shape;4134;g11e1e4d30c9_0_3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9"/>
        <p:cNvGrpSpPr/>
        <p:nvPr/>
      </p:nvGrpSpPr>
      <p:grpSpPr>
        <a:xfrm>
          <a:off x="0" y="0"/>
          <a:ext cx="0" cy="0"/>
          <a:chOff x="0" y="0"/>
          <a:chExt cx="0" cy="0"/>
        </a:xfrm>
      </p:grpSpPr>
      <p:sp>
        <p:nvSpPr>
          <p:cNvPr id="4210" name="Google Shape;4210;g11e1e4d30c9_0_3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1" name="Google Shape;4211;g11e1e4d30c9_0_3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0"/>
        <p:cNvGrpSpPr/>
        <p:nvPr/>
      </p:nvGrpSpPr>
      <p:grpSpPr>
        <a:xfrm>
          <a:off x="0" y="0"/>
          <a:ext cx="0" cy="0"/>
          <a:chOff x="0" y="0"/>
          <a:chExt cx="0" cy="0"/>
        </a:xfrm>
      </p:grpSpPr>
      <p:sp>
        <p:nvSpPr>
          <p:cNvPr id="4241" name="Google Shape;4241;g11e1e4d30c9_0_34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2" name="Google Shape;4242;g11e1e4d30c9_0_3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3"/>
        <p:cNvGrpSpPr/>
        <p:nvPr/>
      </p:nvGrpSpPr>
      <p:grpSpPr>
        <a:xfrm>
          <a:off x="0" y="0"/>
          <a:ext cx="0" cy="0"/>
          <a:chOff x="0" y="0"/>
          <a:chExt cx="0" cy="0"/>
        </a:xfrm>
      </p:grpSpPr>
      <p:sp>
        <p:nvSpPr>
          <p:cNvPr id="4844" name="Google Shape;4844;g11e1e4d30c9_0_4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5" name="Google Shape;4845;g11e1e4d30c9_0_4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8"/>
        <p:cNvGrpSpPr/>
        <p:nvPr/>
      </p:nvGrpSpPr>
      <p:grpSpPr>
        <a:xfrm>
          <a:off x="0" y="0"/>
          <a:ext cx="0" cy="0"/>
          <a:chOff x="0" y="0"/>
          <a:chExt cx="0" cy="0"/>
        </a:xfrm>
      </p:grpSpPr>
      <p:sp>
        <p:nvSpPr>
          <p:cNvPr id="4859" name="Google Shape;4859;g11e1e4d30c9_0_4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0" name="Google Shape;4860;g11e1e4d30c9_0_4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11e1e4d30c9_0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11e1e4d30c9_0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688487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2238288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11e1e4d30c9_0_9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11e1e4d30c9_0_9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11e1e4d30c9_0_1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11e1e4d30c9_0_1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1e1e4d30c9_0_1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1e1e4d30c9_0_1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11e1e4d30c9_0_43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11e1e4d30c9_0_43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g11e1e4d30c9_0_1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8" name="Google Shape;1498;g11e1e4d30c9_0_1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11e1e4d30c9_0_1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0" name="Google Shape;1900;g11e1e4d30c9_0_1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FFFF"/>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54263" y="1984425"/>
            <a:ext cx="3588300" cy="19065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Clr>
                <a:srgbClr val="191919"/>
              </a:buClr>
              <a:buSzPts val="5200"/>
              <a:buNone/>
              <a:defRPr sz="4200" b="1"/>
            </a:lvl1pPr>
            <a:lvl2pPr lvl="1" algn="ctr" rtl="0">
              <a:spcBef>
                <a:spcPts val="20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654263" y="3890925"/>
            <a:ext cx="3588300" cy="2598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4447963" y="157775"/>
            <a:ext cx="1602874" cy="677008"/>
            <a:chOff x="454700" y="172812"/>
            <a:chExt cx="1602874" cy="677008"/>
          </a:xfrm>
          <a:solidFill>
            <a:srgbClr val="C00000"/>
          </a:solidFill>
        </p:grpSpPr>
        <p:sp>
          <p:nvSpPr>
            <p:cNvPr id="12" name="Google Shape;12;p2"/>
            <p:cNvSpPr/>
            <p:nvPr/>
          </p:nvSpPr>
          <p:spPr>
            <a:xfrm>
              <a:off x="454700" y="502775"/>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525549" y="444412"/>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91873" y="179091"/>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166076" y="17281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a:off x="7396575" y="4060937"/>
            <a:ext cx="1602874" cy="848277"/>
            <a:chOff x="407000" y="4063287"/>
            <a:chExt cx="1602874" cy="848277"/>
          </a:xfrm>
          <a:solidFill>
            <a:srgbClr val="C00000"/>
          </a:solidFill>
        </p:grpSpPr>
        <p:sp>
          <p:nvSpPr>
            <p:cNvPr id="17" name="Google Shape;17;p2"/>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Rectángulo 21">
            <a:extLst>
              <a:ext uri="{FF2B5EF4-FFF2-40B4-BE49-F238E27FC236}">
                <a16:creationId xmlns:a16="http://schemas.microsoft.com/office/drawing/2014/main" id="{CDC3481D-A05F-4555-A78E-6B3B471F11F2}"/>
              </a:ext>
            </a:extLst>
          </p:cNvPr>
          <p:cNvSpPr/>
          <p:nvPr userDrawn="1"/>
        </p:nvSpPr>
        <p:spPr>
          <a:xfrm>
            <a:off x="0" y="2722"/>
            <a:ext cx="1611086" cy="5143500"/>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Picture 2" descr="Fotos gratis de Coliseo">
            <a:extLst>
              <a:ext uri="{FF2B5EF4-FFF2-40B4-BE49-F238E27FC236}">
                <a16:creationId xmlns:a16="http://schemas.microsoft.com/office/drawing/2014/main" id="{BB5EF1DC-000D-474D-B9E8-DFB9AC07DF6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28750" y="2722"/>
            <a:ext cx="771525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3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bg>
      <p:bgPr>
        <a:blipFill>
          <a:blip r:embed="rId2">
            <a:alphaModFix/>
          </a:blip>
          <a:stretch>
            <a:fillRect/>
          </a:stretch>
        </a:blipFill>
        <a:effectLst/>
      </p:bgPr>
    </p:bg>
    <p:spTree>
      <p:nvGrpSpPr>
        <p:cNvPr id="1" name="Shape 134"/>
        <p:cNvGrpSpPr/>
        <p:nvPr/>
      </p:nvGrpSpPr>
      <p:grpSpPr>
        <a:xfrm>
          <a:off x="0" y="0"/>
          <a:ext cx="0" cy="0"/>
          <a:chOff x="0" y="0"/>
          <a:chExt cx="0" cy="0"/>
        </a:xfrm>
      </p:grpSpPr>
      <p:grpSp>
        <p:nvGrpSpPr>
          <p:cNvPr id="135" name="Google Shape;135;p13"/>
          <p:cNvGrpSpPr/>
          <p:nvPr/>
        </p:nvGrpSpPr>
        <p:grpSpPr>
          <a:xfrm>
            <a:off x="522000" y="3885975"/>
            <a:ext cx="1602874" cy="848277"/>
            <a:chOff x="407000" y="4063287"/>
            <a:chExt cx="1602874" cy="848277"/>
          </a:xfrm>
        </p:grpSpPr>
        <p:sp>
          <p:nvSpPr>
            <p:cNvPr id="136" name="Google Shape;136;p13"/>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141;p13"/>
          <p:cNvGrpSpPr/>
          <p:nvPr/>
        </p:nvGrpSpPr>
        <p:grpSpPr>
          <a:xfrm>
            <a:off x="6712650" y="644437"/>
            <a:ext cx="1602874" cy="848277"/>
            <a:chOff x="407000" y="4063287"/>
            <a:chExt cx="1602874" cy="848277"/>
          </a:xfrm>
        </p:grpSpPr>
        <p:sp>
          <p:nvSpPr>
            <p:cNvPr id="142" name="Google Shape;142;p13"/>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13"/>
          <p:cNvSpPr txBox="1">
            <a:spLocks noGrp="1"/>
          </p:cNvSpPr>
          <p:nvPr>
            <p:ph type="title"/>
          </p:nvPr>
        </p:nvSpPr>
        <p:spPr>
          <a:xfrm>
            <a:off x="866575" y="2582463"/>
            <a:ext cx="2336400" cy="65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b="1">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8" name="Google Shape;148;p13"/>
          <p:cNvSpPr txBox="1">
            <a:spLocks noGrp="1"/>
          </p:cNvSpPr>
          <p:nvPr>
            <p:ph type="title" idx="2" hasCustomPrompt="1"/>
          </p:nvPr>
        </p:nvSpPr>
        <p:spPr>
          <a:xfrm>
            <a:off x="1634875" y="1759613"/>
            <a:ext cx="7998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49" name="Google Shape;149;p13"/>
          <p:cNvSpPr txBox="1">
            <a:spLocks noGrp="1"/>
          </p:cNvSpPr>
          <p:nvPr>
            <p:ph type="subTitle" idx="1"/>
          </p:nvPr>
        </p:nvSpPr>
        <p:spPr>
          <a:xfrm>
            <a:off x="899725" y="3316875"/>
            <a:ext cx="22701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0" name="Google Shape;150;p13"/>
          <p:cNvSpPr txBox="1">
            <a:spLocks noGrp="1"/>
          </p:cNvSpPr>
          <p:nvPr>
            <p:ph type="title" idx="3"/>
          </p:nvPr>
        </p:nvSpPr>
        <p:spPr>
          <a:xfrm>
            <a:off x="3403800" y="2582463"/>
            <a:ext cx="2336400" cy="65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b="1">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1" name="Google Shape;151;p13"/>
          <p:cNvSpPr txBox="1">
            <a:spLocks noGrp="1"/>
          </p:cNvSpPr>
          <p:nvPr>
            <p:ph type="title" idx="4" hasCustomPrompt="1"/>
          </p:nvPr>
        </p:nvSpPr>
        <p:spPr>
          <a:xfrm>
            <a:off x="4174200" y="1759613"/>
            <a:ext cx="7956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2" name="Google Shape;152;p13"/>
          <p:cNvSpPr txBox="1">
            <a:spLocks noGrp="1"/>
          </p:cNvSpPr>
          <p:nvPr>
            <p:ph type="subTitle" idx="5"/>
          </p:nvPr>
        </p:nvSpPr>
        <p:spPr>
          <a:xfrm>
            <a:off x="3438150" y="3316863"/>
            <a:ext cx="22677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3" name="Google Shape;153;p13"/>
          <p:cNvSpPr txBox="1">
            <a:spLocks noGrp="1"/>
          </p:cNvSpPr>
          <p:nvPr>
            <p:ph type="title" idx="6"/>
          </p:nvPr>
        </p:nvSpPr>
        <p:spPr>
          <a:xfrm>
            <a:off x="5941025" y="2582463"/>
            <a:ext cx="2336400" cy="65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b="1">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4" name="Google Shape;154;p13"/>
          <p:cNvSpPr txBox="1">
            <a:spLocks noGrp="1"/>
          </p:cNvSpPr>
          <p:nvPr>
            <p:ph type="title" idx="7" hasCustomPrompt="1"/>
          </p:nvPr>
        </p:nvSpPr>
        <p:spPr>
          <a:xfrm>
            <a:off x="6711425" y="1759613"/>
            <a:ext cx="7956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5" name="Google Shape;155;p13"/>
          <p:cNvSpPr txBox="1">
            <a:spLocks noGrp="1"/>
          </p:cNvSpPr>
          <p:nvPr>
            <p:ph type="subTitle" idx="8"/>
          </p:nvPr>
        </p:nvSpPr>
        <p:spPr>
          <a:xfrm>
            <a:off x="5975375" y="3316863"/>
            <a:ext cx="22677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6" name="Google Shape;156;p13"/>
          <p:cNvSpPr txBox="1">
            <a:spLocks noGrp="1"/>
          </p:cNvSpPr>
          <p:nvPr>
            <p:ph type="title" idx="9"/>
          </p:nvPr>
        </p:nvSpPr>
        <p:spPr>
          <a:xfrm>
            <a:off x="715100" y="544213"/>
            <a:ext cx="7665600" cy="4845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bg>
      <p:bgPr>
        <a:blipFill>
          <a:blip r:embed="rId2">
            <a:alphaModFix/>
          </a:blip>
          <a:stretch>
            <a:fillRect/>
          </a:stretch>
        </a:blipFill>
        <a:effectLst/>
      </p:bgPr>
    </p:bg>
    <p:spTree>
      <p:nvGrpSpPr>
        <p:cNvPr id="1" name="Shape 157"/>
        <p:cNvGrpSpPr/>
        <p:nvPr/>
      </p:nvGrpSpPr>
      <p:grpSpPr>
        <a:xfrm>
          <a:off x="0" y="0"/>
          <a:ext cx="0" cy="0"/>
          <a:chOff x="0" y="0"/>
          <a:chExt cx="0" cy="0"/>
        </a:xfrm>
      </p:grpSpPr>
      <p:sp>
        <p:nvSpPr>
          <p:cNvPr id="158" name="Google Shape;158;p14"/>
          <p:cNvSpPr txBox="1">
            <a:spLocks noGrp="1"/>
          </p:cNvSpPr>
          <p:nvPr>
            <p:ph type="title"/>
          </p:nvPr>
        </p:nvSpPr>
        <p:spPr>
          <a:xfrm>
            <a:off x="3420625" y="3678450"/>
            <a:ext cx="4563900" cy="531900"/>
          </a:xfrm>
          <a:prstGeom prst="rect">
            <a:avLst/>
          </a:prstGeom>
        </p:spPr>
        <p:txBody>
          <a:bodyPr spcFirstLastPara="1" wrap="square" lIns="91425" tIns="91425" rIns="91425" bIns="91425" anchor="ctr" anchorCtr="0">
            <a:noAutofit/>
          </a:bodyPr>
          <a:lstStyle>
            <a:lvl1pPr lvl="0" algn="r" rtl="0">
              <a:lnSpc>
                <a:spcPct val="90000"/>
              </a:lnSpc>
              <a:spcBef>
                <a:spcPts val="0"/>
              </a:spcBef>
              <a:spcAft>
                <a:spcPts val="0"/>
              </a:spcAft>
              <a:buSzPts val="3000"/>
              <a:buNone/>
              <a:defRPr sz="3000" b="1"/>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59" name="Google Shape;159;p14"/>
          <p:cNvSpPr txBox="1">
            <a:spLocks noGrp="1"/>
          </p:cNvSpPr>
          <p:nvPr>
            <p:ph type="subTitle" idx="1"/>
          </p:nvPr>
        </p:nvSpPr>
        <p:spPr>
          <a:xfrm>
            <a:off x="1474738" y="1585675"/>
            <a:ext cx="6227700" cy="174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5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160" name="Google Shape;160;p14"/>
          <p:cNvGrpSpPr/>
          <p:nvPr/>
        </p:nvGrpSpPr>
        <p:grpSpPr>
          <a:xfrm>
            <a:off x="989587" y="286537"/>
            <a:ext cx="1602874" cy="848277"/>
            <a:chOff x="407000" y="4063287"/>
            <a:chExt cx="1602874" cy="848277"/>
          </a:xfrm>
        </p:grpSpPr>
        <p:sp>
          <p:nvSpPr>
            <p:cNvPr id="161" name="Google Shape;161;p14"/>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4"/>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4"/>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BLANK_1_1_1_2">
    <p:bg>
      <p:bgPr>
        <a:blipFill>
          <a:blip r:embed="rId2">
            <a:alphaModFix/>
          </a:blip>
          <a:stretch>
            <a:fillRect/>
          </a:stretch>
        </a:blipFill>
        <a:effectLst/>
      </p:bgPr>
    </p:bg>
    <p:spTree>
      <p:nvGrpSpPr>
        <p:cNvPr id="1" name="Shape 191"/>
        <p:cNvGrpSpPr/>
        <p:nvPr/>
      </p:nvGrpSpPr>
      <p:grpSpPr>
        <a:xfrm>
          <a:off x="0" y="0"/>
          <a:ext cx="0" cy="0"/>
          <a:chOff x="0" y="0"/>
          <a:chExt cx="0" cy="0"/>
        </a:xfrm>
      </p:grpSpPr>
      <p:sp>
        <p:nvSpPr>
          <p:cNvPr id="192" name="Google Shape;192;p17"/>
          <p:cNvSpPr txBox="1">
            <a:spLocks noGrp="1"/>
          </p:cNvSpPr>
          <p:nvPr>
            <p:ph type="title"/>
          </p:nvPr>
        </p:nvSpPr>
        <p:spPr>
          <a:xfrm>
            <a:off x="4774421" y="649741"/>
            <a:ext cx="31116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3" name="Google Shape;193;p17"/>
          <p:cNvSpPr txBox="1">
            <a:spLocks noGrp="1"/>
          </p:cNvSpPr>
          <p:nvPr>
            <p:ph type="subTitle" idx="1"/>
          </p:nvPr>
        </p:nvSpPr>
        <p:spPr>
          <a:xfrm>
            <a:off x="4774421" y="1106943"/>
            <a:ext cx="3111600" cy="64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17"/>
          <p:cNvSpPr txBox="1">
            <a:spLocks noGrp="1"/>
          </p:cNvSpPr>
          <p:nvPr>
            <p:ph type="title" idx="2"/>
          </p:nvPr>
        </p:nvSpPr>
        <p:spPr>
          <a:xfrm>
            <a:off x="4774421" y="2026014"/>
            <a:ext cx="3111600" cy="46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5" name="Google Shape;195;p17"/>
          <p:cNvSpPr txBox="1">
            <a:spLocks noGrp="1"/>
          </p:cNvSpPr>
          <p:nvPr>
            <p:ph type="subTitle" idx="3"/>
          </p:nvPr>
        </p:nvSpPr>
        <p:spPr>
          <a:xfrm>
            <a:off x="4774421" y="2479233"/>
            <a:ext cx="3111600" cy="64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6" name="Google Shape;196;p17"/>
          <p:cNvSpPr txBox="1">
            <a:spLocks noGrp="1"/>
          </p:cNvSpPr>
          <p:nvPr>
            <p:ph type="title" idx="4"/>
          </p:nvPr>
        </p:nvSpPr>
        <p:spPr>
          <a:xfrm>
            <a:off x="4774421" y="3406488"/>
            <a:ext cx="31116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7" name="Google Shape;197;p17"/>
          <p:cNvSpPr txBox="1">
            <a:spLocks noGrp="1"/>
          </p:cNvSpPr>
          <p:nvPr>
            <p:ph type="subTitle" idx="5"/>
          </p:nvPr>
        </p:nvSpPr>
        <p:spPr>
          <a:xfrm>
            <a:off x="4774421" y="3864912"/>
            <a:ext cx="3111600" cy="64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8" name="Google Shape;198;p17"/>
          <p:cNvSpPr txBox="1">
            <a:spLocks noGrp="1"/>
          </p:cNvSpPr>
          <p:nvPr>
            <p:ph type="title" idx="6"/>
          </p:nvPr>
        </p:nvSpPr>
        <p:spPr>
          <a:xfrm>
            <a:off x="696575" y="535000"/>
            <a:ext cx="3111600" cy="13980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99" name="Google Shape;199;p17"/>
          <p:cNvGrpSpPr/>
          <p:nvPr/>
        </p:nvGrpSpPr>
        <p:grpSpPr>
          <a:xfrm rot="10800000">
            <a:off x="596865" y="3780010"/>
            <a:ext cx="1901329" cy="1006141"/>
            <a:chOff x="407000" y="4063287"/>
            <a:chExt cx="1602874" cy="848277"/>
          </a:xfrm>
        </p:grpSpPr>
        <p:sp>
          <p:nvSpPr>
            <p:cNvPr id="200" name="Google Shape;200;p17"/>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7"/>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17"/>
          <p:cNvGrpSpPr/>
          <p:nvPr/>
        </p:nvGrpSpPr>
        <p:grpSpPr>
          <a:xfrm>
            <a:off x="1906840" y="1985060"/>
            <a:ext cx="1901329" cy="1006141"/>
            <a:chOff x="407000" y="4063287"/>
            <a:chExt cx="1602874" cy="848277"/>
          </a:xfrm>
        </p:grpSpPr>
        <p:sp>
          <p:nvSpPr>
            <p:cNvPr id="205" name="Google Shape;205;p17"/>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7"/>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7"/>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7"/>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7"/>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bg>
      <p:bgPr>
        <a:blipFill>
          <a:blip r:embed="rId2">
            <a:alphaModFix/>
          </a:blip>
          <a:stretch>
            <a:fillRect/>
          </a:stretch>
        </a:blipFill>
        <a:effectLst/>
      </p:bgPr>
    </p:bg>
    <p:spTree>
      <p:nvGrpSpPr>
        <p:cNvPr id="1" name="Shape 210"/>
        <p:cNvGrpSpPr/>
        <p:nvPr/>
      </p:nvGrpSpPr>
      <p:grpSpPr>
        <a:xfrm>
          <a:off x="0" y="0"/>
          <a:ext cx="0" cy="0"/>
          <a:chOff x="0" y="0"/>
          <a:chExt cx="0" cy="0"/>
        </a:xfrm>
      </p:grpSpPr>
      <p:sp>
        <p:nvSpPr>
          <p:cNvPr id="211" name="Google Shape;211;p18"/>
          <p:cNvSpPr txBox="1">
            <a:spLocks noGrp="1"/>
          </p:cNvSpPr>
          <p:nvPr>
            <p:ph type="title"/>
          </p:nvPr>
        </p:nvSpPr>
        <p:spPr>
          <a:xfrm>
            <a:off x="728825" y="514725"/>
            <a:ext cx="3777600" cy="4845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2" name="Google Shape;212;p18"/>
          <p:cNvSpPr txBox="1">
            <a:spLocks noGrp="1"/>
          </p:cNvSpPr>
          <p:nvPr>
            <p:ph type="title" idx="2"/>
          </p:nvPr>
        </p:nvSpPr>
        <p:spPr>
          <a:xfrm>
            <a:off x="869650" y="1184269"/>
            <a:ext cx="3636900" cy="4572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3" name="Google Shape;213;p18"/>
          <p:cNvSpPr txBox="1">
            <a:spLocks noGrp="1"/>
          </p:cNvSpPr>
          <p:nvPr>
            <p:ph type="subTitle" idx="1"/>
          </p:nvPr>
        </p:nvSpPr>
        <p:spPr>
          <a:xfrm>
            <a:off x="869650" y="1717676"/>
            <a:ext cx="36369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4" name="Google Shape;214;p18"/>
          <p:cNvSpPr txBox="1">
            <a:spLocks noGrp="1"/>
          </p:cNvSpPr>
          <p:nvPr>
            <p:ph type="title" idx="3"/>
          </p:nvPr>
        </p:nvSpPr>
        <p:spPr>
          <a:xfrm>
            <a:off x="869650" y="2245078"/>
            <a:ext cx="3636900" cy="4572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5" name="Google Shape;215;p18"/>
          <p:cNvSpPr txBox="1">
            <a:spLocks noGrp="1"/>
          </p:cNvSpPr>
          <p:nvPr>
            <p:ph type="subTitle" idx="4"/>
          </p:nvPr>
        </p:nvSpPr>
        <p:spPr>
          <a:xfrm>
            <a:off x="869650" y="2778485"/>
            <a:ext cx="36369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6" name="Google Shape;216;p18"/>
          <p:cNvSpPr txBox="1">
            <a:spLocks noGrp="1"/>
          </p:cNvSpPr>
          <p:nvPr>
            <p:ph type="title" idx="5"/>
          </p:nvPr>
        </p:nvSpPr>
        <p:spPr>
          <a:xfrm>
            <a:off x="869650" y="3343124"/>
            <a:ext cx="3636900" cy="4572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7" name="Google Shape;217;p18"/>
          <p:cNvSpPr txBox="1">
            <a:spLocks noGrp="1"/>
          </p:cNvSpPr>
          <p:nvPr>
            <p:ph type="subTitle" idx="6"/>
          </p:nvPr>
        </p:nvSpPr>
        <p:spPr>
          <a:xfrm>
            <a:off x="869650" y="3876531"/>
            <a:ext cx="36369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18" name="Google Shape;218;p18"/>
          <p:cNvGrpSpPr/>
          <p:nvPr/>
        </p:nvGrpSpPr>
        <p:grpSpPr>
          <a:xfrm>
            <a:off x="4726388" y="332837"/>
            <a:ext cx="1602874" cy="848277"/>
            <a:chOff x="407000" y="4063287"/>
            <a:chExt cx="1602874" cy="848277"/>
          </a:xfrm>
        </p:grpSpPr>
        <p:sp>
          <p:nvSpPr>
            <p:cNvPr id="219" name="Google Shape;219;p18"/>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8"/>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8"/>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8"/>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8"/>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BLANK_1_1_1_1">
    <p:bg>
      <p:bgPr>
        <a:blipFill>
          <a:blip r:embed="rId2">
            <a:alphaModFix/>
          </a:blip>
          <a:stretch>
            <a:fillRect/>
          </a:stretch>
        </a:blipFill>
        <a:effectLst/>
      </p:bgPr>
    </p:bg>
    <p:spTree>
      <p:nvGrpSpPr>
        <p:cNvPr id="1" name="Shape 224"/>
        <p:cNvGrpSpPr/>
        <p:nvPr/>
      </p:nvGrpSpPr>
      <p:grpSpPr>
        <a:xfrm>
          <a:off x="0" y="0"/>
          <a:ext cx="0" cy="0"/>
          <a:chOff x="0" y="0"/>
          <a:chExt cx="0" cy="0"/>
        </a:xfrm>
      </p:grpSpPr>
      <p:grpSp>
        <p:nvGrpSpPr>
          <p:cNvPr id="225" name="Google Shape;225;p19"/>
          <p:cNvGrpSpPr/>
          <p:nvPr/>
        </p:nvGrpSpPr>
        <p:grpSpPr>
          <a:xfrm>
            <a:off x="7196838" y="281562"/>
            <a:ext cx="1602874" cy="848277"/>
            <a:chOff x="407000" y="4063287"/>
            <a:chExt cx="1602874" cy="848277"/>
          </a:xfrm>
        </p:grpSpPr>
        <p:sp>
          <p:nvSpPr>
            <p:cNvPr id="226" name="Google Shape;226;p19"/>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9"/>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9"/>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9"/>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9"/>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 name="Google Shape;231;p19"/>
          <p:cNvSpPr txBox="1">
            <a:spLocks noGrp="1"/>
          </p:cNvSpPr>
          <p:nvPr>
            <p:ph type="title"/>
          </p:nvPr>
        </p:nvSpPr>
        <p:spPr>
          <a:xfrm>
            <a:off x="948602" y="1530450"/>
            <a:ext cx="2651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2" name="Google Shape;232;p19"/>
          <p:cNvSpPr txBox="1">
            <a:spLocks noGrp="1"/>
          </p:cNvSpPr>
          <p:nvPr>
            <p:ph type="subTitle" idx="1"/>
          </p:nvPr>
        </p:nvSpPr>
        <p:spPr>
          <a:xfrm>
            <a:off x="948602" y="1883504"/>
            <a:ext cx="2651700" cy="70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3" name="Google Shape;233;p19"/>
          <p:cNvSpPr txBox="1">
            <a:spLocks noGrp="1"/>
          </p:cNvSpPr>
          <p:nvPr>
            <p:ph type="title" idx="2"/>
          </p:nvPr>
        </p:nvSpPr>
        <p:spPr>
          <a:xfrm>
            <a:off x="5543702" y="1530450"/>
            <a:ext cx="2651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4" name="Google Shape;234;p19"/>
          <p:cNvSpPr txBox="1">
            <a:spLocks noGrp="1"/>
          </p:cNvSpPr>
          <p:nvPr>
            <p:ph type="subTitle" idx="3"/>
          </p:nvPr>
        </p:nvSpPr>
        <p:spPr>
          <a:xfrm>
            <a:off x="5543702" y="1883504"/>
            <a:ext cx="2651700" cy="70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5" name="Google Shape;235;p19"/>
          <p:cNvSpPr txBox="1">
            <a:spLocks noGrp="1"/>
          </p:cNvSpPr>
          <p:nvPr>
            <p:ph type="title" idx="4"/>
          </p:nvPr>
        </p:nvSpPr>
        <p:spPr>
          <a:xfrm>
            <a:off x="948602" y="3344850"/>
            <a:ext cx="2651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6" name="Google Shape;236;p19"/>
          <p:cNvSpPr txBox="1">
            <a:spLocks noGrp="1"/>
          </p:cNvSpPr>
          <p:nvPr>
            <p:ph type="subTitle" idx="5"/>
          </p:nvPr>
        </p:nvSpPr>
        <p:spPr>
          <a:xfrm>
            <a:off x="948602" y="3702775"/>
            <a:ext cx="2651700" cy="70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7" name="Google Shape;237;p19"/>
          <p:cNvSpPr txBox="1">
            <a:spLocks noGrp="1"/>
          </p:cNvSpPr>
          <p:nvPr>
            <p:ph type="title" idx="6"/>
          </p:nvPr>
        </p:nvSpPr>
        <p:spPr>
          <a:xfrm>
            <a:off x="5543702" y="3344850"/>
            <a:ext cx="2651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8" name="Google Shape;238;p19"/>
          <p:cNvSpPr txBox="1">
            <a:spLocks noGrp="1"/>
          </p:cNvSpPr>
          <p:nvPr>
            <p:ph type="subTitle" idx="7"/>
          </p:nvPr>
        </p:nvSpPr>
        <p:spPr>
          <a:xfrm>
            <a:off x="5543702" y="3702775"/>
            <a:ext cx="2651700" cy="70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9" name="Google Shape;239;p19"/>
          <p:cNvSpPr txBox="1">
            <a:spLocks noGrp="1"/>
          </p:cNvSpPr>
          <p:nvPr>
            <p:ph type="title" idx="8"/>
          </p:nvPr>
        </p:nvSpPr>
        <p:spPr>
          <a:xfrm>
            <a:off x="720000" y="532925"/>
            <a:ext cx="7704000" cy="4848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p:cSld name="BLANK_1_1_1_1_1">
    <p:bg>
      <p:bgPr>
        <a:blipFill>
          <a:blip r:embed="rId2">
            <a:alphaModFix/>
          </a:blip>
          <a:stretch>
            <a:fillRect/>
          </a:stretch>
        </a:blipFill>
        <a:effectLst/>
      </p:bgPr>
    </p:bg>
    <p:spTree>
      <p:nvGrpSpPr>
        <p:cNvPr id="1" name="Shape 240"/>
        <p:cNvGrpSpPr/>
        <p:nvPr/>
      </p:nvGrpSpPr>
      <p:grpSpPr>
        <a:xfrm>
          <a:off x="0" y="0"/>
          <a:ext cx="0" cy="0"/>
          <a:chOff x="0" y="0"/>
          <a:chExt cx="0" cy="0"/>
        </a:xfrm>
      </p:grpSpPr>
      <p:grpSp>
        <p:nvGrpSpPr>
          <p:cNvPr id="241" name="Google Shape;241;p20"/>
          <p:cNvGrpSpPr/>
          <p:nvPr/>
        </p:nvGrpSpPr>
        <p:grpSpPr>
          <a:xfrm rot="10800000">
            <a:off x="3174913" y="3011975"/>
            <a:ext cx="1602874" cy="848277"/>
            <a:chOff x="407000" y="4063287"/>
            <a:chExt cx="1602874" cy="848277"/>
          </a:xfrm>
        </p:grpSpPr>
        <p:sp>
          <p:nvSpPr>
            <p:cNvPr id="242" name="Google Shape;242;p20"/>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0"/>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0"/>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0"/>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0"/>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20"/>
          <p:cNvGrpSpPr/>
          <p:nvPr/>
        </p:nvGrpSpPr>
        <p:grpSpPr>
          <a:xfrm>
            <a:off x="4079238" y="1242125"/>
            <a:ext cx="1602874" cy="848277"/>
            <a:chOff x="407000" y="4063287"/>
            <a:chExt cx="1602874" cy="848277"/>
          </a:xfrm>
        </p:grpSpPr>
        <p:sp>
          <p:nvSpPr>
            <p:cNvPr id="248" name="Google Shape;248;p20"/>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0"/>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0"/>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0"/>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0"/>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253;p20"/>
          <p:cNvSpPr txBox="1">
            <a:spLocks noGrp="1"/>
          </p:cNvSpPr>
          <p:nvPr>
            <p:ph type="title"/>
          </p:nvPr>
        </p:nvSpPr>
        <p:spPr>
          <a:xfrm>
            <a:off x="695468" y="1409200"/>
            <a:ext cx="31545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4" name="Google Shape;254;p20"/>
          <p:cNvSpPr txBox="1">
            <a:spLocks noGrp="1"/>
          </p:cNvSpPr>
          <p:nvPr>
            <p:ph type="subTitle" idx="1"/>
          </p:nvPr>
        </p:nvSpPr>
        <p:spPr>
          <a:xfrm>
            <a:off x="695468" y="1774912"/>
            <a:ext cx="29262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5" name="Google Shape;255;p20"/>
          <p:cNvSpPr txBox="1">
            <a:spLocks noGrp="1"/>
          </p:cNvSpPr>
          <p:nvPr>
            <p:ph type="title" idx="2"/>
          </p:nvPr>
        </p:nvSpPr>
        <p:spPr>
          <a:xfrm>
            <a:off x="695468" y="2553175"/>
            <a:ext cx="31545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6" name="Google Shape;256;p20"/>
          <p:cNvSpPr txBox="1">
            <a:spLocks noGrp="1"/>
          </p:cNvSpPr>
          <p:nvPr>
            <p:ph type="subTitle" idx="3"/>
          </p:nvPr>
        </p:nvSpPr>
        <p:spPr>
          <a:xfrm>
            <a:off x="695468" y="2918856"/>
            <a:ext cx="29259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7" name="Google Shape;257;p20"/>
          <p:cNvSpPr txBox="1">
            <a:spLocks noGrp="1"/>
          </p:cNvSpPr>
          <p:nvPr>
            <p:ph type="title" idx="4"/>
          </p:nvPr>
        </p:nvSpPr>
        <p:spPr>
          <a:xfrm>
            <a:off x="5274095" y="1409200"/>
            <a:ext cx="3154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8" name="Google Shape;258;p20"/>
          <p:cNvSpPr txBox="1">
            <a:spLocks noGrp="1"/>
          </p:cNvSpPr>
          <p:nvPr>
            <p:ph type="subTitle" idx="5"/>
          </p:nvPr>
        </p:nvSpPr>
        <p:spPr>
          <a:xfrm>
            <a:off x="5502695" y="1774912"/>
            <a:ext cx="2926200" cy="54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9" name="Google Shape;259;p20"/>
          <p:cNvSpPr txBox="1">
            <a:spLocks noGrp="1"/>
          </p:cNvSpPr>
          <p:nvPr>
            <p:ph type="title" idx="6"/>
          </p:nvPr>
        </p:nvSpPr>
        <p:spPr>
          <a:xfrm>
            <a:off x="5274095" y="2553175"/>
            <a:ext cx="3154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0" name="Google Shape;260;p20"/>
          <p:cNvSpPr txBox="1">
            <a:spLocks noGrp="1"/>
          </p:cNvSpPr>
          <p:nvPr>
            <p:ph type="subTitle" idx="7"/>
          </p:nvPr>
        </p:nvSpPr>
        <p:spPr>
          <a:xfrm>
            <a:off x="5502695" y="2918856"/>
            <a:ext cx="2926200" cy="54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1" name="Google Shape;261;p20"/>
          <p:cNvSpPr txBox="1">
            <a:spLocks noGrp="1"/>
          </p:cNvSpPr>
          <p:nvPr>
            <p:ph type="title" idx="8"/>
          </p:nvPr>
        </p:nvSpPr>
        <p:spPr>
          <a:xfrm>
            <a:off x="695468" y="3696177"/>
            <a:ext cx="31545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2" name="Google Shape;262;p20"/>
          <p:cNvSpPr txBox="1">
            <a:spLocks noGrp="1"/>
          </p:cNvSpPr>
          <p:nvPr>
            <p:ph type="subTitle" idx="9"/>
          </p:nvPr>
        </p:nvSpPr>
        <p:spPr>
          <a:xfrm>
            <a:off x="695468" y="4058175"/>
            <a:ext cx="29259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3" name="Google Shape;263;p20"/>
          <p:cNvSpPr txBox="1">
            <a:spLocks noGrp="1"/>
          </p:cNvSpPr>
          <p:nvPr>
            <p:ph type="title" idx="13"/>
          </p:nvPr>
        </p:nvSpPr>
        <p:spPr>
          <a:xfrm>
            <a:off x="5274095" y="3696177"/>
            <a:ext cx="3154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400" b="1">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4" name="Google Shape;264;p20"/>
          <p:cNvSpPr txBox="1">
            <a:spLocks noGrp="1"/>
          </p:cNvSpPr>
          <p:nvPr>
            <p:ph type="subTitle" idx="14"/>
          </p:nvPr>
        </p:nvSpPr>
        <p:spPr>
          <a:xfrm>
            <a:off x="5502695" y="4058175"/>
            <a:ext cx="2926200" cy="54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5" name="Google Shape;265;p20"/>
          <p:cNvSpPr txBox="1">
            <a:spLocks noGrp="1"/>
          </p:cNvSpPr>
          <p:nvPr>
            <p:ph type="title" idx="15"/>
          </p:nvPr>
        </p:nvSpPr>
        <p:spPr>
          <a:xfrm>
            <a:off x="715100" y="535000"/>
            <a:ext cx="7713900" cy="4848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BLANK_1_1_1_1_1_1">
    <p:bg>
      <p:bgPr>
        <a:blipFill>
          <a:blip r:embed="rId2">
            <a:alphaModFix/>
          </a:blip>
          <a:stretch>
            <a:fillRect/>
          </a:stretch>
        </a:blipFill>
        <a:effectLst/>
      </p:bgPr>
    </p:bg>
    <p:spTree>
      <p:nvGrpSpPr>
        <p:cNvPr id="1" name="Shape 266"/>
        <p:cNvGrpSpPr/>
        <p:nvPr/>
      </p:nvGrpSpPr>
      <p:grpSpPr>
        <a:xfrm>
          <a:off x="0" y="0"/>
          <a:ext cx="0" cy="0"/>
          <a:chOff x="0" y="0"/>
          <a:chExt cx="0" cy="0"/>
        </a:xfrm>
      </p:grpSpPr>
      <p:sp>
        <p:nvSpPr>
          <p:cNvPr id="267" name="Google Shape;267;p21"/>
          <p:cNvSpPr txBox="1">
            <a:spLocks noGrp="1"/>
          </p:cNvSpPr>
          <p:nvPr>
            <p:ph type="title" hasCustomPrompt="1"/>
          </p:nvPr>
        </p:nvSpPr>
        <p:spPr>
          <a:xfrm>
            <a:off x="3886875" y="594975"/>
            <a:ext cx="4076700" cy="11430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6200"/>
              <a:buNone/>
              <a:defRPr sz="9000" b="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68" name="Google Shape;268;p21"/>
          <p:cNvSpPr txBox="1">
            <a:spLocks noGrp="1"/>
          </p:cNvSpPr>
          <p:nvPr>
            <p:ph type="subTitle" idx="1"/>
          </p:nvPr>
        </p:nvSpPr>
        <p:spPr>
          <a:xfrm>
            <a:off x="715088" y="595000"/>
            <a:ext cx="3049200" cy="1140300"/>
          </a:xfrm>
          <a:prstGeom prst="rect">
            <a:avLst/>
          </a:prstGeom>
        </p:spPr>
        <p:txBody>
          <a:bodyPr spcFirstLastPara="1" wrap="square" lIns="91425" tIns="91425" rIns="91425" bIns="91425" anchor="ctr" anchorCtr="0">
            <a:noAutofit/>
          </a:bodyPr>
          <a:lstStyle>
            <a:lvl1pPr lvl="0" algn="r" rtl="0">
              <a:lnSpc>
                <a:spcPct val="100000"/>
              </a:lnSpc>
              <a:spcBef>
                <a:spcPts val="600"/>
              </a:spcBef>
              <a:spcAft>
                <a:spcPts val="0"/>
              </a:spcAft>
              <a:buSzPts val="1400"/>
              <a:buNone/>
              <a:defRPr sz="2400" b="1">
                <a:solidFill>
                  <a:schemeClr val="accent5"/>
                </a:solidFill>
                <a:latin typeface="Viga"/>
                <a:ea typeface="Viga"/>
                <a:cs typeface="Viga"/>
                <a:sym typeface="Viga"/>
              </a:defRPr>
            </a:lvl1pPr>
            <a:lvl2pPr lvl="1" algn="ctr" rtl="0">
              <a:lnSpc>
                <a:spcPct val="100000"/>
              </a:lnSpc>
              <a:spcBef>
                <a:spcPts val="1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9" name="Google Shape;269;p21"/>
          <p:cNvSpPr txBox="1">
            <a:spLocks noGrp="1"/>
          </p:cNvSpPr>
          <p:nvPr>
            <p:ph type="subTitle" idx="2"/>
          </p:nvPr>
        </p:nvSpPr>
        <p:spPr>
          <a:xfrm>
            <a:off x="3886875" y="1893959"/>
            <a:ext cx="4076700" cy="448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0" name="Google Shape;270;p21"/>
          <p:cNvSpPr txBox="1">
            <a:spLocks noGrp="1"/>
          </p:cNvSpPr>
          <p:nvPr>
            <p:ph type="title" idx="3" hasCustomPrompt="1"/>
          </p:nvPr>
        </p:nvSpPr>
        <p:spPr>
          <a:xfrm>
            <a:off x="3886875" y="2893800"/>
            <a:ext cx="4076700" cy="11430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6200"/>
              <a:buNone/>
              <a:defRPr sz="9000" b="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1" name="Google Shape;271;p21"/>
          <p:cNvSpPr txBox="1">
            <a:spLocks noGrp="1"/>
          </p:cNvSpPr>
          <p:nvPr>
            <p:ph type="subTitle" idx="4"/>
          </p:nvPr>
        </p:nvSpPr>
        <p:spPr>
          <a:xfrm>
            <a:off x="715100" y="2893800"/>
            <a:ext cx="3049200" cy="1143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2" name="Google Shape;272;p21"/>
          <p:cNvSpPr txBox="1">
            <a:spLocks noGrp="1"/>
          </p:cNvSpPr>
          <p:nvPr>
            <p:ph type="subTitle" idx="5"/>
          </p:nvPr>
        </p:nvSpPr>
        <p:spPr>
          <a:xfrm>
            <a:off x="3886875" y="4189200"/>
            <a:ext cx="40767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1">
  <p:cSld name="CUSTOM_1">
    <p:bg>
      <p:bgPr>
        <a:blipFill>
          <a:blip r:embed="rId2">
            <a:alphaModFix/>
          </a:blip>
          <a:stretch>
            <a:fillRect/>
          </a:stretch>
        </a:blipFill>
        <a:effectLst/>
      </p:bgPr>
    </p:bg>
    <p:spTree>
      <p:nvGrpSpPr>
        <p:cNvPr id="1" name="Shape 273"/>
        <p:cNvGrpSpPr/>
        <p:nvPr/>
      </p:nvGrpSpPr>
      <p:grpSpPr>
        <a:xfrm>
          <a:off x="0" y="0"/>
          <a:ext cx="0" cy="0"/>
          <a:chOff x="0" y="0"/>
          <a:chExt cx="0" cy="0"/>
        </a:xfrm>
      </p:grpSpPr>
      <p:sp>
        <p:nvSpPr>
          <p:cNvPr id="274" name="Google Shape;274;p22"/>
          <p:cNvSpPr txBox="1">
            <a:spLocks noGrp="1"/>
          </p:cNvSpPr>
          <p:nvPr>
            <p:ph type="title" hasCustomPrompt="1"/>
          </p:nvPr>
        </p:nvSpPr>
        <p:spPr>
          <a:xfrm>
            <a:off x="1635563" y="3177292"/>
            <a:ext cx="2161800" cy="8283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6200"/>
              <a:buNone/>
              <a:defRPr sz="6000" b="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5" name="Google Shape;275;p22"/>
          <p:cNvSpPr txBox="1">
            <a:spLocks noGrp="1"/>
          </p:cNvSpPr>
          <p:nvPr>
            <p:ph type="subTitle" idx="1"/>
          </p:nvPr>
        </p:nvSpPr>
        <p:spPr>
          <a:xfrm>
            <a:off x="1635563" y="4082127"/>
            <a:ext cx="216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6" name="Google Shape;276;p22"/>
          <p:cNvSpPr txBox="1">
            <a:spLocks noGrp="1"/>
          </p:cNvSpPr>
          <p:nvPr>
            <p:ph type="title" idx="2" hasCustomPrompt="1"/>
          </p:nvPr>
        </p:nvSpPr>
        <p:spPr>
          <a:xfrm>
            <a:off x="5956238" y="3177292"/>
            <a:ext cx="2161800" cy="8283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6200"/>
              <a:buNone/>
              <a:defRPr sz="6000" b="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7" name="Google Shape;277;p22"/>
          <p:cNvSpPr txBox="1">
            <a:spLocks noGrp="1"/>
          </p:cNvSpPr>
          <p:nvPr>
            <p:ph type="subTitle" idx="3"/>
          </p:nvPr>
        </p:nvSpPr>
        <p:spPr>
          <a:xfrm>
            <a:off x="5956238" y="4082127"/>
            <a:ext cx="216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8" name="Google Shape;278;p22"/>
          <p:cNvSpPr txBox="1">
            <a:spLocks noGrp="1"/>
          </p:cNvSpPr>
          <p:nvPr>
            <p:ph type="title" idx="4" hasCustomPrompt="1"/>
          </p:nvPr>
        </p:nvSpPr>
        <p:spPr>
          <a:xfrm>
            <a:off x="3814949" y="3177292"/>
            <a:ext cx="2161800" cy="8283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6200"/>
              <a:buNone/>
              <a:defRPr sz="6000" b="1"/>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9" name="Google Shape;279;p22"/>
          <p:cNvSpPr txBox="1">
            <a:spLocks noGrp="1"/>
          </p:cNvSpPr>
          <p:nvPr>
            <p:ph type="subTitle" idx="5"/>
          </p:nvPr>
        </p:nvSpPr>
        <p:spPr>
          <a:xfrm>
            <a:off x="3814949" y="4082127"/>
            <a:ext cx="216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80" name="Google Shape;280;p22"/>
          <p:cNvSpPr txBox="1">
            <a:spLocks noGrp="1"/>
          </p:cNvSpPr>
          <p:nvPr>
            <p:ph type="title" idx="6"/>
          </p:nvPr>
        </p:nvSpPr>
        <p:spPr>
          <a:xfrm>
            <a:off x="715100" y="819975"/>
            <a:ext cx="4229700" cy="17892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1" name="Google Shape;281;p22"/>
          <p:cNvSpPr txBox="1">
            <a:spLocks noGrp="1"/>
          </p:cNvSpPr>
          <p:nvPr>
            <p:ph type="subTitle" idx="7"/>
          </p:nvPr>
        </p:nvSpPr>
        <p:spPr>
          <a:xfrm>
            <a:off x="5595950" y="1069750"/>
            <a:ext cx="2522100" cy="130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82" name="Google Shape;282;p22"/>
          <p:cNvGrpSpPr/>
          <p:nvPr/>
        </p:nvGrpSpPr>
        <p:grpSpPr>
          <a:xfrm>
            <a:off x="795475" y="221462"/>
            <a:ext cx="1602874" cy="848277"/>
            <a:chOff x="407000" y="4063287"/>
            <a:chExt cx="1602874" cy="848277"/>
          </a:xfrm>
        </p:grpSpPr>
        <p:sp>
          <p:nvSpPr>
            <p:cNvPr id="283" name="Google Shape;283;p22"/>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2"/>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2"/>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2"/>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2"/>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CUSTOM_2">
    <p:bg>
      <p:bgPr>
        <a:blipFill>
          <a:blip r:embed="rId2">
            <a:alphaModFix/>
          </a:blip>
          <a:stretch>
            <a:fillRect/>
          </a:stretch>
        </a:blipFill>
        <a:effectLst/>
      </p:bgPr>
    </p:bg>
    <p:spTree>
      <p:nvGrpSpPr>
        <p:cNvPr id="1" name="Shape 288"/>
        <p:cNvGrpSpPr/>
        <p:nvPr/>
      </p:nvGrpSpPr>
      <p:grpSpPr>
        <a:xfrm>
          <a:off x="0" y="0"/>
          <a:ext cx="0" cy="0"/>
          <a:chOff x="0" y="0"/>
          <a:chExt cx="0" cy="0"/>
        </a:xfrm>
      </p:grpSpPr>
      <p:sp>
        <p:nvSpPr>
          <p:cNvPr id="289" name="Google Shape;289;p23"/>
          <p:cNvSpPr txBox="1">
            <a:spLocks noGrp="1"/>
          </p:cNvSpPr>
          <p:nvPr>
            <p:ph type="title"/>
          </p:nvPr>
        </p:nvSpPr>
        <p:spPr>
          <a:xfrm>
            <a:off x="715100" y="723538"/>
            <a:ext cx="3215700" cy="19398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90" name="Google Shape;290;p23"/>
          <p:cNvGrpSpPr/>
          <p:nvPr/>
        </p:nvGrpSpPr>
        <p:grpSpPr>
          <a:xfrm>
            <a:off x="7156563" y="286800"/>
            <a:ext cx="1602874" cy="848277"/>
            <a:chOff x="407000" y="4063287"/>
            <a:chExt cx="1602874" cy="848277"/>
          </a:xfrm>
        </p:grpSpPr>
        <p:sp>
          <p:nvSpPr>
            <p:cNvPr id="291" name="Google Shape;291;p23"/>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3"/>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3"/>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3"/>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23"/>
          <p:cNvGrpSpPr/>
          <p:nvPr/>
        </p:nvGrpSpPr>
        <p:grpSpPr>
          <a:xfrm>
            <a:off x="371113" y="3802662"/>
            <a:ext cx="1602874" cy="848277"/>
            <a:chOff x="407000" y="4063287"/>
            <a:chExt cx="1602874" cy="848277"/>
          </a:xfrm>
        </p:grpSpPr>
        <p:sp>
          <p:nvSpPr>
            <p:cNvPr id="297" name="Google Shape;297;p23"/>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3"/>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3"/>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3"/>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3"/>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FFFFF"/>
        </a:solidFill>
        <a:effectLst/>
      </p:bgPr>
    </p:bg>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4036350" y="2096450"/>
            <a:ext cx="4325400" cy="1464000"/>
          </a:xfrm>
          <a:prstGeom prst="rect">
            <a:avLst/>
          </a:prstGeom>
        </p:spPr>
        <p:txBody>
          <a:bodyPr spcFirstLastPara="1" wrap="square" lIns="91425" tIns="91425" rIns="91425" bIns="91425" anchor="ctr" anchorCtr="0">
            <a:noAutofit/>
          </a:bodyPr>
          <a:lstStyle>
            <a:lvl1pPr lvl="0" algn="r" rtl="0">
              <a:lnSpc>
                <a:spcPct val="90000"/>
              </a:lnSpc>
              <a:spcBef>
                <a:spcPts val="0"/>
              </a:spcBef>
              <a:spcAft>
                <a:spcPts val="0"/>
              </a:spcAft>
              <a:buSzPts val="3600"/>
              <a:buNone/>
              <a:defRPr sz="5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 name="Google Shape;24;p3"/>
          <p:cNvSpPr txBox="1">
            <a:spLocks noGrp="1"/>
          </p:cNvSpPr>
          <p:nvPr>
            <p:ph type="title" idx="2" hasCustomPrompt="1"/>
          </p:nvPr>
        </p:nvSpPr>
        <p:spPr>
          <a:xfrm>
            <a:off x="6674850" y="1189300"/>
            <a:ext cx="16869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b="1">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5" name="Google Shape;25;p3"/>
          <p:cNvSpPr txBox="1">
            <a:spLocks noGrp="1"/>
          </p:cNvSpPr>
          <p:nvPr>
            <p:ph type="subTitle" idx="1"/>
          </p:nvPr>
        </p:nvSpPr>
        <p:spPr>
          <a:xfrm>
            <a:off x="5163825" y="3805025"/>
            <a:ext cx="3074100" cy="495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6" name="Google Shape;26;p3"/>
          <p:cNvGrpSpPr/>
          <p:nvPr/>
        </p:nvGrpSpPr>
        <p:grpSpPr>
          <a:xfrm>
            <a:off x="6902300" y="298375"/>
            <a:ext cx="1602874" cy="677008"/>
            <a:chOff x="454700" y="172812"/>
            <a:chExt cx="1602874" cy="677008"/>
          </a:xfrm>
        </p:grpSpPr>
        <p:sp>
          <p:nvSpPr>
            <p:cNvPr id="27" name="Google Shape;27;p3"/>
            <p:cNvSpPr/>
            <p:nvPr/>
          </p:nvSpPr>
          <p:spPr>
            <a:xfrm>
              <a:off x="454700" y="502775"/>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1525549" y="444412"/>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591873" y="179091"/>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1166076" y="17281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2">
  <p:cSld name="CUSTOM_3">
    <p:bg>
      <p:bgPr>
        <a:blipFill>
          <a:blip r:embed="rId2">
            <a:alphaModFix/>
          </a:blip>
          <a:stretch>
            <a:fillRect/>
          </a:stretch>
        </a:blipFill>
        <a:effectLst/>
      </p:bgPr>
    </p:bg>
    <p:spTree>
      <p:nvGrpSpPr>
        <p:cNvPr id="1" name="Shape 302"/>
        <p:cNvGrpSpPr/>
        <p:nvPr/>
      </p:nvGrpSpPr>
      <p:grpSpPr>
        <a:xfrm>
          <a:off x="0" y="0"/>
          <a:ext cx="0" cy="0"/>
          <a:chOff x="0" y="0"/>
          <a:chExt cx="0" cy="0"/>
        </a:xfrm>
      </p:grpSpPr>
      <p:sp>
        <p:nvSpPr>
          <p:cNvPr id="303" name="Google Shape;303;p24"/>
          <p:cNvSpPr txBox="1">
            <a:spLocks noGrp="1"/>
          </p:cNvSpPr>
          <p:nvPr>
            <p:ph type="title"/>
          </p:nvPr>
        </p:nvSpPr>
        <p:spPr>
          <a:xfrm>
            <a:off x="2813850" y="1038800"/>
            <a:ext cx="3516300" cy="7266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04" name="Google Shape;304;p24"/>
          <p:cNvGrpSpPr/>
          <p:nvPr/>
        </p:nvGrpSpPr>
        <p:grpSpPr>
          <a:xfrm>
            <a:off x="7021238" y="325462"/>
            <a:ext cx="1602874" cy="848277"/>
            <a:chOff x="407000" y="4063287"/>
            <a:chExt cx="1602874" cy="848277"/>
          </a:xfrm>
        </p:grpSpPr>
        <p:sp>
          <p:nvSpPr>
            <p:cNvPr id="305" name="Google Shape;305;p24"/>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4"/>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4"/>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4"/>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4"/>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24"/>
          <p:cNvGrpSpPr/>
          <p:nvPr/>
        </p:nvGrpSpPr>
        <p:grpSpPr>
          <a:xfrm>
            <a:off x="516913" y="3902712"/>
            <a:ext cx="1602874" cy="848277"/>
            <a:chOff x="407000" y="4063287"/>
            <a:chExt cx="1602874" cy="848277"/>
          </a:xfrm>
        </p:grpSpPr>
        <p:sp>
          <p:nvSpPr>
            <p:cNvPr id="311" name="Google Shape;311;p24"/>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4"/>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4"/>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4"/>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4"/>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4">
  <p:cSld name="CUSTOM_12">
    <p:bg>
      <p:bgPr>
        <a:blipFill>
          <a:blip r:embed="rId2">
            <a:alphaModFix/>
          </a:blip>
          <a:stretch>
            <a:fillRect/>
          </a:stretch>
        </a:blipFill>
        <a:effectLst/>
      </p:bgPr>
    </p:bg>
    <p:spTree>
      <p:nvGrpSpPr>
        <p:cNvPr id="1" name="Shape 330"/>
        <p:cNvGrpSpPr/>
        <p:nvPr/>
      </p:nvGrpSpPr>
      <p:grpSpPr>
        <a:xfrm>
          <a:off x="0" y="0"/>
          <a:ext cx="0" cy="0"/>
          <a:chOff x="0" y="0"/>
          <a:chExt cx="0" cy="0"/>
        </a:xfrm>
      </p:grpSpPr>
      <p:sp>
        <p:nvSpPr>
          <p:cNvPr id="331" name="Google Shape;331;p26"/>
          <p:cNvSpPr txBox="1">
            <a:spLocks noGrp="1"/>
          </p:cNvSpPr>
          <p:nvPr>
            <p:ph type="title"/>
          </p:nvPr>
        </p:nvSpPr>
        <p:spPr>
          <a:xfrm>
            <a:off x="745750" y="535000"/>
            <a:ext cx="7683000" cy="4845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32" name="Google Shape;332;p26"/>
          <p:cNvGrpSpPr/>
          <p:nvPr/>
        </p:nvGrpSpPr>
        <p:grpSpPr>
          <a:xfrm>
            <a:off x="579388" y="3760212"/>
            <a:ext cx="1602874" cy="848277"/>
            <a:chOff x="407000" y="4063287"/>
            <a:chExt cx="1602874" cy="848277"/>
          </a:xfrm>
        </p:grpSpPr>
        <p:sp>
          <p:nvSpPr>
            <p:cNvPr id="333" name="Google Shape;333;p26"/>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6"/>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6"/>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6"/>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6"/>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26"/>
          <p:cNvGrpSpPr/>
          <p:nvPr/>
        </p:nvGrpSpPr>
        <p:grpSpPr>
          <a:xfrm>
            <a:off x="7152463" y="1415762"/>
            <a:ext cx="1602874" cy="848277"/>
            <a:chOff x="407000" y="4063287"/>
            <a:chExt cx="1602874" cy="848277"/>
          </a:xfrm>
        </p:grpSpPr>
        <p:sp>
          <p:nvSpPr>
            <p:cNvPr id="339" name="Google Shape;339;p26"/>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6"/>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6"/>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6"/>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6"/>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5">
  <p:cSld name="CUSTOM_13">
    <p:bg>
      <p:bgPr>
        <a:blipFill>
          <a:blip r:embed="rId2">
            <a:alphaModFix/>
          </a:blip>
          <a:stretch>
            <a:fillRect/>
          </a:stretch>
        </a:blipFill>
        <a:effectLst/>
      </p:bgPr>
    </p:bg>
    <p:spTree>
      <p:nvGrpSpPr>
        <p:cNvPr id="1" name="Shape 344"/>
        <p:cNvGrpSpPr/>
        <p:nvPr/>
      </p:nvGrpSpPr>
      <p:grpSpPr>
        <a:xfrm>
          <a:off x="0" y="0"/>
          <a:ext cx="0" cy="0"/>
          <a:chOff x="0" y="0"/>
          <a:chExt cx="0" cy="0"/>
        </a:xfrm>
      </p:grpSpPr>
      <p:grpSp>
        <p:nvGrpSpPr>
          <p:cNvPr id="345" name="Google Shape;345;p27"/>
          <p:cNvGrpSpPr/>
          <p:nvPr/>
        </p:nvGrpSpPr>
        <p:grpSpPr>
          <a:xfrm>
            <a:off x="510013" y="268362"/>
            <a:ext cx="1602874" cy="848277"/>
            <a:chOff x="407000" y="4063287"/>
            <a:chExt cx="1602874" cy="848277"/>
          </a:xfrm>
        </p:grpSpPr>
        <p:sp>
          <p:nvSpPr>
            <p:cNvPr id="346" name="Google Shape;346;p27"/>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7"/>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7"/>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7"/>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7"/>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27"/>
          <p:cNvGrpSpPr/>
          <p:nvPr/>
        </p:nvGrpSpPr>
        <p:grpSpPr>
          <a:xfrm>
            <a:off x="6880113" y="4106662"/>
            <a:ext cx="1602874" cy="848277"/>
            <a:chOff x="407000" y="4063287"/>
            <a:chExt cx="1602874" cy="848277"/>
          </a:xfrm>
        </p:grpSpPr>
        <p:sp>
          <p:nvSpPr>
            <p:cNvPr id="352" name="Google Shape;352;p27"/>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7"/>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7"/>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7"/>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7"/>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7" name="Google Shape;357;p27"/>
          <p:cNvSpPr txBox="1">
            <a:spLocks noGrp="1"/>
          </p:cNvSpPr>
          <p:nvPr>
            <p:ph type="title"/>
          </p:nvPr>
        </p:nvSpPr>
        <p:spPr>
          <a:xfrm>
            <a:off x="2159375" y="1116650"/>
            <a:ext cx="2944200" cy="11421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6">
  <p:cSld name="CUSTOM_14">
    <p:bg>
      <p:bgPr>
        <a:blipFill>
          <a:blip r:embed="rId2">
            <a:alphaModFix/>
          </a:blip>
          <a:stretch>
            <a:fillRect/>
          </a:stretch>
        </a:blipFill>
        <a:effectLst/>
      </p:bgPr>
    </p:bg>
    <p:spTree>
      <p:nvGrpSpPr>
        <p:cNvPr id="1" name="Shape 358"/>
        <p:cNvGrpSpPr/>
        <p:nvPr/>
      </p:nvGrpSpPr>
      <p:grpSpPr>
        <a:xfrm>
          <a:off x="0" y="0"/>
          <a:ext cx="0" cy="0"/>
          <a:chOff x="0" y="0"/>
          <a:chExt cx="0" cy="0"/>
        </a:xfrm>
      </p:grpSpPr>
      <p:sp>
        <p:nvSpPr>
          <p:cNvPr id="359" name="Google Shape;359;p28"/>
          <p:cNvSpPr txBox="1">
            <a:spLocks noGrp="1"/>
          </p:cNvSpPr>
          <p:nvPr>
            <p:ph type="title"/>
          </p:nvPr>
        </p:nvSpPr>
        <p:spPr>
          <a:xfrm>
            <a:off x="5190100" y="819050"/>
            <a:ext cx="3238800" cy="1607100"/>
          </a:xfrm>
          <a:prstGeom prst="rect">
            <a:avLst/>
          </a:prstGeom>
        </p:spPr>
        <p:txBody>
          <a:bodyPr spcFirstLastPara="1" wrap="square" lIns="91425" tIns="91425" rIns="91425" bIns="91425" anchor="ctr" anchorCtr="0">
            <a:noAutofit/>
          </a:bodyPr>
          <a:lstStyle>
            <a:lvl1pPr lvl="0" algn="r"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60" name="Google Shape;360;p28"/>
          <p:cNvGrpSpPr/>
          <p:nvPr/>
        </p:nvGrpSpPr>
        <p:grpSpPr>
          <a:xfrm>
            <a:off x="7041763" y="3871462"/>
            <a:ext cx="1602874" cy="848277"/>
            <a:chOff x="407000" y="4063287"/>
            <a:chExt cx="1602874" cy="848277"/>
          </a:xfrm>
        </p:grpSpPr>
        <p:sp>
          <p:nvSpPr>
            <p:cNvPr id="361" name="Google Shape;361;p28"/>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8"/>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8"/>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8"/>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8"/>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28"/>
          <p:cNvGrpSpPr/>
          <p:nvPr/>
        </p:nvGrpSpPr>
        <p:grpSpPr>
          <a:xfrm>
            <a:off x="3530263" y="110862"/>
            <a:ext cx="1602874" cy="848277"/>
            <a:chOff x="407000" y="4063287"/>
            <a:chExt cx="1602874" cy="848277"/>
          </a:xfrm>
        </p:grpSpPr>
        <p:sp>
          <p:nvSpPr>
            <p:cNvPr id="367" name="Google Shape;367;p28"/>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8"/>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8"/>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8"/>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8"/>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 Section header 1">
  <p:cSld name="CUSTOM_5">
    <p:bg>
      <p:bgPr>
        <a:blipFill>
          <a:blip r:embed="rId2">
            <a:alphaModFix/>
          </a:blip>
          <a:stretch>
            <a:fillRect/>
          </a:stretch>
        </a:blipFill>
        <a:effectLst/>
      </p:bgPr>
    </p:bg>
    <p:spTree>
      <p:nvGrpSpPr>
        <p:cNvPr id="1" name="Shape 372"/>
        <p:cNvGrpSpPr/>
        <p:nvPr/>
      </p:nvGrpSpPr>
      <p:grpSpPr>
        <a:xfrm>
          <a:off x="0" y="0"/>
          <a:ext cx="0" cy="0"/>
          <a:chOff x="0" y="0"/>
          <a:chExt cx="0" cy="0"/>
        </a:xfrm>
      </p:grpSpPr>
      <p:sp>
        <p:nvSpPr>
          <p:cNvPr id="373" name="Google Shape;373;p29"/>
          <p:cNvSpPr txBox="1">
            <a:spLocks noGrp="1"/>
          </p:cNvSpPr>
          <p:nvPr>
            <p:ph type="title"/>
          </p:nvPr>
        </p:nvSpPr>
        <p:spPr>
          <a:xfrm>
            <a:off x="4186737" y="1748075"/>
            <a:ext cx="4201800" cy="14640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600"/>
              <a:buNone/>
              <a:defRPr sz="5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74" name="Google Shape;374;p29"/>
          <p:cNvSpPr txBox="1">
            <a:spLocks noGrp="1"/>
          </p:cNvSpPr>
          <p:nvPr>
            <p:ph type="title" idx="2" hasCustomPrompt="1"/>
          </p:nvPr>
        </p:nvSpPr>
        <p:spPr>
          <a:xfrm>
            <a:off x="4186725" y="906288"/>
            <a:ext cx="1350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b="1">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75" name="Google Shape;375;p29"/>
          <p:cNvSpPr txBox="1">
            <a:spLocks noGrp="1"/>
          </p:cNvSpPr>
          <p:nvPr>
            <p:ph type="subTitle" idx="1"/>
          </p:nvPr>
        </p:nvSpPr>
        <p:spPr>
          <a:xfrm>
            <a:off x="4443813" y="3548175"/>
            <a:ext cx="2661000" cy="495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76" name="Google Shape;376;p29"/>
          <p:cNvGrpSpPr/>
          <p:nvPr/>
        </p:nvGrpSpPr>
        <p:grpSpPr>
          <a:xfrm>
            <a:off x="413100" y="535000"/>
            <a:ext cx="1602874" cy="677008"/>
            <a:chOff x="454700" y="172812"/>
            <a:chExt cx="1602874" cy="677008"/>
          </a:xfrm>
        </p:grpSpPr>
        <p:sp>
          <p:nvSpPr>
            <p:cNvPr id="377" name="Google Shape;377;p29"/>
            <p:cNvSpPr/>
            <p:nvPr/>
          </p:nvSpPr>
          <p:spPr>
            <a:xfrm>
              <a:off x="454700" y="502775"/>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9"/>
            <p:cNvSpPr/>
            <p:nvPr/>
          </p:nvSpPr>
          <p:spPr>
            <a:xfrm>
              <a:off x="1525549" y="444412"/>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9"/>
            <p:cNvSpPr/>
            <p:nvPr/>
          </p:nvSpPr>
          <p:spPr>
            <a:xfrm>
              <a:off x="591873" y="179091"/>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9"/>
            <p:cNvSpPr/>
            <p:nvPr/>
          </p:nvSpPr>
          <p:spPr>
            <a:xfrm>
              <a:off x="1166076" y="17281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 name="Google Shape;381;p29"/>
          <p:cNvGrpSpPr/>
          <p:nvPr/>
        </p:nvGrpSpPr>
        <p:grpSpPr>
          <a:xfrm>
            <a:off x="7237550" y="1286875"/>
            <a:ext cx="1602874" cy="677008"/>
            <a:chOff x="454700" y="172812"/>
            <a:chExt cx="1602874" cy="677008"/>
          </a:xfrm>
        </p:grpSpPr>
        <p:sp>
          <p:nvSpPr>
            <p:cNvPr id="382" name="Google Shape;382;p29"/>
            <p:cNvSpPr/>
            <p:nvPr/>
          </p:nvSpPr>
          <p:spPr>
            <a:xfrm>
              <a:off x="454700" y="502775"/>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9"/>
            <p:cNvSpPr/>
            <p:nvPr/>
          </p:nvSpPr>
          <p:spPr>
            <a:xfrm>
              <a:off x="1525549" y="444412"/>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9"/>
            <p:cNvSpPr/>
            <p:nvPr/>
          </p:nvSpPr>
          <p:spPr>
            <a:xfrm>
              <a:off x="591873" y="179091"/>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9"/>
            <p:cNvSpPr/>
            <p:nvPr/>
          </p:nvSpPr>
          <p:spPr>
            <a:xfrm>
              <a:off x="1166076" y="17281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 Section header 2">
  <p:cSld name="CUSTOM_6">
    <p:bg>
      <p:bgPr>
        <a:blipFill>
          <a:blip r:embed="rId2">
            <a:alphaModFix/>
          </a:blip>
          <a:stretch>
            <a:fillRect/>
          </a:stretch>
        </a:blipFill>
        <a:effectLst/>
      </p:bgPr>
    </p:bg>
    <p:spTree>
      <p:nvGrpSpPr>
        <p:cNvPr id="1" name="Shape 386"/>
        <p:cNvGrpSpPr/>
        <p:nvPr/>
      </p:nvGrpSpPr>
      <p:grpSpPr>
        <a:xfrm>
          <a:off x="0" y="0"/>
          <a:ext cx="0" cy="0"/>
          <a:chOff x="0" y="0"/>
          <a:chExt cx="0" cy="0"/>
        </a:xfrm>
      </p:grpSpPr>
      <p:sp>
        <p:nvSpPr>
          <p:cNvPr id="387" name="Google Shape;387;p30"/>
          <p:cNvSpPr txBox="1">
            <a:spLocks noGrp="1"/>
          </p:cNvSpPr>
          <p:nvPr>
            <p:ph type="title"/>
          </p:nvPr>
        </p:nvSpPr>
        <p:spPr>
          <a:xfrm>
            <a:off x="715100" y="1815800"/>
            <a:ext cx="3791400" cy="14640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600"/>
              <a:buNone/>
              <a:defRPr sz="5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88" name="Google Shape;388;p30"/>
          <p:cNvSpPr txBox="1">
            <a:spLocks noGrp="1"/>
          </p:cNvSpPr>
          <p:nvPr>
            <p:ph type="title" idx="2" hasCustomPrompt="1"/>
          </p:nvPr>
        </p:nvSpPr>
        <p:spPr>
          <a:xfrm>
            <a:off x="1767350" y="908650"/>
            <a:ext cx="1686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89" name="Google Shape;389;p30"/>
          <p:cNvSpPr txBox="1">
            <a:spLocks noGrp="1"/>
          </p:cNvSpPr>
          <p:nvPr>
            <p:ph type="subTitle" idx="1"/>
          </p:nvPr>
        </p:nvSpPr>
        <p:spPr>
          <a:xfrm>
            <a:off x="1073750" y="3524375"/>
            <a:ext cx="3074100" cy="49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90" name="Google Shape;390;p30"/>
          <p:cNvGrpSpPr/>
          <p:nvPr/>
        </p:nvGrpSpPr>
        <p:grpSpPr>
          <a:xfrm>
            <a:off x="6814352" y="1056021"/>
            <a:ext cx="1537637" cy="649454"/>
            <a:chOff x="454700" y="172812"/>
            <a:chExt cx="1602874" cy="677008"/>
          </a:xfrm>
        </p:grpSpPr>
        <p:sp>
          <p:nvSpPr>
            <p:cNvPr id="391" name="Google Shape;391;p30"/>
            <p:cNvSpPr/>
            <p:nvPr/>
          </p:nvSpPr>
          <p:spPr>
            <a:xfrm>
              <a:off x="454700" y="502775"/>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0"/>
            <p:cNvSpPr/>
            <p:nvPr/>
          </p:nvSpPr>
          <p:spPr>
            <a:xfrm>
              <a:off x="1525549" y="444412"/>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0"/>
            <p:cNvSpPr/>
            <p:nvPr/>
          </p:nvSpPr>
          <p:spPr>
            <a:xfrm>
              <a:off x="591873" y="179091"/>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0"/>
            <p:cNvSpPr/>
            <p:nvPr/>
          </p:nvSpPr>
          <p:spPr>
            <a:xfrm>
              <a:off x="1166076" y="17281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3">
  <p:cSld name="CUSTOM_9">
    <p:bg>
      <p:bgPr>
        <a:blipFill>
          <a:blip r:embed="rId2">
            <a:alphaModFix/>
          </a:blip>
          <a:stretch>
            <a:fillRect/>
          </a:stretch>
        </a:blipFill>
        <a:effectLst/>
      </p:bgPr>
    </p:bg>
    <p:spTree>
      <p:nvGrpSpPr>
        <p:cNvPr id="1" name="Shape 419"/>
        <p:cNvGrpSpPr/>
        <p:nvPr/>
      </p:nvGrpSpPr>
      <p:grpSpPr>
        <a:xfrm>
          <a:off x="0" y="0"/>
          <a:ext cx="0" cy="0"/>
          <a:chOff x="0" y="0"/>
          <a:chExt cx="0" cy="0"/>
        </a:xfrm>
      </p:grpSpPr>
      <p:grpSp>
        <p:nvGrpSpPr>
          <p:cNvPr id="420" name="Google Shape;420;p33"/>
          <p:cNvGrpSpPr/>
          <p:nvPr/>
        </p:nvGrpSpPr>
        <p:grpSpPr>
          <a:xfrm>
            <a:off x="6453608" y="3657746"/>
            <a:ext cx="1615537" cy="854978"/>
            <a:chOff x="407000" y="4063287"/>
            <a:chExt cx="1602874" cy="848277"/>
          </a:xfrm>
        </p:grpSpPr>
        <p:sp>
          <p:nvSpPr>
            <p:cNvPr id="421" name="Google Shape;421;p33"/>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3"/>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3"/>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3"/>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3"/>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6" name="Google Shape;426;p33"/>
          <p:cNvSpPr txBox="1">
            <a:spLocks noGrp="1"/>
          </p:cNvSpPr>
          <p:nvPr>
            <p:ph type="subTitle" idx="1"/>
          </p:nvPr>
        </p:nvSpPr>
        <p:spPr>
          <a:xfrm>
            <a:off x="2900148" y="2658738"/>
            <a:ext cx="5169000" cy="999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27" name="Google Shape;427;p33"/>
          <p:cNvSpPr txBox="1">
            <a:spLocks noGrp="1"/>
          </p:cNvSpPr>
          <p:nvPr>
            <p:ph type="title"/>
          </p:nvPr>
        </p:nvSpPr>
        <p:spPr>
          <a:xfrm>
            <a:off x="2900148" y="841538"/>
            <a:ext cx="5169000" cy="17724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sz="130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28" name="Google Shape;428;p33"/>
          <p:cNvGrpSpPr/>
          <p:nvPr/>
        </p:nvGrpSpPr>
        <p:grpSpPr>
          <a:xfrm>
            <a:off x="429422" y="1476352"/>
            <a:ext cx="1844587" cy="976197"/>
            <a:chOff x="407000" y="4063287"/>
            <a:chExt cx="1602874" cy="848277"/>
          </a:xfrm>
        </p:grpSpPr>
        <p:sp>
          <p:nvSpPr>
            <p:cNvPr id="429" name="Google Shape;429;p33"/>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3"/>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3"/>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3"/>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3"/>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2">
  <p:cSld name="CUSTOM_11">
    <p:bg>
      <p:bgPr>
        <a:blipFill>
          <a:blip r:embed="rId2">
            <a:alphaModFix/>
          </a:blip>
          <a:stretch>
            <a:fillRect/>
          </a:stretch>
        </a:blipFill>
        <a:effectLst/>
      </p:bgPr>
    </p:bg>
    <p:spTree>
      <p:nvGrpSpPr>
        <p:cNvPr id="1" name="Shape 434"/>
        <p:cNvGrpSpPr/>
        <p:nvPr/>
      </p:nvGrpSpPr>
      <p:grpSpPr>
        <a:xfrm>
          <a:off x="0" y="0"/>
          <a:ext cx="0" cy="0"/>
          <a:chOff x="0" y="0"/>
          <a:chExt cx="0" cy="0"/>
        </a:xfrm>
      </p:grpSpPr>
      <p:sp>
        <p:nvSpPr>
          <p:cNvPr id="435" name="Google Shape;435;p34"/>
          <p:cNvSpPr txBox="1">
            <a:spLocks noGrp="1"/>
          </p:cNvSpPr>
          <p:nvPr>
            <p:ph type="subTitle" idx="1"/>
          </p:nvPr>
        </p:nvSpPr>
        <p:spPr>
          <a:xfrm>
            <a:off x="1426359" y="2023970"/>
            <a:ext cx="27432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436" name="Google Shape;436;p34"/>
          <p:cNvSpPr txBox="1">
            <a:spLocks noGrp="1"/>
          </p:cNvSpPr>
          <p:nvPr>
            <p:ph type="subTitle" idx="2"/>
          </p:nvPr>
        </p:nvSpPr>
        <p:spPr>
          <a:xfrm>
            <a:off x="4469534" y="2023982"/>
            <a:ext cx="27432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437" name="Google Shape;437;p34"/>
          <p:cNvSpPr txBox="1">
            <a:spLocks noGrp="1"/>
          </p:cNvSpPr>
          <p:nvPr>
            <p:ph type="subTitle" idx="3"/>
          </p:nvPr>
        </p:nvSpPr>
        <p:spPr>
          <a:xfrm>
            <a:off x="1426359" y="2557374"/>
            <a:ext cx="2743200" cy="122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8" name="Google Shape;438;p34"/>
          <p:cNvSpPr txBox="1">
            <a:spLocks noGrp="1"/>
          </p:cNvSpPr>
          <p:nvPr>
            <p:ph type="subTitle" idx="4"/>
          </p:nvPr>
        </p:nvSpPr>
        <p:spPr>
          <a:xfrm>
            <a:off x="4469534" y="2557389"/>
            <a:ext cx="2743200" cy="122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9" name="Google Shape;439;p34"/>
          <p:cNvSpPr txBox="1">
            <a:spLocks noGrp="1"/>
          </p:cNvSpPr>
          <p:nvPr>
            <p:ph type="title"/>
          </p:nvPr>
        </p:nvSpPr>
        <p:spPr>
          <a:xfrm>
            <a:off x="720000" y="535000"/>
            <a:ext cx="7708800" cy="4845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40" name="Google Shape;440;p34"/>
          <p:cNvGrpSpPr/>
          <p:nvPr/>
        </p:nvGrpSpPr>
        <p:grpSpPr>
          <a:xfrm>
            <a:off x="6826025" y="930350"/>
            <a:ext cx="1602874" cy="848277"/>
            <a:chOff x="407000" y="4063287"/>
            <a:chExt cx="1602874" cy="848277"/>
          </a:xfrm>
        </p:grpSpPr>
        <p:sp>
          <p:nvSpPr>
            <p:cNvPr id="441" name="Google Shape;441;p34"/>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4"/>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4"/>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4"/>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4"/>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 name="Google Shape;446;p34"/>
          <p:cNvGrpSpPr/>
          <p:nvPr/>
        </p:nvGrpSpPr>
        <p:grpSpPr>
          <a:xfrm>
            <a:off x="612600" y="3873075"/>
            <a:ext cx="1602874" cy="848277"/>
            <a:chOff x="407000" y="4063287"/>
            <a:chExt cx="1602874" cy="848277"/>
          </a:xfrm>
        </p:grpSpPr>
        <p:sp>
          <p:nvSpPr>
            <p:cNvPr id="447" name="Google Shape;447;p34"/>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4"/>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4"/>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4"/>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4"/>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4">
  <p:cSld name="CUSTOM_15">
    <p:bg>
      <p:bgPr>
        <a:blipFill>
          <a:blip r:embed="rId2">
            <a:alphaModFix/>
          </a:blip>
          <a:stretch>
            <a:fillRect/>
          </a:stretch>
        </a:blipFill>
        <a:effectLst/>
      </p:bgPr>
    </p:bg>
    <p:spTree>
      <p:nvGrpSpPr>
        <p:cNvPr id="1" name="Shape 452"/>
        <p:cNvGrpSpPr/>
        <p:nvPr/>
      </p:nvGrpSpPr>
      <p:grpSpPr>
        <a:xfrm>
          <a:off x="0" y="0"/>
          <a:ext cx="0" cy="0"/>
          <a:chOff x="0" y="0"/>
          <a:chExt cx="0" cy="0"/>
        </a:xfrm>
      </p:grpSpPr>
      <p:grpSp>
        <p:nvGrpSpPr>
          <p:cNvPr id="453" name="Google Shape;453;p35"/>
          <p:cNvGrpSpPr/>
          <p:nvPr/>
        </p:nvGrpSpPr>
        <p:grpSpPr>
          <a:xfrm>
            <a:off x="6963488" y="1353650"/>
            <a:ext cx="1602874" cy="848277"/>
            <a:chOff x="407000" y="4063287"/>
            <a:chExt cx="1602874" cy="848277"/>
          </a:xfrm>
        </p:grpSpPr>
        <p:sp>
          <p:nvSpPr>
            <p:cNvPr id="454" name="Google Shape;454;p35"/>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5"/>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5"/>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5"/>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 name="Google Shape;459;p35"/>
          <p:cNvGrpSpPr/>
          <p:nvPr/>
        </p:nvGrpSpPr>
        <p:grpSpPr>
          <a:xfrm>
            <a:off x="581738" y="3912625"/>
            <a:ext cx="1602874" cy="848277"/>
            <a:chOff x="407000" y="4063287"/>
            <a:chExt cx="1602874" cy="848277"/>
          </a:xfrm>
        </p:grpSpPr>
        <p:sp>
          <p:nvSpPr>
            <p:cNvPr id="460" name="Google Shape;460;p35"/>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5"/>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5"/>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5"/>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 name="Google Shape;465;p35"/>
          <p:cNvSpPr txBox="1">
            <a:spLocks noGrp="1"/>
          </p:cNvSpPr>
          <p:nvPr>
            <p:ph type="subTitle" idx="1"/>
          </p:nvPr>
        </p:nvSpPr>
        <p:spPr>
          <a:xfrm>
            <a:off x="910979" y="2421000"/>
            <a:ext cx="3320100" cy="139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6" name="Google Shape;466;p35"/>
          <p:cNvSpPr txBox="1">
            <a:spLocks noGrp="1"/>
          </p:cNvSpPr>
          <p:nvPr>
            <p:ph type="title"/>
          </p:nvPr>
        </p:nvSpPr>
        <p:spPr>
          <a:xfrm>
            <a:off x="910979" y="1350150"/>
            <a:ext cx="2937600" cy="5739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p:cSld name="BLANK_1_1_1_1_1_1_2">
    <p:bg>
      <p:bgPr>
        <a:blipFill>
          <a:blip r:embed="rId2">
            <a:alphaModFix/>
          </a:blip>
          <a:stretch>
            <a:fillRect/>
          </a:stretch>
        </a:blipFill>
        <a:effectLst/>
      </p:bgPr>
    </p:bg>
    <p:spTree>
      <p:nvGrpSpPr>
        <p:cNvPr id="1" name="Shape 467"/>
        <p:cNvGrpSpPr/>
        <p:nvPr/>
      </p:nvGrpSpPr>
      <p:grpSpPr>
        <a:xfrm>
          <a:off x="0" y="0"/>
          <a:ext cx="0" cy="0"/>
          <a:chOff x="0" y="0"/>
          <a:chExt cx="0" cy="0"/>
        </a:xfrm>
      </p:grpSpPr>
      <p:sp>
        <p:nvSpPr>
          <p:cNvPr id="468" name="Google Shape;468;p36"/>
          <p:cNvSpPr txBox="1">
            <a:spLocks noGrp="1"/>
          </p:cNvSpPr>
          <p:nvPr>
            <p:ph type="ctrTitle"/>
          </p:nvPr>
        </p:nvSpPr>
        <p:spPr>
          <a:xfrm>
            <a:off x="826322" y="535000"/>
            <a:ext cx="3468300" cy="9978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5200"/>
              <a:buNone/>
              <a:defRPr sz="60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69" name="Google Shape;469;p36"/>
          <p:cNvSpPr txBox="1">
            <a:spLocks noGrp="1"/>
          </p:cNvSpPr>
          <p:nvPr>
            <p:ph type="subTitle" idx="1"/>
          </p:nvPr>
        </p:nvSpPr>
        <p:spPr>
          <a:xfrm>
            <a:off x="985325" y="1751775"/>
            <a:ext cx="3309300" cy="1325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471" name="Google Shape;471;p36"/>
          <p:cNvGrpSpPr/>
          <p:nvPr/>
        </p:nvGrpSpPr>
        <p:grpSpPr>
          <a:xfrm>
            <a:off x="6869188" y="3395812"/>
            <a:ext cx="1602874" cy="848277"/>
            <a:chOff x="407000" y="4063287"/>
            <a:chExt cx="1602874" cy="848277"/>
          </a:xfrm>
        </p:grpSpPr>
        <p:sp>
          <p:nvSpPr>
            <p:cNvPr id="472" name="Google Shape;472;p36"/>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6"/>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6"/>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6"/>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6"/>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7" name="Google Shape;477;p36"/>
          <p:cNvGrpSpPr/>
          <p:nvPr/>
        </p:nvGrpSpPr>
        <p:grpSpPr>
          <a:xfrm>
            <a:off x="4456313" y="774087"/>
            <a:ext cx="1602874" cy="848277"/>
            <a:chOff x="407000" y="4063287"/>
            <a:chExt cx="1602874" cy="848277"/>
          </a:xfrm>
        </p:grpSpPr>
        <p:sp>
          <p:nvSpPr>
            <p:cNvPr id="478" name="Google Shape;478;p36"/>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6"/>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6"/>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6"/>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6"/>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rgbClr val="FFFFFF"/>
        </a:solidFill>
        <a:effectLst/>
      </p:bgPr>
    </p:bg>
    <p:spTree>
      <p:nvGrpSpPr>
        <p:cNvPr id="1" name="Shape 46"/>
        <p:cNvGrpSpPr/>
        <p:nvPr/>
      </p:nvGrpSpPr>
      <p:grpSpPr>
        <a:xfrm>
          <a:off x="0" y="0"/>
          <a:ext cx="0" cy="0"/>
          <a:chOff x="0" y="0"/>
          <a:chExt cx="0" cy="0"/>
        </a:xfrm>
      </p:grpSpPr>
      <p:sp>
        <p:nvSpPr>
          <p:cNvPr id="47" name="Google Shape;47;p5"/>
          <p:cNvSpPr txBox="1">
            <a:spLocks noGrp="1"/>
          </p:cNvSpPr>
          <p:nvPr>
            <p:ph type="subTitle" idx="1"/>
          </p:nvPr>
        </p:nvSpPr>
        <p:spPr>
          <a:xfrm>
            <a:off x="5045856" y="716570"/>
            <a:ext cx="27432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48" name="Google Shape;48;p5"/>
          <p:cNvSpPr txBox="1">
            <a:spLocks noGrp="1"/>
          </p:cNvSpPr>
          <p:nvPr>
            <p:ph type="subTitle" idx="2"/>
          </p:nvPr>
        </p:nvSpPr>
        <p:spPr>
          <a:xfrm>
            <a:off x="5045856" y="2800682"/>
            <a:ext cx="27432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400" b="1">
                <a:solidFill>
                  <a:schemeClr val="accent5"/>
                </a:solidFill>
                <a:latin typeface="Viga"/>
                <a:ea typeface="Viga"/>
                <a:cs typeface="Viga"/>
                <a:sym typeface="Viga"/>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49" name="Google Shape;49;p5"/>
          <p:cNvSpPr txBox="1">
            <a:spLocks noGrp="1"/>
          </p:cNvSpPr>
          <p:nvPr>
            <p:ph type="subTitle" idx="3"/>
          </p:nvPr>
        </p:nvSpPr>
        <p:spPr>
          <a:xfrm>
            <a:off x="5045856" y="1368745"/>
            <a:ext cx="2743200" cy="1033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 name="Google Shape;50;p5"/>
          <p:cNvSpPr txBox="1">
            <a:spLocks noGrp="1"/>
          </p:cNvSpPr>
          <p:nvPr>
            <p:ph type="subTitle" idx="4"/>
          </p:nvPr>
        </p:nvSpPr>
        <p:spPr>
          <a:xfrm>
            <a:off x="5045856" y="3452857"/>
            <a:ext cx="2743200" cy="1033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 name="Google Shape;51;p5"/>
          <p:cNvSpPr txBox="1">
            <a:spLocks noGrp="1"/>
          </p:cNvSpPr>
          <p:nvPr>
            <p:ph type="title"/>
          </p:nvPr>
        </p:nvSpPr>
        <p:spPr>
          <a:xfrm>
            <a:off x="720000" y="535000"/>
            <a:ext cx="3710400" cy="4827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2" name="Google Shape;52;p5"/>
          <p:cNvGrpSpPr/>
          <p:nvPr/>
        </p:nvGrpSpPr>
        <p:grpSpPr>
          <a:xfrm>
            <a:off x="884662" y="3841537"/>
            <a:ext cx="1602874" cy="848277"/>
            <a:chOff x="407000" y="4063287"/>
            <a:chExt cx="1602874" cy="848277"/>
          </a:xfrm>
        </p:grpSpPr>
        <p:sp>
          <p:nvSpPr>
            <p:cNvPr id="53" name="Google Shape;53;p5"/>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5"/>
          <p:cNvGrpSpPr/>
          <p:nvPr/>
        </p:nvGrpSpPr>
        <p:grpSpPr>
          <a:xfrm>
            <a:off x="364775" y="1237312"/>
            <a:ext cx="1602874" cy="848277"/>
            <a:chOff x="407000" y="4063287"/>
            <a:chExt cx="1602874" cy="848277"/>
          </a:xfrm>
        </p:grpSpPr>
        <p:sp>
          <p:nvSpPr>
            <p:cNvPr id="59" name="Google Shape;59;p5"/>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blipFill>
          <a:blip r:embed="rId2">
            <a:alphaModFix/>
          </a:blip>
          <a:stretch>
            <a:fillRect/>
          </a:stretch>
        </a:blipFill>
        <a:effectLst/>
      </p:bgPr>
    </p:bg>
    <p:spTree>
      <p:nvGrpSpPr>
        <p:cNvPr id="1" name="Shape 483"/>
        <p:cNvGrpSpPr/>
        <p:nvPr/>
      </p:nvGrpSpPr>
      <p:grpSpPr>
        <a:xfrm>
          <a:off x="0" y="0"/>
          <a:ext cx="0" cy="0"/>
          <a:chOff x="0" y="0"/>
          <a:chExt cx="0" cy="0"/>
        </a:xfrm>
      </p:grpSpPr>
      <p:sp>
        <p:nvSpPr>
          <p:cNvPr id="484" name="Google Shape;484;p37"/>
          <p:cNvSpPr/>
          <p:nvPr/>
        </p:nvSpPr>
        <p:spPr>
          <a:xfrm rot="3">
            <a:off x="559710" y="410459"/>
            <a:ext cx="8024583" cy="432258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DCC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CUSTOM_10">
    <p:bg>
      <p:bgPr>
        <a:solidFill>
          <a:schemeClr val="accent3"/>
        </a:solidFill>
        <a:effectLst/>
      </p:bgPr>
    </p:bg>
    <p:spTree>
      <p:nvGrpSpPr>
        <p:cNvPr id="1" name="Shape 485"/>
        <p:cNvGrpSpPr/>
        <p:nvPr/>
      </p:nvGrpSpPr>
      <p:grpSpPr>
        <a:xfrm>
          <a:off x="0" y="0"/>
          <a:ext cx="0" cy="0"/>
          <a:chOff x="0" y="0"/>
          <a:chExt cx="0" cy="0"/>
        </a:xfrm>
      </p:grpSpPr>
      <p:pic>
        <p:nvPicPr>
          <p:cNvPr id="486" name="Google Shape;486;p38"/>
          <p:cNvPicPr preferRelativeResize="0"/>
          <p:nvPr/>
        </p:nvPicPr>
        <p:blipFill>
          <a:blip r:embed="rId2">
            <a:alphaModFix amt="52000"/>
          </a:blip>
          <a:stretch>
            <a:fillRect/>
          </a:stretch>
        </p:blipFill>
        <p:spPr>
          <a:xfrm>
            <a:off x="-59262" y="-33337"/>
            <a:ext cx="9262526" cy="521017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8"/>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21303783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PPTMON slide">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6714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Icon sets layout">
    <p:bg>
      <p:bgPr>
        <a:solidFill>
          <a:srgbClr val="FFFFFF"/>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2"/>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10" y="848696"/>
            <a:ext cx="2670575" cy="4051921"/>
          </a:xfrm>
          <a:prstGeom prst="roundRect">
            <a:avLst>
              <a:gd name="adj" fmla="val 3968"/>
            </a:avLst>
          </a:pr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2"/>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Resize without losing quality</a:t>
              </a:r>
              <a:endParaRPr lang="ko-KR" altLang="en-US" sz="15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Change Fill Color &amp;</a:t>
              </a:r>
            </a:p>
            <a:p>
              <a:pPr algn="r"/>
              <a:r>
                <a:rPr lang="en-US" altLang="ko-KR" sz="1500" b="1" dirty="0">
                  <a:solidFill>
                    <a:srgbClr val="FFFFFF"/>
                  </a:solidFill>
                  <a:latin typeface="Arial" pitchFamily="34" charset="0"/>
                  <a:cs typeface="Arial" pitchFamily="34" charset="0"/>
                </a:rPr>
                <a:t>Line Color</a:t>
              </a:r>
              <a:endParaRPr lang="ko-KR" altLang="en-US" sz="15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rgbClr val="FFFFFF"/>
                </a:solidFill>
                <a:latin typeface="+mn-lt"/>
                <a:ea typeface="+mn-ea"/>
                <a:cs typeface="Arial" pitchFamily="34" charset="0"/>
              </a:rPr>
              <a:t>GOOGLE </a:t>
            </a:r>
            <a:r>
              <a:rPr lang="en-US" altLang="ko-KR" sz="1800" b="1" baseline="0" dirty="0">
                <a:solidFill>
                  <a:srgbClr val="FFFFFF"/>
                </a:solidFill>
                <a:latin typeface="+mn-lt"/>
                <a:ea typeface="+mn-ea"/>
                <a:cs typeface="Arial" pitchFamily="34" charset="0"/>
              </a:rPr>
              <a:t>SLIDES AND </a:t>
            </a:r>
            <a:r>
              <a:rPr lang="en-US" altLang="ko-KR" sz="1800" b="1" dirty="0">
                <a:solidFill>
                  <a:srgbClr val="FFFFFF"/>
                </a:solidFill>
                <a:latin typeface="+mn-lt"/>
                <a:ea typeface="+mn-ea"/>
                <a:cs typeface="Arial" pitchFamily="34" charset="0"/>
              </a:rPr>
              <a:t>FREE </a:t>
            </a:r>
          </a:p>
          <a:p>
            <a:pPr algn="r"/>
            <a:r>
              <a:rPr lang="en-US" altLang="ko-KR" sz="1800" b="1" dirty="0">
                <a:solidFill>
                  <a:srgbClr val="FFFFFF"/>
                </a:solidFill>
                <a:latin typeface="+mn-lt"/>
                <a:ea typeface="+mn-ea"/>
                <a:cs typeface="Arial" pitchFamily="34" charset="0"/>
              </a:rPr>
              <a:t>PPT </a:t>
            </a:r>
          </a:p>
          <a:p>
            <a:pPr algn="r"/>
            <a:r>
              <a:rPr lang="en-US" altLang="ko-KR" sz="18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1948932" y="3912560"/>
            <a:ext cx="76235" cy="1668469"/>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2" y="972507"/>
            <a:ext cx="679333" cy="682777"/>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314117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rgbClr val="FFFFFF"/>
        </a:solidFill>
        <a:effectLst/>
      </p:bgPr>
    </p:bg>
    <p:spTree>
      <p:nvGrpSpPr>
        <p:cNvPr id="1" name="Shape 64"/>
        <p:cNvGrpSpPr/>
        <p:nvPr/>
      </p:nvGrpSpPr>
      <p:grpSpPr>
        <a:xfrm>
          <a:off x="0" y="0"/>
          <a:ext cx="0" cy="0"/>
          <a:chOff x="0" y="0"/>
          <a:chExt cx="0" cy="0"/>
        </a:xfrm>
      </p:grpSpPr>
      <p:grpSp>
        <p:nvGrpSpPr>
          <p:cNvPr id="65" name="Google Shape;65;p6"/>
          <p:cNvGrpSpPr/>
          <p:nvPr/>
        </p:nvGrpSpPr>
        <p:grpSpPr>
          <a:xfrm>
            <a:off x="7303713" y="758512"/>
            <a:ext cx="1602874" cy="848277"/>
            <a:chOff x="407000" y="4063287"/>
            <a:chExt cx="1602874" cy="848277"/>
          </a:xfrm>
        </p:grpSpPr>
        <p:sp>
          <p:nvSpPr>
            <p:cNvPr id="66" name="Google Shape;66;p6"/>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6"/>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6"/>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6"/>
          <p:cNvGrpSpPr/>
          <p:nvPr/>
        </p:nvGrpSpPr>
        <p:grpSpPr>
          <a:xfrm>
            <a:off x="482250" y="3984987"/>
            <a:ext cx="1602874" cy="848277"/>
            <a:chOff x="407000" y="4063287"/>
            <a:chExt cx="1602874" cy="848277"/>
          </a:xfrm>
        </p:grpSpPr>
        <p:sp>
          <p:nvSpPr>
            <p:cNvPr id="72" name="Google Shape;72;p6"/>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6"/>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6"/>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6"/>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rgbClr val="FFFFFF"/>
        </a:solidFill>
        <a:effectLst/>
      </p:bgPr>
    </p:bg>
    <p:spTree>
      <p:nvGrpSpPr>
        <p:cNvPr id="1" name="Shape 78"/>
        <p:cNvGrpSpPr/>
        <p:nvPr/>
      </p:nvGrpSpPr>
      <p:grpSpPr>
        <a:xfrm>
          <a:off x="0" y="0"/>
          <a:ext cx="0" cy="0"/>
          <a:chOff x="0" y="0"/>
          <a:chExt cx="0" cy="0"/>
        </a:xfrm>
      </p:grpSpPr>
      <p:sp>
        <p:nvSpPr>
          <p:cNvPr id="79" name="Google Shape;79;p7"/>
          <p:cNvSpPr txBox="1">
            <a:spLocks noGrp="1"/>
          </p:cNvSpPr>
          <p:nvPr>
            <p:ph type="title"/>
          </p:nvPr>
        </p:nvSpPr>
        <p:spPr>
          <a:xfrm>
            <a:off x="4748600" y="535000"/>
            <a:ext cx="3678900" cy="14370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 name="Google Shape;80;p7"/>
          <p:cNvSpPr txBox="1">
            <a:spLocks noGrp="1"/>
          </p:cNvSpPr>
          <p:nvPr>
            <p:ph type="body" idx="1"/>
          </p:nvPr>
        </p:nvSpPr>
        <p:spPr>
          <a:xfrm>
            <a:off x="4744750" y="2068750"/>
            <a:ext cx="3678900" cy="2539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2"/>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grpSp>
        <p:nvGrpSpPr>
          <p:cNvPr id="81" name="Google Shape;81;p7"/>
          <p:cNvGrpSpPr/>
          <p:nvPr/>
        </p:nvGrpSpPr>
        <p:grpSpPr>
          <a:xfrm>
            <a:off x="2516913" y="1164912"/>
            <a:ext cx="1602874" cy="848277"/>
            <a:chOff x="407000" y="4063287"/>
            <a:chExt cx="1602874" cy="848277"/>
          </a:xfrm>
        </p:grpSpPr>
        <p:sp>
          <p:nvSpPr>
            <p:cNvPr id="82" name="Google Shape;82;p7"/>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7"/>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7"/>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87"/>
        <p:cNvGrpSpPr/>
        <p:nvPr/>
      </p:nvGrpSpPr>
      <p:grpSpPr>
        <a:xfrm>
          <a:off x="0" y="0"/>
          <a:ext cx="0" cy="0"/>
          <a:chOff x="0" y="0"/>
          <a:chExt cx="0" cy="0"/>
        </a:xfrm>
      </p:grpSpPr>
      <p:grpSp>
        <p:nvGrpSpPr>
          <p:cNvPr id="88" name="Google Shape;88;p8"/>
          <p:cNvGrpSpPr/>
          <p:nvPr/>
        </p:nvGrpSpPr>
        <p:grpSpPr>
          <a:xfrm>
            <a:off x="2442963" y="4003600"/>
            <a:ext cx="1602874" cy="848277"/>
            <a:chOff x="407000" y="4063287"/>
            <a:chExt cx="1602874" cy="848277"/>
          </a:xfrm>
        </p:grpSpPr>
        <p:sp>
          <p:nvSpPr>
            <p:cNvPr id="89" name="Google Shape;89;p8"/>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94;p8"/>
          <p:cNvGrpSpPr/>
          <p:nvPr/>
        </p:nvGrpSpPr>
        <p:grpSpPr>
          <a:xfrm>
            <a:off x="6616050" y="477787"/>
            <a:ext cx="1602874" cy="848277"/>
            <a:chOff x="407000" y="4063287"/>
            <a:chExt cx="1602874" cy="848277"/>
          </a:xfrm>
        </p:grpSpPr>
        <p:sp>
          <p:nvSpPr>
            <p:cNvPr id="95" name="Google Shape;95;p8"/>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8"/>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100;p8"/>
          <p:cNvSpPr txBox="1">
            <a:spLocks noGrp="1"/>
          </p:cNvSpPr>
          <p:nvPr>
            <p:ph type="title"/>
          </p:nvPr>
        </p:nvSpPr>
        <p:spPr>
          <a:xfrm>
            <a:off x="3062900" y="1531910"/>
            <a:ext cx="4403700" cy="21033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6000"/>
              <a:buNone/>
              <a:defRPr sz="70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101"/>
        <p:cNvGrpSpPr/>
        <p:nvPr/>
      </p:nvGrpSpPr>
      <p:grpSpPr>
        <a:xfrm>
          <a:off x="0" y="0"/>
          <a:ext cx="0" cy="0"/>
          <a:chOff x="0" y="0"/>
          <a:chExt cx="0" cy="0"/>
        </a:xfrm>
      </p:grpSpPr>
      <p:grpSp>
        <p:nvGrpSpPr>
          <p:cNvPr id="102" name="Google Shape;102;p9"/>
          <p:cNvGrpSpPr/>
          <p:nvPr/>
        </p:nvGrpSpPr>
        <p:grpSpPr>
          <a:xfrm>
            <a:off x="151075" y="4059062"/>
            <a:ext cx="1602874" cy="848277"/>
            <a:chOff x="407000" y="4063287"/>
            <a:chExt cx="1602874" cy="848277"/>
          </a:xfrm>
        </p:grpSpPr>
        <p:sp>
          <p:nvSpPr>
            <p:cNvPr id="103" name="Google Shape;103;p9"/>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9"/>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9"/>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9"/>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9"/>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9"/>
          <p:cNvGrpSpPr/>
          <p:nvPr/>
        </p:nvGrpSpPr>
        <p:grpSpPr>
          <a:xfrm>
            <a:off x="6546000" y="445562"/>
            <a:ext cx="1602874" cy="848277"/>
            <a:chOff x="407000" y="4063287"/>
            <a:chExt cx="1602874" cy="848277"/>
          </a:xfrm>
        </p:grpSpPr>
        <p:sp>
          <p:nvSpPr>
            <p:cNvPr id="109" name="Google Shape;109;p9"/>
            <p:cNvSpPr/>
            <p:nvPr/>
          </p:nvSpPr>
          <p:spPr>
            <a:xfrm>
              <a:off x="407000" y="4393250"/>
              <a:ext cx="1033872" cy="34704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9"/>
            <p:cNvSpPr/>
            <p:nvPr/>
          </p:nvSpPr>
          <p:spPr>
            <a:xfrm>
              <a:off x="1485144" y="4627422"/>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9"/>
            <p:cNvSpPr/>
            <p:nvPr/>
          </p:nvSpPr>
          <p:spPr>
            <a:xfrm>
              <a:off x="1477849" y="4334887"/>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9"/>
            <p:cNvSpPr/>
            <p:nvPr/>
          </p:nvSpPr>
          <p:spPr>
            <a:xfrm>
              <a:off x="544173" y="4069566"/>
              <a:ext cx="532025" cy="2716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9"/>
            <p:cNvSpPr/>
            <p:nvPr/>
          </p:nvSpPr>
          <p:spPr>
            <a:xfrm>
              <a:off x="1118376" y="4063287"/>
              <a:ext cx="275516" cy="284142"/>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FFFBF6">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4;p9"/>
          <p:cNvSpPr txBox="1">
            <a:spLocks noGrp="1"/>
          </p:cNvSpPr>
          <p:nvPr>
            <p:ph type="title"/>
          </p:nvPr>
        </p:nvSpPr>
        <p:spPr>
          <a:xfrm>
            <a:off x="4273775" y="909125"/>
            <a:ext cx="3040800" cy="10686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600"/>
              <a:buNone/>
              <a:defRPr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5" name="Google Shape;115;p9"/>
          <p:cNvSpPr txBox="1">
            <a:spLocks noGrp="1"/>
          </p:cNvSpPr>
          <p:nvPr>
            <p:ph type="subTitle" idx="1"/>
          </p:nvPr>
        </p:nvSpPr>
        <p:spPr>
          <a:xfrm>
            <a:off x="4273800" y="2378450"/>
            <a:ext cx="3040800" cy="168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rgbClr val="FFFFFF"/>
        </a:solidFill>
        <a:effectLst/>
      </p:bgPr>
    </p:bg>
    <p:spTree>
      <p:nvGrpSpPr>
        <p:cNvPr id="1" name="Shape 116"/>
        <p:cNvGrpSpPr/>
        <p:nvPr/>
      </p:nvGrpSpPr>
      <p:grpSpPr>
        <a:xfrm>
          <a:off x="0" y="0"/>
          <a:ext cx="0" cy="0"/>
          <a:chOff x="0" y="0"/>
          <a:chExt cx="0" cy="0"/>
        </a:xfrm>
      </p:grpSpPr>
      <p:pic>
        <p:nvPicPr>
          <p:cNvPr id="4098" name="Picture 2" descr="grupo de personas en punto de referencia">
            <a:extLst>
              <a:ext uri="{FF2B5EF4-FFF2-40B4-BE49-F238E27FC236}">
                <a16:creationId xmlns:a16="http://schemas.microsoft.com/office/drawing/2014/main" id="{E05A0D94-431E-4048-8713-E03C508F01C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1566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17" name="Google Shape;117;p10"/>
          <p:cNvSpPr txBox="1">
            <a:spLocks noGrp="1"/>
          </p:cNvSpPr>
          <p:nvPr>
            <p:ph type="title"/>
          </p:nvPr>
        </p:nvSpPr>
        <p:spPr>
          <a:xfrm>
            <a:off x="1052525" y="3206625"/>
            <a:ext cx="3978000" cy="9819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b="1"/>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118"/>
        <p:cNvGrpSpPr/>
        <p:nvPr/>
      </p:nvGrpSpPr>
      <p:grpSpPr>
        <a:xfrm>
          <a:off x="0" y="0"/>
          <a:ext cx="0" cy="0"/>
          <a:chOff x="0" y="0"/>
          <a:chExt cx="0" cy="0"/>
        </a:xfrm>
      </p:grpSpPr>
      <p:sp>
        <p:nvSpPr>
          <p:cNvPr id="119" name="Google Shape;119;p11"/>
          <p:cNvSpPr txBox="1">
            <a:spLocks noGrp="1"/>
          </p:cNvSpPr>
          <p:nvPr>
            <p:ph type="title" hasCustomPrompt="1"/>
          </p:nvPr>
        </p:nvSpPr>
        <p:spPr>
          <a:xfrm>
            <a:off x="715091" y="1394913"/>
            <a:ext cx="5340600" cy="15111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9600"/>
              <a:buNone/>
              <a:defRPr sz="11000" b="1"/>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120" name="Google Shape;120;p11"/>
          <p:cNvSpPr txBox="1">
            <a:spLocks noGrp="1"/>
          </p:cNvSpPr>
          <p:nvPr>
            <p:ph type="subTitle" idx="1"/>
          </p:nvPr>
        </p:nvSpPr>
        <p:spPr>
          <a:xfrm>
            <a:off x="878003" y="3128513"/>
            <a:ext cx="5014800" cy="40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lnSpc>
                <a:spcPct val="90000"/>
              </a:lnSpc>
              <a:spcBef>
                <a:spcPts val="0"/>
              </a:spcBef>
              <a:spcAft>
                <a:spcPts val="0"/>
              </a:spcAft>
              <a:buClr>
                <a:schemeClr val="accent2"/>
              </a:buClr>
              <a:buSzPts val="3500"/>
              <a:buFont typeface="Viga"/>
              <a:buNone/>
              <a:defRPr sz="3500" b="1">
                <a:solidFill>
                  <a:schemeClr val="accent2"/>
                </a:solidFill>
                <a:latin typeface="Viga"/>
                <a:ea typeface="Viga"/>
                <a:cs typeface="Viga"/>
                <a:sym typeface="Viga"/>
              </a:defRPr>
            </a:lvl1pPr>
            <a:lvl2pPr lvl="1"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Ubuntu"/>
              <a:buChar char="●"/>
              <a:defRPr>
                <a:solidFill>
                  <a:schemeClr val="lt2"/>
                </a:solidFill>
                <a:latin typeface="Ubuntu"/>
                <a:ea typeface="Ubuntu"/>
                <a:cs typeface="Ubuntu"/>
                <a:sym typeface="Ubuntu"/>
              </a:defRPr>
            </a:lvl1pPr>
            <a:lvl2pPr marL="914400" lvl="1"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2pPr>
            <a:lvl3pPr marL="1371600" lvl="2"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3pPr>
            <a:lvl4pPr marL="1828800" lvl="3"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4pPr>
            <a:lvl5pPr marL="2286000" lvl="4"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5pPr>
            <a:lvl6pPr marL="2743200" lvl="5"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6pPr>
            <a:lvl7pPr marL="3200400" lvl="6"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7pPr>
            <a:lvl8pPr marL="3657600" lvl="7" indent="-317500">
              <a:lnSpc>
                <a:spcPct val="115000"/>
              </a:lnSpc>
              <a:spcBef>
                <a:spcPts val="1600"/>
              </a:spcBef>
              <a:spcAft>
                <a:spcPts val="0"/>
              </a:spcAft>
              <a:buClr>
                <a:schemeClr val="lt2"/>
              </a:buClr>
              <a:buSzPts val="1400"/>
              <a:buFont typeface="Ubuntu"/>
              <a:buChar char="○"/>
              <a:defRPr>
                <a:solidFill>
                  <a:schemeClr val="lt2"/>
                </a:solidFill>
                <a:latin typeface="Ubuntu"/>
                <a:ea typeface="Ubuntu"/>
                <a:cs typeface="Ubuntu"/>
                <a:sym typeface="Ubuntu"/>
              </a:defRPr>
            </a:lvl8pPr>
            <a:lvl9pPr marL="4114800" lvl="8" indent="-317500">
              <a:lnSpc>
                <a:spcPct val="115000"/>
              </a:lnSpc>
              <a:spcBef>
                <a:spcPts val="1600"/>
              </a:spcBef>
              <a:spcAft>
                <a:spcPts val="1600"/>
              </a:spcAft>
              <a:buClr>
                <a:schemeClr val="lt2"/>
              </a:buClr>
              <a:buSzPts val="1400"/>
              <a:buFont typeface="Ubuntu"/>
              <a:buChar char="■"/>
              <a:defRPr>
                <a:solidFill>
                  <a:schemeClr val="lt2"/>
                </a:solidFill>
                <a:latin typeface="Ubuntu"/>
                <a:ea typeface="Ubuntu"/>
                <a:cs typeface="Ubuntu"/>
                <a:sym typeface="Ubuntu"/>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2" r:id="rId21"/>
    <p:sldLayoutId id="2147483673" r:id="rId22"/>
    <p:sldLayoutId id="2147483674" r:id="rId23"/>
    <p:sldLayoutId id="2147483675" r:id="rId24"/>
    <p:sldLayoutId id="2147483676" r:id="rId25"/>
    <p:sldLayoutId id="2147483679" r:id="rId26"/>
    <p:sldLayoutId id="2147483680" r:id="rId27"/>
    <p:sldLayoutId id="2147483681" r:id="rId28"/>
    <p:sldLayoutId id="2147483682" r:id="rId29"/>
    <p:sldLayoutId id="2147483683" r:id="rId30"/>
    <p:sldLayoutId id="2147483684" r:id="rId31"/>
    <p:sldLayoutId id="2147483688" r:id="rId32"/>
    <p:sldLayoutId id="2147483689" r:id="rId33"/>
    <p:sldLayoutId id="2147483690"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42"/>
          <p:cNvSpPr txBox="1">
            <a:spLocks noGrp="1"/>
          </p:cNvSpPr>
          <p:nvPr>
            <p:ph type="ctrTitle"/>
          </p:nvPr>
        </p:nvSpPr>
        <p:spPr>
          <a:xfrm>
            <a:off x="654263" y="1984425"/>
            <a:ext cx="3588300" cy="1906500"/>
          </a:xfrm>
          <a:prstGeom prst="rect">
            <a:avLst/>
          </a:prstGeom>
        </p:spPr>
        <p:txBody>
          <a:bodyPr spcFirstLastPara="1" wrap="square" lIns="91425" tIns="91425" rIns="91425" bIns="91425" anchor="ctr" anchorCtr="0">
            <a:noAutofit/>
          </a:bodyPr>
          <a:lstStyle/>
          <a:p>
            <a:pPr marL="0" lvl="0" indent="0" algn="ctr" rtl="0">
              <a:spcBef>
                <a:spcPts val="0"/>
              </a:spcBef>
              <a:spcAft>
                <a:spcPts val="200"/>
              </a:spcAft>
              <a:buNone/>
            </a:pPr>
            <a:r>
              <a:rPr lang="es-PE" sz="5400" dirty="0"/>
              <a:t>ROMAN COLISEUM</a:t>
            </a:r>
            <a:endParaRPr sz="6000" dirty="0"/>
          </a:p>
        </p:txBody>
      </p:sp>
      <p:sp>
        <p:nvSpPr>
          <p:cNvPr id="498" name="Google Shape;498;p42"/>
          <p:cNvSpPr txBox="1">
            <a:spLocks noGrp="1"/>
          </p:cNvSpPr>
          <p:nvPr>
            <p:ph type="subTitle" idx="1"/>
          </p:nvPr>
        </p:nvSpPr>
        <p:spPr>
          <a:xfrm>
            <a:off x="654263" y="3890925"/>
            <a:ext cx="3588300" cy="2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4C9F8B"/>
                </a:solidFill>
              </a:rPr>
              <a:t>Here is where your presentation begins</a:t>
            </a:r>
            <a:endParaRPr dirty="0">
              <a:solidFill>
                <a:srgbClr val="4C9F8B"/>
              </a:solidFill>
            </a:endParaRPr>
          </a:p>
        </p:txBody>
      </p:sp>
      <p:grpSp>
        <p:nvGrpSpPr>
          <p:cNvPr id="2" name="Grupo 1">
            <a:extLst>
              <a:ext uri="{FF2B5EF4-FFF2-40B4-BE49-F238E27FC236}">
                <a16:creationId xmlns:a16="http://schemas.microsoft.com/office/drawing/2014/main" id="{C75CE5F2-6323-4A5D-A6AC-B49A23ABACC5}"/>
              </a:ext>
            </a:extLst>
          </p:cNvPr>
          <p:cNvGrpSpPr/>
          <p:nvPr/>
        </p:nvGrpSpPr>
        <p:grpSpPr>
          <a:xfrm>
            <a:off x="1314858" y="1473887"/>
            <a:ext cx="2267109" cy="501475"/>
            <a:chOff x="1260714" y="1136862"/>
            <a:chExt cx="2267109" cy="501475"/>
          </a:xfrm>
          <a:solidFill>
            <a:srgbClr val="FFD49F"/>
          </a:solidFill>
        </p:grpSpPr>
        <p:sp>
          <p:nvSpPr>
            <p:cNvPr id="499" name="Google Shape;499;p42"/>
            <p:cNvSpPr/>
            <p:nvPr/>
          </p:nvSpPr>
          <p:spPr>
            <a:xfrm>
              <a:off x="1260714" y="1136862"/>
              <a:ext cx="2267109" cy="501475"/>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2"/>
            <p:cNvSpPr txBox="1"/>
            <p:nvPr/>
          </p:nvSpPr>
          <p:spPr>
            <a:xfrm>
              <a:off x="1540393" y="1175060"/>
              <a:ext cx="1842757" cy="430907"/>
            </a:xfrm>
            <a:prstGeom prst="rect">
              <a:avLst/>
            </a:prstGeom>
            <a:grp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200"/>
                </a:spcAft>
                <a:buNone/>
              </a:pPr>
              <a:r>
                <a:rPr lang="en" sz="1800" dirty="0">
                  <a:solidFill>
                    <a:srgbClr val="3A291C"/>
                  </a:solidFill>
                  <a:latin typeface="Viga"/>
                  <a:ea typeface="Viga"/>
                  <a:cs typeface="Viga"/>
                  <a:sym typeface="Viga"/>
                </a:rPr>
                <a:t>Free Template</a:t>
              </a:r>
              <a:endParaRPr sz="1800" dirty="0">
                <a:solidFill>
                  <a:srgbClr val="3A291C"/>
                </a:solidFill>
                <a:latin typeface="Viga"/>
                <a:ea typeface="Viga"/>
                <a:cs typeface="Viga"/>
                <a:sym typeface="Viga"/>
              </a:endParaRPr>
            </a:p>
          </p:txBody>
        </p:sp>
      </p:grpSp>
      <p:grpSp>
        <p:nvGrpSpPr>
          <p:cNvPr id="344" name="Grupo 343">
            <a:extLst>
              <a:ext uri="{FF2B5EF4-FFF2-40B4-BE49-F238E27FC236}">
                <a16:creationId xmlns:a16="http://schemas.microsoft.com/office/drawing/2014/main" id="{54AE5740-F93F-4A71-9A30-82FA85C15EFF}"/>
              </a:ext>
            </a:extLst>
          </p:cNvPr>
          <p:cNvGrpSpPr/>
          <p:nvPr/>
        </p:nvGrpSpPr>
        <p:grpSpPr>
          <a:xfrm>
            <a:off x="1" y="5451"/>
            <a:ext cx="2033348" cy="1042161"/>
            <a:chOff x="1" y="5451"/>
            <a:chExt cx="2033348" cy="1042161"/>
          </a:xfrm>
        </p:grpSpPr>
        <p:sp>
          <p:nvSpPr>
            <p:cNvPr id="345" name="Rectángulo 1">
              <a:extLst>
                <a:ext uri="{FF2B5EF4-FFF2-40B4-BE49-F238E27FC236}">
                  <a16:creationId xmlns:a16="http://schemas.microsoft.com/office/drawing/2014/main" id="{F874DAE0-2964-441B-A9F1-4A6835777F16}"/>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6" name="Rectángulo 1">
              <a:extLst>
                <a:ext uri="{FF2B5EF4-FFF2-40B4-BE49-F238E27FC236}">
                  <a16:creationId xmlns:a16="http://schemas.microsoft.com/office/drawing/2014/main" id="{94C9C85F-4653-4076-9AF4-C8043C016CE6}"/>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47" name="Grupo 346">
            <a:extLst>
              <a:ext uri="{FF2B5EF4-FFF2-40B4-BE49-F238E27FC236}">
                <a16:creationId xmlns:a16="http://schemas.microsoft.com/office/drawing/2014/main" id="{472990EF-06FA-476C-8A9A-0D37D2044FDA}"/>
              </a:ext>
            </a:extLst>
          </p:cNvPr>
          <p:cNvGrpSpPr/>
          <p:nvPr/>
        </p:nvGrpSpPr>
        <p:grpSpPr>
          <a:xfrm flipH="1">
            <a:off x="7113063" y="-462"/>
            <a:ext cx="2033348" cy="1042161"/>
            <a:chOff x="1" y="-19947"/>
            <a:chExt cx="2033348" cy="1042161"/>
          </a:xfrm>
        </p:grpSpPr>
        <p:sp>
          <p:nvSpPr>
            <p:cNvPr id="348" name="Rectángulo 1">
              <a:extLst>
                <a:ext uri="{FF2B5EF4-FFF2-40B4-BE49-F238E27FC236}">
                  <a16:creationId xmlns:a16="http://schemas.microsoft.com/office/drawing/2014/main" id="{F4233949-F013-480A-87B3-38F23C1B9152}"/>
                </a:ext>
              </a:extLst>
            </p:cNvPr>
            <p:cNvSpPr/>
            <p:nvPr/>
          </p:nvSpPr>
          <p:spPr>
            <a:xfrm>
              <a:off x="8606" y="-18265"/>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49" name="Rectángulo 1">
              <a:extLst>
                <a:ext uri="{FF2B5EF4-FFF2-40B4-BE49-F238E27FC236}">
                  <a16:creationId xmlns:a16="http://schemas.microsoft.com/office/drawing/2014/main" id="{AA7C9EF5-F1FF-4407-906D-0E922DE8C292}"/>
                </a:ext>
              </a:extLst>
            </p:cNvPr>
            <p:cNvSpPr/>
            <p:nvPr/>
          </p:nvSpPr>
          <p:spPr>
            <a:xfrm>
              <a:off x="1" y="-19947"/>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45"/>
        <p:cNvGrpSpPr/>
        <p:nvPr/>
      </p:nvGrpSpPr>
      <p:grpSpPr>
        <a:xfrm>
          <a:off x="0" y="0"/>
          <a:ext cx="0" cy="0"/>
          <a:chOff x="0" y="0"/>
          <a:chExt cx="0" cy="0"/>
        </a:xfrm>
      </p:grpSpPr>
      <p:sp>
        <p:nvSpPr>
          <p:cNvPr id="2046" name="Google Shape;2046;p52"/>
          <p:cNvSpPr/>
          <p:nvPr/>
        </p:nvSpPr>
        <p:spPr>
          <a:xfrm rot="-123365">
            <a:off x="6055004" y="2173799"/>
            <a:ext cx="2194909" cy="738402"/>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47" name="Google Shape;2047;p52"/>
          <p:cNvCxnSpPr/>
          <p:nvPr/>
        </p:nvCxnSpPr>
        <p:spPr>
          <a:xfrm>
            <a:off x="5780300" y="2523544"/>
            <a:ext cx="385800" cy="3000"/>
          </a:xfrm>
          <a:prstGeom prst="straightConnector1">
            <a:avLst/>
          </a:prstGeom>
          <a:noFill/>
          <a:ln w="9525" cap="flat" cmpd="sng">
            <a:solidFill>
              <a:schemeClr val="lt2"/>
            </a:solidFill>
            <a:prstDash val="solid"/>
            <a:round/>
            <a:headEnd type="none" w="med" len="med"/>
            <a:tailEnd type="oval" w="med" len="med"/>
          </a:ln>
        </p:spPr>
      </p:cxnSp>
      <p:sp>
        <p:nvSpPr>
          <p:cNvPr id="2048" name="Google Shape;2048;p52"/>
          <p:cNvSpPr/>
          <p:nvPr/>
        </p:nvSpPr>
        <p:spPr>
          <a:xfrm rot="-135745">
            <a:off x="2122610" y="2265739"/>
            <a:ext cx="2853830" cy="549596"/>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2"/>
          <p:cNvSpPr txBox="1">
            <a:spLocks noGrp="1"/>
          </p:cNvSpPr>
          <p:nvPr>
            <p:ph type="title"/>
          </p:nvPr>
        </p:nvSpPr>
        <p:spPr>
          <a:xfrm>
            <a:off x="2159375" y="1116650"/>
            <a:ext cx="2944200" cy="1142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Architectural boom</a:t>
            </a:r>
            <a:endParaRPr/>
          </a:p>
        </p:txBody>
      </p:sp>
      <p:sp>
        <p:nvSpPr>
          <p:cNvPr id="2050" name="Google Shape;2050;p52"/>
          <p:cNvSpPr txBox="1"/>
          <p:nvPr/>
        </p:nvSpPr>
        <p:spPr>
          <a:xfrm>
            <a:off x="2159375" y="2300599"/>
            <a:ext cx="2777400" cy="45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dk2"/>
                </a:solidFill>
                <a:latin typeface="Viga"/>
                <a:ea typeface="Viga"/>
                <a:cs typeface="Viga"/>
                <a:sym typeface="Viga"/>
              </a:rPr>
              <a:t>Between the years</a:t>
            </a:r>
            <a:endParaRPr sz="2400">
              <a:solidFill>
                <a:schemeClr val="dk2"/>
              </a:solidFill>
              <a:latin typeface="Viga"/>
              <a:ea typeface="Viga"/>
              <a:cs typeface="Viga"/>
              <a:sym typeface="Viga"/>
            </a:endParaRPr>
          </a:p>
        </p:txBody>
      </p:sp>
      <p:sp>
        <p:nvSpPr>
          <p:cNvPr id="2103" name="Google Shape;2103;p52"/>
          <p:cNvSpPr/>
          <p:nvPr/>
        </p:nvSpPr>
        <p:spPr>
          <a:xfrm rot="-123365">
            <a:off x="6055004" y="1283551"/>
            <a:ext cx="2194909" cy="738402"/>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52"/>
          <p:cNvSpPr/>
          <p:nvPr/>
        </p:nvSpPr>
        <p:spPr>
          <a:xfrm rot="-125948">
            <a:off x="5529016" y="3913431"/>
            <a:ext cx="1062543" cy="531638"/>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105" name="Google Shape;2105;p52"/>
          <p:cNvSpPr/>
          <p:nvPr/>
        </p:nvSpPr>
        <p:spPr>
          <a:xfrm rot="-125948">
            <a:off x="5529029" y="698431"/>
            <a:ext cx="1062543" cy="531638"/>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52"/>
          <p:cNvSpPr txBox="1"/>
          <p:nvPr/>
        </p:nvSpPr>
        <p:spPr>
          <a:xfrm>
            <a:off x="5622300" y="769251"/>
            <a:ext cx="876000" cy="39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dk2"/>
                </a:solidFill>
                <a:latin typeface="Viga"/>
                <a:ea typeface="Viga"/>
                <a:cs typeface="Viga"/>
                <a:sym typeface="Viga"/>
              </a:rPr>
              <a:t>54 </a:t>
            </a:r>
            <a:endParaRPr>
              <a:solidFill>
                <a:schemeClr val="dk2"/>
              </a:solidFill>
            </a:endParaRPr>
          </a:p>
        </p:txBody>
      </p:sp>
      <p:sp>
        <p:nvSpPr>
          <p:cNvPr id="2107" name="Google Shape;2107;p52"/>
          <p:cNvSpPr txBox="1"/>
          <p:nvPr/>
        </p:nvSpPr>
        <p:spPr>
          <a:xfrm>
            <a:off x="5622288" y="3984251"/>
            <a:ext cx="876000" cy="39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dk2"/>
                </a:solidFill>
                <a:latin typeface="Viga"/>
                <a:ea typeface="Viga"/>
                <a:cs typeface="Viga"/>
                <a:sym typeface="Viga"/>
              </a:rPr>
              <a:t>337</a:t>
            </a:r>
            <a:endParaRPr sz="2400" b="1">
              <a:solidFill>
                <a:schemeClr val="dk2"/>
              </a:solidFill>
              <a:latin typeface="Viga"/>
              <a:ea typeface="Viga"/>
              <a:cs typeface="Viga"/>
              <a:sym typeface="Viga"/>
            </a:endParaRPr>
          </a:p>
        </p:txBody>
      </p:sp>
      <p:sp>
        <p:nvSpPr>
          <p:cNvPr id="2108" name="Google Shape;2108;p52"/>
          <p:cNvSpPr txBox="1"/>
          <p:nvPr/>
        </p:nvSpPr>
        <p:spPr>
          <a:xfrm>
            <a:off x="2273913" y="2871450"/>
            <a:ext cx="2551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2"/>
                </a:solidFill>
                <a:latin typeface="Ubuntu"/>
                <a:ea typeface="Ubuntu"/>
                <a:cs typeface="Ubuntu"/>
                <a:sym typeface="Ubuntu"/>
              </a:rPr>
              <a:t>The time between the reigns of Nero to Constantine I</a:t>
            </a:r>
            <a:endParaRPr>
              <a:solidFill>
                <a:schemeClr val="lt2"/>
              </a:solidFill>
              <a:latin typeface="Ubuntu"/>
              <a:ea typeface="Ubuntu"/>
              <a:cs typeface="Ubuntu"/>
              <a:sym typeface="Ubuntu"/>
            </a:endParaRPr>
          </a:p>
        </p:txBody>
      </p:sp>
      <p:cxnSp>
        <p:nvCxnSpPr>
          <p:cNvPr id="2109" name="Google Shape;2109;p52"/>
          <p:cNvCxnSpPr/>
          <p:nvPr/>
        </p:nvCxnSpPr>
        <p:spPr>
          <a:xfrm>
            <a:off x="5803052" y="1636200"/>
            <a:ext cx="363000" cy="0"/>
          </a:xfrm>
          <a:prstGeom prst="straightConnector1">
            <a:avLst/>
          </a:prstGeom>
          <a:noFill/>
          <a:ln w="9525" cap="flat" cmpd="sng">
            <a:solidFill>
              <a:schemeClr val="lt2"/>
            </a:solidFill>
            <a:prstDash val="solid"/>
            <a:round/>
            <a:headEnd type="none" w="med" len="med"/>
            <a:tailEnd type="oval" w="med" len="med"/>
          </a:ln>
        </p:spPr>
      </p:cxnSp>
      <p:sp>
        <p:nvSpPr>
          <p:cNvPr id="2110" name="Google Shape;2110;p52"/>
          <p:cNvSpPr/>
          <p:nvPr/>
        </p:nvSpPr>
        <p:spPr>
          <a:xfrm rot="-123365">
            <a:off x="6055004" y="3064047"/>
            <a:ext cx="2194909" cy="738402"/>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11" name="Google Shape;2111;p52"/>
          <p:cNvCxnSpPr/>
          <p:nvPr/>
        </p:nvCxnSpPr>
        <p:spPr>
          <a:xfrm>
            <a:off x="5765721" y="3449800"/>
            <a:ext cx="400500" cy="0"/>
          </a:xfrm>
          <a:prstGeom prst="straightConnector1">
            <a:avLst/>
          </a:prstGeom>
          <a:noFill/>
          <a:ln w="9525" cap="flat" cmpd="sng">
            <a:solidFill>
              <a:schemeClr val="lt2"/>
            </a:solidFill>
            <a:prstDash val="solid"/>
            <a:round/>
            <a:headEnd type="none" w="med" len="med"/>
            <a:tailEnd type="oval" w="med" len="med"/>
          </a:ln>
        </p:spPr>
      </p:cxnSp>
      <p:sp>
        <p:nvSpPr>
          <p:cNvPr id="2112" name="Google Shape;2112;p52"/>
          <p:cNvSpPr txBox="1"/>
          <p:nvPr/>
        </p:nvSpPr>
        <p:spPr>
          <a:xfrm>
            <a:off x="6166188" y="1324948"/>
            <a:ext cx="1870500" cy="62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A291C"/>
                </a:solidFill>
                <a:latin typeface="Ubuntu"/>
                <a:ea typeface="Ubuntu"/>
                <a:cs typeface="Ubuntu"/>
                <a:sym typeface="Ubuntu"/>
              </a:rPr>
              <a:t>Venus is the second planet from the Sun</a:t>
            </a:r>
            <a:endParaRPr>
              <a:solidFill>
                <a:srgbClr val="3A291C"/>
              </a:solidFill>
              <a:latin typeface="Ubuntu"/>
              <a:ea typeface="Ubuntu"/>
              <a:cs typeface="Ubuntu"/>
              <a:sym typeface="Ubuntu"/>
            </a:endParaRPr>
          </a:p>
        </p:txBody>
      </p:sp>
      <p:sp>
        <p:nvSpPr>
          <p:cNvPr id="2113" name="Google Shape;2113;p52"/>
          <p:cNvSpPr txBox="1"/>
          <p:nvPr/>
        </p:nvSpPr>
        <p:spPr>
          <a:xfrm>
            <a:off x="6166188" y="3138561"/>
            <a:ext cx="1870500" cy="62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A291C"/>
                </a:solidFill>
                <a:latin typeface="Ubuntu"/>
                <a:ea typeface="Ubuntu"/>
                <a:cs typeface="Ubuntu"/>
                <a:sym typeface="Ubuntu"/>
              </a:rPr>
              <a:t>Saturn is a gas giant and has several rings</a:t>
            </a:r>
            <a:endParaRPr>
              <a:solidFill>
                <a:srgbClr val="3A291C"/>
              </a:solidFill>
              <a:latin typeface="Ubuntu"/>
              <a:ea typeface="Ubuntu"/>
              <a:cs typeface="Ubuntu"/>
              <a:sym typeface="Ubuntu"/>
            </a:endParaRPr>
          </a:p>
        </p:txBody>
      </p:sp>
      <p:sp>
        <p:nvSpPr>
          <p:cNvPr id="2114" name="Google Shape;2114;p52"/>
          <p:cNvSpPr txBox="1"/>
          <p:nvPr/>
        </p:nvSpPr>
        <p:spPr>
          <a:xfrm>
            <a:off x="6166188" y="2215298"/>
            <a:ext cx="1870500" cy="62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A291C"/>
                </a:solidFill>
                <a:latin typeface="Ubuntu"/>
                <a:ea typeface="Ubuntu"/>
                <a:cs typeface="Ubuntu"/>
                <a:sym typeface="Ubuntu"/>
              </a:rPr>
              <a:t>Mars is full of iron oxide dust</a:t>
            </a:r>
            <a:endParaRPr>
              <a:solidFill>
                <a:srgbClr val="3A291C"/>
              </a:solidFill>
              <a:latin typeface="Ubuntu"/>
              <a:ea typeface="Ubuntu"/>
              <a:cs typeface="Ubuntu"/>
              <a:sym typeface="Ubuntu"/>
            </a:endParaRPr>
          </a:p>
        </p:txBody>
      </p:sp>
      <p:cxnSp>
        <p:nvCxnSpPr>
          <p:cNvPr id="2115" name="Google Shape;2115;p52"/>
          <p:cNvCxnSpPr>
            <a:stCxn id="2050" idx="3"/>
            <a:endCxn id="2106" idx="1"/>
          </p:cNvCxnSpPr>
          <p:nvPr/>
        </p:nvCxnSpPr>
        <p:spPr>
          <a:xfrm rot="10800000" flipH="1">
            <a:off x="4936775" y="964249"/>
            <a:ext cx="685500" cy="1564200"/>
          </a:xfrm>
          <a:prstGeom prst="bentConnector3">
            <a:avLst>
              <a:gd name="adj1" fmla="val 100839"/>
            </a:avLst>
          </a:prstGeom>
          <a:noFill/>
          <a:ln w="9525" cap="flat" cmpd="sng">
            <a:solidFill>
              <a:schemeClr val="lt2"/>
            </a:solidFill>
            <a:prstDash val="dash"/>
            <a:round/>
            <a:headEnd type="none" w="med" len="med"/>
            <a:tailEnd type="none" w="med" len="med"/>
          </a:ln>
        </p:spPr>
      </p:cxnSp>
      <p:cxnSp>
        <p:nvCxnSpPr>
          <p:cNvPr id="2116" name="Google Shape;2116;p52"/>
          <p:cNvCxnSpPr>
            <a:stCxn id="2050" idx="3"/>
            <a:endCxn id="2107" idx="1"/>
          </p:cNvCxnSpPr>
          <p:nvPr/>
        </p:nvCxnSpPr>
        <p:spPr>
          <a:xfrm>
            <a:off x="4936775" y="2528449"/>
            <a:ext cx="685500" cy="1650900"/>
          </a:xfrm>
          <a:prstGeom prst="bentConnector3">
            <a:avLst>
              <a:gd name="adj1" fmla="val 100839"/>
            </a:avLst>
          </a:prstGeom>
          <a:noFill/>
          <a:ln w="9525" cap="flat" cmpd="sng">
            <a:solidFill>
              <a:schemeClr val="lt2"/>
            </a:solidFill>
            <a:prstDash val="dash"/>
            <a:round/>
            <a:headEnd type="none" w="med" len="med"/>
            <a:tailEnd type="none" w="med" len="med"/>
          </a:ln>
        </p:spPr>
      </p:cxnSp>
      <p:sp>
        <p:nvSpPr>
          <p:cNvPr id="73" name="Rectángulo 1">
            <a:extLst>
              <a:ext uri="{FF2B5EF4-FFF2-40B4-BE49-F238E27FC236}">
                <a16:creationId xmlns:a16="http://schemas.microsoft.com/office/drawing/2014/main" id="{2007B80D-E82D-445A-BBDE-AF154EF31AAB}"/>
              </a:ext>
            </a:extLst>
          </p:cNvPr>
          <p:cNvSpPr/>
          <p:nvPr/>
        </p:nvSpPr>
        <p:spPr>
          <a:xfrm rot="10800000">
            <a:off x="7158957"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4" name="Rectángulo 1">
            <a:extLst>
              <a:ext uri="{FF2B5EF4-FFF2-40B4-BE49-F238E27FC236}">
                <a16:creationId xmlns:a16="http://schemas.microsoft.com/office/drawing/2014/main" id="{58087FED-F05F-43DE-B7D2-19DF709BB26C}"/>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reeform 4">
            <a:extLst>
              <a:ext uri="{FF2B5EF4-FFF2-40B4-BE49-F238E27FC236}">
                <a16:creationId xmlns:a16="http://schemas.microsoft.com/office/drawing/2014/main" id="{B02FF3EE-36E0-43D0-B58E-CB5CC4D32470}"/>
              </a:ext>
            </a:extLst>
          </p:cNvPr>
          <p:cNvSpPr>
            <a:spLocks noEditPoints="1"/>
          </p:cNvSpPr>
          <p:nvPr/>
        </p:nvSpPr>
        <p:spPr bwMode="auto">
          <a:xfrm>
            <a:off x="249238" y="2928938"/>
            <a:ext cx="3182937" cy="2001837"/>
          </a:xfrm>
          <a:custGeom>
            <a:avLst/>
            <a:gdLst>
              <a:gd name="T0" fmla="*/ 9 w 1062"/>
              <a:gd name="T1" fmla="*/ 425 h 667"/>
              <a:gd name="T2" fmla="*/ 342 w 1062"/>
              <a:gd name="T3" fmla="*/ 2 h 667"/>
              <a:gd name="T4" fmla="*/ 464 w 1062"/>
              <a:gd name="T5" fmla="*/ 162 h 667"/>
              <a:gd name="T6" fmla="*/ 762 w 1062"/>
              <a:gd name="T7" fmla="*/ 335 h 667"/>
              <a:gd name="T8" fmla="*/ 1060 w 1062"/>
              <a:gd name="T9" fmla="*/ 667 h 667"/>
              <a:gd name="T10" fmla="*/ 637 w 1062"/>
              <a:gd name="T11" fmla="*/ 532 h 667"/>
              <a:gd name="T12" fmla="*/ 546 w 1062"/>
              <a:gd name="T13" fmla="*/ 647 h 667"/>
              <a:gd name="T14" fmla="*/ 516 w 1062"/>
              <a:gd name="T15" fmla="*/ 355 h 667"/>
              <a:gd name="T16" fmla="*/ 427 w 1062"/>
              <a:gd name="T17" fmla="*/ 458 h 667"/>
              <a:gd name="T18" fmla="*/ 496 w 1062"/>
              <a:gd name="T19" fmla="*/ 535 h 667"/>
              <a:gd name="T20" fmla="*/ 421 w 1062"/>
              <a:gd name="T21" fmla="*/ 647 h 667"/>
              <a:gd name="T22" fmla="*/ 380 w 1062"/>
              <a:gd name="T23" fmla="*/ 363 h 667"/>
              <a:gd name="T24" fmla="*/ 306 w 1062"/>
              <a:gd name="T25" fmla="*/ 469 h 667"/>
              <a:gd name="T26" fmla="*/ 374 w 1062"/>
              <a:gd name="T27" fmla="*/ 541 h 667"/>
              <a:gd name="T28" fmla="*/ 308 w 1062"/>
              <a:gd name="T29" fmla="*/ 644 h 667"/>
              <a:gd name="T30" fmla="*/ 363 w 1062"/>
              <a:gd name="T31" fmla="*/ 195 h 667"/>
              <a:gd name="T32" fmla="*/ 298 w 1062"/>
              <a:gd name="T33" fmla="*/ 299 h 667"/>
              <a:gd name="T34" fmla="*/ 257 w 1062"/>
              <a:gd name="T35" fmla="*/ 370 h 667"/>
              <a:gd name="T36" fmla="*/ 199 w 1062"/>
              <a:gd name="T37" fmla="*/ 479 h 667"/>
              <a:gd name="T38" fmla="*/ 833 w 1062"/>
              <a:gd name="T39" fmla="*/ 404 h 667"/>
              <a:gd name="T40" fmla="*/ 773 w 1062"/>
              <a:gd name="T41" fmla="*/ 499 h 667"/>
              <a:gd name="T42" fmla="*/ 245 w 1062"/>
              <a:gd name="T43" fmla="*/ 207 h 667"/>
              <a:gd name="T44" fmla="*/ 191 w 1062"/>
              <a:gd name="T45" fmla="*/ 310 h 667"/>
              <a:gd name="T46" fmla="*/ 833 w 1062"/>
              <a:gd name="T47" fmla="*/ 554 h 667"/>
              <a:gd name="T48" fmla="*/ 772 w 1062"/>
              <a:gd name="T49" fmla="*/ 647 h 667"/>
              <a:gd name="T50" fmla="*/ 256 w 1062"/>
              <a:gd name="T51" fmla="*/ 544 h 667"/>
              <a:gd name="T52" fmla="*/ 200 w 1062"/>
              <a:gd name="T53" fmla="*/ 643 h 667"/>
              <a:gd name="T54" fmla="*/ 148 w 1062"/>
              <a:gd name="T55" fmla="*/ 382 h 667"/>
              <a:gd name="T56" fmla="*/ 100 w 1062"/>
              <a:gd name="T57" fmla="*/ 484 h 667"/>
              <a:gd name="T58" fmla="*/ 136 w 1062"/>
              <a:gd name="T59" fmla="*/ 226 h 667"/>
              <a:gd name="T60" fmla="*/ 87 w 1062"/>
              <a:gd name="T61" fmla="*/ 324 h 667"/>
              <a:gd name="T62" fmla="*/ 915 w 1062"/>
              <a:gd name="T63" fmla="*/ 564 h 667"/>
              <a:gd name="T64" fmla="*/ 864 w 1062"/>
              <a:gd name="T65" fmla="*/ 648 h 667"/>
              <a:gd name="T66" fmla="*/ 916 w 1062"/>
              <a:gd name="T67" fmla="*/ 410 h 667"/>
              <a:gd name="T68" fmla="*/ 865 w 1062"/>
              <a:gd name="T69" fmla="*/ 498 h 667"/>
              <a:gd name="T70" fmla="*/ 151 w 1062"/>
              <a:gd name="T71" fmla="*/ 553 h 667"/>
              <a:gd name="T72" fmla="*/ 109 w 1062"/>
              <a:gd name="T73" fmla="*/ 645 h 667"/>
              <a:gd name="T74" fmla="*/ 990 w 1062"/>
              <a:gd name="T75" fmla="*/ 573 h 667"/>
              <a:gd name="T76" fmla="*/ 949 w 1062"/>
              <a:gd name="T77" fmla="*/ 648 h 667"/>
              <a:gd name="T78" fmla="*/ 990 w 1062"/>
              <a:gd name="T79" fmla="*/ 432 h 667"/>
              <a:gd name="T80" fmla="*/ 948 w 1062"/>
              <a:gd name="T81" fmla="*/ 500 h 667"/>
              <a:gd name="T82" fmla="*/ 33 w 1062"/>
              <a:gd name="T83" fmla="*/ 642 h 667"/>
              <a:gd name="T84" fmla="*/ 36 w 1062"/>
              <a:gd name="T85" fmla="*/ 376 h 667"/>
              <a:gd name="T86" fmla="*/ 29 w 1062"/>
              <a:gd name="T87" fmla="*/ 218 h 667"/>
              <a:gd name="T88" fmla="*/ 29 w 1062"/>
              <a:gd name="T89" fmla="*/ 218 h 667"/>
              <a:gd name="T90" fmla="*/ 1016 w 1062"/>
              <a:gd name="T91" fmla="*/ 652 h 667"/>
              <a:gd name="T92" fmla="*/ 1040 w 1062"/>
              <a:gd name="T93" fmla="*/ 431 h 667"/>
              <a:gd name="T94" fmla="*/ 1030 w 1062"/>
              <a:gd name="T95" fmla="*/ 504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2" h="667">
                <a:moveTo>
                  <a:pt x="24" y="667"/>
                </a:moveTo>
                <a:cubicBezTo>
                  <a:pt x="16" y="615"/>
                  <a:pt x="6" y="569"/>
                  <a:pt x="2" y="522"/>
                </a:cubicBezTo>
                <a:cubicBezTo>
                  <a:pt x="0" y="490"/>
                  <a:pt x="9" y="458"/>
                  <a:pt x="9" y="425"/>
                </a:cubicBezTo>
                <a:cubicBezTo>
                  <a:pt x="8" y="345"/>
                  <a:pt x="7" y="264"/>
                  <a:pt x="3" y="184"/>
                </a:cubicBezTo>
                <a:cubicBezTo>
                  <a:pt x="2" y="153"/>
                  <a:pt x="13" y="131"/>
                  <a:pt x="37" y="115"/>
                </a:cubicBezTo>
                <a:cubicBezTo>
                  <a:pt x="130" y="54"/>
                  <a:pt x="234" y="23"/>
                  <a:pt x="342" y="2"/>
                </a:cubicBezTo>
                <a:cubicBezTo>
                  <a:pt x="353" y="0"/>
                  <a:pt x="375" y="14"/>
                  <a:pt x="381" y="26"/>
                </a:cubicBezTo>
                <a:cubicBezTo>
                  <a:pt x="399" y="60"/>
                  <a:pt x="410" y="98"/>
                  <a:pt x="427" y="132"/>
                </a:cubicBezTo>
                <a:cubicBezTo>
                  <a:pt x="434" y="146"/>
                  <a:pt x="450" y="159"/>
                  <a:pt x="464" y="162"/>
                </a:cubicBezTo>
                <a:cubicBezTo>
                  <a:pt x="493" y="170"/>
                  <a:pt x="525" y="168"/>
                  <a:pt x="554" y="176"/>
                </a:cubicBezTo>
                <a:cubicBezTo>
                  <a:pt x="571" y="181"/>
                  <a:pt x="594" y="195"/>
                  <a:pt x="598" y="210"/>
                </a:cubicBezTo>
                <a:cubicBezTo>
                  <a:pt x="622" y="294"/>
                  <a:pt x="674" y="328"/>
                  <a:pt x="762" y="335"/>
                </a:cubicBezTo>
                <a:cubicBezTo>
                  <a:pt x="839" y="342"/>
                  <a:pt x="915" y="367"/>
                  <a:pt x="990" y="391"/>
                </a:cubicBezTo>
                <a:cubicBezTo>
                  <a:pt x="1053" y="411"/>
                  <a:pt x="1062" y="432"/>
                  <a:pt x="1060" y="499"/>
                </a:cubicBezTo>
                <a:cubicBezTo>
                  <a:pt x="1059" y="555"/>
                  <a:pt x="1060" y="610"/>
                  <a:pt x="1060" y="667"/>
                </a:cubicBezTo>
                <a:cubicBezTo>
                  <a:pt x="709" y="667"/>
                  <a:pt x="365" y="667"/>
                  <a:pt x="24" y="667"/>
                </a:cubicBezTo>
                <a:close/>
                <a:moveTo>
                  <a:pt x="637" y="647"/>
                </a:moveTo>
                <a:cubicBezTo>
                  <a:pt x="637" y="607"/>
                  <a:pt x="638" y="570"/>
                  <a:pt x="637" y="532"/>
                </a:cubicBezTo>
                <a:cubicBezTo>
                  <a:pt x="636" y="506"/>
                  <a:pt x="619" y="491"/>
                  <a:pt x="593" y="491"/>
                </a:cubicBezTo>
                <a:cubicBezTo>
                  <a:pt x="566" y="491"/>
                  <a:pt x="548" y="505"/>
                  <a:pt x="547" y="533"/>
                </a:cubicBezTo>
                <a:cubicBezTo>
                  <a:pt x="545" y="570"/>
                  <a:pt x="546" y="608"/>
                  <a:pt x="546" y="647"/>
                </a:cubicBezTo>
                <a:cubicBezTo>
                  <a:pt x="579" y="647"/>
                  <a:pt x="606" y="647"/>
                  <a:pt x="637" y="647"/>
                </a:cubicBezTo>
                <a:close/>
                <a:moveTo>
                  <a:pt x="517" y="458"/>
                </a:moveTo>
                <a:cubicBezTo>
                  <a:pt x="517" y="421"/>
                  <a:pt x="518" y="388"/>
                  <a:pt x="516" y="355"/>
                </a:cubicBezTo>
                <a:cubicBezTo>
                  <a:pt x="515" y="327"/>
                  <a:pt x="496" y="313"/>
                  <a:pt x="470" y="313"/>
                </a:cubicBezTo>
                <a:cubicBezTo>
                  <a:pt x="444" y="313"/>
                  <a:pt x="428" y="329"/>
                  <a:pt x="428" y="355"/>
                </a:cubicBezTo>
                <a:cubicBezTo>
                  <a:pt x="427" y="389"/>
                  <a:pt x="427" y="423"/>
                  <a:pt x="427" y="458"/>
                </a:cubicBezTo>
                <a:cubicBezTo>
                  <a:pt x="461" y="458"/>
                  <a:pt x="487" y="458"/>
                  <a:pt x="517" y="458"/>
                </a:cubicBezTo>
                <a:close/>
                <a:moveTo>
                  <a:pt x="503" y="647"/>
                </a:moveTo>
                <a:cubicBezTo>
                  <a:pt x="501" y="607"/>
                  <a:pt x="502" y="570"/>
                  <a:pt x="496" y="535"/>
                </a:cubicBezTo>
                <a:cubicBezTo>
                  <a:pt x="493" y="521"/>
                  <a:pt x="473" y="504"/>
                  <a:pt x="460" y="502"/>
                </a:cubicBezTo>
                <a:cubicBezTo>
                  <a:pt x="448" y="501"/>
                  <a:pt x="424" y="518"/>
                  <a:pt x="423" y="529"/>
                </a:cubicBezTo>
                <a:cubicBezTo>
                  <a:pt x="418" y="568"/>
                  <a:pt x="421" y="607"/>
                  <a:pt x="421" y="647"/>
                </a:cubicBezTo>
                <a:cubicBezTo>
                  <a:pt x="451" y="647"/>
                  <a:pt x="474" y="647"/>
                  <a:pt x="503" y="647"/>
                </a:cubicBezTo>
                <a:close/>
                <a:moveTo>
                  <a:pt x="382" y="465"/>
                </a:moveTo>
                <a:cubicBezTo>
                  <a:pt x="382" y="428"/>
                  <a:pt x="386" y="395"/>
                  <a:pt x="380" y="363"/>
                </a:cubicBezTo>
                <a:cubicBezTo>
                  <a:pt x="378" y="349"/>
                  <a:pt x="357" y="330"/>
                  <a:pt x="344" y="330"/>
                </a:cubicBezTo>
                <a:cubicBezTo>
                  <a:pt x="332" y="329"/>
                  <a:pt x="310" y="348"/>
                  <a:pt x="308" y="361"/>
                </a:cubicBezTo>
                <a:cubicBezTo>
                  <a:pt x="303" y="395"/>
                  <a:pt x="306" y="431"/>
                  <a:pt x="306" y="469"/>
                </a:cubicBezTo>
                <a:cubicBezTo>
                  <a:pt x="334" y="468"/>
                  <a:pt x="357" y="467"/>
                  <a:pt x="382" y="465"/>
                </a:cubicBezTo>
                <a:close/>
                <a:moveTo>
                  <a:pt x="375" y="644"/>
                </a:moveTo>
                <a:cubicBezTo>
                  <a:pt x="375" y="608"/>
                  <a:pt x="378" y="574"/>
                  <a:pt x="374" y="541"/>
                </a:cubicBezTo>
                <a:cubicBezTo>
                  <a:pt x="372" y="528"/>
                  <a:pt x="353" y="512"/>
                  <a:pt x="340" y="510"/>
                </a:cubicBezTo>
                <a:cubicBezTo>
                  <a:pt x="331" y="509"/>
                  <a:pt x="311" y="528"/>
                  <a:pt x="310" y="540"/>
                </a:cubicBezTo>
                <a:cubicBezTo>
                  <a:pt x="306" y="574"/>
                  <a:pt x="308" y="609"/>
                  <a:pt x="308" y="644"/>
                </a:cubicBezTo>
                <a:cubicBezTo>
                  <a:pt x="335" y="644"/>
                  <a:pt x="355" y="644"/>
                  <a:pt x="375" y="644"/>
                </a:cubicBezTo>
                <a:close/>
                <a:moveTo>
                  <a:pt x="371" y="295"/>
                </a:moveTo>
                <a:cubicBezTo>
                  <a:pt x="369" y="259"/>
                  <a:pt x="369" y="226"/>
                  <a:pt x="363" y="195"/>
                </a:cubicBezTo>
                <a:cubicBezTo>
                  <a:pt x="360" y="183"/>
                  <a:pt x="341" y="167"/>
                  <a:pt x="330" y="167"/>
                </a:cubicBezTo>
                <a:cubicBezTo>
                  <a:pt x="319" y="168"/>
                  <a:pt x="301" y="185"/>
                  <a:pt x="299" y="197"/>
                </a:cubicBezTo>
                <a:cubicBezTo>
                  <a:pt x="295" y="229"/>
                  <a:pt x="298" y="263"/>
                  <a:pt x="298" y="299"/>
                </a:cubicBezTo>
                <a:cubicBezTo>
                  <a:pt x="325" y="297"/>
                  <a:pt x="345" y="296"/>
                  <a:pt x="371" y="295"/>
                </a:cubicBezTo>
                <a:close/>
                <a:moveTo>
                  <a:pt x="258" y="474"/>
                </a:moveTo>
                <a:cubicBezTo>
                  <a:pt x="258" y="437"/>
                  <a:pt x="261" y="403"/>
                  <a:pt x="257" y="370"/>
                </a:cubicBezTo>
                <a:cubicBezTo>
                  <a:pt x="255" y="358"/>
                  <a:pt x="238" y="348"/>
                  <a:pt x="228" y="338"/>
                </a:cubicBezTo>
                <a:cubicBezTo>
                  <a:pt x="218" y="349"/>
                  <a:pt x="202" y="359"/>
                  <a:pt x="200" y="372"/>
                </a:cubicBezTo>
                <a:cubicBezTo>
                  <a:pt x="196" y="406"/>
                  <a:pt x="199" y="441"/>
                  <a:pt x="199" y="479"/>
                </a:cubicBezTo>
                <a:cubicBezTo>
                  <a:pt x="223" y="477"/>
                  <a:pt x="241" y="475"/>
                  <a:pt x="258" y="474"/>
                </a:cubicBezTo>
                <a:close/>
                <a:moveTo>
                  <a:pt x="835" y="495"/>
                </a:moveTo>
                <a:cubicBezTo>
                  <a:pt x="835" y="462"/>
                  <a:pt x="838" y="432"/>
                  <a:pt x="833" y="404"/>
                </a:cubicBezTo>
                <a:cubicBezTo>
                  <a:pt x="831" y="391"/>
                  <a:pt x="813" y="380"/>
                  <a:pt x="803" y="369"/>
                </a:cubicBezTo>
                <a:cubicBezTo>
                  <a:pt x="793" y="380"/>
                  <a:pt x="776" y="390"/>
                  <a:pt x="774" y="403"/>
                </a:cubicBezTo>
                <a:cubicBezTo>
                  <a:pt x="770" y="433"/>
                  <a:pt x="773" y="465"/>
                  <a:pt x="773" y="499"/>
                </a:cubicBezTo>
                <a:cubicBezTo>
                  <a:pt x="794" y="498"/>
                  <a:pt x="811" y="497"/>
                  <a:pt x="835" y="495"/>
                </a:cubicBezTo>
                <a:close/>
                <a:moveTo>
                  <a:pt x="251" y="307"/>
                </a:moveTo>
                <a:cubicBezTo>
                  <a:pt x="249" y="272"/>
                  <a:pt x="250" y="239"/>
                  <a:pt x="245" y="207"/>
                </a:cubicBezTo>
                <a:cubicBezTo>
                  <a:pt x="243" y="196"/>
                  <a:pt x="226" y="187"/>
                  <a:pt x="216" y="178"/>
                </a:cubicBezTo>
                <a:cubicBezTo>
                  <a:pt x="206" y="189"/>
                  <a:pt x="188" y="199"/>
                  <a:pt x="187" y="212"/>
                </a:cubicBezTo>
                <a:cubicBezTo>
                  <a:pt x="185" y="243"/>
                  <a:pt x="189" y="276"/>
                  <a:pt x="191" y="310"/>
                </a:cubicBezTo>
                <a:cubicBezTo>
                  <a:pt x="213" y="309"/>
                  <a:pt x="230" y="308"/>
                  <a:pt x="251" y="307"/>
                </a:cubicBezTo>
                <a:close/>
                <a:moveTo>
                  <a:pt x="834" y="647"/>
                </a:moveTo>
                <a:cubicBezTo>
                  <a:pt x="834" y="614"/>
                  <a:pt x="837" y="584"/>
                  <a:pt x="833" y="554"/>
                </a:cubicBezTo>
                <a:cubicBezTo>
                  <a:pt x="831" y="542"/>
                  <a:pt x="815" y="527"/>
                  <a:pt x="802" y="524"/>
                </a:cubicBezTo>
                <a:cubicBezTo>
                  <a:pt x="795" y="522"/>
                  <a:pt x="775" y="539"/>
                  <a:pt x="773" y="550"/>
                </a:cubicBezTo>
                <a:cubicBezTo>
                  <a:pt x="769" y="582"/>
                  <a:pt x="772" y="614"/>
                  <a:pt x="772" y="647"/>
                </a:cubicBezTo>
                <a:cubicBezTo>
                  <a:pt x="794" y="647"/>
                  <a:pt x="811" y="647"/>
                  <a:pt x="834" y="647"/>
                </a:cubicBezTo>
                <a:close/>
                <a:moveTo>
                  <a:pt x="257" y="646"/>
                </a:moveTo>
                <a:cubicBezTo>
                  <a:pt x="257" y="608"/>
                  <a:pt x="259" y="576"/>
                  <a:pt x="256" y="544"/>
                </a:cubicBezTo>
                <a:cubicBezTo>
                  <a:pt x="254" y="533"/>
                  <a:pt x="237" y="525"/>
                  <a:pt x="227" y="515"/>
                </a:cubicBezTo>
                <a:cubicBezTo>
                  <a:pt x="218" y="526"/>
                  <a:pt x="203" y="536"/>
                  <a:pt x="201" y="547"/>
                </a:cubicBezTo>
                <a:cubicBezTo>
                  <a:pt x="198" y="578"/>
                  <a:pt x="200" y="609"/>
                  <a:pt x="200" y="643"/>
                </a:cubicBezTo>
                <a:cubicBezTo>
                  <a:pt x="221" y="644"/>
                  <a:pt x="239" y="645"/>
                  <a:pt x="257" y="646"/>
                </a:cubicBezTo>
                <a:close/>
                <a:moveTo>
                  <a:pt x="149" y="484"/>
                </a:moveTo>
                <a:cubicBezTo>
                  <a:pt x="149" y="447"/>
                  <a:pt x="150" y="414"/>
                  <a:pt x="148" y="382"/>
                </a:cubicBezTo>
                <a:cubicBezTo>
                  <a:pt x="147" y="372"/>
                  <a:pt x="133" y="363"/>
                  <a:pt x="125" y="354"/>
                </a:cubicBezTo>
                <a:cubicBezTo>
                  <a:pt x="117" y="364"/>
                  <a:pt x="103" y="373"/>
                  <a:pt x="102" y="384"/>
                </a:cubicBezTo>
                <a:cubicBezTo>
                  <a:pt x="98" y="417"/>
                  <a:pt x="100" y="451"/>
                  <a:pt x="100" y="484"/>
                </a:cubicBezTo>
                <a:cubicBezTo>
                  <a:pt x="120" y="484"/>
                  <a:pt x="133" y="484"/>
                  <a:pt x="149" y="484"/>
                </a:cubicBezTo>
                <a:close/>
                <a:moveTo>
                  <a:pt x="143" y="318"/>
                </a:moveTo>
                <a:cubicBezTo>
                  <a:pt x="141" y="284"/>
                  <a:pt x="141" y="255"/>
                  <a:pt x="136" y="226"/>
                </a:cubicBezTo>
                <a:cubicBezTo>
                  <a:pt x="134" y="216"/>
                  <a:pt x="120" y="207"/>
                  <a:pt x="111" y="198"/>
                </a:cubicBezTo>
                <a:cubicBezTo>
                  <a:pt x="103" y="208"/>
                  <a:pt x="89" y="217"/>
                  <a:pt x="88" y="228"/>
                </a:cubicBezTo>
                <a:cubicBezTo>
                  <a:pt x="85" y="259"/>
                  <a:pt x="87" y="290"/>
                  <a:pt x="87" y="324"/>
                </a:cubicBezTo>
                <a:cubicBezTo>
                  <a:pt x="110" y="322"/>
                  <a:pt x="125" y="320"/>
                  <a:pt x="143" y="318"/>
                </a:cubicBezTo>
                <a:close/>
                <a:moveTo>
                  <a:pt x="916" y="648"/>
                </a:moveTo>
                <a:cubicBezTo>
                  <a:pt x="916" y="617"/>
                  <a:pt x="919" y="590"/>
                  <a:pt x="915" y="564"/>
                </a:cubicBezTo>
                <a:cubicBezTo>
                  <a:pt x="914" y="553"/>
                  <a:pt x="899" y="545"/>
                  <a:pt x="890" y="536"/>
                </a:cubicBezTo>
                <a:cubicBezTo>
                  <a:pt x="882" y="545"/>
                  <a:pt x="867" y="553"/>
                  <a:pt x="865" y="564"/>
                </a:cubicBezTo>
                <a:cubicBezTo>
                  <a:pt x="862" y="591"/>
                  <a:pt x="864" y="619"/>
                  <a:pt x="864" y="648"/>
                </a:cubicBezTo>
                <a:cubicBezTo>
                  <a:pt x="883" y="648"/>
                  <a:pt x="898" y="648"/>
                  <a:pt x="916" y="648"/>
                </a:cubicBezTo>
                <a:close/>
                <a:moveTo>
                  <a:pt x="917" y="501"/>
                </a:moveTo>
                <a:cubicBezTo>
                  <a:pt x="917" y="468"/>
                  <a:pt x="919" y="439"/>
                  <a:pt x="916" y="410"/>
                </a:cubicBezTo>
                <a:cubicBezTo>
                  <a:pt x="915" y="400"/>
                  <a:pt x="900" y="391"/>
                  <a:pt x="891" y="381"/>
                </a:cubicBezTo>
                <a:cubicBezTo>
                  <a:pt x="882" y="391"/>
                  <a:pt x="867" y="399"/>
                  <a:pt x="866" y="410"/>
                </a:cubicBezTo>
                <a:cubicBezTo>
                  <a:pt x="862" y="438"/>
                  <a:pt x="865" y="467"/>
                  <a:pt x="865" y="498"/>
                </a:cubicBezTo>
                <a:cubicBezTo>
                  <a:pt x="881" y="499"/>
                  <a:pt x="894" y="500"/>
                  <a:pt x="917" y="501"/>
                </a:cubicBezTo>
                <a:close/>
                <a:moveTo>
                  <a:pt x="152" y="643"/>
                </a:moveTo>
                <a:cubicBezTo>
                  <a:pt x="152" y="611"/>
                  <a:pt x="154" y="582"/>
                  <a:pt x="151" y="553"/>
                </a:cubicBezTo>
                <a:cubicBezTo>
                  <a:pt x="149" y="542"/>
                  <a:pt x="137" y="532"/>
                  <a:pt x="129" y="522"/>
                </a:cubicBezTo>
                <a:cubicBezTo>
                  <a:pt x="121" y="533"/>
                  <a:pt x="107" y="544"/>
                  <a:pt x="106" y="555"/>
                </a:cubicBezTo>
                <a:cubicBezTo>
                  <a:pt x="104" y="584"/>
                  <a:pt x="108" y="613"/>
                  <a:pt x="109" y="645"/>
                </a:cubicBezTo>
                <a:cubicBezTo>
                  <a:pt x="125" y="644"/>
                  <a:pt x="138" y="643"/>
                  <a:pt x="152" y="643"/>
                </a:cubicBezTo>
                <a:close/>
                <a:moveTo>
                  <a:pt x="991" y="648"/>
                </a:moveTo>
                <a:cubicBezTo>
                  <a:pt x="991" y="622"/>
                  <a:pt x="993" y="597"/>
                  <a:pt x="990" y="573"/>
                </a:cubicBezTo>
                <a:cubicBezTo>
                  <a:pt x="989" y="564"/>
                  <a:pt x="976" y="556"/>
                  <a:pt x="969" y="547"/>
                </a:cubicBezTo>
                <a:cubicBezTo>
                  <a:pt x="962" y="555"/>
                  <a:pt x="950" y="563"/>
                  <a:pt x="949" y="572"/>
                </a:cubicBezTo>
                <a:cubicBezTo>
                  <a:pt x="947" y="597"/>
                  <a:pt x="949" y="622"/>
                  <a:pt x="949" y="648"/>
                </a:cubicBezTo>
                <a:cubicBezTo>
                  <a:pt x="965" y="648"/>
                  <a:pt x="976" y="648"/>
                  <a:pt x="991" y="648"/>
                </a:cubicBezTo>
                <a:close/>
                <a:moveTo>
                  <a:pt x="991" y="503"/>
                </a:moveTo>
                <a:cubicBezTo>
                  <a:pt x="991" y="476"/>
                  <a:pt x="993" y="454"/>
                  <a:pt x="990" y="432"/>
                </a:cubicBezTo>
                <a:cubicBezTo>
                  <a:pt x="989" y="423"/>
                  <a:pt x="978" y="415"/>
                  <a:pt x="972" y="407"/>
                </a:cubicBezTo>
                <a:cubicBezTo>
                  <a:pt x="964" y="415"/>
                  <a:pt x="951" y="423"/>
                  <a:pt x="949" y="432"/>
                </a:cubicBezTo>
                <a:cubicBezTo>
                  <a:pt x="946" y="454"/>
                  <a:pt x="948" y="476"/>
                  <a:pt x="948" y="500"/>
                </a:cubicBezTo>
                <a:cubicBezTo>
                  <a:pt x="962" y="501"/>
                  <a:pt x="973" y="502"/>
                  <a:pt x="991" y="503"/>
                </a:cubicBezTo>
                <a:close/>
                <a:moveTo>
                  <a:pt x="51" y="532"/>
                </a:moveTo>
                <a:cubicBezTo>
                  <a:pt x="30" y="547"/>
                  <a:pt x="22" y="627"/>
                  <a:pt x="33" y="642"/>
                </a:cubicBezTo>
                <a:cubicBezTo>
                  <a:pt x="36" y="648"/>
                  <a:pt x="47" y="648"/>
                  <a:pt x="62" y="653"/>
                </a:cubicBezTo>
                <a:cubicBezTo>
                  <a:pt x="57" y="608"/>
                  <a:pt x="54" y="570"/>
                  <a:pt x="51" y="532"/>
                </a:cubicBezTo>
                <a:close/>
                <a:moveTo>
                  <a:pt x="36" y="376"/>
                </a:moveTo>
                <a:cubicBezTo>
                  <a:pt x="16" y="417"/>
                  <a:pt x="28" y="455"/>
                  <a:pt x="29" y="492"/>
                </a:cubicBezTo>
                <a:cubicBezTo>
                  <a:pt x="59" y="489"/>
                  <a:pt x="65" y="416"/>
                  <a:pt x="36" y="376"/>
                </a:cubicBezTo>
                <a:close/>
                <a:moveTo>
                  <a:pt x="29" y="218"/>
                </a:moveTo>
                <a:cubicBezTo>
                  <a:pt x="29" y="260"/>
                  <a:pt x="29" y="295"/>
                  <a:pt x="29" y="333"/>
                </a:cubicBezTo>
                <a:cubicBezTo>
                  <a:pt x="38" y="331"/>
                  <a:pt x="48" y="331"/>
                  <a:pt x="54" y="326"/>
                </a:cubicBezTo>
                <a:cubicBezTo>
                  <a:pt x="63" y="317"/>
                  <a:pt x="47" y="238"/>
                  <a:pt x="29" y="218"/>
                </a:cubicBezTo>
                <a:close/>
                <a:moveTo>
                  <a:pt x="1041" y="560"/>
                </a:moveTo>
                <a:cubicBezTo>
                  <a:pt x="1035" y="560"/>
                  <a:pt x="1028" y="560"/>
                  <a:pt x="1021" y="559"/>
                </a:cubicBezTo>
                <a:cubicBezTo>
                  <a:pt x="1020" y="588"/>
                  <a:pt x="1018" y="617"/>
                  <a:pt x="1016" y="652"/>
                </a:cubicBezTo>
                <a:cubicBezTo>
                  <a:pt x="1029" y="648"/>
                  <a:pt x="1041" y="646"/>
                  <a:pt x="1042" y="643"/>
                </a:cubicBezTo>
                <a:cubicBezTo>
                  <a:pt x="1043" y="616"/>
                  <a:pt x="1042" y="588"/>
                  <a:pt x="1041" y="560"/>
                </a:cubicBezTo>
                <a:close/>
                <a:moveTo>
                  <a:pt x="1040" y="431"/>
                </a:moveTo>
                <a:cubicBezTo>
                  <a:pt x="1034" y="431"/>
                  <a:pt x="1028" y="431"/>
                  <a:pt x="1022" y="430"/>
                </a:cubicBezTo>
                <a:cubicBezTo>
                  <a:pt x="1021" y="453"/>
                  <a:pt x="1020" y="475"/>
                  <a:pt x="1020" y="498"/>
                </a:cubicBezTo>
                <a:cubicBezTo>
                  <a:pt x="1020" y="500"/>
                  <a:pt x="1026" y="504"/>
                  <a:pt x="1030" y="504"/>
                </a:cubicBezTo>
                <a:cubicBezTo>
                  <a:pt x="1033" y="505"/>
                  <a:pt x="1040" y="501"/>
                  <a:pt x="1040" y="498"/>
                </a:cubicBezTo>
                <a:cubicBezTo>
                  <a:pt x="1041" y="476"/>
                  <a:pt x="1040" y="453"/>
                  <a:pt x="1040" y="43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20"/>
        <p:cNvGrpSpPr/>
        <p:nvPr/>
      </p:nvGrpSpPr>
      <p:grpSpPr>
        <a:xfrm>
          <a:off x="0" y="0"/>
          <a:ext cx="0" cy="0"/>
          <a:chOff x="0" y="0"/>
          <a:chExt cx="0" cy="0"/>
        </a:xfrm>
      </p:grpSpPr>
      <p:sp>
        <p:nvSpPr>
          <p:cNvPr id="77" name="Rectángulo 1">
            <a:extLst>
              <a:ext uri="{FF2B5EF4-FFF2-40B4-BE49-F238E27FC236}">
                <a16:creationId xmlns:a16="http://schemas.microsoft.com/office/drawing/2014/main" id="{EA01D689-7404-4C2E-906E-0BE1155272B6}"/>
              </a:ext>
            </a:extLst>
          </p:cNvPr>
          <p:cNvSpPr/>
          <p:nvPr/>
        </p:nvSpPr>
        <p:spPr>
          <a:xfrm rot="10800000">
            <a:off x="7825310" y="3977124"/>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8" name="Rectángulo 1">
            <a:extLst>
              <a:ext uri="{FF2B5EF4-FFF2-40B4-BE49-F238E27FC236}">
                <a16:creationId xmlns:a16="http://schemas.microsoft.com/office/drawing/2014/main" id="{CDDA9648-BD13-4997-991E-91EA34B984F0}"/>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21" name="Google Shape;2121;p53"/>
          <p:cNvSpPr txBox="1">
            <a:spLocks noGrp="1"/>
          </p:cNvSpPr>
          <p:nvPr>
            <p:ph type="title"/>
          </p:nvPr>
        </p:nvSpPr>
        <p:spPr>
          <a:xfrm>
            <a:off x="715100" y="723538"/>
            <a:ext cx="3215700" cy="193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Places with the most architectural influence</a:t>
            </a:r>
            <a:endParaRPr/>
          </a:p>
        </p:txBody>
      </p:sp>
      <p:grpSp>
        <p:nvGrpSpPr>
          <p:cNvPr id="2122" name="Google Shape;2122;p53"/>
          <p:cNvGrpSpPr/>
          <p:nvPr/>
        </p:nvGrpSpPr>
        <p:grpSpPr>
          <a:xfrm>
            <a:off x="4155566" y="586619"/>
            <a:ext cx="3655292" cy="3792726"/>
            <a:chOff x="2189850" y="883875"/>
            <a:chExt cx="3717750" cy="3857925"/>
          </a:xfrm>
          <a:solidFill>
            <a:srgbClr val="FFD49F"/>
          </a:solidFill>
        </p:grpSpPr>
        <p:sp>
          <p:nvSpPr>
            <p:cNvPr id="2123" name="Google Shape;2123;p53"/>
            <p:cNvSpPr/>
            <p:nvPr/>
          </p:nvSpPr>
          <p:spPr>
            <a:xfrm>
              <a:off x="4123725" y="1448825"/>
              <a:ext cx="325" cy="1500"/>
            </a:xfrm>
            <a:custGeom>
              <a:avLst/>
              <a:gdLst/>
              <a:ahLst/>
              <a:cxnLst/>
              <a:rect l="l" t="t" r="r" b="b"/>
              <a:pathLst>
                <a:path w="13" h="60" extrusionOk="0">
                  <a:moveTo>
                    <a:pt x="0" y="0"/>
                  </a:moveTo>
                  <a:lnTo>
                    <a:pt x="12" y="60"/>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53"/>
            <p:cNvSpPr/>
            <p:nvPr/>
          </p:nvSpPr>
          <p:spPr>
            <a:xfrm>
              <a:off x="4121925" y="1442875"/>
              <a:ext cx="1225" cy="3875"/>
            </a:xfrm>
            <a:custGeom>
              <a:avLst/>
              <a:gdLst/>
              <a:ahLst/>
              <a:cxnLst/>
              <a:rect l="l" t="t" r="r" b="b"/>
              <a:pathLst>
                <a:path w="49" h="155" extrusionOk="0">
                  <a:moveTo>
                    <a:pt x="1" y="0"/>
                  </a:moveTo>
                  <a:cubicBezTo>
                    <a:pt x="13" y="48"/>
                    <a:pt x="25" y="95"/>
                    <a:pt x="48" y="155"/>
                  </a:cubicBezTo>
                  <a:cubicBezTo>
                    <a:pt x="36" y="107"/>
                    <a:pt x="13" y="48"/>
                    <a:pt x="1"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53"/>
            <p:cNvSpPr/>
            <p:nvPr/>
          </p:nvSpPr>
          <p:spPr>
            <a:xfrm>
              <a:off x="4489250" y="2275425"/>
              <a:ext cx="1800" cy="7450"/>
            </a:xfrm>
            <a:custGeom>
              <a:avLst/>
              <a:gdLst/>
              <a:ahLst/>
              <a:cxnLst/>
              <a:rect l="l" t="t" r="r" b="b"/>
              <a:pathLst>
                <a:path w="72" h="298" extrusionOk="0">
                  <a:moveTo>
                    <a:pt x="71" y="0"/>
                  </a:moveTo>
                  <a:cubicBezTo>
                    <a:pt x="60" y="96"/>
                    <a:pt x="36" y="191"/>
                    <a:pt x="0" y="298"/>
                  </a:cubicBezTo>
                  <a:cubicBezTo>
                    <a:pt x="36" y="202"/>
                    <a:pt x="60" y="96"/>
                    <a:pt x="71"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53"/>
            <p:cNvSpPr/>
            <p:nvPr/>
          </p:nvSpPr>
          <p:spPr>
            <a:xfrm>
              <a:off x="2425875" y="1191675"/>
              <a:ext cx="1746075" cy="1410875"/>
            </a:xfrm>
            <a:custGeom>
              <a:avLst/>
              <a:gdLst/>
              <a:ahLst/>
              <a:cxnLst/>
              <a:rect l="l" t="t" r="r" b="b"/>
              <a:pathLst>
                <a:path w="69843" h="56435" extrusionOk="0">
                  <a:moveTo>
                    <a:pt x="620" y="19430"/>
                  </a:moveTo>
                  <a:cubicBezTo>
                    <a:pt x="620" y="19432"/>
                    <a:pt x="620" y="19434"/>
                    <a:pt x="620" y="19435"/>
                  </a:cubicBezTo>
                  <a:lnTo>
                    <a:pt x="620" y="19435"/>
                  </a:lnTo>
                  <a:cubicBezTo>
                    <a:pt x="621" y="19434"/>
                    <a:pt x="621" y="19432"/>
                    <a:pt x="622" y="19431"/>
                  </a:cubicBezTo>
                  <a:lnTo>
                    <a:pt x="622" y="19431"/>
                  </a:lnTo>
                  <a:cubicBezTo>
                    <a:pt x="621" y="19431"/>
                    <a:pt x="621" y="19430"/>
                    <a:pt x="620" y="19430"/>
                  </a:cubicBezTo>
                  <a:close/>
                  <a:moveTo>
                    <a:pt x="620" y="19435"/>
                  </a:moveTo>
                  <a:lnTo>
                    <a:pt x="620" y="19435"/>
                  </a:lnTo>
                  <a:cubicBezTo>
                    <a:pt x="616" y="19446"/>
                    <a:pt x="612" y="19456"/>
                    <a:pt x="608" y="19466"/>
                  </a:cubicBezTo>
                  <a:cubicBezTo>
                    <a:pt x="618" y="19456"/>
                    <a:pt x="620" y="19446"/>
                    <a:pt x="620" y="19435"/>
                  </a:cubicBezTo>
                  <a:close/>
                  <a:moveTo>
                    <a:pt x="20500" y="0"/>
                  </a:moveTo>
                  <a:cubicBezTo>
                    <a:pt x="20076" y="0"/>
                    <a:pt x="19856" y="311"/>
                    <a:pt x="19337" y="547"/>
                  </a:cubicBezTo>
                  <a:cubicBezTo>
                    <a:pt x="19301" y="1130"/>
                    <a:pt x="19694" y="1345"/>
                    <a:pt x="19420" y="2000"/>
                  </a:cubicBezTo>
                  <a:cubicBezTo>
                    <a:pt x="19230" y="2428"/>
                    <a:pt x="18908" y="2785"/>
                    <a:pt x="18503" y="3023"/>
                  </a:cubicBezTo>
                  <a:cubicBezTo>
                    <a:pt x="18051" y="3285"/>
                    <a:pt x="17456" y="3357"/>
                    <a:pt x="17075" y="3785"/>
                  </a:cubicBezTo>
                  <a:cubicBezTo>
                    <a:pt x="16780" y="4128"/>
                    <a:pt x="16824" y="4750"/>
                    <a:pt x="16350" y="4750"/>
                  </a:cubicBezTo>
                  <a:cubicBezTo>
                    <a:pt x="16345" y="4750"/>
                    <a:pt x="16341" y="4750"/>
                    <a:pt x="16336" y="4750"/>
                  </a:cubicBezTo>
                  <a:cubicBezTo>
                    <a:pt x="15784" y="4739"/>
                    <a:pt x="15509" y="3888"/>
                    <a:pt x="14949" y="3888"/>
                  </a:cubicBezTo>
                  <a:cubicBezTo>
                    <a:pt x="14905" y="3888"/>
                    <a:pt x="14860" y="3893"/>
                    <a:pt x="14812" y="3905"/>
                  </a:cubicBezTo>
                  <a:cubicBezTo>
                    <a:pt x="14717" y="4131"/>
                    <a:pt x="14824" y="4500"/>
                    <a:pt x="14681" y="4690"/>
                  </a:cubicBezTo>
                  <a:cubicBezTo>
                    <a:pt x="14550" y="4881"/>
                    <a:pt x="14217" y="4869"/>
                    <a:pt x="14074" y="4976"/>
                  </a:cubicBezTo>
                  <a:cubicBezTo>
                    <a:pt x="13669" y="5274"/>
                    <a:pt x="13646" y="5798"/>
                    <a:pt x="13765" y="6286"/>
                  </a:cubicBezTo>
                  <a:cubicBezTo>
                    <a:pt x="13872" y="6786"/>
                    <a:pt x="14229" y="7107"/>
                    <a:pt x="14277" y="7643"/>
                  </a:cubicBezTo>
                  <a:cubicBezTo>
                    <a:pt x="14312" y="7965"/>
                    <a:pt x="14122" y="8000"/>
                    <a:pt x="14300" y="8346"/>
                  </a:cubicBezTo>
                  <a:cubicBezTo>
                    <a:pt x="14396" y="8548"/>
                    <a:pt x="14753" y="8560"/>
                    <a:pt x="14872" y="8869"/>
                  </a:cubicBezTo>
                  <a:cubicBezTo>
                    <a:pt x="14491" y="9405"/>
                    <a:pt x="13979" y="9620"/>
                    <a:pt x="13467" y="9977"/>
                  </a:cubicBezTo>
                  <a:cubicBezTo>
                    <a:pt x="12919" y="10370"/>
                    <a:pt x="12943" y="11036"/>
                    <a:pt x="12574" y="11715"/>
                  </a:cubicBezTo>
                  <a:cubicBezTo>
                    <a:pt x="12264" y="12310"/>
                    <a:pt x="12145" y="12929"/>
                    <a:pt x="11681" y="13430"/>
                  </a:cubicBezTo>
                  <a:cubicBezTo>
                    <a:pt x="11479" y="13656"/>
                    <a:pt x="11284" y="13739"/>
                    <a:pt x="11087" y="13739"/>
                  </a:cubicBezTo>
                  <a:cubicBezTo>
                    <a:pt x="10725" y="13739"/>
                    <a:pt x="10359" y="13460"/>
                    <a:pt x="9943" y="13275"/>
                  </a:cubicBezTo>
                  <a:cubicBezTo>
                    <a:pt x="9545" y="13106"/>
                    <a:pt x="9227" y="12995"/>
                    <a:pt x="8899" y="12995"/>
                  </a:cubicBezTo>
                  <a:cubicBezTo>
                    <a:pt x="8648" y="12995"/>
                    <a:pt x="8390" y="13060"/>
                    <a:pt x="8085" y="13215"/>
                  </a:cubicBezTo>
                  <a:cubicBezTo>
                    <a:pt x="8026" y="13834"/>
                    <a:pt x="9050" y="14596"/>
                    <a:pt x="8693" y="15132"/>
                  </a:cubicBezTo>
                  <a:cubicBezTo>
                    <a:pt x="8204" y="14834"/>
                    <a:pt x="7931" y="14477"/>
                    <a:pt x="7335" y="14215"/>
                  </a:cubicBezTo>
                  <a:cubicBezTo>
                    <a:pt x="6549" y="13870"/>
                    <a:pt x="5835" y="13370"/>
                    <a:pt x="5025" y="13001"/>
                  </a:cubicBezTo>
                  <a:cubicBezTo>
                    <a:pt x="4461" y="12747"/>
                    <a:pt x="4105" y="12643"/>
                    <a:pt x="3714" y="12643"/>
                  </a:cubicBezTo>
                  <a:cubicBezTo>
                    <a:pt x="3445" y="12643"/>
                    <a:pt x="3158" y="12692"/>
                    <a:pt x="2775" y="12775"/>
                  </a:cubicBezTo>
                  <a:cubicBezTo>
                    <a:pt x="1965" y="12953"/>
                    <a:pt x="1096" y="13108"/>
                    <a:pt x="322" y="13334"/>
                  </a:cubicBezTo>
                  <a:cubicBezTo>
                    <a:pt x="275" y="13620"/>
                    <a:pt x="477" y="13799"/>
                    <a:pt x="465" y="14025"/>
                  </a:cubicBezTo>
                  <a:cubicBezTo>
                    <a:pt x="465" y="14311"/>
                    <a:pt x="358" y="14370"/>
                    <a:pt x="251" y="14632"/>
                  </a:cubicBezTo>
                  <a:cubicBezTo>
                    <a:pt x="1" y="15227"/>
                    <a:pt x="96" y="15501"/>
                    <a:pt x="120" y="16168"/>
                  </a:cubicBezTo>
                  <a:cubicBezTo>
                    <a:pt x="132" y="16454"/>
                    <a:pt x="49" y="16811"/>
                    <a:pt x="120" y="17073"/>
                  </a:cubicBezTo>
                  <a:cubicBezTo>
                    <a:pt x="191" y="17347"/>
                    <a:pt x="453" y="17454"/>
                    <a:pt x="561" y="17668"/>
                  </a:cubicBezTo>
                  <a:cubicBezTo>
                    <a:pt x="727" y="18002"/>
                    <a:pt x="739" y="18716"/>
                    <a:pt x="703" y="19085"/>
                  </a:cubicBezTo>
                  <a:cubicBezTo>
                    <a:pt x="693" y="19203"/>
                    <a:pt x="663" y="19321"/>
                    <a:pt x="622" y="19431"/>
                  </a:cubicBezTo>
                  <a:lnTo>
                    <a:pt x="622" y="19431"/>
                  </a:lnTo>
                  <a:cubicBezTo>
                    <a:pt x="1145" y="19645"/>
                    <a:pt x="1621" y="19919"/>
                    <a:pt x="2096" y="20168"/>
                  </a:cubicBezTo>
                  <a:cubicBezTo>
                    <a:pt x="2346" y="20311"/>
                    <a:pt x="2597" y="20442"/>
                    <a:pt x="2847" y="20573"/>
                  </a:cubicBezTo>
                  <a:cubicBezTo>
                    <a:pt x="3787" y="21061"/>
                    <a:pt x="4775" y="21371"/>
                    <a:pt x="5728" y="21657"/>
                  </a:cubicBezTo>
                  <a:cubicBezTo>
                    <a:pt x="6621" y="21931"/>
                    <a:pt x="7538" y="22121"/>
                    <a:pt x="8466" y="22228"/>
                  </a:cubicBezTo>
                  <a:cubicBezTo>
                    <a:pt x="8558" y="22241"/>
                    <a:pt x="8645" y="22247"/>
                    <a:pt x="8727" y="22247"/>
                  </a:cubicBezTo>
                  <a:cubicBezTo>
                    <a:pt x="9343" y="22247"/>
                    <a:pt x="9695" y="21906"/>
                    <a:pt x="10157" y="21454"/>
                  </a:cubicBezTo>
                  <a:cubicBezTo>
                    <a:pt x="10300" y="21323"/>
                    <a:pt x="10443" y="21180"/>
                    <a:pt x="10609" y="21038"/>
                  </a:cubicBezTo>
                  <a:cubicBezTo>
                    <a:pt x="10888" y="20797"/>
                    <a:pt x="11138" y="20732"/>
                    <a:pt x="11365" y="20732"/>
                  </a:cubicBezTo>
                  <a:cubicBezTo>
                    <a:pt x="11498" y="20732"/>
                    <a:pt x="11622" y="20754"/>
                    <a:pt x="11741" y="20776"/>
                  </a:cubicBezTo>
                  <a:cubicBezTo>
                    <a:pt x="11857" y="20795"/>
                    <a:pt x="11974" y="20815"/>
                    <a:pt x="12090" y="20815"/>
                  </a:cubicBezTo>
                  <a:cubicBezTo>
                    <a:pt x="12117" y="20815"/>
                    <a:pt x="12143" y="20814"/>
                    <a:pt x="12169" y="20811"/>
                  </a:cubicBezTo>
                  <a:cubicBezTo>
                    <a:pt x="12455" y="20788"/>
                    <a:pt x="12729" y="20740"/>
                    <a:pt x="13003" y="20645"/>
                  </a:cubicBezTo>
                  <a:cubicBezTo>
                    <a:pt x="13205" y="20585"/>
                    <a:pt x="13419" y="20538"/>
                    <a:pt x="13634" y="20502"/>
                  </a:cubicBezTo>
                  <a:cubicBezTo>
                    <a:pt x="13870" y="20462"/>
                    <a:pt x="14105" y="20441"/>
                    <a:pt x="14341" y="20441"/>
                  </a:cubicBezTo>
                  <a:cubicBezTo>
                    <a:pt x="14594" y="20441"/>
                    <a:pt x="14846" y="20465"/>
                    <a:pt x="15098" y="20514"/>
                  </a:cubicBezTo>
                  <a:cubicBezTo>
                    <a:pt x="15249" y="20545"/>
                    <a:pt x="15405" y="20561"/>
                    <a:pt x="15559" y="20561"/>
                  </a:cubicBezTo>
                  <a:cubicBezTo>
                    <a:pt x="15636" y="20561"/>
                    <a:pt x="15713" y="20557"/>
                    <a:pt x="15789" y="20549"/>
                  </a:cubicBezTo>
                  <a:cubicBezTo>
                    <a:pt x="15882" y="20545"/>
                    <a:pt x="15974" y="20542"/>
                    <a:pt x="16065" y="20542"/>
                  </a:cubicBezTo>
                  <a:cubicBezTo>
                    <a:pt x="16194" y="20542"/>
                    <a:pt x="16323" y="20547"/>
                    <a:pt x="16455" y="20561"/>
                  </a:cubicBezTo>
                  <a:cubicBezTo>
                    <a:pt x="16729" y="20621"/>
                    <a:pt x="16991" y="20740"/>
                    <a:pt x="17229" y="20907"/>
                  </a:cubicBezTo>
                  <a:cubicBezTo>
                    <a:pt x="17360" y="21002"/>
                    <a:pt x="17503" y="21085"/>
                    <a:pt x="17658" y="21157"/>
                  </a:cubicBezTo>
                  <a:cubicBezTo>
                    <a:pt x="17765" y="21192"/>
                    <a:pt x="17848" y="21216"/>
                    <a:pt x="17932" y="21240"/>
                  </a:cubicBezTo>
                  <a:cubicBezTo>
                    <a:pt x="18396" y="21383"/>
                    <a:pt x="18551" y="21454"/>
                    <a:pt x="18896" y="21942"/>
                  </a:cubicBezTo>
                  <a:cubicBezTo>
                    <a:pt x="19503" y="22812"/>
                    <a:pt x="19634" y="23669"/>
                    <a:pt x="19765" y="24586"/>
                  </a:cubicBezTo>
                  <a:cubicBezTo>
                    <a:pt x="19861" y="25181"/>
                    <a:pt x="19896" y="25252"/>
                    <a:pt x="20349" y="25526"/>
                  </a:cubicBezTo>
                  <a:cubicBezTo>
                    <a:pt x="20634" y="25693"/>
                    <a:pt x="20885" y="25907"/>
                    <a:pt x="21087" y="26169"/>
                  </a:cubicBezTo>
                  <a:cubicBezTo>
                    <a:pt x="21170" y="26264"/>
                    <a:pt x="21266" y="26372"/>
                    <a:pt x="21373" y="26491"/>
                  </a:cubicBezTo>
                  <a:cubicBezTo>
                    <a:pt x="21647" y="26753"/>
                    <a:pt x="21849" y="26765"/>
                    <a:pt x="22206" y="26788"/>
                  </a:cubicBezTo>
                  <a:cubicBezTo>
                    <a:pt x="22397" y="26788"/>
                    <a:pt x="22575" y="26800"/>
                    <a:pt x="22766" y="26836"/>
                  </a:cubicBezTo>
                  <a:cubicBezTo>
                    <a:pt x="23552" y="26955"/>
                    <a:pt x="23718" y="27288"/>
                    <a:pt x="23921" y="27681"/>
                  </a:cubicBezTo>
                  <a:cubicBezTo>
                    <a:pt x="23968" y="27765"/>
                    <a:pt x="24016" y="27860"/>
                    <a:pt x="24075" y="27955"/>
                  </a:cubicBezTo>
                  <a:cubicBezTo>
                    <a:pt x="24123" y="28050"/>
                    <a:pt x="24194" y="28134"/>
                    <a:pt x="24290" y="28193"/>
                  </a:cubicBezTo>
                  <a:lnTo>
                    <a:pt x="24385" y="28253"/>
                  </a:lnTo>
                  <a:cubicBezTo>
                    <a:pt x="24623" y="28503"/>
                    <a:pt x="24825" y="28789"/>
                    <a:pt x="24980" y="29098"/>
                  </a:cubicBezTo>
                  <a:cubicBezTo>
                    <a:pt x="25206" y="29503"/>
                    <a:pt x="25421" y="29884"/>
                    <a:pt x="25730" y="29932"/>
                  </a:cubicBezTo>
                  <a:cubicBezTo>
                    <a:pt x="25757" y="29934"/>
                    <a:pt x="25783" y="29935"/>
                    <a:pt x="25809" y="29935"/>
                  </a:cubicBezTo>
                  <a:cubicBezTo>
                    <a:pt x="25934" y="29935"/>
                    <a:pt x="26053" y="29911"/>
                    <a:pt x="26171" y="29872"/>
                  </a:cubicBezTo>
                  <a:cubicBezTo>
                    <a:pt x="26337" y="29829"/>
                    <a:pt x="26526" y="29783"/>
                    <a:pt x="26719" y="29783"/>
                  </a:cubicBezTo>
                  <a:cubicBezTo>
                    <a:pt x="26899" y="29783"/>
                    <a:pt x="27082" y="29823"/>
                    <a:pt x="27254" y="29943"/>
                  </a:cubicBezTo>
                  <a:cubicBezTo>
                    <a:pt x="27540" y="30146"/>
                    <a:pt x="27790" y="30777"/>
                    <a:pt x="27838" y="30944"/>
                  </a:cubicBezTo>
                  <a:cubicBezTo>
                    <a:pt x="27885" y="31134"/>
                    <a:pt x="27921" y="31325"/>
                    <a:pt x="27921" y="31515"/>
                  </a:cubicBezTo>
                  <a:cubicBezTo>
                    <a:pt x="27921" y="31706"/>
                    <a:pt x="27957" y="31884"/>
                    <a:pt x="28004" y="32063"/>
                  </a:cubicBezTo>
                  <a:cubicBezTo>
                    <a:pt x="28076" y="32218"/>
                    <a:pt x="28171" y="32372"/>
                    <a:pt x="28266" y="32515"/>
                  </a:cubicBezTo>
                  <a:cubicBezTo>
                    <a:pt x="28374" y="32670"/>
                    <a:pt x="28469" y="32825"/>
                    <a:pt x="28540" y="32991"/>
                  </a:cubicBezTo>
                  <a:cubicBezTo>
                    <a:pt x="28588" y="33099"/>
                    <a:pt x="28624" y="33206"/>
                    <a:pt x="28659" y="33325"/>
                  </a:cubicBezTo>
                  <a:cubicBezTo>
                    <a:pt x="28695" y="33468"/>
                    <a:pt x="28695" y="33468"/>
                    <a:pt x="28969" y="33563"/>
                  </a:cubicBezTo>
                  <a:cubicBezTo>
                    <a:pt x="29100" y="33599"/>
                    <a:pt x="29231" y="33622"/>
                    <a:pt x="29362" y="33622"/>
                  </a:cubicBezTo>
                  <a:cubicBezTo>
                    <a:pt x="29636" y="33646"/>
                    <a:pt x="29933" y="33682"/>
                    <a:pt x="30183" y="34063"/>
                  </a:cubicBezTo>
                  <a:cubicBezTo>
                    <a:pt x="30290" y="34265"/>
                    <a:pt x="30350" y="34492"/>
                    <a:pt x="30350" y="34730"/>
                  </a:cubicBezTo>
                  <a:cubicBezTo>
                    <a:pt x="30350" y="34885"/>
                    <a:pt x="30386" y="35027"/>
                    <a:pt x="30457" y="35170"/>
                  </a:cubicBezTo>
                  <a:cubicBezTo>
                    <a:pt x="30564" y="35313"/>
                    <a:pt x="30779" y="35349"/>
                    <a:pt x="30993" y="35397"/>
                  </a:cubicBezTo>
                  <a:cubicBezTo>
                    <a:pt x="31183" y="35420"/>
                    <a:pt x="31374" y="35492"/>
                    <a:pt x="31541" y="35587"/>
                  </a:cubicBezTo>
                  <a:cubicBezTo>
                    <a:pt x="32076" y="35920"/>
                    <a:pt x="32326" y="36266"/>
                    <a:pt x="32612" y="36659"/>
                  </a:cubicBezTo>
                  <a:cubicBezTo>
                    <a:pt x="32696" y="36766"/>
                    <a:pt x="32779" y="36885"/>
                    <a:pt x="32874" y="37016"/>
                  </a:cubicBezTo>
                  <a:cubicBezTo>
                    <a:pt x="33077" y="37254"/>
                    <a:pt x="33303" y="37468"/>
                    <a:pt x="33541" y="37671"/>
                  </a:cubicBezTo>
                  <a:cubicBezTo>
                    <a:pt x="33874" y="37944"/>
                    <a:pt x="34172" y="38266"/>
                    <a:pt x="34422" y="38623"/>
                  </a:cubicBezTo>
                  <a:cubicBezTo>
                    <a:pt x="34743" y="39147"/>
                    <a:pt x="34696" y="39992"/>
                    <a:pt x="34648" y="40671"/>
                  </a:cubicBezTo>
                  <a:cubicBezTo>
                    <a:pt x="34648" y="40778"/>
                    <a:pt x="34636" y="40885"/>
                    <a:pt x="34636" y="40981"/>
                  </a:cubicBezTo>
                  <a:cubicBezTo>
                    <a:pt x="34624" y="41147"/>
                    <a:pt x="34601" y="41314"/>
                    <a:pt x="34553" y="41481"/>
                  </a:cubicBezTo>
                  <a:cubicBezTo>
                    <a:pt x="34493" y="41802"/>
                    <a:pt x="34410" y="42302"/>
                    <a:pt x="34529" y="42457"/>
                  </a:cubicBezTo>
                  <a:cubicBezTo>
                    <a:pt x="34541" y="42469"/>
                    <a:pt x="34565" y="42505"/>
                    <a:pt x="34708" y="42505"/>
                  </a:cubicBezTo>
                  <a:cubicBezTo>
                    <a:pt x="34839" y="42505"/>
                    <a:pt x="35005" y="42374"/>
                    <a:pt x="35172" y="42255"/>
                  </a:cubicBezTo>
                  <a:cubicBezTo>
                    <a:pt x="35315" y="42135"/>
                    <a:pt x="35482" y="42040"/>
                    <a:pt x="35660" y="41969"/>
                  </a:cubicBezTo>
                  <a:cubicBezTo>
                    <a:pt x="35815" y="41909"/>
                    <a:pt x="35982" y="41874"/>
                    <a:pt x="36136" y="41862"/>
                  </a:cubicBezTo>
                  <a:cubicBezTo>
                    <a:pt x="36363" y="41838"/>
                    <a:pt x="36577" y="41766"/>
                    <a:pt x="36756" y="41635"/>
                  </a:cubicBezTo>
                  <a:lnTo>
                    <a:pt x="36887" y="41528"/>
                  </a:lnTo>
                  <a:lnTo>
                    <a:pt x="37029" y="41612"/>
                  </a:lnTo>
                  <a:cubicBezTo>
                    <a:pt x="38268" y="42266"/>
                    <a:pt x="39292" y="43231"/>
                    <a:pt x="40292" y="44160"/>
                  </a:cubicBezTo>
                  <a:cubicBezTo>
                    <a:pt x="41280" y="45100"/>
                    <a:pt x="42304" y="46065"/>
                    <a:pt x="43518" y="46684"/>
                  </a:cubicBezTo>
                  <a:lnTo>
                    <a:pt x="43864" y="46862"/>
                  </a:lnTo>
                  <a:lnTo>
                    <a:pt x="43566" y="47100"/>
                  </a:lnTo>
                  <a:cubicBezTo>
                    <a:pt x="42792" y="47684"/>
                    <a:pt x="42137" y="48410"/>
                    <a:pt x="41625" y="49243"/>
                  </a:cubicBezTo>
                  <a:cubicBezTo>
                    <a:pt x="41554" y="49363"/>
                    <a:pt x="41470" y="49470"/>
                    <a:pt x="41375" y="49589"/>
                  </a:cubicBezTo>
                  <a:cubicBezTo>
                    <a:pt x="41173" y="49863"/>
                    <a:pt x="40982" y="50113"/>
                    <a:pt x="40970" y="50398"/>
                  </a:cubicBezTo>
                  <a:cubicBezTo>
                    <a:pt x="40970" y="50684"/>
                    <a:pt x="41054" y="50744"/>
                    <a:pt x="41244" y="50863"/>
                  </a:cubicBezTo>
                  <a:cubicBezTo>
                    <a:pt x="41423" y="50946"/>
                    <a:pt x="41566" y="51077"/>
                    <a:pt x="41673" y="51244"/>
                  </a:cubicBezTo>
                  <a:cubicBezTo>
                    <a:pt x="41899" y="51553"/>
                    <a:pt x="41863" y="51875"/>
                    <a:pt x="41828" y="52137"/>
                  </a:cubicBezTo>
                  <a:cubicBezTo>
                    <a:pt x="41792" y="52280"/>
                    <a:pt x="41792" y="52434"/>
                    <a:pt x="41828" y="52589"/>
                  </a:cubicBezTo>
                  <a:cubicBezTo>
                    <a:pt x="41899" y="52756"/>
                    <a:pt x="41982" y="52911"/>
                    <a:pt x="42090" y="53053"/>
                  </a:cubicBezTo>
                  <a:cubicBezTo>
                    <a:pt x="42244" y="53280"/>
                    <a:pt x="42363" y="53542"/>
                    <a:pt x="42435" y="53815"/>
                  </a:cubicBezTo>
                  <a:lnTo>
                    <a:pt x="42435" y="53827"/>
                  </a:lnTo>
                  <a:cubicBezTo>
                    <a:pt x="42459" y="53994"/>
                    <a:pt x="42506" y="54149"/>
                    <a:pt x="42578" y="54304"/>
                  </a:cubicBezTo>
                  <a:cubicBezTo>
                    <a:pt x="42602" y="54351"/>
                    <a:pt x="42637" y="54399"/>
                    <a:pt x="42685" y="54435"/>
                  </a:cubicBezTo>
                  <a:cubicBezTo>
                    <a:pt x="42702" y="54444"/>
                    <a:pt x="42724" y="54449"/>
                    <a:pt x="42749" y="54449"/>
                  </a:cubicBezTo>
                  <a:cubicBezTo>
                    <a:pt x="42847" y="54449"/>
                    <a:pt x="42996" y="54387"/>
                    <a:pt x="43137" y="54339"/>
                  </a:cubicBezTo>
                  <a:cubicBezTo>
                    <a:pt x="43355" y="54243"/>
                    <a:pt x="43633" y="54129"/>
                    <a:pt x="43945" y="54129"/>
                  </a:cubicBezTo>
                  <a:cubicBezTo>
                    <a:pt x="44094" y="54129"/>
                    <a:pt x="44250" y="54155"/>
                    <a:pt x="44411" y="54220"/>
                  </a:cubicBezTo>
                  <a:cubicBezTo>
                    <a:pt x="44745" y="54351"/>
                    <a:pt x="45007" y="54708"/>
                    <a:pt x="45209" y="55042"/>
                  </a:cubicBezTo>
                  <a:cubicBezTo>
                    <a:pt x="45340" y="55256"/>
                    <a:pt x="45447" y="55470"/>
                    <a:pt x="45530" y="55709"/>
                  </a:cubicBezTo>
                  <a:cubicBezTo>
                    <a:pt x="45638" y="55959"/>
                    <a:pt x="45757" y="56209"/>
                    <a:pt x="45911" y="56435"/>
                  </a:cubicBezTo>
                  <a:cubicBezTo>
                    <a:pt x="45900" y="56256"/>
                    <a:pt x="45900" y="56066"/>
                    <a:pt x="45911" y="55887"/>
                  </a:cubicBezTo>
                  <a:cubicBezTo>
                    <a:pt x="45935" y="55447"/>
                    <a:pt x="46031" y="55030"/>
                    <a:pt x="46340" y="54732"/>
                  </a:cubicBezTo>
                  <a:cubicBezTo>
                    <a:pt x="46923" y="54161"/>
                    <a:pt x="48150" y="53684"/>
                    <a:pt x="48721" y="53530"/>
                  </a:cubicBezTo>
                  <a:cubicBezTo>
                    <a:pt x="49068" y="53428"/>
                    <a:pt x="49351" y="53384"/>
                    <a:pt x="49590" y="53384"/>
                  </a:cubicBezTo>
                  <a:cubicBezTo>
                    <a:pt x="50221" y="53384"/>
                    <a:pt x="50547" y="53691"/>
                    <a:pt x="50936" y="54054"/>
                  </a:cubicBezTo>
                  <a:cubicBezTo>
                    <a:pt x="51126" y="54232"/>
                    <a:pt x="51329" y="54399"/>
                    <a:pt x="51543" y="54566"/>
                  </a:cubicBezTo>
                  <a:cubicBezTo>
                    <a:pt x="51728" y="54689"/>
                    <a:pt x="51893" y="54760"/>
                    <a:pt x="52015" y="54760"/>
                  </a:cubicBezTo>
                  <a:cubicBezTo>
                    <a:pt x="52058" y="54760"/>
                    <a:pt x="52095" y="54751"/>
                    <a:pt x="52127" y="54732"/>
                  </a:cubicBezTo>
                  <a:cubicBezTo>
                    <a:pt x="52246" y="54673"/>
                    <a:pt x="52317" y="54411"/>
                    <a:pt x="52281" y="54101"/>
                  </a:cubicBezTo>
                  <a:cubicBezTo>
                    <a:pt x="52257" y="53923"/>
                    <a:pt x="52234" y="53756"/>
                    <a:pt x="52186" y="53589"/>
                  </a:cubicBezTo>
                  <a:cubicBezTo>
                    <a:pt x="52067" y="53089"/>
                    <a:pt x="51936" y="52530"/>
                    <a:pt x="52246" y="52172"/>
                  </a:cubicBezTo>
                  <a:cubicBezTo>
                    <a:pt x="52410" y="51977"/>
                    <a:pt x="52663" y="51879"/>
                    <a:pt x="53021" y="51879"/>
                  </a:cubicBezTo>
                  <a:cubicBezTo>
                    <a:pt x="53077" y="51879"/>
                    <a:pt x="53136" y="51882"/>
                    <a:pt x="53198" y="51887"/>
                  </a:cubicBezTo>
                  <a:cubicBezTo>
                    <a:pt x="53329" y="51899"/>
                    <a:pt x="53484" y="51910"/>
                    <a:pt x="53651" y="51922"/>
                  </a:cubicBezTo>
                  <a:cubicBezTo>
                    <a:pt x="53976" y="51963"/>
                    <a:pt x="54289" y="51992"/>
                    <a:pt x="54578" y="51992"/>
                  </a:cubicBezTo>
                  <a:cubicBezTo>
                    <a:pt x="54797" y="51992"/>
                    <a:pt x="55002" y="51975"/>
                    <a:pt x="55186" y="51934"/>
                  </a:cubicBezTo>
                  <a:cubicBezTo>
                    <a:pt x="55365" y="51910"/>
                    <a:pt x="55532" y="51839"/>
                    <a:pt x="55675" y="51732"/>
                  </a:cubicBezTo>
                  <a:cubicBezTo>
                    <a:pt x="55853" y="51613"/>
                    <a:pt x="55984" y="51434"/>
                    <a:pt x="56044" y="51220"/>
                  </a:cubicBezTo>
                  <a:cubicBezTo>
                    <a:pt x="56246" y="50625"/>
                    <a:pt x="55663" y="50184"/>
                    <a:pt x="54829" y="49624"/>
                  </a:cubicBezTo>
                  <a:cubicBezTo>
                    <a:pt x="54567" y="49458"/>
                    <a:pt x="54305" y="49267"/>
                    <a:pt x="54079" y="49053"/>
                  </a:cubicBezTo>
                  <a:cubicBezTo>
                    <a:pt x="53710" y="48708"/>
                    <a:pt x="52519" y="47481"/>
                    <a:pt x="52769" y="46672"/>
                  </a:cubicBezTo>
                  <a:cubicBezTo>
                    <a:pt x="52841" y="46457"/>
                    <a:pt x="53031" y="46172"/>
                    <a:pt x="53591" y="46065"/>
                  </a:cubicBezTo>
                  <a:cubicBezTo>
                    <a:pt x="53670" y="46050"/>
                    <a:pt x="53752" y="46043"/>
                    <a:pt x="53836" y="46043"/>
                  </a:cubicBezTo>
                  <a:cubicBezTo>
                    <a:pt x="54156" y="46043"/>
                    <a:pt x="54509" y="46139"/>
                    <a:pt x="54877" y="46243"/>
                  </a:cubicBezTo>
                  <a:cubicBezTo>
                    <a:pt x="55276" y="46349"/>
                    <a:pt x="55610" y="46430"/>
                    <a:pt x="55885" y="46430"/>
                  </a:cubicBezTo>
                  <a:cubicBezTo>
                    <a:pt x="56226" y="46430"/>
                    <a:pt x="56474" y="46307"/>
                    <a:pt x="56639" y="45957"/>
                  </a:cubicBezTo>
                  <a:cubicBezTo>
                    <a:pt x="56841" y="45541"/>
                    <a:pt x="56877" y="44993"/>
                    <a:pt x="56496" y="44779"/>
                  </a:cubicBezTo>
                  <a:cubicBezTo>
                    <a:pt x="56258" y="44683"/>
                    <a:pt x="56008" y="44624"/>
                    <a:pt x="55746" y="44612"/>
                  </a:cubicBezTo>
                  <a:cubicBezTo>
                    <a:pt x="55175" y="44541"/>
                    <a:pt x="54472" y="44445"/>
                    <a:pt x="54305" y="43838"/>
                  </a:cubicBezTo>
                  <a:cubicBezTo>
                    <a:pt x="54103" y="43136"/>
                    <a:pt x="54782" y="42766"/>
                    <a:pt x="55222" y="42516"/>
                  </a:cubicBezTo>
                  <a:cubicBezTo>
                    <a:pt x="55365" y="42445"/>
                    <a:pt x="55496" y="42374"/>
                    <a:pt x="55615" y="42278"/>
                  </a:cubicBezTo>
                  <a:cubicBezTo>
                    <a:pt x="56079" y="41874"/>
                    <a:pt x="56508" y="41421"/>
                    <a:pt x="56865" y="40909"/>
                  </a:cubicBezTo>
                  <a:cubicBezTo>
                    <a:pt x="57556" y="39957"/>
                    <a:pt x="56996" y="39397"/>
                    <a:pt x="56044" y="38575"/>
                  </a:cubicBezTo>
                  <a:cubicBezTo>
                    <a:pt x="55841" y="38409"/>
                    <a:pt x="55639" y="38242"/>
                    <a:pt x="55460" y="38064"/>
                  </a:cubicBezTo>
                  <a:cubicBezTo>
                    <a:pt x="55210" y="37813"/>
                    <a:pt x="54377" y="36909"/>
                    <a:pt x="54698" y="36028"/>
                  </a:cubicBezTo>
                  <a:cubicBezTo>
                    <a:pt x="54904" y="35485"/>
                    <a:pt x="55299" y="35344"/>
                    <a:pt x="55717" y="35344"/>
                  </a:cubicBezTo>
                  <a:cubicBezTo>
                    <a:pt x="55978" y="35344"/>
                    <a:pt x="56247" y="35398"/>
                    <a:pt x="56484" y="35444"/>
                  </a:cubicBezTo>
                  <a:lnTo>
                    <a:pt x="56591" y="35468"/>
                  </a:lnTo>
                  <a:cubicBezTo>
                    <a:pt x="57107" y="35568"/>
                    <a:pt x="57652" y="35673"/>
                    <a:pt x="58133" y="35673"/>
                  </a:cubicBezTo>
                  <a:cubicBezTo>
                    <a:pt x="58507" y="35673"/>
                    <a:pt x="58842" y="35609"/>
                    <a:pt x="59092" y="35432"/>
                  </a:cubicBezTo>
                  <a:cubicBezTo>
                    <a:pt x="59366" y="35242"/>
                    <a:pt x="59532" y="34932"/>
                    <a:pt x="59604" y="34492"/>
                  </a:cubicBezTo>
                  <a:cubicBezTo>
                    <a:pt x="59735" y="33634"/>
                    <a:pt x="59413" y="33468"/>
                    <a:pt x="58568" y="33039"/>
                  </a:cubicBezTo>
                  <a:lnTo>
                    <a:pt x="58377" y="32956"/>
                  </a:lnTo>
                  <a:cubicBezTo>
                    <a:pt x="57782" y="32658"/>
                    <a:pt x="56984" y="32265"/>
                    <a:pt x="56972" y="31694"/>
                  </a:cubicBezTo>
                  <a:cubicBezTo>
                    <a:pt x="56972" y="31408"/>
                    <a:pt x="57163" y="31146"/>
                    <a:pt x="57544" y="30920"/>
                  </a:cubicBezTo>
                  <a:cubicBezTo>
                    <a:pt x="57818" y="30789"/>
                    <a:pt x="58115" y="30717"/>
                    <a:pt x="58425" y="30717"/>
                  </a:cubicBezTo>
                  <a:cubicBezTo>
                    <a:pt x="58782" y="30682"/>
                    <a:pt x="59115" y="30646"/>
                    <a:pt x="59246" y="30432"/>
                  </a:cubicBezTo>
                  <a:lnTo>
                    <a:pt x="59282" y="30360"/>
                  </a:lnTo>
                  <a:lnTo>
                    <a:pt x="59354" y="30324"/>
                  </a:lnTo>
                  <a:cubicBezTo>
                    <a:pt x="60330" y="29824"/>
                    <a:pt x="60604" y="28920"/>
                    <a:pt x="60759" y="28015"/>
                  </a:cubicBezTo>
                  <a:cubicBezTo>
                    <a:pt x="60770" y="27943"/>
                    <a:pt x="60782" y="27872"/>
                    <a:pt x="60806" y="27777"/>
                  </a:cubicBezTo>
                  <a:cubicBezTo>
                    <a:pt x="60878" y="27384"/>
                    <a:pt x="60985" y="26776"/>
                    <a:pt x="60901" y="26455"/>
                  </a:cubicBezTo>
                  <a:cubicBezTo>
                    <a:pt x="60830" y="26205"/>
                    <a:pt x="60639" y="26038"/>
                    <a:pt x="60401" y="25848"/>
                  </a:cubicBezTo>
                  <a:cubicBezTo>
                    <a:pt x="60270" y="25741"/>
                    <a:pt x="60151" y="25633"/>
                    <a:pt x="60032" y="25502"/>
                  </a:cubicBezTo>
                  <a:cubicBezTo>
                    <a:pt x="59711" y="25157"/>
                    <a:pt x="59199" y="24490"/>
                    <a:pt x="59294" y="23967"/>
                  </a:cubicBezTo>
                  <a:cubicBezTo>
                    <a:pt x="59306" y="23859"/>
                    <a:pt x="59377" y="23526"/>
                    <a:pt x="59651" y="23431"/>
                  </a:cubicBezTo>
                  <a:cubicBezTo>
                    <a:pt x="59692" y="23416"/>
                    <a:pt x="59733" y="23409"/>
                    <a:pt x="59775" y="23409"/>
                  </a:cubicBezTo>
                  <a:cubicBezTo>
                    <a:pt x="60001" y="23409"/>
                    <a:pt x="60240" y="23609"/>
                    <a:pt x="60461" y="23800"/>
                  </a:cubicBezTo>
                  <a:cubicBezTo>
                    <a:pt x="60544" y="23871"/>
                    <a:pt x="60628" y="23943"/>
                    <a:pt x="60723" y="24014"/>
                  </a:cubicBezTo>
                  <a:cubicBezTo>
                    <a:pt x="60955" y="24162"/>
                    <a:pt x="61150" y="24217"/>
                    <a:pt x="61259" y="24217"/>
                  </a:cubicBezTo>
                  <a:cubicBezTo>
                    <a:pt x="61290" y="24217"/>
                    <a:pt x="61314" y="24213"/>
                    <a:pt x="61330" y="24205"/>
                  </a:cubicBezTo>
                  <a:cubicBezTo>
                    <a:pt x="61354" y="24193"/>
                    <a:pt x="61378" y="24109"/>
                    <a:pt x="61378" y="23978"/>
                  </a:cubicBezTo>
                  <a:cubicBezTo>
                    <a:pt x="61378" y="23788"/>
                    <a:pt x="61116" y="23419"/>
                    <a:pt x="60937" y="23133"/>
                  </a:cubicBezTo>
                  <a:cubicBezTo>
                    <a:pt x="60830" y="22978"/>
                    <a:pt x="60723" y="22824"/>
                    <a:pt x="60639" y="22657"/>
                  </a:cubicBezTo>
                  <a:cubicBezTo>
                    <a:pt x="60163" y="21692"/>
                    <a:pt x="60104" y="20907"/>
                    <a:pt x="60437" y="20371"/>
                  </a:cubicBezTo>
                  <a:cubicBezTo>
                    <a:pt x="60721" y="19929"/>
                    <a:pt x="61263" y="19702"/>
                    <a:pt x="62055" y="19702"/>
                  </a:cubicBezTo>
                  <a:cubicBezTo>
                    <a:pt x="62094" y="19702"/>
                    <a:pt x="62135" y="19703"/>
                    <a:pt x="62175" y="19704"/>
                  </a:cubicBezTo>
                  <a:cubicBezTo>
                    <a:pt x="62294" y="19704"/>
                    <a:pt x="62425" y="19728"/>
                    <a:pt x="62544" y="19740"/>
                  </a:cubicBezTo>
                  <a:cubicBezTo>
                    <a:pt x="62646" y="19758"/>
                    <a:pt x="62747" y="19767"/>
                    <a:pt x="62847" y="19767"/>
                  </a:cubicBezTo>
                  <a:cubicBezTo>
                    <a:pt x="62946" y="19767"/>
                    <a:pt x="63045" y="19758"/>
                    <a:pt x="63140" y="19740"/>
                  </a:cubicBezTo>
                  <a:cubicBezTo>
                    <a:pt x="63342" y="19668"/>
                    <a:pt x="63521" y="19561"/>
                    <a:pt x="63676" y="19430"/>
                  </a:cubicBezTo>
                  <a:cubicBezTo>
                    <a:pt x="63842" y="19311"/>
                    <a:pt x="64009" y="19204"/>
                    <a:pt x="64199" y="19121"/>
                  </a:cubicBezTo>
                  <a:cubicBezTo>
                    <a:pt x="64319" y="19061"/>
                    <a:pt x="64449" y="19037"/>
                    <a:pt x="64569" y="19014"/>
                  </a:cubicBezTo>
                  <a:cubicBezTo>
                    <a:pt x="64688" y="19002"/>
                    <a:pt x="64795" y="18966"/>
                    <a:pt x="64890" y="18918"/>
                  </a:cubicBezTo>
                  <a:cubicBezTo>
                    <a:pt x="65009" y="18835"/>
                    <a:pt x="65116" y="18716"/>
                    <a:pt x="65200" y="18585"/>
                  </a:cubicBezTo>
                  <a:cubicBezTo>
                    <a:pt x="65319" y="18418"/>
                    <a:pt x="65462" y="18263"/>
                    <a:pt x="65628" y="18156"/>
                  </a:cubicBezTo>
                  <a:cubicBezTo>
                    <a:pt x="65753" y="18092"/>
                    <a:pt x="65869" y="18063"/>
                    <a:pt x="65976" y="18063"/>
                  </a:cubicBezTo>
                  <a:cubicBezTo>
                    <a:pt x="66421" y="18063"/>
                    <a:pt x="66724" y="18551"/>
                    <a:pt x="66974" y="18954"/>
                  </a:cubicBezTo>
                  <a:cubicBezTo>
                    <a:pt x="67323" y="19518"/>
                    <a:pt x="67591" y="19893"/>
                    <a:pt x="68001" y="19893"/>
                  </a:cubicBezTo>
                  <a:cubicBezTo>
                    <a:pt x="68137" y="19893"/>
                    <a:pt x="68287" y="19852"/>
                    <a:pt x="68462" y="19764"/>
                  </a:cubicBezTo>
                  <a:cubicBezTo>
                    <a:pt x="69093" y="19418"/>
                    <a:pt x="69760" y="18787"/>
                    <a:pt x="69819" y="18240"/>
                  </a:cubicBezTo>
                  <a:cubicBezTo>
                    <a:pt x="69843" y="17966"/>
                    <a:pt x="69736" y="17728"/>
                    <a:pt x="69462" y="17501"/>
                  </a:cubicBezTo>
                  <a:cubicBezTo>
                    <a:pt x="69164" y="17263"/>
                    <a:pt x="68533" y="17204"/>
                    <a:pt x="67926" y="17144"/>
                  </a:cubicBezTo>
                  <a:cubicBezTo>
                    <a:pt x="67128" y="17061"/>
                    <a:pt x="66378" y="16989"/>
                    <a:pt x="66045" y="16525"/>
                  </a:cubicBezTo>
                  <a:cubicBezTo>
                    <a:pt x="65890" y="16311"/>
                    <a:pt x="65843" y="16025"/>
                    <a:pt x="65902" y="15763"/>
                  </a:cubicBezTo>
                  <a:cubicBezTo>
                    <a:pt x="66021" y="15299"/>
                    <a:pt x="66176" y="14858"/>
                    <a:pt x="66366" y="14418"/>
                  </a:cubicBezTo>
                  <a:cubicBezTo>
                    <a:pt x="66533" y="14049"/>
                    <a:pt x="66676" y="13668"/>
                    <a:pt x="66783" y="13263"/>
                  </a:cubicBezTo>
                  <a:cubicBezTo>
                    <a:pt x="66855" y="13001"/>
                    <a:pt x="66890" y="12715"/>
                    <a:pt x="66926" y="12441"/>
                  </a:cubicBezTo>
                  <a:cubicBezTo>
                    <a:pt x="66986" y="11989"/>
                    <a:pt x="67081" y="11548"/>
                    <a:pt x="67224" y="11132"/>
                  </a:cubicBezTo>
                  <a:cubicBezTo>
                    <a:pt x="67367" y="10774"/>
                    <a:pt x="67521" y="10429"/>
                    <a:pt x="67700" y="10096"/>
                  </a:cubicBezTo>
                  <a:cubicBezTo>
                    <a:pt x="67734" y="10027"/>
                    <a:pt x="67758" y="9959"/>
                    <a:pt x="67780" y="9890"/>
                  </a:cubicBezTo>
                  <a:lnTo>
                    <a:pt x="67780" y="9890"/>
                  </a:lnTo>
                  <a:cubicBezTo>
                    <a:pt x="67802" y="9932"/>
                    <a:pt x="67823" y="9982"/>
                    <a:pt x="67843" y="10036"/>
                  </a:cubicBezTo>
                  <a:cubicBezTo>
                    <a:pt x="67831" y="9989"/>
                    <a:pt x="67807" y="9929"/>
                    <a:pt x="67783" y="9881"/>
                  </a:cubicBezTo>
                  <a:cubicBezTo>
                    <a:pt x="67782" y="9884"/>
                    <a:pt x="67781" y="9887"/>
                    <a:pt x="67780" y="9890"/>
                  </a:cubicBezTo>
                  <a:lnTo>
                    <a:pt x="67780" y="9890"/>
                  </a:lnTo>
                  <a:cubicBezTo>
                    <a:pt x="67735" y="9803"/>
                    <a:pt x="67684" y="9747"/>
                    <a:pt x="67628" y="9739"/>
                  </a:cubicBezTo>
                  <a:cubicBezTo>
                    <a:pt x="67609" y="9736"/>
                    <a:pt x="67591" y="9734"/>
                    <a:pt x="67573" y="9734"/>
                  </a:cubicBezTo>
                  <a:cubicBezTo>
                    <a:pt x="67312" y="9734"/>
                    <a:pt x="67170" y="10045"/>
                    <a:pt x="66902" y="10179"/>
                  </a:cubicBezTo>
                  <a:cubicBezTo>
                    <a:pt x="66605" y="10310"/>
                    <a:pt x="66271" y="10322"/>
                    <a:pt x="66128" y="10608"/>
                  </a:cubicBezTo>
                  <a:cubicBezTo>
                    <a:pt x="65985" y="10894"/>
                    <a:pt x="65831" y="11286"/>
                    <a:pt x="65545" y="11477"/>
                  </a:cubicBezTo>
                  <a:cubicBezTo>
                    <a:pt x="65259" y="11679"/>
                    <a:pt x="64771" y="11775"/>
                    <a:pt x="64914" y="12156"/>
                  </a:cubicBezTo>
                  <a:cubicBezTo>
                    <a:pt x="65053" y="12525"/>
                    <a:pt x="65146" y="13277"/>
                    <a:pt x="64912" y="13277"/>
                  </a:cubicBezTo>
                  <a:cubicBezTo>
                    <a:pt x="64905" y="13277"/>
                    <a:pt x="64898" y="13276"/>
                    <a:pt x="64890" y="13275"/>
                  </a:cubicBezTo>
                  <a:cubicBezTo>
                    <a:pt x="64628" y="13227"/>
                    <a:pt x="64378" y="12644"/>
                    <a:pt x="64188" y="12501"/>
                  </a:cubicBezTo>
                  <a:cubicBezTo>
                    <a:pt x="63997" y="12358"/>
                    <a:pt x="63461" y="11965"/>
                    <a:pt x="63461" y="11822"/>
                  </a:cubicBezTo>
                  <a:cubicBezTo>
                    <a:pt x="63461" y="11679"/>
                    <a:pt x="63223" y="11239"/>
                    <a:pt x="63068" y="11239"/>
                  </a:cubicBezTo>
                  <a:cubicBezTo>
                    <a:pt x="62925" y="11239"/>
                    <a:pt x="62687" y="11632"/>
                    <a:pt x="62544" y="12060"/>
                  </a:cubicBezTo>
                  <a:cubicBezTo>
                    <a:pt x="62400" y="12473"/>
                    <a:pt x="62349" y="13093"/>
                    <a:pt x="62187" y="13093"/>
                  </a:cubicBezTo>
                  <a:cubicBezTo>
                    <a:pt x="62175" y="13093"/>
                    <a:pt x="62164" y="13090"/>
                    <a:pt x="62152" y="13084"/>
                  </a:cubicBezTo>
                  <a:cubicBezTo>
                    <a:pt x="61961" y="12989"/>
                    <a:pt x="62009" y="12501"/>
                    <a:pt x="61663" y="12406"/>
                  </a:cubicBezTo>
                  <a:cubicBezTo>
                    <a:pt x="61330" y="12310"/>
                    <a:pt x="60890" y="12251"/>
                    <a:pt x="60556" y="11965"/>
                  </a:cubicBezTo>
                  <a:cubicBezTo>
                    <a:pt x="60319" y="11769"/>
                    <a:pt x="60133" y="11640"/>
                    <a:pt x="59897" y="11640"/>
                  </a:cubicBezTo>
                  <a:cubicBezTo>
                    <a:pt x="59789" y="11640"/>
                    <a:pt x="59670" y="11667"/>
                    <a:pt x="59532" y="11727"/>
                  </a:cubicBezTo>
                  <a:cubicBezTo>
                    <a:pt x="59246" y="11854"/>
                    <a:pt x="59040" y="11875"/>
                    <a:pt x="58807" y="11875"/>
                  </a:cubicBezTo>
                  <a:cubicBezTo>
                    <a:pt x="58691" y="11875"/>
                    <a:pt x="58568" y="11870"/>
                    <a:pt x="58425" y="11870"/>
                  </a:cubicBezTo>
                  <a:cubicBezTo>
                    <a:pt x="57984" y="11870"/>
                    <a:pt x="57544" y="12120"/>
                    <a:pt x="56972" y="12406"/>
                  </a:cubicBezTo>
                  <a:cubicBezTo>
                    <a:pt x="56389" y="12691"/>
                    <a:pt x="56139" y="12799"/>
                    <a:pt x="55948" y="13037"/>
                  </a:cubicBezTo>
                  <a:cubicBezTo>
                    <a:pt x="55758" y="13275"/>
                    <a:pt x="55901" y="13620"/>
                    <a:pt x="55948" y="14049"/>
                  </a:cubicBezTo>
                  <a:cubicBezTo>
                    <a:pt x="55996" y="14489"/>
                    <a:pt x="55758" y="15608"/>
                    <a:pt x="55460" y="15608"/>
                  </a:cubicBezTo>
                  <a:cubicBezTo>
                    <a:pt x="54889" y="15180"/>
                    <a:pt x="55377" y="14287"/>
                    <a:pt x="55365" y="13715"/>
                  </a:cubicBezTo>
                  <a:cubicBezTo>
                    <a:pt x="55353" y="12810"/>
                    <a:pt x="54603" y="12620"/>
                    <a:pt x="54043" y="12072"/>
                  </a:cubicBezTo>
                  <a:cubicBezTo>
                    <a:pt x="53531" y="11584"/>
                    <a:pt x="53710" y="10905"/>
                    <a:pt x="53305" y="10358"/>
                  </a:cubicBezTo>
                  <a:cubicBezTo>
                    <a:pt x="53019" y="9977"/>
                    <a:pt x="52900" y="9905"/>
                    <a:pt x="53103" y="9441"/>
                  </a:cubicBezTo>
                  <a:cubicBezTo>
                    <a:pt x="53162" y="9292"/>
                    <a:pt x="53411" y="8748"/>
                    <a:pt x="53123" y="8748"/>
                  </a:cubicBezTo>
                  <a:cubicBezTo>
                    <a:pt x="53064" y="8748"/>
                    <a:pt x="52984" y="8770"/>
                    <a:pt x="52877" y="8822"/>
                  </a:cubicBezTo>
                  <a:cubicBezTo>
                    <a:pt x="52746" y="8881"/>
                    <a:pt x="52615" y="9453"/>
                    <a:pt x="52436" y="9608"/>
                  </a:cubicBezTo>
                  <a:cubicBezTo>
                    <a:pt x="52150" y="9858"/>
                    <a:pt x="51841" y="9905"/>
                    <a:pt x="51495" y="9977"/>
                  </a:cubicBezTo>
                  <a:cubicBezTo>
                    <a:pt x="50948" y="10108"/>
                    <a:pt x="50960" y="10072"/>
                    <a:pt x="50960" y="10560"/>
                  </a:cubicBezTo>
                  <a:cubicBezTo>
                    <a:pt x="50960" y="10822"/>
                    <a:pt x="50853" y="11358"/>
                    <a:pt x="51055" y="11525"/>
                  </a:cubicBezTo>
                  <a:cubicBezTo>
                    <a:pt x="51125" y="11578"/>
                    <a:pt x="51201" y="11594"/>
                    <a:pt x="51281" y="11594"/>
                  </a:cubicBezTo>
                  <a:cubicBezTo>
                    <a:pt x="51398" y="11594"/>
                    <a:pt x="51523" y="11561"/>
                    <a:pt x="51646" y="11561"/>
                  </a:cubicBezTo>
                  <a:cubicBezTo>
                    <a:pt x="51758" y="11561"/>
                    <a:pt x="51868" y="11588"/>
                    <a:pt x="51972" y="11691"/>
                  </a:cubicBezTo>
                  <a:cubicBezTo>
                    <a:pt x="52115" y="11834"/>
                    <a:pt x="52293" y="12441"/>
                    <a:pt x="52317" y="12644"/>
                  </a:cubicBezTo>
                  <a:cubicBezTo>
                    <a:pt x="52341" y="12846"/>
                    <a:pt x="52222" y="13025"/>
                    <a:pt x="52281" y="13227"/>
                  </a:cubicBezTo>
                  <a:cubicBezTo>
                    <a:pt x="52341" y="13430"/>
                    <a:pt x="52638" y="13501"/>
                    <a:pt x="52615" y="13763"/>
                  </a:cubicBezTo>
                  <a:cubicBezTo>
                    <a:pt x="52580" y="14128"/>
                    <a:pt x="52031" y="14395"/>
                    <a:pt x="51703" y="14395"/>
                  </a:cubicBezTo>
                  <a:cubicBezTo>
                    <a:pt x="51689" y="14395"/>
                    <a:pt x="51675" y="14395"/>
                    <a:pt x="51662" y="14394"/>
                  </a:cubicBezTo>
                  <a:cubicBezTo>
                    <a:pt x="51126" y="14348"/>
                    <a:pt x="50710" y="14095"/>
                    <a:pt x="50141" y="14095"/>
                  </a:cubicBezTo>
                  <a:cubicBezTo>
                    <a:pt x="50117" y="14095"/>
                    <a:pt x="50092" y="14095"/>
                    <a:pt x="50067" y="14096"/>
                  </a:cubicBezTo>
                  <a:cubicBezTo>
                    <a:pt x="49958" y="14102"/>
                    <a:pt x="49847" y="14104"/>
                    <a:pt x="49736" y="14104"/>
                  </a:cubicBezTo>
                  <a:cubicBezTo>
                    <a:pt x="49385" y="14104"/>
                    <a:pt x="49025" y="14083"/>
                    <a:pt x="48675" y="14083"/>
                  </a:cubicBezTo>
                  <a:cubicBezTo>
                    <a:pt x="48421" y="14083"/>
                    <a:pt x="48172" y="14094"/>
                    <a:pt x="47936" y="14132"/>
                  </a:cubicBezTo>
                  <a:cubicBezTo>
                    <a:pt x="47435" y="14215"/>
                    <a:pt x="47019" y="14418"/>
                    <a:pt x="46507" y="14489"/>
                  </a:cubicBezTo>
                  <a:cubicBezTo>
                    <a:pt x="46102" y="14537"/>
                    <a:pt x="45780" y="14656"/>
                    <a:pt x="45352" y="14692"/>
                  </a:cubicBezTo>
                  <a:cubicBezTo>
                    <a:pt x="45471" y="14906"/>
                    <a:pt x="45721" y="14954"/>
                    <a:pt x="45864" y="15132"/>
                  </a:cubicBezTo>
                  <a:cubicBezTo>
                    <a:pt x="46007" y="15370"/>
                    <a:pt x="46126" y="15632"/>
                    <a:pt x="46185" y="15918"/>
                  </a:cubicBezTo>
                  <a:cubicBezTo>
                    <a:pt x="46292" y="16358"/>
                    <a:pt x="46138" y="16739"/>
                    <a:pt x="46257" y="17228"/>
                  </a:cubicBezTo>
                  <a:cubicBezTo>
                    <a:pt x="46340" y="17573"/>
                    <a:pt x="46245" y="17763"/>
                    <a:pt x="46257" y="18121"/>
                  </a:cubicBezTo>
                  <a:cubicBezTo>
                    <a:pt x="45995" y="18537"/>
                    <a:pt x="45769" y="18990"/>
                    <a:pt x="45590" y="19454"/>
                  </a:cubicBezTo>
                  <a:cubicBezTo>
                    <a:pt x="45519" y="19656"/>
                    <a:pt x="45423" y="19847"/>
                    <a:pt x="45304" y="20014"/>
                  </a:cubicBezTo>
                  <a:cubicBezTo>
                    <a:pt x="45170" y="20181"/>
                    <a:pt x="45130" y="20247"/>
                    <a:pt x="45099" y="20247"/>
                  </a:cubicBezTo>
                  <a:cubicBezTo>
                    <a:pt x="45063" y="20247"/>
                    <a:pt x="45038" y="20163"/>
                    <a:pt x="44899" y="20049"/>
                  </a:cubicBezTo>
                  <a:cubicBezTo>
                    <a:pt x="44816" y="19990"/>
                    <a:pt x="44828" y="19847"/>
                    <a:pt x="44721" y="19776"/>
                  </a:cubicBezTo>
                  <a:cubicBezTo>
                    <a:pt x="44626" y="19692"/>
                    <a:pt x="44459" y="19728"/>
                    <a:pt x="44364" y="19668"/>
                  </a:cubicBezTo>
                  <a:cubicBezTo>
                    <a:pt x="44114" y="19514"/>
                    <a:pt x="44078" y="19442"/>
                    <a:pt x="43947" y="19168"/>
                  </a:cubicBezTo>
                  <a:cubicBezTo>
                    <a:pt x="43780" y="18859"/>
                    <a:pt x="43887" y="18764"/>
                    <a:pt x="43447" y="18704"/>
                  </a:cubicBezTo>
                  <a:cubicBezTo>
                    <a:pt x="43396" y="18696"/>
                    <a:pt x="43348" y="18692"/>
                    <a:pt x="43301" y="18692"/>
                  </a:cubicBezTo>
                  <a:cubicBezTo>
                    <a:pt x="43075" y="18692"/>
                    <a:pt x="42890" y="18778"/>
                    <a:pt x="42673" y="18847"/>
                  </a:cubicBezTo>
                  <a:cubicBezTo>
                    <a:pt x="42433" y="18921"/>
                    <a:pt x="42223" y="18941"/>
                    <a:pt x="42021" y="18941"/>
                  </a:cubicBezTo>
                  <a:cubicBezTo>
                    <a:pt x="41790" y="18941"/>
                    <a:pt x="41568" y="18915"/>
                    <a:pt x="41323" y="18915"/>
                  </a:cubicBezTo>
                  <a:cubicBezTo>
                    <a:pt x="41197" y="18915"/>
                    <a:pt x="41065" y="18922"/>
                    <a:pt x="40923" y="18942"/>
                  </a:cubicBezTo>
                  <a:cubicBezTo>
                    <a:pt x="40661" y="18984"/>
                    <a:pt x="40408" y="19094"/>
                    <a:pt x="40208" y="19094"/>
                  </a:cubicBezTo>
                  <a:cubicBezTo>
                    <a:pt x="40009" y="19094"/>
                    <a:pt x="39863" y="18984"/>
                    <a:pt x="39815" y="18585"/>
                  </a:cubicBezTo>
                  <a:cubicBezTo>
                    <a:pt x="39780" y="18311"/>
                    <a:pt x="39923" y="18061"/>
                    <a:pt x="39863" y="17775"/>
                  </a:cubicBezTo>
                  <a:cubicBezTo>
                    <a:pt x="39827" y="17632"/>
                    <a:pt x="39673" y="17490"/>
                    <a:pt x="39625" y="17347"/>
                  </a:cubicBezTo>
                  <a:cubicBezTo>
                    <a:pt x="39577" y="17240"/>
                    <a:pt x="39625" y="17049"/>
                    <a:pt x="39577" y="16954"/>
                  </a:cubicBezTo>
                  <a:cubicBezTo>
                    <a:pt x="39315" y="16478"/>
                    <a:pt x="38768" y="16668"/>
                    <a:pt x="38399" y="16347"/>
                  </a:cubicBezTo>
                  <a:cubicBezTo>
                    <a:pt x="38264" y="16223"/>
                    <a:pt x="38171" y="15855"/>
                    <a:pt x="37970" y="15855"/>
                  </a:cubicBezTo>
                  <a:cubicBezTo>
                    <a:pt x="37959" y="15855"/>
                    <a:pt x="37947" y="15856"/>
                    <a:pt x="37934" y="15858"/>
                  </a:cubicBezTo>
                  <a:cubicBezTo>
                    <a:pt x="37708" y="15894"/>
                    <a:pt x="37744" y="16335"/>
                    <a:pt x="37482" y="16430"/>
                  </a:cubicBezTo>
                  <a:cubicBezTo>
                    <a:pt x="37470" y="16430"/>
                    <a:pt x="36565" y="16394"/>
                    <a:pt x="36517" y="16382"/>
                  </a:cubicBezTo>
                  <a:cubicBezTo>
                    <a:pt x="36220" y="16275"/>
                    <a:pt x="36196" y="16013"/>
                    <a:pt x="36125" y="15751"/>
                  </a:cubicBezTo>
                  <a:cubicBezTo>
                    <a:pt x="36005" y="15323"/>
                    <a:pt x="35672" y="14930"/>
                    <a:pt x="35410" y="14573"/>
                  </a:cubicBezTo>
                  <a:cubicBezTo>
                    <a:pt x="35279" y="14346"/>
                    <a:pt x="35077" y="14180"/>
                    <a:pt x="34827" y="14084"/>
                  </a:cubicBezTo>
                  <a:cubicBezTo>
                    <a:pt x="34729" y="14057"/>
                    <a:pt x="34514" y="14017"/>
                    <a:pt x="34321" y="14017"/>
                  </a:cubicBezTo>
                  <a:cubicBezTo>
                    <a:pt x="34184" y="14017"/>
                    <a:pt x="34058" y="14037"/>
                    <a:pt x="33993" y="14096"/>
                  </a:cubicBezTo>
                  <a:cubicBezTo>
                    <a:pt x="33684" y="14394"/>
                    <a:pt x="34601" y="14989"/>
                    <a:pt x="34886" y="15263"/>
                  </a:cubicBezTo>
                  <a:cubicBezTo>
                    <a:pt x="35291" y="15656"/>
                    <a:pt x="35517" y="16180"/>
                    <a:pt x="35696" y="16716"/>
                  </a:cubicBezTo>
                  <a:cubicBezTo>
                    <a:pt x="35886" y="17311"/>
                    <a:pt x="35565" y="17811"/>
                    <a:pt x="35755" y="18406"/>
                  </a:cubicBezTo>
                  <a:cubicBezTo>
                    <a:pt x="35839" y="18680"/>
                    <a:pt x="36017" y="18906"/>
                    <a:pt x="36029" y="19192"/>
                  </a:cubicBezTo>
                  <a:cubicBezTo>
                    <a:pt x="36053" y="19633"/>
                    <a:pt x="35851" y="19609"/>
                    <a:pt x="36184" y="19954"/>
                  </a:cubicBezTo>
                  <a:cubicBezTo>
                    <a:pt x="36375" y="20157"/>
                    <a:pt x="36601" y="20240"/>
                    <a:pt x="36779" y="20490"/>
                  </a:cubicBezTo>
                  <a:cubicBezTo>
                    <a:pt x="36946" y="20740"/>
                    <a:pt x="36946" y="21014"/>
                    <a:pt x="37208" y="21169"/>
                  </a:cubicBezTo>
                  <a:cubicBezTo>
                    <a:pt x="37301" y="21220"/>
                    <a:pt x="37398" y="21239"/>
                    <a:pt x="37494" y="21239"/>
                  </a:cubicBezTo>
                  <a:cubicBezTo>
                    <a:pt x="37757" y="21239"/>
                    <a:pt x="38019" y="21099"/>
                    <a:pt x="38217" y="21099"/>
                  </a:cubicBezTo>
                  <a:cubicBezTo>
                    <a:pt x="38400" y="21099"/>
                    <a:pt x="38529" y="21219"/>
                    <a:pt x="38553" y="21681"/>
                  </a:cubicBezTo>
                  <a:cubicBezTo>
                    <a:pt x="38577" y="22097"/>
                    <a:pt x="38458" y="22300"/>
                    <a:pt x="38696" y="22681"/>
                  </a:cubicBezTo>
                  <a:cubicBezTo>
                    <a:pt x="38911" y="23002"/>
                    <a:pt x="39280" y="23193"/>
                    <a:pt x="39506" y="23502"/>
                  </a:cubicBezTo>
                  <a:cubicBezTo>
                    <a:pt x="39696" y="23800"/>
                    <a:pt x="39768" y="24169"/>
                    <a:pt x="39708" y="24514"/>
                  </a:cubicBezTo>
                  <a:cubicBezTo>
                    <a:pt x="39661" y="24717"/>
                    <a:pt x="39530" y="25288"/>
                    <a:pt x="39411" y="25383"/>
                  </a:cubicBezTo>
                  <a:cubicBezTo>
                    <a:pt x="39196" y="24800"/>
                    <a:pt x="38541" y="25241"/>
                    <a:pt x="38399" y="24717"/>
                  </a:cubicBezTo>
                  <a:cubicBezTo>
                    <a:pt x="38232" y="24121"/>
                    <a:pt x="38946" y="23562"/>
                    <a:pt x="38089" y="23300"/>
                  </a:cubicBezTo>
                  <a:cubicBezTo>
                    <a:pt x="37970" y="23267"/>
                    <a:pt x="37856" y="23255"/>
                    <a:pt x="37746" y="23255"/>
                  </a:cubicBezTo>
                  <a:cubicBezTo>
                    <a:pt x="37451" y="23255"/>
                    <a:pt x="37180" y="23340"/>
                    <a:pt x="36898" y="23340"/>
                  </a:cubicBezTo>
                  <a:cubicBezTo>
                    <a:pt x="36862" y="23340"/>
                    <a:pt x="36827" y="23338"/>
                    <a:pt x="36791" y="23336"/>
                  </a:cubicBezTo>
                  <a:cubicBezTo>
                    <a:pt x="36494" y="23312"/>
                    <a:pt x="36172" y="23181"/>
                    <a:pt x="35851" y="23157"/>
                  </a:cubicBezTo>
                  <a:cubicBezTo>
                    <a:pt x="35779" y="23157"/>
                    <a:pt x="35706" y="23162"/>
                    <a:pt x="35634" y="23162"/>
                  </a:cubicBezTo>
                  <a:cubicBezTo>
                    <a:pt x="35513" y="23162"/>
                    <a:pt x="35395" y="23148"/>
                    <a:pt x="35291" y="23074"/>
                  </a:cubicBezTo>
                  <a:cubicBezTo>
                    <a:pt x="35208" y="23026"/>
                    <a:pt x="35255" y="22859"/>
                    <a:pt x="35160" y="22812"/>
                  </a:cubicBezTo>
                  <a:cubicBezTo>
                    <a:pt x="35076" y="22768"/>
                    <a:pt x="35014" y="22752"/>
                    <a:pt x="34964" y="22752"/>
                  </a:cubicBezTo>
                  <a:cubicBezTo>
                    <a:pt x="34824" y="22752"/>
                    <a:pt x="34776" y="22877"/>
                    <a:pt x="34606" y="22877"/>
                  </a:cubicBezTo>
                  <a:cubicBezTo>
                    <a:pt x="34586" y="22877"/>
                    <a:pt x="34564" y="22875"/>
                    <a:pt x="34541" y="22871"/>
                  </a:cubicBezTo>
                  <a:cubicBezTo>
                    <a:pt x="34220" y="22824"/>
                    <a:pt x="34124" y="22359"/>
                    <a:pt x="34077" y="22097"/>
                  </a:cubicBezTo>
                  <a:cubicBezTo>
                    <a:pt x="33958" y="21276"/>
                    <a:pt x="33053" y="21216"/>
                    <a:pt x="32576" y="20871"/>
                  </a:cubicBezTo>
                  <a:cubicBezTo>
                    <a:pt x="32326" y="20692"/>
                    <a:pt x="32160" y="20228"/>
                    <a:pt x="31850" y="20168"/>
                  </a:cubicBezTo>
                  <a:cubicBezTo>
                    <a:pt x="31830" y="20164"/>
                    <a:pt x="31810" y="20163"/>
                    <a:pt x="31791" y="20163"/>
                  </a:cubicBezTo>
                  <a:cubicBezTo>
                    <a:pt x="31569" y="20163"/>
                    <a:pt x="31459" y="20417"/>
                    <a:pt x="31269" y="20417"/>
                  </a:cubicBezTo>
                  <a:cubicBezTo>
                    <a:pt x="31186" y="20417"/>
                    <a:pt x="31087" y="20368"/>
                    <a:pt x="30957" y="20228"/>
                  </a:cubicBezTo>
                  <a:cubicBezTo>
                    <a:pt x="30636" y="19859"/>
                    <a:pt x="31064" y="19561"/>
                    <a:pt x="31017" y="19240"/>
                  </a:cubicBezTo>
                  <a:cubicBezTo>
                    <a:pt x="30969" y="18918"/>
                    <a:pt x="30648" y="18656"/>
                    <a:pt x="30481" y="18371"/>
                  </a:cubicBezTo>
                  <a:cubicBezTo>
                    <a:pt x="30267" y="17990"/>
                    <a:pt x="30183" y="17561"/>
                    <a:pt x="30040" y="17180"/>
                  </a:cubicBezTo>
                  <a:cubicBezTo>
                    <a:pt x="29862" y="16668"/>
                    <a:pt x="29600" y="16644"/>
                    <a:pt x="29255" y="16239"/>
                  </a:cubicBezTo>
                  <a:cubicBezTo>
                    <a:pt x="28909" y="15835"/>
                    <a:pt x="29064" y="15501"/>
                    <a:pt x="28362" y="15466"/>
                  </a:cubicBezTo>
                  <a:cubicBezTo>
                    <a:pt x="28340" y="15464"/>
                    <a:pt x="28319" y="15464"/>
                    <a:pt x="28297" y="15464"/>
                  </a:cubicBezTo>
                  <a:cubicBezTo>
                    <a:pt x="27964" y="15464"/>
                    <a:pt x="27646" y="15583"/>
                    <a:pt x="27303" y="15583"/>
                  </a:cubicBezTo>
                  <a:cubicBezTo>
                    <a:pt x="27168" y="15583"/>
                    <a:pt x="27030" y="15565"/>
                    <a:pt x="26885" y="15513"/>
                  </a:cubicBezTo>
                  <a:cubicBezTo>
                    <a:pt x="26457" y="13965"/>
                    <a:pt x="27076" y="12537"/>
                    <a:pt x="26814" y="10941"/>
                  </a:cubicBezTo>
                  <a:cubicBezTo>
                    <a:pt x="26647" y="9905"/>
                    <a:pt x="26838" y="9131"/>
                    <a:pt x="27076" y="8179"/>
                  </a:cubicBezTo>
                  <a:cubicBezTo>
                    <a:pt x="27217" y="7592"/>
                    <a:pt x="27401" y="7488"/>
                    <a:pt x="27704" y="7488"/>
                  </a:cubicBezTo>
                  <a:cubicBezTo>
                    <a:pt x="27869" y="7488"/>
                    <a:pt x="28071" y="7519"/>
                    <a:pt x="28320" y="7519"/>
                  </a:cubicBezTo>
                  <a:cubicBezTo>
                    <a:pt x="28383" y="7519"/>
                    <a:pt x="28448" y="7517"/>
                    <a:pt x="28516" y="7512"/>
                  </a:cubicBezTo>
                  <a:cubicBezTo>
                    <a:pt x="28778" y="7500"/>
                    <a:pt x="29588" y="7310"/>
                    <a:pt x="29743" y="7084"/>
                  </a:cubicBezTo>
                  <a:cubicBezTo>
                    <a:pt x="30040" y="6679"/>
                    <a:pt x="29540" y="6429"/>
                    <a:pt x="29862" y="5905"/>
                  </a:cubicBezTo>
                  <a:cubicBezTo>
                    <a:pt x="29911" y="5896"/>
                    <a:pt x="29959" y="5893"/>
                    <a:pt x="30006" y="5893"/>
                  </a:cubicBezTo>
                  <a:cubicBezTo>
                    <a:pt x="30347" y="5893"/>
                    <a:pt x="30651" y="6086"/>
                    <a:pt x="30950" y="6086"/>
                  </a:cubicBezTo>
                  <a:cubicBezTo>
                    <a:pt x="31134" y="6086"/>
                    <a:pt x="31317" y="6012"/>
                    <a:pt x="31505" y="5774"/>
                  </a:cubicBezTo>
                  <a:cubicBezTo>
                    <a:pt x="31779" y="5440"/>
                    <a:pt x="31707" y="4714"/>
                    <a:pt x="31731" y="4297"/>
                  </a:cubicBezTo>
                  <a:cubicBezTo>
                    <a:pt x="31755" y="3988"/>
                    <a:pt x="31743" y="3535"/>
                    <a:pt x="31529" y="3226"/>
                  </a:cubicBezTo>
                  <a:cubicBezTo>
                    <a:pt x="31291" y="2869"/>
                    <a:pt x="30779" y="2833"/>
                    <a:pt x="30362" y="2476"/>
                  </a:cubicBezTo>
                  <a:cubicBezTo>
                    <a:pt x="29981" y="2119"/>
                    <a:pt x="29528" y="1857"/>
                    <a:pt x="29028" y="1702"/>
                  </a:cubicBezTo>
                  <a:cubicBezTo>
                    <a:pt x="28552" y="1535"/>
                    <a:pt x="28409" y="1190"/>
                    <a:pt x="27945" y="1059"/>
                  </a:cubicBezTo>
                  <a:cubicBezTo>
                    <a:pt x="27813" y="1022"/>
                    <a:pt x="27632" y="1002"/>
                    <a:pt x="27439" y="1002"/>
                  </a:cubicBezTo>
                  <a:cubicBezTo>
                    <a:pt x="27073" y="1002"/>
                    <a:pt x="26663" y="1074"/>
                    <a:pt x="26469" y="1238"/>
                  </a:cubicBezTo>
                  <a:cubicBezTo>
                    <a:pt x="26100" y="1538"/>
                    <a:pt x="26190" y="1863"/>
                    <a:pt x="25842" y="1863"/>
                  </a:cubicBezTo>
                  <a:cubicBezTo>
                    <a:pt x="25763" y="1863"/>
                    <a:pt x="25662" y="1846"/>
                    <a:pt x="25528" y="1809"/>
                  </a:cubicBezTo>
                  <a:cubicBezTo>
                    <a:pt x="25266" y="1750"/>
                    <a:pt x="25099" y="1511"/>
                    <a:pt x="24814" y="1511"/>
                  </a:cubicBezTo>
                  <a:cubicBezTo>
                    <a:pt x="24808" y="1511"/>
                    <a:pt x="24802" y="1511"/>
                    <a:pt x="24796" y="1511"/>
                  </a:cubicBezTo>
                  <a:cubicBezTo>
                    <a:pt x="24536" y="1511"/>
                    <a:pt x="24345" y="1753"/>
                    <a:pt x="24139" y="1753"/>
                  </a:cubicBezTo>
                  <a:cubicBezTo>
                    <a:pt x="24126" y="1753"/>
                    <a:pt x="24113" y="1752"/>
                    <a:pt x="24099" y="1750"/>
                  </a:cubicBezTo>
                  <a:cubicBezTo>
                    <a:pt x="23361" y="1642"/>
                    <a:pt x="23790" y="571"/>
                    <a:pt x="23063" y="535"/>
                  </a:cubicBezTo>
                  <a:cubicBezTo>
                    <a:pt x="22984" y="544"/>
                    <a:pt x="22904" y="548"/>
                    <a:pt x="22824" y="548"/>
                  </a:cubicBezTo>
                  <a:cubicBezTo>
                    <a:pt x="22160" y="548"/>
                    <a:pt x="21480" y="262"/>
                    <a:pt x="20885" y="71"/>
                  </a:cubicBezTo>
                  <a:cubicBezTo>
                    <a:pt x="20736" y="21"/>
                    <a:pt x="20611" y="0"/>
                    <a:pt x="20500"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3"/>
            <p:cNvSpPr/>
            <p:nvPr/>
          </p:nvSpPr>
          <p:spPr>
            <a:xfrm>
              <a:off x="3971925" y="2282225"/>
              <a:ext cx="822150" cy="588825"/>
            </a:xfrm>
            <a:custGeom>
              <a:avLst/>
              <a:gdLst/>
              <a:ahLst/>
              <a:cxnLst/>
              <a:rect l="l" t="t" r="r" b="b"/>
              <a:pathLst>
                <a:path w="32886" h="23553" extrusionOk="0">
                  <a:moveTo>
                    <a:pt x="32718" y="13313"/>
                  </a:moveTo>
                  <a:cubicBezTo>
                    <a:pt x="32718" y="13313"/>
                    <a:pt x="32718" y="13314"/>
                    <a:pt x="32718" y="13314"/>
                  </a:cubicBezTo>
                  <a:lnTo>
                    <a:pt x="32718" y="13314"/>
                  </a:lnTo>
                  <a:cubicBezTo>
                    <a:pt x="32758" y="13356"/>
                    <a:pt x="32797" y="13399"/>
                    <a:pt x="32835" y="13443"/>
                  </a:cubicBezTo>
                  <a:lnTo>
                    <a:pt x="32835" y="13443"/>
                  </a:lnTo>
                  <a:cubicBezTo>
                    <a:pt x="32796" y="13397"/>
                    <a:pt x="32760" y="13355"/>
                    <a:pt x="32718" y="13313"/>
                  </a:cubicBezTo>
                  <a:close/>
                  <a:moveTo>
                    <a:pt x="32835" y="13443"/>
                  </a:moveTo>
                  <a:lnTo>
                    <a:pt x="32835" y="13443"/>
                  </a:lnTo>
                  <a:cubicBezTo>
                    <a:pt x="32851" y="13462"/>
                    <a:pt x="32868" y="13482"/>
                    <a:pt x="32885" y="13503"/>
                  </a:cubicBezTo>
                  <a:cubicBezTo>
                    <a:pt x="32869" y="13483"/>
                    <a:pt x="32852" y="13463"/>
                    <a:pt x="32835" y="13443"/>
                  </a:cubicBezTo>
                  <a:close/>
                  <a:moveTo>
                    <a:pt x="20953" y="1"/>
                  </a:moveTo>
                  <a:cubicBezTo>
                    <a:pt x="20942" y="1"/>
                    <a:pt x="20931" y="1"/>
                    <a:pt x="20919" y="2"/>
                  </a:cubicBezTo>
                  <a:cubicBezTo>
                    <a:pt x="20872" y="49"/>
                    <a:pt x="20836" y="109"/>
                    <a:pt x="20800" y="168"/>
                  </a:cubicBezTo>
                  <a:cubicBezTo>
                    <a:pt x="20693" y="359"/>
                    <a:pt x="20538" y="526"/>
                    <a:pt x="20360" y="645"/>
                  </a:cubicBezTo>
                  <a:cubicBezTo>
                    <a:pt x="20110" y="776"/>
                    <a:pt x="19860" y="907"/>
                    <a:pt x="19610" y="1002"/>
                  </a:cubicBezTo>
                  <a:lnTo>
                    <a:pt x="19479" y="1061"/>
                  </a:lnTo>
                  <a:cubicBezTo>
                    <a:pt x="19229" y="1169"/>
                    <a:pt x="18967" y="1252"/>
                    <a:pt x="18693" y="1347"/>
                  </a:cubicBezTo>
                  <a:cubicBezTo>
                    <a:pt x="18121" y="1526"/>
                    <a:pt x="17538" y="1716"/>
                    <a:pt x="17157" y="2109"/>
                  </a:cubicBezTo>
                  <a:cubicBezTo>
                    <a:pt x="17002" y="2252"/>
                    <a:pt x="16824" y="2371"/>
                    <a:pt x="16645" y="2466"/>
                  </a:cubicBezTo>
                  <a:cubicBezTo>
                    <a:pt x="16514" y="2538"/>
                    <a:pt x="16395" y="2609"/>
                    <a:pt x="16288" y="2693"/>
                  </a:cubicBezTo>
                  <a:cubicBezTo>
                    <a:pt x="16145" y="2800"/>
                    <a:pt x="16026" y="2919"/>
                    <a:pt x="15895" y="3050"/>
                  </a:cubicBezTo>
                  <a:cubicBezTo>
                    <a:pt x="15669" y="3288"/>
                    <a:pt x="15419" y="3490"/>
                    <a:pt x="15133" y="3669"/>
                  </a:cubicBezTo>
                  <a:cubicBezTo>
                    <a:pt x="14657" y="3919"/>
                    <a:pt x="14145" y="4097"/>
                    <a:pt x="13621" y="4217"/>
                  </a:cubicBezTo>
                  <a:cubicBezTo>
                    <a:pt x="12823" y="4419"/>
                    <a:pt x="12144" y="4586"/>
                    <a:pt x="11561" y="5407"/>
                  </a:cubicBezTo>
                  <a:cubicBezTo>
                    <a:pt x="11406" y="5645"/>
                    <a:pt x="11275" y="5895"/>
                    <a:pt x="11144" y="6145"/>
                  </a:cubicBezTo>
                  <a:cubicBezTo>
                    <a:pt x="10870" y="6669"/>
                    <a:pt x="10585" y="7205"/>
                    <a:pt x="10156" y="7550"/>
                  </a:cubicBezTo>
                  <a:cubicBezTo>
                    <a:pt x="9608" y="8003"/>
                    <a:pt x="8858" y="8229"/>
                    <a:pt x="8132" y="8443"/>
                  </a:cubicBezTo>
                  <a:cubicBezTo>
                    <a:pt x="7727" y="8562"/>
                    <a:pt x="7334" y="8693"/>
                    <a:pt x="6941" y="8872"/>
                  </a:cubicBezTo>
                  <a:cubicBezTo>
                    <a:pt x="6608" y="9050"/>
                    <a:pt x="6275" y="9241"/>
                    <a:pt x="5965" y="9479"/>
                  </a:cubicBezTo>
                  <a:cubicBezTo>
                    <a:pt x="5644" y="9705"/>
                    <a:pt x="5298" y="9920"/>
                    <a:pt x="4953" y="10098"/>
                  </a:cubicBezTo>
                  <a:cubicBezTo>
                    <a:pt x="4751" y="10193"/>
                    <a:pt x="4536" y="10265"/>
                    <a:pt x="4334" y="10324"/>
                  </a:cubicBezTo>
                  <a:cubicBezTo>
                    <a:pt x="3977" y="10432"/>
                    <a:pt x="3643" y="10527"/>
                    <a:pt x="3417" y="10765"/>
                  </a:cubicBezTo>
                  <a:cubicBezTo>
                    <a:pt x="3024" y="11205"/>
                    <a:pt x="3167" y="11408"/>
                    <a:pt x="3560" y="11837"/>
                  </a:cubicBezTo>
                  <a:cubicBezTo>
                    <a:pt x="3631" y="11920"/>
                    <a:pt x="3703" y="12015"/>
                    <a:pt x="3786" y="12098"/>
                  </a:cubicBezTo>
                  <a:cubicBezTo>
                    <a:pt x="4060" y="12456"/>
                    <a:pt x="4143" y="12932"/>
                    <a:pt x="4012" y="13361"/>
                  </a:cubicBezTo>
                  <a:cubicBezTo>
                    <a:pt x="3881" y="13718"/>
                    <a:pt x="3584" y="13980"/>
                    <a:pt x="3215" y="14051"/>
                  </a:cubicBezTo>
                  <a:cubicBezTo>
                    <a:pt x="3131" y="14075"/>
                    <a:pt x="3048" y="14087"/>
                    <a:pt x="2977" y="14087"/>
                  </a:cubicBezTo>
                  <a:cubicBezTo>
                    <a:pt x="2512" y="14087"/>
                    <a:pt x="2262" y="13753"/>
                    <a:pt x="2060" y="13515"/>
                  </a:cubicBezTo>
                  <a:cubicBezTo>
                    <a:pt x="1965" y="13372"/>
                    <a:pt x="1845" y="13253"/>
                    <a:pt x="1703" y="13158"/>
                  </a:cubicBezTo>
                  <a:cubicBezTo>
                    <a:pt x="1578" y="13083"/>
                    <a:pt x="1467" y="13049"/>
                    <a:pt x="1360" y="13049"/>
                  </a:cubicBezTo>
                  <a:cubicBezTo>
                    <a:pt x="1113" y="13049"/>
                    <a:pt x="892" y="13235"/>
                    <a:pt x="583" y="13527"/>
                  </a:cubicBezTo>
                  <a:lnTo>
                    <a:pt x="381" y="13706"/>
                  </a:lnTo>
                  <a:cubicBezTo>
                    <a:pt x="310" y="13872"/>
                    <a:pt x="250" y="14039"/>
                    <a:pt x="191" y="14194"/>
                  </a:cubicBezTo>
                  <a:cubicBezTo>
                    <a:pt x="0" y="14777"/>
                    <a:pt x="71" y="15623"/>
                    <a:pt x="393" y="16444"/>
                  </a:cubicBezTo>
                  <a:cubicBezTo>
                    <a:pt x="524" y="16790"/>
                    <a:pt x="619" y="17159"/>
                    <a:pt x="679" y="17516"/>
                  </a:cubicBezTo>
                  <a:cubicBezTo>
                    <a:pt x="738" y="17921"/>
                    <a:pt x="857" y="18313"/>
                    <a:pt x="1024" y="18694"/>
                  </a:cubicBezTo>
                  <a:cubicBezTo>
                    <a:pt x="1417" y="19504"/>
                    <a:pt x="1453" y="20135"/>
                    <a:pt x="1167" y="20945"/>
                  </a:cubicBezTo>
                  <a:cubicBezTo>
                    <a:pt x="929" y="21612"/>
                    <a:pt x="643" y="22243"/>
                    <a:pt x="333" y="22874"/>
                  </a:cubicBezTo>
                  <a:cubicBezTo>
                    <a:pt x="226" y="23100"/>
                    <a:pt x="119" y="23326"/>
                    <a:pt x="12" y="23552"/>
                  </a:cubicBezTo>
                  <a:cubicBezTo>
                    <a:pt x="2155" y="23052"/>
                    <a:pt x="10608" y="21088"/>
                    <a:pt x="12787" y="20635"/>
                  </a:cubicBezTo>
                  <a:cubicBezTo>
                    <a:pt x="12823" y="20433"/>
                    <a:pt x="12823" y="20218"/>
                    <a:pt x="12811" y="20016"/>
                  </a:cubicBezTo>
                  <a:cubicBezTo>
                    <a:pt x="12775" y="19516"/>
                    <a:pt x="12728" y="18897"/>
                    <a:pt x="13585" y="18564"/>
                  </a:cubicBezTo>
                  <a:cubicBezTo>
                    <a:pt x="14002" y="18433"/>
                    <a:pt x="14430" y="18349"/>
                    <a:pt x="14871" y="18325"/>
                  </a:cubicBezTo>
                  <a:cubicBezTo>
                    <a:pt x="15300" y="18278"/>
                    <a:pt x="15728" y="18147"/>
                    <a:pt x="16109" y="17956"/>
                  </a:cubicBezTo>
                  <a:lnTo>
                    <a:pt x="16169" y="17921"/>
                  </a:lnTo>
                  <a:cubicBezTo>
                    <a:pt x="17133" y="17516"/>
                    <a:pt x="18062" y="17028"/>
                    <a:pt x="18943" y="16468"/>
                  </a:cubicBezTo>
                  <a:lnTo>
                    <a:pt x="19348" y="16218"/>
                  </a:lnTo>
                  <a:cubicBezTo>
                    <a:pt x="19407" y="16182"/>
                    <a:pt x="19467" y="16147"/>
                    <a:pt x="19538" y="16099"/>
                  </a:cubicBezTo>
                  <a:cubicBezTo>
                    <a:pt x="19681" y="16016"/>
                    <a:pt x="19812" y="15920"/>
                    <a:pt x="19955" y="15837"/>
                  </a:cubicBezTo>
                  <a:cubicBezTo>
                    <a:pt x="20264" y="15647"/>
                    <a:pt x="20574" y="15468"/>
                    <a:pt x="20895" y="15313"/>
                  </a:cubicBezTo>
                  <a:cubicBezTo>
                    <a:pt x="21120" y="15201"/>
                    <a:pt x="21360" y="15100"/>
                    <a:pt x="21577" y="15100"/>
                  </a:cubicBezTo>
                  <a:cubicBezTo>
                    <a:pt x="21682" y="15100"/>
                    <a:pt x="21782" y="15124"/>
                    <a:pt x="21872" y="15182"/>
                  </a:cubicBezTo>
                  <a:cubicBezTo>
                    <a:pt x="22027" y="15289"/>
                    <a:pt x="22098" y="15492"/>
                    <a:pt x="22074" y="15682"/>
                  </a:cubicBezTo>
                  <a:cubicBezTo>
                    <a:pt x="22062" y="15932"/>
                    <a:pt x="21872" y="16111"/>
                    <a:pt x="21729" y="16242"/>
                  </a:cubicBezTo>
                  <a:cubicBezTo>
                    <a:pt x="21634" y="16349"/>
                    <a:pt x="21515" y="16444"/>
                    <a:pt x="21538" y="16504"/>
                  </a:cubicBezTo>
                  <a:cubicBezTo>
                    <a:pt x="21657" y="16599"/>
                    <a:pt x="21812" y="16670"/>
                    <a:pt x="21967" y="16694"/>
                  </a:cubicBezTo>
                  <a:cubicBezTo>
                    <a:pt x="21967" y="16682"/>
                    <a:pt x="21967" y="16682"/>
                    <a:pt x="21967" y="16670"/>
                  </a:cubicBezTo>
                  <a:cubicBezTo>
                    <a:pt x="21931" y="16563"/>
                    <a:pt x="21931" y="16456"/>
                    <a:pt x="21967" y="16349"/>
                  </a:cubicBezTo>
                  <a:cubicBezTo>
                    <a:pt x="22027" y="16206"/>
                    <a:pt x="22110" y="16075"/>
                    <a:pt x="22205" y="15956"/>
                  </a:cubicBezTo>
                  <a:cubicBezTo>
                    <a:pt x="22253" y="15897"/>
                    <a:pt x="22300" y="15837"/>
                    <a:pt x="22336" y="15777"/>
                  </a:cubicBezTo>
                  <a:cubicBezTo>
                    <a:pt x="22372" y="15730"/>
                    <a:pt x="22372" y="15706"/>
                    <a:pt x="22396" y="15658"/>
                  </a:cubicBezTo>
                  <a:cubicBezTo>
                    <a:pt x="22491" y="15456"/>
                    <a:pt x="22658" y="15135"/>
                    <a:pt x="23027" y="15135"/>
                  </a:cubicBezTo>
                  <a:cubicBezTo>
                    <a:pt x="23229" y="15146"/>
                    <a:pt x="23396" y="15266"/>
                    <a:pt x="23479" y="15444"/>
                  </a:cubicBezTo>
                  <a:cubicBezTo>
                    <a:pt x="23491" y="15468"/>
                    <a:pt x="23503" y="15492"/>
                    <a:pt x="23515" y="15504"/>
                  </a:cubicBezTo>
                  <a:cubicBezTo>
                    <a:pt x="23574" y="15539"/>
                    <a:pt x="23646" y="15551"/>
                    <a:pt x="23717" y="15551"/>
                  </a:cubicBezTo>
                  <a:cubicBezTo>
                    <a:pt x="23727" y="15551"/>
                    <a:pt x="23737" y="15551"/>
                    <a:pt x="23747" y="15551"/>
                  </a:cubicBezTo>
                  <a:cubicBezTo>
                    <a:pt x="24009" y="15551"/>
                    <a:pt x="24246" y="15703"/>
                    <a:pt x="24372" y="15932"/>
                  </a:cubicBezTo>
                  <a:cubicBezTo>
                    <a:pt x="24372" y="15920"/>
                    <a:pt x="24384" y="15897"/>
                    <a:pt x="24396" y="15885"/>
                  </a:cubicBezTo>
                  <a:cubicBezTo>
                    <a:pt x="24445" y="15756"/>
                    <a:pt x="24569" y="15437"/>
                    <a:pt x="24919" y="15437"/>
                  </a:cubicBezTo>
                  <a:cubicBezTo>
                    <a:pt x="24989" y="15437"/>
                    <a:pt x="25068" y="15450"/>
                    <a:pt x="25158" y="15480"/>
                  </a:cubicBezTo>
                  <a:cubicBezTo>
                    <a:pt x="25289" y="15539"/>
                    <a:pt x="25408" y="15611"/>
                    <a:pt x="25503" y="15718"/>
                  </a:cubicBezTo>
                  <a:cubicBezTo>
                    <a:pt x="25551" y="15777"/>
                    <a:pt x="25610" y="15825"/>
                    <a:pt x="25682" y="15861"/>
                  </a:cubicBezTo>
                  <a:cubicBezTo>
                    <a:pt x="25801" y="15897"/>
                    <a:pt x="25932" y="15920"/>
                    <a:pt x="26063" y="15956"/>
                  </a:cubicBezTo>
                  <a:cubicBezTo>
                    <a:pt x="26158" y="15980"/>
                    <a:pt x="26253" y="16004"/>
                    <a:pt x="26337" y="16028"/>
                  </a:cubicBezTo>
                  <a:cubicBezTo>
                    <a:pt x="26399" y="16046"/>
                    <a:pt x="26463" y="16056"/>
                    <a:pt x="26526" y="16056"/>
                  </a:cubicBezTo>
                  <a:cubicBezTo>
                    <a:pt x="26744" y="16056"/>
                    <a:pt x="26958" y="15950"/>
                    <a:pt x="27087" y="15766"/>
                  </a:cubicBezTo>
                  <a:cubicBezTo>
                    <a:pt x="27099" y="15754"/>
                    <a:pt x="27111" y="15742"/>
                    <a:pt x="27111" y="15694"/>
                  </a:cubicBezTo>
                  <a:cubicBezTo>
                    <a:pt x="27134" y="15492"/>
                    <a:pt x="27277" y="15325"/>
                    <a:pt x="27480" y="15277"/>
                  </a:cubicBezTo>
                  <a:cubicBezTo>
                    <a:pt x="27532" y="15262"/>
                    <a:pt x="27587" y="15256"/>
                    <a:pt x="27644" y="15256"/>
                  </a:cubicBezTo>
                  <a:cubicBezTo>
                    <a:pt x="27854" y="15256"/>
                    <a:pt x="28083" y="15348"/>
                    <a:pt x="28289" y="15432"/>
                  </a:cubicBezTo>
                  <a:cubicBezTo>
                    <a:pt x="28361" y="15468"/>
                    <a:pt x="28432" y="15492"/>
                    <a:pt x="28515" y="15527"/>
                  </a:cubicBezTo>
                  <a:cubicBezTo>
                    <a:pt x="28754" y="15575"/>
                    <a:pt x="28992" y="15611"/>
                    <a:pt x="29230" y="15623"/>
                  </a:cubicBezTo>
                  <a:cubicBezTo>
                    <a:pt x="29289" y="15623"/>
                    <a:pt x="29337" y="15611"/>
                    <a:pt x="29397" y="15599"/>
                  </a:cubicBezTo>
                  <a:cubicBezTo>
                    <a:pt x="29462" y="15579"/>
                    <a:pt x="29530" y="15570"/>
                    <a:pt x="29596" y="15570"/>
                  </a:cubicBezTo>
                  <a:cubicBezTo>
                    <a:pt x="29735" y="15570"/>
                    <a:pt x="29871" y="15610"/>
                    <a:pt x="29992" y="15682"/>
                  </a:cubicBezTo>
                  <a:cubicBezTo>
                    <a:pt x="30159" y="15789"/>
                    <a:pt x="30290" y="15932"/>
                    <a:pt x="30373" y="16099"/>
                  </a:cubicBezTo>
                  <a:cubicBezTo>
                    <a:pt x="30397" y="16135"/>
                    <a:pt x="30420" y="16182"/>
                    <a:pt x="30432" y="16194"/>
                  </a:cubicBezTo>
                  <a:cubicBezTo>
                    <a:pt x="30492" y="16182"/>
                    <a:pt x="30540" y="16158"/>
                    <a:pt x="30599" y="16147"/>
                  </a:cubicBezTo>
                  <a:cubicBezTo>
                    <a:pt x="30682" y="16111"/>
                    <a:pt x="30766" y="16075"/>
                    <a:pt x="30837" y="16016"/>
                  </a:cubicBezTo>
                  <a:cubicBezTo>
                    <a:pt x="31004" y="15908"/>
                    <a:pt x="31182" y="15837"/>
                    <a:pt x="31373" y="15801"/>
                  </a:cubicBezTo>
                  <a:cubicBezTo>
                    <a:pt x="32254" y="15682"/>
                    <a:pt x="32552" y="15456"/>
                    <a:pt x="32587" y="15349"/>
                  </a:cubicBezTo>
                  <a:cubicBezTo>
                    <a:pt x="32611" y="15277"/>
                    <a:pt x="32552" y="15146"/>
                    <a:pt x="32409" y="15004"/>
                  </a:cubicBezTo>
                  <a:cubicBezTo>
                    <a:pt x="32314" y="14932"/>
                    <a:pt x="32206" y="14861"/>
                    <a:pt x="32099" y="14801"/>
                  </a:cubicBezTo>
                  <a:cubicBezTo>
                    <a:pt x="31825" y="14646"/>
                    <a:pt x="31540" y="14480"/>
                    <a:pt x="31504" y="14194"/>
                  </a:cubicBezTo>
                  <a:cubicBezTo>
                    <a:pt x="31504" y="14003"/>
                    <a:pt x="31599" y="13825"/>
                    <a:pt x="31754" y="13718"/>
                  </a:cubicBezTo>
                  <a:cubicBezTo>
                    <a:pt x="31921" y="13611"/>
                    <a:pt x="32111" y="13539"/>
                    <a:pt x="32314" y="13527"/>
                  </a:cubicBezTo>
                  <a:cubicBezTo>
                    <a:pt x="32563" y="13480"/>
                    <a:pt x="32658" y="13456"/>
                    <a:pt x="32718" y="13314"/>
                  </a:cubicBezTo>
                  <a:lnTo>
                    <a:pt x="32718" y="13314"/>
                  </a:lnTo>
                  <a:cubicBezTo>
                    <a:pt x="32502" y="13090"/>
                    <a:pt x="32255" y="12901"/>
                    <a:pt x="31992" y="12741"/>
                  </a:cubicBezTo>
                  <a:cubicBezTo>
                    <a:pt x="31858" y="12661"/>
                    <a:pt x="31751" y="12629"/>
                    <a:pt x="31661" y="12629"/>
                  </a:cubicBezTo>
                  <a:cubicBezTo>
                    <a:pt x="31340" y="12629"/>
                    <a:pt x="31233" y="13029"/>
                    <a:pt x="30889" y="13029"/>
                  </a:cubicBezTo>
                  <a:cubicBezTo>
                    <a:pt x="30831" y="13029"/>
                    <a:pt x="30767" y="13018"/>
                    <a:pt x="30694" y="12991"/>
                  </a:cubicBezTo>
                  <a:cubicBezTo>
                    <a:pt x="30456" y="12479"/>
                    <a:pt x="30170" y="12253"/>
                    <a:pt x="30147" y="11658"/>
                  </a:cubicBezTo>
                  <a:cubicBezTo>
                    <a:pt x="30123" y="11027"/>
                    <a:pt x="30397" y="10777"/>
                    <a:pt x="30551" y="10241"/>
                  </a:cubicBezTo>
                  <a:cubicBezTo>
                    <a:pt x="30611" y="10027"/>
                    <a:pt x="30623" y="9551"/>
                    <a:pt x="30480" y="9360"/>
                  </a:cubicBezTo>
                  <a:cubicBezTo>
                    <a:pt x="30377" y="9230"/>
                    <a:pt x="30314" y="9184"/>
                    <a:pt x="30262" y="9184"/>
                  </a:cubicBezTo>
                  <a:cubicBezTo>
                    <a:pt x="30176" y="9184"/>
                    <a:pt x="30119" y="9310"/>
                    <a:pt x="29956" y="9384"/>
                  </a:cubicBezTo>
                  <a:cubicBezTo>
                    <a:pt x="29788" y="9458"/>
                    <a:pt x="29678" y="9477"/>
                    <a:pt x="29576" y="9477"/>
                  </a:cubicBezTo>
                  <a:cubicBezTo>
                    <a:pt x="29472" y="9477"/>
                    <a:pt x="29377" y="9457"/>
                    <a:pt x="29238" y="9457"/>
                  </a:cubicBezTo>
                  <a:cubicBezTo>
                    <a:pt x="29187" y="9457"/>
                    <a:pt x="29129" y="9460"/>
                    <a:pt x="29063" y="9467"/>
                  </a:cubicBezTo>
                  <a:cubicBezTo>
                    <a:pt x="28814" y="9499"/>
                    <a:pt x="28630" y="9651"/>
                    <a:pt x="28431" y="9651"/>
                  </a:cubicBezTo>
                  <a:cubicBezTo>
                    <a:pt x="28335" y="9651"/>
                    <a:pt x="28235" y="9615"/>
                    <a:pt x="28123" y="9515"/>
                  </a:cubicBezTo>
                  <a:cubicBezTo>
                    <a:pt x="27670" y="9110"/>
                    <a:pt x="28099" y="7991"/>
                    <a:pt x="28254" y="7515"/>
                  </a:cubicBezTo>
                  <a:cubicBezTo>
                    <a:pt x="27920" y="7384"/>
                    <a:pt x="27718" y="7324"/>
                    <a:pt x="27492" y="7038"/>
                  </a:cubicBezTo>
                  <a:cubicBezTo>
                    <a:pt x="27837" y="6610"/>
                    <a:pt x="27349" y="6526"/>
                    <a:pt x="27337" y="6217"/>
                  </a:cubicBezTo>
                  <a:cubicBezTo>
                    <a:pt x="27337" y="5943"/>
                    <a:pt x="27587" y="5598"/>
                    <a:pt x="27599" y="5252"/>
                  </a:cubicBezTo>
                  <a:cubicBezTo>
                    <a:pt x="27861" y="5157"/>
                    <a:pt x="27861" y="4824"/>
                    <a:pt x="27825" y="4574"/>
                  </a:cubicBezTo>
                  <a:cubicBezTo>
                    <a:pt x="27468" y="4574"/>
                    <a:pt x="27158" y="4443"/>
                    <a:pt x="26837" y="4431"/>
                  </a:cubicBezTo>
                  <a:cubicBezTo>
                    <a:pt x="26815" y="4429"/>
                    <a:pt x="26795" y="4429"/>
                    <a:pt x="26776" y="4429"/>
                  </a:cubicBezTo>
                  <a:cubicBezTo>
                    <a:pt x="26469" y="4429"/>
                    <a:pt x="26472" y="4602"/>
                    <a:pt x="26158" y="4669"/>
                  </a:cubicBezTo>
                  <a:cubicBezTo>
                    <a:pt x="26130" y="4676"/>
                    <a:pt x="26101" y="4679"/>
                    <a:pt x="26071" y="4679"/>
                  </a:cubicBezTo>
                  <a:cubicBezTo>
                    <a:pt x="25798" y="4679"/>
                    <a:pt x="25463" y="4410"/>
                    <a:pt x="25206" y="4324"/>
                  </a:cubicBezTo>
                  <a:cubicBezTo>
                    <a:pt x="24872" y="4228"/>
                    <a:pt x="24575" y="4217"/>
                    <a:pt x="24229" y="4050"/>
                  </a:cubicBezTo>
                  <a:cubicBezTo>
                    <a:pt x="23705" y="3788"/>
                    <a:pt x="22550" y="3359"/>
                    <a:pt x="22193" y="2835"/>
                  </a:cubicBezTo>
                  <a:cubicBezTo>
                    <a:pt x="21717" y="2145"/>
                    <a:pt x="22693" y="1800"/>
                    <a:pt x="22205" y="1204"/>
                  </a:cubicBezTo>
                  <a:cubicBezTo>
                    <a:pt x="22038" y="990"/>
                    <a:pt x="21669" y="930"/>
                    <a:pt x="21527" y="740"/>
                  </a:cubicBezTo>
                  <a:cubicBezTo>
                    <a:pt x="21443" y="609"/>
                    <a:pt x="21527" y="371"/>
                    <a:pt x="21443" y="252"/>
                  </a:cubicBezTo>
                  <a:cubicBezTo>
                    <a:pt x="21331" y="94"/>
                    <a:pt x="21144" y="1"/>
                    <a:pt x="20953"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3"/>
            <p:cNvSpPr/>
            <p:nvPr/>
          </p:nvSpPr>
          <p:spPr>
            <a:xfrm>
              <a:off x="3753725" y="1428050"/>
              <a:ext cx="781675" cy="1194325"/>
            </a:xfrm>
            <a:custGeom>
              <a:avLst/>
              <a:gdLst/>
              <a:ahLst/>
              <a:cxnLst/>
              <a:rect l="l" t="t" r="r" b="b"/>
              <a:pathLst>
                <a:path w="31267" h="47773" extrusionOk="0">
                  <a:moveTo>
                    <a:pt x="29540" y="33590"/>
                  </a:moveTo>
                  <a:lnTo>
                    <a:pt x="29540" y="33590"/>
                  </a:lnTo>
                  <a:cubicBezTo>
                    <a:pt x="29536" y="33604"/>
                    <a:pt x="29532" y="33618"/>
                    <a:pt x="29528" y="33633"/>
                  </a:cubicBezTo>
                  <a:cubicBezTo>
                    <a:pt x="29539" y="33612"/>
                    <a:pt x="29540" y="33600"/>
                    <a:pt x="29540" y="33590"/>
                  </a:cubicBezTo>
                  <a:close/>
                  <a:moveTo>
                    <a:pt x="18079" y="1"/>
                  </a:moveTo>
                  <a:cubicBezTo>
                    <a:pt x="17475" y="1"/>
                    <a:pt x="16699" y="457"/>
                    <a:pt x="16455" y="903"/>
                  </a:cubicBezTo>
                  <a:cubicBezTo>
                    <a:pt x="16110" y="1534"/>
                    <a:pt x="15681" y="1617"/>
                    <a:pt x="14919" y="1617"/>
                  </a:cubicBezTo>
                  <a:cubicBezTo>
                    <a:pt x="14919" y="1617"/>
                    <a:pt x="14895" y="1415"/>
                    <a:pt x="14848" y="1165"/>
                  </a:cubicBezTo>
                  <a:cubicBezTo>
                    <a:pt x="14741" y="1391"/>
                    <a:pt x="14634" y="1617"/>
                    <a:pt x="14550" y="1831"/>
                  </a:cubicBezTo>
                  <a:cubicBezTo>
                    <a:pt x="14431" y="2236"/>
                    <a:pt x="14348" y="2653"/>
                    <a:pt x="14312" y="3070"/>
                  </a:cubicBezTo>
                  <a:cubicBezTo>
                    <a:pt x="14264" y="3355"/>
                    <a:pt x="14217" y="3641"/>
                    <a:pt x="14145" y="3939"/>
                  </a:cubicBezTo>
                  <a:cubicBezTo>
                    <a:pt x="14038" y="4356"/>
                    <a:pt x="13883" y="4760"/>
                    <a:pt x="13705" y="5165"/>
                  </a:cubicBezTo>
                  <a:cubicBezTo>
                    <a:pt x="13514" y="5570"/>
                    <a:pt x="13371" y="5987"/>
                    <a:pt x="13276" y="6415"/>
                  </a:cubicBezTo>
                  <a:cubicBezTo>
                    <a:pt x="13229" y="6534"/>
                    <a:pt x="13252" y="6677"/>
                    <a:pt x="13312" y="6784"/>
                  </a:cubicBezTo>
                  <a:cubicBezTo>
                    <a:pt x="13514" y="7058"/>
                    <a:pt x="14217" y="7130"/>
                    <a:pt x="14836" y="7189"/>
                  </a:cubicBezTo>
                  <a:cubicBezTo>
                    <a:pt x="15526" y="7261"/>
                    <a:pt x="16241" y="7332"/>
                    <a:pt x="16658" y="7665"/>
                  </a:cubicBezTo>
                  <a:cubicBezTo>
                    <a:pt x="17146" y="8082"/>
                    <a:pt x="17217" y="8535"/>
                    <a:pt x="17193" y="8844"/>
                  </a:cubicBezTo>
                  <a:cubicBezTo>
                    <a:pt x="17098" y="9713"/>
                    <a:pt x="16122" y="10452"/>
                    <a:pt x="15562" y="10761"/>
                  </a:cubicBezTo>
                  <a:cubicBezTo>
                    <a:pt x="15304" y="10897"/>
                    <a:pt x="15074" y="10954"/>
                    <a:pt x="14868" y="10954"/>
                  </a:cubicBezTo>
                  <a:cubicBezTo>
                    <a:pt x="14151" y="10954"/>
                    <a:pt x="13724" y="10263"/>
                    <a:pt x="13419" y="9773"/>
                  </a:cubicBezTo>
                  <a:cubicBezTo>
                    <a:pt x="13123" y="9296"/>
                    <a:pt x="12980" y="9124"/>
                    <a:pt x="12843" y="9124"/>
                  </a:cubicBezTo>
                  <a:cubicBezTo>
                    <a:pt x="12809" y="9124"/>
                    <a:pt x="12776" y="9135"/>
                    <a:pt x="12740" y="9154"/>
                  </a:cubicBezTo>
                  <a:cubicBezTo>
                    <a:pt x="12633" y="9225"/>
                    <a:pt x="12550" y="9332"/>
                    <a:pt x="12478" y="9439"/>
                  </a:cubicBezTo>
                  <a:cubicBezTo>
                    <a:pt x="12359" y="9630"/>
                    <a:pt x="12193" y="9797"/>
                    <a:pt x="12002" y="9916"/>
                  </a:cubicBezTo>
                  <a:cubicBezTo>
                    <a:pt x="11859" y="9987"/>
                    <a:pt x="11693" y="10035"/>
                    <a:pt x="11526" y="10059"/>
                  </a:cubicBezTo>
                  <a:cubicBezTo>
                    <a:pt x="11443" y="10071"/>
                    <a:pt x="11347" y="10094"/>
                    <a:pt x="11264" y="10130"/>
                  </a:cubicBezTo>
                  <a:cubicBezTo>
                    <a:pt x="11121" y="10201"/>
                    <a:pt x="10978" y="10297"/>
                    <a:pt x="10835" y="10392"/>
                  </a:cubicBezTo>
                  <a:cubicBezTo>
                    <a:pt x="10633" y="10559"/>
                    <a:pt x="10395" y="10690"/>
                    <a:pt x="10145" y="10773"/>
                  </a:cubicBezTo>
                  <a:cubicBezTo>
                    <a:pt x="9999" y="10808"/>
                    <a:pt x="9845" y="10826"/>
                    <a:pt x="9688" y="10826"/>
                  </a:cubicBezTo>
                  <a:cubicBezTo>
                    <a:pt x="9576" y="10826"/>
                    <a:pt x="9461" y="10817"/>
                    <a:pt x="9347" y="10797"/>
                  </a:cubicBezTo>
                  <a:cubicBezTo>
                    <a:pt x="9240" y="10785"/>
                    <a:pt x="9133" y="10773"/>
                    <a:pt x="9026" y="10761"/>
                  </a:cubicBezTo>
                  <a:cubicBezTo>
                    <a:pt x="9000" y="10761"/>
                    <a:pt x="8975" y="10760"/>
                    <a:pt x="8950" y="10760"/>
                  </a:cubicBezTo>
                  <a:cubicBezTo>
                    <a:pt x="8325" y="10760"/>
                    <a:pt x="7911" y="10904"/>
                    <a:pt x="7728" y="11214"/>
                  </a:cubicBezTo>
                  <a:cubicBezTo>
                    <a:pt x="7490" y="11583"/>
                    <a:pt x="7573" y="12214"/>
                    <a:pt x="7954" y="12999"/>
                  </a:cubicBezTo>
                  <a:cubicBezTo>
                    <a:pt x="8002" y="13107"/>
                    <a:pt x="8097" y="13261"/>
                    <a:pt x="8216" y="13428"/>
                  </a:cubicBezTo>
                  <a:cubicBezTo>
                    <a:pt x="8466" y="13797"/>
                    <a:pt x="8716" y="14190"/>
                    <a:pt x="8740" y="14512"/>
                  </a:cubicBezTo>
                  <a:cubicBezTo>
                    <a:pt x="8752" y="14928"/>
                    <a:pt x="8585" y="15119"/>
                    <a:pt x="8442" y="15202"/>
                  </a:cubicBezTo>
                  <a:cubicBezTo>
                    <a:pt x="8340" y="15261"/>
                    <a:pt x="8228" y="15284"/>
                    <a:pt x="8116" y="15284"/>
                  </a:cubicBezTo>
                  <a:cubicBezTo>
                    <a:pt x="7797" y="15284"/>
                    <a:pt x="7470" y="15097"/>
                    <a:pt x="7311" y="15000"/>
                  </a:cubicBezTo>
                  <a:cubicBezTo>
                    <a:pt x="7192" y="14916"/>
                    <a:pt x="7085" y="14833"/>
                    <a:pt x="6990" y="14738"/>
                  </a:cubicBezTo>
                  <a:cubicBezTo>
                    <a:pt x="6894" y="14643"/>
                    <a:pt x="6787" y="14559"/>
                    <a:pt x="6692" y="14488"/>
                  </a:cubicBezTo>
                  <a:cubicBezTo>
                    <a:pt x="6668" y="14535"/>
                    <a:pt x="6656" y="14583"/>
                    <a:pt x="6656" y="14631"/>
                  </a:cubicBezTo>
                  <a:cubicBezTo>
                    <a:pt x="6609" y="14833"/>
                    <a:pt x="6871" y="15285"/>
                    <a:pt x="7275" y="15726"/>
                  </a:cubicBezTo>
                  <a:cubicBezTo>
                    <a:pt x="7371" y="15833"/>
                    <a:pt x="7478" y="15940"/>
                    <a:pt x="7585" y="16024"/>
                  </a:cubicBezTo>
                  <a:cubicBezTo>
                    <a:pt x="7847" y="16238"/>
                    <a:pt x="8133" y="16488"/>
                    <a:pt x="8252" y="16881"/>
                  </a:cubicBezTo>
                  <a:cubicBezTo>
                    <a:pt x="8371" y="17321"/>
                    <a:pt x="8252" y="17941"/>
                    <a:pt x="8157" y="18441"/>
                  </a:cubicBezTo>
                  <a:lnTo>
                    <a:pt x="8121" y="18667"/>
                  </a:lnTo>
                  <a:cubicBezTo>
                    <a:pt x="7954" y="19631"/>
                    <a:pt x="7633" y="20703"/>
                    <a:pt x="6502" y="21310"/>
                  </a:cubicBezTo>
                  <a:cubicBezTo>
                    <a:pt x="6228" y="21691"/>
                    <a:pt x="5751" y="21739"/>
                    <a:pt x="5335" y="21774"/>
                  </a:cubicBezTo>
                  <a:cubicBezTo>
                    <a:pt x="5097" y="21786"/>
                    <a:pt x="4870" y="21834"/>
                    <a:pt x="4656" y="21929"/>
                  </a:cubicBezTo>
                  <a:cubicBezTo>
                    <a:pt x="4454" y="22048"/>
                    <a:pt x="4335" y="22167"/>
                    <a:pt x="4335" y="22251"/>
                  </a:cubicBezTo>
                  <a:cubicBezTo>
                    <a:pt x="4347" y="22524"/>
                    <a:pt x="5132" y="22905"/>
                    <a:pt x="5466" y="23072"/>
                  </a:cubicBezTo>
                  <a:lnTo>
                    <a:pt x="5656" y="23155"/>
                  </a:lnTo>
                  <a:cubicBezTo>
                    <a:pt x="6525" y="23608"/>
                    <a:pt x="7144" y="23917"/>
                    <a:pt x="6966" y="25132"/>
                  </a:cubicBezTo>
                  <a:cubicBezTo>
                    <a:pt x="6871" y="25715"/>
                    <a:pt x="6633" y="26144"/>
                    <a:pt x="6252" y="26418"/>
                  </a:cubicBezTo>
                  <a:cubicBezTo>
                    <a:pt x="5900" y="26665"/>
                    <a:pt x="5473" y="26750"/>
                    <a:pt x="5016" y="26750"/>
                  </a:cubicBezTo>
                  <a:cubicBezTo>
                    <a:pt x="4482" y="26750"/>
                    <a:pt x="3909" y="26634"/>
                    <a:pt x="3370" y="26525"/>
                  </a:cubicBezTo>
                  <a:lnTo>
                    <a:pt x="3251" y="26501"/>
                  </a:lnTo>
                  <a:cubicBezTo>
                    <a:pt x="2982" y="26447"/>
                    <a:pt x="2766" y="26412"/>
                    <a:pt x="2594" y="26412"/>
                  </a:cubicBezTo>
                  <a:cubicBezTo>
                    <a:pt x="2309" y="26412"/>
                    <a:pt x="2140" y="26508"/>
                    <a:pt x="2037" y="26775"/>
                  </a:cubicBezTo>
                  <a:cubicBezTo>
                    <a:pt x="1870" y="27251"/>
                    <a:pt x="2275" y="27882"/>
                    <a:pt x="2692" y="28275"/>
                  </a:cubicBezTo>
                  <a:cubicBezTo>
                    <a:pt x="2858" y="28442"/>
                    <a:pt x="3049" y="28609"/>
                    <a:pt x="3227" y="28763"/>
                  </a:cubicBezTo>
                  <a:cubicBezTo>
                    <a:pt x="4085" y="29490"/>
                    <a:pt x="5132" y="30394"/>
                    <a:pt x="4144" y="31776"/>
                  </a:cubicBezTo>
                  <a:cubicBezTo>
                    <a:pt x="3751" y="32311"/>
                    <a:pt x="3299" y="32811"/>
                    <a:pt x="2799" y="33240"/>
                  </a:cubicBezTo>
                  <a:cubicBezTo>
                    <a:pt x="2656" y="33347"/>
                    <a:pt x="2501" y="33454"/>
                    <a:pt x="2334" y="33538"/>
                  </a:cubicBezTo>
                  <a:cubicBezTo>
                    <a:pt x="1799" y="33823"/>
                    <a:pt x="1572" y="34002"/>
                    <a:pt x="1644" y="34276"/>
                  </a:cubicBezTo>
                  <a:cubicBezTo>
                    <a:pt x="1727" y="34538"/>
                    <a:pt x="2120" y="34609"/>
                    <a:pt x="2668" y="34681"/>
                  </a:cubicBezTo>
                  <a:cubicBezTo>
                    <a:pt x="3001" y="34705"/>
                    <a:pt x="3311" y="34776"/>
                    <a:pt x="3608" y="34919"/>
                  </a:cubicBezTo>
                  <a:cubicBezTo>
                    <a:pt x="4180" y="35228"/>
                    <a:pt x="4323" y="35990"/>
                    <a:pt x="3966" y="36752"/>
                  </a:cubicBezTo>
                  <a:cubicBezTo>
                    <a:pt x="3687" y="37336"/>
                    <a:pt x="3245" y="37510"/>
                    <a:pt x="2767" y="37510"/>
                  </a:cubicBezTo>
                  <a:cubicBezTo>
                    <a:pt x="2387" y="37510"/>
                    <a:pt x="1984" y="37400"/>
                    <a:pt x="1620" y="37300"/>
                  </a:cubicBezTo>
                  <a:cubicBezTo>
                    <a:pt x="1273" y="37211"/>
                    <a:pt x="951" y="37122"/>
                    <a:pt x="695" y="37122"/>
                  </a:cubicBezTo>
                  <a:cubicBezTo>
                    <a:pt x="643" y="37122"/>
                    <a:pt x="594" y="37125"/>
                    <a:pt x="548" y="37133"/>
                  </a:cubicBezTo>
                  <a:cubicBezTo>
                    <a:pt x="298" y="37181"/>
                    <a:pt x="156" y="37264"/>
                    <a:pt x="120" y="37395"/>
                  </a:cubicBezTo>
                  <a:cubicBezTo>
                    <a:pt x="1" y="37776"/>
                    <a:pt x="620" y="38622"/>
                    <a:pt x="1299" y="39265"/>
                  </a:cubicBezTo>
                  <a:cubicBezTo>
                    <a:pt x="1513" y="39455"/>
                    <a:pt x="1739" y="39622"/>
                    <a:pt x="1977" y="39777"/>
                  </a:cubicBezTo>
                  <a:cubicBezTo>
                    <a:pt x="2763" y="40289"/>
                    <a:pt x="3727" y="40943"/>
                    <a:pt x="3394" y="41943"/>
                  </a:cubicBezTo>
                  <a:cubicBezTo>
                    <a:pt x="3311" y="42253"/>
                    <a:pt x="3120" y="42515"/>
                    <a:pt x="2870" y="42705"/>
                  </a:cubicBezTo>
                  <a:cubicBezTo>
                    <a:pt x="3049" y="42920"/>
                    <a:pt x="3263" y="43122"/>
                    <a:pt x="3489" y="43301"/>
                  </a:cubicBezTo>
                  <a:cubicBezTo>
                    <a:pt x="3617" y="43389"/>
                    <a:pt x="3722" y="43428"/>
                    <a:pt x="3823" y="43428"/>
                  </a:cubicBezTo>
                  <a:cubicBezTo>
                    <a:pt x="3994" y="43428"/>
                    <a:pt x="4154" y="43314"/>
                    <a:pt x="4394" y="43134"/>
                  </a:cubicBezTo>
                  <a:cubicBezTo>
                    <a:pt x="4573" y="42967"/>
                    <a:pt x="4787" y="42848"/>
                    <a:pt x="5001" y="42753"/>
                  </a:cubicBezTo>
                  <a:cubicBezTo>
                    <a:pt x="5120" y="42717"/>
                    <a:pt x="5180" y="42682"/>
                    <a:pt x="5239" y="42670"/>
                  </a:cubicBezTo>
                  <a:cubicBezTo>
                    <a:pt x="5332" y="42625"/>
                    <a:pt x="5406" y="42604"/>
                    <a:pt x="5470" y="42604"/>
                  </a:cubicBezTo>
                  <a:cubicBezTo>
                    <a:pt x="5579" y="42604"/>
                    <a:pt x="5663" y="42665"/>
                    <a:pt x="5775" y="42777"/>
                  </a:cubicBezTo>
                  <a:cubicBezTo>
                    <a:pt x="5835" y="42836"/>
                    <a:pt x="5906" y="42908"/>
                    <a:pt x="5966" y="42967"/>
                  </a:cubicBezTo>
                  <a:cubicBezTo>
                    <a:pt x="6132" y="43110"/>
                    <a:pt x="6311" y="43229"/>
                    <a:pt x="6502" y="43325"/>
                  </a:cubicBezTo>
                  <a:cubicBezTo>
                    <a:pt x="6644" y="43384"/>
                    <a:pt x="6763" y="43456"/>
                    <a:pt x="6894" y="43539"/>
                  </a:cubicBezTo>
                  <a:cubicBezTo>
                    <a:pt x="7466" y="43896"/>
                    <a:pt x="7537" y="44396"/>
                    <a:pt x="7609" y="44837"/>
                  </a:cubicBezTo>
                  <a:cubicBezTo>
                    <a:pt x="7633" y="45099"/>
                    <a:pt x="7716" y="45361"/>
                    <a:pt x="7835" y="45587"/>
                  </a:cubicBezTo>
                  <a:cubicBezTo>
                    <a:pt x="7954" y="45742"/>
                    <a:pt x="8085" y="45873"/>
                    <a:pt x="8252" y="45980"/>
                  </a:cubicBezTo>
                  <a:cubicBezTo>
                    <a:pt x="8454" y="46123"/>
                    <a:pt x="8645" y="46301"/>
                    <a:pt x="8788" y="46515"/>
                  </a:cubicBezTo>
                  <a:cubicBezTo>
                    <a:pt x="8859" y="46635"/>
                    <a:pt x="8919" y="46766"/>
                    <a:pt x="8954" y="46908"/>
                  </a:cubicBezTo>
                  <a:cubicBezTo>
                    <a:pt x="8954" y="46932"/>
                    <a:pt x="8966" y="46956"/>
                    <a:pt x="8978" y="46980"/>
                  </a:cubicBezTo>
                  <a:cubicBezTo>
                    <a:pt x="9002" y="47063"/>
                    <a:pt x="9038" y="47158"/>
                    <a:pt x="9073" y="47242"/>
                  </a:cubicBezTo>
                  <a:cubicBezTo>
                    <a:pt x="9204" y="47123"/>
                    <a:pt x="9335" y="47016"/>
                    <a:pt x="9490" y="46920"/>
                  </a:cubicBezTo>
                  <a:cubicBezTo>
                    <a:pt x="9673" y="46798"/>
                    <a:pt x="9887" y="46736"/>
                    <a:pt x="10101" y="46736"/>
                  </a:cubicBezTo>
                  <a:cubicBezTo>
                    <a:pt x="10304" y="46736"/>
                    <a:pt x="10507" y="46792"/>
                    <a:pt x="10681" y="46908"/>
                  </a:cubicBezTo>
                  <a:cubicBezTo>
                    <a:pt x="10871" y="47039"/>
                    <a:pt x="11038" y="47206"/>
                    <a:pt x="11169" y="47397"/>
                  </a:cubicBezTo>
                  <a:cubicBezTo>
                    <a:pt x="11364" y="47641"/>
                    <a:pt x="11479" y="47773"/>
                    <a:pt x="11679" y="47773"/>
                  </a:cubicBezTo>
                  <a:cubicBezTo>
                    <a:pt x="11723" y="47773"/>
                    <a:pt x="11770" y="47767"/>
                    <a:pt x="11824" y="47754"/>
                  </a:cubicBezTo>
                  <a:cubicBezTo>
                    <a:pt x="12014" y="47718"/>
                    <a:pt x="12181" y="47587"/>
                    <a:pt x="12240" y="47385"/>
                  </a:cubicBezTo>
                  <a:cubicBezTo>
                    <a:pt x="12324" y="47123"/>
                    <a:pt x="12276" y="46825"/>
                    <a:pt x="12097" y="46611"/>
                  </a:cubicBezTo>
                  <a:cubicBezTo>
                    <a:pt x="12026" y="46527"/>
                    <a:pt x="11955" y="46444"/>
                    <a:pt x="11895" y="46373"/>
                  </a:cubicBezTo>
                  <a:cubicBezTo>
                    <a:pt x="11526" y="45968"/>
                    <a:pt x="11026" y="45420"/>
                    <a:pt x="11764" y="44622"/>
                  </a:cubicBezTo>
                  <a:cubicBezTo>
                    <a:pt x="12074" y="44277"/>
                    <a:pt x="12502" y="44146"/>
                    <a:pt x="12895" y="44027"/>
                  </a:cubicBezTo>
                  <a:cubicBezTo>
                    <a:pt x="13074" y="43979"/>
                    <a:pt x="13264" y="43908"/>
                    <a:pt x="13431" y="43837"/>
                  </a:cubicBezTo>
                  <a:cubicBezTo>
                    <a:pt x="13764" y="43658"/>
                    <a:pt x="14086" y="43456"/>
                    <a:pt x="14395" y="43241"/>
                  </a:cubicBezTo>
                  <a:cubicBezTo>
                    <a:pt x="14717" y="42991"/>
                    <a:pt x="15074" y="42777"/>
                    <a:pt x="15431" y="42598"/>
                  </a:cubicBezTo>
                  <a:cubicBezTo>
                    <a:pt x="15848" y="42420"/>
                    <a:pt x="16265" y="42265"/>
                    <a:pt x="16705" y="42146"/>
                  </a:cubicBezTo>
                  <a:cubicBezTo>
                    <a:pt x="17384" y="41943"/>
                    <a:pt x="18086" y="41717"/>
                    <a:pt x="18551" y="41336"/>
                  </a:cubicBezTo>
                  <a:cubicBezTo>
                    <a:pt x="18908" y="41062"/>
                    <a:pt x="19158" y="40574"/>
                    <a:pt x="19408" y="40098"/>
                  </a:cubicBezTo>
                  <a:cubicBezTo>
                    <a:pt x="19539" y="39812"/>
                    <a:pt x="19694" y="39550"/>
                    <a:pt x="19872" y="39300"/>
                  </a:cubicBezTo>
                  <a:cubicBezTo>
                    <a:pt x="20551" y="38312"/>
                    <a:pt x="21396" y="38110"/>
                    <a:pt x="22206" y="37895"/>
                  </a:cubicBezTo>
                  <a:cubicBezTo>
                    <a:pt x="22694" y="37800"/>
                    <a:pt x="23158" y="37633"/>
                    <a:pt x="23599" y="37407"/>
                  </a:cubicBezTo>
                  <a:cubicBezTo>
                    <a:pt x="23837" y="37252"/>
                    <a:pt x="24063" y="37074"/>
                    <a:pt x="24254" y="36860"/>
                  </a:cubicBezTo>
                  <a:cubicBezTo>
                    <a:pt x="24385" y="36729"/>
                    <a:pt x="24528" y="36598"/>
                    <a:pt x="24682" y="36479"/>
                  </a:cubicBezTo>
                  <a:cubicBezTo>
                    <a:pt x="24813" y="36371"/>
                    <a:pt x="24956" y="36276"/>
                    <a:pt x="25099" y="36205"/>
                  </a:cubicBezTo>
                  <a:cubicBezTo>
                    <a:pt x="25254" y="36133"/>
                    <a:pt x="25385" y="36038"/>
                    <a:pt x="25504" y="35931"/>
                  </a:cubicBezTo>
                  <a:cubicBezTo>
                    <a:pt x="25980" y="35455"/>
                    <a:pt x="26647" y="35240"/>
                    <a:pt x="27242" y="35038"/>
                  </a:cubicBezTo>
                  <a:cubicBezTo>
                    <a:pt x="27516" y="34955"/>
                    <a:pt x="27754" y="34871"/>
                    <a:pt x="27980" y="34776"/>
                  </a:cubicBezTo>
                  <a:lnTo>
                    <a:pt x="28123" y="34716"/>
                  </a:lnTo>
                  <a:cubicBezTo>
                    <a:pt x="28350" y="34621"/>
                    <a:pt x="28576" y="34514"/>
                    <a:pt x="28778" y="34395"/>
                  </a:cubicBezTo>
                  <a:cubicBezTo>
                    <a:pt x="28897" y="34312"/>
                    <a:pt x="29004" y="34204"/>
                    <a:pt x="29076" y="34073"/>
                  </a:cubicBezTo>
                  <a:cubicBezTo>
                    <a:pt x="29147" y="33943"/>
                    <a:pt x="29242" y="33835"/>
                    <a:pt x="29350" y="33728"/>
                  </a:cubicBezTo>
                  <a:cubicBezTo>
                    <a:pt x="29409" y="33681"/>
                    <a:pt x="29469" y="33621"/>
                    <a:pt x="29540" y="33585"/>
                  </a:cubicBezTo>
                  <a:lnTo>
                    <a:pt x="29540" y="33585"/>
                  </a:lnTo>
                  <a:cubicBezTo>
                    <a:pt x="29540" y="33587"/>
                    <a:pt x="29540" y="33588"/>
                    <a:pt x="29540" y="33590"/>
                  </a:cubicBezTo>
                  <a:lnTo>
                    <a:pt x="29540" y="33590"/>
                  </a:lnTo>
                  <a:cubicBezTo>
                    <a:pt x="29572" y="33476"/>
                    <a:pt x="29604" y="33370"/>
                    <a:pt x="29635" y="33264"/>
                  </a:cubicBezTo>
                  <a:cubicBezTo>
                    <a:pt x="29659" y="33181"/>
                    <a:pt x="29754" y="33169"/>
                    <a:pt x="29790" y="33061"/>
                  </a:cubicBezTo>
                  <a:cubicBezTo>
                    <a:pt x="29814" y="32978"/>
                    <a:pt x="29743" y="32823"/>
                    <a:pt x="29754" y="32776"/>
                  </a:cubicBezTo>
                  <a:cubicBezTo>
                    <a:pt x="29778" y="32609"/>
                    <a:pt x="29850" y="32442"/>
                    <a:pt x="29957" y="32299"/>
                  </a:cubicBezTo>
                  <a:cubicBezTo>
                    <a:pt x="30243" y="31942"/>
                    <a:pt x="30385" y="31978"/>
                    <a:pt x="30350" y="31478"/>
                  </a:cubicBezTo>
                  <a:cubicBezTo>
                    <a:pt x="30314" y="31073"/>
                    <a:pt x="30266" y="30668"/>
                    <a:pt x="30374" y="30275"/>
                  </a:cubicBezTo>
                  <a:cubicBezTo>
                    <a:pt x="30505" y="29752"/>
                    <a:pt x="31267" y="28859"/>
                    <a:pt x="31005" y="28347"/>
                  </a:cubicBezTo>
                  <a:cubicBezTo>
                    <a:pt x="30624" y="27585"/>
                    <a:pt x="29302" y="27275"/>
                    <a:pt x="28635" y="26858"/>
                  </a:cubicBezTo>
                  <a:cubicBezTo>
                    <a:pt x="28230" y="26620"/>
                    <a:pt x="27766" y="26632"/>
                    <a:pt x="27373" y="26382"/>
                  </a:cubicBezTo>
                  <a:cubicBezTo>
                    <a:pt x="26980" y="26120"/>
                    <a:pt x="26778" y="25739"/>
                    <a:pt x="26540" y="25418"/>
                  </a:cubicBezTo>
                  <a:cubicBezTo>
                    <a:pt x="26302" y="25096"/>
                    <a:pt x="25611" y="24715"/>
                    <a:pt x="25873" y="24215"/>
                  </a:cubicBezTo>
                  <a:cubicBezTo>
                    <a:pt x="25962" y="24046"/>
                    <a:pt x="26121" y="24018"/>
                    <a:pt x="26293" y="24018"/>
                  </a:cubicBezTo>
                  <a:cubicBezTo>
                    <a:pt x="26375" y="24018"/>
                    <a:pt x="26459" y="24025"/>
                    <a:pt x="26540" y="24025"/>
                  </a:cubicBezTo>
                  <a:cubicBezTo>
                    <a:pt x="26671" y="24048"/>
                    <a:pt x="26802" y="24060"/>
                    <a:pt x="26933" y="24060"/>
                  </a:cubicBezTo>
                  <a:cubicBezTo>
                    <a:pt x="27135" y="24025"/>
                    <a:pt x="27111" y="23953"/>
                    <a:pt x="27254" y="23894"/>
                  </a:cubicBezTo>
                  <a:cubicBezTo>
                    <a:pt x="27385" y="23834"/>
                    <a:pt x="27861" y="23727"/>
                    <a:pt x="27933" y="23632"/>
                  </a:cubicBezTo>
                  <a:cubicBezTo>
                    <a:pt x="28099" y="23346"/>
                    <a:pt x="27790" y="23251"/>
                    <a:pt x="27683" y="23072"/>
                  </a:cubicBezTo>
                  <a:cubicBezTo>
                    <a:pt x="27552" y="22870"/>
                    <a:pt x="27468" y="22632"/>
                    <a:pt x="27468" y="22393"/>
                  </a:cubicBezTo>
                  <a:cubicBezTo>
                    <a:pt x="27468" y="22274"/>
                    <a:pt x="27552" y="22155"/>
                    <a:pt x="27552" y="22072"/>
                  </a:cubicBezTo>
                  <a:cubicBezTo>
                    <a:pt x="27552" y="21977"/>
                    <a:pt x="27349" y="21834"/>
                    <a:pt x="27409" y="21715"/>
                  </a:cubicBezTo>
                  <a:cubicBezTo>
                    <a:pt x="27599" y="21346"/>
                    <a:pt x="28671" y="21536"/>
                    <a:pt x="29052" y="21346"/>
                  </a:cubicBezTo>
                  <a:cubicBezTo>
                    <a:pt x="29064" y="21108"/>
                    <a:pt x="28778" y="20917"/>
                    <a:pt x="28671" y="20750"/>
                  </a:cubicBezTo>
                  <a:cubicBezTo>
                    <a:pt x="28600" y="20631"/>
                    <a:pt x="28683" y="20500"/>
                    <a:pt x="28540" y="20369"/>
                  </a:cubicBezTo>
                  <a:cubicBezTo>
                    <a:pt x="28479" y="20319"/>
                    <a:pt x="28417" y="20309"/>
                    <a:pt x="28355" y="20309"/>
                  </a:cubicBezTo>
                  <a:cubicBezTo>
                    <a:pt x="28315" y="20309"/>
                    <a:pt x="28276" y="20313"/>
                    <a:pt x="28237" y="20313"/>
                  </a:cubicBezTo>
                  <a:cubicBezTo>
                    <a:pt x="28194" y="20313"/>
                    <a:pt x="28152" y="20308"/>
                    <a:pt x="28111" y="20286"/>
                  </a:cubicBezTo>
                  <a:cubicBezTo>
                    <a:pt x="27562" y="19977"/>
                    <a:pt x="28069" y="19019"/>
                    <a:pt x="27411" y="19019"/>
                  </a:cubicBezTo>
                  <a:cubicBezTo>
                    <a:pt x="27385" y="19019"/>
                    <a:pt x="27356" y="19021"/>
                    <a:pt x="27326" y="19024"/>
                  </a:cubicBezTo>
                  <a:cubicBezTo>
                    <a:pt x="27319" y="18526"/>
                    <a:pt x="27624" y="18224"/>
                    <a:pt x="27940" y="18224"/>
                  </a:cubicBezTo>
                  <a:cubicBezTo>
                    <a:pt x="28176" y="18224"/>
                    <a:pt x="28418" y="18392"/>
                    <a:pt x="28540" y="18774"/>
                  </a:cubicBezTo>
                  <a:cubicBezTo>
                    <a:pt x="28574" y="18768"/>
                    <a:pt x="28605" y="18766"/>
                    <a:pt x="28636" y="18766"/>
                  </a:cubicBezTo>
                  <a:cubicBezTo>
                    <a:pt x="28917" y="18766"/>
                    <a:pt x="29069" y="18993"/>
                    <a:pt x="29338" y="19036"/>
                  </a:cubicBezTo>
                  <a:cubicBezTo>
                    <a:pt x="29350" y="19084"/>
                    <a:pt x="29302" y="19072"/>
                    <a:pt x="29302" y="19119"/>
                  </a:cubicBezTo>
                  <a:cubicBezTo>
                    <a:pt x="29802" y="19095"/>
                    <a:pt x="29874" y="18750"/>
                    <a:pt x="29850" y="18345"/>
                  </a:cubicBezTo>
                  <a:cubicBezTo>
                    <a:pt x="29826" y="18095"/>
                    <a:pt x="29683" y="17857"/>
                    <a:pt x="29743" y="17583"/>
                  </a:cubicBezTo>
                  <a:cubicBezTo>
                    <a:pt x="29802" y="17345"/>
                    <a:pt x="29945" y="17262"/>
                    <a:pt x="29981" y="16988"/>
                  </a:cubicBezTo>
                  <a:cubicBezTo>
                    <a:pt x="30004" y="16786"/>
                    <a:pt x="29945" y="16595"/>
                    <a:pt x="29993" y="16393"/>
                  </a:cubicBezTo>
                  <a:cubicBezTo>
                    <a:pt x="30028" y="16190"/>
                    <a:pt x="30231" y="16083"/>
                    <a:pt x="30171" y="15845"/>
                  </a:cubicBezTo>
                  <a:cubicBezTo>
                    <a:pt x="30076" y="15381"/>
                    <a:pt x="29623" y="15643"/>
                    <a:pt x="29350" y="15381"/>
                  </a:cubicBezTo>
                  <a:cubicBezTo>
                    <a:pt x="28945" y="15000"/>
                    <a:pt x="28314" y="14821"/>
                    <a:pt x="27945" y="14392"/>
                  </a:cubicBezTo>
                  <a:cubicBezTo>
                    <a:pt x="27647" y="14059"/>
                    <a:pt x="27480" y="13500"/>
                    <a:pt x="27123" y="13226"/>
                  </a:cubicBezTo>
                  <a:cubicBezTo>
                    <a:pt x="26909" y="13059"/>
                    <a:pt x="26683" y="13035"/>
                    <a:pt x="26445" y="12868"/>
                  </a:cubicBezTo>
                  <a:cubicBezTo>
                    <a:pt x="26242" y="12714"/>
                    <a:pt x="26087" y="12499"/>
                    <a:pt x="25873" y="12368"/>
                  </a:cubicBezTo>
                  <a:cubicBezTo>
                    <a:pt x="25432" y="12095"/>
                    <a:pt x="24885" y="12035"/>
                    <a:pt x="24456" y="11737"/>
                  </a:cubicBezTo>
                  <a:cubicBezTo>
                    <a:pt x="24242" y="11618"/>
                    <a:pt x="24075" y="11416"/>
                    <a:pt x="23980" y="11190"/>
                  </a:cubicBezTo>
                  <a:cubicBezTo>
                    <a:pt x="23897" y="10916"/>
                    <a:pt x="24123" y="10713"/>
                    <a:pt x="23861" y="10499"/>
                  </a:cubicBezTo>
                  <a:cubicBezTo>
                    <a:pt x="23682" y="10356"/>
                    <a:pt x="23325" y="10463"/>
                    <a:pt x="23099" y="10356"/>
                  </a:cubicBezTo>
                  <a:cubicBezTo>
                    <a:pt x="22730" y="10178"/>
                    <a:pt x="22801" y="10059"/>
                    <a:pt x="22730" y="9666"/>
                  </a:cubicBezTo>
                  <a:cubicBezTo>
                    <a:pt x="22611" y="9070"/>
                    <a:pt x="22182" y="8570"/>
                    <a:pt x="22277" y="7987"/>
                  </a:cubicBezTo>
                  <a:cubicBezTo>
                    <a:pt x="22313" y="7749"/>
                    <a:pt x="22551" y="7487"/>
                    <a:pt x="22444" y="7273"/>
                  </a:cubicBezTo>
                  <a:cubicBezTo>
                    <a:pt x="22376" y="7147"/>
                    <a:pt x="22327" y="7104"/>
                    <a:pt x="22287" y="7104"/>
                  </a:cubicBezTo>
                  <a:cubicBezTo>
                    <a:pt x="22194" y="7104"/>
                    <a:pt x="22143" y="7332"/>
                    <a:pt x="21999" y="7332"/>
                  </a:cubicBezTo>
                  <a:cubicBezTo>
                    <a:pt x="21997" y="7332"/>
                    <a:pt x="21994" y="7332"/>
                    <a:pt x="21992" y="7332"/>
                  </a:cubicBezTo>
                  <a:cubicBezTo>
                    <a:pt x="21694" y="7332"/>
                    <a:pt x="21575" y="7034"/>
                    <a:pt x="21337" y="6903"/>
                  </a:cubicBezTo>
                  <a:cubicBezTo>
                    <a:pt x="20860" y="6618"/>
                    <a:pt x="20420" y="6677"/>
                    <a:pt x="20301" y="6070"/>
                  </a:cubicBezTo>
                  <a:cubicBezTo>
                    <a:pt x="20182" y="5522"/>
                    <a:pt x="20337" y="5677"/>
                    <a:pt x="19860" y="5451"/>
                  </a:cubicBezTo>
                  <a:cubicBezTo>
                    <a:pt x="19741" y="5391"/>
                    <a:pt x="19729" y="5249"/>
                    <a:pt x="19622" y="5201"/>
                  </a:cubicBezTo>
                  <a:cubicBezTo>
                    <a:pt x="19503" y="5153"/>
                    <a:pt x="19325" y="5201"/>
                    <a:pt x="19194" y="5141"/>
                  </a:cubicBezTo>
                  <a:cubicBezTo>
                    <a:pt x="19265" y="4844"/>
                    <a:pt x="19527" y="4737"/>
                    <a:pt x="19479" y="4403"/>
                  </a:cubicBezTo>
                  <a:cubicBezTo>
                    <a:pt x="19420" y="4046"/>
                    <a:pt x="19003" y="3951"/>
                    <a:pt x="18753" y="3701"/>
                  </a:cubicBezTo>
                  <a:cubicBezTo>
                    <a:pt x="18146" y="3093"/>
                    <a:pt x="18205" y="1891"/>
                    <a:pt x="18646" y="1224"/>
                  </a:cubicBezTo>
                  <a:cubicBezTo>
                    <a:pt x="19027" y="665"/>
                    <a:pt x="19075" y="200"/>
                    <a:pt x="18289" y="22"/>
                  </a:cubicBezTo>
                  <a:cubicBezTo>
                    <a:pt x="18222" y="8"/>
                    <a:pt x="18152" y="1"/>
                    <a:pt x="18079"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53"/>
            <p:cNvSpPr/>
            <p:nvPr/>
          </p:nvSpPr>
          <p:spPr>
            <a:xfrm>
              <a:off x="4489250" y="2282250"/>
              <a:ext cx="5075" cy="625"/>
            </a:xfrm>
            <a:custGeom>
              <a:avLst/>
              <a:gdLst/>
              <a:ahLst/>
              <a:cxnLst/>
              <a:rect l="l" t="t" r="r" b="b"/>
              <a:pathLst>
                <a:path w="203" h="25" extrusionOk="0">
                  <a:moveTo>
                    <a:pt x="0" y="25"/>
                  </a:moveTo>
                  <a:cubicBezTo>
                    <a:pt x="72" y="13"/>
                    <a:pt x="131" y="1"/>
                    <a:pt x="202" y="1"/>
                  </a:cubicBezTo>
                  <a:cubicBezTo>
                    <a:pt x="131" y="1"/>
                    <a:pt x="72" y="13"/>
                    <a:pt x="0" y="25"/>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53"/>
            <p:cNvSpPr/>
            <p:nvPr/>
          </p:nvSpPr>
          <p:spPr>
            <a:xfrm>
              <a:off x="4794925" y="2621000"/>
              <a:ext cx="2700" cy="4475"/>
            </a:xfrm>
            <a:custGeom>
              <a:avLst/>
              <a:gdLst/>
              <a:ahLst/>
              <a:cxnLst/>
              <a:rect l="l" t="t" r="r" b="b"/>
              <a:pathLst>
                <a:path w="108" h="179" extrusionOk="0">
                  <a:moveTo>
                    <a:pt x="1" y="0"/>
                  </a:moveTo>
                  <a:cubicBezTo>
                    <a:pt x="37" y="60"/>
                    <a:pt x="72" y="119"/>
                    <a:pt x="108" y="179"/>
                  </a:cubicBezTo>
                  <a:cubicBezTo>
                    <a:pt x="72" y="119"/>
                    <a:pt x="37" y="60"/>
                    <a:pt x="1"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53"/>
            <p:cNvSpPr/>
            <p:nvPr/>
          </p:nvSpPr>
          <p:spPr>
            <a:xfrm>
              <a:off x="2438400" y="1684575"/>
              <a:ext cx="900" cy="3275"/>
            </a:xfrm>
            <a:custGeom>
              <a:avLst/>
              <a:gdLst/>
              <a:ahLst/>
              <a:cxnLst/>
              <a:rect l="l" t="t" r="r" b="b"/>
              <a:pathLst>
                <a:path w="36" h="131" extrusionOk="0">
                  <a:moveTo>
                    <a:pt x="0" y="131"/>
                  </a:moveTo>
                  <a:cubicBezTo>
                    <a:pt x="12" y="95"/>
                    <a:pt x="24" y="48"/>
                    <a:pt x="36" y="0"/>
                  </a:cubicBezTo>
                  <a:cubicBezTo>
                    <a:pt x="24" y="48"/>
                    <a:pt x="12" y="95"/>
                    <a:pt x="0" y="13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3"/>
            <p:cNvSpPr/>
            <p:nvPr/>
          </p:nvSpPr>
          <p:spPr>
            <a:xfrm>
              <a:off x="2409225" y="2720400"/>
              <a:ext cx="25" cy="25"/>
            </a:xfrm>
            <a:custGeom>
              <a:avLst/>
              <a:gdLst/>
              <a:ahLst/>
              <a:cxnLst/>
              <a:rect l="l" t="t" r="r" b="b"/>
              <a:pathLst>
                <a:path w="1" h="1" extrusionOk="0">
                  <a:moveTo>
                    <a:pt x="0" y="1"/>
                  </a:move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3"/>
            <p:cNvSpPr/>
            <p:nvPr/>
          </p:nvSpPr>
          <p:spPr>
            <a:xfrm>
              <a:off x="2498225" y="3283275"/>
              <a:ext cx="6575" cy="8650"/>
            </a:xfrm>
            <a:custGeom>
              <a:avLst/>
              <a:gdLst/>
              <a:ahLst/>
              <a:cxnLst/>
              <a:rect l="l" t="t" r="r" b="b"/>
              <a:pathLst>
                <a:path w="263" h="346" extrusionOk="0">
                  <a:moveTo>
                    <a:pt x="262" y="346"/>
                  </a:moveTo>
                  <a:cubicBezTo>
                    <a:pt x="167" y="227"/>
                    <a:pt x="84" y="119"/>
                    <a:pt x="0" y="0"/>
                  </a:cubicBezTo>
                  <a:cubicBezTo>
                    <a:pt x="84" y="119"/>
                    <a:pt x="167" y="227"/>
                    <a:pt x="262" y="346"/>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3"/>
            <p:cNvSpPr/>
            <p:nvPr/>
          </p:nvSpPr>
          <p:spPr>
            <a:xfrm>
              <a:off x="2668475" y="2285525"/>
              <a:ext cx="2700" cy="1825"/>
            </a:xfrm>
            <a:custGeom>
              <a:avLst/>
              <a:gdLst/>
              <a:ahLst/>
              <a:cxnLst/>
              <a:rect l="l" t="t" r="r" b="b"/>
              <a:pathLst>
                <a:path w="108" h="73" extrusionOk="0">
                  <a:moveTo>
                    <a:pt x="1" y="72"/>
                  </a:moveTo>
                  <a:cubicBezTo>
                    <a:pt x="36" y="48"/>
                    <a:pt x="72" y="25"/>
                    <a:pt x="108" y="1"/>
                  </a:cubicBezTo>
                  <a:cubicBezTo>
                    <a:pt x="72" y="25"/>
                    <a:pt x="36" y="48"/>
                    <a:pt x="1" y="72"/>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3"/>
            <p:cNvSpPr/>
            <p:nvPr/>
          </p:nvSpPr>
          <p:spPr>
            <a:xfrm>
              <a:off x="2403850" y="2719225"/>
              <a:ext cx="325" cy="25"/>
            </a:xfrm>
            <a:custGeom>
              <a:avLst/>
              <a:gdLst/>
              <a:ahLst/>
              <a:cxnLst/>
              <a:rect l="l" t="t" r="r" b="b"/>
              <a:pathLst>
                <a:path w="13" h="1" extrusionOk="0">
                  <a:moveTo>
                    <a:pt x="1" y="0"/>
                  </a:moveTo>
                  <a:lnTo>
                    <a:pt x="13" y="0"/>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3"/>
            <p:cNvSpPr/>
            <p:nvPr/>
          </p:nvSpPr>
          <p:spPr>
            <a:xfrm>
              <a:off x="2232700" y="2722775"/>
              <a:ext cx="1415375" cy="560825"/>
            </a:xfrm>
            <a:custGeom>
              <a:avLst/>
              <a:gdLst/>
              <a:ahLst/>
              <a:cxnLst/>
              <a:rect l="l" t="t" r="r" b="b"/>
              <a:pathLst>
                <a:path w="56615" h="22433" extrusionOk="0">
                  <a:moveTo>
                    <a:pt x="6680" y="1"/>
                  </a:moveTo>
                  <a:cubicBezTo>
                    <a:pt x="6490" y="334"/>
                    <a:pt x="6549" y="1180"/>
                    <a:pt x="6514" y="1453"/>
                  </a:cubicBezTo>
                  <a:cubicBezTo>
                    <a:pt x="6418" y="2394"/>
                    <a:pt x="5740" y="2073"/>
                    <a:pt x="5418" y="2799"/>
                  </a:cubicBezTo>
                  <a:cubicBezTo>
                    <a:pt x="5287" y="3097"/>
                    <a:pt x="5430" y="3466"/>
                    <a:pt x="5263" y="3775"/>
                  </a:cubicBezTo>
                  <a:cubicBezTo>
                    <a:pt x="5109" y="4109"/>
                    <a:pt x="4728" y="4442"/>
                    <a:pt x="4454" y="4716"/>
                  </a:cubicBezTo>
                  <a:cubicBezTo>
                    <a:pt x="3763" y="5394"/>
                    <a:pt x="3049" y="5514"/>
                    <a:pt x="2132" y="5585"/>
                  </a:cubicBezTo>
                  <a:cubicBezTo>
                    <a:pt x="1358" y="5644"/>
                    <a:pt x="1120" y="6097"/>
                    <a:pt x="691" y="6680"/>
                  </a:cubicBezTo>
                  <a:cubicBezTo>
                    <a:pt x="1" y="7633"/>
                    <a:pt x="513" y="7942"/>
                    <a:pt x="1394" y="8407"/>
                  </a:cubicBezTo>
                  <a:cubicBezTo>
                    <a:pt x="1799" y="8621"/>
                    <a:pt x="2132" y="8907"/>
                    <a:pt x="2549" y="9073"/>
                  </a:cubicBezTo>
                  <a:cubicBezTo>
                    <a:pt x="2894" y="9216"/>
                    <a:pt x="3239" y="9300"/>
                    <a:pt x="3525" y="9585"/>
                  </a:cubicBezTo>
                  <a:cubicBezTo>
                    <a:pt x="3835" y="9895"/>
                    <a:pt x="3858" y="10252"/>
                    <a:pt x="3966" y="10633"/>
                  </a:cubicBezTo>
                  <a:cubicBezTo>
                    <a:pt x="4180" y="11288"/>
                    <a:pt x="4478" y="11586"/>
                    <a:pt x="4942" y="12062"/>
                  </a:cubicBezTo>
                  <a:cubicBezTo>
                    <a:pt x="5597" y="12753"/>
                    <a:pt x="6323" y="13526"/>
                    <a:pt x="6430" y="14503"/>
                  </a:cubicBezTo>
                  <a:cubicBezTo>
                    <a:pt x="6490" y="15062"/>
                    <a:pt x="6335" y="15562"/>
                    <a:pt x="6454" y="16086"/>
                  </a:cubicBezTo>
                  <a:cubicBezTo>
                    <a:pt x="6561" y="16420"/>
                    <a:pt x="6704" y="16729"/>
                    <a:pt x="6883" y="17027"/>
                  </a:cubicBezTo>
                  <a:cubicBezTo>
                    <a:pt x="7454" y="18063"/>
                    <a:pt x="8371" y="18991"/>
                    <a:pt x="9026" y="19980"/>
                  </a:cubicBezTo>
                  <a:cubicBezTo>
                    <a:pt x="9585" y="20813"/>
                    <a:pt x="10038" y="21635"/>
                    <a:pt x="10609" y="22432"/>
                  </a:cubicBezTo>
                  <a:lnTo>
                    <a:pt x="11609" y="21801"/>
                  </a:lnTo>
                  <a:cubicBezTo>
                    <a:pt x="12288" y="21361"/>
                    <a:pt x="12633" y="21146"/>
                    <a:pt x="13050" y="20468"/>
                  </a:cubicBezTo>
                  <a:lnTo>
                    <a:pt x="13145" y="20325"/>
                  </a:lnTo>
                  <a:cubicBezTo>
                    <a:pt x="13336" y="19968"/>
                    <a:pt x="13586" y="19646"/>
                    <a:pt x="13860" y="19360"/>
                  </a:cubicBezTo>
                  <a:cubicBezTo>
                    <a:pt x="14074" y="19146"/>
                    <a:pt x="14360" y="19003"/>
                    <a:pt x="14657" y="18968"/>
                  </a:cubicBezTo>
                  <a:cubicBezTo>
                    <a:pt x="14741" y="18944"/>
                    <a:pt x="14848" y="18920"/>
                    <a:pt x="14955" y="18884"/>
                  </a:cubicBezTo>
                  <a:cubicBezTo>
                    <a:pt x="15110" y="18837"/>
                    <a:pt x="15241" y="18753"/>
                    <a:pt x="15360" y="18658"/>
                  </a:cubicBezTo>
                  <a:cubicBezTo>
                    <a:pt x="15515" y="18539"/>
                    <a:pt x="15669" y="18444"/>
                    <a:pt x="15848" y="18372"/>
                  </a:cubicBezTo>
                  <a:cubicBezTo>
                    <a:pt x="15979" y="18337"/>
                    <a:pt x="16113" y="18319"/>
                    <a:pt x="16247" y="18319"/>
                  </a:cubicBezTo>
                  <a:cubicBezTo>
                    <a:pt x="16381" y="18319"/>
                    <a:pt x="16515" y="18337"/>
                    <a:pt x="16646" y="18372"/>
                  </a:cubicBezTo>
                  <a:cubicBezTo>
                    <a:pt x="16777" y="18408"/>
                    <a:pt x="16908" y="18420"/>
                    <a:pt x="17039" y="18432"/>
                  </a:cubicBezTo>
                  <a:lnTo>
                    <a:pt x="17051" y="18432"/>
                  </a:lnTo>
                  <a:cubicBezTo>
                    <a:pt x="17717" y="18432"/>
                    <a:pt x="18146" y="18170"/>
                    <a:pt x="18682" y="17717"/>
                  </a:cubicBezTo>
                  <a:cubicBezTo>
                    <a:pt x="18988" y="17453"/>
                    <a:pt x="19274" y="17363"/>
                    <a:pt x="19519" y="17363"/>
                  </a:cubicBezTo>
                  <a:cubicBezTo>
                    <a:pt x="19692" y="17363"/>
                    <a:pt x="19844" y="17408"/>
                    <a:pt x="19968" y="17467"/>
                  </a:cubicBezTo>
                  <a:cubicBezTo>
                    <a:pt x="20718" y="17813"/>
                    <a:pt x="21182" y="18920"/>
                    <a:pt x="21170" y="19539"/>
                  </a:cubicBezTo>
                  <a:cubicBezTo>
                    <a:pt x="21170" y="19694"/>
                    <a:pt x="21146" y="19861"/>
                    <a:pt x="21111" y="20015"/>
                  </a:cubicBezTo>
                  <a:cubicBezTo>
                    <a:pt x="21170" y="20003"/>
                    <a:pt x="21265" y="19991"/>
                    <a:pt x="21384" y="19968"/>
                  </a:cubicBezTo>
                  <a:cubicBezTo>
                    <a:pt x="21527" y="19932"/>
                    <a:pt x="21658" y="19884"/>
                    <a:pt x="21789" y="19825"/>
                  </a:cubicBezTo>
                  <a:cubicBezTo>
                    <a:pt x="22000" y="19737"/>
                    <a:pt x="22241" y="19633"/>
                    <a:pt x="22492" y="19633"/>
                  </a:cubicBezTo>
                  <a:cubicBezTo>
                    <a:pt x="22680" y="19633"/>
                    <a:pt x="22874" y="19692"/>
                    <a:pt x="23063" y="19861"/>
                  </a:cubicBezTo>
                  <a:cubicBezTo>
                    <a:pt x="23182" y="19968"/>
                    <a:pt x="23278" y="20111"/>
                    <a:pt x="23349" y="20277"/>
                  </a:cubicBezTo>
                  <a:cubicBezTo>
                    <a:pt x="23432" y="20456"/>
                    <a:pt x="23492" y="20575"/>
                    <a:pt x="23742" y="20646"/>
                  </a:cubicBezTo>
                  <a:cubicBezTo>
                    <a:pt x="23886" y="20681"/>
                    <a:pt x="23999" y="20699"/>
                    <a:pt x="24094" y="20699"/>
                  </a:cubicBezTo>
                  <a:cubicBezTo>
                    <a:pt x="24327" y="20699"/>
                    <a:pt x="24450" y="20587"/>
                    <a:pt x="24671" y="20325"/>
                  </a:cubicBezTo>
                  <a:cubicBezTo>
                    <a:pt x="24742" y="20242"/>
                    <a:pt x="24802" y="20158"/>
                    <a:pt x="24861" y="20063"/>
                  </a:cubicBezTo>
                  <a:cubicBezTo>
                    <a:pt x="25049" y="19787"/>
                    <a:pt x="25227" y="19510"/>
                    <a:pt x="25785" y="19510"/>
                  </a:cubicBezTo>
                  <a:cubicBezTo>
                    <a:pt x="25828" y="19510"/>
                    <a:pt x="25873" y="19512"/>
                    <a:pt x="25921" y="19515"/>
                  </a:cubicBezTo>
                  <a:cubicBezTo>
                    <a:pt x="26385" y="19551"/>
                    <a:pt x="26837" y="19789"/>
                    <a:pt x="27218" y="20003"/>
                  </a:cubicBezTo>
                  <a:cubicBezTo>
                    <a:pt x="27349" y="20075"/>
                    <a:pt x="27480" y="20158"/>
                    <a:pt x="27599" y="20206"/>
                  </a:cubicBezTo>
                  <a:cubicBezTo>
                    <a:pt x="27801" y="20303"/>
                    <a:pt x="27964" y="20346"/>
                    <a:pt x="28108" y="20346"/>
                  </a:cubicBezTo>
                  <a:cubicBezTo>
                    <a:pt x="28423" y="20346"/>
                    <a:pt x="28646" y="20139"/>
                    <a:pt x="28981" y="19837"/>
                  </a:cubicBezTo>
                  <a:cubicBezTo>
                    <a:pt x="29159" y="19670"/>
                    <a:pt x="29338" y="19515"/>
                    <a:pt x="29528" y="19372"/>
                  </a:cubicBezTo>
                  <a:cubicBezTo>
                    <a:pt x="29874" y="19134"/>
                    <a:pt x="30255" y="18979"/>
                    <a:pt x="30671" y="18908"/>
                  </a:cubicBezTo>
                  <a:cubicBezTo>
                    <a:pt x="30790" y="18884"/>
                    <a:pt x="30909" y="18860"/>
                    <a:pt x="31052" y="18813"/>
                  </a:cubicBezTo>
                  <a:cubicBezTo>
                    <a:pt x="31219" y="18753"/>
                    <a:pt x="31386" y="18682"/>
                    <a:pt x="31540" y="18587"/>
                  </a:cubicBezTo>
                  <a:cubicBezTo>
                    <a:pt x="31731" y="18467"/>
                    <a:pt x="31933" y="18372"/>
                    <a:pt x="32136" y="18301"/>
                  </a:cubicBezTo>
                  <a:cubicBezTo>
                    <a:pt x="32322" y="18260"/>
                    <a:pt x="32513" y="18236"/>
                    <a:pt x="32707" y="18236"/>
                  </a:cubicBezTo>
                  <a:cubicBezTo>
                    <a:pt x="32798" y="18236"/>
                    <a:pt x="32890" y="18242"/>
                    <a:pt x="32981" y="18253"/>
                  </a:cubicBezTo>
                  <a:cubicBezTo>
                    <a:pt x="33065" y="18258"/>
                    <a:pt x="33149" y="18261"/>
                    <a:pt x="33232" y="18261"/>
                  </a:cubicBezTo>
                  <a:cubicBezTo>
                    <a:pt x="33349" y="18261"/>
                    <a:pt x="33465" y="18255"/>
                    <a:pt x="33576" y="18241"/>
                  </a:cubicBezTo>
                  <a:cubicBezTo>
                    <a:pt x="33803" y="18182"/>
                    <a:pt x="34005" y="18098"/>
                    <a:pt x="34196" y="17991"/>
                  </a:cubicBezTo>
                  <a:cubicBezTo>
                    <a:pt x="34362" y="17908"/>
                    <a:pt x="34541" y="17836"/>
                    <a:pt x="34719" y="17765"/>
                  </a:cubicBezTo>
                  <a:cubicBezTo>
                    <a:pt x="34922" y="17705"/>
                    <a:pt x="35112" y="17658"/>
                    <a:pt x="35315" y="17622"/>
                  </a:cubicBezTo>
                  <a:cubicBezTo>
                    <a:pt x="35541" y="17575"/>
                    <a:pt x="35779" y="17515"/>
                    <a:pt x="36005" y="17432"/>
                  </a:cubicBezTo>
                  <a:cubicBezTo>
                    <a:pt x="36196" y="17336"/>
                    <a:pt x="36386" y="17241"/>
                    <a:pt x="36565" y="17134"/>
                  </a:cubicBezTo>
                  <a:cubicBezTo>
                    <a:pt x="36767" y="16991"/>
                    <a:pt x="36994" y="16884"/>
                    <a:pt x="37232" y="16789"/>
                  </a:cubicBezTo>
                  <a:cubicBezTo>
                    <a:pt x="37505" y="16658"/>
                    <a:pt x="37767" y="16586"/>
                    <a:pt x="37994" y="16515"/>
                  </a:cubicBezTo>
                  <a:cubicBezTo>
                    <a:pt x="38529" y="16348"/>
                    <a:pt x="38910" y="16229"/>
                    <a:pt x="39351" y="15741"/>
                  </a:cubicBezTo>
                  <a:cubicBezTo>
                    <a:pt x="39672" y="15396"/>
                    <a:pt x="40042" y="15086"/>
                    <a:pt x="40434" y="14800"/>
                  </a:cubicBezTo>
                  <a:cubicBezTo>
                    <a:pt x="40756" y="14574"/>
                    <a:pt x="41054" y="14312"/>
                    <a:pt x="41339" y="14038"/>
                  </a:cubicBezTo>
                  <a:cubicBezTo>
                    <a:pt x="41475" y="13880"/>
                    <a:pt x="41675" y="13776"/>
                    <a:pt x="41888" y="13776"/>
                  </a:cubicBezTo>
                  <a:cubicBezTo>
                    <a:pt x="41900" y="13776"/>
                    <a:pt x="41911" y="13776"/>
                    <a:pt x="41923" y="13776"/>
                  </a:cubicBezTo>
                  <a:cubicBezTo>
                    <a:pt x="42256" y="13788"/>
                    <a:pt x="42470" y="14074"/>
                    <a:pt x="42649" y="14300"/>
                  </a:cubicBezTo>
                  <a:cubicBezTo>
                    <a:pt x="42768" y="14503"/>
                    <a:pt x="42970" y="14657"/>
                    <a:pt x="43209" y="14717"/>
                  </a:cubicBezTo>
                  <a:cubicBezTo>
                    <a:pt x="43411" y="14800"/>
                    <a:pt x="43601" y="14919"/>
                    <a:pt x="43780" y="15074"/>
                  </a:cubicBezTo>
                  <a:cubicBezTo>
                    <a:pt x="43780" y="15062"/>
                    <a:pt x="43780" y="15062"/>
                    <a:pt x="43780" y="15062"/>
                  </a:cubicBezTo>
                  <a:cubicBezTo>
                    <a:pt x="43915" y="14726"/>
                    <a:pt x="44123" y="14283"/>
                    <a:pt x="44516" y="14283"/>
                  </a:cubicBezTo>
                  <a:cubicBezTo>
                    <a:pt x="44540" y="14283"/>
                    <a:pt x="44564" y="14285"/>
                    <a:pt x="44590" y="14288"/>
                  </a:cubicBezTo>
                  <a:cubicBezTo>
                    <a:pt x="44887" y="14324"/>
                    <a:pt x="44995" y="14669"/>
                    <a:pt x="45066" y="14931"/>
                  </a:cubicBezTo>
                  <a:cubicBezTo>
                    <a:pt x="45090" y="14991"/>
                    <a:pt x="45114" y="15050"/>
                    <a:pt x="45137" y="15110"/>
                  </a:cubicBezTo>
                  <a:cubicBezTo>
                    <a:pt x="45245" y="15289"/>
                    <a:pt x="45411" y="15419"/>
                    <a:pt x="45602" y="15491"/>
                  </a:cubicBezTo>
                  <a:cubicBezTo>
                    <a:pt x="45673" y="15527"/>
                    <a:pt x="45745" y="15562"/>
                    <a:pt x="45840" y="15610"/>
                  </a:cubicBezTo>
                  <a:cubicBezTo>
                    <a:pt x="46388" y="15943"/>
                    <a:pt x="46864" y="16360"/>
                    <a:pt x="47269" y="16848"/>
                  </a:cubicBezTo>
                  <a:cubicBezTo>
                    <a:pt x="47685" y="17360"/>
                    <a:pt x="47566" y="17753"/>
                    <a:pt x="47447" y="18146"/>
                  </a:cubicBezTo>
                  <a:cubicBezTo>
                    <a:pt x="47447" y="18146"/>
                    <a:pt x="47447" y="18158"/>
                    <a:pt x="47447" y="18158"/>
                  </a:cubicBezTo>
                  <a:cubicBezTo>
                    <a:pt x="47685" y="18098"/>
                    <a:pt x="47935" y="18039"/>
                    <a:pt x="48185" y="18003"/>
                  </a:cubicBezTo>
                  <a:cubicBezTo>
                    <a:pt x="48400" y="17979"/>
                    <a:pt x="48614" y="17920"/>
                    <a:pt x="48828" y="17848"/>
                  </a:cubicBezTo>
                  <a:cubicBezTo>
                    <a:pt x="48983" y="17801"/>
                    <a:pt x="49150" y="17586"/>
                    <a:pt x="49316" y="17372"/>
                  </a:cubicBezTo>
                  <a:cubicBezTo>
                    <a:pt x="49575" y="17062"/>
                    <a:pt x="49941" y="16626"/>
                    <a:pt x="50384" y="16626"/>
                  </a:cubicBezTo>
                  <a:cubicBezTo>
                    <a:pt x="50451" y="16626"/>
                    <a:pt x="50520" y="16636"/>
                    <a:pt x="50590" y="16658"/>
                  </a:cubicBezTo>
                  <a:cubicBezTo>
                    <a:pt x="50638" y="16574"/>
                    <a:pt x="50674" y="16491"/>
                    <a:pt x="50710" y="16396"/>
                  </a:cubicBezTo>
                  <a:cubicBezTo>
                    <a:pt x="50793" y="16134"/>
                    <a:pt x="50948" y="15884"/>
                    <a:pt x="51150" y="15693"/>
                  </a:cubicBezTo>
                  <a:cubicBezTo>
                    <a:pt x="51233" y="15622"/>
                    <a:pt x="51317" y="15550"/>
                    <a:pt x="51412" y="15491"/>
                  </a:cubicBezTo>
                  <a:cubicBezTo>
                    <a:pt x="51495" y="15455"/>
                    <a:pt x="51567" y="15396"/>
                    <a:pt x="51626" y="15336"/>
                  </a:cubicBezTo>
                  <a:cubicBezTo>
                    <a:pt x="51674" y="15277"/>
                    <a:pt x="51710" y="15205"/>
                    <a:pt x="51733" y="15146"/>
                  </a:cubicBezTo>
                  <a:cubicBezTo>
                    <a:pt x="51805" y="14979"/>
                    <a:pt x="51912" y="14824"/>
                    <a:pt x="52055" y="14705"/>
                  </a:cubicBezTo>
                  <a:cubicBezTo>
                    <a:pt x="52238" y="14614"/>
                    <a:pt x="52446" y="14557"/>
                    <a:pt x="52651" y="14557"/>
                  </a:cubicBezTo>
                  <a:cubicBezTo>
                    <a:pt x="52687" y="14557"/>
                    <a:pt x="52722" y="14559"/>
                    <a:pt x="52757" y="14562"/>
                  </a:cubicBezTo>
                  <a:cubicBezTo>
                    <a:pt x="53055" y="14562"/>
                    <a:pt x="53150" y="14550"/>
                    <a:pt x="53186" y="14455"/>
                  </a:cubicBezTo>
                  <a:cubicBezTo>
                    <a:pt x="53222" y="14372"/>
                    <a:pt x="53162" y="14193"/>
                    <a:pt x="53126" y="14026"/>
                  </a:cubicBezTo>
                  <a:cubicBezTo>
                    <a:pt x="53043" y="13812"/>
                    <a:pt x="53007" y="13574"/>
                    <a:pt x="53019" y="13348"/>
                  </a:cubicBezTo>
                  <a:cubicBezTo>
                    <a:pt x="53067" y="12872"/>
                    <a:pt x="53210" y="12562"/>
                    <a:pt x="53448" y="12383"/>
                  </a:cubicBezTo>
                  <a:cubicBezTo>
                    <a:pt x="53633" y="12243"/>
                    <a:pt x="53843" y="12198"/>
                    <a:pt x="54069" y="12198"/>
                  </a:cubicBezTo>
                  <a:cubicBezTo>
                    <a:pt x="54264" y="12198"/>
                    <a:pt x="54471" y="12231"/>
                    <a:pt x="54686" y="12264"/>
                  </a:cubicBezTo>
                  <a:cubicBezTo>
                    <a:pt x="54841" y="12288"/>
                    <a:pt x="55008" y="12312"/>
                    <a:pt x="55174" y="12324"/>
                  </a:cubicBezTo>
                  <a:cubicBezTo>
                    <a:pt x="55242" y="12332"/>
                    <a:pt x="55309" y="12341"/>
                    <a:pt x="55376" y="12341"/>
                  </a:cubicBezTo>
                  <a:cubicBezTo>
                    <a:pt x="55404" y="12341"/>
                    <a:pt x="55432" y="12339"/>
                    <a:pt x="55460" y="12336"/>
                  </a:cubicBezTo>
                  <a:cubicBezTo>
                    <a:pt x="55472" y="12342"/>
                    <a:pt x="55484" y="12345"/>
                    <a:pt x="55497" y="12345"/>
                  </a:cubicBezTo>
                  <a:cubicBezTo>
                    <a:pt x="55511" y="12345"/>
                    <a:pt x="55526" y="12342"/>
                    <a:pt x="55543" y="12336"/>
                  </a:cubicBezTo>
                  <a:lnTo>
                    <a:pt x="55567" y="12288"/>
                  </a:lnTo>
                  <a:lnTo>
                    <a:pt x="55567" y="12026"/>
                  </a:lnTo>
                  <a:lnTo>
                    <a:pt x="55567" y="11764"/>
                  </a:lnTo>
                  <a:cubicBezTo>
                    <a:pt x="55567" y="11705"/>
                    <a:pt x="55567" y="11657"/>
                    <a:pt x="55555" y="11598"/>
                  </a:cubicBezTo>
                  <a:cubicBezTo>
                    <a:pt x="55543" y="11371"/>
                    <a:pt x="55532" y="11145"/>
                    <a:pt x="55543" y="10907"/>
                  </a:cubicBezTo>
                  <a:lnTo>
                    <a:pt x="55543" y="10681"/>
                  </a:lnTo>
                  <a:cubicBezTo>
                    <a:pt x="55555" y="10193"/>
                    <a:pt x="55603" y="10145"/>
                    <a:pt x="55996" y="9788"/>
                  </a:cubicBezTo>
                  <a:cubicBezTo>
                    <a:pt x="56091" y="9693"/>
                    <a:pt x="56163" y="9633"/>
                    <a:pt x="56234" y="9562"/>
                  </a:cubicBezTo>
                  <a:cubicBezTo>
                    <a:pt x="56365" y="9454"/>
                    <a:pt x="56496" y="9335"/>
                    <a:pt x="56615" y="9204"/>
                  </a:cubicBezTo>
                  <a:cubicBezTo>
                    <a:pt x="56571" y="9199"/>
                    <a:pt x="56526" y="9196"/>
                    <a:pt x="56482" y="9196"/>
                  </a:cubicBezTo>
                  <a:cubicBezTo>
                    <a:pt x="56171" y="9196"/>
                    <a:pt x="55862" y="9334"/>
                    <a:pt x="55508" y="9490"/>
                  </a:cubicBezTo>
                  <a:cubicBezTo>
                    <a:pt x="55156" y="9650"/>
                    <a:pt x="54777" y="9819"/>
                    <a:pt x="54377" y="9819"/>
                  </a:cubicBezTo>
                  <a:cubicBezTo>
                    <a:pt x="54329" y="9819"/>
                    <a:pt x="54282" y="9817"/>
                    <a:pt x="54234" y="9812"/>
                  </a:cubicBezTo>
                  <a:lnTo>
                    <a:pt x="54019" y="9788"/>
                  </a:lnTo>
                  <a:lnTo>
                    <a:pt x="54019" y="9562"/>
                  </a:lnTo>
                  <a:cubicBezTo>
                    <a:pt x="54019" y="9383"/>
                    <a:pt x="54019" y="9371"/>
                    <a:pt x="53877" y="9335"/>
                  </a:cubicBezTo>
                  <a:cubicBezTo>
                    <a:pt x="53686" y="9300"/>
                    <a:pt x="53507" y="9193"/>
                    <a:pt x="53400" y="9026"/>
                  </a:cubicBezTo>
                  <a:cubicBezTo>
                    <a:pt x="53388" y="9014"/>
                    <a:pt x="53388" y="8990"/>
                    <a:pt x="53388" y="8978"/>
                  </a:cubicBezTo>
                  <a:cubicBezTo>
                    <a:pt x="53281" y="8788"/>
                    <a:pt x="53293" y="8514"/>
                    <a:pt x="53293" y="8216"/>
                  </a:cubicBezTo>
                  <a:lnTo>
                    <a:pt x="53293" y="8050"/>
                  </a:lnTo>
                  <a:cubicBezTo>
                    <a:pt x="53269" y="8061"/>
                    <a:pt x="53246" y="8061"/>
                    <a:pt x="53222" y="8073"/>
                  </a:cubicBezTo>
                  <a:lnTo>
                    <a:pt x="53162" y="8085"/>
                  </a:lnTo>
                  <a:cubicBezTo>
                    <a:pt x="53037" y="8122"/>
                    <a:pt x="52910" y="8140"/>
                    <a:pt x="52783" y="8140"/>
                  </a:cubicBezTo>
                  <a:cubicBezTo>
                    <a:pt x="52621" y="8140"/>
                    <a:pt x="52459" y="8110"/>
                    <a:pt x="52305" y="8050"/>
                  </a:cubicBezTo>
                  <a:lnTo>
                    <a:pt x="52067" y="7954"/>
                  </a:lnTo>
                  <a:cubicBezTo>
                    <a:pt x="51817" y="7847"/>
                    <a:pt x="51555" y="7776"/>
                    <a:pt x="51293" y="7764"/>
                  </a:cubicBezTo>
                  <a:cubicBezTo>
                    <a:pt x="51126" y="7740"/>
                    <a:pt x="50948" y="7728"/>
                    <a:pt x="50769" y="7716"/>
                  </a:cubicBezTo>
                  <a:cubicBezTo>
                    <a:pt x="49959" y="7657"/>
                    <a:pt x="49031" y="7585"/>
                    <a:pt x="48328" y="7216"/>
                  </a:cubicBezTo>
                  <a:cubicBezTo>
                    <a:pt x="48203" y="7163"/>
                    <a:pt x="48072" y="7136"/>
                    <a:pt x="47938" y="7136"/>
                  </a:cubicBezTo>
                  <a:cubicBezTo>
                    <a:pt x="47894" y="7136"/>
                    <a:pt x="47849" y="7139"/>
                    <a:pt x="47804" y="7145"/>
                  </a:cubicBezTo>
                  <a:cubicBezTo>
                    <a:pt x="47760" y="7148"/>
                    <a:pt x="47716" y="7149"/>
                    <a:pt x="47672" y="7149"/>
                  </a:cubicBezTo>
                  <a:cubicBezTo>
                    <a:pt x="47542" y="7149"/>
                    <a:pt x="47414" y="7136"/>
                    <a:pt x="47281" y="7109"/>
                  </a:cubicBezTo>
                  <a:cubicBezTo>
                    <a:pt x="47126" y="7073"/>
                    <a:pt x="46971" y="7014"/>
                    <a:pt x="46840" y="6942"/>
                  </a:cubicBezTo>
                  <a:cubicBezTo>
                    <a:pt x="46697" y="6847"/>
                    <a:pt x="46530" y="6799"/>
                    <a:pt x="46364" y="6787"/>
                  </a:cubicBezTo>
                  <a:cubicBezTo>
                    <a:pt x="46007" y="6787"/>
                    <a:pt x="45709" y="6942"/>
                    <a:pt x="45387" y="7109"/>
                  </a:cubicBezTo>
                  <a:cubicBezTo>
                    <a:pt x="45081" y="7268"/>
                    <a:pt x="44699" y="7492"/>
                    <a:pt x="44231" y="7492"/>
                  </a:cubicBezTo>
                  <a:cubicBezTo>
                    <a:pt x="44208" y="7492"/>
                    <a:pt x="44184" y="7491"/>
                    <a:pt x="44161" y="7490"/>
                  </a:cubicBezTo>
                  <a:cubicBezTo>
                    <a:pt x="43994" y="7478"/>
                    <a:pt x="43828" y="7478"/>
                    <a:pt x="43661" y="7478"/>
                  </a:cubicBezTo>
                  <a:cubicBezTo>
                    <a:pt x="43066" y="7478"/>
                    <a:pt x="42470" y="7442"/>
                    <a:pt x="41887" y="7371"/>
                  </a:cubicBezTo>
                  <a:cubicBezTo>
                    <a:pt x="41824" y="7361"/>
                    <a:pt x="41762" y="7357"/>
                    <a:pt x="41703" y="7357"/>
                  </a:cubicBezTo>
                  <a:cubicBezTo>
                    <a:pt x="41312" y="7357"/>
                    <a:pt x="40986" y="7547"/>
                    <a:pt x="40625" y="7764"/>
                  </a:cubicBezTo>
                  <a:cubicBezTo>
                    <a:pt x="40482" y="7859"/>
                    <a:pt x="40315" y="7954"/>
                    <a:pt x="40161" y="8038"/>
                  </a:cubicBezTo>
                  <a:lnTo>
                    <a:pt x="39911" y="8157"/>
                  </a:lnTo>
                  <a:cubicBezTo>
                    <a:pt x="39327" y="8454"/>
                    <a:pt x="38720" y="8764"/>
                    <a:pt x="38053" y="8788"/>
                  </a:cubicBezTo>
                  <a:cubicBezTo>
                    <a:pt x="38024" y="8789"/>
                    <a:pt x="37995" y="8790"/>
                    <a:pt x="37967" y="8790"/>
                  </a:cubicBezTo>
                  <a:cubicBezTo>
                    <a:pt x="37504" y="8790"/>
                    <a:pt x="37202" y="8611"/>
                    <a:pt x="36910" y="8442"/>
                  </a:cubicBezTo>
                  <a:cubicBezTo>
                    <a:pt x="36755" y="8347"/>
                    <a:pt x="36589" y="8264"/>
                    <a:pt x="36410" y="8192"/>
                  </a:cubicBezTo>
                  <a:cubicBezTo>
                    <a:pt x="36298" y="8155"/>
                    <a:pt x="36197" y="8139"/>
                    <a:pt x="36102" y="8139"/>
                  </a:cubicBezTo>
                  <a:cubicBezTo>
                    <a:pt x="35803" y="8139"/>
                    <a:pt x="35571" y="8303"/>
                    <a:pt x="35291" y="8502"/>
                  </a:cubicBezTo>
                  <a:cubicBezTo>
                    <a:pt x="35015" y="8703"/>
                    <a:pt x="34692" y="8933"/>
                    <a:pt x="34279" y="8933"/>
                  </a:cubicBezTo>
                  <a:cubicBezTo>
                    <a:pt x="34033" y="8933"/>
                    <a:pt x="33754" y="8851"/>
                    <a:pt x="33434" y="8633"/>
                  </a:cubicBezTo>
                  <a:cubicBezTo>
                    <a:pt x="33207" y="8478"/>
                    <a:pt x="33005" y="8300"/>
                    <a:pt x="32826" y="8097"/>
                  </a:cubicBezTo>
                  <a:cubicBezTo>
                    <a:pt x="32529" y="7811"/>
                    <a:pt x="32243" y="7502"/>
                    <a:pt x="31910" y="7430"/>
                  </a:cubicBezTo>
                  <a:cubicBezTo>
                    <a:pt x="31859" y="7417"/>
                    <a:pt x="31813" y="7410"/>
                    <a:pt x="31769" y="7410"/>
                  </a:cubicBezTo>
                  <a:cubicBezTo>
                    <a:pt x="31588" y="7410"/>
                    <a:pt x="31454" y="7526"/>
                    <a:pt x="31243" y="7728"/>
                  </a:cubicBezTo>
                  <a:cubicBezTo>
                    <a:pt x="31052" y="7930"/>
                    <a:pt x="30826" y="8085"/>
                    <a:pt x="30576" y="8192"/>
                  </a:cubicBezTo>
                  <a:cubicBezTo>
                    <a:pt x="30266" y="8323"/>
                    <a:pt x="29969" y="8478"/>
                    <a:pt x="29695" y="8669"/>
                  </a:cubicBezTo>
                  <a:cubicBezTo>
                    <a:pt x="29207" y="8966"/>
                    <a:pt x="28707" y="9288"/>
                    <a:pt x="27921" y="9312"/>
                  </a:cubicBezTo>
                  <a:cubicBezTo>
                    <a:pt x="27869" y="9314"/>
                    <a:pt x="27817" y="9314"/>
                    <a:pt x="27766" y="9314"/>
                  </a:cubicBezTo>
                  <a:cubicBezTo>
                    <a:pt x="26521" y="9314"/>
                    <a:pt x="25289" y="8775"/>
                    <a:pt x="24123" y="8181"/>
                  </a:cubicBezTo>
                  <a:cubicBezTo>
                    <a:pt x="24028" y="8133"/>
                    <a:pt x="23944" y="8085"/>
                    <a:pt x="23861" y="8038"/>
                  </a:cubicBezTo>
                  <a:cubicBezTo>
                    <a:pt x="23599" y="7871"/>
                    <a:pt x="23301" y="7764"/>
                    <a:pt x="22992" y="7752"/>
                  </a:cubicBezTo>
                  <a:cubicBezTo>
                    <a:pt x="22777" y="7764"/>
                    <a:pt x="22563" y="7800"/>
                    <a:pt x="22361" y="7871"/>
                  </a:cubicBezTo>
                  <a:cubicBezTo>
                    <a:pt x="22123" y="7954"/>
                    <a:pt x="21873" y="8002"/>
                    <a:pt x="21623" y="8014"/>
                  </a:cubicBezTo>
                  <a:cubicBezTo>
                    <a:pt x="21218" y="8014"/>
                    <a:pt x="20801" y="7859"/>
                    <a:pt x="20396" y="7716"/>
                  </a:cubicBezTo>
                  <a:cubicBezTo>
                    <a:pt x="20146" y="7621"/>
                    <a:pt x="19896" y="7538"/>
                    <a:pt x="19634" y="7478"/>
                  </a:cubicBezTo>
                  <a:cubicBezTo>
                    <a:pt x="19456" y="7442"/>
                    <a:pt x="19265" y="7430"/>
                    <a:pt x="19087" y="7407"/>
                  </a:cubicBezTo>
                  <a:cubicBezTo>
                    <a:pt x="18777" y="7383"/>
                    <a:pt x="18491" y="7335"/>
                    <a:pt x="18194" y="7264"/>
                  </a:cubicBezTo>
                  <a:lnTo>
                    <a:pt x="18027" y="7216"/>
                  </a:lnTo>
                  <a:cubicBezTo>
                    <a:pt x="17229" y="6966"/>
                    <a:pt x="16146" y="6645"/>
                    <a:pt x="15467" y="6180"/>
                  </a:cubicBezTo>
                  <a:cubicBezTo>
                    <a:pt x="15146" y="5954"/>
                    <a:pt x="14848" y="5704"/>
                    <a:pt x="14550" y="5454"/>
                  </a:cubicBezTo>
                  <a:cubicBezTo>
                    <a:pt x="14181" y="5121"/>
                    <a:pt x="13776" y="4823"/>
                    <a:pt x="13360" y="4561"/>
                  </a:cubicBezTo>
                  <a:cubicBezTo>
                    <a:pt x="12979" y="4347"/>
                    <a:pt x="12586" y="4299"/>
                    <a:pt x="12169" y="4251"/>
                  </a:cubicBezTo>
                  <a:cubicBezTo>
                    <a:pt x="11788" y="4228"/>
                    <a:pt x="11407" y="4144"/>
                    <a:pt x="11050" y="4013"/>
                  </a:cubicBezTo>
                  <a:cubicBezTo>
                    <a:pt x="10657" y="3847"/>
                    <a:pt x="10335" y="3478"/>
                    <a:pt x="10002" y="3120"/>
                  </a:cubicBezTo>
                  <a:cubicBezTo>
                    <a:pt x="9812" y="2894"/>
                    <a:pt x="9609" y="2692"/>
                    <a:pt x="9383" y="2501"/>
                  </a:cubicBezTo>
                  <a:cubicBezTo>
                    <a:pt x="9097" y="2263"/>
                    <a:pt x="8871" y="1954"/>
                    <a:pt x="8740" y="1608"/>
                  </a:cubicBezTo>
                  <a:cubicBezTo>
                    <a:pt x="8609" y="1323"/>
                    <a:pt x="8514" y="1096"/>
                    <a:pt x="8264" y="977"/>
                  </a:cubicBezTo>
                  <a:cubicBezTo>
                    <a:pt x="8085" y="894"/>
                    <a:pt x="7907" y="822"/>
                    <a:pt x="7716" y="763"/>
                  </a:cubicBezTo>
                  <a:cubicBezTo>
                    <a:pt x="7323" y="644"/>
                    <a:pt x="6883" y="501"/>
                    <a:pt x="6680" y="1"/>
                  </a:cubicBezTo>
                  <a:close/>
                </a:path>
              </a:pathLst>
            </a:custGeom>
            <a:solidFill>
              <a:srgbClr val="FFC000"/>
            </a:solid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53"/>
            <p:cNvSpPr/>
            <p:nvPr/>
          </p:nvSpPr>
          <p:spPr>
            <a:xfrm>
              <a:off x="3563525" y="3014775"/>
              <a:ext cx="780475" cy="841725"/>
            </a:xfrm>
            <a:custGeom>
              <a:avLst/>
              <a:gdLst/>
              <a:ahLst/>
              <a:cxnLst/>
              <a:rect l="l" t="t" r="r" b="b"/>
              <a:pathLst>
                <a:path w="31219" h="33669" extrusionOk="0">
                  <a:moveTo>
                    <a:pt x="4906" y="1"/>
                  </a:moveTo>
                  <a:cubicBezTo>
                    <a:pt x="4870" y="25"/>
                    <a:pt x="4835" y="49"/>
                    <a:pt x="4799" y="72"/>
                  </a:cubicBezTo>
                  <a:cubicBezTo>
                    <a:pt x="4727" y="120"/>
                    <a:pt x="4668" y="180"/>
                    <a:pt x="4608" y="239"/>
                  </a:cubicBezTo>
                  <a:cubicBezTo>
                    <a:pt x="4561" y="287"/>
                    <a:pt x="4549" y="358"/>
                    <a:pt x="4561" y="430"/>
                  </a:cubicBezTo>
                  <a:cubicBezTo>
                    <a:pt x="4561" y="584"/>
                    <a:pt x="4525" y="739"/>
                    <a:pt x="4454" y="882"/>
                  </a:cubicBezTo>
                  <a:lnTo>
                    <a:pt x="4335" y="1108"/>
                  </a:lnTo>
                  <a:lnTo>
                    <a:pt x="4108" y="989"/>
                  </a:lnTo>
                  <a:cubicBezTo>
                    <a:pt x="3965" y="906"/>
                    <a:pt x="3834" y="799"/>
                    <a:pt x="3715" y="692"/>
                  </a:cubicBezTo>
                  <a:cubicBezTo>
                    <a:pt x="3513" y="799"/>
                    <a:pt x="3299" y="882"/>
                    <a:pt x="3072" y="918"/>
                  </a:cubicBezTo>
                  <a:cubicBezTo>
                    <a:pt x="3144" y="1144"/>
                    <a:pt x="3192" y="1382"/>
                    <a:pt x="3192" y="1620"/>
                  </a:cubicBezTo>
                  <a:cubicBezTo>
                    <a:pt x="3192" y="1787"/>
                    <a:pt x="3215" y="1965"/>
                    <a:pt x="3263" y="2120"/>
                  </a:cubicBezTo>
                  <a:cubicBezTo>
                    <a:pt x="3311" y="2263"/>
                    <a:pt x="3418" y="2370"/>
                    <a:pt x="3561" y="2406"/>
                  </a:cubicBezTo>
                  <a:cubicBezTo>
                    <a:pt x="3775" y="2477"/>
                    <a:pt x="3954" y="2620"/>
                    <a:pt x="4084" y="2799"/>
                  </a:cubicBezTo>
                  <a:cubicBezTo>
                    <a:pt x="4430" y="3275"/>
                    <a:pt x="4227" y="4061"/>
                    <a:pt x="3954" y="4430"/>
                  </a:cubicBezTo>
                  <a:cubicBezTo>
                    <a:pt x="3465" y="5097"/>
                    <a:pt x="2656" y="5109"/>
                    <a:pt x="1953" y="5121"/>
                  </a:cubicBezTo>
                  <a:cubicBezTo>
                    <a:pt x="1715" y="5121"/>
                    <a:pt x="1477" y="5144"/>
                    <a:pt x="1239" y="5168"/>
                  </a:cubicBezTo>
                  <a:cubicBezTo>
                    <a:pt x="775" y="5240"/>
                    <a:pt x="382" y="5514"/>
                    <a:pt x="155" y="5918"/>
                  </a:cubicBezTo>
                  <a:cubicBezTo>
                    <a:pt x="1" y="6204"/>
                    <a:pt x="1" y="6549"/>
                    <a:pt x="155" y="6847"/>
                  </a:cubicBezTo>
                  <a:cubicBezTo>
                    <a:pt x="263" y="7097"/>
                    <a:pt x="548" y="7168"/>
                    <a:pt x="882" y="7264"/>
                  </a:cubicBezTo>
                  <a:cubicBezTo>
                    <a:pt x="1096" y="7311"/>
                    <a:pt x="1310" y="7383"/>
                    <a:pt x="1501" y="7502"/>
                  </a:cubicBezTo>
                  <a:cubicBezTo>
                    <a:pt x="1882" y="7752"/>
                    <a:pt x="2501" y="8359"/>
                    <a:pt x="2608" y="8990"/>
                  </a:cubicBezTo>
                  <a:lnTo>
                    <a:pt x="2680" y="9002"/>
                  </a:lnTo>
                  <a:cubicBezTo>
                    <a:pt x="2789" y="9010"/>
                    <a:pt x="2898" y="9019"/>
                    <a:pt x="3008" y="9019"/>
                  </a:cubicBezTo>
                  <a:cubicBezTo>
                    <a:pt x="3053" y="9019"/>
                    <a:pt x="3099" y="9017"/>
                    <a:pt x="3144" y="9014"/>
                  </a:cubicBezTo>
                  <a:cubicBezTo>
                    <a:pt x="3608" y="9026"/>
                    <a:pt x="4120" y="9026"/>
                    <a:pt x="4549" y="9443"/>
                  </a:cubicBezTo>
                  <a:cubicBezTo>
                    <a:pt x="4966" y="9847"/>
                    <a:pt x="4906" y="10395"/>
                    <a:pt x="4846" y="10883"/>
                  </a:cubicBezTo>
                  <a:cubicBezTo>
                    <a:pt x="4811" y="11074"/>
                    <a:pt x="4811" y="11276"/>
                    <a:pt x="4811" y="11479"/>
                  </a:cubicBezTo>
                  <a:cubicBezTo>
                    <a:pt x="4835" y="11610"/>
                    <a:pt x="4858" y="11740"/>
                    <a:pt x="4894" y="11871"/>
                  </a:cubicBezTo>
                  <a:cubicBezTo>
                    <a:pt x="4942" y="12062"/>
                    <a:pt x="4977" y="12264"/>
                    <a:pt x="4989" y="12467"/>
                  </a:cubicBezTo>
                  <a:cubicBezTo>
                    <a:pt x="4977" y="12705"/>
                    <a:pt x="4918" y="12943"/>
                    <a:pt x="4799" y="13157"/>
                  </a:cubicBezTo>
                  <a:cubicBezTo>
                    <a:pt x="4751" y="13264"/>
                    <a:pt x="4704" y="13384"/>
                    <a:pt x="4680" y="13503"/>
                  </a:cubicBezTo>
                  <a:cubicBezTo>
                    <a:pt x="4656" y="13634"/>
                    <a:pt x="4668" y="13776"/>
                    <a:pt x="4704" y="13919"/>
                  </a:cubicBezTo>
                  <a:cubicBezTo>
                    <a:pt x="4739" y="14074"/>
                    <a:pt x="4751" y="14241"/>
                    <a:pt x="4739" y="14396"/>
                  </a:cubicBezTo>
                  <a:cubicBezTo>
                    <a:pt x="4716" y="14669"/>
                    <a:pt x="4573" y="14908"/>
                    <a:pt x="4358" y="15074"/>
                  </a:cubicBezTo>
                  <a:cubicBezTo>
                    <a:pt x="4335" y="15098"/>
                    <a:pt x="4311" y="15122"/>
                    <a:pt x="4287" y="15146"/>
                  </a:cubicBezTo>
                  <a:cubicBezTo>
                    <a:pt x="4310" y="15155"/>
                    <a:pt x="4336" y="15159"/>
                    <a:pt x="4368" y="15159"/>
                  </a:cubicBezTo>
                  <a:cubicBezTo>
                    <a:pt x="4421" y="15159"/>
                    <a:pt x="4489" y="15148"/>
                    <a:pt x="4585" y="15134"/>
                  </a:cubicBezTo>
                  <a:cubicBezTo>
                    <a:pt x="4683" y="15104"/>
                    <a:pt x="4797" y="15083"/>
                    <a:pt x="4907" y="15083"/>
                  </a:cubicBezTo>
                  <a:cubicBezTo>
                    <a:pt x="4931" y="15083"/>
                    <a:pt x="4954" y="15084"/>
                    <a:pt x="4977" y="15086"/>
                  </a:cubicBezTo>
                  <a:cubicBezTo>
                    <a:pt x="4987" y="15086"/>
                    <a:pt x="4997" y="15086"/>
                    <a:pt x="5006" y="15086"/>
                  </a:cubicBezTo>
                  <a:cubicBezTo>
                    <a:pt x="5280" y="15086"/>
                    <a:pt x="5517" y="15250"/>
                    <a:pt x="5620" y="15503"/>
                  </a:cubicBezTo>
                  <a:cubicBezTo>
                    <a:pt x="5644" y="15598"/>
                    <a:pt x="5704" y="15670"/>
                    <a:pt x="5787" y="15717"/>
                  </a:cubicBezTo>
                  <a:cubicBezTo>
                    <a:pt x="5989" y="15705"/>
                    <a:pt x="6180" y="15681"/>
                    <a:pt x="6382" y="15634"/>
                  </a:cubicBezTo>
                  <a:cubicBezTo>
                    <a:pt x="6656" y="15562"/>
                    <a:pt x="6930" y="15527"/>
                    <a:pt x="7204" y="15527"/>
                  </a:cubicBezTo>
                  <a:cubicBezTo>
                    <a:pt x="7311" y="15527"/>
                    <a:pt x="7418" y="15539"/>
                    <a:pt x="7525" y="15550"/>
                  </a:cubicBezTo>
                  <a:cubicBezTo>
                    <a:pt x="7621" y="15568"/>
                    <a:pt x="7711" y="15579"/>
                    <a:pt x="7799" y="15579"/>
                  </a:cubicBezTo>
                  <a:cubicBezTo>
                    <a:pt x="7831" y="15579"/>
                    <a:pt x="7863" y="15577"/>
                    <a:pt x="7894" y="15574"/>
                  </a:cubicBezTo>
                  <a:cubicBezTo>
                    <a:pt x="7978" y="15562"/>
                    <a:pt x="8061" y="15550"/>
                    <a:pt x="8133" y="15515"/>
                  </a:cubicBezTo>
                  <a:cubicBezTo>
                    <a:pt x="8272" y="15465"/>
                    <a:pt x="8419" y="15440"/>
                    <a:pt x="8567" y="15440"/>
                  </a:cubicBezTo>
                  <a:cubicBezTo>
                    <a:pt x="8597" y="15440"/>
                    <a:pt x="8627" y="15441"/>
                    <a:pt x="8656" y="15443"/>
                  </a:cubicBezTo>
                  <a:cubicBezTo>
                    <a:pt x="8764" y="15455"/>
                    <a:pt x="8871" y="15479"/>
                    <a:pt x="8966" y="15527"/>
                  </a:cubicBezTo>
                  <a:cubicBezTo>
                    <a:pt x="9001" y="15544"/>
                    <a:pt x="9042" y="15555"/>
                    <a:pt x="9085" y="15555"/>
                  </a:cubicBezTo>
                  <a:cubicBezTo>
                    <a:pt x="9101" y="15555"/>
                    <a:pt x="9117" y="15554"/>
                    <a:pt x="9133" y="15550"/>
                  </a:cubicBezTo>
                  <a:cubicBezTo>
                    <a:pt x="9204" y="15515"/>
                    <a:pt x="9276" y="15479"/>
                    <a:pt x="9347" y="15443"/>
                  </a:cubicBezTo>
                  <a:cubicBezTo>
                    <a:pt x="9478" y="15336"/>
                    <a:pt x="9645" y="15277"/>
                    <a:pt x="9811" y="15241"/>
                  </a:cubicBezTo>
                  <a:cubicBezTo>
                    <a:pt x="10009" y="15222"/>
                    <a:pt x="10207" y="15213"/>
                    <a:pt x="10406" y="15213"/>
                  </a:cubicBezTo>
                  <a:cubicBezTo>
                    <a:pt x="10831" y="15213"/>
                    <a:pt x="11255" y="15255"/>
                    <a:pt x="11669" y="15336"/>
                  </a:cubicBezTo>
                  <a:cubicBezTo>
                    <a:pt x="11782" y="15348"/>
                    <a:pt x="11898" y="15354"/>
                    <a:pt x="12014" y="15354"/>
                  </a:cubicBezTo>
                  <a:cubicBezTo>
                    <a:pt x="12130" y="15354"/>
                    <a:pt x="12246" y="15348"/>
                    <a:pt x="12359" y="15336"/>
                  </a:cubicBezTo>
                  <a:cubicBezTo>
                    <a:pt x="12459" y="15325"/>
                    <a:pt x="12558" y="15320"/>
                    <a:pt x="12658" y="15320"/>
                  </a:cubicBezTo>
                  <a:cubicBezTo>
                    <a:pt x="12880" y="15320"/>
                    <a:pt x="13102" y="15346"/>
                    <a:pt x="13324" y="15396"/>
                  </a:cubicBezTo>
                  <a:lnTo>
                    <a:pt x="13538" y="15455"/>
                  </a:lnTo>
                  <a:lnTo>
                    <a:pt x="13502" y="15681"/>
                  </a:lnTo>
                  <a:cubicBezTo>
                    <a:pt x="13324" y="16574"/>
                    <a:pt x="13657" y="17074"/>
                    <a:pt x="14169" y="17825"/>
                  </a:cubicBezTo>
                  <a:lnTo>
                    <a:pt x="14288" y="18003"/>
                  </a:lnTo>
                  <a:cubicBezTo>
                    <a:pt x="14538" y="18384"/>
                    <a:pt x="14633" y="18813"/>
                    <a:pt x="14717" y="19218"/>
                  </a:cubicBezTo>
                  <a:cubicBezTo>
                    <a:pt x="14824" y="19730"/>
                    <a:pt x="14919" y="20218"/>
                    <a:pt x="15336" y="20575"/>
                  </a:cubicBezTo>
                  <a:cubicBezTo>
                    <a:pt x="15443" y="20658"/>
                    <a:pt x="15550" y="20742"/>
                    <a:pt x="15669" y="20813"/>
                  </a:cubicBezTo>
                  <a:cubicBezTo>
                    <a:pt x="15884" y="20944"/>
                    <a:pt x="16074" y="21099"/>
                    <a:pt x="16217" y="21301"/>
                  </a:cubicBezTo>
                  <a:cubicBezTo>
                    <a:pt x="16300" y="21408"/>
                    <a:pt x="16360" y="21515"/>
                    <a:pt x="16419" y="21611"/>
                  </a:cubicBezTo>
                  <a:cubicBezTo>
                    <a:pt x="16538" y="21801"/>
                    <a:pt x="16657" y="21980"/>
                    <a:pt x="16800" y="22147"/>
                  </a:cubicBezTo>
                  <a:cubicBezTo>
                    <a:pt x="17324" y="22682"/>
                    <a:pt x="17360" y="22849"/>
                    <a:pt x="17431" y="23516"/>
                  </a:cubicBezTo>
                  <a:lnTo>
                    <a:pt x="17443" y="23682"/>
                  </a:lnTo>
                  <a:cubicBezTo>
                    <a:pt x="17503" y="24194"/>
                    <a:pt x="17539" y="24516"/>
                    <a:pt x="17205" y="25123"/>
                  </a:cubicBezTo>
                  <a:cubicBezTo>
                    <a:pt x="17158" y="25195"/>
                    <a:pt x="17110" y="25254"/>
                    <a:pt x="17062" y="25314"/>
                  </a:cubicBezTo>
                  <a:cubicBezTo>
                    <a:pt x="17027" y="25361"/>
                    <a:pt x="16991" y="25409"/>
                    <a:pt x="16967" y="25456"/>
                  </a:cubicBezTo>
                  <a:cubicBezTo>
                    <a:pt x="17062" y="25528"/>
                    <a:pt x="17277" y="25683"/>
                    <a:pt x="17372" y="25730"/>
                  </a:cubicBezTo>
                  <a:cubicBezTo>
                    <a:pt x="17467" y="25790"/>
                    <a:pt x="17503" y="25826"/>
                    <a:pt x="17515" y="25849"/>
                  </a:cubicBezTo>
                  <a:lnTo>
                    <a:pt x="17670" y="25957"/>
                  </a:lnTo>
                  <a:cubicBezTo>
                    <a:pt x="17967" y="26159"/>
                    <a:pt x="18241" y="26397"/>
                    <a:pt x="18503" y="26647"/>
                  </a:cubicBezTo>
                  <a:cubicBezTo>
                    <a:pt x="18551" y="26695"/>
                    <a:pt x="18598" y="26754"/>
                    <a:pt x="18658" y="26814"/>
                  </a:cubicBezTo>
                  <a:cubicBezTo>
                    <a:pt x="18801" y="26980"/>
                    <a:pt x="18967" y="27135"/>
                    <a:pt x="19170" y="27242"/>
                  </a:cubicBezTo>
                  <a:cubicBezTo>
                    <a:pt x="19313" y="27290"/>
                    <a:pt x="19455" y="27326"/>
                    <a:pt x="19610" y="27338"/>
                  </a:cubicBezTo>
                  <a:cubicBezTo>
                    <a:pt x="19813" y="27350"/>
                    <a:pt x="20003" y="27385"/>
                    <a:pt x="20194" y="27469"/>
                  </a:cubicBezTo>
                  <a:cubicBezTo>
                    <a:pt x="20408" y="27576"/>
                    <a:pt x="20610" y="27719"/>
                    <a:pt x="20801" y="27873"/>
                  </a:cubicBezTo>
                  <a:cubicBezTo>
                    <a:pt x="20991" y="28052"/>
                    <a:pt x="21206" y="28195"/>
                    <a:pt x="21444" y="28278"/>
                  </a:cubicBezTo>
                  <a:cubicBezTo>
                    <a:pt x="21503" y="28302"/>
                    <a:pt x="21575" y="28314"/>
                    <a:pt x="21634" y="28338"/>
                  </a:cubicBezTo>
                  <a:cubicBezTo>
                    <a:pt x="21968" y="28421"/>
                    <a:pt x="22384" y="28540"/>
                    <a:pt x="22503" y="28921"/>
                  </a:cubicBezTo>
                  <a:cubicBezTo>
                    <a:pt x="22539" y="29016"/>
                    <a:pt x="22623" y="29076"/>
                    <a:pt x="22753" y="29171"/>
                  </a:cubicBezTo>
                  <a:cubicBezTo>
                    <a:pt x="22944" y="29278"/>
                    <a:pt x="23087" y="29433"/>
                    <a:pt x="23182" y="29624"/>
                  </a:cubicBezTo>
                  <a:cubicBezTo>
                    <a:pt x="23230" y="29755"/>
                    <a:pt x="23265" y="29886"/>
                    <a:pt x="23277" y="30017"/>
                  </a:cubicBezTo>
                  <a:cubicBezTo>
                    <a:pt x="23277" y="30052"/>
                    <a:pt x="23289" y="30088"/>
                    <a:pt x="23289" y="30112"/>
                  </a:cubicBezTo>
                  <a:cubicBezTo>
                    <a:pt x="23361" y="30112"/>
                    <a:pt x="23420" y="30100"/>
                    <a:pt x="23480" y="30100"/>
                  </a:cubicBezTo>
                  <a:cubicBezTo>
                    <a:pt x="23551" y="30088"/>
                    <a:pt x="23635" y="30076"/>
                    <a:pt x="23706" y="30052"/>
                  </a:cubicBezTo>
                  <a:cubicBezTo>
                    <a:pt x="23823" y="30020"/>
                    <a:pt x="23941" y="30004"/>
                    <a:pt x="24058" y="30004"/>
                  </a:cubicBezTo>
                  <a:cubicBezTo>
                    <a:pt x="24286" y="30004"/>
                    <a:pt x="24509" y="30065"/>
                    <a:pt x="24706" y="30183"/>
                  </a:cubicBezTo>
                  <a:cubicBezTo>
                    <a:pt x="24944" y="30302"/>
                    <a:pt x="25147" y="30469"/>
                    <a:pt x="25325" y="30671"/>
                  </a:cubicBezTo>
                  <a:cubicBezTo>
                    <a:pt x="25456" y="30814"/>
                    <a:pt x="25599" y="30945"/>
                    <a:pt x="25754" y="31052"/>
                  </a:cubicBezTo>
                  <a:cubicBezTo>
                    <a:pt x="25909" y="31136"/>
                    <a:pt x="26063" y="31195"/>
                    <a:pt x="26242" y="31219"/>
                  </a:cubicBezTo>
                  <a:cubicBezTo>
                    <a:pt x="26385" y="31243"/>
                    <a:pt x="26528" y="31279"/>
                    <a:pt x="26671" y="31338"/>
                  </a:cubicBezTo>
                  <a:cubicBezTo>
                    <a:pt x="26968" y="31433"/>
                    <a:pt x="27171" y="31719"/>
                    <a:pt x="27159" y="32029"/>
                  </a:cubicBezTo>
                  <a:cubicBezTo>
                    <a:pt x="27159" y="32136"/>
                    <a:pt x="27183" y="32231"/>
                    <a:pt x="27230" y="32326"/>
                  </a:cubicBezTo>
                  <a:cubicBezTo>
                    <a:pt x="27278" y="32374"/>
                    <a:pt x="27325" y="32422"/>
                    <a:pt x="27385" y="32457"/>
                  </a:cubicBezTo>
                  <a:cubicBezTo>
                    <a:pt x="27456" y="32493"/>
                    <a:pt x="27516" y="32541"/>
                    <a:pt x="27576" y="32588"/>
                  </a:cubicBezTo>
                  <a:cubicBezTo>
                    <a:pt x="27659" y="32660"/>
                    <a:pt x="27730" y="32743"/>
                    <a:pt x="27790" y="32826"/>
                  </a:cubicBezTo>
                  <a:cubicBezTo>
                    <a:pt x="27826" y="32874"/>
                    <a:pt x="27861" y="32922"/>
                    <a:pt x="27909" y="32969"/>
                  </a:cubicBezTo>
                  <a:cubicBezTo>
                    <a:pt x="27957" y="33029"/>
                    <a:pt x="28028" y="33076"/>
                    <a:pt x="28087" y="33112"/>
                  </a:cubicBezTo>
                  <a:cubicBezTo>
                    <a:pt x="28159" y="33172"/>
                    <a:pt x="28230" y="33219"/>
                    <a:pt x="28302" y="33291"/>
                  </a:cubicBezTo>
                  <a:cubicBezTo>
                    <a:pt x="28373" y="33362"/>
                    <a:pt x="28421" y="33457"/>
                    <a:pt x="28457" y="33565"/>
                  </a:cubicBezTo>
                  <a:cubicBezTo>
                    <a:pt x="28480" y="33612"/>
                    <a:pt x="28480" y="33636"/>
                    <a:pt x="28492" y="33648"/>
                  </a:cubicBezTo>
                  <a:cubicBezTo>
                    <a:pt x="28518" y="33662"/>
                    <a:pt x="28552" y="33668"/>
                    <a:pt x="28591" y="33668"/>
                  </a:cubicBezTo>
                  <a:cubicBezTo>
                    <a:pt x="28713" y="33668"/>
                    <a:pt x="28887" y="33610"/>
                    <a:pt x="29040" y="33565"/>
                  </a:cubicBezTo>
                  <a:cubicBezTo>
                    <a:pt x="29219" y="33493"/>
                    <a:pt x="29397" y="33457"/>
                    <a:pt x="29588" y="33446"/>
                  </a:cubicBezTo>
                  <a:cubicBezTo>
                    <a:pt x="29647" y="33279"/>
                    <a:pt x="29695" y="33100"/>
                    <a:pt x="29719" y="32922"/>
                  </a:cubicBezTo>
                  <a:cubicBezTo>
                    <a:pt x="29802" y="32350"/>
                    <a:pt x="29766" y="31731"/>
                    <a:pt x="29933" y="31171"/>
                  </a:cubicBezTo>
                  <a:cubicBezTo>
                    <a:pt x="30040" y="30850"/>
                    <a:pt x="30231" y="30719"/>
                    <a:pt x="30231" y="30338"/>
                  </a:cubicBezTo>
                  <a:cubicBezTo>
                    <a:pt x="30231" y="29993"/>
                    <a:pt x="30028" y="29755"/>
                    <a:pt x="30052" y="29409"/>
                  </a:cubicBezTo>
                  <a:cubicBezTo>
                    <a:pt x="30231" y="29338"/>
                    <a:pt x="30624" y="29409"/>
                    <a:pt x="30754" y="29302"/>
                  </a:cubicBezTo>
                  <a:cubicBezTo>
                    <a:pt x="30969" y="29112"/>
                    <a:pt x="30850" y="28731"/>
                    <a:pt x="30957" y="28504"/>
                  </a:cubicBezTo>
                  <a:cubicBezTo>
                    <a:pt x="31023" y="28395"/>
                    <a:pt x="31099" y="28295"/>
                    <a:pt x="31194" y="28206"/>
                  </a:cubicBezTo>
                  <a:lnTo>
                    <a:pt x="31194" y="28206"/>
                  </a:lnTo>
                  <a:cubicBezTo>
                    <a:pt x="31194" y="28206"/>
                    <a:pt x="31195" y="28206"/>
                    <a:pt x="31195" y="28207"/>
                  </a:cubicBezTo>
                  <a:lnTo>
                    <a:pt x="31219" y="28183"/>
                  </a:lnTo>
                  <a:lnTo>
                    <a:pt x="31219" y="28183"/>
                  </a:lnTo>
                  <a:cubicBezTo>
                    <a:pt x="31210" y="28190"/>
                    <a:pt x="31202" y="28198"/>
                    <a:pt x="31194" y="28206"/>
                  </a:cubicBezTo>
                  <a:lnTo>
                    <a:pt x="31194" y="28206"/>
                  </a:lnTo>
                  <a:cubicBezTo>
                    <a:pt x="30623" y="27539"/>
                    <a:pt x="30111" y="26801"/>
                    <a:pt x="29611" y="26076"/>
                  </a:cubicBezTo>
                  <a:cubicBezTo>
                    <a:pt x="29314" y="25635"/>
                    <a:pt x="29016" y="25206"/>
                    <a:pt x="28719" y="24802"/>
                  </a:cubicBezTo>
                  <a:lnTo>
                    <a:pt x="28433" y="24421"/>
                  </a:lnTo>
                  <a:cubicBezTo>
                    <a:pt x="27885" y="23671"/>
                    <a:pt x="27325" y="22885"/>
                    <a:pt x="26718" y="22147"/>
                  </a:cubicBezTo>
                  <a:cubicBezTo>
                    <a:pt x="25932" y="21194"/>
                    <a:pt x="25528" y="20230"/>
                    <a:pt x="25159" y="19253"/>
                  </a:cubicBezTo>
                  <a:cubicBezTo>
                    <a:pt x="24742" y="18158"/>
                    <a:pt x="24051" y="17384"/>
                    <a:pt x="23313" y="16574"/>
                  </a:cubicBezTo>
                  <a:cubicBezTo>
                    <a:pt x="22730" y="15955"/>
                    <a:pt x="22206" y="15277"/>
                    <a:pt x="21753" y="14562"/>
                  </a:cubicBezTo>
                  <a:cubicBezTo>
                    <a:pt x="21634" y="14360"/>
                    <a:pt x="21539" y="14157"/>
                    <a:pt x="21456" y="13943"/>
                  </a:cubicBezTo>
                  <a:cubicBezTo>
                    <a:pt x="21337" y="13634"/>
                    <a:pt x="21170" y="13348"/>
                    <a:pt x="20979" y="13074"/>
                  </a:cubicBezTo>
                  <a:cubicBezTo>
                    <a:pt x="20765" y="12872"/>
                    <a:pt x="20515" y="12693"/>
                    <a:pt x="20241" y="12550"/>
                  </a:cubicBezTo>
                  <a:lnTo>
                    <a:pt x="20146" y="12502"/>
                  </a:lnTo>
                  <a:cubicBezTo>
                    <a:pt x="19981" y="12398"/>
                    <a:pt x="19815" y="12306"/>
                    <a:pt x="19645" y="12306"/>
                  </a:cubicBezTo>
                  <a:cubicBezTo>
                    <a:pt x="19583" y="12306"/>
                    <a:pt x="19520" y="12319"/>
                    <a:pt x="19455" y="12348"/>
                  </a:cubicBezTo>
                  <a:cubicBezTo>
                    <a:pt x="19408" y="12383"/>
                    <a:pt x="19372" y="12419"/>
                    <a:pt x="19336" y="12467"/>
                  </a:cubicBezTo>
                  <a:cubicBezTo>
                    <a:pt x="19207" y="12640"/>
                    <a:pt x="19008" y="12744"/>
                    <a:pt x="18804" y="12744"/>
                  </a:cubicBezTo>
                  <a:cubicBezTo>
                    <a:pt x="18783" y="12744"/>
                    <a:pt x="18762" y="12743"/>
                    <a:pt x="18741" y="12741"/>
                  </a:cubicBezTo>
                  <a:cubicBezTo>
                    <a:pt x="18360" y="12681"/>
                    <a:pt x="18229" y="12229"/>
                    <a:pt x="18146" y="11955"/>
                  </a:cubicBezTo>
                  <a:cubicBezTo>
                    <a:pt x="18122" y="11907"/>
                    <a:pt x="18110" y="11860"/>
                    <a:pt x="18098" y="11836"/>
                  </a:cubicBezTo>
                  <a:cubicBezTo>
                    <a:pt x="18074" y="11776"/>
                    <a:pt x="18039" y="11693"/>
                    <a:pt x="17991" y="11610"/>
                  </a:cubicBezTo>
                  <a:cubicBezTo>
                    <a:pt x="17836" y="11336"/>
                    <a:pt x="17741" y="11157"/>
                    <a:pt x="17753" y="10978"/>
                  </a:cubicBezTo>
                  <a:cubicBezTo>
                    <a:pt x="17789" y="10836"/>
                    <a:pt x="17884" y="10705"/>
                    <a:pt x="18015" y="10621"/>
                  </a:cubicBezTo>
                  <a:cubicBezTo>
                    <a:pt x="18039" y="10597"/>
                    <a:pt x="18062" y="10586"/>
                    <a:pt x="18074" y="10574"/>
                  </a:cubicBezTo>
                  <a:cubicBezTo>
                    <a:pt x="18074" y="10562"/>
                    <a:pt x="18062" y="10550"/>
                    <a:pt x="18051" y="10550"/>
                  </a:cubicBezTo>
                  <a:cubicBezTo>
                    <a:pt x="18027" y="10526"/>
                    <a:pt x="17991" y="10514"/>
                    <a:pt x="17967" y="10502"/>
                  </a:cubicBezTo>
                  <a:lnTo>
                    <a:pt x="17491" y="10324"/>
                  </a:lnTo>
                  <a:lnTo>
                    <a:pt x="17908" y="10050"/>
                  </a:lnTo>
                  <a:cubicBezTo>
                    <a:pt x="18086" y="9931"/>
                    <a:pt x="18289" y="9824"/>
                    <a:pt x="18491" y="9716"/>
                  </a:cubicBezTo>
                  <a:cubicBezTo>
                    <a:pt x="18658" y="9633"/>
                    <a:pt x="18836" y="9538"/>
                    <a:pt x="18979" y="9443"/>
                  </a:cubicBezTo>
                  <a:lnTo>
                    <a:pt x="19098" y="9371"/>
                  </a:lnTo>
                  <a:cubicBezTo>
                    <a:pt x="19339" y="9214"/>
                    <a:pt x="19654" y="9001"/>
                    <a:pt x="19986" y="9001"/>
                  </a:cubicBezTo>
                  <a:cubicBezTo>
                    <a:pt x="20031" y="9001"/>
                    <a:pt x="20077" y="9005"/>
                    <a:pt x="20122" y="9014"/>
                  </a:cubicBezTo>
                  <a:cubicBezTo>
                    <a:pt x="20277" y="9038"/>
                    <a:pt x="20408" y="9121"/>
                    <a:pt x="20515" y="9240"/>
                  </a:cubicBezTo>
                  <a:cubicBezTo>
                    <a:pt x="20563" y="9288"/>
                    <a:pt x="20587" y="9312"/>
                    <a:pt x="20610" y="9312"/>
                  </a:cubicBezTo>
                  <a:cubicBezTo>
                    <a:pt x="20628" y="9318"/>
                    <a:pt x="20646" y="9321"/>
                    <a:pt x="20664" y="9321"/>
                  </a:cubicBezTo>
                  <a:cubicBezTo>
                    <a:pt x="20682" y="9321"/>
                    <a:pt x="20700" y="9318"/>
                    <a:pt x="20718" y="9312"/>
                  </a:cubicBezTo>
                  <a:cubicBezTo>
                    <a:pt x="20729" y="9169"/>
                    <a:pt x="20718" y="9026"/>
                    <a:pt x="20670" y="8895"/>
                  </a:cubicBezTo>
                  <a:cubicBezTo>
                    <a:pt x="20563" y="8407"/>
                    <a:pt x="20467" y="8240"/>
                    <a:pt x="20075" y="7942"/>
                  </a:cubicBezTo>
                  <a:cubicBezTo>
                    <a:pt x="19777" y="7716"/>
                    <a:pt x="19467" y="7514"/>
                    <a:pt x="19146" y="7347"/>
                  </a:cubicBezTo>
                  <a:cubicBezTo>
                    <a:pt x="18705" y="7109"/>
                    <a:pt x="18277" y="6823"/>
                    <a:pt x="17896" y="6502"/>
                  </a:cubicBezTo>
                  <a:cubicBezTo>
                    <a:pt x="17574" y="6204"/>
                    <a:pt x="17467" y="5835"/>
                    <a:pt x="17372" y="5502"/>
                  </a:cubicBezTo>
                  <a:cubicBezTo>
                    <a:pt x="17336" y="5287"/>
                    <a:pt x="17253" y="5085"/>
                    <a:pt x="17134" y="4894"/>
                  </a:cubicBezTo>
                  <a:cubicBezTo>
                    <a:pt x="17050" y="4763"/>
                    <a:pt x="16777" y="4609"/>
                    <a:pt x="16610" y="4513"/>
                  </a:cubicBezTo>
                  <a:lnTo>
                    <a:pt x="16515" y="4466"/>
                  </a:lnTo>
                  <a:cubicBezTo>
                    <a:pt x="16360" y="4382"/>
                    <a:pt x="16193" y="4311"/>
                    <a:pt x="16015" y="4263"/>
                  </a:cubicBezTo>
                  <a:cubicBezTo>
                    <a:pt x="15931" y="4240"/>
                    <a:pt x="15836" y="4204"/>
                    <a:pt x="15741" y="4168"/>
                  </a:cubicBezTo>
                  <a:cubicBezTo>
                    <a:pt x="15586" y="4109"/>
                    <a:pt x="15455" y="4025"/>
                    <a:pt x="15336" y="3918"/>
                  </a:cubicBezTo>
                  <a:cubicBezTo>
                    <a:pt x="15300" y="3882"/>
                    <a:pt x="15241" y="3847"/>
                    <a:pt x="15193" y="3811"/>
                  </a:cubicBezTo>
                  <a:cubicBezTo>
                    <a:pt x="15032" y="3725"/>
                    <a:pt x="14853" y="3678"/>
                    <a:pt x="14671" y="3678"/>
                  </a:cubicBezTo>
                  <a:cubicBezTo>
                    <a:pt x="14650" y="3678"/>
                    <a:pt x="14630" y="3679"/>
                    <a:pt x="14610" y="3680"/>
                  </a:cubicBezTo>
                  <a:cubicBezTo>
                    <a:pt x="14455" y="3680"/>
                    <a:pt x="14312" y="3668"/>
                    <a:pt x="14157" y="3644"/>
                  </a:cubicBezTo>
                  <a:cubicBezTo>
                    <a:pt x="13931" y="3597"/>
                    <a:pt x="13740" y="3549"/>
                    <a:pt x="13550" y="3501"/>
                  </a:cubicBezTo>
                  <a:cubicBezTo>
                    <a:pt x="13250" y="3394"/>
                    <a:pt x="12920" y="3345"/>
                    <a:pt x="12597" y="3345"/>
                  </a:cubicBezTo>
                  <a:cubicBezTo>
                    <a:pt x="12561" y="3345"/>
                    <a:pt x="12526" y="3345"/>
                    <a:pt x="12490" y="3347"/>
                  </a:cubicBezTo>
                  <a:cubicBezTo>
                    <a:pt x="12433" y="3350"/>
                    <a:pt x="12375" y="3351"/>
                    <a:pt x="12318" y="3351"/>
                  </a:cubicBezTo>
                  <a:cubicBezTo>
                    <a:pt x="12161" y="3351"/>
                    <a:pt x="12004" y="3340"/>
                    <a:pt x="11847" y="3323"/>
                  </a:cubicBezTo>
                  <a:cubicBezTo>
                    <a:pt x="11711" y="3300"/>
                    <a:pt x="11571" y="3292"/>
                    <a:pt x="11428" y="3292"/>
                  </a:cubicBezTo>
                  <a:cubicBezTo>
                    <a:pt x="11346" y="3292"/>
                    <a:pt x="11263" y="3295"/>
                    <a:pt x="11181" y="3299"/>
                  </a:cubicBezTo>
                  <a:cubicBezTo>
                    <a:pt x="11073" y="3323"/>
                    <a:pt x="10966" y="3358"/>
                    <a:pt x="10859" y="3406"/>
                  </a:cubicBezTo>
                  <a:cubicBezTo>
                    <a:pt x="10734" y="3469"/>
                    <a:pt x="10568" y="3548"/>
                    <a:pt x="10387" y="3548"/>
                  </a:cubicBezTo>
                  <a:cubicBezTo>
                    <a:pt x="10259" y="3548"/>
                    <a:pt x="10123" y="3508"/>
                    <a:pt x="9990" y="3394"/>
                  </a:cubicBezTo>
                  <a:cubicBezTo>
                    <a:pt x="9859" y="3263"/>
                    <a:pt x="9764" y="3097"/>
                    <a:pt x="9740" y="2918"/>
                  </a:cubicBezTo>
                  <a:cubicBezTo>
                    <a:pt x="9704" y="2811"/>
                    <a:pt x="9692" y="2704"/>
                    <a:pt x="9669" y="2597"/>
                  </a:cubicBezTo>
                  <a:cubicBezTo>
                    <a:pt x="9669" y="2501"/>
                    <a:pt x="9645" y="2418"/>
                    <a:pt x="9621" y="2323"/>
                  </a:cubicBezTo>
                  <a:cubicBezTo>
                    <a:pt x="9597" y="2251"/>
                    <a:pt x="9573" y="2192"/>
                    <a:pt x="9526" y="2132"/>
                  </a:cubicBezTo>
                  <a:cubicBezTo>
                    <a:pt x="9347" y="1906"/>
                    <a:pt x="9014" y="1882"/>
                    <a:pt x="8537" y="1858"/>
                  </a:cubicBezTo>
                  <a:cubicBezTo>
                    <a:pt x="8430" y="1858"/>
                    <a:pt x="8335" y="1858"/>
                    <a:pt x="8240" y="1846"/>
                  </a:cubicBezTo>
                  <a:cubicBezTo>
                    <a:pt x="8085" y="1835"/>
                    <a:pt x="7942" y="1835"/>
                    <a:pt x="7787" y="1835"/>
                  </a:cubicBezTo>
                  <a:cubicBezTo>
                    <a:pt x="7719" y="1839"/>
                    <a:pt x="7651" y="1842"/>
                    <a:pt x="7583" y="1842"/>
                  </a:cubicBezTo>
                  <a:cubicBezTo>
                    <a:pt x="7318" y="1842"/>
                    <a:pt x="7055" y="1806"/>
                    <a:pt x="6799" y="1739"/>
                  </a:cubicBezTo>
                  <a:cubicBezTo>
                    <a:pt x="6418" y="1620"/>
                    <a:pt x="6013" y="1501"/>
                    <a:pt x="5656" y="1394"/>
                  </a:cubicBezTo>
                  <a:cubicBezTo>
                    <a:pt x="5180" y="1239"/>
                    <a:pt x="5120" y="1073"/>
                    <a:pt x="5085" y="715"/>
                  </a:cubicBezTo>
                  <a:cubicBezTo>
                    <a:pt x="5073" y="656"/>
                    <a:pt x="5061" y="596"/>
                    <a:pt x="5049" y="525"/>
                  </a:cubicBezTo>
                  <a:cubicBezTo>
                    <a:pt x="5025" y="346"/>
                    <a:pt x="4977" y="168"/>
                    <a:pt x="4906"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53"/>
            <p:cNvSpPr/>
            <p:nvPr/>
          </p:nvSpPr>
          <p:spPr>
            <a:xfrm>
              <a:off x="2302050" y="1689325"/>
              <a:ext cx="1203750" cy="1084975"/>
            </a:xfrm>
            <a:custGeom>
              <a:avLst/>
              <a:gdLst/>
              <a:ahLst/>
              <a:cxnLst/>
              <a:rect l="l" t="t" r="r" b="b"/>
              <a:pathLst>
                <a:path w="48150" h="43399" extrusionOk="0">
                  <a:moveTo>
                    <a:pt x="14110" y="23658"/>
                  </a:moveTo>
                  <a:lnTo>
                    <a:pt x="14110" y="23658"/>
                  </a:lnTo>
                  <a:cubicBezTo>
                    <a:pt x="14324" y="23668"/>
                    <a:pt x="14530" y="23775"/>
                    <a:pt x="14757" y="23775"/>
                  </a:cubicBezTo>
                  <a:cubicBezTo>
                    <a:pt x="14795" y="23775"/>
                    <a:pt x="14833" y="23772"/>
                    <a:pt x="14872" y="23765"/>
                  </a:cubicBezTo>
                  <a:lnTo>
                    <a:pt x="14872" y="23765"/>
                  </a:lnTo>
                  <a:cubicBezTo>
                    <a:pt x="14838" y="23770"/>
                    <a:pt x="14804" y="23772"/>
                    <a:pt x="14772" y="23772"/>
                  </a:cubicBezTo>
                  <a:cubicBezTo>
                    <a:pt x="14532" y="23772"/>
                    <a:pt x="14330" y="23669"/>
                    <a:pt x="14110" y="23658"/>
                  </a:cubicBezTo>
                  <a:close/>
                  <a:moveTo>
                    <a:pt x="5442" y="1"/>
                  </a:moveTo>
                  <a:cubicBezTo>
                    <a:pt x="5430" y="60"/>
                    <a:pt x="5418" y="108"/>
                    <a:pt x="5418" y="167"/>
                  </a:cubicBezTo>
                  <a:cubicBezTo>
                    <a:pt x="5406" y="453"/>
                    <a:pt x="5466" y="846"/>
                    <a:pt x="5466" y="1155"/>
                  </a:cubicBezTo>
                  <a:cubicBezTo>
                    <a:pt x="5466" y="1810"/>
                    <a:pt x="5275" y="2227"/>
                    <a:pt x="5156" y="2846"/>
                  </a:cubicBezTo>
                  <a:cubicBezTo>
                    <a:pt x="5037" y="3453"/>
                    <a:pt x="4930" y="3846"/>
                    <a:pt x="5085" y="4513"/>
                  </a:cubicBezTo>
                  <a:cubicBezTo>
                    <a:pt x="5204" y="5025"/>
                    <a:pt x="5561" y="5608"/>
                    <a:pt x="5204" y="6049"/>
                  </a:cubicBezTo>
                  <a:cubicBezTo>
                    <a:pt x="5055" y="6244"/>
                    <a:pt x="4917" y="6306"/>
                    <a:pt x="4770" y="6306"/>
                  </a:cubicBezTo>
                  <a:cubicBezTo>
                    <a:pt x="4577" y="6306"/>
                    <a:pt x="4367" y="6198"/>
                    <a:pt x="4097" y="6144"/>
                  </a:cubicBezTo>
                  <a:cubicBezTo>
                    <a:pt x="3836" y="6096"/>
                    <a:pt x="3569" y="6077"/>
                    <a:pt x="3301" y="6077"/>
                  </a:cubicBezTo>
                  <a:cubicBezTo>
                    <a:pt x="2833" y="6077"/>
                    <a:pt x="2360" y="6136"/>
                    <a:pt x="1906" y="6204"/>
                  </a:cubicBezTo>
                  <a:cubicBezTo>
                    <a:pt x="1644" y="6239"/>
                    <a:pt x="1049" y="6239"/>
                    <a:pt x="822" y="6394"/>
                  </a:cubicBezTo>
                  <a:cubicBezTo>
                    <a:pt x="513" y="6597"/>
                    <a:pt x="501" y="6799"/>
                    <a:pt x="430" y="7240"/>
                  </a:cubicBezTo>
                  <a:cubicBezTo>
                    <a:pt x="382" y="7609"/>
                    <a:pt x="430" y="7978"/>
                    <a:pt x="561" y="8335"/>
                  </a:cubicBezTo>
                  <a:cubicBezTo>
                    <a:pt x="703" y="8740"/>
                    <a:pt x="858" y="9287"/>
                    <a:pt x="763" y="9704"/>
                  </a:cubicBezTo>
                  <a:cubicBezTo>
                    <a:pt x="656" y="10204"/>
                    <a:pt x="382" y="10585"/>
                    <a:pt x="299" y="11109"/>
                  </a:cubicBezTo>
                  <a:cubicBezTo>
                    <a:pt x="251" y="11419"/>
                    <a:pt x="1" y="12240"/>
                    <a:pt x="49" y="12478"/>
                  </a:cubicBezTo>
                  <a:cubicBezTo>
                    <a:pt x="144" y="12871"/>
                    <a:pt x="656" y="13085"/>
                    <a:pt x="751" y="13633"/>
                  </a:cubicBezTo>
                  <a:cubicBezTo>
                    <a:pt x="846" y="14169"/>
                    <a:pt x="692" y="14729"/>
                    <a:pt x="799" y="15240"/>
                  </a:cubicBezTo>
                  <a:cubicBezTo>
                    <a:pt x="894" y="15729"/>
                    <a:pt x="1096" y="16086"/>
                    <a:pt x="1144" y="16598"/>
                  </a:cubicBezTo>
                  <a:cubicBezTo>
                    <a:pt x="1180" y="17157"/>
                    <a:pt x="1061" y="17705"/>
                    <a:pt x="1442" y="18169"/>
                  </a:cubicBezTo>
                  <a:cubicBezTo>
                    <a:pt x="1906" y="18729"/>
                    <a:pt x="2132" y="18693"/>
                    <a:pt x="2096" y="19515"/>
                  </a:cubicBezTo>
                  <a:cubicBezTo>
                    <a:pt x="2061" y="20039"/>
                    <a:pt x="1573" y="20432"/>
                    <a:pt x="1596" y="20920"/>
                  </a:cubicBezTo>
                  <a:cubicBezTo>
                    <a:pt x="1958" y="20905"/>
                    <a:pt x="2232" y="20777"/>
                    <a:pt x="2509" y="20777"/>
                  </a:cubicBezTo>
                  <a:cubicBezTo>
                    <a:pt x="2687" y="20777"/>
                    <a:pt x="2867" y="20830"/>
                    <a:pt x="3073" y="21003"/>
                  </a:cubicBezTo>
                  <a:cubicBezTo>
                    <a:pt x="3489" y="20836"/>
                    <a:pt x="3644" y="20432"/>
                    <a:pt x="4049" y="20289"/>
                  </a:cubicBezTo>
                  <a:cubicBezTo>
                    <a:pt x="4454" y="20146"/>
                    <a:pt x="4799" y="20193"/>
                    <a:pt x="5204" y="19967"/>
                  </a:cubicBezTo>
                  <a:lnTo>
                    <a:pt x="5204" y="19967"/>
                  </a:lnTo>
                  <a:cubicBezTo>
                    <a:pt x="5216" y="20420"/>
                    <a:pt x="4966" y="21253"/>
                    <a:pt x="5144" y="21646"/>
                  </a:cubicBezTo>
                  <a:cubicBezTo>
                    <a:pt x="5287" y="21968"/>
                    <a:pt x="5502" y="21848"/>
                    <a:pt x="5728" y="22027"/>
                  </a:cubicBezTo>
                  <a:cubicBezTo>
                    <a:pt x="5871" y="22146"/>
                    <a:pt x="5966" y="22360"/>
                    <a:pt x="6109" y="22479"/>
                  </a:cubicBezTo>
                  <a:cubicBezTo>
                    <a:pt x="6561" y="22849"/>
                    <a:pt x="7276" y="22789"/>
                    <a:pt x="7919" y="22801"/>
                  </a:cubicBezTo>
                  <a:cubicBezTo>
                    <a:pt x="7927" y="22801"/>
                    <a:pt x="7936" y="22801"/>
                    <a:pt x="7945" y="22801"/>
                  </a:cubicBezTo>
                  <a:cubicBezTo>
                    <a:pt x="8505" y="22801"/>
                    <a:pt x="8985" y="22428"/>
                    <a:pt x="9419" y="22158"/>
                  </a:cubicBezTo>
                  <a:cubicBezTo>
                    <a:pt x="10133" y="22349"/>
                    <a:pt x="9943" y="23253"/>
                    <a:pt x="10324" y="23646"/>
                  </a:cubicBezTo>
                  <a:cubicBezTo>
                    <a:pt x="10522" y="23848"/>
                    <a:pt x="10709" y="23921"/>
                    <a:pt x="10890" y="23921"/>
                  </a:cubicBezTo>
                  <a:cubicBezTo>
                    <a:pt x="11273" y="23921"/>
                    <a:pt x="11626" y="23593"/>
                    <a:pt x="11991" y="23480"/>
                  </a:cubicBezTo>
                  <a:cubicBezTo>
                    <a:pt x="12101" y="23446"/>
                    <a:pt x="12171" y="23433"/>
                    <a:pt x="12223" y="23433"/>
                  </a:cubicBezTo>
                  <a:cubicBezTo>
                    <a:pt x="12340" y="23433"/>
                    <a:pt x="12372" y="23501"/>
                    <a:pt x="12586" y="23575"/>
                  </a:cubicBezTo>
                  <a:cubicBezTo>
                    <a:pt x="12936" y="23698"/>
                    <a:pt x="12872" y="23783"/>
                    <a:pt x="13101" y="23783"/>
                  </a:cubicBezTo>
                  <a:cubicBezTo>
                    <a:pt x="13156" y="23783"/>
                    <a:pt x="13230" y="23778"/>
                    <a:pt x="13331" y="23767"/>
                  </a:cubicBezTo>
                  <a:lnTo>
                    <a:pt x="13331" y="23767"/>
                  </a:lnTo>
                  <a:cubicBezTo>
                    <a:pt x="13325" y="23771"/>
                    <a:pt x="13318" y="23774"/>
                    <a:pt x="13312" y="23777"/>
                  </a:cubicBezTo>
                  <a:lnTo>
                    <a:pt x="13360" y="23777"/>
                  </a:lnTo>
                  <a:cubicBezTo>
                    <a:pt x="13651" y="23744"/>
                    <a:pt x="13774" y="23657"/>
                    <a:pt x="14056" y="23657"/>
                  </a:cubicBezTo>
                  <a:cubicBezTo>
                    <a:pt x="14073" y="23657"/>
                    <a:pt x="14091" y="23658"/>
                    <a:pt x="14110" y="23658"/>
                  </a:cubicBezTo>
                  <a:cubicBezTo>
                    <a:pt x="14074" y="23656"/>
                    <a:pt x="14040" y="23654"/>
                    <a:pt x="14008" y="23654"/>
                  </a:cubicBezTo>
                  <a:cubicBezTo>
                    <a:pt x="13748" y="23654"/>
                    <a:pt x="13624" y="23734"/>
                    <a:pt x="13348" y="23765"/>
                  </a:cubicBezTo>
                  <a:cubicBezTo>
                    <a:pt x="13342" y="23766"/>
                    <a:pt x="13337" y="23767"/>
                    <a:pt x="13331" y="23767"/>
                  </a:cubicBezTo>
                  <a:lnTo>
                    <a:pt x="13331" y="23767"/>
                  </a:lnTo>
                  <a:cubicBezTo>
                    <a:pt x="13480" y="23689"/>
                    <a:pt x="13628" y="23632"/>
                    <a:pt x="13776" y="23575"/>
                  </a:cubicBezTo>
                  <a:cubicBezTo>
                    <a:pt x="13966" y="23522"/>
                    <a:pt x="14160" y="23495"/>
                    <a:pt x="14353" y="23495"/>
                  </a:cubicBezTo>
                  <a:cubicBezTo>
                    <a:pt x="14511" y="23495"/>
                    <a:pt x="14669" y="23514"/>
                    <a:pt x="14824" y="23551"/>
                  </a:cubicBezTo>
                  <a:cubicBezTo>
                    <a:pt x="15015" y="23587"/>
                    <a:pt x="15205" y="23599"/>
                    <a:pt x="15408" y="23599"/>
                  </a:cubicBezTo>
                  <a:lnTo>
                    <a:pt x="15646" y="23587"/>
                  </a:lnTo>
                  <a:lnTo>
                    <a:pt x="15670" y="23825"/>
                  </a:lnTo>
                  <a:cubicBezTo>
                    <a:pt x="15681" y="23980"/>
                    <a:pt x="15670" y="24134"/>
                    <a:pt x="15634" y="24289"/>
                  </a:cubicBezTo>
                  <a:lnTo>
                    <a:pt x="15777" y="24289"/>
                  </a:lnTo>
                  <a:cubicBezTo>
                    <a:pt x="16051" y="24289"/>
                    <a:pt x="16265" y="24134"/>
                    <a:pt x="16527" y="23956"/>
                  </a:cubicBezTo>
                  <a:lnTo>
                    <a:pt x="16765" y="23789"/>
                  </a:lnTo>
                  <a:lnTo>
                    <a:pt x="16908" y="23861"/>
                  </a:lnTo>
                  <a:cubicBezTo>
                    <a:pt x="17610" y="24242"/>
                    <a:pt x="17229" y="25063"/>
                    <a:pt x="16908" y="25718"/>
                  </a:cubicBezTo>
                  <a:cubicBezTo>
                    <a:pt x="16741" y="26063"/>
                    <a:pt x="16551" y="26468"/>
                    <a:pt x="16574" y="26670"/>
                  </a:cubicBezTo>
                  <a:cubicBezTo>
                    <a:pt x="16622" y="26920"/>
                    <a:pt x="16682" y="27159"/>
                    <a:pt x="16753" y="27397"/>
                  </a:cubicBezTo>
                  <a:cubicBezTo>
                    <a:pt x="16860" y="27754"/>
                    <a:pt x="16944" y="28111"/>
                    <a:pt x="16967" y="28480"/>
                  </a:cubicBezTo>
                  <a:cubicBezTo>
                    <a:pt x="16991" y="28778"/>
                    <a:pt x="17086" y="29064"/>
                    <a:pt x="17241" y="29314"/>
                  </a:cubicBezTo>
                  <a:cubicBezTo>
                    <a:pt x="17336" y="29504"/>
                    <a:pt x="17432" y="29695"/>
                    <a:pt x="17491" y="29897"/>
                  </a:cubicBezTo>
                  <a:cubicBezTo>
                    <a:pt x="17575" y="30242"/>
                    <a:pt x="17610" y="30588"/>
                    <a:pt x="17586" y="30945"/>
                  </a:cubicBezTo>
                  <a:cubicBezTo>
                    <a:pt x="17575" y="31207"/>
                    <a:pt x="17598" y="31469"/>
                    <a:pt x="17634" y="31719"/>
                  </a:cubicBezTo>
                  <a:cubicBezTo>
                    <a:pt x="17682" y="31921"/>
                    <a:pt x="17682" y="32124"/>
                    <a:pt x="17670" y="32314"/>
                  </a:cubicBezTo>
                  <a:cubicBezTo>
                    <a:pt x="17646" y="32683"/>
                    <a:pt x="17658" y="32802"/>
                    <a:pt x="17884" y="32909"/>
                  </a:cubicBezTo>
                  <a:cubicBezTo>
                    <a:pt x="17987" y="32941"/>
                    <a:pt x="18096" y="32957"/>
                    <a:pt x="18203" y="32957"/>
                  </a:cubicBezTo>
                  <a:cubicBezTo>
                    <a:pt x="18256" y="32957"/>
                    <a:pt x="18309" y="32953"/>
                    <a:pt x="18360" y="32945"/>
                  </a:cubicBezTo>
                  <a:cubicBezTo>
                    <a:pt x="18424" y="32936"/>
                    <a:pt x="18489" y="32932"/>
                    <a:pt x="18555" y="32932"/>
                  </a:cubicBezTo>
                  <a:cubicBezTo>
                    <a:pt x="18662" y="32932"/>
                    <a:pt x="18769" y="32942"/>
                    <a:pt x="18872" y="32957"/>
                  </a:cubicBezTo>
                  <a:cubicBezTo>
                    <a:pt x="19110" y="33016"/>
                    <a:pt x="19337" y="33112"/>
                    <a:pt x="19539" y="33231"/>
                  </a:cubicBezTo>
                  <a:cubicBezTo>
                    <a:pt x="19706" y="33326"/>
                    <a:pt x="19896" y="33409"/>
                    <a:pt x="20075" y="33457"/>
                  </a:cubicBezTo>
                  <a:cubicBezTo>
                    <a:pt x="20461" y="33529"/>
                    <a:pt x="20847" y="33564"/>
                    <a:pt x="21233" y="33564"/>
                  </a:cubicBezTo>
                  <a:cubicBezTo>
                    <a:pt x="21418" y="33564"/>
                    <a:pt x="21604" y="33556"/>
                    <a:pt x="21789" y="33540"/>
                  </a:cubicBezTo>
                  <a:lnTo>
                    <a:pt x="21897" y="33517"/>
                  </a:lnTo>
                  <a:cubicBezTo>
                    <a:pt x="22117" y="33482"/>
                    <a:pt x="22313" y="33451"/>
                    <a:pt x="22500" y="33451"/>
                  </a:cubicBezTo>
                  <a:cubicBezTo>
                    <a:pt x="22888" y="33451"/>
                    <a:pt x="23232" y="33585"/>
                    <a:pt x="23659" y="34100"/>
                  </a:cubicBezTo>
                  <a:cubicBezTo>
                    <a:pt x="23802" y="34290"/>
                    <a:pt x="23921" y="34493"/>
                    <a:pt x="24004" y="34719"/>
                  </a:cubicBezTo>
                  <a:cubicBezTo>
                    <a:pt x="24099" y="34957"/>
                    <a:pt x="24194" y="35172"/>
                    <a:pt x="24337" y="35279"/>
                  </a:cubicBezTo>
                  <a:cubicBezTo>
                    <a:pt x="24423" y="35337"/>
                    <a:pt x="24522" y="35360"/>
                    <a:pt x="24630" y="35360"/>
                  </a:cubicBezTo>
                  <a:cubicBezTo>
                    <a:pt x="24808" y="35360"/>
                    <a:pt x="25011" y="35298"/>
                    <a:pt x="25218" y="35231"/>
                  </a:cubicBezTo>
                  <a:cubicBezTo>
                    <a:pt x="25433" y="35160"/>
                    <a:pt x="25659" y="35112"/>
                    <a:pt x="25885" y="35100"/>
                  </a:cubicBezTo>
                  <a:cubicBezTo>
                    <a:pt x="26635" y="35100"/>
                    <a:pt x="26873" y="35374"/>
                    <a:pt x="27147" y="35707"/>
                  </a:cubicBezTo>
                  <a:cubicBezTo>
                    <a:pt x="27231" y="35791"/>
                    <a:pt x="27314" y="35898"/>
                    <a:pt x="27421" y="36005"/>
                  </a:cubicBezTo>
                  <a:cubicBezTo>
                    <a:pt x="27548" y="36132"/>
                    <a:pt x="27653" y="36182"/>
                    <a:pt x="27779" y="36182"/>
                  </a:cubicBezTo>
                  <a:cubicBezTo>
                    <a:pt x="27902" y="36182"/>
                    <a:pt x="28043" y="36135"/>
                    <a:pt x="28243" y="36064"/>
                  </a:cubicBezTo>
                  <a:cubicBezTo>
                    <a:pt x="28385" y="36005"/>
                    <a:pt x="28528" y="35957"/>
                    <a:pt x="28671" y="35934"/>
                  </a:cubicBezTo>
                  <a:cubicBezTo>
                    <a:pt x="28778" y="35898"/>
                    <a:pt x="28886" y="35886"/>
                    <a:pt x="28993" y="35886"/>
                  </a:cubicBezTo>
                  <a:cubicBezTo>
                    <a:pt x="29100" y="35874"/>
                    <a:pt x="29219" y="35838"/>
                    <a:pt x="29302" y="35767"/>
                  </a:cubicBezTo>
                  <a:cubicBezTo>
                    <a:pt x="29362" y="35731"/>
                    <a:pt x="29421" y="35672"/>
                    <a:pt x="29469" y="35612"/>
                  </a:cubicBezTo>
                  <a:cubicBezTo>
                    <a:pt x="29600" y="35445"/>
                    <a:pt x="29790" y="35326"/>
                    <a:pt x="30005" y="35267"/>
                  </a:cubicBezTo>
                  <a:cubicBezTo>
                    <a:pt x="30157" y="35222"/>
                    <a:pt x="30303" y="35204"/>
                    <a:pt x="30444" y="35204"/>
                  </a:cubicBezTo>
                  <a:cubicBezTo>
                    <a:pt x="30755" y="35204"/>
                    <a:pt x="31040" y="35292"/>
                    <a:pt x="31302" y="35374"/>
                  </a:cubicBezTo>
                  <a:cubicBezTo>
                    <a:pt x="31553" y="35469"/>
                    <a:pt x="31814" y="35517"/>
                    <a:pt x="32076" y="35517"/>
                  </a:cubicBezTo>
                  <a:cubicBezTo>
                    <a:pt x="32124" y="35517"/>
                    <a:pt x="32172" y="35517"/>
                    <a:pt x="32207" y="35505"/>
                  </a:cubicBezTo>
                  <a:cubicBezTo>
                    <a:pt x="32207" y="35505"/>
                    <a:pt x="32219" y="35481"/>
                    <a:pt x="32231" y="35469"/>
                  </a:cubicBezTo>
                  <a:cubicBezTo>
                    <a:pt x="32303" y="35326"/>
                    <a:pt x="32422" y="35219"/>
                    <a:pt x="32565" y="35148"/>
                  </a:cubicBezTo>
                  <a:cubicBezTo>
                    <a:pt x="32718" y="35079"/>
                    <a:pt x="32833" y="35049"/>
                    <a:pt x="32933" y="35049"/>
                  </a:cubicBezTo>
                  <a:cubicBezTo>
                    <a:pt x="33042" y="35049"/>
                    <a:pt x="33132" y="35085"/>
                    <a:pt x="33231" y="35148"/>
                  </a:cubicBezTo>
                  <a:cubicBezTo>
                    <a:pt x="33303" y="35195"/>
                    <a:pt x="33374" y="35231"/>
                    <a:pt x="33458" y="35255"/>
                  </a:cubicBezTo>
                  <a:cubicBezTo>
                    <a:pt x="33588" y="35291"/>
                    <a:pt x="33743" y="35314"/>
                    <a:pt x="33886" y="35338"/>
                  </a:cubicBezTo>
                  <a:cubicBezTo>
                    <a:pt x="34184" y="35398"/>
                    <a:pt x="34446" y="35445"/>
                    <a:pt x="34589" y="35683"/>
                  </a:cubicBezTo>
                  <a:cubicBezTo>
                    <a:pt x="34720" y="35886"/>
                    <a:pt x="34720" y="36148"/>
                    <a:pt x="34589" y="36588"/>
                  </a:cubicBezTo>
                  <a:cubicBezTo>
                    <a:pt x="34374" y="37386"/>
                    <a:pt x="34339" y="37517"/>
                    <a:pt x="34577" y="38208"/>
                  </a:cubicBezTo>
                  <a:cubicBezTo>
                    <a:pt x="34612" y="38315"/>
                    <a:pt x="34636" y="38434"/>
                    <a:pt x="34636" y="38541"/>
                  </a:cubicBezTo>
                  <a:cubicBezTo>
                    <a:pt x="34648" y="38589"/>
                    <a:pt x="34648" y="38624"/>
                    <a:pt x="34660" y="38660"/>
                  </a:cubicBezTo>
                  <a:cubicBezTo>
                    <a:pt x="34720" y="38684"/>
                    <a:pt x="34767" y="38696"/>
                    <a:pt x="34827" y="38696"/>
                  </a:cubicBezTo>
                  <a:cubicBezTo>
                    <a:pt x="34970" y="38684"/>
                    <a:pt x="35101" y="38624"/>
                    <a:pt x="35208" y="38541"/>
                  </a:cubicBezTo>
                  <a:cubicBezTo>
                    <a:pt x="35363" y="38422"/>
                    <a:pt x="35541" y="38350"/>
                    <a:pt x="35732" y="38303"/>
                  </a:cubicBezTo>
                  <a:cubicBezTo>
                    <a:pt x="36005" y="38267"/>
                    <a:pt x="36279" y="38243"/>
                    <a:pt x="36553" y="38243"/>
                  </a:cubicBezTo>
                  <a:cubicBezTo>
                    <a:pt x="36934" y="38231"/>
                    <a:pt x="37303" y="38184"/>
                    <a:pt x="37672" y="38089"/>
                  </a:cubicBezTo>
                  <a:cubicBezTo>
                    <a:pt x="38006" y="37993"/>
                    <a:pt x="38339" y="37922"/>
                    <a:pt x="38684" y="37874"/>
                  </a:cubicBezTo>
                  <a:lnTo>
                    <a:pt x="38803" y="37850"/>
                  </a:lnTo>
                  <a:lnTo>
                    <a:pt x="38899" y="37922"/>
                  </a:lnTo>
                  <a:cubicBezTo>
                    <a:pt x="39470" y="38434"/>
                    <a:pt x="39196" y="38993"/>
                    <a:pt x="38994" y="39398"/>
                  </a:cubicBezTo>
                  <a:cubicBezTo>
                    <a:pt x="38899" y="39565"/>
                    <a:pt x="38827" y="39744"/>
                    <a:pt x="38803" y="39934"/>
                  </a:cubicBezTo>
                  <a:cubicBezTo>
                    <a:pt x="38803" y="40101"/>
                    <a:pt x="38827" y="40267"/>
                    <a:pt x="38887" y="40422"/>
                  </a:cubicBezTo>
                  <a:cubicBezTo>
                    <a:pt x="38970" y="40756"/>
                    <a:pt x="39065" y="41125"/>
                    <a:pt x="38839" y="41541"/>
                  </a:cubicBezTo>
                  <a:cubicBezTo>
                    <a:pt x="38744" y="41696"/>
                    <a:pt x="38613" y="41827"/>
                    <a:pt x="38458" y="41922"/>
                  </a:cubicBezTo>
                  <a:cubicBezTo>
                    <a:pt x="38375" y="41970"/>
                    <a:pt x="38315" y="42029"/>
                    <a:pt x="38256" y="42089"/>
                  </a:cubicBezTo>
                  <a:cubicBezTo>
                    <a:pt x="38541" y="42280"/>
                    <a:pt x="38625" y="42625"/>
                    <a:pt x="38708" y="42911"/>
                  </a:cubicBezTo>
                  <a:cubicBezTo>
                    <a:pt x="38732" y="43018"/>
                    <a:pt x="38756" y="43113"/>
                    <a:pt x="38792" y="43208"/>
                  </a:cubicBezTo>
                  <a:cubicBezTo>
                    <a:pt x="39089" y="42958"/>
                    <a:pt x="39434" y="42791"/>
                    <a:pt x="39815" y="42708"/>
                  </a:cubicBezTo>
                  <a:cubicBezTo>
                    <a:pt x="40316" y="42577"/>
                    <a:pt x="40316" y="42577"/>
                    <a:pt x="40446" y="42232"/>
                  </a:cubicBezTo>
                  <a:lnTo>
                    <a:pt x="40518" y="42077"/>
                  </a:lnTo>
                  <a:cubicBezTo>
                    <a:pt x="40566" y="41970"/>
                    <a:pt x="40613" y="41863"/>
                    <a:pt x="40673" y="41756"/>
                  </a:cubicBezTo>
                  <a:cubicBezTo>
                    <a:pt x="40744" y="41648"/>
                    <a:pt x="40792" y="41529"/>
                    <a:pt x="40839" y="41410"/>
                  </a:cubicBezTo>
                  <a:cubicBezTo>
                    <a:pt x="40839" y="41398"/>
                    <a:pt x="40839" y="41375"/>
                    <a:pt x="40816" y="41327"/>
                  </a:cubicBezTo>
                  <a:cubicBezTo>
                    <a:pt x="40744" y="41160"/>
                    <a:pt x="40756" y="40970"/>
                    <a:pt x="40839" y="40815"/>
                  </a:cubicBezTo>
                  <a:cubicBezTo>
                    <a:pt x="40958" y="40636"/>
                    <a:pt x="41125" y="40494"/>
                    <a:pt x="41316" y="40410"/>
                  </a:cubicBezTo>
                  <a:cubicBezTo>
                    <a:pt x="41411" y="40363"/>
                    <a:pt x="41494" y="40303"/>
                    <a:pt x="41566" y="40220"/>
                  </a:cubicBezTo>
                  <a:cubicBezTo>
                    <a:pt x="41601" y="40125"/>
                    <a:pt x="41625" y="40029"/>
                    <a:pt x="41637" y="39922"/>
                  </a:cubicBezTo>
                  <a:cubicBezTo>
                    <a:pt x="41649" y="39874"/>
                    <a:pt x="41661" y="39815"/>
                    <a:pt x="41673" y="39755"/>
                  </a:cubicBezTo>
                  <a:lnTo>
                    <a:pt x="41780" y="39291"/>
                  </a:lnTo>
                  <a:lnTo>
                    <a:pt x="42101" y="39648"/>
                  </a:lnTo>
                  <a:cubicBezTo>
                    <a:pt x="42256" y="39827"/>
                    <a:pt x="42363" y="40029"/>
                    <a:pt x="42423" y="40267"/>
                  </a:cubicBezTo>
                  <a:cubicBezTo>
                    <a:pt x="42459" y="40470"/>
                    <a:pt x="42518" y="40684"/>
                    <a:pt x="42590" y="40887"/>
                  </a:cubicBezTo>
                  <a:cubicBezTo>
                    <a:pt x="42721" y="41208"/>
                    <a:pt x="42792" y="41565"/>
                    <a:pt x="42816" y="41922"/>
                  </a:cubicBezTo>
                  <a:cubicBezTo>
                    <a:pt x="42804" y="42053"/>
                    <a:pt x="42792" y="42184"/>
                    <a:pt x="42756" y="42315"/>
                  </a:cubicBezTo>
                  <a:cubicBezTo>
                    <a:pt x="42709" y="42577"/>
                    <a:pt x="42673" y="42815"/>
                    <a:pt x="42721" y="42934"/>
                  </a:cubicBezTo>
                  <a:lnTo>
                    <a:pt x="42840" y="42863"/>
                  </a:lnTo>
                  <a:cubicBezTo>
                    <a:pt x="43089" y="42676"/>
                    <a:pt x="43402" y="42570"/>
                    <a:pt x="43723" y="42570"/>
                  </a:cubicBezTo>
                  <a:cubicBezTo>
                    <a:pt x="43770" y="42570"/>
                    <a:pt x="43817" y="42573"/>
                    <a:pt x="43864" y="42577"/>
                  </a:cubicBezTo>
                  <a:cubicBezTo>
                    <a:pt x="43983" y="42589"/>
                    <a:pt x="44102" y="42601"/>
                    <a:pt x="44209" y="42637"/>
                  </a:cubicBezTo>
                  <a:cubicBezTo>
                    <a:pt x="44292" y="42672"/>
                    <a:pt x="44387" y="42684"/>
                    <a:pt x="44483" y="42696"/>
                  </a:cubicBezTo>
                  <a:cubicBezTo>
                    <a:pt x="44530" y="42684"/>
                    <a:pt x="44590" y="42672"/>
                    <a:pt x="44637" y="42649"/>
                  </a:cubicBezTo>
                  <a:cubicBezTo>
                    <a:pt x="44747" y="42594"/>
                    <a:pt x="44866" y="42570"/>
                    <a:pt x="44986" y="42570"/>
                  </a:cubicBezTo>
                  <a:cubicBezTo>
                    <a:pt x="45049" y="42570"/>
                    <a:pt x="45112" y="42577"/>
                    <a:pt x="45173" y="42589"/>
                  </a:cubicBezTo>
                  <a:cubicBezTo>
                    <a:pt x="45423" y="42661"/>
                    <a:pt x="45673" y="42791"/>
                    <a:pt x="45876" y="42958"/>
                  </a:cubicBezTo>
                  <a:cubicBezTo>
                    <a:pt x="46054" y="43089"/>
                    <a:pt x="46221" y="43244"/>
                    <a:pt x="46388" y="43399"/>
                  </a:cubicBezTo>
                  <a:cubicBezTo>
                    <a:pt x="46400" y="43280"/>
                    <a:pt x="46423" y="43172"/>
                    <a:pt x="46459" y="43065"/>
                  </a:cubicBezTo>
                  <a:cubicBezTo>
                    <a:pt x="46602" y="42518"/>
                    <a:pt x="46971" y="42018"/>
                    <a:pt x="47304" y="41541"/>
                  </a:cubicBezTo>
                  <a:cubicBezTo>
                    <a:pt x="47602" y="41125"/>
                    <a:pt x="47888" y="40732"/>
                    <a:pt x="48007" y="40363"/>
                  </a:cubicBezTo>
                  <a:cubicBezTo>
                    <a:pt x="48126" y="39958"/>
                    <a:pt x="48066" y="39601"/>
                    <a:pt x="48007" y="39184"/>
                  </a:cubicBezTo>
                  <a:cubicBezTo>
                    <a:pt x="47936" y="38827"/>
                    <a:pt x="47912" y="38470"/>
                    <a:pt x="47936" y="38100"/>
                  </a:cubicBezTo>
                  <a:cubicBezTo>
                    <a:pt x="47947" y="37958"/>
                    <a:pt x="47983" y="37815"/>
                    <a:pt x="48019" y="37684"/>
                  </a:cubicBezTo>
                  <a:cubicBezTo>
                    <a:pt x="48078" y="37422"/>
                    <a:pt x="48150" y="37124"/>
                    <a:pt x="48090" y="36934"/>
                  </a:cubicBezTo>
                  <a:cubicBezTo>
                    <a:pt x="48007" y="36803"/>
                    <a:pt x="47912" y="36696"/>
                    <a:pt x="47793" y="36612"/>
                  </a:cubicBezTo>
                  <a:cubicBezTo>
                    <a:pt x="47709" y="36529"/>
                    <a:pt x="47626" y="36457"/>
                    <a:pt x="47566" y="36398"/>
                  </a:cubicBezTo>
                  <a:cubicBezTo>
                    <a:pt x="47388" y="36172"/>
                    <a:pt x="47221" y="35934"/>
                    <a:pt x="47066" y="35683"/>
                  </a:cubicBezTo>
                  <a:cubicBezTo>
                    <a:pt x="46793" y="35255"/>
                    <a:pt x="46400" y="34731"/>
                    <a:pt x="45983" y="34445"/>
                  </a:cubicBezTo>
                  <a:lnTo>
                    <a:pt x="46316" y="34195"/>
                  </a:lnTo>
                  <a:cubicBezTo>
                    <a:pt x="46531" y="34159"/>
                    <a:pt x="46673" y="34064"/>
                    <a:pt x="46900" y="34017"/>
                  </a:cubicBezTo>
                  <a:cubicBezTo>
                    <a:pt x="46840" y="33802"/>
                    <a:pt x="46745" y="33600"/>
                    <a:pt x="46626" y="33433"/>
                  </a:cubicBezTo>
                  <a:cubicBezTo>
                    <a:pt x="46495" y="33255"/>
                    <a:pt x="46388" y="33052"/>
                    <a:pt x="46316" y="32850"/>
                  </a:cubicBezTo>
                  <a:cubicBezTo>
                    <a:pt x="46257" y="32624"/>
                    <a:pt x="46245" y="32397"/>
                    <a:pt x="46281" y="32171"/>
                  </a:cubicBezTo>
                  <a:cubicBezTo>
                    <a:pt x="46316" y="31933"/>
                    <a:pt x="46328" y="31766"/>
                    <a:pt x="46221" y="31623"/>
                  </a:cubicBezTo>
                  <a:cubicBezTo>
                    <a:pt x="46138" y="31516"/>
                    <a:pt x="46042" y="31433"/>
                    <a:pt x="45935" y="31385"/>
                  </a:cubicBezTo>
                  <a:cubicBezTo>
                    <a:pt x="45590" y="31219"/>
                    <a:pt x="45388" y="30861"/>
                    <a:pt x="45411" y="30492"/>
                  </a:cubicBezTo>
                  <a:cubicBezTo>
                    <a:pt x="45423" y="30040"/>
                    <a:pt x="45685" y="29683"/>
                    <a:pt x="45923" y="29373"/>
                  </a:cubicBezTo>
                  <a:cubicBezTo>
                    <a:pt x="45995" y="29278"/>
                    <a:pt x="46078" y="29171"/>
                    <a:pt x="46150" y="29064"/>
                  </a:cubicBezTo>
                  <a:cubicBezTo>
                    <a:pt x="46614" y="28302"/>
                    <a:pt x="47209" y="27611"/>
                    <a:pt x="47900" y="27051"/>
                  </a:cubicBezTo>
                  <a:cubicBezTo>
                    <a:pt x="46781" y="26397"/>
                    <a:pt x="45816" y="25504"/>
                    <a:pt x="44888" y="24623"/>
                  </a:cubicBezTo>
                  <a:cubicBezTo>
                    <a:pt x="43959" y="23753"/>
                    <a:pt x="43006" y="22837"/>
                    <a:pt x="41887" y="22218"/>
                  </a:cubicBezTo>
                  <a:cubicBezTo>
                    <a:pt x="41661" y="22349"/>
                    <a:pt x="41423" y="22420"/>
                    <a:pt x="41173" y="22444"/>
                  </a:cubicBezTo>
                  <a:cubicBezTo>
                    <a:pt x="41030" y="22468"/>
                    <a:pt x="40899" y="22491"/>
                    <a:pt x="40768" y="22539"/>
                  </a:cubicBezTo>
                  <a:cubicBezTo>
                    <a:pt x="40637" y="22599"/>
                    <a:pt x="40530" y="22670"/>
                    <a:pt x="40423" y="22753"/>
                  </a:cubicBezTo>
                  <a:cubicBezTo>
                    <a:pt x="40196" y="22920"/>
                    <a:pt x="39946" y="23099"/>
                    <a:pt x="39661" y="23099"/>
                  </a:cubicBezTo>
                  <a:cubicBezTo>
                    <a:pt x="39647" y="23099"/>
                    <a:pt x="39634" y="23100"/>
                    <a:pt x="39620" y="23100"/>
                  </a:cubicBezTo>
                  <a:cubicBezTo>
                    <a:pt x="39420" y="23100"/>
                    <a:pt x="39224" y="23017"/>
                    <a:pt x="39101" y="22872"/>
                  </a:cubicBezTo>
                  <a:cubicBezTo>
                    <a:pt x="38815" y="22539"/>
                    <a:pt x="38922" y="21979"/>
                    <a:pt x="39018" y="21479"/>
                  </a:cubicBezTo>
                  <a:cubicBezTo>
                    <a:pt x="39042" y="21336"/>
                    <a:pt x="39065" y="21194"/>
                    <a:pt x="39077" y="21051"/>
                  </a:cubicBezTo>
                  <a:cubicBezTo>
                    <a:pt x="39077" y="20944"/>
                    <a:pt x="39089" y="20848"/>
                    <a:pt x="39101" y="20729"/>
                  </a:cubicBezTo>
                  <a:cubicBezTo>
                    <a:pt x="39137" y="20158"/>
                    <a:pt x="39184" y="19372"/>
                    <a:pt x="38946" y="18979"/>
                  </a:cubicBezTo>
                  <a:cubicBezTo>
                    <a:pt x="38720" y="18669"/>
                    <a:pt x="38458" y="18384"/>
                    <a:pt x="38160" y="18146"/>
                  </a:cubicBezTo>
                  <a:cubicBezTo>
                    <a:pt x="37899" y="17919"/>
                    <a:pt x="37660" y="17681"/>
                    <a:pt x="37434" y="17419"/>
                  </a:cubicBezTo>
                  <a:cubicBezTo>
                    <a:pt x="37339" y="17288"/>
                    <a:pt x="37244" y="17169"/>
                    <a:pt x="37160" y="17050"/>
                  </a:cubicBezTo>
                  <a:cubicBezTo>
                    <a:pt x="36887" y="16669"/>
                    <a:pt x="36672" y="16383"/>
                    <a:pt x="36232" y="16098"/>
                  </a:cubicBezTo>
                  <a:cubicBezTo>
                    <a:pt x="36113" y="16050"/>
                    <a:pt x="35982" y="16002"/>
                    <a:pt x="35851" y="15991"/>
                  </a:cubicBezTo>
                  <a:cubicBezTo>
                    <a:pt x="35577" y="15931"/>
                    <a:pt x="35232" y="15860"/>
                    <a:pt x="35005" y="15574"/>
                  </a:cubicBezTo>
                  <a:cubicBezTo>
                    <a:pt x="34862" y="15360"/>
                    <a:pt x="34791" y="15110"/>
                    <a:pt x="34803" y="14848"/>
                  </a:cubicBezTo>
                  <a:cubicBezTo>
                    <a:pt x="34803" y="14705"/>
                    <a:pt x="34767" y="14562"/>
                    <a:pt x="34708" y="14419"/>
                  </a:cubicBezTo>
                  <a:cubicBezTo>
                    <a:pt x="34601" y="14240"/>
                    <a:pt x="34505" y="14240"/>
                    <a:pt x="34279" y="14217"/>
                  </a:cubicBezTo>
                  <a:cubicBezTo>
                    <a:pt x="34100" y="14205"/>
                    <a:pt x="33922" y="14181"/>
                    <a:pt x="33767" y="14121"/>
                  </a:cubicBezTo>
                  <a:cubicBezTo>
                    <a:pt x="33303" y="13978"/>
                    <a:pt x="33196" y="13847"/>
                    <a:pt x="33112" y="13538"/>
                  </a:cubicBezTo>
                  <a:cubicBezTo>
                    <a:pt x="33100" y="13455"/>
                    <a:pt x="33065" y="13359"/>
                    <a:pt x="33029" y="13276"/>
                  </a:cubicBezTo>
                  <a:cubicBezTo>
                    <a:pt x="32969" y="13133"/>
                    <a:pt x="32886" y="13002"/>
                    <a:pt x="32803" y="12883"/>
                  </a:cubicBezTo>
                  <a:cubicBezTo>
                    <a:pt x="32672" y="12704"/>
                    <a:pt x="32576" y="12526"/>
                    <a:pt x="32493" y="12323"/>
                  </a:cubicBezTo>
                  <a:cubicBezTo>
                    <a:pt x="32410" y="12109"/>
                    <a:pt x="32374" y="11871"/>
                    <a:pt x="32374" y="11633"/>
                  </a:cubicBezTo>
                  <a:cubicBezTo>
                    <a:pt x="32362" y="11478"/>
                    <a:pt x="32350" y="11323"/>
                    <a:pt x="32315" y="11180"/>
                  </a:cubicBezTo>
                  <a:cubicBezTo>
                    <a:pt x="32243" y="10954"/>
                    <a:pt x="32017" y="10526"/>
                    <a:pt x="31922" y="10442"/>
                  </a:cubicBezTo>
                  <a:cubicBezTo>
                    <a:pt x="31846" y="10394"/>
                    <a:pt x="31764" y="10375"/>
                    <a:pt x="31667" y="10375"/>
                  </a:cubicBezTo>
                  <a:cubicBezTo>
                    <a:pt x="31550" y="10375"/>
                    <a:pt x="31413" y="10403"/>
                    <a:pt x="31243" y="10442"/>
                  </a:cubicBezTo>
                  <a:cubicBezTo>
                    <a:pt x="31073" y="10502"/>
                    <a:pt x="30895" y="10529"/>
                    <a:pt x="30716" y="10529"/>
                  </a:cubicBezTo>
                  <a:cubicBezTo>
                    <a:pt x="30681" y="10529"/>
                    <a:pt x="30647" y="10528"/>
                    <a:pt x="30612" y="10526"/>
                  </a:cubicBezTo>
                  <a:cubicBezTo>
                    <a:pt x="30052" y="10430"/>
                    <a:pt x="29767" y="9930"/>
                    <a:pt x="29493" y="9442"/>
                  </a:cubicBezTo>
                  <a:cubicBezTo>
                    <a:pt x="29374" y="9192"/>
                    <a:pt x="29219" y="8954"/>
                    <a:pt x="29028" y="8740"/>
                  </a:cubicBezTo>
                  <a:cubicBezTo>
                    <a:pt x="28838" y="8644"/>
                    <a:pt x="28683" y="8490"/>
                    <a:pt x="28588" y="8299"/>
                  </a:cubicBezTo>
                  <a:cubicBezTo>
                    <a:pt x="28516" y="8192"/>
                    <a:pt x="28469" y="8085"/>
                    <a:pt x="28421" y="8002"/>
                  </a:cubicBezTo>
                  <a:cubicBezTo>
                    <a:pt x="28243" y="7644"/>
                    <a:pt x="28159" y="7501"/>
                    <a:pt x="27623" y="7418"/>
                  </a:cubicBezTo>
                  <a:cubicBezTo>
                    <a:pt x="27469" y="7394"/>
                    <a:pt x="27302" y="7382"/>
                    <a:pt x="27135" y="7382"/>
                  </a:cubicBezTo>
                  <a:cubicBezTo>
                    <a:pt x="26742" y="7359"/>
                    <a:pt x="26373" y="7347"/>
                    <a:pt x="25968" y="6930"/>
                  </a:cubicBezTo>
                  <a:cubicBezTo>
                    <a:pt x="25838" y="6811"/>
                    <a:pt x="25742" y="6692"/>
                    <a:pt x="25659" y="6597"/>
                  </a:cubicBezTo>
                  <a:cubicBezTo>
                    <a:pt x="25480" y="6370"/>
                    <a:pt x="25278" y="6192"/>
                    <a:pt x="25040" y="6037"/>
                  </a:cubicBezTo>
                  <a:cubicBezTo>
                    <a:pt x="24444" y="5680"/>
                    <a:pt x="24325" y="5442"/>
                    <a:pt x="24218" y="4751"/>
                  </a:cubicBezTo>
                  <a:cubicBezTo>
                    <a:pt x="24087" y="3858"/>
                    <a:pt x="23980" y="3096"/>
                    <a:pt x="23432" y="2334"/>
                  </a:cubicBezTo>
                  <a:cubicBezTo>
                    <a:pt x="23171" y="1953"/>
                    <a:pt x="23123" y="1929"/>
                    <a:pt x="22730" y="1810"/>
                  </a:cubicBezTo>
                  <a:cubicBezTo>
                    <a:pt x="22647" y="1786"/>
                    <a:pt x="22563" y="1763"/>
                    <a:pt x="22456" y="1715"/>
                  </a:cubicBezTo>
                  <a:cubicBezTo>
                    <a:pt x="22254" y="1644"/>
                    <a:pt x="22075" y="1548"/>
                    <a:pt x="21897" y="1417"/>
                  </a:cubicBezTo>
                  <a:cubicBezTo>
                    <a:pt x="21730" y="1286"/>
                    <a:pt x="21539" y="1203"/>
                    <a:pt x="21337" y="1144"/>
                  </a:cubicBezTo>
                  <a:cubicBezTo>
                    <a:pt x="21242" y="1138"/>
                    <a:pt x="21146" y="1135"/>
                    <a:pt x="21051" y="1135"/>
                  </a:cubicBezTo>
                  <a:cubicBezTo>
                    <a:pt x="20956" y="1135"/>
                    <a:pt x="20861" y="1138"/>
                    <a:pt x="20765" y="1144"/>
                  </a:cubicBezTo>
                  <a:cubicBezTo>
                    <a:pt x="20679" y="1151"/>
                    <a:pt x="20592" y="1155"/>
                    <a:pt x="20505" y="1155"/>
                  </a:cubicBezTo>
                  <a:cubicBezTo>
                    <a:pt x="20318" y="1155"/>
                    <a:pt x="20131" y="1137"/>
                    <a:pt x="19944" y="1096"/>
                  </a:cubicBezTo>
                  <a:cubicBezTo>
                    <a:pt x="19728" y="1053"/>
                    <a:pt x="19505" y="1032"/>
                    <a:pt x="19282" y="1032"/>
                  </a:cubicBezTo>
                  <a:cubicBezTo>
                    <a:pt x="19076" y="1032"/>
                    <a:pt x="18870" y="1050"/>
                    <a:pt x="18670" y="1084"/>
                  </a:cubicBezTo>
                  <a:cubicBezTo>
                    <a:pt x="18468" y="1120"/>
                    <a:pt x="18277" y="1167"/>
                    <a:pt x="18087" y="1227"/>
                  </a:cubicBezTo>
                  <a:cubicBezTo>
                    <a:pt x="17789" y="1322"/>
                    <a:pt x="17467" y="1394"/>
                    <a:pt x="17146" y="1417"/>
                  </a:cubicBezTo>
                  <a:cubicBezTo>
                    <a:pt x="16967" y="1417"/>
                    <a:pt x="16777" y="1405"/>
                    <a:pt x="16598" y="1358"/>
                  </a:cubicBezTo>
                  <a:cubicBezTo>
                    <a:pt x="16491" y="1345"/>
                    <a:pt x="16403" y="1332"/>
                    <a:pt x="16323" y="1332"/>
                  </a:cubicBezTo>
                  <a:cubicBezTo>
                    <a:pt x="16180" y="1332"/>
                    <a:pt x="16059" y="1372"/>
                    <a:pt x="15884" y="1525"/>
                  </a:cubicBezTo>
                  <a:cubicBezTo>
                    <a:pt x="15741" y="1655"/>
                    <a:pt x="15598" y="1786"/>
                    <a:pt x="15467" y="1906"/>
                  </a:cubicBezTo>
                  <a:cubicBezTo>
                    <a:pt x="14978" y="2394"/>
                    <a:pt x="14508" y="2855"/>
                    <a:pt x="13685" y="2855"/>
                  </a:cubicBezTo>
                  <a:cubicBezTo>
                    <a:pt x="13586" y="2855"/>
                    <a:pt x="13482" y="2848"/>
                    <a:pt x="13372" y="2834"/>
                  </a:cubicBezTo>
                  <a:cubicBezTo>
                    <a:pt x="12407" y="2715"/>
                    <a:pt x="11455" y="2513"/>
                    <a:pt x="10538" y="2239"/>
                  </a:cubicBezTo>
                  <a:cubicBezTo>
                    <a:pt x="9562" y="1941"/>
                    <a:pt x="8550" y="1632"/>
                    <a:pt x="7561" y="1120"/>
                  </a:cubicBezTo>
                  <a:cubicBezTo>
                    <a:pt x="7299" y="977"/>
                    <a:pt x="7061" y="846"/>
                    <a:pt x="6799" y="703"/>
                  </a:cubicBezTo>
                  <a:cubicBezTo>
                    <a:pt x="6359" y="465"/>
                    <a:pt x="5906" y="215"/>
                    <a:pt x="5442" y="1"/>
                  </a:cubicBezTo>
                  <a:close/>
                </a:path>
              </a:pathLst>
            </a:custGeom>
            <a:solidFill>
              <a:srgbClr val="A51B28"/>
            </a:solid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53"/>
            <p:cNvSpPr/>
            <p:nvPr/>
          </p:nvSpPr>
          <p:spPr>
            <a:xfrm>
              <a:off x="2505650" y="3040075"/>
              <a:ext cx="1153150" cy="581450"/>
            </a:xfrm>
            <a:custGeom>
              <a:avLst/>
              <a:gdLst/>
              <a:ahLst/>
              <a:cxnLst/>
              <a:rect l="l" t="t" r="r" b="b"/>
              <a:pathLst>
                <a:path w="46126" h="23258" extrusionOk="0">
                  <a:moveTo>
                    <a:pt x="43141" y="1"/>
                  </a:moveTo>
                  <a:cubicBezTo>
                    <a:pt x="43006" y="1"/>
                    <a:pt x="42894" y="23"/>
                    <a:pt x="42816" y="84"/>
                  </a:cubicBezTo>
                  <a:cubicBezTo>
                    <a:pt x="42697" y="180"/>
                    <a:pt x="42613" y="382"/>
                    <a:pt x="42578" y="703"/>
                  </a:cubicBezTo>
                  <a:cubicBezTo>
                    <a:pt x="42578" y="870"/>
                    <a:pt x="42613" y="1037"/>
                    <a:pt x="42673" y="1192"/>
                  </a:cubicBezTo>
                  <a:cubicBezTo>
                    <a:pt x="42732" y="1454"/>
                    <a:pt x="42816" y="1704"/>
                    <a:pt x="42720" y="1942"/>
                  </a:cubicBezTo>
                  <a:cubicBezTo>
                    <a:pt x="42566" y="2358"/>
                    <a:pt x="42137" y="2370"/>
                    <a:pt x="41827" y="2370"/>
                  </a:cubicBezTo>
                  <a:cubicBezTo>
                    <a:pt x="41791" y="2364"/>
                    <a:pt x="41754" y="2361"/>
                    <a:pt x="41717" y="2361"/>
                  </a:cubicBezTo>
                  <a:cubicBezTo>
                    <a:pt x="41612" y="2361"/>
                    <a:pt x="41508" y="2386"/>
                    <a:pt x="41411" y="2430"/>
                  </a:cubicBezTo>
                  <a:cubicBezTo>
                    <a:pt x="41339" y="2501"/>
                    <a:pt x="41292" y="2573"/>
                    <a:pt x="41256" y="2668"/>
                  </a:cubicBezTo>
                  <a:cubicBezTo>
                    <a:pt x="41208" y="2775"/>
                    <a:pt x="41149" y="2882"/>
                    <a:pt x="41065" y="2978"/>
                  </a:cubicBezTo>
                  <a:cubicBezTo>
                    <a:pt x="40970" y="3073"/>
                    <a:pt x="40875" y="3144"/>
                    <a:pt x="40768" y="3216"/>
                  </a:cubicBezTo>
                  <a:cubicBezTo>
                    <a:pt x="40696" y="3263"/>
                    <a:pt x="40625" y="3311"/>
                    <a:pt x="40577" y="3359"/>
                  </a:cubicBezTo>
                  <a:cubicBezTo>
                    <a:pt x="40423" y="3501"/>
                    <a:pt x="40303" y="3680"/>
                    <a:pt x="40244" y="3882"/>
                  </a:cubicBezTo>
                  <a:cubicBezTo>
                    <a:pt x="40173" y="4073"/>
                    <a:pt x="40077" y="4263"/>
                    <a:pt x="39958" y="4430"/>
                  </a:cubicBezTo>
                  <a:lnTo>
                    <a:pt x="39815" y="4632"/>
                  </a:lnTo>
                  <a:lnTo>
                    <a:pt x="39613" y="4490"/>
                  </a:lnTo>
                  <a:cubicBezTo>
                    <a:pt x="39553" y="4451"/>
                    <a:pt x="39497" y="4430"/>
                    <a:pt x="39439" y="4430"/>
                  </a:cubicBezTo>
                  <a:cubicBezTo>
                    <a:pt x="39269" y="4430"/>
                    <a:pt x="39088" y="4607"/>
                    <a:pt x="38768" y="4990"/>
                  </a:cubicBezTo>
                  <a:cubicBezTo>
                    <a:pt x="38553" y="5264"/>
                    <a:pt x="38339" y="5514"/>
                    <a:pt x="38077" y="5621"/>
                  </a:cubicBezTo>
                  <a:cubicBezTo>
                    <a:pt x="37839" y="5704"/>
                    <a:pt x="37589" y="5764"/>
                    <a:pt x="37339" y="5799"/>
                  </a:cubicBezTo>
                  <a:cubicBezTo>
                    <a:pt x="36946" y="5859"/>
                    <a:pt x="36517" y="5930"/>
                    <a:pt x="36327" y="6121"/>
                  </a:cubicBezTo>
                  <a:lnTo>
                    <a:pt x="35898" y="5918"/>
                  </a:lnTo>
                  <a:cubicBezTo>
                    <a:pt x="35922" y="5704"/>
                    <a:pt x="35970" y="5490"/>
                    <a:pt x="36041" y="5287"/>
                  </a:cubicBezTo>
                  <a:cubicBezTo>
                    <a:pt x="36148" y="4942"/>
                    <a:pt x="36208" y="4763"/>
                    <a:pt x="35958" y="4466"/>
                  </a:cubicBezTo>
                  <a:cubicBezTo>
                    <a:pt x="35601" y="4025"/>
                    <a:pt x="35160" y="3644"/>
                    <a:pt x="34684" y="3347"/>
                  </a:cubicBezTo>
                  <a:cubicBezTo>
                    <a:pt x="34600" y="3299"/>
                    <a:pt x="34529" y="3263"/>
                    <a:pt x="34458" y="3239"/>
                  </a:cubicBezTo>
                  <a:cubicBezTo>
                    <a:pt x="34184" y="3120"/>
                    <a:pt x="33957" y="2930"/>
                    <a:pt x="33791" y="2692"/>
                  </a:cubicBezTo>
                  <a:cubicBezTo>
                    <a:pt x="33731" y="2585"/>
                    <a:pt x="33696" y="2477"/>
                    <a:pt x="33672" y="2358"/>
                  </a:cubicBezTo>
                  <a:cubicBezTo>
                    <a:pt x="33648" y="2275"/>
                    <a:pt x="33612" y="2180"/>
                    <a:pt x="33576" y="2096"/>
                  </a:cubicBezTo>
                  <a:cubicBezTo>
                    <a:pt x="33469" y="2239"/>
                    <a:pt x="33386" y="2394"/>
                    <a:pt x="33315" y="2561"/>
                  </a:cubicBezTo>
                  <a:cubicBezTo>
                    <a:pt x="33207" y="2811"/>
                    <a:pt x="33112" y="3025"/>
                    <a:pt x="32945" y="3132"/>
                  </a:cubicBezTo>
                  <a:lnTo>
                    <a:pt x="32553" y="2894"/>
                  </a:lnTo>
                  <a:cubicBezTo>
                    <a:pt x="32576" y="2739"/>
                    <a:pt x="32445" y="2644"/>
                    <a:pt x="32064" y="2477"/>
                  </a:cubicBezTo>
                  <a:cubicBezTo>
                    <a:pt x="31898" y="2406"/>
                    <a:pt x="31743" y="2311"/>
                    <a:pt x="31600" y="2204"/>
                  </a:cubicBezTo>
                  <a:cubicBezTo>
                    <a:pt x="31505" y="2120"/>
                    <a:pt x="31410" y="2025"/>
                    <a:pt x="31338" y="1918"/>
                  </a:cubicBezTo>
                  <a:cubicBezTo>
                    <a:pt x="31231" y="1787"/>
                    <a:pt x="31088" y="1596"/>
                    <a:pt x="30981" y="1585"/>
                  </a:cubicBezTo>
                  <a:cubicBezTo>
                    <a:pt x="30909" y="1608"/>
                    <a:pt x="30838" y="1644"/>
                    <a:pt x="30790" y="1704"/>
                  </a:cubicBezTo>
                  <a:cubicBezTo>
                    <a:pt x="30493" y="2001"/>
                    <a:pt x="30171" y="2275"/>
                    <a:pt x="29826" y="2513"/>
                  </a:cubicBezTo>
                  <a:cubicBezTo>
                    <a:pt x="29457" y="2775"/>
                    <a:pt x="29124" y="3073"/>
                    <a:pt x="28814" y="3394"/>
                  </a:cubicBezTo>
                  <a:cubicBezTo>
                    <a:pt x="28278" y="3978"/>
                    <a:pt x="27790" y="4132"/>
                    <a:pt x="27230" y="4311"/>
                  </a:cubicBezTo>
                  <a:cubicBezTo>
                    <a:pt x="27004" y="4382"/>
                    <a:pt x="26766" y="4454"/>
                    <a:pt x="26504" y="4561"/>
                  </a:cubicBezTo>
                  <a:cubicBezTo>
                    <a:pt x="26302" y="4656"/>
                    <a:pt x="26099" y="4752"/>
                    <a:pt x="25909" y="4871"/>
                  </a:cubicBezTo>
                  <a:cubicBezTo>
                    <a:pt x="25706" y="5002"/>
                    <a:pt x="25504" y="5109"/>
                    <a:pt x="25290" y="5204"/>
                  </a:cubicBezTo>
                  <a:cubicBezTo>
                    <a:pt x="25040" y="5299"/>
                    <a:pt x="24778" y="5383"/>
                    <a:pt x="24504" y="5430"/>
                  </a:cubicBezTo>
                  <a:cubicBezTo>
                    <a:pt x="24325" y="5466"/>
                    <a:pt x="24147" y="5514"/>
                    <a:pt x="23968" y="5561"/>
                  </a:cubicBezTo>
                  <a:cubicBezTo>
                    <a:pt x="23813" y="5621"/>
                    <a:pt x="23659" y="5692"/>
                    <a:pt x="23516" y="5764"/>
                  </a:cubicBezTo>
                  <a:cubicBezTo>
                    <a:pt x="23278" y="5895"/>
                    <a:pt x="23028" y="5990"/>
                    <a:pt x="22777" y="6049"/>
                  </a:cubicBezTo>
                  <a:cubicBezTo>
                    <a:pt x="22619" y="6072"/>
                    <a:pt x="22465" y="6080"/>
                    <a:pt x="22310" y="6080"/>
                  </a:cubicBezTo>
                  <a:cubicBezTo>
                    <a:pt x="22221" y="6080"/>
                    <a:pt x="22131" y="6078"/>
                    <a:pt x="22039" y="6073"/>
                  </a:cubicBezTo>
                  <a:cubicBezTo>
                    <a:pt x="21951" y="6063"/>
                    <a:pt x="21860" y="6058"/>
                    <a:pt x="21768" y="6058"/>
                  </a:cubicBezTo>
                  <a:cubicBezTo>
                    <a:pt x="21638" y="6058"/>
                    <a:pt x="21505" y="6069"/>
                    <a:pt x="21373" y="6097"/>
                  </a:cubicBezTo>
                  <a:cubicBezTo>
                    <a:pt x="21206" y="6156"/>
                    <a:pt x="21039" y="6240"/>
                    <a:pt x="20884" y="6335"/>
                  </a:cubicBezTo>
                  <a:cubicBezTo>
                    <a:pt x="20694" y="6454"/>
                    <a:pt x="20491" y="6549"/>
                    <a:pt x="20277" y="6621"/>
                  </a:cubicBezTo>
                  <a:cubicBezTo>
                    <a:pt x="20122" y="6657"/>
                    <a:pt x="20003" y="6692"/>
                    <a:pt x="19872" y="6716"/>
                  </a:cubicBezTo>
                  <a:cubicBezTo>
                    <a:pt x="19527" y="6764"/>
                    <a:pt x="19206" y="6895"/>
                    <a:pt x="18920" y="7097"/>
                  </a:cubicBezTo>
                  <a:cubicBezTo>
                    <a:pt x="18741" y="7228"/>
                    <a:pt x="18575" y="7371"/>
                    <a:pt x="18408" y="7526"/>
                  </a:cubicBezTo>
                  <a:cubicBezTo>
                    <a:pt x="18063" y="7846"/>
                    <a:pt x="17712" y="8166"/>
                    <a:pt x="17203" y="8166"/>
                  </a:cubicBezTo>
                  <a:cubicBezTo>
                    <a:pt x="16992" y="8166"/>
                    <a:pt x="16755" y="8111"/>
                    <a:pt x="16479" y="7978"/>
                  </a:cubicBezTo>
                  <a:cubicBezTo>
                    <a:pt x="16348" y="7907"/>
                    <a:pt x="16205" y="7835"/>
                    <a:pt x="16074" y="7764"/>
                  </a:cubicBezTo>
                  <a:cubicBezTo>
                    <a:pt x="15717" y="7561"/>
                    <a:pt x="15336" y="7359"/>
                    <a:pt x="14991" y="7335"/>
                  </a:cubicBezTo>
                  <a:cubicBezTo>
                    <a:pt x="14950" y="7333"/>
                    <a:pt x="14913" y="7331"/>
                    <a:pt x="14879" y="7331"/>
                  </a:cubicBezTo>
                  <a:cubicBezTo>
                    <a:pt x="14596" y="7331"/>
                    <a:pt x="14531" y="7423"/>
                    <a:pt x="14372" y="7657"/>
                  </a:cubicBezTo>
                  <a:cubicBezTo>
                    <a:pt x="14300" y="7764"/>
                    <a:pt x="14229" y="7859"/>
                    <a:pt x="14145" y="7954"/>
                  </a:cubicBezTo>
                  <a:cubicBezTo>
                    <a:pt x="13854" y="8317"/>
                    <a:pt x="13608" y="8515"/>
                    <a:pt x="13203" y="8515"/>
                  </a:cubicBezTo>
                  <a:cubicBezTo>
                    <a:pt x="13063" y="8515"/>
                    <a:pt x="12904" y="8491"/>
                    <a:pt x="12717" y="8442"/>
                  </a:cubicBezTo>
                  <a:cubicBezTo>
                    <a:pt x="12371" y="8371"/>
                    <a:pt x="12098" y="8121"/>
                    <a:pt x="11979" y="7800"/>
                  </a:cubicBezTo>
                  <a:cubicBezTo>
                    <a:pt x="11943" y="7704"/>
                    <a:pt x="11895" y="7621"/>
                    <a:pt x="11824" y="7550"/>
                  </a:cubicBezTo>
                  <a:cubicBezTo>
                    <a:pt x="11742" y="7478"/>
                    <a:pt x="11664" y="7446"/>
                    <a:pt x="11572" y="7446"/>
                  </a:cubicBezTo>
                  <a:cubicBezTo>
                    <a:pt x="11450" y="7446"/>
                    <a:pt x="11303" y="7502"/>
                    <a:pt x="11086" y="7597"/>
                  </a:cubicBezTo>
                  <a:cubicBezTo>
                    <a:pt x="10919" y="7669"/>
                    <a:pt x="10752" y="7728"/>
                    <a:pt x="10585" y="7764"/>
                  </a:cubicBezTo>
                  <a:cubicBezTo>
                    <a:pt x="10381" y="7808"/>
                    <a:pt x="10223" y="7834"/>
                    <a:pt x="10098" y="7834"/>
                  </a:cubicBezTo>
                  <a:cubicBezTo>
                    <a:pt x="9953" y="7834"/>
                    <a:pt x="9852" y="7799"/>
                    <a:pt x="9776" y="7716"/>
                  </a:cubicBezTo>
                  <a:cubicBezTo>
                    <a:pt x="9621" y="7573"/>
                    <a:pt x="9669" y="7383"/>
                    <a:pt x="9704" y="7228"/>
                  </a:cubicBezTo>
                  <a:cubicBezTo>
                    <a:pt x="9740" y="7097"/>
                    <a:pt x="9764" y="6966"/>
                    <a:pt x="9764" y="6847"/>
                  </a:cubicBezTo>
                  <a:cubicBezTo>
                    <a:pt x="9764" y="6371"/>
                    <a:pt x="9383" y="5478"/>
                    <a:pt x="8859" y="5228"/>
                  </a:cubicBezTo>
                  <a:cubicBezTo>
                    <a:pt x="8779" y="5193"/>
                    <a:pt x="8698" y="5176"/>
                    <a:pt x="8618" y="5176"/>
                  </a:cubicBezTo>
                  <a:cubicBezTo>
                    <a:pt x="8447" y="5176"/>
                    <a:pt x="8275" y="5253"/>
                    <a:pt x="8097" y="5406"/>
                  </a:cubicBezTo>
                  <a:cubicBezTo>
                    <a:pt x="7512" y="5910"/>
                    <a:pt x="6973" y="6240"/>
                    <a:pt x="6164" y="6240"/>
                  </a:cubicBezTo>
                  <a:cubicBezTo>
                    <a:pt x="6149" y="6240"/>
                    <a:pt x="6135" y="6240"/>
                    <a:pt x="6121" y="6240"/>
                  </a:cubicBezTo>
                  <a:cubicBezTo>
                    <a:pt x="5954" y="6228"/>
                    <a:pt x="5799" y="6216"/>
                    <a:pt x="5632" y="6180"/>
                  </a:cubicBezTo>
                  <a:cubicBezTo>
                    <a:pt x="5535" y="6146"/>
                    <a:pt x="5430" y="6127"/>
                    <a:pt x="5326" y="6127"/>
                  </a:cubicBezTo>
                  <a:cubicBezTo>
                    <a:pt x="5252" y="6127"/>
                    <a:pt x="5178" y="6137"/>
                    <a:pt x="5109" y="6156"/>
                  </a:cubicBezTo>
                  <a:cubicBezTo>
                    <a:pt x="4978" y="6216"/>
                    <a:pt x="4859" y="6287"/>
                    <a:pt x="4751" y="6371"/>
                  </a:cubicBezTo>
                  <a:cubicBezTo>
                    <a:pt x="4585" y="6502"/>
                    <a:pt x="4394" y="6609"/>
                    <a:pt x="4192" y="6680"/>
                  </a:cubicBezTo>
                  <a:cubicBezTo>
                    <a:pt x="4061" y="6716"/>
                    <a:pt x="3954" y="6740"/>
                    <a:pt x="3858" y="6764"/>
                  </a:cubicBezTo>
                  <a:cubicBezTo>
                    <a:pt x="3644" y="6788"/>
                    <a:pt x="3442" y="6883"/>
                    <a:pt x="3287" y="7038"/>
                  </a:cubicBezTo>
                  <a:cubicBezTo>
                    <a:pt x="3049" y="7299"/>
                    <a:pt x="2835" y="7585"/>
                    <a:pt x="2668" y="7895"/>
                  </a:cubicBezTo>
                  <a:lnTo>
                    <a:pt x="2573" y="8038"/>
                  </a:lnTo>
                  <a:cubicBezTo>
                    <a:pt x="2084" y="8812"/>
                    <a:pt x="1668" y="9074"/>
                    <a:pt x="977" y="9514"/>
                  </a:cubicBezTo>
                  <a:cubicBezTo>
                    <a:pt x="656" y="9705"/>
                    <a:pt x="334" y="9907"/>
                    <a:pt x="1" y="10109"/>
                  </a:cubicBezTo>
                  <a:cubicBezTo>
                    <a:pt x="144" y="10276"/>
                    <a:pt x="287" y="10443"/>
                    <a:pt x="429" y="10609"/>
                  </a:cubicBezTo>
                  <a:cubicBezTo>
                    <a:pt x="1668" y="11955"/>
                    <a:pt x="2561" y="13550"/>
                    <a:pt x="3525" y="15098"/>
                  </a:cubicBezTo>
                  <a:cubicBezTo>
                    <a:pt x="3954" y="15789"/>
                    <a:pt x="4406" y="16551"/>
                    <a:pt x="4859" y="17217"/>
                  </a:cubicBezTo>
                  <a:cubicBezTo>
                    <a:pt x="5049" y="17491"/>
                    <a:pt x="5359" y="17729"/>
                    <a:pt x="5502" y="18027"/>
                  </a:cubicBezTo>
                  <a:cubicBezTo>
                    <a:pt x="5704" y="18432"/>
                    <a:pt x="5454" y="18575"/>
                    <a:pt x="5478" y="18801"/>
                  </a:cubicBezTo>
                  <a:cubicBezTo>
                    <a:pt x="5537" y="19396"/>
                    <a:pt x="6478" y="20325"/>
                    <a:pt x="6799" y="20873"/>
                  </a:cubicBezTo>
                  <a:cubicBezTo>
                    <a:pt x="7061" y="21301"/>
                    <a:pt x="7716" y="22206"/>
                    <a:pt x="7716" y="22206"/>
                  </a:cubicBezTo>
                  <a:cubicBezTo>
                    <a:pt x="8442" y="22397"/>
                    <a:pt x="9169" y="22528"/>
                    <a:pt x="9919" y="22599"/>
                  </a:cubicBezTo>
                  <a:cubicBezTo>
                    <a:pt x="10193" y="22635"/>
                    <a:pt x="10466" y="22670"/>
                    <a:pt x="10740" y="22730"/>
                  </a:cubicBezTo>
                  <a:cubicBezTo>
                    <a:pt x="11243" y="22822"/>
                    <a:pt x="11854" y="22939"/>
                    <a:pt x="12365" y="22939"/>
                  </a:cubicBezTo>
                  <a:cubicBezTo>
                    <a:pt x="12714" y="22939"/>
                    <a:pt x="13016" y="22885"/>
                    <a:pt x="13205" y="22730"/>
                  </a:cubicBezTo>
                  <a:cubicBezTo>
                    <a:pt x="13348" y="22611"/>
                    <a:pt x="13431" y="22444"/>
                    <a:pt x="13419" y="22254"/>
                  </a:cubicBezTo>
                  <a:cubicBezTo>
                    <a:pt x="13419" y="22087"/>
                    <a:pt x="13407" y="21932"/>
                    <a:pt x="13383" y="21766"/>
                  </a:cubicBezTo>
                  <a:cubicBezTo>
                    <a:pt x="13312" y="21170"/>
                    <a:pt x="13217" y="20265"/>
                    <a:pt x="13979" y="20027"/>
                  </a:cubicBezTo>
                  <a:cubicBezTo>
                    <a:pt x="14064" y="20000"/>
                    <a:pt x="14149" y="19988"/>
                    <a:pt x="14233" y="19988"/>
                  </a:cubicBezTo>
                  <a:cubicBezTo>
                    <a:pt x="14664" y="19988"/>
                    <a:pt x="15076" y="20312"/>
                    <a:pt x="15455" y="20611"/>
                  </a:cubicBezTo>
                  <a:cubicBezTo>
                    <a:pt x="15610" y="20742"/>
                    <a:pt x="15777" y="20861"/>
                    <a:pt x="15955" y="20956"/>
                  </a:cubicBezTo>
                  <a:cubicBezTo>
                    <a:pt x="16126" y="21035"/>
                    <a:pt x="16283" y="21068"/>
                    <a:pt x="16436" y="21068"/>
                  </a:cubicBezTo>
                  <a:cubicBezTo>
                    <a:pt x="16720" y="21068"/>
                    <a:pt x="16992" y="20956"/>
                    <a:pt x="17324" y="20825"/>
                  </a:cubicBezTo>
                  <a:cubicBezTo>
                    <a:pt x="17443" y="20777"/>
                    <a:pt x="17574" y="20730"/>
                    <a:pt x="17694" y="20682"/>
                  </a:cubicBezTo>
                  <a:cubicBezTo>
                    <a:pt x="17998" y="20576"/>
                    <a:pt x="18261" y="20528"/>
                    <a:pt x="18506" y="20528"/>
                  </a:cubicBezTo>
                  <a:cubicBezTo>
                    <a:pt x="18950" y="20528"/>
                    <a:pt x="19337" y="20687"/>
                    <a:pt x="19813" y="20956"/>
                  </a:cubicBezTo>
                  <a:cubicBezTo>
                    <a:pt x="20384" y="21289"/>
                    <a:pt x="20980" y="21599"/>
                    <a:pt x="21563" y="21897"/>
                  </a:cubicBezTo>
                  <a:cubicBezTo>
                    <a:pt x="21980" y="22111"/>
                    <a:pt x="22408" y="22325"/>
                    <a:pt x="22837" y="22563"/>
                  </a:cubicBezTo>
                  <a:lnTo>
                    <a:pt x="23254" y="22754"/>
                  </a:lnTo>
                  <a:lnTo>
                    <a:pt x="23397" y="22932"/>
                  </a:lnTo>
                  <a:cubicBezTo>
                    <a:pt x="23504" y="23063"/>
                    <a:pt x="23647" y="23170"/>
                    <a:pt x="23813" y="23230"/>
                  </a:cubicBezTo>
                  <a:cubicBezTo>
                    <a:pt x="23891" y="23248"/>
                    <a:pt x="23969" y="23258"/>
                    <a:pt x="24047" y="23258"/>
                  </a:cubicBezTo>
                  <a:cubicBezTo>
                    <a:pt x="24170" y="23258"/>
                    <a:pt x="24292" y="23234"/>
                    <a:pt x="24409" y="23182"/>
                  </a:cubicBezTo>
                  <a:cubicBezTo>
                    <a:pt x="24682" y="23063"/>
                    <a:pt x="24956" y="22932"/>
                    <a:pt x="25206" y="22778"/>
                  </a:cubicBezTo>
                  <a:cubicBezTo>
                    <a:pt x="25528" y="22563"/>
                    <a:pt x="25885" y="22385"/>
                    <a:pt x="26266" y="22266"/>
                  </a:cubicBezTo>
                  <a:cubicBezTo>
                    <a:pt x="26471" y="22207"/>
                    <a:pt x="26671" y="22182"/>
                    <a:pt x="26866" y="22182"/>
                  </a:cubicBezTo>
                  <a:cubicBezTo>
                    <a:pt x="27418" y="22182"/>
                    <a:pt x="27935" y="22382"/>
                    <a:pt x="28445" y="22575"/>
                  </a:cubicBezTo>
                  <a:cubicBezTo>
                    <a:pt x="28908" y="22748"/>
                    <a:pt x="29358" y="22914"/>
                    <a:pt x="29799" y="22914"/>
                  </a:cubicBezTo>
                  <a:cubicBezTo>
                    <a:pt x="29936" y="22914"/>
                    <a:pt x="30072" y="22898"/>
                    <a:pt x="30207" y="22861"/>
                  </a:cubicBezTo>
                  <a:cubicBezTo>
                    <a:pt x="30517" y="22778"/>
                    <a:pt x="30969" y="22289"/>
                    <a:pt x="31326" y="20468"/>
                  </a:cubicBezTo>
                  <a:cubicBezTo>
                    <a:pt x="31398" y="20170"/>
                    <a:pt x="31421" y="19861"/>
                    <a:pt x="31457" y="19527"/>
                  </a:cubicBezTo>
                  <a:cubicBezTo>
                    <a:pt x="31505" y="18968"/>
                    <a:pt x="31564" y="18384"/>
                    <a:pt x="31779" y="17837"/>
                  </a:cubicBezTo>
                  <a:cubicBezTo>
                    <a:pt x="32076" y="17098"/>
                    <a:pt x="32195" y="16717"/>
                    <a:pt x="32148" y="15943"/>
                  </a:cubicBezTo>
                  <a:cubicBezTo>
                    <a:pt x="32148" y="15836"/>
                    <a:pt x="32136" y="15729"/>
                    <a:pt x="32124" y="15610"/>
                  </a:cubicBezTo>
                  <a:cubicBezTo>
                    <a:pt x="32052" y="14372"/>
                    <a:pt x="31921" y="12479"/>
                    <a:pt x="33207" y="11943"/>
                  </a:cubicBezTo>
                  <a:cubicBezTo>
                    <a:pt x="33453" y="11838"/>
                    <a:pt x="33675" y="11792"/>
                    <a:pt x="33878" y="11792"/>
                  </a:cubicBezTo>
                  <a:cubicBezTo>
                    <a:pt x="34757" y="11792"/>
                    <a:pt x="35263" y="12656"/>
                    <a:pt x="35660" y="13324"/>
                  </a:cubicBezTo>
                  <a:cubicBezTo>
                    <a:pt x="35791" y="13562"/>
                    <a:pt x="35934" y="13800"/>
                    <a:pt x="36101" y="14015"/>
                  </a:cubicBezTo>
                  <a:cubicBezTo>
                    <a:pt x="36160" y="14098"/>
                    <a:pt x="36351" y="14336"/>
                    <a:pt x="36446" y="14348"/>
                  </a:cubicBezTo>
                  <a:cubicBezTo>
                    <a:pt x="36449" y="14348"/>
                    <a:pt x="36452" y="14348"/>
                    <a:pt x="36455" y="14348"/>
                  </a:cubicBezTo>
                  <a:cubicBezTo>
                    <a:pt x="36567" y="14348"/>
                    <a:pt x="36818" y="14143"/>
                    <a:pt x="36934" y="14050"/>
                  </a:cubicBezTo>
                  <a:cubicBezTo>
                    <a:pt x="37363" y="13681"/>
                    <a:pt x="37851" y="13372"/>
                    <a:pt x="38363" y="13134"/>
                  </a:cubicBezTo>
                  <a:cubicBezTo>
                    <a:pt x="39125" y="12776"/>
                    <a:pt x="39446" y="12300"/>
                    <a:pt x="39827" y="11764"/>
                  </a:cubicBezTo>
                  <a:cubicBezTo>
                    <a:pt x="40077" y="11383"/>
                    <a:pt x="40351" y="11026"/>
                    <a:pt x="40673" y="10705"/>
                  </a:cubicBezTo>
                  <a:cubicBezTo>
                    <a:pt x="40792" y="10574"/>
                    <a:pt x="40935" y="10467"/>
                    <a:pt x="41077" y="10347"/>
                  </a:cubicBezTo>
                  <a:cubicBezTo>
                    <a:pt x="41280" y="10205"/>
                    <a:pt x="41458" y="10026"/>
                    <a:pt x="41601" y="9824"/>
                  </a:cubicBezTo>
                  <a:cubicBezTo>
                    <a:pt x="41661" y="9752"/>
                    <a:pt x="41708" y="9681"/>
                    <a:pt x="41756" y="9597"/>
                  </a:cubicBezTo>
                  <a:cubicBezTo>
                    <a:pt x="41923" y="9324"/>
                    <a:pt x="42113" y="9062"/>
                    <a:pt x="42328" y="8823"/>
                  </a:cubicBezTo>
                  <a:cubicBezTo>
                    <a:pt x="42613" y="8502"/>
                    <a:pt x="42982" y="8276"/>
                    <a:pt x="43399" y="8169"/>
                  </a:cubicBezTo>
                  <a:cubicBezTo>
                    <a:pt x="43554" y="8133"/>
                    <a:pt x="43709" y="8109"/>
                    <a:pt x="43863" y="8073"/>
                  </a:cubicBezTo>
                  <a:cubicBezTo>
                    <a:pt x="44030" y="8050"/>
                    <a:pt x="44197" y="8026"/>
                    <a:pt x="44375" y="7978"/>
                  </a:cubicBezTo>
                  <a:cubicBezTo>
                    <a:pt x="44352" y="7931"/>
                    <a:pt x="44340" y="7883"/>
                    <a:pt x="44316" y="7823"/>
                  </a:cubicBezTo>
                  <a:cubicBezTo>
                    <a:pt x="44125" y="7442"/>
                    <a:pt x="43840" y="7133"/>
                    <a:pt x="43494" y="6895"/>
                  </a:cubicBezTo>
                  <a:cubicBezTo>
                    <a:pt x="43340" y="6811"/>
                    <a:pt x="43185" y="6752"/>
                    <a:pt x="43018" y="6716"/>
                  </a:cubicBezTo>
                  <a:cubicBezTo>
                    <a:pt x="42649" y="6621"/>
                    <a:pt x="42185" y="6490"/>
                    <a:pt x="41970" y="6037"/>
                  </a:cubicBezTo>
                  <a:cubicBezTo>
                    <a:pt x="41744" y="5597"/>
                    <a:pt x="41756" y="5085"/>
                    <a:pt x="41982" y="4656"/>
                  </a:cubicBezTo>
                  <a:cubicBezTo>
                    <a:pt x="42280" y="4121"/>
                    <a:pt x="42828" y="3751"/>
                    <a:pt x="43435" y="3656"/>
                  </a:cubicBezTo>
                  <a:cubicBezTo>
                    <a:pt x="43697" y="3620"/>
                    <a:pt x="43959" y="3609"/>
                    <a:pt x="44221" y="3609"/>
                  </a:cubicBezTo>
                  <a:cubicBezTo>
                    <a:pt x="44864" y="3597"/>
                    <a:pt x="45483" y="3573"/>
                    <a:pt x="45828" y="3120"/>
                  </a:cubicBezTo>
                  <a:cubicBezTo>
                    <a:pt x="46018" y="2847"/>
                    <a:pt x="46126" y="2311"/>
                    <a:pt x="45959" y="2073"/>
                  </a:cubicBezTo>
                  <a:cubicBezTo>
                    <a:pt x="45888" y="1965"/>
                    <a:pt x="45768" y="1882"/>
                    <a:pt x="45649" y="1846"/>
                  </a:cubicBezTo>
                  <a:cubicBezTo>
                    <a:pt x="45376" y="1751"/>
                    <a:pt x="45173" y="1549"/>
                    <a:pt x="45078" y="1287"/>
                  </a:cubicBezTo>
                  <a:cubicBezTo>
                    <a:pt x="45006" y="1073"/>
                    <a:pt x="44971" y="846"/>
                    <a:pt x="44971" y="620"/>
                  </a:cubicBezTo>
                  <a:cubicBezTo>
                    <a:pt x="44971" y="430"/>
                    <a:pt x="44947" y="239"/>
                    <a:pt x="44875" y="61"/>
                  </a:cubicBezTo>
                  <a:cubicBezTo>
                    <a:pt x="44771" y="128"/>
                    <a:pt x="44643" y="148"/>
                    <a:pt x="44492" y="148"/>
                  </a:cubicBezTo>
                  <a:cubicBezTo>
                    <a:pt x="44402" y="148"/>
                    <a:pt x="44303" y="141"/>
                    <a:pt x="44197" y="132"/>
                  </a:cubicBezTo>
                  <a:cubicBezTo>
                    <a:pt x="44018" y="120"/>
                    <a:pt x="43840" y="96"/>
                    <a:pt x="43661" y="61"/>
                  </a:cubicBezTo>
                  <a:cubicBezTo>
                    <a:pt x="43472" y="29"/>
                    <a:pt x="43292" y="1"/>
                    <a:pt x="43141"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3"/>
            <p:cNvSpPr/>
            <p:nvPr/>
          </p:nvSpPr>
          <p:spPr>
            <a:xfrm>
              <a:off x="3133425" y="3251125"/>
              <a:ext cx="1300475" cy="1295425"/>
            </a:xfrm>
            <a:custGeom>
              <a:avLst/>
              <a:gdLst/>
              <a:ahLst/>
              <a:cxnLst/>
              <a:rect l="l" t="t" r="r" b="b"/>
              <a:pathLst>
                <a:path w="52019" h="51817" extrusionOk="0">
                  <a:moveTo>
                    <a:pt x="46756" y="24123"/>
                  </a:moveTo>
                  <a:lnTo>
                    <a:pt x="46756" y="24123"/>
                  </a:lnTo>
                  <a:cubicBezTo>
                    <a:pt x="46711" y="24251"/>
                    <a:pt x="46661" y="24374"/>
                    <a:pt x="46607" y="24501"/>
                  </a:cubicBezTo>
                  <a:lnTo>
                    <a:pt x="46607" y="24501"/>
                  </a:lnTo>
                  <a:cubicBezTo>
                    <a:pt x="46666" y="24376"/>
                    <a:pt x="46715" y="24245"/>
                    <a:pt x="46756" y="24123"/>
                  </a:cubicBezTo>
                  <a:close/>
                  <a:moveTo>
                    <a:pt x="19550" y="0"/>
                  </a:moveTo>
                  <a:cubicBezTo>
                    <a:pt x="19312" y="60"/>
                    <a:pt x="19086" y="108"/>
                    <a:pt x="18860" y="143"/>
                  </a:cubicBezTo>
                  <a:cubicBezTo>
                    <a:pt x="18371" y="227"/>
                    <a:pt x="18026" y="286"/>
                    <a:pt x="17609" y="739"/>
                  </a:cubicBezTo>
                  <a:cubicBezTo>
                    <a:pt x="17419" y="965"/>
                    <a:pt x="17240" y="1203"/>
                    <a:pt x="17086" y="1453"/>
                  </a:cubicBezTo>
                  <a:cubicBezTo>
                    <a:pt x="17026" y="1524"/>
                    <a:pt x="16978" y="1608"/>
                    <a:pt x="16919" y="1691"/>
                  </a:cubicBezTo>
                  <a:cubicBezTo>
                    <a:pt x="16740" y="1929"/>
                    <a:pt x="16538" y="2144"/>
                    <a:pt x="16288" y="2322"/>
                  </a:cubicBezTo>
                  <a:cubicBezTo>
                    <a:pt x="16169" y="2417"/>
                    <a:pt x="16038" y="2525"/>
                    <a:pt x="15919" y="2632"/>
                  </a:cubicBezTo>
                  <a:cubicBezTo>
                    <a:pt x="15633" y="2941"/>
                    <a:pt x="15371" y="3275"/>
                    <a:pt x="15145" y="3620"/>
                  </a:cubicBezTo>
                  <a:cubicBezTo>
                    <a:pt x="14740" y="4203"/>
                    <a:pt x="14359" y="4751"/>
                    <a:pt x="13478" y="5168"/>
                  </a:cubicBezTo>
                  <a:cubicBezTo>
                    <a:pt x="13002" y="5382"/>
                    <a:pt x="12549" y="5668"/>
                    <a:pt x="12144" y="6013"/>
                  </a:cubicBezTo>
                  <a:cubicBezTo>
                    <a:pt x="11875" y="6238"/>
                    <a:pt x="11616" y="6420"/>
                    <a:pt x="11348" y="6420"/>
                  </a:cubicBezTo>
                  <a:cubicBezTo>
                    <a:pt x="11332" y="6420"/>
                    <a:pt x="11315" y="6419"/>
                    <a:pt x="11299" y="6418"/>
                  </a:cubicBezTo>
                  <a:cubicBezTo>
                    <a:pt x="11037" y="6394"/>
                    <a:pt x="10847" y="6192"/>
                    <a:pt x="10609" y="5894"/>
                  </a:cubicBezTo>
                  <a:cubicBezTo>
                    <a:pt x="10430" y="5656"/>
                    <a:pt x="10263" y="5406"/>
                    <a:pt x="10120" y="5144"/>
                  </a:cubicBezTo>
                  <a:cubicBezTo>
                    <a:pt x="9666" y="4377"/>
                    <a:pt x="9317" y="3858"/>
                    <a:pt x="8767" y="3858"/>
                  </a:cubicBezTo>
                  <a:cubicBezTo>
                    <a:pt x="8626" y="3858"/>
                    <a:pt x="8472" y="3892"/>
                    <a:pt x="8299" y="3965"/>
                  </a:cubicBezTo>
                  <a:cubicBezTo>
                    <a:pt x="7346" y="4382"/>
                    <a:pt x="7453" y="6049"/>
                    <a:pt x="7525" y="7144"/>
                  </a:cubicBezTo>
                  <a:cubicBezTo>
                    <a:pt x="7537" y="7263"/>
                    <a:pt x="7549" y="7382"/>
                    <a:pt x="7549" y="7490"/>
                  </a:cubicBezTo>
                  <a:cubicBezTo>
                    <a:pt x="7596" y="8347"/>
                    <a:pt x="7453" y="8811"/>
                    <a:pt x="7144" y="9597"/>
                  </a:cubicBezTo>
                  <a:cubicBezTo>
                    <a:pt x="6953" y="10073"/>
                    <a:pt x="6894" y="10621"/>
                    <a:pt x="6846" y="11145"/>
                  </a:cubicBezTo>
                  <a:cubicBezTo>
                    <a:pt x="6822" y="11478"/>
                    <a:pt x="6775" y="11811"/>
                    <a:pt x="6715" y="12133"/>
                  </a:cubicBezTo>
                  <a:cubicBezTo>
                    <a:pt x="6501" y="13204"/>
                    <a:pt x="6120" y="14669"/>
                    <a:pt x="5239" y="14919"/>
                  </a:cubicBezTo>
                  <a:cubicBezTo>
                    <a:pt x="5048" y="14973"/>
                    <a:pt x="4862" y="14996"/>
                    <a:pt x="4680" y="14996"/>
                  </a:cubicBezTo>
                  <a:cubicBezTo>
                    <a:pt x="4145" y="14996"/>
                    <a:pt x="3644" y="14799"/>
                    <a:pt x="3155" y="14621"/>
                  </a:cubicBezTo>
                  <a:cubicBezTo>
                    <a:pt x="2673" y="14434"/>
                    <a:pt x="2211" y="14260"/>
                    <a:pt x="1749" y="14260"/>
                  </a:cubicBezTo>
                  <a:cubicBezTo>
                    <a:pt x="1595" y="14260"/>
                    <a:pt x="1441" y="14279"/>
                    <a:pt x="1286" y="14324"/>
                  </a:cubicBezTo>
                  <a:cubicBezTo>
                    <a:pt x="953" y="14443"/>
                    <a:pt x="631" y="14598"/>
                    <a:pt x="345" y="14788"/>
                  </a:cubicBezTo>
                  <a:cubicBezTo>
                    <a:pt x="226" y="14848"/>
                    <a:pt x="119" y="14919"/>
                    <a:pt x="0" y="14979"/>
                  </a:cubicBezTo>
                  <a:cubicBezTo>
                    <a:pt x="113" y="15003"/>
                    <a:pt x="224" y="15018"/>
                    <a:pt x="337" y="15018"/>
                  </a:cubicBezTo>
                  <a:cubicBezTo>
                    <a:pt x="603" y="15018"/>
                    <a:pt x="876" y="14938"/>
                    <a:pt x="1203" y="14728"/>
                  </a:cubicBezTo>
                  <a:lnTo>
                    <a:pt x="1357" y="14633"/>
                  </a:lnTo>
                  <a:lnTo>
                    <a:pt x="1500" y="14740"/>
                  </a:lnTo>
                  <a:cubicBezTo>
                    <a:pt x="2000" y="15098"/>
                    <a:pt x="2155" y="15681"/>
                    <a:pt x="2298" y="16252"/>
                  </a:cubicBezTo>
                  <a:cubicBezTo>
                    <a:pt x="2417" y="16717"/>
                    <a:pt x="2536" y="17145"/>
                    <a:pt x="2834" y="17455"/>
                  </a:cubicBezTo>
                  <a:cubicBezTo>
                    <a:pt x="3000" y="17634"/>
                    <a:pt x="3179" y="17800"/>
                    <a:pt x="3381" y="17943"/>
                  </a:cubicBezTo>
                  <a:cubicBezTo>
                    <a:pt x="3620" y="18122"/>
                    <a:pt x="3846" y="18336"/>
                    <a:pt x="4060" y="18562"/>
                  </a:cubicBezTo>
                  <a:cubicBezTo>
                    <a:pt x="4143" y="18669"/>
                    <a:pt x="4215" y="18777"/>
                    <a:pt x="4286" y="18908"/>
                  </a:cubicBezTo>
                  <a:cubicBezTo>
                    <a:pt x="4334" y="19003"/>
                    <a:pt x="4394" y="19098"/>
                    <a:pt x="4465" y="19181"/>
                  </a:cubicBezTo>
                  <a:cubicBezTo>
                    <a:pt x="4572" y="19289"/>
                    <a:pt x="4703" y="19348"/>
                    <a:pt x="4846" y="19360"/>
                  </a:cubicBezTo>
                  <a:cubicBezTo>
                    <a:pt x="4965" y="19396"/>
                    <a:pt x="5096" y="19431"/>
                    <a:pt x="5215" y="19491"/>
                  </a:cubicBezTo>
                  <a:cubicBezTo>
                    <a:pt x="5286" y="19527"/>
                    <a:pt x="5358" y="19562"/>
                    <a:pt x="5417" y="19598"/>
                  </a:cubicBezTo>
                  <a:cubicBezTo>
                    <a:pt x="5566" y="19670"/>
                    <a:pt x="5659" y="19715"/>
                    <a:pt x="5733" y="19715"/>
                  </a:cubicBezTo>
                  <a:cubicBezTo>
                    <a:pt x="5855" y="19715"/>
                    <a:pt x="5928" y="19595"/>
                    <a:pt x="6120" y="19277"/>
                  </a:cubicBezTo>
                  <a:lnTo>
                    <a:pt x="6215" y="19110"/>
                  </a:lnTo>
                  <a:lnTo>
                    <a:pt x="6406" y="19158"/>
                  </a:lnTo>
                  <a:cubicBezTo>
                    <a:pt x="6620" y="19229"/>
                    <a:pt x="6810" y="19372"/>
                    <a:pt x="6918" y="19574"/>
                  </a:cubicBezTo>
                  <a:cubicBezTo>
                    <a:pt x="6953" y="19634"/>
                    <a:pt x="6989" y="19681"/>
                    <a:pt x="7049" y="19729"/>
                  </a:cubicBezTo>
                  <a:cubicBezTo>
                    <a:pt x="7132" y="19789"/>
                    <a:pt x="7239" y="19836"/>
                    <a:pt x="7346" y="19872"/>
                  </a:cubicBezTo>
                  <a:cubicBezTo>
                    <a:pt x="7537" y="19932"/>
                    <a:pt x="7715" y="20039"/>
                    <a:pt x="7870" y="20170"/>
                  </a:cubicBezTo>
                  <a:cubicBezTo>
                    <a:pt x="8049" y="20384"/>
                    <a:pt x="8204" y="20622"/>
                    <a:pt x="8299" y="20884"/>
                  </a:cubicBezTo>
                  <a:cubicBezTo>
                    <a:pt x="8418" y="21170"/>
                    <a:pt x="8549" y="21432"/>
                    <a:pt x="8775" y="21610"/>
                  </a:cubicBezTo>
                  <a:cubicBezTo>
                    <a:pt x="9049" y="21777"/>
                    <a:pt x="9347" y="21920"/>
                    <a:pt x="9656" y="22027"/>
                  </a:cubicBezTo>
                  <a:cubicBezTo>
                    <a:pt x="10549" y="22372"/>
                    <a:pt x="11644" y="22801"/>
                    <a:pt x="11382" y="23789"/>
                  </a:cubicBezTo>
                  <a:cubicBezTo>
                    <a:pt x="11323" y="23980"/>
                    <a:pt x="11252" y="24182"/>
                    <a:pt x="11168" y="24373"/>
                  </a:cubicBezTo>
                  <a:cubicBezTo>
                    <a:pt x="11001" y="24682"/>
                    <a:pt x="10942" y="25027"/>
                    <a:pt x="10978" y="25385"/>
                  </a:cubicBezTo>
                  <a:cubicBezTo>
                    <a:pt x="11013" y="25587"/>
                    <a:pt x="11061" y="25801"/>
                    <a:pt x="11121" y="26004"/>
                  </a:cubicBezTo>
                  <a:cubicBezTo>
                    <a:pt x="11204" y="26289"/>
                    <a:pt x="11263" y="26587"/>
                    <a:pt x="11275" y="26897"/>
                  </a:cubicBezTo>
                  <a:cubicBezTo>
                    <a:pt x="11275" y="27540"/>
                    <a:pt x="11001" y="27802"/>
                    <a:pt x="10680" y="28099"/>
                  </a:cubicBezTo>
                  <a:cubicBezTo>
                    <a:pt x="10609" y="28171"/>
                    <a:pt x="10525" y="28242"/>
                    <a:pt x="10442" y="28337"/>
                  </a:cubicBezTo>
                  <a:cubicBezTo>
                    <a:pt x="10097" y="28694"/>
                    <a:pt x="10097" y="28694"/>
                    <a:pt x="10442" y="29195"/>
                  </a:cubicBezTo>
                  <a:lnTo>
                    <a:pt x="10525" y="29314"/>
                  </a:lnTo>
                  <a:cubicBezTo>
                    <a:pt x="11001" y="30016"/>
                    <a:pt x="11299" y="30754"/>
                    <a:pt x="10406" y="31528"/>
                  </a:cubicBezTo>
                  <a:cubicBezTo>
                    <a:pt x="10275" y="31647"/>
                    <a:pt x="10156" y="31731"/>
                    <a:pt x="10049" y="31802"/>
                  </a:cubicBezTo>
                  <a:cubicBezTo>
                    <a:pt x="9775" y="31993"/>
                    <a:pt x="9620" y="32088"/>
                    <a:pt x="9477" y="32552"/>
                  </a:cubicBezTo>
                  <a:cubicBezTo>
                    <a:pt x="9323" y="33016"/>
                    <a:pt x="9358" y="33493"/>
                    <a:pt x="9394" y="33993"/>
                  </a:cubicBezTo>
                  <a:cubicBezTo>
                    <a:pt x="9430" y="34302"/>
                    <a:pt x="9430" y="34600"/>
                    <a:pt x="9430" y="34910"/>
                  </a:cubicBezTo>
                  <a:cubicBezTo>
                    <a:pt x="9370" y="35648"/>
                    <a:pt x="9263" y="36374"/>
                    <a:pt x="9085" y="37088"/>
                  </a:cubicBezTo>
                  <a:cubicBezTo>
                    <a:pt x="9049" y="37255"/>
                    <a:pt x="9013" y="37410"/>
                    <a:pt x="8977" y="37577"/>
                  </a:cubicBezTo>
                  <a:cubicBezTo>
                    <a:pt x="8942" y="37827"/>
                    <a:pt x="8930" y="38089"/>
                    <a:pt x="8942" y="38350"/>
                  </a:cubicBezTo>
                  <a:cubicBezTo>
                    <a:pt x="8954" y="38791"/>
                    <a:pt x="8966" y="39243"/>
                    <a:pt x="8680" y="39720"/>
                  </a:cubicBezTo>
                  <a:cubicBezTo>
                    <a:pt x="8334" y="40303"/>
                    <a:pt x="7930" y="40886"/>
                    <a:pt x="7572" y="41410"/>
                  </a:cubicBezTo>
                  <a:lnTo>
                    <a:pt x="7406" y="41637"/>
                  </a:lnTo>
                  <a:cubicBezTo>
                    <a:pt x="7108" y="42029"/>
                    <a:pt x="7084" y="42065"/>
                    <a:pt x="7406" y="42565"/>
                  </a:cubicBezTo>
                  <a:cubicBezTo>
                    <a:pt x="7525" y="42768"/>
                    <a:pt x="7644" y="42970"/>
                    <a:pt x="7739" y="43172"/>
                  </a:cubicBezTo>
                  <a:cubicBezTo>
                    <a:pt x="7930" y="43565"/>
                    <a:pt x="8180" y="43923"/>
                    <a:pt x="8477" y="44244"/>
                  </a:cubicBezTo>
                  <a:cubicBezTo>
                    <a:pt x="9096" y="44863"/>
                    <a:pt x="9597" y="45613"/>
                    <a:pt x="10073" y="46351"/>
                  </a:cubicBezTo>
                  <a:cubicBezTo>
                    <a:pt x="10418" y="46875"/>
                    <a:pt x="10787" y="47399"/>
                    <a:pt x="11180" y="47887"/>
                  </a:cubicBezTo>
                  <a:lnTo>
                    <a:pt x="11561" y="48340"/>
                  </a:lnTo>
                  <a:cubicBezTo>
                    <a:pt x="11930" y="48780"/>
                    <a:pt x="12287" y="49185"/>
                    <a:pt x="12633" y="49673"/>
                  </a:cubicBezTo>
                  <a:cubicBezTo>
                    <a:pt x="12883" y="50019"/>
                    <a:pt x="13061" y="50400"/>
                    <a:pt x="13168" y="50816"/>
                  </a:cubicBezTo>
                  <a:cubicBezTo>
                    <a:pt x="13264" y="51185"/>
                    <a:pt x="13442" y="51531"/>
                    <a:pt x="13680" y="51816"/>
                  </a:cubicBezTo>
                  <a:cubicBezTo>
                    <a:pt x="13776" y="51745"/>
                    <a:pt x="14145" y="51483"/>
                    <a:pt x="14145" y="51483"/>
                  </a:cubicBezTo>
                  <a:cubicBezTo>
                    <a:pt x="15871" y="50280"/>
                    <a:pt x="17443" y="49626"/>
                    <a:pt x="19562" y="49435"/>
                  </a:cubicBezTo>
                  <a:cubicBezTo>
                    <a:pt x="19702" y="49422"/>
                    <a:pt x="19857" y="49417"/>
                    <a:pt x="20020" y="49417"/>
                  </a:cubicBezTo>
                  <a:cubicBezTo>
                    <a:pt x="20371" y="49417"/>
                    <a:pt x="20764" y="49438"/>
                    <a:pt x="21153" y="49438"/>
                  </a:cubicBezTo>
                  <a:cubicBezTo>
                    <a:pt x="21723" y="49438"/>
                    <a:pt x="22283" y="49393"/>
                    <a:pt x="22682" y="49173"/>
                  </a:cubicBezTo>
                  <a:cubicBezTo>
                    <a:pt x="23134" y="48911"/>
                    <a:pt x="23313" y="48066"/>
                    <a:pt x="23896" y="48018"/>
                  </a:cubicBezTo>
                  <a:cubicBezTo>
                    <a:pt x="24063" y="48542"/>
                    <a:pt x="24408" y="48876"/>
                    <a:pt x="24991" y="48923"/>
                  </a:cubicBezTo>
                  <a:cubicBezTo>
                    <a:pt x="25051" y="49280"/>
                    <a:pt x="25206" y="49388"/>
                    <a:pt x="25503" y="49495"/>
                  </a:cubicBezTo>
                  <a:cubicBezTo>
                    <a:pt x="25724" y="49575"/>
                    <a:pt x="25852" y="49580"/>
                    <a:pt x="25942" y="49580"/>
                  </a:cubicBezTo>
                  <a:cubicBezTo>
                    <a:pt x="25955" y="49580"/>
                    <a:pt x="25967" y="49580"/>
                    <a:pt x="25979" y="49580"/>
                  </a:cubicBezTo>
                  <a:cubicBezTo>
                    <a:pt x="26112" y="49580"/>
                    <a:pt x="26161" y="49594"/>
                    <a:pt x="26372" y="49947"/>
                  </a:cubicBezTo>
                  <a:cubicBezTo>
                    <a:pt x="26641" y="50397"/>
                    <a:pt x="26786" y="50643"/>
                    <a:pt x="27068" y="50643"/>
                  </a:cubicBezTo>
                  <a:cubicBezTo>
                    <a:pt x="27249" y="50643"/>
                    <a:pt x="27486" y="50542"/>
                    <a:pt x="27849" y="50328"/>
                  </a:cubicBezTo>
                  <a:cubicBezTo>
                    <a:pt x="28301" y="50066"/>
                    <a:pt x="28837" y="49602"/>
                    <a:pt x="29301" y="49233"/>
                  </a:cubicBezTo>
                  <a:cubicBezTo>
                    <a:pt x="29849" y="48816"/>
                    <a:pt x="30421" y="48435"/>
                    <a:pt x="31016" y="48078"/>
                  </a:cubicBezTo>
                  <a:cubicBezTo>
                    <a:pt x="31480" y="47792"/>
                    <a:pt x="32016" y="47471"/>
                    <a:pt x="32576" y="47387"/>
                  </a:cubicBezTo>
                  <a:cubicBezTo>
                    <a:pt x="33647" y="47221"/>
                    <a:pt x="33754" y="47518"/>
                    <a:pt x="33611" y="46494"/>
                  </a:cubicBezTo>
                  <a:lnTo>
                    <a:pt x="33611" y="46494"/>
                  </a:lnTo>
                  <a:cubicBezTo>
                    <a:pt x="33635" y="46495"/>
                    <a:pt x="33658" y="46495"/>
                    <a:pt x="33679" y="46495"/>
                  </a:cubicBezTo>
                  <a:cubicBezTo>
                    <a:pt x="34134" y="46495"/>
                    <a:pt x="34124" y="46374"/>
                    <a:pt x="34385" y="46089"/>
                  </a:cubicBezTo>
                  <a:cubicBezTo>
                    <a:pt x="34600" y="45863"/>
                    <a:pt x="34802" y="45792"/>
                    <a:pt x="35028" y="45613"/>
                  </a:cubicBezTo>
                  <a:cubicBezTo>
                    <a:pt x="35255" y="45423"/>
                    <a:pt x="35362" y="45173"/>
                    <a:pt x="35612" y="44946"/>
                  </a:cubicBezTo>
                  <a:cubicBezTo>
                    <a:pt x="35969" y="44637"/>
                    <a:pt x="36386" y="44458"/>
                    <a:pt x="36707" y="44089"/>
                  </a:cubicBezTo>
                  <a:cubicBezTo>
                    <a:pt x="37194" y="43538"/>
                    <a:pt x="37327" y="42976"/>
                    <a:pt x="38034" y="42976"/>
                  </a:cubicBezTo>
                  <a:cubicBezTo>
                    <a:pt x="38106" y="42976"/>
                    <a:pt x="38183" y="42982"/>
                    <a:pt x="38267" y="42994"/>
                  </a:cubicBezTo>
                  <a:cubicBezTo>
                    <a:pt x="38564" y="43065"/>
                    <a:pt x="38874" y="43101"/>
                    <a:pt x="39195" y="43125"/>
                  </a:cubicBezTo>
                  <a:cubicBezTo>
                    <a:pt x="39242" y="43123"/>
                    <a:pt x="39289" y="43123"/>
                    <a:pt x="39336" y="43123"/>
                  </a:cubicBezTo>
                  <a:cubicBezTo>
                    <a:pt x="39670" y="43123"/>
                    <a:pt x="40003" y="43160"/>
                    <a:pt x="40327" y="43244"/>
                  </a:cubicBezTo>
                  <a:cubicBezTo>
                    <a:pt x="40479" y="43284"/>
                    <a:pt x="40620" y="43301"/>
                    <a:pt x="40753" y="43301"/>
                  </a:cubicBezTo>
                  <a:cubicBezTo>
                    <a:pt x="41538" y="43301"/>
                    <a:pt x="42045" y="42687"/>
                    <a:pt x="42839" y="42351"/>
                  </a:cubicBezTo>
                  <a:cubicBezTo>
                    <a:pt x="42898" y="43196"/>
                    <a:pt x="43410" y="43899"/>
                    <a:pt x="43982" y="44542"/>
                  </a:cubicBezTo>
                  <a:cubicBezTo>
                    <a:pt x="44601" y="45244"/>
                    <a:pt x="44803" y="45875"/>
                    <a:pt x="45220" y="46697"/>
                  </a:cubicBezTo>
                  <a:cubicBezTo>
                    <a:pt x="45589" y="47411"/>
                    <a:pt x="46018" y="47399"/>
                    <a:pt x="46530" y="47899"/>
                  </a:cubicBezTo>
                  <a:cubicBezTo>
                    <a:pt x="47125" y="48495"/>
                    <a:pt x="47006" y="49316"/>
                    <a:pt x="47792" y="49769"/>
                  </a:cubicBezTo>
                  <a:cubicBezTo>
                    <a:pt x="48048" y="49917"/>
                    <a:pt x="48420" y="50033"/>
                    <a:pt x="48771" y="50033"/>
                  </a:cubicBezTo>
                  <a:cubicBezTo>
                    <a:pt x="49122" y="50033"/>
                    <a:pt x="49453" y="49917"/>
                    <a:pt x="49625" y="49602"/>
                  </a:cubicBezTo>
                  <a:cubicBezTo>
                    <a:pt x="48220" y="49268"/>
                    <a:pt x="51245" y="47435"/>
                    <a:pt x="49637" y="47244"/>
                  </a:cubicBezTo>
                  <a:cubicBezTo>
                    <a:pt x="49578" y="46780"/>
                    <a:pt x="50328" y="45792"/>
                    <a:pt x="50661" y="45482"/>
                  </a:cubicBezTo>
                  <a:cubicBezTo>
                    <a:pt x="51173" y="44994"/>
                    <a:pt x="51780" y="44768"/>
                    <a:pt x="52019" y="44042"/>
                  </a:cubicBezTo>
                  <a:cubicBezTo>
                    <a:pt x="51982" y="44036"/>
                    <a:pt x="51945" y="44033"/>
                    <a:pt x="51908" y="44033"/>
                  </a:cubicBezTo>
                  <a:cubicBezTo>
                    <a:pt x="51281" y="44033"/>
                    <a:pt x="50556" y="44814"/>
                    <a:pt x="50128" y="44814"/>
                  </a:cubicBezTo>
                  <a:cubicBezTo>
                    <a:pt x="49909" y="44814"/>
                    <a:pt x="49768" y="44610"/>
                    <a:pt x="49756" y="43994"/>
                  </a:cubicBezTo>
                  <a:cubicBezTo>
                    <a:pt x="49756" y="43803"/>
                    <a:pt x="49935" y="43542"/>
                    <a:pt x="49792" y="43315"/>
                  </a:cubicBezTo>
                  <a:cubicBezTo>
                    <a:pt x="49649" y="43101"/>
                    <a:pt x="49256" y="43172"/>
                    <a:pt x="49078" y="42994"/>
                  </a:cubicBezTo>
                  <a:cubicBezTo>
                    <a:pt x="48673" y="42589"/>
                    <a:pt x="48840" y="42113"/>
                    <a:pt x="49316" y="41898"/>
                  </a:cubicBezTo>
                  <a:cubicBezTo>
                    <a:pt x="48578" y="41577"/>
                    <a:pt x="49256" y="40851"/>
                    <a:pt x="48851" y="40386"/>
                  </a:cubicBezTo>
                  <a:cubicBezTo>
                    <a:pt x="48719" y="40229"/>
                    <a:pt x="48570" y="40179"/>
                    <a:pt x="48414" y="40179"/>
                  </a:cubicBezTo>
                  <a:cubicBezTo>
                    <a:pt x="48138" y="40179"/>
                    <a:pt x="47841" y="40338"/>
                    <a:pt x="47584" y="40338"/>
                  </a:cubicBezTo>
                  <a:cubicBezTo>
                    <a:pt x="47428" y="40338"/>
                    <a:pt x="47286" y="40279"/>
                    <a:pt x="47173" y="40089"/>
                  </a:cubicBezTo>
                  <a:cubicBezTo>
                    <a:pt x="47066" y="39886"/>
                    <a:pt x="47149" y="39422"/>
                    <a:pt x="47042" y="39172"/>
                  </a:cubicBezTo>
                  <a:cubicBezTo>
                    <a:pt x="46923" y="38886"/>
                    <a:pt x="46375" y="38529"/>
                    <a:pt x="46720" y="38267"/>
                  </a:cubicBezTo>
                  <a:cubicBezTo>
                    <a:pt x="46787" y="38219"/>
                    <a:pt x="46846" y="38199"/>
                    <a:pt x="46899" y="38199"/>
                  </a:cubicBezTo>
                  <a:cubicBezTo>
                    <a:pt x="47121" y="38199"/>
                    <a:pt x="47245" y="38545"/>
                    <a:pt x="47447" y="38612"/>
                  </a:cubicBezTo>
                  <a:cubicBezTo>
                    <a:pt x="47560" y="38652"/>
                    <a:pt x="47654" y="38665"/>
                    <a:pt x="47740" y="38665"/>
                  </a:cubicBezTo>
                  <a:cubicBezTo>
                    <a:pt x="47873" y="38665"/>
                    <a:pt x="47987" y="38635"/>
                    <a:pt x="48122" y="38635"/>
                  </a:cubicBezTo>
                  <a:cubicBezTo>
                    <a:pt x="48185" y="38635"/>
                    <a:pt x="48252" y="38642"/>
                    <a:pt x="48328" y="38660"/>
                  </a:cubicBezTo>
                  <a:cubicBezTo>
                    <a:pt x="48387" y="38231"/>
                    <a:pt x="48232" y="37850"/>
                    <a:pt x="48209" y="37446"/>
                  </a:cubicBezTo>
                  <a:cubicBezTo>
                    <a:pt x="48200" y="37446"/>
                    <a:pt x="48191" y="37446"/>
                    <a:pt x="48182" y="37446"/>
                  </a:cubicBezTo>
                  <a:cubicBezTo>
                    <a:pt x="48032" y="37446"/>
                    <a:pt x="47873" y="37361"/>
                    <a:pt x="47723" y="37361"/>
                  </a:cubicBezTo>
                  <a:cubicBezTo>
                    <a:pt x="47714" y="37361"/>
                    <a:pt x="47705" y="37362"/>
                    <a:pt x="47697" y="37362"/>
                  </a:cubicBezTo>
                  <a:cubicBezTo>
                    <a:pt x="47720" y="37100"/>
                    <a:pt x="47458" y="36838"/>
                    <a:pt x="47494" y="36624"/>
                  </a:cubicBezTo>
                  <a:cubicBezTo>
                    <a:pt x="47566" y="36291"/>
                    <a:pt x="47828" y="36231"/>
                    <a:pt x="48078" y="36017"/>
                  </a:cubicBezTo>
                  <a:cubicBezTo>
                    <a:pt x="48554" y="35588"/>
                    <a:pt x="48947" y="35660"/>
                    <a:pt x="48982" y="34981"/>
                  </a:cubicBezTo>
                  <a:cubicBezTo>
                    <a:pt x="49016" y="34390"/>
                    <a:pt x="48899" y="33930"/>
                    <a:pt x="48268" y="33930"/>
                  </a:cubicBezTo>
                  <a:cubicBezTo>
                    <a:pt x="48238" y="33930"/>
                    <a:pt x="48206" y="33931"/>
                    <a:pt x="48173" y="33933"/>
                  </a:cubicBezTo>
                  <a:cubicBezTo>
                    <a:pt x="47799" y="33968"/>
                    <a:pt x="46934" y="34224"/>
                    <a:pt x="46276" y="34224"/>
                  </a:cubicBezTo>
                  <a:cubicBezTo>
                    <a:pt x="45802" y="34224"/>
                    <a:pt x="45434" y="34091"/>
                    <a:pt x="45434" y="33647"/>
                  </a:cubicBezTo>
                  <a:cubicBezTo>
                    <a:pt x="45434" y="32695"/>
                    <a:pt x="47220" y="32159"/>
                    <a:pt x="46661" y="31219"/>
                  </a:cubicBezTo>
                  <a:cubicBezTo>
                    <a:pt x="46399" y="30778"/>
                    <a:pt x="45649" y="30623"/>
                    <a:pt x="45303" y="30195"/>
                  </a:cubicBezTo>
                  <a:cubicBezTo>
                    <a:pt x="44963" y="29774"/>
                    <a:pt x="45046" y="29679"/>
                    <a:pt x="45287" y="29679"/>
                  </a:cubicBezTo>
                  <a:cubicBezTo>
                    <a:pt x="45476" y="29679"/>
                    <a:pt x="45762" y="29737"/>
                    <a:pt x="46018" y="29742"/>
                  </a:cubicBezTo>
                  <a:cubicBezTo>
                    <a:pt x="46028" y="29742"/>
                    <a:pt x="46039" y="29743"/>
                    <a:pt x="46050" y="29743"/>
                  </a:cubicBezTo>
                  <a:cubicBezTo>
                    <a:pt x="46642" y="29743"/>
                    <a:pt x="47037" y="29431"/>
                    <a:pt x="47633" y="29431"/>
                  </a:cubicBezTo>
                  <a:cubicBezTo>
                    <a:pt x="47654" y="29431"/>
                    <a:pt x="47675" y="29432"/>
                    <a:pt x="47697" y="29433"/>
                  </a:cubicBezTo>
                  <a:cubicBezTo>
                    <a:pt x="47732" y="29434"/>
                    <a:pt x="47766" y="29435"/>
                    <a:pt x="47798" y="29435"/>
                  </a:cubicBezTo>
                  <a:cubicBezTo>
                    <a:pt x="48601" y="29435"/>
                    <a:pt x="48449" y="29008"/>
                    <a:pt x="48518" y="28206"/>
                  </a:cubicBezTo>
                  <a:cubicBezTo>
                    <a:pt x="47794" y="27998"/>
                    <a:pt x="46667" y="27931"/>
                    <a:pt x="45833" y="27931"/>
                  </a:cubicBezTo>
                  <a:cubicBezTo>
                    <a:pt x="45761" y="27931"/>
                    <a:pt x="45692" y="27932"/>
                    <a:pt x="45625" y="27932"/>
                  </a:cubicBezTo>
                  <a:cubicBezTo>
                    <a:pt x="45625" y="26742"/>
                    <a:pt x="45994" y="25992"/>
                    <a:pt x="46411" y="24956"/>
                  </a:cubicBezTo>
                  <a:cubicBezTo>
                    <a:pt x="46480" y="24792"/>
                    <a:pt x="46546" y="24644"/>
                    <a:pt x="46607" y="24501"/>
                  </a:cubicBezTo>
                  <a:lnTo>
                    <a:pt x="46607" y="24501"/>
                  </a:lnTo>
                  <a:cubicBezTo>
                    <a:pt x="46598" y="24522"/>
                    <a:pt x="46588" y="24543"/>
                    <a:pt x="46577" y="24563"/>
                  </a:cubicBezTo>
                  <a:cubicBezTo>
                    <a:pt x="46518" y="24587"/>
                    <a:pt x="46458" y="24611"/>
                    <a:pt x="46387" y="24623"/>
                  </a:cubicBezTo>
                  <a:cubicBezTo>
                    <a:pt x="46198" y="24683"/>
                    <a:pt x="45995" y="24748"/>
                    <a:pt x="45795" y="24748"/>
                  </a:cubicBezTo>
                  <a:cubicBezTo>
                    <a:pt x="45680" y="24748"/>
                    <a:pt x="45567" y="24727"/>
                    <a:pt x="45458" y="24670"/>
                  </a:cubicBezTo>
                  <a:cubicBezTo>
                    <a:pt x="45315" y="24587"/>
                    <a:pt x="45220" y="24456"/>
                    <a:pt x="45184" y="24301"/>
                  </a:cubicBezTo>
                  <a:cubicBezTo>
                    <a:pt x="45172" y="24277"/>
                    <a:pt x="45161" y="24242"/>
                    <a:pt x="45149" y="24218"/>
                  </a:cubicBezTo>
                  <a:cubicBezTo>
                    <a:pt x="45101" y="24182"/>
                    <a:pt x="45041" y="24134"/>
                    <a:pt x="44994" y="24111"/>
                  </a:cubicBezTo>
                  <a:cubicBezTo>
                    <a:pt x="44899" y="24039"/>
                    <a:pt x="44815" y="23968"/>
                    <a:pt x="44732" y="23884"/>
                  </a:cubicBezTo>
                  <a:cubicBezTo>
                    <a:pt x="44672" y="23825"/>
                    <a:pt x="44625" y="23777"/>
                    <a:pt x="44577" y="23718"/>
                  </a:cubicBezTo>
                  <a:cubicBezTo>
                    <a:pt x="44541" y="23658"/>
                    <a:pt x="44482" y="23599"/>
                    <a:pt x="44434" y="23539"/>
                  </a:cubicBezTo>
                  <a:cubicBezTo>
                    <a:pt x="44399" y="23503"/>
                    <a:pt x="44363" y="23480"/>
                    <a:pt x="44315" y="23456"/>
                  </a:cubicBezTo>
                  <a:cubicBezTo>
                    <a:pt x="44184" y="23396"/>
                    <a:pt x="44077" y="23289"/>
                    <a:pt x="43994" y="23170"/>
                  </a:cubicBezTo>
                  <a:cubicBezTo>
                    <a:pt x="43910" y="23003"/>
                    <a:pt x="43851" y="22825"/>
                    <a:pt x="43851" y="22646"/>
                  </a:cubicBezTo>
                  <a:cubicBezTo>
                    <a:pt x="43827" y="22468"/>
                    <a:pt x="43827" y="22444"/>
                    <a:pt x="43684" y="22372"/>
                  </a:cubicBezTo>
                  <a:cubicBezTo>
                    <a:pt x="43565" y="22337"/>
                    <a:pt x="43458" y="22301"/>
                    <a:pt x="43339" y="22289"/>
                  </a:cubicBezTo>
                  <a:cubicBezTo>
                    <a:pt x="43101" y="22253"/>
                    <a:pt x="42886" y="22170"/>
                    <a:pt x="42684" y="22063"/>
                  </a:cubicBezTo>
                  <a:cubicBezTo>
                    <a:pt x="42494" y="21932"/>
                    <a:pt x="42315" y="21777"/>
                    <a:pt x="42160" y="21598"/>
                  </a:cubicBezTo>
                  <a:cubicBezTo>
                    <a:pt x="42029" y="21444"/>
                    <a:pt x="41862" y="21313"/>
                    <a:pt x="41684" y="21205"/>
                  </a:cubicBezTo>
                  <a:cubicBezTo>
                    <a:pt x="41491" y="21116"/>
                    <a:pt x="41382" y="21086"/>
                    <a:pt x="41274" y="21086"/>
                  </a:cubicBezTo>
                  <a:cubicBezTo>
                    <a:pt x="41194" y="21086"/>
                    <a:pt x="41116" y="21102"/>
                    <a:pt x="41005" y="21122"/>
                  </a:cubicBezTo>
                  <a:cubicBezTo>
                    <a:pt x="40934" y="21134"/>
                    <a:pt x="40850" y="21158"/>
                    <a:pt x="40755" y="21170"/>
                  </a:cubicBezTo>
                  <a:cubicBezTo>
                    <a:pt x="40690" y="21185"/>
                    <a:pt x="40624" y="21193"/>
                    <a:pt x="40559" y="21193"/>
                  </a:cubicBezTo>
                  <a:cubicBezTo>
                    <a:pt x="40424" y="21193"/>
                    <a:pt x="40292" y="21159"/>
                    <a:pt x="40172" y="21086"/>
                  </a:cubicBezTo>
                  <a:cubicBezTo>
                    <a:pt x="40053" y="20979"/>
                    <a:pt x="39981" y="20824"/>
                    <a:pt x="39981" y="20670"/>
                  </a:cubicBezTo>
                  <a:cubicBezTo>
                    <a:pt x="39969" y="20574"/>
                    <a:pt x="39946" y="20479"/>
                    <a:pt x="39910" y="20396"/>
                  </a:cubicBezTo>
                  <a:cubicBezTo>
                    <a:pt x="39850" y="20301"/>
                    <a:pt x="39767" y="20217"/>
                    <a:pt x="39660" y="20158"/>
                  </a:cubicBezTo>
                  <a:cubicBezTo>
                    <a:pt x="39469" y="20039"/>
                    <a:pt x="39315" y="19860"/>
                    <a:pt x="39231" y="19658"/>
                  </a:cubicBezTo>
                  <a:cubicBezTo>
                    <a:pt x="39184" y="19527"/>
                    <a:pt x="38922" y="19455"/>
                    <a:pt x="38707" y="19396"/>
                  </a:cubicBezTo>
                  <a:lnTo>
                    <a:pt x="38493" y="19336"/>
                  </a:lnTo>
                  <a:cubicBezTo>
                    <a:pt x="38183" y="19229"/>
                    <a:pt x="37910" y="19062"/>
                    <a:pt x="37683" y="18848"/>
                  </a:cubicBezTo>
                  <a:cubicBezTo>
                    <a:pt x="37529" y="18705"/>
                    <a:pt x="37350" y="18598"/>
                    <a:pt x="37171" y="18503"/>
                  </a:cubicBezTo>
                  <a:cubicBezTo>
                    <a:pt x="37040" y="18443"/>
                    <a:pt x="36898" y="18419"/>
                    <a:pt x="36755" y="18408"/>
                  </a:cubicBezTo>
                  <a:cubicBezTo>
                    <a:pt x="36552" y="18396"/>
                    <a:pt x="36350" y="18348"/>
                    <a:pt x="36159" y="18277"/>
                  </a:cubicBezTo>
                  <a:cubicBezTo>
                    <a:pt x="35897" y="18134"/>
                    <a:pt x="35659" y="17955"/>
                    <a:pt x="35481" y="17729"/>
                  </a:cubicBezTo>
                  <a:lnTo>
                    <a:pt x="35338" y="17574"/>
                  </a:lnTo>
                  <a:cubicBezTo>
                    <a:pt x="35100" y="17336"/>
                    <a:pt x="34838" y="17122"/>
                    <a:pt x="34564" y="16931"/>
                  </a:cubicBezTo>
                  <a:lnTo>
                    <a:pt x="34409" y="16812"/>
                  </a:lnTo>
                  <a:cubicBezTo>
                    <a:pt x="34385" y="16800"/>
                    <a:pt x="34338" y="16764"/>
                    <a:pt x="34278" y="16729"/>
                  </a:cubicBezTo>
                  <a:cubicBezTo>
                    <a:pt x="33826" y="16419"/>
                    <a:pt x="33719" y="16336"/>
                    <a:pt x="33671" y="16217"/>
                  </a:cubicBezTo>
                  <a:cubicBezTo>
                    <a:pt x="33564" y="15943"/>
                    <a:pt x="33742" y="15717"/>
                    <a:pt x="33861" y="15574"/>
                  </a:cubicBezTo>
                  <a:cubicBezTo>
                    <a:pt x="33897" y="15538"/>
                    <a:pt x="33921" y="15490"/>
                    <a:pt x="33945" y="15455"/>
                  </a:cubicBezTo>
                  <a:cubicBezTo>
                    <a:pt x="34219" y="14990"/>
                    <a:pt x="34195" y="14788"/>
                    <a:pt x="34135" y="14312"/>
                  </a:cubicBezTo>
                  <a:lnTo>
                    <a:pt x="34112" y="14169"/>
                  </a:lnTo>
                  <a:cubicBezTo>
                    <a:pt x="34052" y="13562"/>
                    <a:pt x="34040" y="13502"/>
                    <a:pt x="33623" y="13062"/>
                  </a:cubicBezTo>
                  <a:cubicBezTo>
                    <a:pt x="33457" y="12871"/>
                    <a:pt x="33302" y="12669"/>
                    <a:pt x="33183" y="12454"/>
                  </a:cubicBezTo>
                  <a:cubicBezTo>
                    <a:pt x="33123" y="12347"/>
                    <a:pt x="33064" y="12252"/>
                    <a:pt x="32992" y="12157"/>
                  </a:cubicBezTo>
                  <a:cubicBezTo>
                    <a:pt x="32873" y="12014"/>
                    <a:pt x="32730" y="11895"/>
                    <a:pt x="32576" y="11800"/>
                  </a:cubicBezTo>
                  <a:cubicBezTo>
                    <a:pt x="32433" y="11716"/>
                    <a:pt x="32314" y="11621"/>
                    <a:pt x="32195" y="11514"/>
                  </a:cubicBezTo>
                  <a:cubicBezTo>
                    <a:pt x="31647" y="11038"/>
                    <a:pt x="31528" y="10430"/>
                    <a:pt x="31409" y="9883"/>
                  </a:cubicBezTo>
                  <a:cubicBezTo>
                    <a:pt x="31325" y="9502"/>
                    <a:pt x="31254" y="9144"/>
                    <a:pt x="31052" y="8847"/>
                  </a:cubicBezTo>
                  <a:lnTo>
                    <a:pt x="30944" y="8668"/>
                  </a:lnTo>
                  <a:cubicBezTo>
                    <a:pt x="30468" y="7966"/>
                    <a:pt x="30040" y="7347"/>
                    <a:pt x="30147" y="6406"/>
                  </a:cubicBezTo>
                  <a:cubicBezTo>
                    <a:pt x="30051" y="6394"/>
                    <a:pt x="29956" y="6388"/>
                    <a:pt x="29861" y="6388"/>
                  </a:cubicBezTo>
                  <a:cubicBezTo>
                    <a:pt x="29766" y="6388"/>
                    <a:pt x="29670" y="6394"/>
                    <a:pt x="29575" y="6406"/>
                  </a:cubicBezTo>
                  <a:cubicBezTo>
                    <a:pt x="29475" y="6415"/>
                    <a:pt x="29373" y="6419"/>
                    <a:pt x="29271" y="6419"/>
                  </a:cubicBezTo>
                  <a:cubicBezTo>
                    <a:pt x="29106" y="6419"/>
                    <a:pt x="28939" y="6409"/>
                    <a:pt x="28778" y="6394"/>
                  </a:cubicBezTo>
                  <a:cubicBezTo>
                    <a:pt x="28396" y="6313"/>
                    <a:pt x="28004" y="6271"/>
                    <a:pt x="27612" y="6271"/>
                  </a:cubicBezTo>
                  <a:cubicBezTo>
                    <a:pt x="27429" y="6271"/>
                    <a:pt x="27245" y="6280"/>
                    <a:pt x="27063" y="6299"/>
                  </a:cubicBezTo>
                  <a:cubicBezTo>
                    <a:pt x="26968" y="6323"/>
                    <a:pt x="26873" y="6358"/>
                    <a:pt x="26801" y="6418"/>
                  </a:cubicBezTo>
                  <a:cubicBezTo>
                    <a:pt x="26682" y="6489"/>
                    <a:pt x="26563" y="6549"/>
                    <a:pt x="26432" y="6585"/>
                  </a:cubicBezTo>
                  <a:cubicBezTo>
                    <a:pt x="26373" y="6602"/>
                    <a:pt x="26314" y="6609"/>
                    <a:pt x="26256" y="6609"/>
                  </a:cubicBezTo>
                  <a:cubicBezTo>
                    <a:pt x="26150" y="6609"/>
                    <a:pt x="26048" y="6583"/>
                    <a:pt x="25956" y="6537"/>
                  </a:cubicBezTo>
                  <a:cubicBezTo>
                    <a:pt x="25908" y="6513"/>
                    <a:pt x="25849" y="6501"/>
                    <a:pt x="25801" y="6501"/>
                  </a:cubicBezTo>
                  <a:cubicBezTo>
                    <a:pt x="25780" y="6499"/>
                    <a:pt x="25759" y="6498"/>
                    <a:pt x="25739" y="6498"/>
                  </a:cubicBezTo>
                  <a:cubicBezTo>
                    <a:pt x="25644" y="6498"/>
                    <a:pt x="25556" y="6520"/>
                    <a:pt x="25468" y="6549"/>
                  </a:cubicBezTo>
                  <a:cubicBezTo>
                    <a:pt x="25360" y="6597"/>
                    <a:pt x="25253" y="6620"/>
                    <a:pt x="25134" y="6632"/>
                  </a:cubicBezTo>
                  <a:cubicBezTo>
                    <a:pt x="25093" y="6635"/>
                    <a:pt x="25050" y="6637"/>
                    <a:pt x="25008" y="6637"/>
                  </a:cubicBezTo>
                  <a:cubicBezTo>
                    <a:pt x="24891" y="6637"/>
                    <a:pt x="24771" y="6626"/>
                    <a:pt x="24658" y="6608"/>
                  </a:cubicBezTo>
                  <a:cubicBezTo>
                    <a:pt x="24563" y="6597"/>
                    <a:pt x="24467" y="6585"/>
                    <a:pt x="24384" y="6585"/>
                  </a:cubicBezTo>
                  <a:cubicBezTo>
                    <a:pt x="24146" y="6585"/>
                    <a:pt x="23908" y="6608"/>
                    <a:pt x="23670" y="6668"/>
                  </a:cubicBezTo>
                  <a:cubicBezTo>
                    <a:pt x="23420" y="6739"/>
                    <a:pt x="23158" y="6775"/>
                    <a:pt x="22908" y="6775"/>
                  </a:cubicBezTo>
                  <a:lnTo>
                    <a:pt x="22848" y="6775"/>
                  </a:lnTo>
                  <a:lnTo>
                    <a:pt x="22789" y="6751"/>
                  </a:lnTo>
                  <a:cubicBezTo>
                    <a:pt x="22586" y="6656"/>
                    <a:pt x="22431" y="6489"/>
                    <a:pt x="22348" y="6287"/>
                  </a:cubicBezTo>
                  <a:cubicBezTo>
                    <a:pt x="22277" y="6156"/>
                    <a:pt x="22265" y="6144"/>
                    <a:pt x="22134" y="6144"/>
                  </a:cubicBezTo>
                  <a:cubicBezTo>
                    <a:pt x="22039" y="6144"/>
                    <a:pt x="21943" y="6156"/>
                    <a:pt x="21860" y="6168"/>
                  </a:cubicBezTo>
                  <a:cubicBezTo>
                    <a:pt x="21765" y="6190"/>
                    <a:pt x="21653" y="6214"/>
                    <a:pt x="21534" y="6214"/>
                  </a:cubicBezTo>
                  <a:cubicBezTo>
                    <a:pt x="21327" y="6214"/>
                    <a:pt x="21101" y="6138"/>
                    <a:pt x="20919" y="5835"/>
                  </a:cubicBezTo>
                  <a:lnTo>
                    <a:pt x="20836" y="5704"/>
                  </a:lnTo>
                  <a:lnTo>
                    <a:pt x="20907" y="5573"/>
                  </a:lnTo>
                  <a:cubicBezTo>
                    <a:pt x="20991" y="5454"/>
                    <a:pt x="21086" y="5346"/>
                    <a:pt x="21193" y="5251"/>
                  </a:cubicBezTo>
                  <a:cubicBezTo>
                    <a:pt x="21312" y="5168"/>
                    <a:pt x="21396" y="5037"/>
                    <a:pt x="21419" y="4894"/>
                  </a:cubicBezTo>
                  <a:cubicBezTo>
                    <a:pt x="21419" y="4787"/>
                    <a:pt x="21408" y="4680"/>
                    <a:pt x="21384" y="4561"/>
                  </a:cubicBezTo>
                  <a:cubicBezTo>
                    <a:pt x="21324" y="4358"/>
                    <a:pt x="21324" y="4144"/>
                    <a:pt x="21360" y="3941"/>
                  </a:cubicBezTo>
                  <a:cubicBezTo>
                    <a:pt x="21396" y="3787"/>
                    <a:pt x="21455" y="3644"/>
                    <a:pt x="21515" y="3501"/>
                  </a:cubicBezTo>
                  <a:cubicBezTo>
                    <a:pt x="21598" y="3358"/>
                    <a:pt x="21646" y="3179"/>
                    <a:pt x="21658" y="3013"/>
                  </a:cubicBezTo>
                  <a:cubicBezTo>
                    <a:pt x="21646" y="2846"/>
                    <a:pt x="21622" y="2691"/>
                    <a:pt x="21574" y="2537"/>
                  </a:cubicBezTo>
                  <a:cubicBezTo>
                    <a:pt x="21539" y="2382"/>
                    <a:pt x="21503" y="2227"/>
                    <a:pt x="21491" y="2072"/>
                  </a:cubicBezTo>
                  <a:cubicBezTo>
                    <a:pt x="21479" y="1834"/>
                    <a:pt x="21491" y="1596"/>
                    <a:pt x="21515" y="1370"/>
                  </a:cubicBezTo>
                  <a:cubicBezTo>
                    <a:pt x="21574" y="870"/>
                    <a:pt x="21598" y="560"/>
                    <a:pt x="21372" y="346"/>
                  </a:cubicBezTo>
                  <a:cubicBezTo>
                    <a:pt x="21086" y="72"/>
                    <a:pt x="20729" y="72"/>
                    <a:pt x="20312" y="60"/>
                  </a:cubicBezTo>
                  <a:cubicBezTo>
                    <a:pt x="20268" y="63"/>
                    <a:pt x="20222" y="65"/>
                    <a:pt x="20176" y="65"/>
                  </a:cubicBezTo>
                  <a:cubicBezTo>
                    <a:pt x="20051" y="65"/>
                    <a:pt x="19922" y="54"/>
                    <a:pt x="19800" y="36"/>
                  </a:cubicBezTo>
                  <a:cubicBezTo>
                    <a:pt x="19717" y="24"/>
                    <a:pt x="19634" y="24"/>
                    <a:pt x="19550" y="0"/>
                  </a:cubicBezTo>
                  <a:close/>
                </a:path>
              </a:pathLst>
            </a:custGeom>
            <a:solidFill>
              <a:schemeClr val="accent6">
                <a:lumMod val="50000"/>
              </a:schemeClr>
            </a:solid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3"/>
            <p:cNvSpPr/>
            <p:nvPr/>
          </p:nvSpPr>
          <p:spPr>
            <a:xfrm>
              <a:off x="2189850" y="3552600"/>
              <a:ext cx="1276075" cy="1189200"/>
            </a:xfrm>
            <a:custGeom>
              <a:avLst/>
              <a:gdLst/>
              <a:ahLst/>
              <a:cxnLst/>
              <a:rect l="l" t="t" r="r" b="b"/>
              <a:pathLst>
                <a:path w="51043" h="47568" extrusionOk="0">
                  <a:moveTo>
                    <a:pt x="26857" y="1"/>
                  </a:moveTo>
                  <a:cubicBezTo>
                    <a:pt x="26825" y="1"/>
                    <a:pt x="26794" y="5"/>
                    <a:pt x="26766" y="14"/>
                  </a:cubicBezTo>
                  <a:cubicBezTo>
                    <a:pt x="26420" y="122"/>
                    <a:pt x="26444" y="610"/>
                    <a:pt x="26516" y="1229"/>
                  </a:cubicBezTo>
                  <a:cubicBezTo>
                    <a:pt x="26539" y="1419"/>
                    <a:pt x="26551" y="1610"/>
                    <a:pt x="26551" y="1788"/>
                  </a:cubicBezTo>
                  <a:cubicBezTo>
                    <a:pt x="26551" y="2122"/>
                    <a:pt x="26396" y="2431"/>
                    <a:pt x="26146" y="2634"/>
                  </a:cubicBezTo>
                  <a:cubicBezTo>
                    <a:pt x="25846" y="2869"/>
                    <a:pt x="25425" y="2948"/>
                    <a:pt x="24962" y="2948"/>
                  </a:cubicBezTo>
                  <a:cubicBezTo>
                    <a:pt x="24416" y="2948"/>
                    <a:pt x="23812" y="2838"/>
                    <a:pt x="23277" y="2741"/>
                  </a:cubicBezTo>
                  <a:cubicBezTo>
                    <a:pt x="22967" y="2681"/>
                    <a:pt x="22694" y="2622"/>
                    <a:pt x="22503" y="2610"/>
                  </a:cubicBezTo>
                  <a:cubicBezTo>
                    <a:pt x="21598" y="2527"/>
                    <a:pt x="20693" y="2360"/>
                    <a:pt x="19824" y="2098"/>
                  </a:cubicBezTo>
                  <a:cubicBezTo>
                    <a:pt x="19455" y="1979"/>
                    <a:pt x="19110" y="1836"/>
                    <a:pt x="18765" y="1681"/>
                  </a:cubicBezTo>
                  <a:cubicBezTo>
                    <a:pt x="18694" y="1676"/>
                    <a:pt x="18624" y="1673"/>
                    <a:pt x="18553" y="1673"/>
                  </a:cubicBezTo>
                  <a:cubicBezTo>
                    <a:pt x="18158" y="1673"/>
                    <a:pt x="17761" y="1758"/>
                    <a:pt x="17407" y="1919"/>
                  </a:cubicBezTo>
                  <a:cubicBezTo>
                    <a:pt x="16574" y="2336"/>
                    <a:pt x="16490" y="3431"/>
                    <a:pt x="15764" y="3955"/>
                  </a:cubicBezTo>
                  <a:cubicBezTo>
                    <a:pt x="14907" y="4598"/>
                    <a:pt x="13716" y="4074"/>
                    <a:pt x="12859" y="4610"/>
                  </a:cubicBezTo>
                  <a:cubicBezTo>
                    <a:pt x="12109" y="5075"/>
                    <a:pt x="11466" y="6337"/>
                    <a:pt x="11109" y="7134"/>
                  </a:cubicBezTo>
                  <a:cubicBezTo>
                    <a:pt x="10644" y="8218"/>
                    <a:pt x="11002" y="9527"/>
                    <a:pt x="11002" y="10694"/>
                  </a:cubicBezTo>
                  <a:cubicBezTo>
                    <a:pt x="11002" y="11849"/>
                    <a:pt x="11073" y="12480"/>
                    <a:pt x="11823" y="13337"/>
                  </a:cubicBezTo>
                  <a:cubicBezTo>
                    <a:pt x="12061" y="13611"/>
                    <a:pt x="12490" y="13933"/>
                    <a:pt x="12669" y="14254"/>
                  </a:cubicBezTo>
                  <a:cubicBezTo>
                    <a:pt x="13050" y="14981"/>
                    <a:pt x="12490" y="14885"/>
                    <a:pt x="11966" y="14969"/>
                  </a:cubicBezTo>
                  <a:cubicBezTo>
                    <a:pt x="10871" y="15147"/>
                    <a:pt x="9894" y="16207"/>
                    <a:pt x="8811" y="16647"/>
                  </a:cubicBezTo>
                  <a:cubicBezTo>
                    <a:pt x="7287" y="17290"/>
                    <a:pt x="5703" y="17814"/>
                    <a:pt x="4084" y="18195"/>
                  </a:cubicBezTo>
                  <a:cubicBezTo>
                    <a:pt x="2822" y="18481"/>
                    <a:pt x="965" y="18529"/>
                    <a:pt x="0" y="19529"/>
                  </a:cubicBezTo>
                  <a:cubicBezTo>
                    <a:pt x="287" y="19922"/>
                    <a:pt x="574" y="20047"/>
                    <a:pt x="894" y="20047"/>
                  </a:cubicBezTo>
                  <a:cubicBezTo>
                    <a:pt x="1145" y="20047"/>
                    <a:pt x="1418" y="19970"/>
                    <a:pt x="1727" y="19886"/>
                  </a:cubicBezTo>
                  <a:cubicBezTo>
                    <a:pt x="1864" y="19851"/>
                    <a:pt x="1993" y="19836"/>
                    <a:pt x="2116" y="19836"/>
                  </a:cubicBezTo>
                  <a:cubicBezTo>
                    <a:pt x="2626" y="19836"/>
                    <a:pt x="3045" y="20090"/>
                    <a:pt x="3572" y="20243"/>
                  </a:cubicBezTo>
                  <a:cubicBezTo>
                    <a:pt x="3572" y="20243"/>
                    <a:pt x="30064" y="31614"/>
                    <a:pt x="42267" y="47568"/>
                  </a:cubicBezTo>
                  <a:cubicBezTo>
                    <a:pt x="42887" y="47306"/>
                    <a:pt x="43160" y="46746"/>
                    <a:pt x="43625" y="46294"/>
                  </a:cubicBezTo>
                  <a:cubicBezTo>
                    <a:pt x="44125" y="45806"/>
                    <a:pt x="44756" y="45556"/>
                    <a:pt x="45280" y="45103"/>
                  </a:cubicBezTo>
                  <a:cubicBezTo>
                    <a:pt x="46423" y="44151"/>
                    <a:pt x="47304" y="43091"/>
                    <a:pt x="48554" y="42246"/>
                  </a:cubicBezTo>
                  <a:cubicBezTo>
                    <a:pt x="49483" y="41627"/>
                    <a:pt x="50209" y="40817"/>
                    <a:pt x="51030" y="40091"/>
                  </a:cubicBezTo>
                  <a:cubicBezTo>
                    <a:pt x="51042" y="40091"/>
                    <a:pt x="50566" y="39400"/>
                    <a:pt x="50423" y="38888"/>
                  </a:cubicBezTo>
                  <a:cubicBezTo>
                    <a:pt x="50340" y="38531"/>
                    <a:pt x="50185" y="38198"/>
                    <a:pt x="49959" y="37900"/>
                  </a:cubicBezTo>
                  <a:cubicBezTo>
                    <a:pt x="49626" y="37448"/>
                    <a:pt x="49280" y="37019"/>
                    <a:pt x="48911" y="36602"/>
                  </a:cubicBezTo>
                  <a:lnTo>
                    <a:pt x="48530" y="36150"/>
                  </a:lnTo>
                  <a:cubicBezTo>
                    <a:pt x="48113" y="35638"/>
                    <a:pt x="47744" y="35114"/>
                    <a:pt x="47399" y="34566"/>
                  </a:cubicBezTo>
                  <a:cubicBezTo>
                    <a:pt x="46923" y="33852"/>
                    <a:pt x="46435" y="33114"/>
                    <a:pt x="45851" y="32542"/>
                  </a:cubicBezTo>
                  <a:cubicBezTo>
                    <a:pt x="45518" y="32185"/>
                    <a:pt x="45244" y="31792"/>
                    <a:pt x="45042" y="31352"/>
                  </a:cubicBezTo>
                  <a:cubicBezTo>
                    <a:pt x="44934" y="31161"/>
                    <a:pt x="44827" y="30971"/>
                    <a:pt x="44708" y="30780"/>
                  </a:cubicBezTo>
                  <a:cubicBezTo>
                    <a:pt x="44232" y="30018"/>
                    <a:pt x="44375" y="29768"/>
                    <a:pt x="44732" y="29292"/>
                  </a:cubicBezTo>
                  <a:cubicBezTo>
                    <a:pt x="44780" y="29220"/>
                    <a:pt x="44827" y="29149"/>
                    <a:pt x="44887" y="29066"/>
                  </a:cubicBezTo>
                  <a:cubicBezTo>
                    <a:pt x="45244" y="28554"/>
                    <a:pt x="45649" y="27982"/>
                    <a:pt x="45982" y="27411"/>
                  </a:cubicBezTo>
                  <a:cubicBezTo>
                    <a:pt x="46197" y="27053"/>
                    <a:pt x="46185" y="26708"/>
                    <a:pt x="46173" y="26303"/>
                  </a:cubicBezTo>
                  <a:cubicBezTo>
                    <a:pt x="46161" y="26006"/>
                    <a:pt x="46173" y="25720"/>
                    <a:pt x="46220" y="25422"/>
                  </a:cubicBezTo>
                  <a:cubicBezTo>
                    <a:pt x="46256" y="25256"/>
                    <a:pt x="46292" y="25101"/>
                    <a:pt x="46328" y="24934"/>
                  </a:cubicBezTo>
                  <a:cubicBezTo>
                    <a:pt x="46494" y="24244"/>
                    <a:pt x="46601" y="23541"/>
                    <a:pt x="46661" y="22839"/>
                  </a:cubicBezTo>
                  <a:cubicBezTo>
                    <a:pt x="46661" y="22553"/>
                    <a:pt x="46661" y="22267"/>
                    <a:pt x="46637" y="21981"/>
                  </a:cubicBezTo>
                  <a:cubicBezTo>
                    <a:pt x="46589" y="21458"/>
                    <a:pt x="46554" y="20910"/>
                    <a:pt x="46732" y="20350"/>
                  </a:cubicBezTo>
                  <a:cubicBezTo>
                    <a:pt x="46839" y="19934"/>
                    <a:pt x="47113" y="19564"/>
                    <a:pt x="47494" y="19338"/>
                  </a:cubicBezTo>
                  <a:cubicBezTo>
                    <a:pt x="47590" y="19279"/>
                    <a:pt x="47697" y="19195"/>
                    <a:pt x="47816" y="19100"/>
                  </a:cubicBezTo>
                  <a:cubicBezTo>
                    <a:pt x="48387" y="18600"/>
                    <a:pt x="48280" y="18207"/>
                    <a:pt x="47840" y="17552"/>
                  </a:cubicBezTo>
                  <a:lnTo>
                    <a:pt x="47768" y="17433"/>
                  </a:lnTo>
                  <a:cubicBezTo>
                    <a:pt x="47375" y="16862"/>
                    <a:pt x="47220" y="16564"/>
                    <a:pt x="47828" y="15933"/>
                  </a:cubicBezTo>
                  <a:cubicBezTo>
                    <a:pt x="47911" y="15838"/>
                    <a:pt x="48006" y="15754"/>
                    <a:pt x="48090" y="15683"/>
                  </a:cubicBezTo>
                  <a:cubicBezTo>
                    <a:pt x="48387" y="15409"/>
                    <a:pt x="48518" y="15278"/>
                    <a:pt x="48518" y="14850"/>
                  </a:cubicBezTo>
                  <a:cubicBezTo>
                    <a:pt x="48494" y="14588"/>
                    <a:pt x="48447" y="14326"/>
                    <a:pt x="48375" y="14076"/>
                  </a:cubicBezTo>
                  <a:cubicBezTo>
                    <a:pt x="48304" y="13849"/>
                    <a:pt x="48256" y="13611"/>
                    <a:pt x="48221" y="13373"/>
                  </a:cubicBezTo>
                  <a:cubicBezTo>
                    <a:pt x="48173" y="12945"/>
                    <a:pt x="48244" y="12504"/>
                    <a:pt x="48447" y="12111"/>
                  </a:cubicBezTo>
                  <a:cubicBezTo>
                    <a:pt x="48518" y="11944"/>
                    <a:pt x="48590" y="11778"/>
                    <a:pt x="48637" y="11599"/>
                  </a:cubicBezTo>
                  <a:cubicBezTo>
                    <a:pt x="48768" y="11087"/>
                    <a:pt x="48125" y="10801"/>
                    <a:pt x="47209" y="10432"/>
                  </a:cubicBezTo>
                  <a:cubicBezTo>
                    <a:pt x="46851" y="10325"/>
                    <a:pt x="46518" y="10159"/>
                    <a:pt x="46208" y="9956"/>
                  </a:cubicBezTo>
                  <a:cubicBezTo>
                    <a:pt x="45875" y="9694"/>
                    <a:pt x="45720" y="9349"/>
                    <a:pt x="45577" y="9039"/>
                  </a:cubicBezTo>
                  <a:cubicBezTo>
                    <a:pt x="45506" y="8825"/>
                    <a:pt x="45387" y="8635"/>
                    <a:pt x="45244" y="8468"/>
                  </a:cubicBezTo>
                  <a:cubicBezTo>
                    <a:pt x="45149" y="8384"/>
                    <a:pt x="45030" y="8325"/>
                    <a:pt x="44899" y="8289"/>
                  </a:cubicBezTo>
                  <a:cubicBezTo>
                    <a:pt x="44744" y="8242"/>
                    <a:pt x="44601" y="8170"/>
                    <a:pt x="44470" y="8075"/>
                  </a:cubicBezTo>
                  <a:cubicBezTo>
                    <a:pt x="44375" y="7992"/>
                    <a:pt x="44292" y="7896"/>
                    <a:pt x="44232" y="7789"/>
                  </a:cubicBezTo>
                  <a:cubicBezTo>
                    <a:pt x="44208" y="7753"/>
                    <a:pt x="44184" y="7718"/>
                    <a:pt x="44161" y="7682"/>
                  </a:cubicBezTo>
                  <a:cubicBezTo>
                    <a:pt x="43930" y="8031"/>
                    <a:pt x="43749" y="8175"/>
                    <a:pt x="43521" y="8175"/>
                  </a:cubicBezTo>
                  <a:cubicBezTo>
                    <a:pt x="43360" y="8175"/>
                    <a:pt x="43176" y="8103"/>
                    <a:pt x="42934" y="7980"/>
                  </a:cubicBezTo>
                  <a:cubicBezTo>
                    <a:pt x="42875" y="7956"/>
                    <a:pt x="42803" y="7920"/>
                    <a:pt x="42732" y="7884"/>
                  </a:cubicBezTo>
                  <a:cubicBezTo>
                    <a:pt x="42648" y="7849"/>
                    <a:pt x="42553" y="7813"/>
                    <a:pt x="42458" y="7801"/>
                  </a:cubicBezTo>
                  <a:cubicBezTo>
                    <a:pt x="42232" y="7753"/>
                    <a:pt x="42017" y="7646"/>
                    <a:pt x="41851" y="7480"/>
                  </a:cubicBezTo>
                  <a:cubicBezTo>
                    <a:pt x="41744" y="7361"/>
                    <a:pt x="41660" y="7230"/>
                    <a:pt x="41589" y="7099"/>
                  </a:cubicBezTo>
                  <a:cubicBezTo>
                    <a:pt x="41541" y="7003"/>
                    <a:pt x="41482" y="6908"/>
                    <a:pt x="41410" y="6825"/>
                  </a:cubicBezTo>
                  <a:cubicBezTo>
                    <a:pt x="41232" y="6622"/>
                    <a:pt x="41029" y="6444"/>
                    <a:pt x="40803" y="6277"/>
                  </a:cubicBezTo>
                  <a:cubicBezTo>
                    <a:pt x="40589" y="6122"/>
                    <a:pt x="40386" y="5944"/>
                    <a:pt x="40196" y="5753"/>
                  </a:cubicBezTo>
                  <a:cubicBezTo>
                    <a:pt x="39815" y="5348"/>
                    <a:pt x="39684" y="4825"/>
                    <a:pt x="39553" y="4313"/>
                  </a:cubicBezTo>
                  <a:cubicBezTo>
                    <a:pt x="39434" y="3872"/>
                    <a:pt x="39327" y="3455"/>
                    <a:pt x="39053" y="3193"/>
                  </a:cubicBezTo>
                  <a:cubicBezTo>
                    <a:pt x="38688" y="3389"/>
                    <a:pt x="38366" y="3463"/>
                    <a:pt x="38063" y="3463"/>
                  </a:cubicBezTo>
                  <a:cubicBezTo>
                    <a:pt x="37701" y="3463"/>
                    <a:pt x="37366" y="3358"/>
                    <a:pt x="37017" y="3229"/>
                  </a:cubicBezTo>
                  <a:cubicBezTo>
                    <a:pt x="36898" y="3253"/>
                    <a:pt x="36779" y="3277"/>
                    <a:pt x="36648" y="3277"/>
                  </a:cubicBezTo>
                  <a:cubicBezTo>
                    <a:pt x="36302" y="3277"/>
                    <a:pt x="35981" y="3134"/>
                    <a:pt x="35743" y="2884"/>
                  </a:cubicBezTo>
                  <a:lnTo>
                    <a:pt x="35564" y="2705"/>
                  </a:lnTo>
                  <a:cubicBezTo>
                    <a:pt x="35028" y="2408"/>
                    <a:pt x="34481" y="2134"/>
                    <a:pt x="33957" y="1860"/>
                  </a:cubicBezTo>
                  <a:cubicBezTo>
                    <a:pt x="33374" y="1562"/>
                    <a:pt x="32766" y="1253"/>
                    <a:pt x="32183" y="919"/>
                  </a:cubicBezTo>
                  <a:cubicBezTo>
                    <a:pt x="31770" y="675"/>
                    <a:pt x="31465" y="543"/>
                    <a:pt x="31124" y="543"/>
                  </a:cubicBezTo>
                  <a:cubicBezTo>
                    <a:pt x="30933" y="543"/>
                    <a:pt x="30731" y="584"/>
                    <a:pt x="30492" y="669"/>
                  </a:cubicBezTo>
                  <a:cubicBezTo>
                    <a:pt x="30373" y="717"/>
                    <a:pt x="30254" y="764"/>
                    <a:pt x="30135" y="800"/>
                  </a:cubicBezTo>
                  <a:cubicBezTo>
                    <a:pt x="29796" y="939"/>
                    <a:pt x="29441" y="1083"/>
                    <a:pt x="29053" y="1083"/>
                  </a:cubicBezTo>
                  <a:cubicBezTo>
                    <a:pt x="28841" y="1083"/>
                    <a:pt x="28620" y="1040"/>
                    <a:pt x="28385" y="931"/>
                  </a:cubicBezTo>
                  <a:cubicBezTo>
                    <a:pt x="28159" y="812"/>
                    <a:pt x="27956" y="669"/>
                    <a:pt x="27766" y="514"/>
                  </a:cubicBezTo>
                  <a:cubicBezTo>
                    <a:pt x="27469" y="281"/>
                    <a:pt x="27116" y="1"/>
                    <a:pt x="26857"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3"/>
            <p:cNvSpPr/>
            <p:nvPr/>
          </p:nvSpPr>
          <p:spPr>
            <a:xfrm>
              <a:off x="4200525" y="2560400"/>
              <a:ext cx="1707075" cy="882400"/>
            </a:xfrm>
            <a:custGeom>
              <a:avLst/>
              <a:gdLst/>
              <a:ahLst/>
              <a:cxnLst/>
              <a:rect l="l" t="t" r="r" b="b"/>
              <a:pathLst>
                <a:path w="68283" h="35296" extrusionOk="0">
                  <a:moveTo>
                    <a:pt x="31861" y="0"/>
                  </a:moveTo>
                  <a:cubicBezTo>
                    <a:pt x="31550" y="0"/>
                    <a:pt x="31490" y="428"/>
                    <a:pt x="31171" y="674"/>
                  </a:cubicBezTo>
                  <a:cubicBezTo>
                    <a:pt x="30825" y="936"/>
                    <a:pt x="30313" y="1114"/>
                    <a:pt x="29968" y="1352"/>
                  </a:cubicBezTo>
                  <a:cubicBezTo>
                    <a:pt x="29861" y="912"/>
                    <a:pt x="29909" y="459"/>
                    <a:pt x="29361" y="340"/>
                  </a:cubicBezTo>
                  <a:cubicBezTo>
                    <a:pt x="29338" y="335"/>
                    <a:pt x="29313" y="333"/>
                    <a:pt x="29286" y="333"/>
                  </a:cubicBezTo>
                  <a:cubicBezTo>
                    <a:pt x="28991" y="333"/>
                    <a:pt x="28433" y="609"/>
                    <a:pt x="28313" y="805"/>
                  </a:cubicBezTo>
                  <a:cubicBezTo>
                    <a:pt x="28206" y="983"/>
                    <a:pt x="28361" y="1269"/>
                    <a:pt x="28230" y="1448"/>
                  </a:cubicBezTo>
                  <a:cubicBezTo>
                    <a:pt x="28111" y="1626"/>
                    <a:pt x="27849" y="1567"/>
                    <a:pt x="27694" y="1662"/>
                  </a:cubicBezTo>
                  <a:cubicBezTo>
                    <a:pt x="27458" y="1809"/>
                    <a:pt x="27316" y="2144"/>
                    <a:pt x="27117" y="2144"/>
                  </a:cubicBezTo>
                  <a:cubicBezTo>
                    <a:pt x="27025" y="2144"/>
                    <a:pt x="26921" y="2072"/>
                    <a:pt x="26789" y="1876"/>
                  </a:cubicBezTo>
                  <a:cubicBezTo>
                    <a:pt x="26567" y="1552"/>
                    <a:pt x="26625" y="1214"/>
                    <a:pt x="26343" y="1214"/>
                  </a:cubicBezTo>
                  <a:cubicBezTo>
                    <a:pt x="26263" y="1214"/>
                    <a:pt x="26154" y="1241"/>
                    <a:pt x="26003" y="1305"/>
                  </a:cubicBezTo>
                  <a:cubicBezTo>
                    <a:pt x="25753" y="1400"/>
                    <a:pt x="24956" y="1817"/>
                    <a:pt x="24932" y="2103"/>
                  </a:cubicBezTo>
                  <a:cubicBezTo>
                    <a:pt x="24920" y="2412"/>
                    <a:pt x="25289" y="2412"/>
                    <a:pt x="25325" y="2662"/>
                  </a:cubicBezTo>
                  <a:cubicBezTo>
                    <a:pt x="25348" y="2781"/>
                    <a:pt x="25086" y="3234"/>
                    <a:pt x="24991" y="3293"/>
                  </a:cubicBezTo>
                  <a:cubicBezTo>
                    <a:pt x="24881" y="3349"/>
                    <a:pt x="24780" y="3374"/>
                    <a:pt x="24686" y="3374"/>
                  </a:cubicBezTo>
                  <a:cubicBezTo>
                    <a:pt x="24287" y="3374"/>
                    <a:pt x="24041" y="2926"/>
                    <a:pt x="23896" y="2626"/>
                  </a:cubicBezTo>
                  <a:cubicBezTo>
                    <a:pt x="23729" y="2793"/>
                    <a:pt x="23503" y="2888"/>
                    <a:pt x="23253" y="2900"/>
                  </a:cubicBezTo>
                  <a:cubicBezTo>
                    <a:pt x="23146" y="2912"/>
                    <a:pt x="23039" y="2948"/>
                    <a:pt x="22943" y="2996"/>
                  </a:cubicBezTo>
                  <a:cubicBezTo>
                    <a:pt x="22920" y="3019"/>
                    <a:pt x="22908" y="3031"/>
                    <a:pt x="22896" y="3043"/>
                  </a:cubicBezTo>
                  <a:cubicBezTo>
                    <a:pt x="22991" y="3126"/>
                    <a:pt x="23098" y="3186"/>
                    <a:pt x="23217" y="3246"/>
                  </a:cubicBezTo>
                  <a:cubicBezTo>
                    <a:pt x="23360" y="3329"/>
                    <a:pt x="23503" y="3424"/>
                    <a:pt x="23622" y="3531"/>
                  </a:cubicBezTo>
                  <a:cubicBezTo>
                    <a:pt x="23920" y="3829"/>
                    <a:pt x="24015" y="4115"/>
                    <a:pt x="23920" y="4389"/>
                  </a:cubicBezTo>
                  <a:cubicBezTo>
                    <a:pt x="23789" y="4793"/>
                    <a:pt x="23265" y="5043"/>
                    <a:pt x="22312" y="5186"/>
                  </a:cubicBezTo>
                  <a:cubicBezTo>
                    <a:pt x="22181" y="5210"/>
                    <a:pt x="22062" y="5258"/>
                    <a:pt x="21955" y="5329"/>
                  </a:cubicBezTo>
                  <a:cubicBezTo>
                    <a:pt x="21848" y="5401"/>
                    <a:pt x="21741" y="5448"/>
                    <a:pt x="21622" y="5496"/>
                  </a:cubicBezTo>
                  <a:cubicBezTo>
                    <a:pt x="21489" y="5542"/>
                    <a:pt x="21379" y="5562"/>
                    <a:pt x="21286" y="5562"/>
                  </a:cubicBezTo>
                  <a:cubicBezTo>
                    <a:pt x="21021" y="5562"/>
                    <a:pt x="20897" y="5398"/>
                    <a:pt x="20800" y="5222"/>
                  </a:cubicBezTo>
                  <a:cubicBezTo>
                    <a:pt x="20753" y="5127"/>
                    <a:pt x="20681" y="5043"/>
                    <a:pt x="20586" y="4984"/>
                  </a:cubicBezTo>
                  <a:cubicBezTo>
                    <a:pt x="20547" y="4964"/>
                    <a:pt x="20518" y="4955"/>
                    <a:pt x="20481" y="4955"/>
                  </a:cubicBezTo>
                  <a:cubicBezTo>
                    <a:pt x="20450" y="4955"/>
                    <a:pt x="20413" y="4961"/>
                    <a:pt x="20360" y="4972"/>
                  </a:cubicBezTo>
                  <a:cubicBezTo>
                    <a:pt x="20264" y="4996"/>
                    <a:pt x="20169" y="5008"/>
                    <a:pt x="20086" y="5008"/>
                  </a:cubicBezTo>
                  <a:cubicBezTo>
                    <a:pt x="19800" y="4996"/>
                    <a:pt x="19526" y="4960"/>
                    <a:pt x="19252" y="4889"/>
                  </a:cubicBezTo>
                  <a:cubicBezTo>
                    <a:pt x="19157" y="4853"/>
                    <a:pt x="19062" y="4817"/>
                    <a:pt x="18967" y="4781"/>
                  </a:cubicBezTo>
                  <a:cubicBezTo>
                    <a:pt x="18848" y="4728"/>
                    <a:pt x="18614" y="4635"/>
                    <a:pt x="18517" y="4635"/>
                  </a:cubicBezTo>
                  <a:cubicBezTo>
                    <a:pt x="18506" y="4635"/>
                    <a:pt x="18497" y="4636"/>
                    <a:pt x="18490" y="4639"/>
                  </a:cubicBezTo>
                  <a:lnTo>
                    <a:pt x="18479" y="4639"/>
                  </a:lnTo>
                  <a:cubicBezTo>
                    <a:pt x="18467" y="4758"/>
                    <a:pt x="18407" y="4877"/>
                    <a:pt x="18336" y="4972"/>
                  </a:cubicBezTo>
                  <a:cubicBezTo>
                    <a:pt x="18098" y="5273"/>
                    <a:pt x="17749" y="5434"/>
                    <a:pt x="17390" y="5434"/>
                  </a:cubicBezTo>
                  <a:cubicBezTo>
                    <a:pt x="17281" y="5434"/>
                    <a:pt x="17170" y="5419"/>
                    <a:pt x="17062" y="5389"/>
                  </a:cubicBezTo>
                  <a:lnTo>
                    <a:pt x="16800" y="5317"/>
                  </a:lnTo>
                  <a:cubicBezTo>
                    <a:pt x="16669" y="5293"/>
                    <a:pt x="16526" y="5258"/>
                    <a:pt x="16407" y="5222"/>
                  </a:cubicBezTo>
                  <a:cubicBezTo>
                    <a:pt x="16252" y="5174"/>
                    <a:pt x="16109" y="5079"/>
                    <a:pt x="16014" y="4960"/>
                  </a:cubicBezTo>
                  <a:cubicBezTo>
                    <a:pt x="15966" y="4912"/>
                    <a:pt x="15919" y="4865"/>
                    <a:pt x="15859" y="4841"/>
                  </a:cubicBezTo>
                  <a:cubicBezTo>
                    <a:pt x="15835" y="4829"/>
                    <a:pt x="15812" y="4817"/>
                    <a:pt x="15776" y="4817"/>
                  </a:cubicBezTo>
                  <a:cubicBezTo>
                    <a:pt x="15752" y="4865"/>
                    <a:pt x="15740" y="4901"/>
                    <a:pt x="15728" y="4948"/>
                  </a:cubicBezTo>
                  <a:cubicBezTo>
                    <a:pt x="15665" y="5075"/>
                    <a:pt x="15546" y="5369"/>
                    <a:pt x="15222" y="5369"/>
                  </a:cubicBezTo>
                  <a:cubicBezTo>
                    <a:pt x="15180" y="5369"/>
                    <a:pt x="15135" y="5364"/>
                    <a:pt x="15085" y="5353"/>
                  </a:cubicBezTo>
                  <a:cubicBezTo>
                    <a:pt x="14990" y="5329"/>
                    <a:pt x="14930" y="5258"/>
                    <a:pt x="14835" y="5127"/>
                  </a:cubicBezTo>
                  <a:cubicBezTo>
                    <a:pt x="14799" y="5067"/>
                    <a:pt x="14752" y="5008"/>
                    <a:pt x="14692" y="4948"/>
                  </a:cubicBezTo>
                  <a:cubicBezTo>
                    <a:pt x="14645" y="4936"/>
                    <a:pt x="14597" y="4936"/>
                    <a:pt x="14538" y="4924"/>
                  </a:cubicBezTo>
                  <a:cubicBezTo>
                    <a:pt x="14383" y="4924"/>
                    <a:pt x="14228" y="4889"/>
                    <a:pt x="14097" y="4805"/>
                  </a:cubicBezTo>
                  <a:cubicBezTo>
                    <a:pt x="14002" y="4746"/>
                    <a:pt x="13942" y="4662"/>
                    <a:pt x="13895" y="4567"/>
                  </a:cubicBezTo>
                  <a:cubicBezTo>
                    <a:pt x="13883" y="4543"/>
                    <a:pt x="13859" y="4508"/>
                    <a:pt x="13847" y="4508"/>
                  </a:cubicBezTo>
                  <a:cubicBezTo>
                    <a:pt x="13823" y="4508"/>
                    <a:pt x="13764" y="4650"/>
                    <a:pt x="13704" y="4746"/>
                  </a:cubicBezTo>
                  <a:cubicBezTo>
                    <a:pt x="13680" y="4805"/>
                    <a:pt x="13645" y="4865"/>
                    <a:pt x="13609" y="4924"/>
                  </a:cubicBezTo>
                  <a:cubicBezTo>
                    <a:pt x="13573" y="4984"/>
                    <a:pt x="13526" y="5055"/>
                    <a:pt x="13466" y="5139"/>
                  </a:cubicBezTo>
                  <a:cubicBezTo>
                    <a:pt x="13395" y="5222"/>
                    <a:pt x="13335" y="5317"/>
                    <a:pt x="13287" y="5412"/>
                  </a:cubicBezTo>
                  <a:cubicBezTo>
                    <a:pt x="13287" y="5424"/>
                    <a:pt x="13299" y="5436"/>
                    <a:pt x="13299" y="5448"/>
                  </a:cubicBezTo>
                  <a:cubicBezTo>
                    <a:pt x="13359" y="5651"/>
                    <a:pt x="13299" y="5865"/>
                    <a:pt x="13133" y="5996"/>
                  </a:cubicBezTo>
                  <a:cubicBezTo>
                    <a:pt x="13059" y="6054"/>
                    <a:pt x="12967" y="6074"/>
                    <a:pt x="12871" y="6074"/>
                  </a:cubicBezTo>
                  <a:cubicBezTo>
                    <a:pt x="12749" y="6074"/>
                    <a:pt x="12620" y="6041"/>
                    <a:pt x="12513" y="6008"/>
                  </a:cubicBezTo>
                  <a:cubicBezTo>
                    <a:pt x="12359" y="5960"/>
                    <a:pt x="11990" y="5805"/>
                    <a:pt x="11894" y="5532"/>
                  </a:cubicBezTo>
                  <a:cubicBezTo>
                    <a:pt x="11787" y="5174"/>
                    <a:pt x="12049" y="4924"/>
                    <a:pt x="12216" y="4758"/>
                  </a:cubicBezTo>
                  <a:cubicBezTo>
                    <a:pt x="12299" y="4686"/>
                    <a:pt x="12406" y="4579"/>
                    <a:pt x="12406" y="4531"/>
                  </a:cubicBezTo>
                  <a:cubicBezTo>
                    <a:pt x="12418" y="4508"/>
                    <a:pt x="12418" y="4496"/>
                    <a:pt x="12406" y="4472"/>
                  </a:cubicBezTo>
                  <a:cubicBezTo>
                    <a:pt x="12252" y="4496"/>
                    <a:pt x="12097" y="4555"/>
                    <a:pt x="11966" y="4639"/>
                  </a:cubicBezTo>
                  <a:cubicBezTo>
                    <a:pt x="11656" y="4781"/>
                    <a:pt x="11370" y="4948"/>
                    <a:pt x="11085" y="5127"/>
                  </a:cubicBezTo>
                  <a:cubicBezTo>
                    <a:pt x="11097" y="5151"/>
                    <a:pt x="11109" y="5174"/>
                    <a:pt x="11120" y="5186"/>
                  </a:cubicBezTo>
                  <a:cubicBezTo>
                    <a:pt x="11240" y="5329"/>
                    <a:pt x="11347" y="5472"/>
                    <a:pt x="11442" y="5615"/>
                  </a:cubicBezTo>
                  <a:cubicBezTo>
                    <a:pt x="11835" y="6222"/>
                    <a:pt x="11978" y="6960"/>
                    <a:pt x="11859" y="7675"/>
                  </a:cubicBezTo>
                  <a:cubicBezTo>
                    <a:pt x="11763" y="8437"/>
                    <a:pt x="11728" y="9199"/>
                    <a:pt x="11740" y="9973"/>
                  </a:cubicBezTo>
                  <a:cubicBezTo>
                    <a:pt x="11740" y="10485"/>
                    <a:pt x="11740" y="11008"/>
                    <a:pt x="11704" y="11544"/>
                  </a:cubicBezTo>
                  <a:cubicBezTo>
                    <a:pt x="11621" y="13032"/>
                    <a:pt x="11513" y="14568"/>
                    <a:pt x="10954" y="16116"/>
                  </a:cubicBezTo>
                  <a:cubicBezTo>
                    <a:pt x="10799" y="16509"/>
                    <a:pt x="10632" y="16878"/>
                    <a:pt x="10466" y="17223"/>
                  </a:cubicBezTo>
                  <a:cubicBezTo>
                    <a:pt x="10347" y="17485"/>
                    <a:pt x="10227" y="17735"/>
                    <a:pt x="10120" y="18009"/>
                  </a:cubicBezTo>
                  <a:cubicBezTo>
                    <a:pt x="10073" y="18140"/>
                    <a:pt x="10025" y="18271"/>
                    <a:pt x="9989" y="18414"/>
                  </a:cubicBezTo>
                  <a:cubicBezTo>
                    <a:pt x="9906" y="18712"/>
                    <a:pt x="9811" y="19033"/>
                    <a:pt x="9537" y="19176"/>
                  </a:cubicBezTo>
                  <a:cubicBezTo>
                    <a:pt x="9442" y="19230"/>
                    <a:pt x="9335" y="19256"/>
                    <a:pt x="9212" y="19256"/>
                  </a:cubicBezTo>
                  <a:cubicBezTo>
                    <a:pt x="9090" y="19256"/>
                    <a:pt x="8954" y="19230"/>
                    <a:pt x="8799" y="19176"/>
                  </a:cubicBezTo>
                  <a:cubicBezTo>
                    <a:pt x="8680" y="19140"/>
                    <a:pt x="8584" y="19093"/>
                    <a:pt x="8477" y="19033"/>
                  </a:cubicBezTo>
                  <a:cubicBezTo>
                    <a:pt x="8371" y="18972"/>
                    <a:pt x="8308" y="18936"/>
                    <a:pt x="8234" y="18936"/>
                  </a:cubicBezTo>
                  <a:cubicBezTo>
                    <a:pt x="8191" y="18936"/>
                    <a:pt x="8145" y="18948"/>
                    <a:pt x="8084" y="18974"/>
                  </a:cubicBezTo>
                  <a:cubicBezTo>
                    <a:pt x="7989" y="19009"/>
                    <a:pt x="7906" y="19069"/>
                    <a:pt x="7822" y="19140"/>
                  </a:cubicBezTo>
                  <a:cubicBezTo>
                    <a:pt x="7632" y="19319"/>
                    <a:pt x="7394" y="19426"/>
                    <a:pt x="7144" y="19438"/>
                  </a:cubicBezTo>
                  <a:cubicBezTo>
                    <a:pt x="7102" y="19441"/>
                    <a:pt x="7060" y="19443"/>
                    <a:pt x="7018" y="19443"/>
                  </a:cubicBezTo>
                  <a:cubicBezTo>
                    <a:pt x="6917" y="19443"/>
                    <a:pt x="6816" y="19435"/>
                    <a:pt x="6715" y="19426"/>
                  </a:cubicBezTo>
                  <a:cubicBezTo>
                    <a:pt x="6615" y="19412"/>
                    <a:pt x="6528" y="19402"/>
                    <a:pt x="6451" y="19402"/>
                  </a:cubicBezTo>
                  <a:cubicBezTo>
                    <a:pt x="6325" y="19402"/>
                    <a:pt x="6223" y="19429"/>
                    <a:pt x="6120" y="19509"/>
                  </a:cubicBezTo>
                  <a:cubicBezTo>
                    <a:pt x="6025" y="19581"/>
                    <a:pt x="5953" y="19652"/>
                    <a:pt x="5882" y="19736"/>
                  </a:cubicBezTo>
                  <a:cubicBezTo>
                    <a:pt x="5739" y="19926"/>
                    <a:pt x="5536" y="20057"/>
                    <a:pt x="5310" y="20105"/>
                  </a:cubicBezTo>
                  <a:cubicBezTo>
                    <a:pt x="5298" y="20188"/>
                    <a:pt x="5286" y="20283"/>
                    <a:pt x="5263" y="20379"/>
                  </a:cubicBezTo>
                  <a:cubicBezTo>
                    <a:pt x="5191" y="20819"/>
                    <a:pt x="5120" y="21319"/>
                    <a:pt x="4905" y="21605"/>
                  </a:cubicBezTo>
                  <a:lnTo>
                    <a:pt x="4703" y="21855"/>
                  </a:lnTo>
                  <a:lnTo>
                    <a:pt x="4501" y="21605"/>
                  </a:lnTo>
                  <a:cubicBezTo>
                    <a:pt x="4286" y="21331"/>
                    <a:pt x="3941" y="21176"/>
                    <a:pt x="3596" y="21033"/>
                  </a:cubicBezTo>
                  <a:cubicBezTo>
                    <a:pt x="3465" y="20974"/>
                    <a:pt x="3322" y="20914"/>
                    <a:pt x="3191" y="20855"/>
                  </a:cubicBezTo>
                  <a:cubicBezTo>
                    <a:pt x="3048" y="20772"/>
                    <a:pt x="2905" y="20676"/>
                    <a:pt x="2774" y="20581"/>
                  </a:cubicBezTo>
                  <a:cubicBezTo>
                    <a:pt x="2655" y="20486"/>
                    <a:pt x="2524" y="20402"/>
                    <a:pt x="2393" y="20343"/>
                  </a:cubicBezTo>
                  <a:cubicBezTo>
                    <a:pt x="2143" y="20212"/>
                    <a:pt x="1881" y="20117"/>
                    <a:pt x="1619" y="20021"/>
                  </a:cubicBezTo>
                  <a:cubicBezTo>
                    <a:pt x="1286" y="19902"/>
                    <a:pt x="953" y="19759"/>
                    <a:pt x="643" y="19605"/>
                  </a:cubicBezTo>
                  <a:cubicBezTo>
                    <a:pt x="345" y="19926"/>
                    <a:pt x="262" y="20438"/>
                    <a:pt x="167" y="20926"/>
                  </a:cubicBezTo>
                  <a:cubicBezTo>
                    <a:pt x="131" y="21093"/>
                    <a:pt x="107" y="21260"/>
                    <a:pt x="71" y="21414"/>
                  </a:cubicBezTo>
                  <a:cubicBezTo>
                    <a:pt x="0" y="21664"/>
                    <a:pt x="12" y="21664"/>
                    <a:pt x="107" y="21843"/>
                  </a:cubicBezTo>
                  <a:cubicBezTo>
                    <a:pt x="131" y="21867"/>
                    <a:pt x="143" y="21914"/>
                    <a:pt x="179" y="21962"/>
                  </a:cubicBezTo>
                  <a:cubicBezTo>
                    <a:pt x="202" y="21938"/>
                    <a:pt x="226" y="21926"/>
                    <a:pt x="262" y="21914"/>
                  </a:cubicBezTo>
                  <a:cubicBezTo>
                    <a:pt x="413" y="21846"/>
                    <a:pt x="546" y="21818"/>
                    <a:pt x="661" y="21818"/>
                  </a:cubicBezTo>
                  <a:cubicBezTo>
                    <a:pt x="1028" y="21818"/>
                    <a:pt x="1228" y="22100"/>
                    <a:pt x="1345" y="22272"/>
                  </a:cubicBezTo>
                  <a:lnTo>
                    <a:pt x="1429" y="22379"/>
                  </a:lnTo>
                  <a:cubicBezTo>
                    <a:pt x="2203" y="23355"/>
                    <a:pt x="2905" y="23784"/>
                    <a:pt x="3989" y="24272"/>
                  </a:cubicBezTo>
                  <a:cubicBezTo>
                    <a:pt x="5489" y="24974"/>
                    <a:pt x="6941" y="25748"/>
                    <a:pt x="8346" y="26606"/>
                  </a:cubicBezTo>
                  <a:cubicBezTo>
                    <a:pt x="9930" y="27558"/>
                    <a:pt x="11644" y="28380"/>
                    <a:pt x="13299" y="29189"/>
                  </a:cubicBezTo>
                  <a:cubicBezTo>
                    <a:pt x="13776" y="29427"/>
                    <a:pt x="14252" y="29665"/>
                    <a:pt x="14728" y="29892"/>
                  </a:cubicBezTo>
                  <a:cubicBezTo>
                    <a:pt x="14895" y="29975"/>
                    <a:pt x="15061" y="30046"/>
                    <a:pt x="15240" y="30130"/>
                  </a:cubicBezTo>
                  <a:cubicBezTo>
                    <a:pt x="15740" y="30332"/>
                    <a:pt x="16216" y="30594"/>
                    <a:pt x="16645" y="30928"/>
                  </a:cubicBezTo>
                  <a:cubicBezTo>
                    <a:pt x="17050" y="31285"/>
                    <a:pt x="17550" y="31475"/>
                    <a:pt x="18086" y="31678"/>
                  </a:cubicBezTo>
                  <a:cubicBezTo>
                    <a:pt x="18383" y="31785"/>
                    <a:pt x="18681" y="31904"/>
                    <a:pt x="18979" y="32059"/>
                  </a:cubicBezTo>
                  <a:cubicBezTo>
                    <a:pt x="19121" y="32130"/>
                    <a:pt x="19419" y="32273"/>
                    <a:pt x="19776" y="32440"/>
                  </a:cubicBezTo>
                  <a:cubicBezTo>
                    <a:pt x="19764" y="32416"/>
                    <a:pt x="19764" y="32392"/>
                    <a:pt x="19764" y="32368"/>
                  </a:cubicBezTo>
                  <a:cubicBezTo>
                    <a:pt x="19741" y="32130"/>
                    <a:pt x="19812" y="31785"/>
                    <a:pt x="19776" y="31570"/>
                  </a:cubicBezTo>
                  <a:cubicBezTo>
                    <a:pt x="19705" y="31154"/>
                    <a:pt x="19550" y="31344"/>
                    <a:pt x="19407" y="31035"/>
                  </a:cubicBezTo>
                  <a:cubicBezTo>
                    <a:pt x="19169" y="30523"/>
                    <a:pt x="19371" y="30046"/>
                    <a:pt x="19455" y="29499"/>
                  </a:cubicBezTo>
                  <a:cubicBezTo>
                    <a:pt x="19550" y="28880"/>
                    <a:pt x="19193" y="28344"/>
                    <a:pt x="19276" y="27772"/>
                  </a:cubicBezTo>
                  <a:cubicBezTo>
                    <a:pt x="19356" y="27710"/>
                    <a:pt x="19437" y="27682"/>
                    <a:pt x="19519" y="27682"/>
                  </a:cubicBezTo>
                  <a:cubicBezTo>
                    <a:pt x="20213" y="27682"/>
                    <a:pt x="20926" y="29738"/>
                    <a:pt x="21086" y="30154"/>
                  </a:cubicBezTo>
                  <a:cubicBezTo>
                    <a:pt x="21219" y="30515"/>
                    <a:pt x="21459" y="30793"/>
                    <a:pt x="21847" y="30793"/>
                  </a:cubicBezTo>
                  <a:cubicBezTo>
                    <a:pt x="21945" y="30793"/>
                    <a:pt x="22052" y="30775"/>
                    <a:pt x="22169" y="30737"/>
                  </a:cubicBezTo>
                  <a:cubicBezTo>
                    <a:pt x="22860" y="30511"/>
                    <a:pt x="22527" y="30237"/>
                    <a:pt x="22229" y="29832"/>
                  </a:cubicBezTo>
                  <a:cubicBezTo>
                    <a:pt x="23491" y="28737"/>
                    <a:pt x="20288" y="27606"/>
                    <a:pt x="20372" y="26796"/>
                  </a:cubicBezTo>
                  <a:cubicBezTo>
                    <a:pt x="20700" y="26705"/>
                    <a:pt x="21065" y="26654"/>
                    <a:pt x="21423" y="26654"/>
                  </a:cubicBezTo>
                  <a:cubicBezTo>
                    <a:pt x="22466" y="26654"/>
                    <a:pt x="23454" y="27084"/>
                    <a:pt x="23348" y="28201"/>
                  </a:cubicBezTo>
                  <a:cubicBezTo>
                    <a:pt x="23368" y="28203"/>
                    <a:pt x="23387" y="28203"/>
                    <a:pt x="23406" y="28203"/>
                  </a:cubicBezTo>
                  <a:cubicBezTo>
                    <a:pt x="24054" y="28203"/>
                    <a:pt x="24128" y="27232"/>
                    <a:pt x="24753" y="27070"/>
                  </a:cubicBezTo>
                  <a:cubicBezTo>
                    <a:pt x="24820" y="27052"/>
                    <a:pt x="24891" y="27043"/>
                    <a:pt x="24967" y="27043"/>
                  </a:cubicBezTo>
                  <a:cubicBezTo>
                    <a:pt x="25634" y="27043"/>
                    <a:pt x="26595" y="27704"/>
                    <a:pt x="26884" y="28153"/>
                  </a:cubicBezTo>
                  <a:cubicBezTo>
                    <a:pt x="27349" y="28868"/>
                    <a:pt x="26968" y="29082"/>
                    <a:pt x="26706" y="29713"/>
                  </a:cubicBezTo>
                  <a:cubicBezTo>
                    <a:pt x="26527" y="30177"/>
                    <a:pt x="26527" y="30951"/>
                    <a:pt x="26515" y="31439"/>
                  </a:cubicBezTo>
                  <a:lnTo>
                    <a:pt x="27111" y="31201"/>
                  </a:lnTo>
                  <a:cubicBezTo>
                    <a:pt x="27111" y="31201"/>
                    <a:pt x="27492" y="30523"/>
                    <a:pt x="27396" y="30035"/>
                  </a:cubicBezTo>
                  <a:cubicBezTo>
                    <a:pt x="27289" y="29558"/>
                    <a:pt x="27825" y="29165"/>
                    <a:pt x="27968" y="28927"/>
                  </a:cubicBezTo>
                  <a:cubicBezTo>
                    <a:pt x="28016" y="28854"/>
                    <a:pt x="28119" y="28821"/>
                    <a:pt x="28249" y="28821"/>
                  </a:cubicBezTo>
                  <a:cubicBezTo>
                    <a:pt x="28539" y="28821"/>
                    <a:pt x="28967" y="28983"/>
                    <a:pt x="29230" y="29213"/>
                  </a:cubicBezTo>
                  <a:cubicBezTo>
                    <a:pt x="29587" y="29558"/>
                    <a:pt x="29789" y="30035"/>
                    <a:pt x="29766" y="30523"/>
                  </a:cubicBezTo>
                  <a:cubicBezTo>
                    <a:pt x="29766" y="31011"/>
                    <a:pt x="29956" y="31737"/>
                    <a:pt x="30254" y="31975"/>
                  </a:cubicBezTo>
                  <a:cubicBezTo>
                    <a:pt x="30254" y="31975"/>
                    <a:pt x="30551" y="31832"/>
                    <a:pt x="30587" y="31642"/>
                  </a:cubicBezTo>
                  <a:cubicBezTo>
                    <a:pt x="30587" y="31642"/>
                    <a:pt x="30290" y="30916"/>
                    <a:pt x="30290" y="30618"/>
                  </a:cubicBezTo>
                  <a:cubicBezTo>
                    <a:pt x="30290" y="30369"/>
                    <a:pt x="30362" y="29856"/>
                    <a:pt x="30515" y="29856"/>
                  </a:cubicBezTo>
                  <a:cubicBezTo>
                    <a:pt x="30537" y="29856"/>
                    <a:pt x="30561" y="29867"/>
                    <a:pt x="30587" y="29892"/>
                  </a:cubicBezTo>
                  <a:cubicBezTo>
                    <a:pt x="30813" y="30094"/>
                    <a:pt x="31111" y="30189"/>
                    <a:pt x="31409" y="30189"/>
                  </a:cubicBezTo>
                  <a:cubicBezTo>
                    <a:pt x="31706" y="30189"/>
                    <a:pt x="31754" y="30808"/>
                    <a:pt x="32040" y="30963"/>
                  </a:cubicBezTo>
                  <a:cubicBezTo>
                    <a:pt x="32373" y="31154"/>
                    <a:pt x="32576" y="31499"/>
                    <a:pt x="32576" y="31880"/>
                  </a:cubicBezTo>
                  <a:cubicBezTo>
                    <a:pt x="32576" y="32273"/>
                    <a:pt x="32623" y="32952"/>
                    <a:pt x="32814" y="32999"/>
                  </a:cubicBezTo>
                  <a:cubicBezTo>
                    <a:pt x="32825" y="33002"/>
                    <a:pt x="32837" y="33003"/>
                    <a:pt x="32849" y="33003"/>
                  </a:cubicBezTo>
                  <a:cubicBezTo>
                    <a:pt x="33063" y="33003"/>
                    <a:pt x="33453" y="32633"/>
                    <a:pt x="33599" y="32273"/>
                  </a:cubicBezTo>
                  <a:cubicBezTo>
                    <a:pt x="33733" y="31905"/>
                    <a:pt x="33617" y="31288"/>
                    <a:pt x="33874" y="31288"/>
                  </a:cubicBezTo>
                  <a:cubicBezTo>
                    <a:pt x="33892" y="31288"/>
                    <a:pt x="33911" y="31290"/>
                    <a:pt x="33933" y="31297"/>
                  </a:cubicBezTo>
                  <a:cubicBezTo>
                    <a:pt x="34076" y="31336"/>
                    <a:pt x="34250" y="31359"/>
                    <a:pt x="34407" y="31359"/>
                  </a:cubicBezTo>
                  <a:cubicBezTo>
                    <a:pt x="34630" y="31359"/>
                    <a:pt x="34822" y="31313"/>
                    <a:pt x="34850" y="31201"/>
                  </a:cubicBezTo>
                  <a:cubicBezTo>
                    <a:pt x="34897" y="31011"/>
                    <a:pt x="34659" y="30570"/>
                    <a:pt x="34850" y="30570"/>
                  </a:cubicBezTo>
                  <a:cubicBezTo>
                    <a:pt x="35052" y="30570"/>
                    <a:pt x="35100" y="31439"/>
                    <a:pt x="35385" y="31487"/>
                  </a:cubicBezTo>
                  <a:cubicBezTo>
                    <a:pt x="35413" y="31492"/>
                    <a:pt x="35446" y="31494"/>
                    <a:pt x="35484" y="31494"/>
                  </a:cubicBezTo>
                  <a:cubicBezTo>
                    <a:pt x="35679" y="31494"/>
                    <a:pt x="35990" y="31442"/>
                    <a:pt x="36243" y="31442"/>
                  </a:cubicBezTo>
                  <a:cubicBezTo>
                    <a:pt x="36445" y="31442"/>
                    <a:pt x="36609" y="31475"/>
                    <a:pt x="36647" y="31594"/>
                  </a:cubicBezTo>
                  <a:cubicBezTo>
                    <a:pt x="36743" y="31880"/>
                    <a:pt x="36552" y="32368"/>
                    <a:pt x="36647" y="32749"/>
                  </a:cubicBezTo>
                  <a:cubicBezTo>
                    <a:pt x="36743" y="33142"/>
                    <a:pt x="37136" y="33475"/>
                    <a:pt x="36981" y="33868"/>
                  </a:cubicBezTo>
                  <a:cubicBezTo>
                    <a:pt x="36838" y="34261"/>
                    <a:pt x="36600" y="34690"/>
                    <a:pt x="36743" y="34976"/>
                  </a:cubicBezTo>
                  <a:cubicBezTo>
                    <a:pt x="36829" y="35155"/>
                    <a:pt x="37040" y="35295"/>
                    <a:pt x="37257" y="35295"/>
                  </a:cubicBezTo>
                  <a:cubicBezTo>
                    <a:pt x="37400" y="35295"/>
                    <a:pt x="37546" y="35234"/>
                    <a:pt x="37659" y="35083"/>
                  </a:cubicBezTo>
                  <a:cubicBezTo>
                    <a:pt x="37911" y="34750"/>
                    <a:pt x="38368" y="34631"/>
                    <a:pt x="38675" y="34631"/>
                  </a:cubicBezTo>
                  <a:cubicBezTo>
                    <a:pt x="38731" y="34631"/>
                    <a:pt x="38782" y="34635"/>
                    <a:pt x="38826" y="34642"/>
                  </a:cubicBezTo>
                  <a:cubicBezTo>
                    <a:pt x="38848" y="34646"/>
                    <a:pt x="38871" y="34648"/>
                    <a:pt x="38897" y="34648"/>
                  </a:cubicBezTo>
                  <a:cubicBezTo>
                    <a:pt x="39221" y="34648"/>
                    <a:pt x="39886" y="34386"/>
                    <a:pt x="40326" y="34154"/>
                  </a:cubicBezTo>
                  <a:cubicBezTo>
                    <a:pt x="40422" y="34106"/>
                    <a:pt x="40862" y="33904"/>
                    <a:pt x="40910" y="33809"/>
                  </a:cubicBezTo>
                  <a:cubicBezTo>
                    <a:pt x="40988" y="33636"/>
                    <a:pt x="40948" y="33602"/>
                    <a:pt x="40871" y="33602"/>
                  </a:cubicBezTo>
                  <a:cubicBezTo>
                    <a:pt x="40820" y="33602"/>
                    <a:pt x="40752" y="33617"/>
                    <a:pt x="40690" y="33617"/>
                  </a:cubicBezTo>
                  <a:cubicBezTo>
                    <a:pt x="40646" y="33617"/>
                    <a:pt x="40605" y="33609"/>
                    <a:pt x="40577" y="33583"/>
                  </a:cubicBezTo>
                  <a:cubicBezTo>
                    <a:pt x="40279" y="33309"/>
                    <a:pt x="40410" y="32940"/>
                    <a:pt x="40422" y="32559"/>
                  </a:cubicBezTo>
                  <a:cubicBezTo>
                    <a:pt x="40434" y="32130"/>
                    <a:pt x="40350" y="32106"/>
                    <a:pt x="40124" y="31749"/>
                  </a:cubicBezTo>
                  <a:cubicBezTo>
                    <a:pt x="39826" y="31285"/>
                    <a:pt x="40065" y="31225"/>
                    <a:pt x="40029" y="30761"/>
                  </a:cubicBezTo>
                  <a:cubicBezTo>
                    <a:pt x="40005" y="30511"/>
                    <a:pt x="39791" y="29963"/>
                    <a:pt x="39695" y="29713"/>
                  </a:cubicBezTo>
                  <a:cubicBezTo>
                    <a:pt x="39624" y="29558"/>
                    <a:pt x="39445" y="29439"/>
                    <a:pt x="39362" y="29284"/>
                  </a:cubicBezTo>
                  <a:cubicBezTo>
                    <a:pt x="39255" y="29106"/>
                    <a:pt x="39231" y="28796"/>
                    <a:pt x="39112" y="28642"/>
                  </a:cubicBezTo>
                  <a:cubicBezTo>
                    <a:pt x="38910" y="28391"/>
                    <a:pt x="38445" y="28332"/>
                    <a:pt x="38148" y="28249"/>
                  </a:cubicBezTo>
                  <a:cubicBezTo>
                    <a:pt x="38029" y="28213"/>
                    <a:pt x="37790" y="28189"/>
                    <a:pt x="37707" y="28118"/>
                  </a:cubicBezTo>
                  <a:cubicBezTo>
                    <a:pt x="37469" y="27915"/>
                    <a:pt x="37624" y="27868"/>
                    <a:pt x="37517" y="27618"/>
                  </a:cubicBezTo>
                  <a:cubicBezTo>
                    <a:pt x="37350" y="27237"/>
                    <a:pt x="36945" y="26820"/>
                    <a:pt x="36612" y="26546"/>
                  </a:cubicBezTo>
                  <a:cubicBezTo>
                    <a:pt x="36219" y="26213"/>
                    <a:pt x="36076" y="26284"/>
                    <a:pt x="36064" y="25677"/>
                  </a:cubicBezTo>
                  <a:cubicBezTo>
                    <a:pt x="36064" y="25105"/>
                    <a:pt x="35790" y="24855"/>
                    <a:pt x="35195" y="24736"/>
                  </a:cubicBezTo>
                  <a:cubicBezTo>
                    <a:pt x="34611" y="24605"/>
                    <a:pt x="34230" y="24617"/>
                    <a:pt x="33778" y="24141"/>
                  </a:cubicBezTo>
                  <a:cubicBezTo>
                    <a:pt x="33409" y="23748"/>
                    <a:pt x="33123" y="23343"/>
                    <a:pt x="32695" y="23010"/>
                  </a:cubicBezTo>
                  <a:cubicBezTo>
                    <a:pt x="32230" y="22641"/>
                    <a:pt x="32195" y="22307"/>
                    <a:pt x="32195" y="21653"/>
                  </a:cubicBezTo>
                  <a:cubicBezTo>
                    <a:pt x="32195" y="21033"/>
                    <a:pt x="32052" y="20498"/>
                    <a:pt x="31992" y="19914"/>
                  </a:cubicBezTo>
                  <a:cubicBezTo>
                    <a:pt x="31956" y="19486"/>
                    <a:pt x="31825" y="19069"/>
                    <a:pt x="31599" y="18700"/>
                  </a:cubicBezTo>
                  <a:cubicBezTo>
                    <a:pt x="31278" y="18176"/>
                    <a:pt x="31242" y="18069"/>
                    <a:pt x="31266" y="17462"/>
                  </a:cubicBezTo>
                  <a:cubicBezTo>
                    <a:pt x="31290" y="16997"/>
                    <a:pt x="31325" y="16533"/>
                    <a:pt x="31325" y="16080"/>
                  </a:cubicBezTo>
                  <a:cubicBezTo>
                    <a:pt x="31313" y="15628"/>
                    <a:pt x="31040" y="15342"/>
                    <a:pt x="30944" y="14914"/>
                  </a:cubicBezTo>
                  <a:lnTo>
                    <a:pt x="30944" y="14914"/>
                  </a:lnTo>
                  <a:cubicBezTo>
                    <a:pt x="31230" y="15092"/>
                    <a:pt x="31397" y="15247"/>
                    <a:pt x="31706" y="15354"/>
                  </a:cubicBezTo>
                  <a:cubicBezTo>
                    <a:pt x="32016" y="15461"/>
                    <a:pt x="32266" y="15449"/>
                    <a:pt x="32528" y="15652"/>
                  </a:cubicBezTo>
                  <a:cubicBezTo>
                    <a:pt x="32706" y="15521"/>
                    <a:pt x="32706" y="15259"/>
                    <a:pt x="32647" y="15068"/>
                  </a:cubicBezTo>
                  <a:lnTo>
                    <a:pt x="32647" y="15068"/>
                  </a:lnTo>
                  <a:cubicBezTo>
                    <a:pt x="33159" y="15616"/>
                    <a:pt x="34147" y="15664"/>
                    <a:pt x="34754" y="16045"/>
                  </a:cubicBezTo>
                  <a:cubicBezTo>
                    <a:pt x="35076" y="16235"/>
                    <a:pt x="35302" y="16176"/>
                    <a:pt x="35635" y="16283"/>
                  </a:cubicBezTo>
                  <a:cubicBezTo>
                    <a:pt x="35885" y="16354"/>
                    <a:pt x="35933" y="16485"/>
                    <a:pt x="36207" y="16521"/>
                  </a:cubicBezTo>
                  <a:cubicBezTo>
                    <a:pt x="36397" y="16549"/>
                    <a:pt x="36593" y="16565"/>
                    <a:pt x="36787" y="16565"/>
                  </a:cubicBezTo>
                  <a:cubicBezTo>
                    <a:pt x="37175" y="16565"/>
                    <a:pt x="37556" y="16501"/>
                    <a:pt x="37874" y="16342"/>
                  </a:cubicBezTo>
                  <a:cubicBezTo>
                    <a:pt x="38255" y="16128"/>
                    <a:pt x="38648" y="15961"/>
                    <a:pt x="39064" y="15830"/>
                  </a:cubicBezTo>
                  <a:cubicBezTo>
                    <a:pt x="39088" y="15449"/>
                    <a:pt x="38957" y="14937"/>
                    <a:pt x="39291" y="14699"/>
                  </a:cubicBezTo>
                  <a:cubicBezTo>
                    <a:pt x="39588" y="14485"/>
                    <a:pt x="40029" y="14699"/>
                    <a:pt x="40088" y="14199"/>
                  </a:cubicBezTo>
                  <a:cubicBezTo>
                    <a:pt x="40148" y="13556"/>
                    <a:pt x="39445" y="12532"/>
                    <a:pt x="39993" y="12199"/>
                  </a:cubicBezTo>
                  <a:lnTo>
                    <a:pt x="39993" y="12199"/>
                  </a:lnTo>
                  <a:cubicBezTo>
                    <a:pt x="40168" y="12408"/>
                    <a:pt x="40331" y="12652"/>
                    <a:pt x="40638" y="12652"/>
                  </a:cubicBezTo>
                  <a:cubicBezTo>
                    <a:pt x="40645" y="12652"/>
                    <a:pt x="40652" y="12652"/>
                    <a:pt x="40660" y="12651"/>
                  </a:cubicBezTo>
                  <a:cubicBezTo>
                    <a:pt x="40778" y="12966"/>
                    <a:pt x="40955" y="13073"/>
                    <a:pt x="41161" y="13073"/>
                  </a:cubicBezTo>
                  <a:cubicBezTo>
                    <a:pt x="41432" y="13073"/>
                    <a:pt x="41754" y="12889"/>
                    <a:pt x="42065" y="12747"/>
                  </a:cubicBezTo>
                  <a:cubicBezTo>
                    <a:pt x="43101" y="12306"/>
                    <a:pt x="44101" y="11782"/>
                    <a:pt x="45065" y="11187"/>
                  </a:cubicBezTo>
                  <a:cubicBezTo>
                    <a:pt x="46137" y="10520"/>
                    <a:pt x="47292" y="10008"/>
                    <a:pt x="48363" y="9353"/>
                  </a:cubicBezTo>
                  <a:cubicBezTo>
                    <a:pt x="48792" y="9082"/>
                    <a:pt x="49093" y="8840"/>
                    <a:pt x="49428" y="8840"/>
                  </a:cubicBezTo>
                  <a:cubicBezTo>
                    <a:pt x="49622" y="8840"/>
                    <a:pt x="49828" y="8922"/>
                    <a:pt x="50078" y="9127"/>
                  </a:cubicBezTo>
                  <a:cubicBezTo>
                    <a:pt x="50292" y="9306"/>
                    <a:pt x="50578" y="9449"/>
                    <a:pt x="50780" y="9627"/>
                  </a:cubicBezTo>
                  <a:cubicBezTo>
                    <a:pt x="50978" y="9814"/>
                    <a:pt x="50914" y="10080"/>
                    <a:pt x="51302" y="10080"/>
                  </a:cubicBezTo>
                  <a:cubicBezTo>
                    <a:pt x="51310" y="10080"/>
                    <a:pt x="51319" y="10080"/>
                    <a:pt x="51328" y="10080"/>
                  </a:cubicBezTo>
                  <a:cubicBezTo>
                    <a:pt x="51423" y="10568"/>
                    <a:pt x="51947" y="10437"/>
                    <a:pt x="52245" y="10711"/>
                  </a:cubicBezTo>
                  <a:cubicBezTo>
                    <a:pt x="52340" y="10806"/>
                    <a:pt x="52316" y="10961"/>
                    <a:pt x="52411" y="11032"/>
                  </a:cubicBezTo>
                  <a:cubicBezTo>
                    <a:pt x="52661" y="11223"/>
                    <a:pt x="52757" y="11104"/>
                    <a:pt x="53078" y="11187"/>
                  </a:cubicBezTo>
                  <a:cubicBezTo>
                    <a:pt x="53709" y="11330"/>
                    <a:pt x="54543" y="11985"/>
                    <a:pt x="55043" y="12401"/>
                  </a:cubicBezTo>
                  <a:cubicBezTo>
                    <a:pt x="55697" y="12925"/>
                    <a:pt x="56114" y="13735"/>
                    <a:pt x="56602" y="14390"/>
                  </a:cubicBezTo>
                  <a:cubicBezTo>
                    <a:pt x="57067" y="15009"/>
                    <a:pt x="57376" y="15878"/>
                    <a:pt x="57924" y="16330"/>
                  </a:cubicBezTo>
                  <a:cubicBezTo>
                    <a:pt x="58317" y="16664"/>
                    <a:pt x="58876" y="16890"/>
                    <a:pt x="59210" y="17319"/>
                  </a:cubicBezTo>
                  <a:cubicBezTo>
                    <a:pt x="59484" y="17676"/>
                    <a:pt x="59507" y="18164"/>
                    <a:pt x="59817" y="18509"/>
                  </a:cubicBezTo>
                  <a:cubicBezTo>
                    <a:pt x="60603" y="19378"/>
                    <a:pt x="61746" y="19998"/>
                    <a:pt x="62639" y="20736"/>
                  </a:cubicBezTo>
                  <a:cubicBezTo>
                    <a:pt x="63091" y="21105"/>
                    <a:pt x="63579" y="21355"/>
                    <a:pt x="63984" y="21736"/>
                  </a:cubicBezTo>
                  <a:cubicBezTo>
                    <a:pt x="64449" y="22165"/>
                    <a:pt x="64163" y="22534"/>
                    <a:pt x="64544" y="22927"/>
                  </a:cubicBezTo>
                  <a:cubicBezTo>
                    <a:pt x="64837" y="23231"/>
                    <a:pt x="65313" y="23536"/>
                    <a:pt x="65738" y="23536"/>
                  </a:cubicBezTo>
                  <a:cubicBezTo>
                    <a:pt x="65760" y="23536"/>
                    <a:pt x="65783" y="23536"/>
                    <a:pt x="65806" y="23534"/>
                  </a:cubicBezTo>
                  <a:cubicBezTo>
                    <a:pt x="65758" y="22938"/>
                    <a:pt x="65996" y="22760"/>
                    <a:pt x="66401" y="22474"/>
                  </a:cubicBezTo>
                  <a:cubicBezTo>
                    <a:pt x="66318" y="22355"/>
                    <a:pt x="65973" y="21760"/>
                    <a:pt x="66056" y="21605"/>
                  </a:cubicBezTo>
                  <a:cubicBezTo>
                    <a:pt x="66120" y="21479"/>
                    <a:pt x="66247" y="21432"/>
                    <a:pt x="66401" y="21432"/>
                  </a:cubicBezTo>
                  <a:cubicBezTo>
                    <a:pt x="66789" y="21432"/>
                    <a:pt x="67355" y="21729"/>
                    <a:pt x="67568" y="21831"/>
                  </a:cubicBezTo>
                  <a:cubicBezTo>
                    <a:pt x="67733" y="21920"/>
                    <a:pt x="67866" y="22002"/>
                    <a:pt x="67970" y="22002"/>
                  </a:cubicBezTo>
                  <a:cubicBezTo>
                    <a:pt x="68076" y="22002"/>
                    <a:pt x="68151" y="21917"/>
                    <a:pt x="68199" y="21664"/>
                  </a:cubicBezTo>
                  <a:cubicBezTo>
                    <a:pt x="68282" y="21319"/>
                    <a:pt x="68009" y="21164"/>
                    <a:pt x="67723" y="20902"/>
                  </a:cubicBezTo>
                  <a:cubicBezTo>
                    <a:pt x="67258" y="20498"/>
                    <a:pt x="66687" y="20402"/>
                    <a:pt x="66139" y="20093"/>
                  </a:cubicBezTo>
                  <a:cubicBezTo>
                    <a:pt x="65937" y="19974"/>
                    <a:pt x="65163" y="19557"/>
                    <a:pt x="65091" y="19283"/>
                  </a:cubicBezTo>
                  <a:cubicBezTo>
                    <a:pt x="65044" y="19069"/>
                    <a:pt x="65425" y="18724"/>
                    <a:pt x="65544" y="18497"/>
                  </a:cubicBezTo>
                  <a:cubicBezTo>
                    <a:pt x="65687" y="18247"/>
                    <a:pt x="65746" y="17997"/>
                    <a:pt x="66032" y="17807"/>
                  </a:cubicBezTo>
                  <a:cubicBezTo>
                    <a:pt x="66246" y="17664"/>
                    <a:pt x="66532" y="17664"/>
                    <a:pt x="66746" y="17533"/>
                  </a:cubicBezTo>
                  <a:cubicBezTo>
                    <a:pt x="67675" y="16962"/>
                    <a:pt x="65782" y="16438"/>
                    <a:pt x="65294" y="16319"/>
                  </a:cubicBezTo>
                  <a:cubicBezTo>
                    <a:pt x="65306" y="16188"/>
                    <a:pt x="65377" y="16069"/>
                    <a:pt x="65472" y="15997"/>
                  </a:cubicBezTo>
                  <a:cubicBezTo>
                    <a:pt x="65508" y="16009"/>
                    <a:pt x="65472" y="16057"/>
                    <a:pt x="65520" y="16069"/>
                  </a:cubicBezTo>
                  <a:cubicBezTo>
                    <a:pt x="65865" y="15664"/>
                    <a:pt x="65687" y="15616"/>
                    <a:pt x="65532" y="15247"/>
                  </a:cubicBezTo>
                  <a:cubicBezTo>
                    <a:pt x="65419" y="14970"/>
                    <a:pt x="65421" y="14597"/>
                    <a:pt x="65105" y="14597"/>
                  </a:cubicBezTo>
                  <a:cubicBezTo>
                    <a:pt x="65054" y="14597"/>
                    <a:pt x="64994" y="14606"/>
                    <a:pt x="64925" y="14628"/>
                  </a:cubicBezTo>
                  <a:cubicBezTo>
                    <a:pt x="64580" y="14723"/>
                    <a:pt x="64615" y="15068"/>
                    <a:pt x="64377" y="15318"/>
                  </a:cubicBezTo>
                  <a:cubicBezTo>
                    <a:pt x="64229" y="15462"/>
                    <a:pt x="64126" y="15516"/>
                    <a:pt x="64040" y="15516"/>
                  </a:cubicBezTo>
                  <a:cubicBezTo>
                    <a:pt x="63862" y="15516"/>
                    <a:pt x="63757" y="15288"/>
                    <a:pt x="63484" y="15152"/>
                  </a:cubicBezTo>
                  <a:cubicBezTo>
                    <a:pt x="63347" y="15085"/>
                    <a:pt x="63267" y="15053"/>
                    <a:pt x="63215" y="15053"/>
                  </a:cubicBezTo>
                  <a:cubicBezTo>
                    <a:pt x="63110" y="15053"/>
                    <a:pt x="63124" y="15186"/>
                    <a:pt x="63020" y="15426"/>
                  </a:cubicBezTo>
                  <a:cubicBezTo>
                    <a:pt x="62850" y="15840"/>
                    <a:pt x="62765" y="15942"/>
                    <a:pt x="62334" y="15942"/>
                  </a:cubicBezTo>
                  <a:cubicBezTo>
                    <a:pt x="62282" y="15942"/>
                    <a:pt x="62225" y="15940"/>
                    <a:pt x="62163" y="15938"/>
                  </a:cubicBezTo>
                  <a:cubicBezTo>
                    <a:pt x="61567" y="15902"/>
                    <a:pt x="61008" y="15664"/>
                    <a:pt x="60579" y="15259"/>
                  </a:cubicBezTo>
                  <a:cubicBezTo>
                    <a:pt x="60460" y="15140"/>
                    <a:pt x="60377" y="14914"/>
                    <a:pt x="60269" y="14818"/>
                  </a:cubicBezTo>
                  <a:cubicBezTo>
                    <a:pt x="60055" y="14652"/>
                    <a:pt x="59746" y="14616"/>
                    <a:pt x="59519" y="14437"/>
                  </a:cubicBezTo>
                  <a:cubicBezTo>
                    <a:pt x="59329" y="14283"/>
                    <a:pt x="58960" y="13937"/>
                    <a:pt x="58853" y="13711"/>
                  </a:cubicBezTo>
                  <a:cubicBezTo>
                    <a:pt x="58781" y="13533"/>
                    <a:pt x="58853" y="13318"/>
                    <a:pt x="58757" y="13163"/>
                  </a:cubicBezTo>
                  <a:cubicBezTo>
                    <a:pt x="58650" y="12978"/>
                    <a:pt x="58546" y="12921"/>
                    <a:pt x="58442" y="12921"/>
                  </a:cubicBezTo>
                  <a:cubicBezTo>
                    <a:pt x="58272" y="12921"/>
                    <a:pt x="58098" y="13072"/>
                    <a:pt x="57894" y="13072"/>
                  </a:cubicBezTo>
                  <a:cubicBezTo>
                    <a:pt x="57876" y="13072"/>
                    <a:pt x="57858" y="13071"/>
                    <a:pt x="57841" y="13068"/>
                  </a:cubicBezTo>
                  <a:cubicBezTo>
                    <a:pt x="57698" y="12735"/>
                    <a:pt x="57591" y="12223"/>
                    <a:pt x="57150" y="12211"/>
                  </a:cubicBezTo>
                  <a:cubicBezTo>
                    <a:pt x="56209" y="12175"/>
                    <a:pt x="55745" y="12116"/>
                    <a:pt x="54983" y="11580"/>
                  </a:cubicBezTo>
                  <a:cubicBezTo>
                    <a:pt x="54602" y="11318"/>
                    <a:pt x="54304" y="11223"/>
                    <a:pt x="54293" y="10711"/>
                  </a:cubicBezTo>
                  <a:cubicBezTo>
                    <a:pt x="54281" y="10092"/>
                    <a:pt x="54626" y="10354"/>
                    <a:pt x="54983" y="10044"/>
                  </a:cubicBezTo>
                  <a:cubicBezTo>
                    <a:pt x="55283" y="9772"/>
                    <a:pt x="55303" y="9537"/>
                    <a:pt x="55624" y="9537"/>
                  </a:cubicBezTo>
                  <a:cubicBezTo>
                    <a:pt x="55710" y="9537"/>
                    <a:pt x="55818" y="9554"/>
                    <a:pt x="55959" y="9592"/>
                  </a:cubicBezTo>
                  <a:cubicBezTo>
                    <a:pt x="56183" y="9656"/>
                    <a:pt x="56380" y="9800"/>
                    <a:pt x="56570" y="9800"/>
                  </a:cubicBezTo>
                  <a:cubicBezTo>
                    <a:pt x="56693" y="9800"/>
                    <a:pt x="56814" y="9739"/>
                    <a:pt x="56936" y="9556"/>
                  </a:cubicBezTo>
                  <a:cubicBezTo>
                    <a:pt x="57186" y="9211"/>
                    <a:pt x="57055" y="8449"/>
                    <a:pt x="57090" y="8032"/>
                  </a:cubicBezTo>
                  <a:cubicBezTo>
                    <a:pt x="57138" y="7437"/>
                    <a:pt x="56983" y="7151"/>
                    <a:pt x="56436" y="6925"/>
                  </a:cubicBezTo>
                  <a:cubicBezTo>
                    <a:pt x="55459" y="6520"/>
                    <a:pt x="54423" y="6198"/>
                    <a:pt x="53507" y="5710"/>
                  </a:cubicBezTo>
                  <a:cubicBezTo>
                    <a:pt x="52876" y="5365"/>
                    <a:pt x="52471" y="5293"/>
                    <a:pt x="51876" y="5020"/>
                  </a:cubicBezTo>
                  <a:cubicBezTo>
                    <a:pt x="51328" y="4770"/>
                    <a:pt x="50637" y="4770"/>
                    <a:pt x="50066" y="4543"/>
                  </a:cubicBezTo>
                  <a:cubicBezTo>
                    <a:pt x="49340" y="4269"/>
                    <a:pt x="49316" y="3722"/>
                    <a:pt x="48756" y="3317"/>
                  </a:cubicBezTo>
                  <a:cubicBezTo>
                    <a:pt x="48640" y="3230"/>
                    <a:pt x="48542" y="3195"/>
                    <a:pt x="48455" y="3195"/>
                  </a:cubicBezTo>
                  <a:cubicBezTo>
                    <a:pt x="48114" y="3195"/>
                    <a:pt x="47942" y="3731"/>
                    <a:pt x="47506" y="3769"/>
                  </a:cubicBezTo>
                  <a:cubicBezTo>
                    <a:pt x="47493" y="3771"/>
                    <a:pt x="47480" y="3771"/>
                    <a:pt x="47467" y="3771"/>
                  </a:cubicBezTo>
                  <a:cubicBezTo>
                    <a:pt x="47229" y="3771"/>
                    <a:pt x="47028" y="3578"/>
                    <a:pt x="46788" y="3578"/>
                  </a:cubicBezTo>
                  <a:cubicBezTo>
                    <a:pt x="46781" y="3578"/>
                    <a:pt x="46774" y="3579"/>
                    <a:pt x="46768" y="3579"/>
                  </a:cubicBezTo>
                  <a:cubicBezTo>
                    <a:pt x="46280" y="3603"/>
                    <a:pt x="46470" y="3841"/>
                    <a:pt x="46292" y="4115"/>
                  </a:cubicBezTo>
                  <a:cubicBezTo>
                    <a:pt x="46176" y="4290"/>
                    <a:pt x="46036" y="4321"/>
                    <a:pt x="45877" y="4321"/>
                  </a:cubicBezTo>
                  <a:cubicBezTo>
                    <a:pt x="45792" y="4321"/>
                    <a:pt x="45701" y="4312"/>
                    <a:pt x="45607" y="4312"/>
                  </a:cubicBezTo>
                  <a:cubicBezTo>
                    <a:pt x="45421" y="4312"/>
                    <a:pt x="45218" y="4345"/>
                    <a:pt x="45006" y="4543"/>
                  </a:cubicBezTo>
                  <a:cubicBezTo>
                    <a:pt x="44735" y="4797"/>
                    <a:pt x="44605" y="5351"/>
                    <a:pt x="44405" y="5351"/>
                  </a:cubicBezTo>
                  <a:cubicBezTo>
                    <a:pt x="44332" y="5351"/>
                    <a:pt x="44250" y="5278"/>
                    <a:pt x="44148" y="5091"/>
                  </a:cubicBezTo>
                  <a:cubicBezTo>
                    <a:pt x="43994" y="4793"/>
                    <a:pt x="43934" y="4496"/>
                    <a:pt x="43720" y="4210"/>
                  </a:cubicBezTo>
                  <a:cubicBezTo>
                    <a:pt x="43422" y="3817"/>
                    <a:pt x="43077" y="3460"/>
                    <a:pt x="42708" y="3138"/>
                  </a:cubicBezTo>
                  <a:cubicBezTo>
                    <a:pt x="42470" y="2912"/>
                    <a:pt x="42315" y="2531"/>
                    <a:pt x="42029" y="2412"/>
                  </a:cubicBezTo>
                  <a:cubicBezTo>
                    <a:pt x="41949" y="2382"/>
                    <a:pt x="41862" y="2373"/>
                    <a:pt x="41773" y="2373"/>
                  </a:cubicBezTo>
                  <a:cubicBezTo>
                    <a:pt x="41607" y="2373"/>
                    <a:pt x="41430" y="2406"/>
                    <a:pt x="41260" y="2406"/>
                  </a:cubicBezTo>
                  <a:cubicBezTo>
                    <a:pt x="41155" y="2406"/>
                    <a:pt x="41053" y="2393"/>
                    <a:pt x="40958" y="2353"/>
                  </a:cubicBezTo>
                  <a:cubicBezTo>
                    <a:pt x="40588" y="2198"/>
                    <a:pt x="40493" y="1769"/>
                    <a:pt x="40219" y="1543"/>
                  </a:cubicBezTo>
                  <a:cubicBezTo>
                    <a:pt x="40011" y="1371"/>
                    <a:pt x="39782" y="1350"/>
                    <a:pt x="39523" y="1350"/>
                  </a:cubicBezTo>
                  <a:cubicBezTo>
                    <a:pt x="39441" y="1350"/>
                    <a:pt x="39355" y="1352"/>
                    <a:pt x="39267" y="1352"/>
                  </a:cubicBezTo>
                  <a:cubicBezTo>
                    <a:pt x="39053" y="1579"/>
                    <a:pt x="39017" y="1900"/>
                    <a:pt x="38922" y="2162"/>
                  </a:cubicBezTo>
                  <a:cubicBezTo>
                    <a:pt x="38838" y="2388"/>
                    <a:pt x="38600" y="2507"/>
                    <a:pt x="38505" y="2722"/>
                  </a:cubicBezTo>
                  <a:cubicBezTo>
                    <a:pt x="38410" y="2936"/>
                    <a:pt x="38541" y="3317"/>
                    <a:pt x="38255" y="3424"/>
                  </a:cubicBezTo>
                  <a:cubicBezTo>
                    <a:pt x="38216" y="3437"/>
                    <a:pt x="38181" y="3443"/>
                    <a:pt x="38149" y="3443"/>
                  </a:cubicBezTo>
                  <a:cubicBezTo>
                    <a:pt x="37918" y="3443"/>
                    <a:pt x="37855" y="3132"/>
                    <a:pt x="37719" y="2996"/>
                  </a:cubicBezTo>
                  <a:cubicBezTo>
                    <a:pt x="37493" y="2769"/>
                    <a:pt x="37386" y="2841"/>
                    <a:pt x="37136" y="2710"/>
                  </a:cubicBezTo>
                  <a:cubicBezTo>
                    <a:pt x="36838" y="2543"/>
                    <a:pt x="36886" y="2353"/>
                    <a:pt x="36671" y="2162"/>
                  </a:cubicBezTo>
                  <a:cubicBezTo>
                    <a:pt x="36552" y="2059"/>
                    <a:pt x="36453" y="2019"/>
                    <a:pt x="36367" y="2019"/>
                  </a:cubicBezTo>
                  <a:cubicBezTo>
                    <a:pt x="36045" y="2019"/>
                    <a:pt x="35890" y="2576"/>
                    <a:pt x="35471" y="2576"/>
                  </a:cubicBezTo>
                  <a:cubicBezTo>
                    <a:pt x="35440" y="2576"/>
                    <a:pt x="35408" y="2573"/>
                    <a:pt x="35373" y="2567"/>
                  </a:cubicBezTo>
                  <a:cubicBezTo>
                    <a:pt x="35064" y="2507"/>
                    <a:pt x="34850" y="2269"/>
                    <a:pt x="34623" y="2067"/>
                  </a:cubicBezTo>
                  <a:cubicBezTo>
                    <a:pt x="34504" y="1972"/>
                    <a:pt x="34385" y="1876"/>
                    <a:pt x="34278" y="1769"/>
                  </a:cubicBezTo>
                  <a:cubicBezTo>
                    <a:pt x="34207" y="1686"/>
                    <a:pt x="34219" y="1483"/>
                    <a:pt x="34123" y="1364"/>
                  </a:cubicBezTo>
                  <a:cubicBezTo>
                    <a:pt x="33878" y="1487"/>
                    <a:pt x="33711" y="1636"/>
                    <a:pt x="33560" y="1636"/>
                  </a:cubicBezTo>
                  <a:cubicBezTo>
                    <a:pt x="33461" y="1636"/>
                    <a:pt x="33369" y="1573"/>
                    <a:pt x="33266" y="1400"/>
                  </a:cubicBezTo>
                  <a:cubicBezTo>
                    <a:pt x="33207" y="1305"/>
                    <a:pt x="33361" y="1221"/>
                    <a:pt x="33314" y="1102"/>
                  </a:cubicBezTo>
                  <a:cubicBezTo>
                    <a:pt x="33242" y="948"/>
                    <a:pt x="33064" y="829"/>
                    <a:pt x="32933" y="721"/>
                  </a:cubicBezTo>
                  <a:cubicBezTo>
                    <a:pt x="32706" y="507"/>
                    <a:pt x="32468" y="317"/>
                    <a:pt x="32230" y="138"/>
                  </a:cubicBezTo>
                  <a:cubicBezTo>
                    <a:pt x="32074" y="40"/>
                    <a:pt x="31956" y="0"/>
                    <a:pt x="31861"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53"/>
            <p:cNvSpPr/>
            <p:nvPr/>
          </p:nvSpPr>
          <p:spPr>
            <a:xfrm>
              <a:off x="3584950" y="2501025"/>
              <a:ext cx="902225" cy="627750"/>
            </a:xfrm>
            <a:custGeom>
              <a:avLst/>
              <a:gdLst/>
              <a:ahLst/>
              <a:cxnLst/>
              <a:rect l="l" t="t" r="r" b="b"/>
              <a:pathLst>
                <a:path w="36089" h="25110" extrusionOk="0">
                  <a:moveTo>
                    <a:pt x="9169" y="1"/>
                  </a:moveTo>
                  <a:cubicBezTo>
                    <a:pt x="8873" y="98"/>
                    <a:pt x="8547" y="129"/>
                    <a:pt x="8224" y="129"/>
                  </a:cubicBezTo>
                  <a:cubicBezTo>
                    <a:pt x="7871" y="129"/>
                    <a:pt x="7521" y="91"/>
                    <a:pt x="7216" y="60"/>
                  </a:cubicBezTo>
                  <a:lnTo>
                    <a:pt x="6799" y="25"/>
                  </a:lnTo>
                  <a:cubicBezTo>
                    <a:pt x="6762" y="22"/>
                    <a:pt x="6723" y="21"/>
                    <a:pt x="6684" y="21"/>
                  </a:cubicBezTo>
                  <a:cubicBezTo>
                    <a:pt x="6518" y="21"/>
                    <a:pt x="6340" y="45"/>
                    <a:pt x="6264" y="132"/>
                  </a:cubicBezTo>
                  <a:cubicBezTo>
                    <a:pt x="6109" y="298"/>
                    <a:pt x="6228" y="751"/>
                    <a:pt x="6311" y="1108"/>
                  </a:cubicBezTo>
                  <a:cubicBezTo>
                    <a:pt x="6359" y="1299"/>
                    <a:pt x="6395" y="1489"/>
                    <a:pt x="6418" y="1691"/>
                  </a:cubicBezTo>
                  <a:cubicBezTo>
                    <a:pt x="6478" y="2215"/>
                    <a:pt x="6323" y="2620"/>
                    <a:pt x="6014" y="2799"/>
                  </a:cubicBezTo>
                  <a:cubicBezTo>
                    <a:pt x="5932" y="2848"/>
                    <a:pt x="5808" y="2897"/>
                    <a:pt x="5642" y="2897"/>
                  </a:cubicBezTo>
                  <a:cubicBezTo>
                    <a:pt x="5446" y="2897"/>
                    <a:pt x="5192" y="2828"/>
                    <a:pt x="4882" y="2608"/>
                  </a:cubicBezTo>
                  <a:cubicBezTo>
                    <a:pt x="4656" y="2442"/>
                    <a:pt x="4430" y="2251"/>
                    <a:pt x="4216" y="2049"/>
                  </a:cubicBezTo>
                  <a:cubicBezTo>
                    <a:pt x="3876" y="1725"/>
                    <a:pt x="3651" y="1518"/>
                    <a:pt x="3217" y="1518"/>
                  </a:cubicBezTo>
                  <a:cubicBezTo>
                    <a:pt x="3027" y="1518"/>
                    <a:pt x="2798" y="1557"/>
                    <a:pt x="2501" y="1644"/>
                  </a:cubicBezTo>
                  <a:cubicBezTo>
                    <a:pt x="1894" y="1822"/>
                    <a:pt x="811" y="2251"/>
                    <a:pt x="334" y="2727"/>
                  </a:cubicBezTo>
                  <a:cubicBezTo>
                    <a:pt x="1" y="3049"/>
                    <a:pt x="37" y="3680"/>
                    <a:pt x="60" y="4251"/>
                  </a:cubicBezTo>
                  <a:cubicBezTo>
                    <a:pt x="84" y="4489"/>
                    <a:pt x="84" y="4716"/>
                    <a:pt x="72" y="4954"/>
                  </a:cubicBezTo>
                  <a:lnTo>
                    <a:pt x="72" y="4990"/>
                  </a:lnTo>
                  <a:cubicBezTo>
                    <a:pt x="287" y="5216"/>
                    <a:pt x="584" y="5287"/>
                    <a:pt x="1049" y="5418"/>
                  </a:cubicBezTo>
                  <a:lnTo>
                    <a:pt x="1203" y="5454"/>
                  </a:lnTo>
                  <a:cubicBezTo>
                    <a:pt x="2418" y="5775"/>
                    <a:pt x="2477" y="6430"/>
                    <a:pt x="2430" y="7466"/>
                  </a:cubicBezTo>
                  <a:cubicBezTo>
                    <a:pt x="2430" y="7597"/>
                    <a:pt x="2394" y="7776"/>
                    <a:pt x="2370" y="7966"/>
                  </a:cubicBezTo>
                  <a:cubicBezTo>
                    <a:pt x="2311" y="8395"/>
                    <a:pt x="2215" y="9061"/>
                    <a:pt x="2418" y="9264"/>
                  </a:cubicBezTo>
                  <a:cubicBezTo>
                    <a:pt x="2428" y="9284"/>
                    <a:pt x="2471" y="9329"/>
                    <a:pt x="2618" y="9329"/>
                  </a:cubicBezTo>
                  <a:cubicBezTo>
                    <a:pt x="2647" y="9329"/>
                    <a:pt x="2679" y="9327"/>
                    <a:pt x="2716" y="9323"/>
                  </a:cubicBezTo>
                  <a:cubicBezTo>
                    <a:pt x="2846" y="9311"/>
                    <a:pt x="3049" y="9157"/>
                    <a:pt x="3227" y="9014"/>
                  </a:cubicBezTo>
                  <a:cubicBezTo>
                    <a:pt x="3476" y="8822"/>
                    <a:pt x="3735" y="8619"/>
                    <a:pt x="4015" y="8619"/>
                  </a:cubicBezTo>
                  <a:cubicBezTo>
                    <a:pt x="4030" y="8619"/>
                    <a:pt x="4046" y="8620"/>
                    <a:pt x="4061" y="8621"/>
                  </a:cubicBezTo>
                  <a:cubicBezTo>
                    <a:pt x="4597" y="8657"/>
                    <a:pt x="4859" y="9192"/>
                    <a:pt x="5013" y="9526"/>
                  </a:cubicBezTo>
                  <a:cubicBezTo>
                    <a:pt x="5013" y="9538"/>
                    <a:pt x="5025" y="9561"/>
                    <a:pt x="5037" y="9573"/>
                  </a:cubicBezTo>
                  <a:cubicBezTo>
                    <a:pt x="5323" y="9671"/>
                    <a:pt x="5578" y="9719"/>
                    <a:pt x="5810" y="9719"/>
                  </a:cubicBezTo>
                  <a:cubicBezTo>
                    <a:pt x="6002" y="9719"/>
                    <a:pt x="6179" y="9686"/>
                    <a:pt x="6347" y="9621"/>
                  </a:cubicBezTo>
                  <a:cubicBezTo>
                    <a:pt x="6442" y="9585"/>
                    <a:pt x="6514" y="9538"/>
                    <a:pt x="6585" y="9478"/>
                  </a:cubicBezTo>
                  <a:cubicBezTo>
                    <a:pt x="6728" y="9347"/>
                    <a:pt x="6907" y="9252"/>
                    <a:pt x="7097" y="9216"/>
                  </a:cubicBezTo>
                  <a:cubicBezTo>
                    <a:pt x="7276" y="9216"/>
                    <a:pt x="7466" y="9240"/>
                    <a:pt x="7633" y="9311"/>
                  </a:cubicBezTo>
                  <a:cubicBezTo>
                    <a:pt x="7740" y="9347"/>
                    <a:pt x="7835" y="9371"/>
                    <a:pt x="7942" y="9395"/>
                  </a:cubicBezTo>
                  <a:cubicBezTo>
                    <a:pt x="8026" y="9395"/>
                    <a:pt x="8097" y="9395"/>
                    <a:pt x="8180" y="9383"/>
                  </a:cubicBezTo>
                  <a:cubicBezTo>
                    <a:pt x="8237" y="9369"/>
                    <a:pt x="8295" y="9362"/>
                    <a:pt x="8353" y="9362"/>
                  </a:cubicBezTo>
                  <a:cubicBezTo>
                    <a:pt x="8489" y="9362"/>
                    <a:pt x="8623" y="9399"/>
                    <a:pt x="8740" y="9466"/>
                  </a:cubicBezTo>
                  <a:cubicBezTo>
                    <a:pt x="9050" y="9633"/>
                    <a:pt x="9347" y="9835"/>
                    <a:pt x="9621" y="10062"/>
                  </a:cubicBezTo>
                  <a:cubicBezTo>
                    <a:pt x="10097" y="10395"/>
                    <a:pt x="10193" y="10800"/>
                    <a:pt x="10300" y="11181"/>
                  </a:cubicBezTo>
                  <a:cubicBezTo>
                    <a:pt x="10347" y="11407"/>
                    <a:pt x="10431" y="11609"/>
                    <a:pt x="10526" y="11812"/>
                  </a:cubicBezTo>
                  <a:cubicBezTo>
                    <a:pt x="11074" y="12812"/>
                    <a:pt x="11645" y="13848"/>
                    <a:pt x="12252" y="14765"/>
                  </a:cubicBezTo>
                  <a:cubicBezTo>
                    <a:pt x="12383" y="14979"/>
                    <a:pt x="12514" y="15181"/>
                    <a:pt x="12657" y="15372"/>
                  </a:cubicBezTo>
                  <a:cubicBezTo>
                    <a:pt x="12681" y="15396"/>
                    <a:pt x="12705" y="15431"/>
                    <a:pt x="12729" y="15455"/>
                  </a:cubicBezTo>
                  <a:cubicBezTo>
                    <a:pt x="13074" y="15896"/>
                    <a:pt x="13550" y="16122"/>
                    <a:pt x="14062" y="16360"/>
                  </a:cubicBezTo>
                  <a:cubicBezTo>
                    <a:pt x="14527" y="16574"/>
                    <a:pt x="15003" y="16800"/>
                    <a:pt x="15408" y="17193"/>
                  </a:cubicBezTo>
                  <a:cubicBezTo>
                    <a:pt x="16467" y="18217"/>
                    <a:pt x="17241" y="19277"/>
                    <a:pt x="17717" y="20349"/>
                  </a:cubicBezTo>
                  <a:cubicBezTo>
                    <a:pt x="17908" y="20825"/>
                    <a:pt x="18039" y="21313"/>
                    <a:pt x="18122" y="21813"/>
                  </a:cubicBezTo>
                  <a:cubicBezTo>
                    <a:pt x="18313" y="22718"/>
                    <a:pt x="18515" y="23658"/>
                    <a:pt x="19051" y="24075"/>
                  </a:cubicBezTo>
                  <a:cubicBezTo>
                    <a:pt x="19180" y="24178"/>
                    <a:pt x="19339" y="24267"/>
                    <a:pt x="19508" y="24267"/>
                  </a:cubicBezTo>
                  <a:cubicBezTo>
                    <a:pt x="19652" y="24267"/>
                    <a:pt x="19802" y="24203"/>
                    <a:pt x="19944" y="24028"/>
                  </a:cubicBezTo>
                  <a:cubicBezTo>
                    <a:pt x="19968" y="23992"/>
                    <a:pt x="19980" y="23944"/>
                    <a:pt x="19980" y="23897"/>
                  </a:cubicBezTo>
                  <a:cubicBezTo>
                    <a:pt x="19968" y="23611"/>
                    <a:pt x="20194" y="23373"/>
                    <a:pt x="20468" y="23361"/>
                  </a:cubicBezTo>
                  <a:cubicBezTo>
                    <a:pt x="20481" y="23360"/>
                    <a:pt x="20494" y="23359"/>
                    <a:pt x="20507" y="23359"/>
                  </a:cubicBezTo>
                  <a:cubicBezTo>
                    <a:pt x="20781" y="23359"/>
                    <a:pt x="20949" y="23594"/>
                    <a:pt x="21051" y="23754"/>
                  </a:cubicBezTo>
                  <a:cubicBezTo>
                    <a:pt x="21087" y="23801"/>
                    <a:pt x="21123" y="23849"/>
                    <a:pt x="21146" y="23885"/>
                  </a:cubicBezTo>
                  <a:cubicBezTo>
                    <a:pt x="21480" y="24194"/>
                    <a:pt x="21932" y="24325"/>
                    <a:pt x="22408" y="24456"/>
                  </a:cubicBezTo>
                  <a:cubicBezTo>
                    <a:pt x="22706" y="24528"/>
                    <a:pt x="22992" y="24623"/>
                    <a:pt x="23278" y="24742"/>
                  </a:cubicBezTo>
                  <a:cubicBezTo>
                    <a:pt x="23385" y="24790"/>
                    <a:pt x="23492" y="24849"/>
                    <a:pt x="23587" y="24897"/>
                  </a:cubicBezTo>
                  <a:cubicBezTo>
                    <a:pt x="23880" y="25034"/>
                    <a:pt x="24059" y="25110"/>
                    <a:pt x="24193" y="25110"/>
                  </a:cubicBezTo>
                  <a:cubicBezTo>
                    <a:pt x="24303" y="25110"/>
                    <a:pt x="24382" y="25058"/>
                    <a:pt x="24468" y="24944"/>
                  </a:cubicBezTo>
                  <a:cubicBezTo>
                    <a:pt x="24480" y="24921"/>
                    <a:pt x="24492" y="24885"/>
                    <a:pt x="24504" y="24849"/>
                  </a:cubicBezTo>
                  <a:cubicBezTo>
                    <a:pt x="24480" y="24778"/>
                    <a:pt x="24456" y="24706"/>
                    <a:pt x="24421" y="24635"/>
                  </a:cubicBezTo>
                  <a:cubicBezTo>
                    <a:pt x="24385" y="24575"/>
                    <a:pt x="24349" y="24516"/>
                    <a:pt x="24325" y="24468"/>
                  </a:cubicBezTo>
                  <a:cubicBezTo>
                    <a:pt x="24171" y="24206"/>
                    <a:pt x="24135" y="24075"/>
                    <a:pt x="24230" y="23670"/>
                  </a:cubicBezTo>
                  <a:cubicBezTo>
                    <a:pt x="24254" y="23516"/>
                    <a:pt x="24278" y="23361"/>
                    <a:pt x="24302" y="23206"/>
                  </a:cubicBezTo>
                  <a:cubicBezTo>
                    <a:pt x="24421" y="22587"/>
                    <a:pt x="24540" y="21896"/>
                    <a:pt x="25087" y="21468"/>
                  </a:cubicBezTo>
                  <a:lnTo>
                    <a:pt x="25218" y="21361"/>
                  </a:lnTo>
                  <a:lnTo>
                    <a:pt x="25373" y="21444"/>
                  </a:lnTo>
                  <a:cubicBezTo>
                    <a:pt x="25706" y="21634"/>
                    <a:pt x="26064" y="21789"/>
                    <a:pt x="26433" y="21920"/>
                  </a:cubicBezTo>
                  <a:cubicBezTo>
                    <a:pt x="26707" y="22015"/>
                    <a:pt x="26980" y="22123"/>
                    <a:pt x="27254" y="22254"/>
                  </a:cubicBezTo>
                  <a:cubicBezTo>
                    <a:pt x="27409" y="22337"/>
                    <a:pt x="27564" y="22432"/>
                    <a:pt x="27707" y="22551"/>
                  </a:cubicBezTo>
                  <a:cubicBezTo>
                    <a:pt x="27814" y="22635"/>
                    <a:pt x="27933" y="22706"/>
                    <a:pt x="28052" y="22777"/>
                  </a:cubicBezTo>
                  <a:cubicBezTo>
                    <a:pt x="28183" y="22837"/>
                    <a:pt x="28302" y="22885"/>
                    <a:pt x="28421" y="22944"/>
                  </a:cubicBezTo>
                  <a:cubicBezTo>
                    <a:pt x="28719" y="23051"/>
                    <a:pt x="29005" y="23206"/>
                    <a:pt x="29255" y="23385"/>
                  </a:cubicBezTo>
                  <a:cubicBezTo>
                    <a:pt x="29326" y="23147"/>
                    <a:pt x="29374" y="22908"/>
                    <a:pt x="29409" y="22670"/>
                  </a:cubicBezTo>
                  <a:cubicBezTo>
                    <a:pt x="29445" y="22480"/>
                    <a:pt x="29469" y="22313"/>
                    <a:pt x="29493" y="22182"/>
                  </a:cubicBezTo>
                  <a:lnTo>
                    <a:pt x="29540" y="22004"/>
                  </a:lnTo>
                  <a:lnTo>
                    <a:pt x="29731" y="21992"/>
                  </a:lnTo>
                  <a:cubicBezTo>
                    <a:pt x="29886" y="21992"/>
                    <a:pt x="30040" y="21920"/>
                    <a:pt x="30136" y="21789"/>
                  </a:cubicBezTo>
                  <a:cubicBezTo>
                    <a:pt x="30231" y="21670"/>
                    <a:pt x="30338" y="21575"/>
                    <a:pt x="30445" y="21492"/>
                  </a:cubicBezTo>
                  <a:cubicBezTo>
                    <a:pt x="30671" y="21320"/>
                    <a:pt x="30886" y="21276"/>
                    <a:pt x="31088" y="21276"/>
                  </a:cubicBezTo>
                  <a:cubicBezTo>
                    <a:pt x="31195" y="21276"/>
                    <a:pt x="31299" y="21289"/>
                    <a:pt x="31398" y="21301"/>
                  </a:cubicBezTo>
                  <a:cubicBezTo>
                    <a:pt x="31505" y="21313"/>
                    <a:pt x="31624" y="21313"/>
                    <a:pt x="31743" y="21313"/>
                  </a:cubicBezTo>
                  <a:cubicBezTo>
                    <a:pt x="31898" y="21301"/>
                    <a:pt x="32029" y="21242"/>
                    <a:pt x="32136" y="21122"/>
                  </a:cubicBezTo>
                  <a:cubicBezTo>
                    <a:pt x="32255" y="21027"/>
                    <a:pt x="32386" y="20944"/>
                    <a:pt x="32529" y="20884"/>
                  </a:cubicBezTo>
                  <a:cubicBezTo>
                    <a:pt x="32637" y="20837"/>
                    <a:pt x="32752" y="20814"/>
                    <a:pt x="32865" y="20814"/>
                  </a:cubicBezTo>
                  <a:cubicBezTo>
                    <a:pt x="33037" y="20814"/>
                    <a:pt x="33207" y="20867"/>
                    <a:pt x="33350" y="20968"/>
                  </a:cubicBezTo>
                  <a:cubicBezTo>
                    <a:pt x="33422" y="21015"/>
                    <a:pt x="33505" y="21051"/>
                    <a:pt x="33588" y="21087"/>
                  </a:cubicBezTo>
                  <a:cubicBezTo>
                    <a:pt x="33710" y="21127"/>
                    <a:pt x="33793" y="21141"/>
                    <a:pt x="33849" y="21141"/>
                  </a:cubicBezTo>
                  <a:cubicBezTo>
                    <a:pt x="33891" y="21141"/>
                    <a:pt x="33918" y="21133"/>
                    <a:pt x="33934" y="21122"/>
                  </a:cubicBezTo>
                  <a:cubicBezTo>
                    <a:pt x="34017" y="21075"/>
                    <a:pt x="34077" y="20872"/>
                    <a:pt x="34124" y="20670"/>
                  </a:cubicBezTo>
                  <a:cubicBezTo>
                    <a:pt x="34172" y="20515"/>
                    <a:pt x="34219" y="20360"/>
                    <a:pt x="34279" y="20206"/>
                  </a:cubicBezTo>
                  <a:cubicBezTo>
                    <a:pt x="34398" y="19932"/>
                    <a:pt x="34517" y="19658"/>
                    <a:pt x="34636" y="19408"/>
                  </a:cubicBezTo>
                  <a:cubicBezTo>
                    <a:pt x="34803" y="19039"/>
                    <a:pt x="34958" y="18705"/>
                    <a:pt x="35101" y="18336"/>
                  </a:cubicBezTo>
                  <a:cubicBezTo>
                    <a:pt x="35648" y="16860"/>
                    <a:pt x="35743" y="15360"/>
                    <a:pt x="35827" y="13895"/>
                  </a:cubicBezTo>
                  <a:cubicBezTo>
                    <a:pt x="35863" y="13383"/>
                    <a:pt x="35863" y="12860"/>
                    <a:pt x="35863" y="12359"/>
                  </a:cubicBezTo>
                  <a:cubicBezTo>
                    <a:pt x="35851" y="11562"/>
                    <a:pt x="35886" y="10776"/>
                    <a:pt x="35982" y="9990"/>
                  </a:cubicBezTo>
                  <a:cubicBezTo>
                    <a:pt x="36089" y="9395"/>
                    <a:pt x="35970" y="8788"/>
                    <a:pt x="35648" y="8288"/>
                  </a:cubicBezTo>
                  <a:cubicBezTo>
                    <a:pt x="35541" y="8133"/>
                    <a:pt x="35446" y="8002"/>
                    <a:pt x="35351" y="7883"/>
                  </a:cubicBezTo>
                  <a:cubicBezTo>
                    <a:pt x="35327" y="7859"/>
                    <a:pt x="35303" y="7823"/>
                    <a:pt x="35279" y="7787"/>
                  </a:cubicBezTo>
                  <a:lnTo>
                    <a:pt x="35089" y="7918"/>
                  </a:lnTo>
                  <a:lnTo>
                    <a:pt x="34684" y="8168"/>
                  </a:lnTo>
                  <a:cubicBezTo>
                    <a:pt x="33779" y="8728"/>
                    <a:pt x="32826" y="9228"/>
                    <a:pt x="31838" y="9657"/>
                  </a:cubicBezTo>
                  <a:lnTo>
                    <a:pt x="31791" y="9681"/>
                  </a:lnTo>
                  <a:cubicBezTo>
                    <a:pt x="31314" y="9883"/>
                    <a:pt x="30969" y="10038"/>
                    <a:pt x="30409" y="10097"/>
                  </a:cubicBezTo>
                  <a:cubicBezTo>
                    <a:pt x="30017" y="10109"/>
                    <a:pt x="29612" y="10181"/>
                    <a:pt x="29231" y="10312"/>
                  </a:cubicBezTo>
                  <a:cubicBezTo>
                    <a:pt x="28731" y="10502"/>
                    <a:pt x="28743" y="10752"/>
                    <a:pt x="28778" y="11240"/>
                  </a:cubicBezTo>
                  <a:cubicBezTo>
                    <a:pt x="28814" y="11562"/>
                    <a:pt x="28790" y="11883"/>
                    <a:pt x="28707" y="12193"/>
                  </a:cubicBezTo>
                  <a:lnTo>
                    <a:pt x="28671" y="12336"/>
                  </a:lnTo>
                  <a:lnTo>
                    <a:pt x="28516" y="12371"/>
                  </a:lnTo>
                  <a:cubicBezTo>
                    <a:pt x="26361" y="12800"/>
                    <a:pt x="15217" y="15396"/>
                    <a:pt x="15110" y="15419"/>
                  </a:cubicBezTo>
                  <a:lnTo>
                    <a:pt x="14622" y="15527"/>
                  </a:lnTo>
                  <a:lnTo>
                    <a:pt x="14812" y="15074"/>
                  </a:lnTo>
                  <a:cubicBezTo>
                    <a:pt x="14979" y="14681"/>
                    <a:pt x="15169" y="14300"/>
                    <a:pt x="15348" y="13919"/>
                  </a:cubicBezTo>
                  <a:cubicBezTo>
                    <a:pt x="15634" y="13312"/>
                    <a:pt x="15943" y="12693"/>
                    <a:pt x="16170" y="12050"/>
                  </a:cubicBezTo>
                  <a:cubicBezTo>
                    <a:pt x="16408" y="11359"/>
                    <a:pt x="16384" y="10871"/>
                    <a:pt x="16039" y="10181"/>
                  </a:cubicBezTo>
                  <a:cubicBezTo>
                    <a:pt x="15860" y="9764"/>
                    <a:pt x="15729" y="9335"/>
                    <a:pt x="15658" y="8883"/>
                  </a:cubicBezTo>
                  <a:cubicBezTo>
                    <a:pt x="15610" y="8549"/>
                    <a:pt x="15515" y="8216"/>
                    <a:pt x="15408" y="7895"/>
                  </a:cubicBezTo>
                  <a:cubicBezTo>
                    <a:pt x="15229" y="7454"/>
                    <a:pt x="14848" y="6299"/>
                    <a:pt x="15193" y="5299"/>
                  </a:cubicBezTo>
                  <a:cubicBezTo>
                    <a:pt x="15277" y="5073"/>
                    <a:pt x="15360" y="4859"/>
                    <a:pt x="15443" y="4644"/>
                  </a:cubicBezTo>
                  <a:cubicBezTo>
                    <a:pt x="15360" y="4501"/>
                    <a:pt x="15289" y="4358"/>
                    <a:pt x="15253" y="4204"/>
                  </a:cubicBezTo>
                  <a:cubicBezTo>
                    <a:pt x="15217" y="4073"/>
                    <a:pt x="15169" y="3954"/>
                    <a:pt x="15110" y="3847"/>
                  </a:cubicBezTo>
                  <a:cubicBezTo>
                    <a:pt x="15003" y="3692"/>
                    <a:pt x="14860" y="3561"/>
                    <a:pt x="14693" y="3454"/>
                  </a:cubicBezTo>
                  <a:cubicBezTo>
                    <a:pt x="14491" y="3311"/>
                    <a:pt x="14312" y="3132"/>
                    <a:pt x="14169" y="2930"/>
                  </a:cubicBezTo>
                  <a:cubicBezTo>
                    <a:pt x="14003" y="2632"/>
                    <a:pt x="13907" y="2311"/>
                    <a:pt x="13872" y="1977"/>
                  </a:cubicBezTo>
                  <a:cubicBezTo>
                    <a:pt x="13812" y="1572"/>
                    <a:pt x="13765" y="1275"/>
                    <a:pt x="13384" y="1037"/>
                  </a:cubicBezTo>
                  <a:cubicBezTo>
                    <a:pt x="13253" y="953"/>
                    <a:pt x="13145" y="894"/>
                    <a:pt x="13038" y="834"/>
                  </a:cubicBezTo>
                  <a:cubicBezTo>
                    <a:pt x="12800" y="727"/>
                    <a:pt x="12586" y="584"/>
                    <a:pt x="12395" y="418"/>
                  </a:cubicBezTo>
                  <a:cubicBezTo>
                    <a:pt x="12324" y="346"/>
                    <a:pt x="12252" y="275"/>
                    <a:pt x="12181" y="203"/>
                  </a:cubicBezTo>
                  <a:cubicBezTo>
                    <a:pt x="12121" y="227"/>
                    <a:pt x="12050" y="263"/>
                    <a:pt x="11943" y="298"/>
                  </a:cubicBezTo>
                  <a:cubicBezTo>
                    <a:pt x="11764" y="370"/>
                    <a:pt x="11609" y="477"/>
                    <a:pt x="11467" y="596"/>
                  </a:cubicBezTo>
                  <a:cubicBezTo>
                    <a:pt x="11231" y="777"/>
                    <a:pt x="10943" y="999"/>
                    <a:pt x="10583" y="999"/>
                  </a:cubicBezTo>
                  <a:cubicBezTo>
                    <a:pt x="10398" y="999"/>
                    <a:pt x="10193" y="940"/>
                    <a:pt x="9966" y="787"/>
                  </a:cubicBezTo>
                  <a:cubicBezTo>
                    <a:pt x="9669" y="560"/>
                    <a:pt x="9395" y="298"/>
                    <a:pt x="9169"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53"/>
            <p:cNvSpPr/>
            <p:nvPr/>
          </p:nvSpPr>
          <p:spPr>
            <a:xfrm>
              <a:off x="3467100" y="2551925"/>
              <a:ext cx="440550" cy="500700"/>
            </a:xfrm>
            <a:custGeom>
              <a:avLst/>
              <a:gdLst/>
              <a:ahLst/>
              <a:cxnLst/>
              <a:rect l="l" t="t" r="r" b="b"/>
              <a:pathLst>
                <a:path w="17622" h="20028" extrusionOk="0">
                  <a:moveTo>
                    <a:pt x="417" y="1"/>
                  </a:moveTo>
                  <a:cubicBezTo>
                    <a:pt x="357" y="13"/>
                    <a:pt x="310" y="36"/>
                    <a:pt x="250" y="36"/>
                  </a:cubicBezTo>
                  <a:cubicBezTo>
                    <a:pt x="488" y="310"/>
                    <a:pt x="702" y="596"/>
                    <a:pt x="881" y="906"/>
                  </a:cubicBezTo>
                  <a:cubicBezTo>
                    <a:pt x="1024" y="1144"/>
                    <a:pt x="1179" y="1370"/>
                    <a:pt x="1345" y="1572"/>
                  </a:cubicBezTo>
                  <a:cubicBezTo>
                    <a:pt x="1393" y="1632"/>
                    <a:pt x="1453" y="1680"/>
                    <a:pt x="1512" y="1727"/>
                  </a:cubicBezTo>
                  <a:cubicBezTo>
                    <a:pt x="1691" y="1858"/>
                    <a:pt x="1845" y="2049"/>
                    <a:pt x="1941" y="2263"/>
                  </a:cubicBezTo>
                  <a:cubicBezTo>
                    <a:pt x="2060" y="2584"/>
                    <a:pt x="1976" y="2954"/>
                    <a:pt x="1893" y="3287"/>
                  </a:cubicBezTo>
                  <a:cubicBezTo>
                    <a:pt x="1857" y="3406"/>
                    <a:pt x="1834" y="3525"/>
                    <a:pt x="1822" y="3644"/>
                  </a:cubicBezTo>
                  <a:cubicBezTo>
                    <a:pt x="1798" y="3966"/>
                    <a:pt x="1822" y="4287"/>
                    <a:pt x="1893" y="4597"/>
                  </a:cubicBezTo>
                  <a:cubicBezTo>
                    <a:pt x="1965" y="5037"/>
                    <a:pt x="2036" y="5490"/>
                    <a:pt x="1881" y="6002"/>
                  </a:cubicBezTo>
                  <a:cubicBezTo>
                    <a:pt x="1738" y="6454"/>
                    <a:pt x="1429" y="6883"/>
                    <a:pt x="1107" y="7335"/>
                  </a:cubicBezTo>
                  <a:cubicBezTo>
                    <a:pt x="536" y="8133"/>
                    <a:pt x="0" y="8883"/>
                    <a:pt x="417" y="9692"/>
                  </a:cubicBezTo>
                  <a:cubicBezTo>
                    <a:pt x="441" y="9716"/>
                    <a:pt x="464" y="9740"/>
                    <a:pt x="500" y="9776"/>
                  </a:cubicBezTo>
                  <a:cubicBezTo>
                    <a:pt x="560" y="9835"/>
                    <a:pt x="643" y="9895"/>
                    <a:pt x="738" y="9931"/>
                  </a:cubicBezTo>
                  <a:cubicBezTo>
                    <a:pt x="762" y="9895"/>
                    <a:pt x="786" y="9859"/>
                    <a:pt x="810" y="9823"/>
                  </a:cubicBezTo>
                  <a:cubicBezTo>
                    <a:pt x="929" y="9573"/>
                    <a:pt x="1072" y="9335"/>
                    <a:pt x="1238" y="9109"/>
                  </a:cubicBezTo>
                  <a:cubicBezTo>
                    <a:pt x="1274" y="9049"/>
                    <a:pt x="1310" y="8990"/>
                    <a:pt x="1345" y="8930"/>
                  </a:cubicBezTo>
                  <a:cubicBezTo>
                    <a:pt x="1464" y="8728"/>
                    <a:pt x="1595" y="8502"/>
                    <a:pt x="1834" y="8395"/>
                  </a:cubicBezTo>
                  <a:cubicBezTo>
                    <a:pt x="1965" y="8335"/>
                    <a:pt x="2107" y="8299"/>
                    <a:pt x="2250" y="8264"/>
                  </a:cubicBezTo>
                  <a:cubicBezTo>
                    <a:pt x="2357" y="8240"/>
                    <a:pt x="2465" y="8216"/>
                    <a:pt x="2572" y="8168"/>
                  </a:cubicBezTo>
                  <a:cubicBezTo>
                    <a:pt x="2727" y="8098"/>
                    <a:pt x="2844" y="8062"/>
                    <a:pt x="2943" y="8062"/>
                  </a:cubicBezTo>
                  <a:cubicBezTo>
                    <a:pt x="3080" y="8062"/>
                    <a:pt x="3181" y="8131"/>
                    <a:pt x="3298" y="8276"/>
                  </a:cubicBezTo>
                  <a:cubicBezTo>
                    <a:pt x="3334" y="8323"/>
                    <a:pt x="3369" y="8359"/>
                    <a:pt x="3417" y="8395"/>
                  </a:cubicBezTo>
                  <a:cubicBezTo>
                    <a:pt x="3465" y="8454"/>
                    <a:pt x="3524" y="8502"/>
                    <a:pt x="3596" y="8549"/>
                  </a:cubicBezTo>
                  <a:cubicBezTo>
                    <a:pt x="3798" y="8657"/>
                    <a:pt x="3953" y="8835"/>
                    <a:pt x="4048" y="9049"/>
                  </a:cubicBezTo>
                  <a:cubicBezTo>
                    <a:pt x="4084" y="9192"/>
                    <a:pt x="4060" y="9347"/>
                    <a:pt x="4001" y="9490"/>
                  </a:cubicBezTo>
                  <a:cubicBezTo>
                    <a:pt x="3989" y="9526"/>
                    <a:pt x="3989" y="9561"/>
                    <a:pt x="3977" y="9585"/>
                  </a:cubicBezTo>
                  <a:cubicBezTo>
                    <a:pt x="3977" y="9645"/>
                    <a:pt x="3977" y="9692"/>
                    <a:pt x="3977" y="9752"/>
                  </a:cubicBezTo>
                  <a:cubicBezTo>
                    <a:pt x="3989" y="9859"/>
                    <a:pt x="3977" y="9978"/>
                    <a:pt x="3953" y="10085"/>
                  </a:cubicBezTo>
                  <a:cubicBezTo>
                    <a:pt x="3893" y="10300"/>
                    <a:pt x="3739" y="10466"/>
                    <a:pt x="3536" y="10538"/>
                  </a:cubicBezTo>
                  <a:cubicBezTo>
                    <a:pt x="3572" y="10585"/>
                    <a:pt x="3584" y="10645"/>
                    <a:pt x="3608" y="10704"/>
                  </a:cubicBezTo>
                  <a:cubicBezTo>
                    <a:pt x="3786" y="11074"/>
                    <a:pt x="3953" y="11466"/>
                    <a:pt x="3965" y="11919"/>
                  </a:cubicBezTo>
                  <a:cubicBezTo>
                    <a:pt x="3965" y="12097"/>
                    <a:pt x="3941" y="12276"/>
                    <a:pt x="3929" y="12443"/>
                  </a:cubicBezTo>
                  <a:cubicBezTo>
                    <a:pt x="3881" y="12764"/>
                    <a:pt x="3893" y="13086"/>
                    <a:pt x="3953" y="13395"/>
                  </a:cubicBezTo>
                  <a:cubicBezTo>
                    <a:pt x="4001" y="13514"/>
                    <a:pt x="4072" y="13621"/>
                    <a:pt x="4155" y="13705"/>
                  </a:cubicBezTo>
                  <a:cubicBezTo>
                    <a:pt x="4334" y="13872"/>
                    <a:pt x="4441" y="14098"/>
                    <a:pt x="4477" y="14348"/>
                  </a:cubicBezTo>
                  <a:cubicBezTo>
                    <a:pt x="4477" y="14479"/>
                    <a:pt x="4453" y="14622"/>
                    <a:pt x="4417" y="14753"/>
                  </a:cubicBezTo>
                  <a:lnTo>
                    <a:pt x="4417" y="14764"/>
                  </a:lnTo>
                  <a:cubicBezTo>
                    <a:pt x="4417" y="14860"/>
                    <a:pt x="4417" y="14967"/>
                    <a:pt x="4417" y="15074"/>
                  </a:cubicBezTo>
                  <a:cubicBezTo>
                    <a:pt x="4405" y="15241"/>
                    <a:pt x="4405" y="15419"/>
                    <a:pt x="4441" y="15586"/>
                  </a:cubicBezTo>
                  <a:cubicBezTo>
                    <a:pt x="4477" y="15646"/>
                    <a:pt x="4512" y="15657"/>
                    <a:pt x="4620" y="15693"/>
                  </a:cubicBezTo>
                  <a:cubicBezTo>
                    <a:pt x="4870" y="15729"/>
                    <a:pt x="5060" y="15907"/>
                    <a:pt x="5108" y="16146"/>
                  </a:cubicBezTo>
                  <a:cubicBezTo>
                    <a:pt x="5394" y="16098"/>
                    <a:pt x="5667" y="16003"/>
                    <a:pt x="5929" y="15872"/>
                  </a:cubicBezTo>
                  <a:cubicBezTo>
                    <a:pt x="6290" y="15711"/>
                    <a:pt x="6689" y="15530"/>
                    <a:pt x="7114" y="15530"/>
                  </a:cubicBezTo>
                  <a:cubicBezTo>
                    <a:pt x="7320" y="15530"/>
                    <a:pt x="7533" y="15572"/>
                    <a:pt x="7751" y="15681"/>
                  </a:cubicBezTo>
                  <a:lnTo>
                    <a:pt x="7977" y="15800"/>
                  </a:lnTo>
                  <a:lnTo>
                    <a:pt x="7858" y="16027"/>
                  </a:lnTo>
                  <a:cubicBezTo>
                    <a:pt x="7691" y="16312"/>
                    <a:pt x="7453" y="16574"/>
                    <a:pt x="7191" y="16777"/>
                  </a:cubicBezTo>
                  <a:cubicBezTo>
                    <a:pt x="7120" y="16848"/>
                    <a:pt x="7037" y="16908"/>
                    <a:pt x="6977" y="16967"/>
                  </a:cubicBezTo>
                  <a:cubicBezTo>
                    <a:pt x="6679" y="17253"/>
                    <a:pt x="6679" y="17253"/>
                    <a:pt x="6668" y="17527"/>
                  </a:cubicBezTo>
                  <a:lnTo>
                    <a:pt x="6668" y="17777"/>
                  </a:lnTo>
                  <a:cubicBezTo>
                    <a:pt x="6656" y="17991"/>
                    <a:pt x="6668" y="18205"/>
                    <a:pt x="6679" y="18408"/>
                  </a:cubicBezTo>
                  <a:cubicBezTo>
                    <a:pt x="6691" y="18563"/>
                    <a:pt x="6691" y="18705"/>
                    <a:pt x="6691" y="18860"/>
                  </a:cubicBezTo>
                  <a:lnTo>
                    <a:pt x="6691" y="18944"/>
                  </a:lnTo>
                  <a:cubicBezTo>
                    <a:pt x="6706" y="18944"/>
                    <a:pt x="6720" y="18945"/>
                    <a:pt x="6735" y="18945"/>
                  </a:cubicBezTo>
                  <a:cubicBezTo>
                    <a:pt x="6976" y="18945"/>
                    <a:pt x="7174" y="18850"/>
                    <a:pt x="7477" y="18670"/>
                  </a:cubicBezTo>
                  <a:lnTo>
                    <a:pt x="7668" y="18563"/>
                  </a:lnTo>
                  <a:lnTo>
                    <a:pt x="7799" y="18729"/>
                  </a:lnTo>
                  <a:cubicBezTo>
                    <a:pt x="7834" y="18765"/>
                    <a:pt x="7870" y="18801"/>
                    <a:pt x="7906" y="18836"/>
                  </a:cubicBezTo>
                  <a:cubicBezTo>
                    <a:pt x="7918" y="18694"/>
                    <a:pt x="7965" y="18563"/>
                    <a:pt x="8061" y="18444"/>
                  </a:cubicBezTo>
                  <a:cubicBezTo>
                    <a:pt x="8144" y="18336"/>
                    <a:pt x="8251" y="18241"/>
                    <a:pt x="8370" y="18170"/>
                  </a:cubicBezTo>
                  <a:cubicBezTo>
                    <a:pt x="8453" y="18110"/>
                    <a:pt x="8537" y="18039"/>
                    <a:pt x="8596" y="17955"/>
                  </a:cubicBezTo>
                  <a:lnTo>
                    <a:pt x="8823" y="17574"/>
                  </a:lnTo>
                  <a:lnTo>
                    <a:pt x="9037" y="17967"/>
                  </a:lnTo>
                  <a:cubicBezTo>
                    <a:pt x="9227" y="18265"/>
                    <a:pt x="9346" y="18598"/>
                    <a:pt x="9406" y="18944"/>
                  </a:cubicBezTo>
                  <a:cubicBezTo>
                    <a:pt x="9418" y="19027"/>
                    <a:pt x="9430" y="19098"/>
                    <a:pt x="9442" y="19158"/>
                  </a:cubicBezTo>
                  <a:cubicBezTo>
                    <a:pt x="9442" y="19217"/>
                    <a:pt x="9442" y="19277"/>
                    <a:pt x="9465" y="19325"/>
                  </a:cubicBezTo>
                  <a:cubicBezTo>
                    <a:pt x="9525" y="19372"/>
                    <a:pt x="9596" y="19396"/>
                    <a:pt x="9668" y="19420"/>
                  </a:cubicBezTo>
                  <a:cubicBezTo>
                    <a:pt x="10025" y="19527"/>
                    <a:pt x="10418" y="19646"/>
                    <a:pt x="10799" y="19765"/>
                  </a:cubicBezTo>
                  <a:cubicBezTo>
                    <a:pt x="11004" y="19819"/>
                    <a:pt x="11216" y="19845"/>
                    <a:pt x="11430" y="19845"/>
                  </a:cubicBezTo>
                  <a:cubicBezTo>
                    <a:pt x="11501" y="19845"/>
                    <a:pt x="11573" y="19842"/>
                    <a:pt x="11644" y="19837"/>
                  </a:cubicBezTo>
                  <a:cubicBezTo>
                    <a:pt x="11799" y="19837"/>
                    <a:pt x="11966" y="19837"/>
                    <a:pt x="12132" y="19848"/>
                  </a:cubicBezTo>
                  <a:lnTo>
                    <a:pt x="12406" y="19860"/>
                  </a:lnTo>
                  <a:cubicBezTo>
                    <a:pt x="12740" y="19860"/>
                    <a:pt x="13073" y="19908"/>
                    <a:pt x="13395" y="20027"/>
                  </a:cubicBezTo>
                  <a:cubicBezTo>
                    <a:pt x="13383" y="19920"/>
                    <a:pt x="13371" y="19813"/>
                    <a:pt x="13383" y="19717"/>
                  </a:cubicBezTo>
                  <a:cubicBezTo>
                    <a:pt x="13395" y="19479"/>
                    <a:pt x="13466" y="19253"/>
                    <a:pt x="13597" y="19051"/>
                  </a:cubicBezTo>
                  <a:cubicBezTo>
                    <a:pt x="13704" y="18836"/>
                    <a:pt x="13764" y="18729"/>
                    <a:pt x="13680" y="18491"/>
                  </a:cubicBezTo>
                  <a:cubicBezTo>
                    <a:pt x="13645" y="18396"/>
                    <a:pt x="13585" y="18301"/>
                    <a:pt x="13537" y="18217"/>
                  </a:cubicBezTo>
                  <a:cubicBezTo>
                    <a:pt x="13478" y="18134"/>
                    <a:pt x="13430" y="18051"/>
                    <a:pt x="13383" y="17967"/>
                  </a:cubicBezTo>
                  <a:cubicBezTo>
                    <a:pt x="13311" y="17824"/>
                    <a:pt x="13275" y="17670"/>
                    <a:pt x="13275" y="17515"/>
                  </a:cubicBezTo>
                  <a:cubicBezTo>
                    <a:pt x="13264" y="17443"/>
                    <a:pt x="13252" y="17360"/>
                    <a:pt x="13228" y="17289"/>
                  </a:cubicBezTo>
                  <a:cubicBezTo>
                    <a:pt x="13204" y="17253"/>
                    <a:pt x="13180" y="17217"/>
                    <a:pt x="13145" y="17193"/>
                  </a:cubicBezTo>
                  <a:cubicBezTo>
                    <a:pt x="12978" y="17062"/>
                    <a:pt x="12894" y="16848"/>
                    <a:pt x="12930" y="16646"/>
                  </a:cubicBezTo>
                  <a:cubicBezTo>
                    <a:pt x="12998" y="16298"/>
                    <a:pt x="13278" y="16248"/>
                    <a:pt x="13470" y="16248"/>
                  </a:cubicBezTo>
                  <a:cubicBezTo>
                    <a:pt x="13514" y="16248"/>
                    <a:pt x="13554" y="16251"/>
                    <a:pt x="13585" y="16253"/>
                  </a:cubicBezTo>
                  <a:cubicBezTo>
                    <a:pt x="13632" y="16254"/>
                    <a:pt x="13677" y="16255"/>
                    <a:pt x="13719" y="16255"/>
                  </a:cubicBezTo>
                  <a:cubicBezTo>
                    <a:pt x="14077" y="16255"/>
                    <a:pt x="14292" y="16204"/>
                    <a:pt x="14526" y="15991"/>
                  </a:cubicBezTo>
                  <a:cubicBezTo>
                    <a:pt x="14776" y="15777"/>
                    <a:pt x="15050" y="15586"/>
                    <a:pt x="15347" y="15443"/>
                  </a:cubicBezTo>
                  <a:cubicBezTo>
                    <a:pt x="15431" y="15384"/>
                    <a:pt x="15514" y="15336"/>
                    <a:pt x="15609" y="15288"/>
                  </a:cubicBezTo>
                  <a:cubicBezTo>
                    <a:pt x="15990" y="15062"/>
                    <a:pt x="16407" y="14919"/>
                    <a:pt x="16847" y="14848"/>
                  </a:cubicBezTo>
                  <a:lnTo>
                    <a:pt x="16990" y="14812"/>
                  </a:lnTo>
                  <a:cubicBezTo>
                    <a:pt x="17359" y="14764"/>
                    <a:pt x="17574" y="14705"/>
                    <a:pt x="17621" y="14634"/>
                  </a:cubicBezTo>
                  <a:cubicBezTo>
                    <a:pt x="17597" y="14622"/>
                    <a:pt x="17526" y="14562"/>
                    <a:pt x="17478" y="14526"/>
                  </a:cubicBezTo>
                  <a:cubicBezTo>
                    <a:pt x="17407" y="14467"/>
                    <a:pt x="17336" y="14407"/>
                    <a:pt x="17276" y="14336"/>
                  </a:cubicBezTo>
                  <a:cubicBezTo>
                    <a:pt x="17169" y="14181"/>
                    <a:pt x="17074" y="14026"/>
                    <a:pt x="17014" y="13848"/>
                  </a:cubicBezTo>
                  <a:cubicBezTo>
                    <a:pt x="16978" y="13776"/>
                    <a:pt x="16955" y="13693"/>
                    <a:pt x="16943" y="13621"/>
                  </a:cubicBezTo>
                  <a:cubicBezTo>
                    <a:pt x="16181" y="12538"/>
                    <a:pt x="15454" y="11240"/>
                    <a:pt x="14776" y="10002"/>
                  </a:cubicBezTo>
                  <a:cubicBezTo>
                    <a:pt x="14657" y="9776"/>
                    <a:pt x="14573" y="9526"/>
                    <a:pt x="14514" y="9276"/>
                  </a:cubicBezTo>
                  <a:cubicBezTo>
                    <a:pt x="14418" y="8930"/>
                    <a:pt x="14347" y="8657"/>
                    <a:pt x="14049" y="8430"/>
                  </a:cubicBezTo>
                  <a:cubicBezTo>
                    <a:pt x="13787" y="8240"/>
                    <a:pt x="13514" y="8049"/>
                    <a:pt x="13228" y="7883"/>
                  </a:cubicBezTo>
                  <a:cubicBezTo>
                    <a:pt x="13167" y="7848"/>
                    <a:pt x="13093" y="7826"/>
                    <a:pt x="13021" y="7826"/>
                  </a:cubicBezTo>
                  <a:cubicBezTo>
                    <a:pt x="12994" y="7826"/>
                    <a:pt x="12968" y="7829"/>
                    <a:pt x="12942" y="7835"/>
                  </a:cubicBezTo>
                  <a:cubicBezTo>
                    <a:pt x="12835" y="7859"/>
                    <a:pt x="12728" y="7859"/>
                    <a:pt x="12609" y="7859"/>
                  </a:cubicBezTo>
                  <a:cubicBezTo>
                    <a:pt x="12466" y="7835"/>
                    <a:pt x="12323" y="7811"/>
                    <a:pt x="12180" y="7752"/>
                  </a:cubicBezTo>
                  <a:cubicBezTo>
                    <a:pt x="12073" y="7716"/>
                    <a:pt x="11966" y="7692"/>
                    <a:pt x="11847" y="7680"/>
                  </a:cubicBezTo>
                  <a:cubicBezTo>
                    <a:pt x="11751" y="7704"/>
                    <a:pt x="11668" y="7764"/>
                    <a:pt x="11597" y="7823"/>
                  </a:cubicBezTo>
                  <a:cubicBezTo>
                    <a:pt x="11490" y="7918"/>
                    <a:pt x="11359" y="8002"/>
                    <a:pt x="11228" y="8061"/>
                  </a:cubicBezTo>
                  <a:cubicBezTo>
                    <a:pt x="10987" y="8151"/>
                    <a:pt x="10749" y="8186"/>
                    <a:pt x="10521" y="8186"/>
                  </a:cubicBezTo>
                  <a:cubicBezTo>
                    <a:pt x="10117" y="8186"/>
                    <a:pt x="9747" y="8077"/>
                    <a:pt x="9465" y="7978"/>
                  </a:cubicBezTo>
                  <a:lnTo>
                    <a:pt x="9370" y="7954"/>
                  </a:lnTo>
                  <a:lnTo>
                    <a:pt x="9335" y="7859"/>
                  </a:lnTo>
                  <a:cubicBezTo>
                    <a:pt x="9311" y="7811"/>
                    <a:pt x="9275" y="7764"/>
                    <a:pt x="9251" y="7716"/>
                  </a:cubicBezTo>
                  <a:cubicBezTo>
                    <a:pt x="9132" y="7454"/>
                    <a:pt x="8965" y="7097"/>
                    <a:pt x="8727" y="7085"/>
                  </a:cubicBezTo>
                  <a:cubicBezTo>
                    <a:pt x="8620" y="7085"/>
                    <a:pt x="8394" y="7252"/>
                    <a:pt x="8227" y="7383"/>
                  </a:cubicBezTo>
                  <a:cubicBezTo>
                    <a:pt x="7989" y="7573"/>
                    <a:pt x="7739" y="7752"/>
                    <a:pt x="7465" y="7787"/>
                  </a:cubicBezTo>
                  <a:cubicBezTo>
                    <a:pt x="7411" y="7800"/>
                    <a:pt x="7356" y="7806"/>
                    <a:pt x="7301" y="7806"/>
                  </a:cubicBezTo>
                  <a:cubicBezTo>
                    <a:pt x="7101" y="7806"/>
                    <a:pt x="6900" y="7725"/>
                    <a:pt x="6751" y="7585"/>
                  </a:cubicBezTo>
                  <a:cubicBezTo>
                    <a:pt x="6382" y="7204"/>
                    <a:pt x="6489" y="6466"/>
                    <a:pt x="6572" y="5859"/>
                  </a:cubicBezTo>
                  <a:cubicBezTo>
                    <a:pt x="6596" y="5692"/>
                    <a:pt x="6620" y="5537"/>
                    <a:pt x="6632" y="5418"/>
                  </a:cubicBezTo>
                  <a:cubicBezTo>
                    <a:pt x="6679" y="4394"/>
                    <a:pt x="6608" y="4132"/>
                    <a:pt x="5775" y="3906"/>
                  </a:cubicBezTo>
                  <a:lnTo>
                    <a:pt x="5632" y="3870"/>
                  </a:lnTo>
                  <a:cubicBezTo>
                    <a:pt x="5322" y="3811"/>
                    <a:pt x="5013" y="3704"/>
                    <a:pt x="4739" y="3561"/>
                  </a:cubicBezTo>
                  <a:lnTo>
                    <a:pt x="4608" y="3477"/>
                  </a:lnTo>
                  <a:cubicBezTo>
                    <a:pt x="4346" y="3287"/>
                    <a:pt x="4155" y="3001"/>
                    <a:pt x="4072" y="2668"/>
                  </a:cubicBezTo>
                  <a:cubicBezTo>
                    <a:pt x="3810" y="2311"/>
                    <a:pt x="3596" y="1918"/>
                    <a:pt x="3417" y="1501"/>
                  </a:cubicBezTo>
                  <a:cubicBezTo>
                    <a:pt x="3227" y="989"/>
                    <a:pt x="2869" y="417"/>
                    <a:pt x="2572" y="298"/>
                  </a:cubicBezTo>
                  <a:cubicBezTo>
                    <a:pt x="2483" y="258"/>
                    <a:pt x="2391" y="241"/>
                    <a:pt x="2298" y="241"/>
                  </a:cubicBezTo>
                  <a:cubicBezTo>
                    <a:pt x="2090" y="241"/>
                    <a:pt x="1876" y="323"/>
                    <a:pt x="1679" y="406"/>
                  </a:cubicBezTo>
                  <a:cubicBezTo>
                    <a:pt x="1479" y="477"/>
                    <a:pt x="1280" y="560"/>
                    <a:pt x="1084" y="560"/>
                  </a:cubicBezTo>
                  <a:cubicBezTo>
                    <a:pt x="987" y="560"/>
                    <a:pt x="892" y="540"/>
                    <a:pt x="798" y="489"/>
                  </a:cubicBezTo>
                  <a:cubicBezTo>
                    <a:pt x="619" y="370"/>
                    <a:pt x="488" y="203"/>
                    <a:pt x="429"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3"/>
            <p:cNvSpPr/>
            <p:nvPr/>
          </p:nvSpPr>
          <p:spPr>
            <a:xfrm>
              <a:off x="3498650" y="2766550"/>
              <a:ext cx="57175" cy="40050"/>
            </a:xfrm>
            <a:custGeom>
              <a:avLst/>
              <a:gdLst/>
              <a:ahLst/>
              <a:cxnLst/>
              <a:rect l="l" t="t" r="r" b="b"/>
              <a:pathLst>
                <a:path w="2287" h="1602" extrusionOk="0">
                  <a:moveTo>
                    <a:pt x="1643" y="0"/>
                  </a:moveTo>
                  <a:cubicBezTo>
                    <a:pt x="1596" y="12"/>
                    <a:pt x="1560" y="24"/>
                    <a:pt x="1524" y="48"/>
                  </a:cubicBezTo>
                  <a:cubicBezTo>
                    <a:pt x="1393" y="107"/>
                    <a:pt x="1238" y="143"/>
                    <a:pt x="1095" y="179"/>
                  </a:cubicBezTo>
                  <a:cubicBezTo>
                    <a:pt x="988" y="203"/>
                    <a:pt x="881" y="226"/>
                    <a:pt x="786" y="274"/>
                  </a:cubicBezTo>
                  <a:cubicBezTo>
                    <a:pt x="691" y="310"/>
                    <a:pt x="595" y="476"/>
                    <a:pt x="524" y="607"/>
                  </a:cubicBezTo>
                  <a:cubicBezTo>
                    <a:pt x="476" y="679"/>
                    <a:pt x="429" y="750"/>
                    <a:pt x="381" y="822"/>
                  </a:cubicBezTo>
                  <a:cubicBezTo>
                    <a:pt x="238" y="1036"/>
                    <a:pt x="107" y="1262"/>
                    <a:pt x="0" y="1500"/>
                  </a:cubicBezTo>
                  <a:cubicBezTo>
                    <a:pt x="259" y="1552"/>
                    <a:pt x="528" y="1586"/>
                    <a:pt x="797" y="1586"/>
                  </a:cubicBezTo>
                  <a:cubicBezTo>
                    <a:pt x="837" y="1586"/>
                    <a:pt x="877" y="1585"/>
                    <a:pt x="917" y="1584"/>
                  </a:cubicBezTo>
                  <a:lnTo>
                    <a:pt x="1036" y="1584"/>
                  </a:lnTo>
                  <a:cubicBezTo>
                    <a:pt x="1131" y="1596"/>
                    <a:pt x="1229" y="1602"/>
                    <a:pt x="1328" y="1602"/>
                  </a:cubicBezTo>
                  <a:cubicBezTo>
                    <a:pt x="1426" y="1602"/>
                    <a:pt x="1524" y="1596"/>
                    <a:pt x="1619" y="1584"/>
                  </a:cubicBezTo>
                  <a:cubicBezTo>
                    <a:pt x="1786" y="1584"/>
                    <a:pt x="1953" y="1548"/>
                    <a:pt x="2107" y="1477"/>
                  </a:cubicBezTo>
                  <a:cubicBezTo>
                    <a:pt x="2143" y="1453"/>
                    <a:pt x="2179" y="1417"/>
                    <a:pt x="2203" y="1369"/>
                  </a:cubicBezTo>
                  <a:cubicBezTo>
                    <a:pt x="2215" y="1310"/>
                    <a:pt x="2215" y="1238"/>
                    <a:pt x="2203" y="1179"/>
                  </a:cubicBezTo>
                  <a:lnTo>
                    <a:pt x="2203" y="929"/>
                  </a:lnTo>
                  <a:cubicBezTo>
                    <a:pt x="2227" y="869"/>
                    <a:pt x="2238" y="810"/>
                    <a:pt x="2262" y="750"/>
                  </a:cubicBezTo>
                  <a:cubicBezTo>
                    <a:pt x="2274" y="703"/>
                    <a:pt x="2286" y="655"/>
                    <a:pt x="2286" y="607"/>
                  </a:cubicBezTo>
                  <a:cubicBezTo>
                    <a:pt x="2286" y="536"/>
                    <a:pt x="2155" y="453"/>
                    <a:pt x="2048" y="381"/>
                  </a:cubicBezTo>
                  <a:cubicBezTo>
                    <a:pt x="1953" y="322"/>
                    <a:pt x="1869" y="250"/>
                    <a:pt x="1786" y="167"/>
                  </a:cubicBezTo>
                  <a:cubicBezTo>
                    <a:pt x="1738" y="119"/>
                    <a:pt x="1691" y="60"/>
                    <a:pt x="1655" y="24"/>
                  </a:cubicBezTo>
                  <a:cubicBezTo>
                    <a:pt x="1643" y="12"/>
                    <a:pt x="1643" y="12"/>
                    <a:pt x="1643"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53"/>
            <p:cNvSpPr/>
            <p:nvPr/>
          </p:nvSpPr>
          <p:spPr>
            <a:xfrm>
              <a:off x="3801950" y="2915975"/>
              <a:ext cx="938250" cy="800400"/>
            </a:xfrm>
            <a:custGeom>
              <a:avLst/>
              <a:gdLst/>
              <a:ahLst/>
              <a:cxnLst/>
              <a:rect l="l" t="t" r="r" b="b"/>
              <a:pathLst>
                <a:path w="37530" h="32016" extrusionOk="0">
                  <a:moveTo>
                    <a:pt x="4727" y="0"/>
                  </a:moveTo>
                  <a:lnTo>
                    <a:pt x="4727" y="0"/>
                  </a:lnTo>
                  <a:cubicBezTo>
                    <a:pt x="4739" y="107"/>
                    <a:pt x="4715" y="214"/>
                    <a:pt x="4668" y="310"/>
                  </a:cubicBezTo>
                  <a:cubicBezTo>
                    <a:pt x="4501" y="595"/>
                    <a:pt x="4108" y="667"/>
                    <a:pt x="3668" y="738"/>
                  </a:cubicBezTo>
                  <a:lnTo>
                    <a:pt x="3537" y="762"/>
                  </a:lnTo>
                  <a:cubicBezTo>
                    <a:pt x="3156" y="822"/>
                    <a:pt x="2799" y="953"/>
                    <a:pt x="2465" y="1143"/>
                  </a:cubicBezTo>
                  <a:cubicBezTo>
                    <a:pt x="2370" y="1203"/>
                    <a:pt x="2287" y="1250"/>
                    <a:pt x="2191" y="1310"/>
                  </a:cubicBezTo>
                  <a:cubicBezTo>
                    <a:pt x="1929" y="1441"/>
                    <a:pt x="1691" y="1607"/>
                    <a:pt x="1465" y="1798"/>
                  </a:cubicBezTo>
                  <a:cubicBezTo>
                    <a:pt x="1121" y="2100"/>
                    <a:pt x="804" y="2184"/>
                    <a:pt x="379" y="2184"/>
                  </a:cubicBezTo>
                  <a:cubicBezTo>
                    <a:pt x="319" y="2184"/>
                    <a:pt x="256" y="2182"/>
                    <a:pt x="191" y="2179"/>
                  </a:cubicBezTo>
                  <a:lnTo>
                    <a:pt x="1" y="2179"/>
                  </a:lnTo>
                  <a:cubicBezTo>
                    <a:pt x="36" y="2203"/>
                    <a:pt x="72" y="2238"/>
                    <a:pt x="108" y="2274"/>
                  </a:cubicBezTo>
                  <a:cubicBezTo>
                    <a:pt x="179" y="2334"/>
                    <a:pt x="251" y="2417"/>
                    <a:pt x="286" y="2512"/>
                  </a:cubicBezTo>
                  <a:cubicBezTo>
                    <a:pt x="334" y="2643"/>
                    <a:pt x="370" y="2762"/>
                    <a:pt x="370" y="2905"/>
                  </a:cubicBezTo>
                  <a:cubicBezTo>
                    <a:pt x="370" y="3000"/>
                    <a:pt x="393" y="3096"/>
                    <a:pt x="429" y="3179"/>
                  </a:cubicBezTo>
                  <a:cubicBezTo>
                    <a:pt x="465" y="3250"/>
                    <a:pt x="513" y="3310"/>
                    <a:pt x="548" y="3381"/>
                  </a:cubicBezTo>
                  <a:cubicBezTo>
                    <a:pt x="632" y="3501"/>
                    <a:pt x="691" y="3620"/>
                    <a:pt x="739" y="3751"/>
                  </a:cubicBezTo>
                  <a:cubicBezTo>
                    <a:pt x="905" y="4191"/>
                    <a:pt x="751" y="4477"/>
                    <a:pt x="632" y="4715"/>
                  </a:cubicBezTo>
                  <a:cubicBezTo>
                    <a:pt x="548" y="4858"/>
                    <a:pt x="501" y="5013"/>
                    <a:pt x="477" y="5167"/>
                  </a:cubicBezTo>
                  <a:cubicBezTo>
                    <a:pt x="477" y="5275"/>
                    <a:pt x="489" y="5382"/>
                    <a:pt x="501" y="5489"/>
                  </a:cubicBezTo>
                  <a:cubicBezTo>
                    <a:pt x="524" y="5656"/>
                    <a:pt x="524" y="5822"/>
                    <a:pt x="513" y="5977"/>
                  </a:cubicBezTo>
                  <a:lnTo>
                    <a:pt x="513" y="5989"/>
                  </a:lnTo>
                  <a:cubicBezTo>
                    <a:pt x="524" y="6025"/>
                    <a:pt x="536" y="6072"/>
                    <a:pt x="560" y="6108"/>
                  </a:cubicBezTo>
                  <a:cubicBezTo>
                    <a:pt x="584" y="6227"/>
                    <a:pt x="608" y="6334"/>
                    <a:pt x="620" y="6453"/>
                  </a:cubicBezTo>
                  <a:cubicBezTo>
                    <a:pt x="643" y="6596"/>
                    <a:pt x="691" y="6882"/>
                    <a:pt x="763" y="6941"/>
                  </a:cubicBezTo>
                  <a:cubicBezTo>
                    <a:pt x="786" y="6960"/>
                    <a:pt x="810" y="6972"/>
                    <a:pt x="845" y="6972"/>
                  </a:cubicBezTo>
                  <a:cubicBezTo>
                    <a:pt x="896" y="6972"/>
                    <a:pt x="972" y="6946"/>
                    <a:pt x="1108" y="6882"/>
                  </a:cubicBezTo>
                  <a:cubicBezTo>
                    <a:pt x="1263" y="6810"/>
                    <a:pt x="1417" y="6763"/>
                    <a:pt x="1584" y="6739"/>
                  </a:cubicBezTo>
                  <a:cubicBezTo>
                    <a:pt x="1677" y="6731"/>
                    <a:pt x="1768" y="6727"/>
                    <a:pt x="1858" y="6727"/>
                  </a:cubicBezTo>
                  <a:cubicBezTo>
                    <a:pt x="2023" y="6727"/>
                    <a:pt x="2185" y="6740"/>
                    <a:pt x="2346" y="6763"/>
                  </a:cubicBezTo>
                  <a:cubicBezTo>
                    <a:pt x="2537" y="6787"/>
                    <a:pt x="2727" y="6787"/>
                    <a:pt x="2918" y="6787"/>
                  </a:cubicBezTo>
                  <a:cubicBezTo>
                    <a:pt x="2978" y="6783"/>
                    <a:pt x="3038" y="6781"/>
                    <a:pt x="3097" y="6781"/>
                  </a:cubicBezTo>
                  <a:cubicBezTo>
                    <a:pt x="3451" y="6781"/>
                    <a:pt x="3796" y="6841"/>
                    <a:pt x="4132" y="6953"/>
                  </a:cubicBezTo>
                  <a:cubicBezTo>
                    <a:pt x="4311" y="7001"/>
                    <a:pt x="4489" y="7049"/>
                    <a:pt x="4704" y="7084"/>
                  </a:cubicBezTo>
                  <a:cubicBezTo>
                    <a:pt x="4834" y="7108"/>
                    <a:pt x="4954" y="7120"/>
                    <a:pt x="5085" y="7120"/>
                  </a:cubicBezTo>
                  <a:cubicBezTo>
                    <a:pt x="5105" y="7119"/>
                    <a:pt x="5126" y="7119"/>
                    <a:pt x="5146" y="7119"/>
                  </a:cubicBezTo>
                  <a:cubicBezTo>
                    <a:pt x="5411" y="7119"/>
                    <a:pt x="5674" y="7189"/>
                    <a:pt x="5906" y="7310"/>
                  </a:cubicBezTo>
                  <a:cubicBezTo>
                    <a:pt x="5977" y="7358"/>
                    <a:pt x="6061" y="7418"/>
                    <a:pt x="6120" y="7477"/>
                  </a:cubicBezTo>
                  <a:cubicBezTo>
                    <a:pt x="6192" y="7537"/>
                    <a:pt x="6287" y="7596"/>
                    <a:pt x="6382" y="7644"/>
                  </a:cubicBezTo>
                  <a:cubicBezTo>
                    <a:pt x="6466" y="7668"/>
                    <a:pt x="6561" y="7703"/>
                    <a:pt x="6632" y="7727"/>
                  </a:cubicBezTo>
                  <a:cubicBezTo>
                    <a:pt x="6847" y="7787"/>
                    <a:pt x="7037" y="7870"/>
                    <a:pt x="7228" y="7965"/>
                  </a:cubicBezTo>
                  <a:lnTo>
                    <a:pt x="7311" y="8013"/>
                  </a:lnTo>
                  <a:cubicBezTo>
                    <a:pt x="7549" y="8144"/>
                    <a:pt x="7871" y="8311"/>
                    <a:pt x="8025" y="8561"/>
                  </a:cubicBezTo>
                  <a:cubicBezTo>
                    <a:pt x="8168" y="8787"/>
                    <a:pt x="8263" y="9049"/>
                    <a:pt x="8323" y="9311"/>
                  </a:cubicBezTo>
                  <a:cubicBezTo>
                    <a:pt x="8406" y="9608"/>
                    <a:pt x="8478" y="9870"/>
                    <a:pt x="8704" y="10061"/>
                  </a:cubicBezTo>
                  <a:cubicBezTo>
                    <a:pt x="9061" y="10370"/>
                    <a:pt x="9442" y="10632"/>
                    <a:pt x="9859" y="10847"/>
                  </a:cubicBezTo>
                  <a:cubicBezTo>
                    <a:pt x="10204" y="11037"/>
                    <a:pt x="10526" y="11240"/>
                    <a:pt x="10847" y="11478"/>
                  </a:cubicBezTo>
                  <a:cubicBezTo>
                    <a:pt x="11347" y="11871"/>
                    <a:pt x="11478" y="12144"/>
                    <a:pt x="11621" y="12716"/>
                  </a:cubicBezTo>
                  <a:cubicBezTo>
                    <a:pt x="11692" y="13025"/>
                    <a:pt x="11740" y="13383"/>
                    <a:pt x="11526" y="13609"/>
                  </a:cubicBezTo>
                  <a:cubicBezTo>
                    <a:pt x="11423" y="13711"/>
                    <a:pt x="11284" y="13765"/>
                    <a:pt x="11143" y="13765"/>
                  </a:cubicBezTo>
                  <a:cubicBezTo>
                    <a:pt x="11088" y="13765"/>
                    <a:pt x="11032" y="13757"/>
                    <a:pt x="10978" y="13740"/>
                  </a:cubicBezTo>
                  <a:cubicBezTo>
                    <a:pt x="10835" y="13716"/>
                    <a:pt x="10704" y="13633"/>
                    <a:pt x="10609" y="13526"/>
                  </a:cubicBezTo>
                  <a:cubicBezTo>
                    <a:pt x="10561" y="13466"/>
                    <a:pt x="10526" y="13442"/>
                    <a:pt x="10490" y="13442"/>
                  </a:cubicBezTo>
                  <a:cubicBezTo>
                    <a:pt x="10475" y="13439"/>
                    <a:pt x="10460" y="13438"/>
                    <a:pt x="10443" y="13438"/>
                  </a:cubicBezTo>
                  <a:cubicBezTo>
                    <a:pt x="10266" y="13438"/>
                    <a:pt x="10021" y="13608"/>
                    <a:pt x="9835" y="13728"/>
                  </a:cubicBezTo>
                  <a:lnTo>
                    <a:pt x="9704" y="13811"/>
                  </a:lnTo>
                  <a:cubicBezTo>
                    <a:pt x="9549" y="13907"/>
                    <a:pt x="9371" y="14002"/>
                    <a:pt x="9180" y="14109"/>
                  </a:cubicBezTo>
                  <a:lnTo>
                    <a:pt x="9061" y="14180"/>
                  </a:lnTo>
                  <a:lnTo>
                    <a:pt x="9085" y="14323"/>
                  </a:lnTo>
                  <a:cubicBezTo>
                    <a:pt x="9121" y="14585"/>
                    <a:pt x="9002" y="14847"/>
                    <a:pt x="8764" y="14966"/>
                  </a:cubicBezTo>
                  <a:cubicBezTo>
                    <a:pt x="8764" y="14978"/>
                    <a:pt x="8740" y="14990"/>
                    <a:pt x="8728" y="15002"/>
                  </a:cubicBezTo>
                  <a:cubicBezTo>
                    <a:pt x="8752" y="15073"/>
                    <a:pt x="8835" y="15216"/>
                    <a:pt x="8883" y="15300"/>
                  </a:cubicBezTo>
                  <a:cubicBezTo>
                    <a:pt x="8930" y="15395"/>
                    <a:pt x="8990" y="15514"/>
                    <a:pt x="9025" y="15585"/>
                  </a:cubicBezTo>
                  <a:cubicBezTo>
                    <a:pt x="9049" y="15645"/>
                    <a:pt x="9073" y="15704"/>
                    <a:pt x="9085" y="15764"/>
                  </a:cubicBezTo>
                  <a:cubicBezTo>
                    <a:pt x="9121" y="15859"/>
                    <a:pt x="9204" y="16157"/>
                    <a:pt x="9276" y="16193"/>
                  </a:cubicBezTo>
                  <a:cubicBezTo>
                    <a:pt x="9299" y="16193"/>
                    <a:pt x="9335" y="16169"/>
                    <a:pt x="9418" y="16062"/>
                  </a:cubicBezTo>
                  <a:cubicBezTo>
                    <a:pt x="9502" y="15966"/>
                    <a:pt x="9609" y="15883"/>
                    <a:pt x="9716" y="15823"/>
                  </a:cubicBezTo>
                  <a:cubicBezTo>
                    <a:pt x="9844" y="15770"/>
                    <a:pt x="9968" y="15749"/>
                    <a:pt x="10085" y="15749"/>
                  </a:cubicBezTo>
                  <a:cubicBezTo>
                    <a:pt x="10415" y="15749"/>
                    <a:pt x="10692" y="15917"/>
                    <a:pt x="10859" y="16014"/>
                  </a:cubicBezTo>
                  <a:lnTo>
                    <a:pt x="10954" y="16062"/>
                  </a:lnTo>
                  <a:cubicBezTo>
                    <a:pt x="11276" y="16228"/>
                    <a:pt x="11562" y="16443"/>
                    <a:pt x="11812" y="16693"/>
                  </a:cubicBezTo>
                  <a:cubicBezTo>
                    <a:pt x="12050" y="17002"/>
                    <a:pt x="12228" y="17336"/>
                    <a:pt x="12371" y="17693"/>
                  </a:cubicBezTo>
                  <a:cubicBezTo>
                    <a:pt x="12466" y="17907"/>
                    <a:pt x="12550" y="18109"/>
                    <a:pt x="12645" y="18252"/>
                  </a:cubicBezTo>
                  <a:cubicBezTo>
                    <a:pt x="13086" y="18943"/>
                    <a:pt x="13586" y="19598"/>
                    <a:pt x="14157" y="20181"/>
                  </a:cubicBezTo>
                  <a:cubicBezTo>
                    <a:pt x="14883" y="21003"/>
                    <a:pt x="15645" y="21848"/>
                    <a:pt x="16086" y="23027"/>
                  </a:cubicBezTo>
                  <a:cubicBezTo>
                    <a:pt x="16538" y="24194"/>
                    <a:pt x="16896" y="24967"/>
                    <a:pt x="17562" y="25777"/>
                  </a:cubicBezTo>
                  <a:cubicBezTo>
                    <a:pt x="18181" y="26527"/>
                    <a:pt x="18753" y="27313"/>
                    <a:pt x="19312" y="28075"/>
                  </a:cubicBezTo>
                  <a:lnTo>
                    <a:pt x="19586" y="28456"/>
                  </a:lnTo>
                  <a:cubicBezTo>
                    <a:pt x="19884" y="28861"/>
                    <a:pt x="20182" y="29301"/>
                    <a:pt x="20491" y="29742"/>
                  </a:cubicBezTo>
                  <a:cubicBezTo>
                    <a:pt x="20979" y="30456"/>
                    <a:pt x="21479" y="31171"/>
                    <a:pt x="22015" y="31837"/>
                  </a:cubicBezTo>
                  <a:cubicBezTo>
                    <a:pt x="21956" y="31897"/>
                    <a:pt x="21884" y="31956"/>
                    <a:pt x="21825" y="32016"/>
                  </a:cubicBezTo>
                  <a:cubicBezTo>
                    <a:pt x="22051" y="31814"/>
                    <a:pt x="22289" y="31623"/>
                    <a:pt x="22360" y="31313"/>
                  </a:cubicBezTo>
                  <a:cubicBezTo>
                    <a:pt x="21479" y="31313"/>
                    <a:pt x="23003" y="30337"/>
                    <a:pt x="23206" y="30147"/>
                  </a:cubicBezTo>
                  <a:lnTo>
                    <a:pt x="19967" y="25872"/>
                  </a:lnTo>
                  <a:lnTo>
                    <a:pt x="21515" y="24646"/>
                  </a:lnTo>
                  <a:lnTo>
                    <a:pt x="19384" y="22062"/>
                  </a:lnTo>
                  <a:cubicBezTo>
                    <a:pt x="19932" y="22062"/>
                    <a:pt x="20208" y="21841"/>
                    <a:pt x="20473" y="21841"/>
                  </a:cubicBezTo>
                  <a:cubicBezTo>
                    <a:pt x="20652" y="21841"/>
                    <a:pt x="20826" y="21941"/>
                    <a:pt x="21075" y="22277"/>
                  </a:cubicBezTo>
                  <a:cubicBezTo>
                    <a:pt x="21479" y="22824"/>
                    <a:pt x="21753" y="23420"/>
                    <a:pt x="22230" y="23932"/>
                  </a:cubicBezTo>
                  <a:cubicBezTo>
                    <a:pt x="22741" y="24515"/>
                    <a:pt x="23194" y="25134"/>
                    <a:pt x="23599" y="25789"/>
                  </a:cubicBezTo>
                  <a:cubicBezTo>
                    <a:pt x="23840" y="26161"/>
                    <a:pt x="24077" y="26242"/>
                    <a:pt x="24372" y="26242"/>
                  </a:cubicBezTo>
                  <a:cubicBezTo>
                    <a:pt x="24587" y="26242"/>
                    <a:pt x="24833" y="26199"/>
                    <a:pt x="25135" y="26194"/>
                  </a:cubicBezTo>
                  <a:cubicBezTo>
                    <a:pt x="25157" y="26193"/>
                    <a:pt x="25179" y="26193"/>
                    <a:pt x="25201" y="26193"/>
                  </a:cubicBezTo>
                  <a:cubicBezTo>
                    <a:pt x="26148" y="26193"/>
                    <a:pt x="26181" y="26698"/>
                    <a:pt x="26635" y="27408"/>
                  </a:cubicBezTo>
                  <a:cubicBezTo>
                    <a:pt x="26664" y="27414"/>
                    <a:pt x="26694" y="27417"/>
                    <a:pt x="26724" y="27417"/>
                  </a:cubicBezTo>
                  <a:cubicBezTo>
                    <a:pt x="27112" y="27417"/>
                    <a:pt x="27570" y="26945"/>
                    <a:pt x="27802" y="26658"/>
                  </a:cubicBezTo>
                  <a:cubicBezTo>
                    <a:pt x="27939" y="26759"/>
                    <a:pt x="28170" y="27527"/>
                    <a:pt x="28459" y="27527"/>
                  </a:cubicBezTo>
                  <a:cubicBezTo>
                    <a:pt x="28545" y="27527"/>
                    <a:pt x="28635" y="27460"/>
                    <a:pt x="28730" y="27289"/>
                  </a:cubicBezTo>
                  <a:cubicBezTo>
                    <a:pt x="28671" y="27003"/>
                    <a:pt x="28730" y="26706"/>
                    <a:pt x="28897" y="26468"/>
                  </a:cubicBezTo>
                  <a:cubicBezTo>
                    <a:pt x="29492" y="26515"/>
                    <a:pt x="30195" y="26991"/>
                    <a:pt x="29790" y="27670"/>
                  </a:cubicBezTo>
                  <a:cubicBezTo>
                    <a:pt x="30207" y="27932"/>
                    <a:pt x="30445" y="28218"/>
                    <a:pt x="30802" y="28480"/>
                  </a:cubicBezTo>
                  <a:cubicBezTo>
                    <a:pt x="30742" y="28527"/>
                    <a:pt x="30683" y="28670"/>
                    <a:pt x="30612" y="28718"/>
                  </a:cubicBezTo>
                  <a:cubicBezTo>
                    <a:pt x="30814" y="28908"/>
                    <a:pt x="31135" y="28956"/>
                    <a:pt x="31326" y="29158"/>
                  </a:cubicBezTo>
                  <a:cubicBezTo>
                    <a:pt x="31600" y="29432"/>
                    <a:pt x="31457" y="29754"/>
                    <a:pt x="31659" y="30039"/>
                  </a:cubicBezTo>
                  <a:cubicBezTo>
                    <a:pt x="31874" y="30206"/>
                    <a:pt x="32100" y="30349"/>
                    <a:pt x="32338" y="30456"/>
                  </a:cubicBezTo>
                  <a:cubicBezTo>
                    <a:pt x="32506" y="30456"/>
                    <a:pt x="32957" y="30130"/>
                    <a:pt x="33110" y="30130"/>
                  </a:cubicBezTo>
                  <a:cubicBezTo>
                    <a:pt x="33120" y="30130"/>
                    <a:pt x="33128" y="30132"/>
                    <a:pt x="33136" y="30135"/>
                  </a:cubicBezTo>
                  <a:cubicBezTo>
                    <a:pt x="33540" y="30278"/>
                    <a:pt x="33195" y="30706"/>
                    <a:pt x="33338" y="30980"/>
                  </a:cubicBezTo>
                  <a:cubicBezTo>
                    <a:pt x="33457" y="31218"/>
                    <a:pt x="33779" y="31325"/>
                    <a:pt x="34064" y="31421"/>
                  </a:cubicBezTo>
                  <a:cubicBezTo>
                    <a:pt x="34330" y="31509"/>
                    <a:pt x="34867" y="31829"/>
                    <a:pt x="35276" y="31829"/>
                  </a:cubicBezTo>
                  <a:cubicBezTo>
                    <a:pt x="35417" y="31829"/>
                    <a:pt x="35542" y="31792"/>
                    <a:pt x="35636" y="31694"/>
                  </a:cubicBezTo>
                  <a:cubicBezTo>
                    <a:pt x="36053" y="31266"/>
                    <a:pt x="35112" y="30587"/>
                    <a:pt x="35588" y="30159"/>
                  </a:cubicBezTo>
                  <a:cubicBezTo>
                    <a:pt x="35029" y="29920"/>
                    <a:pt x="34517" y="29861"/>
                    <a:pt x="33981" y="29492"/>
                  </a:cubicBezTo>
                  <a:cubicBezTo>
                    <a:pt x="33409" y="29111"/>
                    <a:pt x="32838" y="28730"/>
                    <a:pt x="32290" y="28337"/>
                  </a:cubicBezTo>
                  <a:cubicBezTo>
                    <a:pt x="31576" y="27813"/>
                    <a:pt x="31826" y="27825"/>
                    <a:pt x="31897" y="27158"/>
                  </a:cubicBezTo>
                  <a:cubicBezTo>
                    <a:pt x="31933" y="26908"/>
                    <a:pt x="31814" y="26694"/>
                    <a:pt x="31838" y="26468"/>
                  </a:cubicBezTo>
                  <a:cubicBezTo>
                    <a:pt x="31850" y="26349"/>
                    <a:pt x="32028" y="25968"/>
                    <a:pt x="32028" y="25920"/>
                  </a:cubicBezTo>
                  <a:cubicBezTo>
                    <a:pt x="32005" y="25467"/>
                    <a:pt x="31421" y="24991"/>
                    <a:pt x="31076" y="24455"/>
                  </a:cubicBezTo>
                  <a:cubicBezTo>
                    <a:pt x="30778" y="23991"/>
                    <a:pt x="30397" y="23741"/>
                    <a:pt x="30052" y="23360"/>
                  </a:cubicBezTo>
                  <a:cubicBezTo>
                    <a:pt x="29719" y="22967"/>
                    <a:pt x="29278" y="22158"/>
                    <a:pt x="29588" y="21800"/>
                  </a:cubicBezTo>
                  <a:cubicBezTo>
                    <a:pt x="29766" y="21598"/>
                    <a:pt x="30159" y="21788"/>
                    <a:pt x="30314" y="21419"/>
                  </a:cubicBezTo>
                  <a:cubicBezTo>
                    <a:pt x="30481" y="21026"/>
                    <a:pt x="30111" y="20967"/>
                    <a:pt x="30088" y="20729"/>
                  </a:cubicBezTo>
                  <a:cubicBezTo>
                    <a:pt x="30052" y="20479"/>
                    <a:pt x="30064" y="20098"/>
                    <a:pt x="30433" y="19991"/>
                  </a:cubicBezTo>
                  <a:cubicBezTo>
                    <a:pt x="30478" y="19978"/>
                    <a:pt x="30519" y="19972"/>
                    <a:pt x="30557" y="19972"/>
                  </a:cubicBezTo>
                  <a:cubicBezTo>
                    <a:pt x="30911" y="19972"/>
                    <a:pt x="30987" y="20484"/>
                    <a:pt x="31266" y="20753"/>
                  </a:cubicBezTo>
                  <a:cubicBezTo>
                    <a:pt x="31647" y="21134"/>
                    <a:pt x="32255" y="21134"/>
                    <a:pt x="32552" y="21622"/>
                  </a:cubicBezTo>
                  <a:cubicBezTo>
                    <a:pt x="32695" y="21848"/>
                    <a:pt x="32624" y="22134"/>
                    <a:pt x="32814" y="22324"/>
                  </a:cubicBezTo>
                  <a:cubicBezTo>
                    <a:pt x="32961" y="22078"/>
                    <a:pt x="33082" y="21984"/>
                    <a:pt x="33197" y="21984"/>
                  </a:cubicBezTo>
                  <a:cubicBezTo>
                    <a:pt x="33344" y="21984"/>
                    <a:pt x="33481" y="22137"/>
                    <a:pt x="33648" y="22324"/>
                  </a:cubicBezTo>
                  <a:cubicBezTo>
                    <a:pt x="33743" y="22431"/>
                    <a:pt x="33707" y="22622"/>
                    <a:pt x="33850" y="22765"/>
                  </a:cubicBezTo>
                  <a:cubicBezTo>
                    <a:pt x="34017" y="22955"/>
                    <a:pt x="34350" y="22943"/>
                    <a:pt x="34541" y="23110"/>
                  </a:cubicBezTo>
                  <a:cubicBezTo>
                    <a:pt x="34755" y="23301"/>
                    <a:pt x="34767" y="23515"/>
                    <a:pt x="34922" y="23717"/>
                  </a:cubicBezTo>
                  <a:cubicBezTo>
                    <a:pt x="35084" y="23930"/>
                    <a:pt x="34987" y="24143"/>
                    <a:pt x="35292" y="24143"/>
                  </a:cubicBezTo>
                  <a:cubicBezTo>
                    <a:pt x="35346" y="24143"/>
                    <a:pt x="35411" y="24136"/>
                    <a:pt x="35493" y="24122"/>
                  </a:cubicBezTo>
                  <a:cubicBezTo>
                    <a:pt x="35755" y="24086"/>
                    <a:pt x="35850" y="23753"/>
                    <a:pt x="36112" y="23682"/>
                  </a:cubicBezTo>
                  <a:cubicBezTo>
                    <a:pt x="36189" y="23662"/>
                    <a:pt x="36266" y="23654"/>
                    <a:pt x="36344" y="23654"/>
                  </a:cubicBezTo>
                  <a:cubicBezTo>
                    <a:pt x="36585" y="23654"/>
                    <a:pt x="36826" y="23727"/>
                    <a:pt x="37029" y="23727"/>
                  </a:cubicBezTo>
                  <a:cubicBezTo>
                    <a:pt x="37269" y="23727"/>
                    <a:pt x="37456" y="23625"/>
                    <a:pt x="37529" y="23182"/>
                  </a:cubicBezTo>
                  <a:cubicBezTo>
                    <a:pt x="37317" y="22873"/>
                    <a:pt x="37112" y="21657"/>
                    <a:pt x="36662" y="21657"/>
                  </a:cubicBezTo>
                  <a:cubicBezTo>
                    <a:pt x="36557" y="21657"/>
                    <a:pt x="36438" y="21723"/>
                    <a:pt x="36303" y="21884"/>
                  </a:cubicBezTo>
                  <a:cubicBezTo>
                    <a:pt x="36004" y="21229"/>
                    <a:pt x="35433" y="20971"/>
                    <a:pt x="34821" y="20971"/>
                  </a:cubicBezTo>
                  <a:cubicBezTo>
                    <a:pt x="34654" y="20971"/>
                    <a:pt x="34483" y="20991"/>
                    <a:pt x="34314" y="21026"/>
                  </a:cubicBezTo>
                  <a:cubicBezTo>
                    <a:pt x="33981" y="20086"/>
                    <a:pt x="33338" y="20407"/>
                    <a:pt x="32743" y="19848"/>
                  </a:cubicBezTo>
                  <a:cubicBezTo>
                    <a:pt x="32743" y="19836"/>
                    <a:pt x="32504" y="19335"/>
                    <a:pt x="32493" y="19335"/>
                  </a:cubicBezTo>
                  <a:cubicBezTo>
                    <a:pt x="32493" y="19335"/>
                    <a:pt x="32493" y="19335"/>
                    <a:pt x="32493" y="19336"/>
                  </a:cubicBezTo>
                  <a:cubicBezTo>
                    <a:pt x="32445" y="19110"/>
                    <a:pt x="32171" y="19193"/>
                    <a:pt x="32445" y="18931"/>
                  </a:cubicBezTo>
                  <a:lnTo>
                    <a:pt x="32445" y="18931"/>
                  </a:lnTo>
                  <a:cubicBezTo>
                    <a:pt x="32563" y="19041"/>
                    <a:pt x="32647" y="19081"/>
                    <a:pt x="32717" y="19081"/>
                  </a:cubicBezTo>
                  <a:cubicBezTo>
                    <a:pt x="32867" y="19081"/>
                    <a:pt x="32956" y="18901"/>
                    <a:pt x="33183" y="18836"/>
                  </a:cubicBezTo>
                  <a:cubicBezTo>
                    <a:pt x="33464" y="18755"/>
                    <a:pt x="33585" y="18658"/>
                    <a:pt x="33872" y="18658"/>
                  </a:cubicBezTo>
                  <a:cubicBezTo>
                    <a:pt x="33926" y="18658"/>
                    <a:pt x="33985" y="18662"/>
                    <a:pt x="34052" y="18669"/>
                  </a:cubicBezTo>
                  <a:cubicBezTo>
                    <a:pt x="34243" y="18693"/>
                    <a:pt x="35660" y="18991"/>
                    <a:pt x="35469" y="19288"/>
                  </a:cubicBezTo>
                  <a:cubicBezTo>
                    <a:pt x="35605" y="19366"/>
                    <a:pt x="35705" y="19399"/>
                    <a:pt x="35777" y="19399"/>
                  </a:cubicBezTo>
                  <a:cubicBezTo>
                    <a:pt x="35981" y="19399"/>
                    <a:pt x="35957" y="19128"/>
                    <a:pt x="35885" y="18830"/>
                  </a:cubicBezTo>
                  <a:lnTo>
                    <a:pt x="35885" y="18830"/>
                  </a:lnTo>
                  <a:cubicBezTo>
                    <a:pt x="35889" y="18832"/>
                    <a:pt x="35894" y="18834"/>
                    <a:pt x="35898" y="18836"/>
                  </a:cubicBezTo>
                  <a:cubicBezTo>
                    <a:pt x="35850" y="18657"/>
                    <a:pt x="35791" y="18467"/>
                    <a:pt x="35743" y="18324"/>
                  </a:cubicBezTo>
                  <a:lnTo>
                    <a:pt x="35743" y="18324"/>
                  </a:lnTo>
                  <a:cubicBezTo>
                    <a:pt x="35783" y="18469"/>
                    <a:pt x="35843" y="18654"/>
                    <a:pt x="35885" y="18830"/>
                  </a:cubicBezTo>
                  <a:lnTo>
                    <a:pt x="35885" y="18830"/>
                  </a:lnTo>
                  <a:cubicBezTo>
                    <a:pt x="35331" y="18582"/>
                    <a:pt x="34861" y="18359"/>
                    <a:pt x="34707" y="18288"/>
                  </a:cubicBezTo>
                  <a:cubicBezTo>
                    <a:pt x="34422" y="18145"/>
                    <a:pt x="34136" y="18026"/>
                    <a:pt x="33850" y="17919"/>
                  </a:cubicBezTo>
                  <a:cubicBezTo>
                    <a:pt x="33314" y="17705"/>
                    <a:pt x="32743" y="17490"/>
                    <a:pt x="32278" y="17086"/>
                  </a:cubicBezTo>
                  <a:cubicBezTo>
                    <a:pt x="31909" y="16776"/>
                    <a:pt x="31433" y="16562"/>
                    <a:pt x="30981" y="16359"/>
                  </a:cubicBezTo>
                  <a:cubicBezTo>
                    <a:pt x="30802" y="16288"/>
                    <a:pt x="30635" y="16216"/>
                    <a:pt x="30457" y="16121"/>
                  </a:cubicBezTo>
                  <a:cubicBezTo>
                    <a:pt x="29992" y="15883"/>
                    <a:pt x="29504" y="15657"/>
                    <a:pt x="29028" y="15419"/>
                  </a:cubicBezTo>
                  <a:cubicBezTo>
                    <a:pt x="27361" y="14609"/>
                    <a:pt x="25647" y="13776"/>
                    <a:pt x="24039" y="12823"/>
                  </a:cubicBezTo>
                  <a:cubicBezTo>
                    <a:pt x="22646" y="11966"/>
                    <a:pt x="21217" y="11192"/>
                    <a:pt x="19741" y="10513"/>
                  </a:cubicBezTo>
                  <a:cubicBezTo>
                    <a:pt x="18598" y="9989"/>
                    <a:pt x="17824" y="9513"/>
                    <a:pt x="16991" y="8477"/>
                  </a:cubicBezTo>
                  <a:cubicBezTo>
                    <a:pt x="16955" y="8430"/>
                    <a:pt x="16919" y="8382"/>
                    <a:pt x="16884" y="8323"/>
                  </a:cubicBezTo>
                  <a:cubicBezTo>
                    <a:pt x="16779" y="8169"/>
                    <a:pt x="16718" y="8087"/>
                    <a:pt x="16611" y="8087"/>
                  </a:cubicBezTo>
                  <a:cubicBezTo>
                    <a:pt x="16561" y="8087"/>
                    <a:pt x="16500" y="8106"/>
                    <a:pt x="16419" y="8144"/>
                  </a:cubicBezTo>
                  <a:cubicBezTo>
                    <a:pt x="16372" y="8156"/>
                    <a:pt x="16348" y="8192"/>
                    <a:pt x="16336" y="8239"/>
                  </a:cubicBezTo>
                  <a:cubicBezTo>
                    <a:pt x="16336" y="8263"/>
                    <a:pt x="16324" y="8287"/>
                    <a:pt x="16312" y="8323"/>
                  </a:cubicBezTo>
                  <a:cubicBezTo>
                    <a:pt x="16276" y="8442"/>
                    <a:pt x="16229" y="8549"/>
                    <a:pt x="16157" y="8644"/>
                  </a:cubicBezTo>
                  <a:cubicBezTo>
                    <a:pt x="16110" y="8715"/>
                    <a:pt x="16038" y="8775"/>
                    <a:pt x="15979" y="8834"/>
                  </a:cubicBezTo>
                  <a:cubicBezTo>
                    <a:pt x="15821" y="8957"/>
                    <a:pt x="15658" y="9004"/>
                    <a:pt x="15494" y="9004"/>
                  </a:cubicBezTo>
                  <a:cubicBezTo>
                    <a:pt x="15214" y="9004"/>
                    <a:pt x="14932" y="8867"/>
                    <a:pt x="14669" y="8739"/>
                  </a:cubicBezTo>
                  <a:cubicBezTo>
                    <a:pt x="14574" y="8692"/>
                    <a:pt x="14467" y="8644"/>
                    <a:pt x="14371" y="8596"/>
                  </a:cubicBezTo>
                  <a:cubicBezTo>
                    <a:pt x="14109" y="8489"/>
                    <a:pt x="13848" y="8394"/>
                    <a:pt x="13574" y="8334"/>
                  </a:cubicBezTo>
                  <a:cubicBezTo>
                    <a:pt x="13062" y="8180"/>
                    <a:pt x="12538" y="8037"/>
                    <a:pt x="12109" y="7644"/>
                  </a:cubicBezTo>
                  <a:cubicBezTo>
                    <a:pt x="12050" y="7572"/>
                    <a:pt x="11990" y="7501"/>
                    <a:pt x="11943" y="7430"/>
                  </a:cubicBezTo>
                  <a:cubicBezTo>
                    <a:pt x="11895" y="7358"/>
                    <a:pt x="11847" y="7299"/>
                    <a:pt x="11800" y="7251"/>
                  </a:cubicBezTo>
                  <a:cubicBezTo>
                    <a:pt x="11788" y="7251"/>
                    <a:pt x="11788" y="7263"/>
                    <a:pt x="11776" y="7263"/>
                  </a:cubicBezTo>
                  <a:lnTo>
                    <a:pt x="11776" y="7334"/>
                  </a:lnTo>
                  <a:cubicBezTo>
                    <a:pt x="11776" y="7489"/>
                    <a:pt x="11716" y="7632"/>
                    <a:pt x="11633" y="7751"/>
                  </a:cubicBezTo>
                  <a:cubicBezTo>
                    <a:pt x="11399" y="8023"/>
                    <a:pt x="11109" y="8162"/>
                    <a:pt x="10805" y="8162"/>
                  </a:cubicBezTo>
                  <a:cubicBezTo>
                    <a:pt x="10551" y="8162"/>
                    <a:pt x="10287" y="8065"/>
                    <a:pt x="10038" y="7870"/>
                  </a:cubicBezTo>
                  <a:cubicBezTo>
                    <a:pt x="9359" y="7322"/>
                    <a:pt x="9145" y="6298"/>
                    <a:pt x="8930" y="5298"/>
                  </a:cubicBezTo>
                  <a:cubicBezTo>
                    <a:pt x="8847" y="4834"/>
                    <a:pt x="8728" y="4382"/>
                    <a:pt x="8561" y="3953"/>
                  </a:cubicBezTo>
                  <a:cubicBezTo>
                    <a:pt x="8109" y="2941"/>
                    <a:pt x="7371" y="1929"/>
                    <a:pt x="6358" y="941"/>
                  </a:cubicBezTo>
                  <a:cubicBezTo>
                    <a:pt x="6001" y="607"/>
                    <a:pt x="5585" y="405"/>
                    <a:pt x="5144" y="202"/>
                  </a:cubicBezTo>
                  <a:cubicBezTo>
                    <a:pt x="5001" y="131"/>
                    <a:pt x="4858" y="72"/>
                    <a:pt x="4727"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3"/>
            <p:cNvSpPr/>
            <p:nvPr/>
          </p:nvSpPr>
          <p:spPr>
            <a:xfrm>
              <a:off x="2412800" y="2290000"/>
              <a:ext cx="1154025" cy="652850"/>
            </a:xfrm>
            <a:custGeom>
              <a:avLst/>
              <a:gdLst/>
              <a:ahLst/>
              <a:cxnLst/>
              <a:rect l="l" t="t" r="r" b="b"/>
              <a:pathLst>
                <a:path w="46161" h="26114" extrusionOk="0">
                  <a:moveTo>
                    <a:pt x="10061" y="0"/>
                  </a:moveTo>
                  <a:cubicBezTo>
                    <a:pt x="10064" y="1"/>
                    <a:pt x="10067" y="1"/>
                    <a:pt x="10071" y="2"/>
                  </a:cubicBezTo>
                  <a:lnTo>
                    <a:pt x="10071" y="2"/>
                  </a:lnTo>
                  <a:cubicBezTo>
                    <a:pt x="10071" y="1"/>
                    <a:pt x="10072" y="1"/>
                    <a:pt x="10073" y="0"/>
                  </a:cubicBezTo>
                  <a:close/>
                  <a:moveTo>
                    <a:pt x="3" y="17318"/>
                  </a:moveTo>
                  <a:cubicBezTo>
                    <a:pt x="2" y="17320"/>
                    <a:pt x="1" y="17322"/>
                    <a:pt x="0" y="17324"/>
                  </a:cubicBezTo>
                  <a:cubicBezTo>
                    <a:pt x="1" y="17322"/>
                    <a:pt x="2" y="17320"/>
                    <a:pt x="3" y="17318"/>
                  </a:cubicBezTo>
                  <a:close/>
                  <a:moveTo>
                    <a:pt x="10071" y="2"/>
                  </a:moveTo>
                  <a:cubicBezTo>
                    <a:pt x="9548" y="322"/>
                    <a:pt x="9120" y="549"/>
                    <a:pt x="9049" y="1381"/>
                  </a:cubicBezTo>
                  <a:cubicBezTo>
                    <a:pt x="9025" y="1762"/>
                    <a:pt x="9132" y="2001"/>
                    <a:pt x="8954" y="2382"/>
                  </a:cubicBezTo>
                  <a:cubicBezTo>
                    <a:pt x="8715" y="2917"/>
                    <a:pt x="8501" y="3084"/>
                    <a:pt x="8465" y="3703"/>
                  </a:cubicBezTo>
                  <a:cubicBezTo>
                    <a:pt x="8430" y="4656"/>
                    <a:pt x="8096" y="5025"/>
                    <a:pt x="7644" y="5846"/>
                  </a:cubicBezTo>
                  <a:cubicBezTo>
                    <a:pt x="7144" y="6775"/>
                    <a:pt x="6144" y="7013"/>
                    <a:pt x="5560" y="7882"/>
                  </a:cubicBezTo>
                  <a:cubicBezTo>
                    <a:pt x="5310" y="8263"/>
                    <a:pt x="5298" y="8763"/>
                    <a:pt x="5048" y="9132"/>
                  </a:cubicBezTo>
                  <a:cubicBezTo>
                    <a:pt x="4774" y="9537"/>
                    <a:pt x="4322" y="9597"/>
                    <a:pt x="4012" y="9966"/>
                  </a:cubicBezTo>
                  <a:cubicBezTo>
                    <a:pt x="3298" y="10847"/>
                    <a:pt x="2119" y="11573"/>
                    <a:pt x="1536" y="12549"/>
                  </a:cubicBezTo>
                  <a:cubicBezTo>
                    <a:pt x="1215" y="13073"/>
                    <a:pt x="1131" y="13609"/>
                    <a:pt x="941" y="14169"/>
                  </a:cubicBezTo>
                  <a:cubicBezTo>
                    <a:pt x="774" y="14633"/>
                    <a:pt x="453" y="15026"/>
                    <a:pt x="262" y="15490"/>
                  </a:cubicBezTo>
                  <a:cubicBezTo>
                    <a:pt x="45" y="16016"/>
                    <a:pt x="233" y="16728"/>
                    <a:pt x="28" y="17258"/>
                  </a:cubicBezTo>
                  <a:lnTo>
                    <a:pt x="28" y="17258"/>
                  </a:lnTo>
                  <a:cubicBezTo>
                    <a:pt x="27" y="17256"/>
                    <a:pt x="25" y="17254"/>
                    <a:pt x="24" y="17252"/>
                  </a:cubicBezTo>
                  <a:cubicBezTo>
                    <a:pt x="13" y="17274"/>
                    <a:pt x="12" y="17296"/>
                    <a:pt x="3" y="17318"/>
                  </a:cubicBezTo>
                  <a:lnTo>
                    <a:pt x="3" y="17318"/>
                  </a:lnTo>
                  <a:cubicBezTo>
                    <a:pt x="12" y="17298"/>
                    <a:pt x="20" y="17278"/>
                    <a:pt x="28" y="17258"/>
                  </a:cubicBezTo>
                  <a:lnTo>
                    <a:pt x="28" y="17258"/>
                  </a:lnTo>
                  <a:cubicBezTo>
                    <a:pt x="159" y="17421"/>
                    <a:pt x="361" y="17492"/>
                    <a:pt x="667" y="17586"/>
                  </a:cubicBezTo>
                  <a:cubicBezTo>
                    <a:pt x="881" y="17645"/>
                    <a:pt x="1084" y="17729"/>
                    <a:pt x="1286" y="17824"/>
                  </a:cubicBezTo>
                  <a:cubicBezTo>
                    <a:pt x="1691" y="18026"/>
                    <a:pt x="1857" y="18383"/>
                    <a:pt x="2000" y="18693"/>
                  </a:cubicBezTo>
                  <a:cubicBezTo>
                    <a:pt x="2096" y="18967"/>
                    <a:pt x="2262" y="19205"/>
                    <a:pt x="2488" y="19396"/>
                  </a:cubicBezTo>
                  <a:cubicBezTo>
                    <a:pt x="2739" y="19610"/>
                    <a:pt x="2965" y="19836"/>
                    <a:pt x="3179" y="20086"/>
                  </a:cubicBezTo>
                  <a:cubicBezTo>
                    <a:pt x="3453" y="20396"/>
                    <a:pt x="3751" y="20729"/>
                    <a:pt x="4036" y="20848"/>
                  </a:cubicBezTo>
                  <a:cubicBezTo>
                    <a:pt x="4346" y="20967"/>
                    <a:pt x="4679" y="21039"/>
                    <a:pt x="5013" y="21050"/>
                  </a:cubicBezTo>
                  <a:cubicBezTo>
                    <a:pt x="5465" y="21110"/>
                    <a:pt x="5929" y="21158"/>
                    <a:pt x="6406" y="21431"/>
                  </a:cubicBezTo>
                  <a:cubicBezTo>
                    <a:pt x="6858" y="21717"/>
                    <a:pt x="7275" y="22027"/>
                    <a:pt x="7668" y="22384"/>
                  </a:cubicBezTo>
                  <a:cubicBezTo>
                    <a:pt x="7965" y="22634"/>
                    <a:pt x="8251" y="22872"/>
                    <a:pt x="8549" y="23075"/>
                  </a:cubicBezTo>
                  <a:cubicBezTo>
                    <a:pt x="9156" y="23491"/>
                    <a:pt x="10204" y="23801"/>
                    <a:pt x="10966" y="24039"/>
                  </a:cubicBezTo>
                  <a:lnTo>
                    <a:pt x="11132" y="24087"/>
                  </a:lnTo>
                  <a:cubicBezTo>
                    <a:pt x="11394" y="24158"/>
                    <a:pt x="11656" y="24206"/>
                    <a:pt x="11930" y="24218"/>
                  </a:cubicBezTo>
                  <a:cubicBezTo>
                    <a:pt x="12121" y="24241"/>
                    <a:pt x="12323" y="24265"/>
                    <a:pt x="12525" y="24301"/>
                  </a:cubicBezTo>
                  <a:cubicBezTo>
                    <a:pt x="12799" y="24360"/>
                    <a:pt x="13085" y="24444"/>
                    <a:pt x="13347" y="24551"/>
                  </a:cubicBezTo>
                  <a:cubicBezTo>
                    <a:pt x="13716" y="24682"/>
                    <a:pt x="14097" y="24813"/>
                    <a:pt x="14419" y="24825"/>
                  </a:cubicBezTo>
                  <a:cubicBezTo>
                    <a:pt x="14621" y="24813"/>
                    <a:pt x="14811" y="24777"/>
                    <a:pt x="15002" y="24706"/>
                  </a:cubicBezTo>
                  <a:cubicBezTo>
                    <a:pt x="15252" y="24610"/>
                    <a:pt x="15526" y="24563"/>
                    <a:pt x="15800" y="24563"/>
                  </a:cubicBezTo>
                  <a:cubicBezTo>
                    <a:pt x="16193" y="24575"/>
                    <a:pt x="16562" y="24694"/>
                    <a:pt x="16895" y="24908"/>
                  </a:cubicBezTo>
                  <a:cubicBezTo>
                    <a:pt x="16966" y="24944"/>
                    <a:pt x="17050" y="24991"/>
                    <a:pt x="17145" y="25039"/>
                  </a:cubicBezTo>
                  <a:cubicBezTo>
                    <a:pt x="18241" y="25598"/>
                    <a:pt x="19423" y="26114"/>
                    <a:pt x="20547" y="26114"/>
                  </a:cubicBezTo>
                  <a:cubicBezTo>
                    <a:pt x="20596" y="26114"/>
                    <a:pt x="20645" y="26113"/>
                    <a:pt x="20693" y="26111"/>
                  </a:cubicBezTo>
                  <a:cubicBezTo>
                    <a:pt x="21348" y="26087"/>
                    <a:pt x="21753" y="25837"/>
                    <a:pt x="22217" y="25539"/>
                  </a:cubicBezTo>
                  <a:cubicBezTo>
                    <a:pt x="22527" y="25337"/>
                    <a:pt x="22848" y="25170"/>
                    <a:pt x="23182" y="25027"/>
                  </a:cubicBezTo>
                  <a:cubicBezTo>
                    <a:pt x="23372" y="24944"/>
                    <a:pt x="23551" y="24813"/>
                    <a:pt x="23694" y="24658"/>
                  </a:cubicBezTo>
                  <a:cubicBezTo>
                    <a:pt x="23912" y="24459"/>
                    <a:pt x="24181" y="24210"/>
                    <a:pt x="24569" y="24210"/>
                  </a:cubicBezTo>
                  <a:cubicBezTo>
                    <a:pt x="24646" y="24210"/>
                    <a:pt x="24727" y="24220"/>
                    <a:pt x="24813" y="24241"/>
                  </a:cubicBezTo>
                  <a:cubicBezTo>
                    <a:pt x="25289" y="24360"/>
                    <a:pt x="25634" y="24706"/>
                    <a:pt x="25968" y="25051"/>
                  </a:cubicBezTo>
                  <a:cubicBezTo>
                    <a:pt x="26134" y="25218"/>
                    <a:pt x="26313" y="25384"/>
                    <a:pt x="26503" y="25527"/>
                  </a:cubicBezTo>
                  <a:cubicBezTo>
                    <a:pt x="26725" y="25675"/>
                    <a:pt x="26904" y="25735"/>
                    <a:pt x="27065" y="25735"/>
                  </a:cubicBezTo>
                  <a:cubicBezTo>
                    <a:pt x="27318" y="25735"/>
                    <a:pt x="27527" y="25586"/>
                    <a:pt x="27789" y="25396"/>
                  </a:cubicBezTo>
                  <a:cubicBezTo>
                    <a:pt x="28078" y="25189"/>
                    <a:pt x="28427" y="24941"/>
                    <a:pt x="28885" y="24941"/>
                  </a:cubicBezTo>
                  <a:cubicBezTo>
                    <a:pt x="29032" y="24941"/>
                    <a:pt x="29190" y="24966"/>
                    <a:pt x="29361" y="25027"/>
                  </a:cubicBezTo>
                  <a:cubicBezTo>
                    <a:pt x="29563" y="25099"/>
                    <a:pt x="29766" y="25194"/>
                    <a:pt x="29956" y="25313"/>
                  </a:cubicBezTo>
                  <a:cubicBezTo>
                    <a:pt x="30231" y="25462"/>
                    <a:pt x="30439" y="25599"/>
                    <a:pt x="30783" y="25599"/>
                  </a:cubicBezTo>
                  <a:cubicBezTo>
                    <a:pt x="30797" y="25599"/>
                    <a:pt x="30811" y="25599"/>
                    <a:pt x="30825" y="25599"/>
                  </a:cubicBezTo>
                  <a:cubicBezTo>
                    <a:pt x="31397" y="25575"/>
                    <a:pt x="31945" y="25301"/>
                    <a:pt x="32480" y="25015"/>
                  </a:cubicBezTo>
                  <a:lnTo>
                    <a:pt x="32730" y="24896"/>
                  </a:lnTo>
                  <a:cubicBezTo>
                    <a:pt x="32873" y="24813"/>
                    <a:pt x="33016" y="24730"/>
                    <a:pt x="33159" y="24646"/>
                  </a:cubicBezTo>
                  <a:cubicBezTo>
                    <a:pt x="33561" y="24399"/>
                    <a:pt x="33972" y="24151"/>
                    <a:pt x="34500" y="24151"/>
                  </a:cubicBezTo>
                  <a:cubicBezTo>
                    <a:pt x="34582" y="24151"/>
                    <a:pt x="34667" y="24157"/>
                    <a:pt x="34754" y="24170"/>
                  </a:cubicBezTo>
                  <a:cubicBezTo>
                    <a:pt x="35314" y="24241"/>
                    <a:pt x="35886" y="24277"/>
                    <a:pt x="36457" y="24277"/>
                  </a:cubicBezTo>
                  <a:cubicBezTo>
                    <a:pt x="36636" y="24277"/>
                    <a:pt x="36802" y="24277"/>
                    <a:pt x="36969" y="24289"/>
                  </a:cubicBezTo>
                  <a:cubicBezTo>
                    <a:pt x="37338" y="24289"/>
                    <a:pt x="37636" y="24134"/>
                    <a:pt x="37945" y="23968"/>
                  </a:cubicBezTo>
                  <a:cubicBezTo>
                    <a:pt x="38281" y="23794"/>
                    <a:pt x="38651" y="23586"/>
                    <a:pt x="39143" y="23586"/>
                  </a:cubicBezTo>
                  <a:cubicBezTo>
                    <a:pt x="39156" y="23586"/>
                    <a:pt x="39170" y="23586"/>
                    <a:pt x="39184" y="23587"/>
                  </a:cubicBezTo>
                  <a:cubicBezTo>
                    <a:pt x="39422" y="23598"/>
                    <a:pt x="39648" y="23670"/>
                    <a:pt x="39850" y="23789"/>
                  </a:cubicBezTo>
                  <a:cubicBezTo>
                    <a:pt x="40028" y="23892"/>
                    <a:pt x="40228" y="23943"/>
                    <a:pt x="40427" y="23943"/>
                  </a:cubicBezTo>
                  <a:cubicBezTo>
                    <a:pt x="40481" y="23943"/>
                    <a:pt x="40535" y="23939"/>
                    <a:pt x="40588" y="23932"/>
                  </a:cubicBezTo>
                  <a:cubicBezTo>
                    <a:pt x="40633" y="23928"/>
                    <a:pt x="40677" y="23926"/>
                    <a:pt x="40721" y="23926"/>
                  </a:cubicBezTo>
                  <a:cubicBezTo>
                    <a:pt x="40938" y="23926"/>
                    <a:pt x="41153" y="23974"/>
                    <a:pt x="41350" y="24063"/>
                  </a:cubicBezTo>
                  <a:cubicBezTo>
                    <a:pt x="41982" y="24384"/>
                    <a:pt x="42839" y="24456"/>
                    <a:pt x="43613" y="24515"/>
                  </a:cubicBezTo>
                  <a:cubicBezTo>
                    <a:pt x="43791" y="24527"/>
                    <a:pt x="43970" y="24539"/>
                    <a:pt x="44137" y="24551"/>
                  </a:cubicBezTo>
                  <a:cubicBezTo>
                    <a:pt x="44458" y="24575"/>
                    <a:pt x="44768" y="24658"/>
                    <a:pt x="45053" y="24789"/>
                  </a:cubicBezTo>
                  <a:lnTo>
                    <a:pt x="45280" y="24872"/>
                  </a:lnTo>
                  <a:cubicBezTo>
                    <a:pt x="45376" y="24918"/>
                    <a:pt x="45480" y="24938"/>
                    <a:pt x="45585" y="24938"/>
                  </a:cubicBezTo>
                  <a:cubicBezTo>
                    <a:pt x="45674" y="24938"/>
                    <a:pt x="45764" y="24923"/>
                    <a:pt x="45851" y="24896"/>
                  </a:cubicBezTo>
                  <a:cubicBezTo>
                    <a:pt x="45946" y="24860"/>
                    <a:pt x="46053" y="24849"/>
                    <a:pt x="46161" y="24837"/>
                  </a:cubicBezTo>
                  <a:cubicBezTo>
                    <a:pt x="46125" y="24706"/>
                    <a:pt x="46053" y="24587"/>
                    <a:pt x="45958" y="24491"/>
                  </a:cubicBezTo>
                  <a:cubicBezTo>
                    <a:pt x="45815" y="24349"/>
                    <a:pt x="45720" y="24182"/>
                    <a:pt x="45661" y="23991"/>
                  </a:cubicBezTo>
                  <a:cubicBezTo>
                    <a:pt x="45577" y="23622"/>
                    <a:pt x="45553" y="23241"/>
                    <a:pt x="45613" y="22872"/>
                  </a:cubicBezTo>
                  <a:cubicBezTo>
                    <a:pt x="45625" y="22705"/>
                    <a:pt x="45649" y="22551"/>
                    <a:pt x="45649" y="22384"/>
                  </a:cubicBezTo>
                  <a:cubicBezTo>
                    <a:pt x="45649" y="22039"/>
                    <a:pt x="45494" y="21717"/>
                    <a:pt x="45351" y="21372"/>
                  </a:cubicBezTo>
                  <a:cubicBezTo>
                    <a:pt x="45315" y="21289"/>
                    <a:pt x="45280" y="21217"/>
                    <a:pt x="45244" y="21134"/>
                  </a:cubicBezTo>
                  <a:cubicBezTo>
                    <a:pt x="45089" y="21146"/>
                    <a:pt x="44934" y="21158"/>
                    <a:pt x="44791" y="21158"/>
                  </a:cubicBezTo>
                  <a:cubicBezTo>
                    <a:pt x="44684" y="21158"/>
                    <a:pt x="44577" y="21158"/>
                    <a:pt x="44458" y="21146"/>
                  </a:cubicBezTo>
                  <a:lnTo>
                    <a:pt x="44363" y="21146"/>
                  </a:lnTo>
                  <a:cubicBezTo>
                    <a:pt x="43696" y="21134"/>
                    <a:pt x="43244" y="21086"/>
                    <a:pt x="43017" y="20908"/>
                  </a:cubicBezTo>
                  <a:lnTo>
                    <a:pt x="42958" y="20908"/>
                  </a:lnTo>
                  <a:cubicBezTo>
                    <a:pt x="42696" y="20908"/>
                    <a:pt x="42446" y="20693"/>
                    <a:pt x="42363" y="20610"/>
                  </a:cubicBezTo>
                  <a:cubicBezTo>
                    <a:pt x="42172" y="20455"/>
                    <a:pt x="42017" y="20277"/>
                    <a:pt x="41898" y="20074"/>
                  </a:cubicBezTo>
                  <a:lnTo>
                    <a:pt x="41898" y="20062"/>
                  </a:lnTo>
                  <a:cubicBezTo>
                    <a:pt x="41529" y="19634"/>
                    <a:pt x="40958" y="19145"/>
                    <a:pt x="40624" y="19062"/>
                  </a:cubicBezTo>
                  <a:cubicBezTo>
                    <a:pt x="40600" y="19059"/>
                    <a:pt x="40577" y="19058"/>
                    <a:pt x="40555" y="19058"/>
                  </a:cubicBezTo>
                  <a:cubicBezTo>
                    <a:pt x="40488" y="19058"/>
                    <a:pt x="40428" y="19071"/>
                    <a:pt x="40374" y="19098"/>
                  </a:cubicBezTo>
                  <a:cubicBezTo>
                    <a:pt x="40267" y="19145"/>
                    <a:pt x="40160" y="19169"/>
                    <a:pt x="40053" y="19169"/>
                  </a:cubicBezTo>
                  <a:cubicBezTo>
                    <a:pt x="39910" y="19169"/>
                    <a:pt x="39779" y="19145"/>
                    <a:pt x="39648" y="19110"/>
                  </a:cubicBezTo>
                  <a:cubicBezTo>
                    <a:pt x="39565" y="19086"/>
                    <a:pt x="39493" y="19062"/>
                    <a:pt x="39410" y="19062"/>
                  </a:cubicBezTo>
                  <a:cubicBezTo>
                    <a:pt x="39359" y="19059"/>
                    <a:pt x="39313" y="19057"/>
                    <a:pt x="39271" y="19057"/>
                  </a:cubicBezTo>
                  <a:cubicBezTo>
                    <a:pt x="39011" y="19057"/>
                    <a:pt x="38907" y="19123"/>
                    <a:pt x="38672" y="19276"/>
                  </a:cubicBezTo>
                  <a:cubicBezTo>
                    <a:pt x="38600" y="19324"/>
                    <a:pt x="38505" y="19384"/>
                    <a:pt x="38374" y="19455"/>
                  </a:cubicBezTo>
                  <a:lnTo>
                    <a:pt x="38267" y="19515"/>
                  </a:lnTo>
                  <a:lnTo>
                    <a:pt x="38148" y="19467"/>
                  </a:lnTo>
                  <a:cubicBezTo>
                    <a:pt x="37636" y="19229"/>
                    <a:pt x="37755" y="18610"/>
                    <a:pt x="37826" y="18205"/>
                  </a:cubicBezTo>
                  <a:cubicBezTo>
                    <a:pt x="37850" y="18110"/>
                    <a:pt x="37862" y="18002"/>
                    <a:pt x="37874" y="17895"/>
                  </a:cubicBezTo>
                  <a:cubicBezTo>
                    <a:pt x="37862" y="17598"/>
                    <a:pt x="37791" y="17300"/>
                    <a:pt x="37683" y="17014"/>
                  </a:cubicBezTo>
                  <a:cubicBezTo>
                    <a:pt x="37624" y="16860"/>
                    <a:pt x="37576" y="16693"/>
                    <a:pt x="37529" y="16514"/>
                  </a:cubicBezTo>
                  <a:cubicBezTo>
                    <a:pt x="37421" y="16633"/>
                    <a:pt x="37290" y="16740"/>
                    <a:pt x="37136" y="16812"/>
                  </a:cubicBezTo>
                  <a:cubicBezTo>
                    <a:pt x="37029" y="16871"/>
                    <a:pt x="36921" y="16943"/>
                    <a:pt x="36850" y="17038"/>
                  </a:cubicBezTo>
                  <a:cubicBezTo>
                    <a:pt x="36838" y="17062"/>
                    <a:pt x="36838" y="17062"/>
                    <a:pt x="36862" y="17145"/>
                  </a:cubicBezTo>
                  <a:cubicBezTo>
                    <a:pt x="36921" y="17276"/>
                    <a:pt x="36921" y="17419"/>
                    <a:pt x="36886" y="17562"/>
                  </a:cubicBezTo>
                  <a:cubicBezTo>
                    <a:pt x="36826" y="17705"/>
                    <a:pt x="36767" y="17848"/>
                    <a:pt x="36695" y="17979"/>
                  </a:cubicBezTo>
                  <a:cubicBezTo>
                    <a:pt x="36636" y="18074"/>
                    <a:pt x="36588" y="18169"/>
                    <a:pt x="36552" y="18264"/>
                  </a:cubicBezTo>
                  <a:lnTo>
                    <a:pt x="36493" y="18407"/>
                  </a:lnTo>
                  <a:cubicBezTo>
                    <a:pt x="36278" y="18931"/>
                    <a:pt x="36183" y="19003"/>
                    <a:pt x="35505" y="19181"/>
                  </a:cubicBezTo>
                  <a:cubicBezTo>
                    <a:pt x="35124" y="19265"/>
                    <a:pt x="34766" y="19467"/>
                    <a:pt x="34504" y="19753"/>
                  </a:cubicBezTo>
                  <a:lnTo>
                    <a:pt x="34326" y="19943"/>
                  </a:lnTo>
                  <a:lnTo>
                    <a:pt x="34147" y="19777"/>
                  </a:lnTo>
                  <a:cubicBezTo>
                    <a:pt x="33933" y="19574"/>
                    <a:pt x="33850" y="19276"/>
                    <a:pt x="33790" y="19026"/>
                  </a:cubicBezTo>
                  <a:cubicBezTo>
                    <a:pt x="33707" y="18717"/>
                    <a:pt x="33635" y="18514"/>
                    <a:pt x="33469" y="18467"/>
                  </a:cubicBezTo>
                  <a:lnTo>
                    <a:pt x="33314" y="18407"/>
                  </a:lnTo>
                  <a:lnTo>
                    <a:pt x="33302" y="18253"/>
                  </a:lnTo>
                  <a:cubicBezTo>
                    <a:pt x="33254" y="17848"/>
                    <a:pt x="33552" y="17645"/>
                    <a:pt x="33730" y="17502"/>
                  </a:cubicBezTo>
                  <a:cubicBezTo>
                    <a:pt x="33826" y="17455"/>
                    <a:pt x="33909" y="17383"/>
                    <a:pt x="33969" y="17288"/>
                  </a:cubicBezTo>
                  <a:cubicBezTo>
                    <a:pt x="34100" y="17050"/>
                    <a:pt x="34040" y="16824"/>
                    <a:pt x="33969" y="16550"/>
                  </a:cubicBezTo>
                  <a:cubicBezTo>
                    <a:pt x="33897" y="16336"/>
                    <a:pt x="33861" y="16121"/>
                    <a:pt x="33873" y="15907"/>
                  </a:cubicBezTo>
                  <a:cubicBezTo>
                    <a:pt x="33897" y="15645"/>
                    <a:pt x="33981" y="15383"/>
                    <a:pt x="34111" y="15157"/>
                  </a:cubicBezTo>
                  <a:cubicBezTo>
                    <a:pt x="34302" y="14764"/>
                    <a:pt x="34373" y="14562"/>
                    <a:pt x="34207" y="14371"/>
                  </a:cubicBezTo>
                  <a:lnTo>
                    <a:pt x="34207" y="14371"/>
                  </a:lnTo>
                  <a:cubicBezTo>
                    <a:pt x="33933" y="14419"/>
                    <a:pt x="33659" y="14478"/>
                    <a:pt x="33385" y="14562"/>
                  </a:cubicBezTo>
                  <a:cubicBezTo>
                    <a:pt x="32980" y="14669"/>
                    <a:pt x="32564" y="14728"/>
                    <a:pt x="32147" y="14728"/>
                  </a:cubicBezTo>
                  <a:cubicBezTo>
                    <a:pt x="31885" y="14728"/>
                    <a:pt x="31635" y="14752"/>
                    <a:pt x="31385" y="14788"/>
                  </a:cubicBezTo>
                  <a:cubicBezTo>
                    <a:pt x="31254" y="14824"/>
                    <a:pt x="31147" y="14883"/>
                    <a:pt x="31052" y="14955"/>
                  </a:cubicBezTo>
                  <a:cubicBezTo>
                    <a:pt x="30851" y="15100"/>
                    <a:pt x="30619" y="15182"/>
                    <a:pt x="30384" y="15182"/>
                  </a:cubicBezTo>
                  <a:cubicBezTo>
                    <a:pt x="30369" y="15182"/>
                    <a:pt x="30353" y="15181"/>
                    <a:pt x="30337" y="15181"/>
                  </a:cubicBezTo>
                  <a:cubicBezTo>
                    <a:pt x="29813" y="15121"/>
                    <a:pt x="29742" y="14859"/>
                    <a:pt x="29706" y="14574"/>
                  </a:cubicBezTo>
                  <a:cubicBezTo>
                    <a:pt x="29706" y="14502"/>
                    <a:pt x="29694" y="14431"/>
                    <a:pt x="29670" y="14359"/>
                  </a:cubicBezTo>
                  <a:cubicBezTo>
                    <a:pt x="29397" y="13550"/>
                    <a:pt x="29444" y="13300"/>
                    <a:pt x="29682" y="12442"/>
                  </a:cubicBezTo>
                  <a:cubicBezTo>
                    <a:pt x="29778" y="12049"/>
                    <a:pt x="29742" y="11954"/>
                    <a:pt x="29730" y="11930"/>
                  </a:cubicBezTo>
                  <a:cubicBezTo>
                    <a:pt x="29706" y="11883"/>
                    <a:pt x="29516" y="11859"/>
                    <a:pt x="29361" y="11823"/>
                  </a:cubicBezTo>
                  <a:cubicBezTo>
                    <a:pt x="29218" y="11799"/>
                    <a:pt x="29063" y="11764"/>
                    <a:pt x="28885" y="11716"/>
                  </a:cubicBezTo>
                  <a:cubicBezTo>
                    <a:pt x="28754" y="11692"/>
                    <a:pt x="28635" y="11633"/>
                    <a:pt x="28527" y="11549"/>
                  </a:cubicBezTo>
                  <a:cubicBezTo>
                    <a:pt x="28504" y="11537"/>
                    <a:pt x="28492" y="11537"/>
                    <a:pt x="28480" y="11526"/>
                  </a:cubicBezTo>
                  <a:cubicBezTo>
                    <a:pt x="28480" y="11526"/>
                    <a:pt x="28444" y="11537"/>
                    <a:pt x="28361" y="11573"/>
                  </a:cubicBezTo>
                  <a:cubicBezTo>
                    <a:pt x="28301" y="11597"/>
                    <a:pt x="28254" y="11645"/>
                    <a:pt x="28230" y="11704"/>
                  </a:cubicBezTo>
                  <a:cubicBezTo>
                    <a:pt x="28123" y="11871"/>
                    <a:pt x="28004" y="11978"/>
                    <a:pt x="27682" y="12002"/>
                  </a:cubicBezTo>
                  <a:cubicBezTo>
                    <a:pt x="27349" y="12002"/>
                    <a:pt x="27027" y="11954"/>
                    <a:pt x="26730" y="11835"/>
                  </a:cubicBezTo>
                  <a:cubicBezTo>
                    <a:pt x="26476" y="11759"/>
                    <a:pt x="26246" y="11689"/>
                    <a:pt x="26010" y="11689"/>
                  </a:cubicBezTo>
                  <a:cubicBezTo>
                    <a:pt x="25914" y="11689"/>
                    <a:pt x="25817" y="11700"/>
                    <a:pt x="25718" y="11728"/>
                  </a:cubicBezTo>
                  <a:cubicBezTo>
                    <a:pt x="25587" y="11764"/>
                    <a:pt x="25479" y="11835"/>
                    <a:pt x="25408" y="11930"/>
                  </a:cubicBezTo>
                  <a:cubicBezTo>
                    <a:pt x="25325" y="12026"/>
                    <a:pt x="25229" y="12109"/>
                    <a:pt x="25134" y="12180"/>
                  </a:cubicBezTo>
                  <a:cubicBezTo>
                    <a:pt x="24967" y="12288"/>
                    <a:pt x="24789" y="12347"/>
                    <a:pt x="24586" y="12359"/>
                  </a:cubicBezTo>
                  <a:cubicBezTo>
                    <a:pt x="24515" y="12371"/>
                    <a:pt x="24432" y="12383"/>
                    <a:pt x="24360" y="12395"/>
                  </a:cubicBezTo>
                  <a:cubicBezTo>
                    <a:pt x="24229" y="12430"/>
                    <a:pt x="24098" y="12466"/>
                    <a:pt x="23979" y="12514"/>
                  </a:cubicBezTo>
                  <a:cubicBezTo>
                    <a:pt x="23779" y="12590"/>
                    <a:pt x="23564" y="12667"/>
                    <a:pt x="23340" y="12667"/>
                  </a:cubicBezTo>
                  <a:cubicBezTo>
                    <a:pt x="23112" y="12667"/>
                    <a:pt x="22874" y="12587"/>
                    <a:pt x="22634" y="12347"/>
                  </a:cubicBezTo>
                  <a:cubicBezTo>
                    <a:pt x="22527" y="12240"/>
                    <a:pt x="22420" y="12121"/>
                    <a:pt x="22324" y="12002"/>
                  </a:cubicBezTo>
                  <a:cubicBezTo>
                    <a:pt x="22074" y="11704"/>
                    <a:pt x="21967" y="11573"/>
                    <a:pt x="21455" y="11573"/>
                  </a:cubicBezTo>
                  <a:cubicBezTo>
                    <a:pt x="21277" y="11597"/>
                    <a:pt x="21098" y="11633"/>
                    <a:pt x="20931" y="11692"/>
                  </a:cubicBezTo>
                  <a:cubicBezTo>
                    <a:pt x="20706" y="11760"/>
                    <a:pt x="20446" y="11840"/>
                    <a:pt x="20185" y="11840"/>
                  </a:cubicBezTo>
                  <a:cubicBezTo>
                    <a:pt x="19989" y="11840"/>
                    <a:pt x="19793" y="11796"/>
                    <a:pt x="19610" y="11668"/>
                  </a:cubicBezTo>
                  <a:cubicBezTo>
                    <a:pt x="19360" y="11478"/>
                    <a:pt x="19229" y="11180"/>
                    <a:pt x="19110" y="10894"/>
                  </a:cubicBezTo>
                  <a:cubicBezTo>
                    <a:pt x="19038" y="10716"/>
                    <a:pt x="18955" y="10549"/>
                    <a:pt x="18848" y="10406"/>
                  </a:cubicBezTo>
                  <a:cubicBezTo>
                    <a:pt x="18543" y="10038"/>
                    <a:pt x="18342" y="9934"/>
                    <a:pt x="18050" y="9934"/>
                  </a:cubicBezTo>
                  <a:cubicBezTo>
                    <a:pt x="17908" y="9934"/>
                    <a:pt x="17745" y="9958"/>
                    <a:pt x="17538" y="9990"/>
                  </a:cubicBezTo>
                  <a:lnTo>
                    <a:pt x="17419" y="10013"/>
                  </a:lnTo>
                  <a:cubicBezTo>
                    <a:pt x="17204" y="10038"/>
                    <a:pt x="16987" y="10050"/>
                    <a:pt x="16768" y="10050"/>
                  </a:cubicBezTo>
                  <a:cubicBezTo>
                    <a:pt x="16357" y="10050"/>
                    <a:pt x="15942" y="10008"/>
                    <a:pt x="15538" y="9930"/>
                  </a:cubicBezTo>
                  <a:cubicBezTo>
                    <a:pt x="15312" y="9871"/>
                    <a:pt x="15085" y="9775"/>
                    <a:pt x="14883" y="9656"/>
                  </a:cubicBezTo>
                  <a:cubicBezTo>
                    <a:pt x="14704" y="9561"/>
                    <a:pt x="14526" y="9478"/>
                    <a:pt x="14335" y="9430"/>
                  </a:cubicBezTo>
                  <a:cubicBezTo>
                    <a:pt x="14276" y="9424"/>
                    <a:pt x="14213" y="9421"/>
                    <a:pt x="14151" y="9421"/>
                  </a:cubicBezTo>
                  <a:cubicBezTo>
                    <a:pt x="14088" y="9421"/>
                    <a:pt x="14026" y="9424"/>
                    <a:pt x="13966" y="9430"/>
                  </a:cubicBezTo>
                  <a:cubicBezTo>
                    <a:pt x="13893" y="9440"/>
                    <a:pt x="13821" y="9446"/>
                    <a:pt x="13750" y="9446"/>
                  </a:cubicBezTo>
                  <a:cubicBezTo>
                    <a:pt x="13577" y="9446"/>
                    <a:pt x="13409" y="9414"/>
                    <a:pt x="13240" y="9347"/>
                  </a:cubicBezTo>
                  <a:cubicBezTo>
                    <a:pt x="12692" y="9097"/>
                    <a:pt x="12716" y="8620"/>
                    <a:pt x="12728" y="8287"/>
                  </a:cubicBezTo>
                  <a:cubicBezTo>
                    <a:pt x="12740" y="8132"/>
                    <a:pt x="12740" y="7966"/>
                    <a:pt x="12716" y="7811"/>
                  </a:cubicBezTo>
                  <a:cubicBezTo>
                    <a:pt x="12656" y="7525"/>
                    <a:pt x="12633" y="7227"/>
                    <a:pt x="12645" y="6918"/>
                  </a:cubicBezTo>
                  <a:cubicBezTo>
                    <a:pt x="12668" y="6620"/>
                    <a:pt x="12645" y="6322"/>
                    <a:pt x="12573" y="6025"/>
                  </a:cubicBezTo>
                  <a:cubicBezTo>
                    <a:pt x="12514" y="5858"/>
                    <a:pt x="12442" y="5691"/>
                    <a:pt x="12359" y="5537"/>
                  </a:cubicBezTo>
                  <a:cubicBezTo>
                    <a:pt x="12168" y="5227"/>
                    <a:pt x="12061" y="4870"/>
                    <a:pt x="12037" y="4501"/>
                  </a:cubicBezTo>
                  <a:cubicBezTo>
                    <a:pt x="12002" y="4167"/>
                    <a:pt x="11930" y="3846"/>
                    <a:pt x="11835" y="3525"/>
                  </a:cubicBezTo>
                  <a:cubicBezTo>
                    <a:pt x="11752" y="3274"/>
                    <a:pt x="11692" y="3001"/>
                    <a:pt x="11644" y="2727"/>
                  </a:cubicBezTo>
                  <a:cubicBezTo>
                    <a:pt x="11597" y="2370"/>
                    <a:pt x="11799" y="1941"/>
                    <a:pt x="12013" y="1489"/>
                  </a:cubicBezTo>
                  <a:cubicBezTo>
                    <a:pt x="12299" y="905"/>
                    <a:pt x="12430" y="572"/>
                    <a:pt x="12335" y="393"/>
                  </a:cubicBezTo>
                  <a:lnTo>
                    <a:pt x="12335" y="393"/>
                  </a:lnTo>
                  <a:cubicBezTo>
                    <a:pt x="12049" y="596"/>
                    <a:pt x="11752" y="786"/>
                    <a:pt x="11335" y="786"/>
                  </a:cubicBezTo>
                  <a:cubicBezTo>
                    <a:pt x="11061" y="786"/>
                    <a:pt x="10847" y="762"/>
                    <a:pt x="10728" y="619"/>
                  </a:cubicBezTo>
                  <a:cubicBezTo>
                    <a:pt x="10656" y="500"/>
                    <a:pt x="10644" y="346"/>
                    <a:pt x="10692" y="215"/>
                  </a:cubicBezTo>
                  <a:cubicBezTo>
                    <a:pt x="10704" y="167"/>
                    <a:pt x="10716" y="131"/>
                    <a:pt x="10728" y="84"/>
                  </a:cubicBezTo>
                  <a:cubicBezTo>
                    <a:pt x="10573" y="72"/>
                    <a:pt x="10442" y="48"/>
                    <a:pt x="10311" y="36"/>
                  </a:cubicBezTo>
                  <a:cubicBezTo>
                    <a:pt x="10231" y="25"/>
                    <a:pt x="10151" y="13"/>
                    <a:pt x="10071" y="2"/>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3"/>
            <p:cNvSpPr/>
            <p:nvPr/>
          </p:nvSpPr>
          <p:spPr>
            <a:xfrm>
              <a:off x="4797900" y="2625750"/>
              <a:ext cx="25" cy="325"/>
            </a:xfrm>
            <a:custGeom>
              <a:avLst/>
              <a:gdLst/>
              <a:ahLst/>
              <a:cxnLst/>
              <a:rect l="l" t="t" r="r" b="b"/>
              <a:pathLst>
                <a:path w="1" h="13" extrusionOk="0">
                  <a:moveTo>
                    <a:pt x="1" y="12"/>
                  </a:moveTo>
                  <a:lnTo>
                    <a:pt x="1" y="12"/>
                  </a:lnTo>
                  <a:lnTo>
                    <a:pt x="1" y="1"/>
                  </a:lnTo>
                  <a:lnTo>
                    <a:pt x="1" y="1"/>
                  </a:lnTo>
                  <a:lnTo>
                    <a:pt x="1" y="1"/>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3"/>
            <p:cNvSpPr/>
            <p:nvPr/>
          </p:nvSpPr>
          <p:spPr>
            <a:xfrm>
              <a:off x="4794050" y="2620100"/>
              <a:ext cx="900" cy="925"/>
            </a:xfrm>
            <a:custGeom>
              <a:avLst/>
              <a:gdLst/>
              <a:ahLst/>
              <a:cxnLst/>
              <a:rect l="l" t="t" r="r" b="b"/>
              <a:pathLst>
                <a:path w="36" h="37" extrusionOk="0">
                  <a:moveTo>
                    <a:pt x="0" y="0"/>
                  </a:moveTo>
                  <a:lnTo>
                    <a:pt x="36" y="36"/>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3"/>
            <p:cNvSpPr/>
            <p:nvPr/>
          </p:nvSpPr>
          <p:spPr>
            <a:xfrm>
              <a:off x="2504775" y="3291900"/>
              <a:ext cx="900" cy="1225"/>
            </a:xfrm>
            <a:custGeom>
              <a:avLst/>
              <a:gdLst/>
              <a:ahLst/>
              <a:cxnLst/>
              <a:rect l="l" t="t" r="r" b="b"/>
              <a:pathLst>
                <a:path w="36" h="49" extrusionOk="0">
                  <a:moveTo>
                    <a:pt x="36" y="48"/>
                  </a:moveTo>
                  <a:lnTo>
                    <a:pt x="36" y="48"/>
                  </a:lnTo>
                  <a:lnTo>
                    <a:pt x="0" y="1"/>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3"/>
            <p:cNvSpPr/>
            <p:nvPr/>
          </p:nvSpPr>
          <p:spPr>
            <a:xfrm>
              <a:off x="4343675" y="3716350"/>
              <a:ext cx="3600" cy="3600"/>
            </a:xfrm>
            <a:custGeom>
              <a:avLst/>
              <a:gdLst/>
              <a:ahLst/>
              <a:cxnLst/>
              <a:rect l="l" t="t" r="r" b="b"/>
              <a:pathLst>
                <a:path w="144" h="144" extrusionOk="0">
                  <a:moveTo>
                    <a:pt x="144" y="1"/>
                  </a:moveTo>
                  <a:cubicBezTo>
                    <a:pt x="96" y="49"/>
                    <a:pt x="49" y="96"/>
                    <a:pt x="1" y="144"/>
                  </a:cubicBezTo>
                  <a:cubicBezTo>
                    <a:pt x="49" y="96"/>
                    <a:pt x="96" y="49"/>
                    <a:pt x="144"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3"/>
            <p:cNvSpPr/>
            <p:nvPr/>
          </p:nvSpPr>
          <p:spPr>
            <a:xfrm>
              <a:off x="4302300" y="3851500"/>
              <a:ext cx="625" cy="2400"/>
            </a:xfrm>
            <a:custGeom>
              <a:avLst/>
              <a:gdLst/>
              <a:ahLst/>
              <a:cxnLst/>
              <a:rect l="l" t="t" r="r" b="b"/>
              <a:pathLst>
                <a:path w="25" h="96" extrusionOk="0">
                  <a:moveTo>
                    <a:pt x="25" y="0"/>
                  </a:moveTo>
                  <a:lnTo>
                    <a:pt x="25" y="0"/>
                  </a:lnTo>
                  <a:cubicBezTo>
                    <a:pt x="13" y="24"/>
                    <a:pt x="1" y="60"/>
                    <a:pt x="1" y="96"/>
                  </a:cubicBezTo>
                  <a:cubicBezTo>
                    <a:pt x="13" y="60"/>
                    <a:pt x="25" y="24"/>
                    <a:pt x="25"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3"/>
            <p:cNvSpPr/>
            <p:nvPr/>
          </p:nvSpPr>
          <p:spPr>
            <a:xfrm>
              <a:off x="4695225" y="3371375"/>
              <a:ext cx="600" cy="2700"/>
            </a:xfrm>
            <a:custGeom>
              <a:avLst/>
              <a:gdLst/>
              <a:ahLst/>
              <a:cxnLst/>
              <a:rect l="l" t="t" r="r" b="b"/>
              <a:pathLst>
                <a:path w="24" h="108" extrusionOk="0">
                  <a:moveTo>
                    <a:pt x="0" y="1"/>
                  </a:moveTo>
                  <a:cubicBezTo>
                    <a:pt x="0" y="20"/>
                    <a:pt x="8" y="48"/>
                    <a:pt x="18" y="84"/>
                  </a:cubicBezTo>
                  <a:lnTo>
                    <a:pt x="18" y="84"/>
                  </a:lnTo>
                  <a:cubicBezTo>
                    <a:pt x="12" y="53"/>
                    <a:pt x="10" y="19"/>
                    <a:pt x="0" y="1"/>
                  </a:cubicBezTo>
                  <a:close/>
                  <a:moveTo>
                    <a:pt x="18" y="84"/>
                  </a:moveTo>
                  <a:cubicBezTo>
                    <a:pt x="20" y="92"/>
                    <a:pt x="22" y="100"/>
                    <a:pt x="24" y="108"/>
                  </a:cubicBezTo>
                  <a:cubicBezTo>
                    <a:pt x="22" y="99"/>
                    <a:pt x="20" y="92"/>
                    <a:pt x="18" y="84"/>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3"/>
            <p:cNvSpPr/>
            <p:nvPr/>
          </p:nvSpPr>
          <p:spPr>
            <a:xfrm>
              <a:off x="2671150" y="2283750"/>
              <a:ext cx="3000" cy="1800"/>
            </a:xfrm>
            <a:custGeom>
              <a:avLst/>
              <a:gdLst/>
              <a:ahLst/>
              <a:cxnLst/>
              <a:rect l="l" t="t" r="r" b="b"/>
              <a:pathLst>
                <a:path w="120" h="72" extrusionOk="0">
                  <a:moveTo>
                    <a:pt x="120" y="0"/>
                  </a:moveTo>
                  <a:lnTo>
                    <a:pt x="120" y="0"/>
                  </a:lnTo>
                  <a:cubicBezTo>
                    <a:pt x="72" y="24"/>
                    <a:pt x="36" y="48"/>
                    <a:pt x="1" y="72"/>
                  </a:cubicBezTo>
                  <a:cubicBezTo>
                    <a:pt x="36" y="48"/>
                    <a:pt x="84" y="24"/>
                    <a:pt x="120"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3"/>
            <p:cNvSpPr/>
            <p:nvPr/>
          </p:nvSpPr>
          <p:spPr>
            <a:xfrm>
              <a:off x="2399700" y="2719225"/>
              <a:ext cx="4175" cy="3300"/>
            </a:xfrm>
            <a:custGeom>
              <a:avLst/>
              <a:gdLst/>
              <a:ahLst/>
              <a:cxnLst/>
              <a:rect l="l" t="t" r="r" b="b"/>
              <a:pathLst>
                <a:path w="167" h="132" extrusionOk="0">
                  <a:moveTo>
                    <a:pt x="167" y="0"/>
                  </a:moveTo>
                  <a:cubicBezTo>
                    <a:pt x="95" y="12"/>
                    <a:pt x="36" y="60"/>
                    <a:pt x="0" y="131"/>
                  </a:cubicBezTo>
                  <a:lnTo>
                    <a:pt x="0" y="131"/>
                  </a:lnTo>
                  <a:cubicBezTo>
                    <a:pt x="36" y="60"/>
                    <a:pt x="95" y="12"/>
                    <a:pt x="167"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3"/>
            <p:cNvSpPr/>
            <p:nvPr/>
          </p:nvSpPr>
          <p:spPr>
            <a:xfrm>
              <a:off x="2439275" y="1678025"/>
              <a:ext cx="2125" cy="6575"/>
            </a:xfrm>
            <a:custGeom>
              <a:avLst/>
              <a:gdLst/>
              <a:ahLst/>
              <a:cxnLst/>
              <a:rect l="l" t="t" r="r" b="b"/>
              <a:pathLst>
                <a:path w="85" h="263" extrusionOk="0">
                  <a:moveTo>
                    <a:pt x="1" y="262"/>
                  </a:moveTo>
                  <a:cubicBezTo>
                    <a:pt x="25" y="167"/>
                    <a:pt x="60" y="83"/>
                    <a:pt x="84" y="0"/>
                  </a:cubicBezTo>
                  <a:cubicBezTo>
                    <a:pt x="60" y="83"/>
                    <a:pt x="25" y="167"/>
                    <a:pt x="1" y="262"/>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3"/>
            <p:cNvSpPr/>
            <p:nvPr/>
          </p:nvSpPr>
          <p:spPr>
            <a:xfrm>
              <a:off x="4121625" y="1442575"/>
              <a:ext cx="25" cy="325"/>
            </a:xfrm>
            <a:custGeom>
              <a:avLst/>
              <a:gdLst/>
              <a:ahLst/>
              <a:cxnLst/>
              <a:rect l="l" t="t" r="r" b="b"/>
              <a:pathLst>
                <a:path w="1" h="13" extrusionOk="0">
                  <a:moveTo>
                    <a:pt x="1" y="0"/>
                  </a:moveTo>
                  <a:lnTo>
                    <a:pt x="1" y="12"/>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3"/>
            <p:cNvSpPr/>
            <p:nvPr/>
          </p:nvSpPr>
          <p:spPr>
            <a:xfrm>
              <a:off x="2438100" y="1687825"/>
              <a:ext cx="300" cy="1525"/>
            </a:xfrm>
            <a:custGeom>
              <a:avLst/>
              <a:gdLst/>
              <a:ahLst/>
              <a:cxnLst/>
              <a:rect l="l" t="t" r="r" b="b"/>
              <a:pathLst>
                <a:path w="12" h="61" extrusionOk="0">
                  <a:moveTo>
                    <a:pt x="12" y="1"/>
                  </a:moveTo>
                  <a:lnTo>
                    <a:pt x="12" y="1"/>
                  </a:lnTo>
                  <a:cubicBezTo>
                    <a:pt x="0" y="25"/>
                    <a:pt x="0" y="37"/>
                    <a:pt x="0" y="61"/>
                  </a:cubicBezTo>
                  <a:cubicBezTo>
                    <a:pt x="0" y="37"/>
                    <a:pt x="12" y="25"/>
                    <a:pt x="12"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3"/>
            <p:cNvSpPr/>
            <p:nvPr/>
          </p:nvSpPr>
          <p:spPr>
            <a:xfrm>
              <a:off x="4491025" y="2268850"/>
              <a:ext cx="1525" cy="6575"/>
            </a:xfrm>
            <a:custGeom>
              <a:avLst/>
              <a:gdLst/>
              <a:ahLst/>
              <a:cxnLst/>
              <a:rect l="l" t="t" r="r" b="b"/>
              <a:pathLst>
                <a:path w="61" h="263" extrusionOk="0">
                  <a:moveTo>
                    <a:pt x="60" y="1"/>
                  </a:moveTo>
                  <a:lnTo>
                    <a:pt x="1" y="263"/>
                  </a:ln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3"/>
            <p:cNvSpPr/>
            <p:nvPr/>
          </p:nvSpPr>
          <p:spPr>
            <a:xfrm>
              <a:off x="4123125" y="1446725"/>
              <a:ext cx="625" cy="2125"/>
            </a:xfrm>
            <a:custGeom>
              <a:avLst/>
              <a:gdLst/>
              <a:ahLst/>
              <a:cxnLst/>
              <a:rect l="l" t="t" r="r" b="b"/>
              <a:pathLst>
                <a:path w="25" h="85" extrusionOk="0">
                  <a:moveTo>
                    <a:pt x="0" y="1"/>
                  </a:moveTo>
                  <a:cubicBezTo>
                    <a:pt x="0" y="25"/>
                    <a:pt x="12" y="49"/>
                    <a:pt x="24" y="84"/>
                  </a:cubicBezTo>
                  <a:cubicBezTo>
                    <a:pt x="12" y="49"/>
                    <a:pt x="0" y="25"/>
                    <a:pt x="0" y="1"/>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3"/>
            <p:cNvSpPr/>
            <p:nvPr/>
          </p:nvSpPr>
          <p:spPr>
            <a:xfrm>
              <a:off x="2664600" y="2287325"/>
              <a:ext cx="3900" cy="2400"/>
            </a:xfrm>
            <a:custGeom>
              <a:avLst/>
              <a:gdLst/>
              <a:ahLst/>
              <a:cxnLst/>
              <a:rect l="l" t="t" r="r" b="b"/>
              <a:pathLst>
                <a:path w="156" h="96" extrusionOk="0">
                  <a:moveTo>
                    <a:pt x="1" y="95"/>
                  </a:moveTo>
                  <a:cubicBezTo>
                    <a:pt x="60" y="72"/>
                    <a:pt x="108" y="36"/>
                    <a:pt x="156" y="0"/>
                  </a:cubicBezTo>
                  <a:cubicBezTo>
                    <a:pt x="108" y="36"/>
                    <a:pt x="60" y="72"/>
                    <a:pt x="1" y="95"/>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3"/>
            <p:cNvSpPr/>
            <p:nvPr/>
          </p:nvSpPr>
          <p:spPr>
            <a:xfrm>
              <a:off x="2404150" y="2718925"/>
              <a:ext cx="5100" cy="1500"/>
            </a:xfrm>
            <a:custGeom>
              <a:avLst/>
              <a:gdLst/>
              <a:ahLst/>
              <a:cxnLst/>
              <a:rect l="l" t="t" r="r" b="b"/>
              <a:pathLst>
                <a:path w="204" h="60" extrusionOk="0">
                  <a:moveTo>
                    <a:pt x="1" y="12"/>
                  </a:moveTo>
                  <a:cubicBezTo>
                    <a:pt x="72" y="0"/>
                    <a:pt x="144" y="12"/>
                    <a:pt x="203" y="60"/>
                  </a:cubicBezTo>
                  <a:cubicBezTo>
                    <a:pt x="144" y="12"/>
                    <a:pt x="72" y="0"/>
                    <a:pt x="1" y="12"/>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3"/>
            <p:cNvSpPr/>
            <p:nvPr/>
          </p:nvSpPr>
          <p:spPr>
            <a:xfrm>
              <a:off x="2409225" y="2720400"/>
              <a:ext cx="3600" cy="2400"/>
            </a:xfrm>
            <a:custGeom>
              <a:avLst/>
              <a:gdLst/>
              <a:ahLst/>
              <a:cxnLst/>
              <a:rect l="l" t="t" r="r" b="b"/>
              <a:pathLst>
                <a:path w="144" h="96" extrusionOk="0">
                  <a:moveTo>
                    <a:pt x="143" y="96"/>
                  </a:moveTo>
                  <a:cubicBezTo>
                    <a:pt x="95" y="60"/>
                    <a:pt x="48" y="24"/>
                    <a:pt x="0" y="1"/>
                  </a:cubicBezTo>
                  <a:cubicBezTo>
                    <a:pt x="48" y="24"/>
                    <a:pt x="95" y="60"/>
                    <a:pt x="143" y="96"/>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3"/>
            <p:cNvSpPr/>
            <p:nvPr/>
          </p:nvSpPr>
          <p:spPr>
            <a:xfrm>
              <a:off x="4494600" y="2282250"/>
              <a:ext cx="25" cy="25"/>
            </a:xfrm>
            <a:custGeom>
              <a:avLst/>
              <a:gdLst/>
              <a:ahLst/>
              <a:cxnLst/>
              <a:rect l="l" t="t" r="r" b="b"/>
              <a:pathLst>
                <a:path w="1" h="1" extrusionOk="0">
                  <a:moveTo>
                    <a:pt x="0" y="1"/>
                  </a:move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3"/>
            <p:cNvSpPr/>
            <p:nvPr/>
          </p:nvSpPr>
          <p:spPr>
            <a:xfrm>
              <a:off x="2497925" y="3282975"/>
              <a:ext cx="325" cy="325"/>
            </a:xfrm>
            <a:custGeom>
              <a:avLst/>
              <a:gdLst/>
              <a:ahLst/>
              <a:cxnLst/>
              <a:rect l="l" t="t" r="r" b="b"/>
              <a:pathLst>
                <a:path w="13" h="13" extrusionOk="0">
                  <a:moveTo>
                    <a:pt x="0" y="0"/>
                  </a:moveTo>
                  <a:lnTo>
                    <a:pt x="12" y="12"/>
                  </a:lnTo>
                  <a:cubicBezTo>
                    <a:pt x="12" y="12"/>
                    <a:pt x="12" y="0"/>
                    <a:pt x="0"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3"/>
            <p:cNvSpPr/>
            <p:nvPr/>
          </p:nvSpPr>
          <p:spPr>
            <a:xfrm>
              <a:off x="4124025" y="1450325"/>
              <a:ext cx="1500" cy="7150"/>
            </a:xfrm>
            <a:custGeom>
              <a:avLst/>
              <a:gdLst/>
              <a:ahLst/>
              <a:cxnLst/>
              <a:rect l="l" t="t" r="r" b="b"/>
              <a:pathLst>
                <a:path w="60" h="286" extrusionOk="0">
                  <a:moveTo>
                    <a:pt x="0" y="0"/>
                  </a:moveTo>
                  <a:cubicBezTo>
                    <a:pt x="24" y="95"/>
                    <a:pt x="36" y="190"/>
                    <a:pt x="60" y="286"/>
                  </a:cubicBezTo>
                  <a:cubicBezTo>
                    <a:pt x="48" y="190"/>
                    <a:pt x="24" y="95"/>
                    <a:pt x="0"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3"/>
            <p:cNvSpPr/>
            <p:nvPr/>
          </p:nvSpPr>
          <p:spPr>
            <a:xfrm>
              <a:off x="2563100" y="883875"/>
              <a:ext cx="339050" cy="306000"/>
            </a:xfrm>
            <a:custGeom>
              <a:avLst/>
              <a:gdLst/>
              <a:ahLst/>
              <a:cxnLst/>
              <a:rect l="l" t="t" r="r" b="b"/>
              <a:pathLst>
                <a:path w="13562" h="12240" extrusionOk="0">
                  <a:moveTo>
                    <a:pt x="6728" y="0"/>
                  </a:moveTo>
                  <a:cubicBezTo>
                    <a:pt x="6311" y="262"/>
                    <a:pt x="5930" y="584"/>
                    <a:pt x="5609" y="965"/>
                  </a:cubicBezTo>
                  <a:cubicBezTo>
                    <a:pt x="5418" y="1119"/>
                    <a:pt x="5299" y="1334"/>
                    <a:pt x="5239" y="1572"/>
                  </a:cubicBezTo>
                  <a:cubicBezTo>
                    <a:pt x="5158" y="1790"/>
                    <a:pt x="5166" y="1891"/>
                    <a:pt x="5118" y="1891"/>
                  </a:cubicBezTo>
                  <a:cubicBezTo>
                    <a:pt x="5083" y="1891"/>
                    <a:pt x="5017" y="1834"/>
                    <a:pt x="4858" y="1727"/>
                  </a:cubicBezTo>
                  <a:cubicBezTo>
                    <a:pt x="4688" y="1608"/>
                    <a:pt x="4749" y="1446"/>
                    <a:pt x="4641" y="1446"/>
                  </a:cubicBezTo>
                  <a:cubicBezTo>
                    <a:pt x="4598" y="1446"/>
                    <a:pt x="4528" y="1472"/>
                    <a:pt x="4406" y="1536"/>
                  </a:cubicBezTo>
                  <a:cubicBezTo>
                    <a:pt x="4205" y="1642"/>
                    <a:pt x="4239" y="1945"/>
                    <a:pt x="3958" y="1945"/>
                  </a:cubicBezTo>
                  <a:cubicBezTo>
                    <a:pt x="3922" y="1945"/>
                    <a:pt x="3881" y="1940"/>
                    <a:pt x="3835" y="1929"/>
                  </a:cubicBezTo>
                  <a:cubicBezTo>
                    <a:pt x="3430" y="1846"/>
                    <a:pt x="3537" y="1489"/>
                    <a:pt x="3394" y="1203"/>
                  </a:cubicBezTo>
                  <a:cubicBezTo>
                    <a:pt x="3308" y="1021"/>
                    <a:pt x="3287" y="957"/>
                    <a:pt x="3264" y="957"/>
                  </a:cubicBezTo>
                  <a:cubicBezTo>
                    <a:pt x="3233" y="957"/>
                    <a:pt x="3200" y="1076"/>
                    <a:pt x="3001" y="1179"/>
                  </a:cubicBezTo>
                  <a:cubicBezTo>
                    <a:pt x="2287" y="1560"/>
                    <a:pt x="1560" y="1167"/>
                    <a:pt x="1048" y="1822"/>
                  </a:cubicBezTo>
                  <a:cubicBezTo>
                    <a:pt x="537" y="2489"/>
                    <a:pt x="1025" y="2572"/>
                    <a:pt x="1299" y="3155"/>
                  </a:cubicBezTo>
                  <a:cubicBezTo>
                    <a:pt x="1596" y="3786"/>
                    <a:pt x="1025" y="4644"/>
                    <a:pt x="822" y="5287"/>
                  </a:cubicBezTo>
                  <a:cubicBezTo>
                    <a:pt x="537" y="6132"/>
                    <a:pt x="13" y="6918"/>
                    <a:pt x="1" y="7835"/>
                  </a:cubicBezTo>
                  <a:cubicBezTo>
                    <a:pt x="1" y="8347"/>
                    <a:pt x="144" y="8620"/>
                    <a:pt x="417" y="9025"/>
                  </a:cubicBezTo>
                  <a:cubicBezTo>
                    <a:pt x="537" y="9228"/>
                    <a:pt x="858" y="9954"/>
                    <a:pt x="1037" y="10013"/>
                  </a:cubicBezTo>
                  <a:cubicBezTo>
                    <a:pt x="1098" y="10035"/>
                    <a:pt x="1148" y="10044"/>
                    <a:pt x="1187" y="10044"/>
                  </a:cubicBezTo>
                  <a:cubicBezTo>
                    <a:pt x="1477" y="10044"/>
                    <a:pt x="1233" y="9530"/>
                    <a:pt x="1275" y="9394"/>
                  </a:cubicBezTo>
                  <a:cubicBezTo>
                    <a:pt x="1346" y="9132"/>
                    <a:pt x="1763" y="8870"/>
                    <a:pt x="1941" y="8573"/>
                  </a:cubicBezTo>
                  <a:cubicBezTo>
                    <a:pt x="2561" y="8835"/>
                    <a:pt x="2882" y="9275"/>
                    <a:pt x="3513" y="9442"/>
                  </a:cubicBezTo>
                  <a:cubicBezTo>
                    <a:pt x="3766" y="9503"/>
                    <a:pt x="4044" y="9701"/>
                    <a:pt x="4312" y="9701"/>
                  </a:cubicBezTo>
                  <a:cubicBezTo>
                    <a:pt x="4360" y="9701"/>
                    <a:pt x="4407" y="9694"/>
                    <a:pt x="4454" y="9680"/>
                  </a:cubicBezTo>
                  <a:cubicBezTo>
                    <a:pt x="4704" y="9597"/>
                    <a:pt x="4763" y="9359"/>
                    <a:pt x="4942" y="9216"/>
                  </a:cubicBezTo>
                  <a:cubicBezTo>
                    <a:pt x="5287" y="9621"/>
                    <a:pt x="5073" y="10228"/>
                    <a:pt x="5228" y="10680"/>
                  </a:cubicBezTo>
                  <a:cubicBezTo>
                    <a:pt x="5430" y="11264"/>
                    <a:pt x="5954" y="11656"/>
                    <a:pt x="6168" y="12240"/>
                  </a:cubicBezTo>
                  <a:cubicBezTo>
                    <a:pt x="6216" y="12228"/>
                    <a:pt x="6252" y="12204"/>
                    <a:pt x="6299" y="12192"/>
                  </a:cubicBezTo>
                  <a:cubicBezTo>
                    <a:pt x="6252" y="11252"/>
                    <a:pt x="7454" y="10275"/>
                    <a:pt x="7978" y="9561"/>
                  </a:cubicBezTo>
                  <a:cubicBezTo>
                    <a:pt x="8204" y="9251"/>
                    <a:pt x="8145" y="8656"/>
                    <a:pt x="8514" y="8573"/>
                  </a:cubicBezTo>
                  <a:cubicBezTo>
                    <a:pt x="8534" y="8567"/>
                    <a:pt x="8556" y="8565"/>
                    <a:pt x="8577" y="8565"/>
                  </a:cubicBezTo>
                  <a:cubicBezTo>
                    <a:pt x="8739" y="8565"/>
                    <a:pt x="8915" y="8708"/>
                    <a:pt x="9073" y="8739"/>
                  </a:cubicBezTo>
                  <a:cubicBezTo>
                    <a:pt x="9383" y="8799"/>
                    <a:pt x="9704" y="8811"/>
                    <a:pt x="10026" y="8811"/>
                  </a:cubicBezTo>
                  <a:cubicBezTo>
                    <a:pt x="10047" y="8676"/>
                    <a:pt x="10175" y="8622"/>
                    <a:pt x="10371" y="8622"/>
                  </a:cubicBezTo>
                  <a:cubicBezTo>
                    <a:pt x="11152" y="8622"/>
                    <a:pt x="13016" y="9478"/>
                    <a:pt x="13545" y="9478"/>
                  </a:cubicBezTo>
                  <a:cubicBezTo>
                    <a:pt x="13551" y="9478"/>
                    <a:pt x="13556" y="9478"/>
                    <a:pt x="13562" y="9478"/>
                  </a:cubicBezTo>
                  <a:cubicBezTo>
                    <a:pt x="13514" y="8954"/>
                    <a:pt x="12931" y="8644"/>
                    <a:pt x="12895" y="8037"/>
                  </a:cubicBezTo>
                  <a:cubicBezTo>
                    <a:pt x="12871" y="7727"/>
                    <a:pt x="12943" y="7406"/>
                    <a:pt x="13086" y="7120"/>
                  </a:cubicBezTo>
                  <a:cubicBezTo>
                    <a:pt x="13205" y="6894"/>
                    <a:pt x="13491" y="6763"/>
                    <a:pt x="13479" y="6430"/>
                  </a:cubicBezTo>
                  <a:cubicBezTo>
                    <a:pt x="13467" y="5989"/>
                    <a:pt x="12824" y="5453"/>
                    <a:pt x="12395" y="5370"/>
                  </a:cubicBezTo>
                  <a:cubicBezTo>
                    <a:pt x="11740" y="5239"/>
                    <a:pt x="11216" y="5477"/>
                    <a:pt x="11097" y="4406"/>
                  </a:cubicBezTo>
                  <a:cubicBezTo>
                    <a:pt x="11002" y="3334"/>
                    <a:pt x="9395" y="4310"/>
                    <a:pt x="9561" y="3334"/>
                  </a:cubicBezTo>
                  <a:cubicBezTo>
                    <a:pt x="9597" y="3155"/>
                    <a:pt x="9788" y="3036"/>
                    <a:pt x="9800" y="2846"/>
                  </a:cubicBezTo>
                  <a:cubicBezTo>
                    <a:pt x="9811" y="2691"/>
                    <a:pt x="9681" y="2477"/>
                    <a:pt x="9645" y="2322"/>
                  </a:cubicBezTo>
                  <a:cubicBezTo>
                    <a:pt x="9561" y="1905"/>
                    <a:pt x="9526" y="1679"/>
                    <a:pt x="9300" y="1358"/>
                  </a:cubicBezTo>
                  <a:cubicBezTo>
                    <a:pt x="9133" y="1453"/>
                    <a:pt x="9121" y="1727"/>
                    <a:pt x="8930" y="1786"/>
                  </a:cubicBezTo>
                  <a:cubicBezTo>
                    <a:pt x="8905" y="1795"/>
                    <a:pt x="8878" y="1798"/>
                    <a:pt x="8849" y="1798"/>
                  </a:cubicBezTo>
                  <a:cubicBezTo>
                    <a:pt x="8584" y="1798"/>
                    <a:pt x="8163" y="1487"/>
                    <a:pt x="8002" y="1369"/>
                  </a:cubicBezTo>
                  <a:cubicBezTo>
                    <a:pt x="7478" y="977"/>
                    <a:pt x="7168" y="441"/>
                    <a:pt x="6728" y="0"/>
                  </a:cubicBezTo>
                  <a:close/>
                </a:path>
              </a:pathLst>
            </a:custGeom>
            <a:grpFill/>
            <a:ln w="9525" cap="flat" cmpd="sng">
              <a:solidFill>
                <a:srgbClr val="FFEB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8" name="Google Shape;2168;p53"/>
          <p:cNvSpPr txBox="1"/>
          <p:nvPr/>
        </p:nvSpPr>
        <p:spPr>
          <a:xfrm>
            <a:off x="6805275" y="731200"/>
            <a:ext cx="1600200" cy="34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a:solidFill>
                  <a:srgbClr val="4C9F8B"/>
                </a:solidFill>
                <a:latin typeface="Viga"/>
                <a:ea typeface="Viga"/>
                <a:cs typeface="Viga"/>
                <a:sym typeface="Viga"/>
              </a:rPr>
              <a:t>Mercury</a:t>
            </a:r>
            <a:endParaRPr sz="2400" b="1">
              <a:solidFill>
                <a:srgbClr val="4C9F8B"/>
              </a:solidFill>
              <a:latin typeface="Viga"/>
              <a:ea typeface="Viga"/>
              <a:cs typeface="Viga"/>
              <a:sym typeface="Viga"/>
            </a:endParaRPr>
          </a:p>
        </p:txBody>
      </p:sp>
      <p:sp>
        <p:nvSpPr>
          <p:cNvPr id="2169" name="Google Shape;2169;p53"/>
          <p:cNvSpPr txBox="1"/>
          <p:nvPr/>
        </p:nvSpPr>
        <p:spPr>
          <a:xfrm>
            <a:off x="6805275" y="3627925"/>
            <a:ext cx="1600200" cy="34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a:solidFill>
                  <a:srgbClr val="4C9F8B"/>
                </a:solidFill>
                <a:latin typeface="Viga"/>
                <a:ea typeface="Viga"/>
                <a:cs typeface="Viga"/>
                <a:sym typeface="Viga"/>
              </a:rPr>
              <a:t>Mars</a:t>
            </a:r>
            <a:endParaRPr sz="2400" b="1">
              <a:solidFill>
                <a:srgbClr val="4C9F8B"/>
              </a:solidFill>
              <a:latin typeface="Viga"/>
              <a:ea typeface="Viga"/>
              <a:cs typeface="Viga"/>
              <a:sym typeface="Viga"/>
            </a:endParaRPr>
          </a:p>
        </p:txBody>
      </p:sp>
      <p:sp>
        <p:nvSpPr>
          <p:cNvPr id="2170" name="Google Shape;2170;p53"/>
          <p:cNvSpPr txBox="1"/>
          <p:nvPr/>
        </p:nvSpPr>
        <p:spPr>
          <a:xfrm>
            <a:off x="6805275" y="1080400"/>
            <a:ext cx="1600200" cy="464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3A291C"/>
                </a:solidFill>
                <a:latin typeface="Ubuntu"/>
                <a:ea typeface="Ubuntu"/>
                <a:cs typeface="Ubuntu"/>
                <a:sym typeface="Ubuntu"/>
              </a:rPr>
              <a:t>Mercury is a small planet</a:t>
            </a:r>
            <a:endParaRPr>
              <a:solidFill>
                <a:srgbClr val="3A291C"/>
              </a:solidFill>
              <a:latin typeface="Ubuntu"/>
              <a:ea typeface="Ubuntu"/>
              <a:cs typeface="Ubuntu"/>
              <a:sym typeface="Ubuntu"/>
            </a:endParaRPr>
          </a:p>
        </p:txBody>
      </p:sp>
      <p:sp>
        <p:nvSpPr>
          <p:cNvPr id="2171" name="Google Shape;2171;p53"/>
          <p:cNvSpPr/>
          <p:nvPr/>
        </p:nvSpPr>
        <p:spPr>
          <a:xfrm>
            <a:off x="5513025" y="2990550"/>
            <a:ext cx="167700" cy="1677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2" name="Google Shape;2172;p53"/>
          <p:cNvCxnSpPr>
            <a:stCxn id="2171" idx="4"/>
            <a:endCxn id="2169" idx="1"/>
          </p:cNvCxnSpPr>
          <p:nvPr/>
        </p:nvCxnSpPr>
        <p:spPr>
          <a:xfrm rot="-5400000" flipH="1">
            <a:off x="5878875" y="2876250"/>
            <a:ext cx="644400" cy="1208400"/>
          </a:xfrm>
          <a:prstGeom prst="curvedConnector2">
            <a:avLst/>
          </a:prstGeom>
          <a:noFill/>
          <a:ln w="9525" cap="flat" cmpd="sng">
            <a:solidFill>
              <a:srgbClr val="3A291C"/>
            </a:solidFill>
            <a:prstDash val="solid"/>
            <a:round/>
            <a:headEnd type="oval" w="med" len="med"/>
            <a:tailEnd type="none" w="med" len="med"/>
          </a:ln>
        </p:spPr>
      </p:cxnSp>
      <p:sp>
        <p:nvSpPr>
          <p:cNvPr id="2173" name="Google Shape;2173;p53"/>
          <p:cNvSpPr/>
          <p:nvPr/>
        </p:nvSpPr>
        <p:spPr>
          <a:xfrm>
            <a:off x="5155850" y="2100700"/>
            <a:ext cx="167700" cy="1677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4" name="Google Shape;2174;p53"/>
          <p:cNvCxnSpPr>
            <a:stCxn id="2168" idx="1"/>
            <a:endCxn id="2173" idx="2"/>
          </p:cNvCxnSpPr>
          <p:nvPr/>
        </p:nvCxnSpPr>
        <p:spPr>
          <a:xfrm flipH="1">
            <a:off x="5155875" y="905800"/>
            <a:ext cx="1649400" cy="1278900"/>
          </a:xfrm>
          <a:prstGeom prst="curvedConnector3">
            <a:avLst>
              <a:gd name="adj1" fmla="val 114439"/>
            </a:avLst>
          </a:prstGeom>
          <a:noFill/>
          <a:ln w="9525" cap="flat" cmpd="sng">
            <a:solidFill>
              <a:srgbClr val="3A291C"/>
            </a:solidFill>
            <a:prstDash val="solid"/>
            <a:round/>
            <a:headEnd type="none" w="med" len="med"/>
            <a:tailEnd type="oval" w="med" len="med"/>
          </a:ln>
        </p:spPr>
      </p:cxnSp>
      <p:sp>
        <p:nvSpPr>
          <p:cNvPr id="2175" name="Google Shape;2175;p53"/>
          <p:cNvSpPr txBox="1"/>
          <p:nvPr/>
        </p:nvSpPr>
        <p:spPr>
          <a:xfrm>
            <a:off x="6805275" y="3977125"/>
            <a:ext cx="1600200" cy="464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3A291C"/>
                </a:solidFill>
                <a:latin typeface="Ubuntu"/>
                <a:ea typeface="Ubuntu"/>
                <a:cs typeface="Ubuntu"/>
                <a:sym typeface="Ubuntu"/>
              </a:rPr>
              <a:t>Mars is full of iron oxide dust</a:t>
            </a:r>
            <a:endParaRPr>
              <a:solidFill>
                <a:srgbClr val="3A291C"/>
              </a:solidFill>
              <a:latin typeface="Ubuntu"/>
              <a:ea typeface="Ubuntu"/>
              <a:cs typeface="Ubuntu"/>
              <a:sym typeface="Ubuntu"/>
            </a:endParaRPr>
          </a:p>
        </p:txBody>
      </p:sp>
      <p:sp>
        <p:nvSpPr>
          <p:cNvPr id="2176" name="Google Shape;2176;p53"/>
          <p:cNvSpPr txBox="1"/>
          <p:nvPr/>
        </p:nvSpPr>
        <p:spPr>
          <a:xfrm>
            <a:off x="2555375" y="3627925"/>
            <a:ext cx="1600200" cy="349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400" b="1">
                <a:solidFill>
                  <a:srgbClr val="4C9F8B"/>
                </a:solidFill>
                <a:latin typeface="Viga"/>
                <a:ea typeface="Viga"/>
                <a:cs typeface="Viga"/>
                <a:sym typeface="Viga"/>
              </a:rPr>
              <a:t>Venus</a:t>
            </a:r>
            <a:endParaRPr sz="2400" b="1">
              <a:solidFill>
                <a:srgbClr val="4C9F8B"/>
              </a:solidFill>
              <a:latin typeface="Viga"/>
              <a:ea typeface="Viga"/>
              <a:cs typeface="Viga"/>
              <a:sym typeface="Viga"/>
            </a:endParaRPr>
          </a:p>
        </p:txBody>
      </p:sp>
      <p:sp>
        <p:nvSpPr>
          <p:cNvPr id="2177" name="Google Shape;2177;p53"/>
          <p:cNvSpPr txBox="1"/>
          <p:nvPr/>
        </p:nvSpPr>
        <p:spPr>
          <a:xfrm>
            <a:off x="2555375" y="3977125"/>
            <a:ext cx="1600200" cy="464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3A291C"/>
                </a:solidFill>
                <a:latin typeface="Ubuntu"/>
                <a:ea typeface="Ubuntu"/>
                <a:cs typeface="Ubuntu"/>
                <a:sym typeface="Ubuntu"/>
              </a:rPr>
              <a:t>Venus has a very toxic atmosphere</a:t>
            </a:r>
            <a:endParaRPr>
              <a:solidFill>
                <a:srgbClr val="3A291C"/>
              </a:solidFill>
              <a:latin typeface="Ubuntu"/>
              <a:ea typeface="Ubuntu"/>
              <a:cs typeface="Ubuntu"/>
              <a:sym typeface="Ubuntu"/>
            </a:endParaRPr>
          </a:p>
        </p:txBody>
      </p:sp>
      <p:sp>
        <p:nvSpPr>
          <p:cNvPr id="2178" name="Google Shape;2178;p53"/>
          <p:cNvSpPr/>
          <p:nvPr/>
        </p:nvSpPr>
        <p:spPr>
          <a:xfrm rot="3894154">
            <a:off x="4979658" y="2761942"/>
            <a:ext cx="167626" cy="167626"/>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9" name="Google Shape;2179;p53"/>
          <p:cNvCxnSpPr>
            <a:stCxn id="2178" idx="2"/>
            <a:endCxn id="2176" idx="0"/>
          </p:cNvCxnSpPr>
          <p:nvPr/>
        </p:nvCxnSpPr>
        <p:spPr>
          <a:xfrm rot="5400000">
            <a:off x="3762671" y="2362605"/>
            <a:ext cx="858000" cy="1672500"/>
          </a:xfrm>
          <a:prstGeom prst="curvedConnector3">
            <a:avLst>
              <a:gd name="adj1" fmla="val -28678"/>
            </a:avLst>
          </a:prstGeom>
          <a:noFill/>
          <a:ln w="9525" cap="flat" cmpd="sng">
            <a:solidFill>
              <a:srgbClr val="3A291C"/>
            </a:solidFill>
            <a:prstDash val="solid"/>
            <a:round/>
            <a:headEnd type="oval" w="med" len="med"/>
            <a:tailEnd type="none" w="med" len="med"/>
          </a:ln>
        </p:spPr>
      </p:cxnSp>
      <p:grpSp>
        <p:nvGrpSpPr>
          <p:cNvPr id="2180" name="Google Shape;2180;p53"/>
          <p:cNvGrpSpPr/>
          <p:nvPr/>
        </p:nvGrpSpPr>
        <p:grpSpPr>
          <a:xfrm>
            <a:off x="472099" y="3040357"/>
            <a:ext cx="2238000" cy="1219549"/>
            <a:chOff x="631716" y="3419529"/>
            <a:chExt cx="1936824" cy="1055430"/>
          </a:xfrm>
        </p:grpSpPr>
        <p:sp>
          <p:nvSpPr>
            <p:cNvPr id="2181" name="Google Shape;2181;p53"/>
            <p:cNvSpPr/>
            <p:nvPr/>
          </p:nvSpPr>
          <p:spPr>
            <a:xfrm flipH="1">
              <a:off x="631716" y="3650008"/>
              <a:ext cx="1936824" cy="536759"/>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rgbClr val="D4BFA7">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2" name="Google Shape;2182;p53"/>
            <p:cNvGrpSpPr/>
            <p:nvPr/>
          </p:nvGrpSpPr>
          <p:grpSpPr>
            <a:xfrm>
              <a:off x="684100" y="3419529"/>
              <a:ext cx="1814466" cy="1055430"/>
              <a:chOff x="-1135450" y="3976917"/>
              <a:chExt cx="1814466" cy="1055430"/>
            </a:xfrm>
          </p:grpSpPr>
          <p:sp>
            <p:nvSpPr>
              <p:cNvPr id="2183" name="Google Shape;2183;p53"/>
              <p:cNvSpPr/>
              <p:nvPr/>
            </p:nvSpPr>
            <p:spPr>
              <a:xfrm>
                <a:off x="-1071154" y="3976917"/>
                <a:ext cx="1681734" cy="688682"/>
              </a:xfrm>
              <a:custGeom>
                <a:avLst/>
                <a:gdLst/>
                <a:ahLst/>
                <a:cxnLst/>
                <a:rect l="l" t="t" r="r" b="b"/>
                <a:pathLst>
                  <a:path w="19015" h="7787" extrusionOk="0">
                    <a:moveTo>
                      <a:pt x="10646" y="0"/>
                    </a:moveTo>
                    <a:cubicBezTo>
                      <a:pt x="10198" y="0"/>
                      <a:pt x="9740" y="14"/>
                      <a:pt x="9275" y="42"/>
                    </a:cubicBezTo>
                    <a:cubicBezTo>
                      <a:pt x="4096" y="363"/>
                      <a:pt x="0" y="2339"/>
                      <a:pt x="131" y="4459"/>
                    </a:cubicBezTo>
                    <a:cubicBezTo>
                      <a:pt x="250" y="6399"/>
                      <a:pt x="3822" y="7786"/>
                      <a:pt x="8368" y="7786"/>
                    </a:cubicBezTo>
                    <a:cubicBezTo>
                      <a:pt x="8817" y="7786"/>
                      <a:pt x="9274" y="7773"/>
                      <a:pt x="9739" y="7745"/>
                    </a:cubicBezTo>
                    <a:cubicBezTo>
                      <a:pt x="14919" y="7435"/>
                      <a:pt x="19014" y="5459"/>
                      <a:pt x="18883" y="3328"/>
                    </a:cubicBezTo>
                    <a:cubicBezTo>
                      <a:pt x="18764" y="1388"/>
                      <a:pt x="15192" y="0"/>
                      <a:pt x="1064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3"/>
              <p:cNvSpPr/>
              <p:nvPr/>
            </p:nvSpPr>
            <p:spPr>
              <a:xfrm>
                <a:off x="-1029057" y="3997700"/>
                <a:ext cx="1610096" cy="611386"/>
              </a:xfrm>
              <a:custGeom>
                <a:avLst/>
                <a:gdLst/>
                <a:ahLst/>
                <a:cxnLst/>
                <a:rect l="l" t="t" r="r" b="b"/>
                <a:pathLst>
                  <a:path w="18205" h="6913" extrusionOk="0">
                    <a:moveTo>
                      <a:pt x="10110" y="0"/>
                    </a:moveTo>
                    <a:cubicBezTo>
                      <a:pt x="9223" y="0"/>
                      <a:pt x="8304" y="60"/>
                      <a:pt x="7382" y="188"/>
                    </a:cubicBezTo>
                    <a:cubicBezTo>
                      <a:pt x="2882" y="807"/>
                      <a:pt x="0" y="2771"/>
                      <a:pt x="953" y="4581"/>
                    </a:cubicBezTo>
                    <a:cubicBezTo>
                      <a:pt x="1708" y="6017"/>
                      <a:pt x="4652" y="6913"/>
                      <a:pt x="8084" y="6913"/>
                    </a:cubicBezTo>
                    <a:cubicBezTo>
                      <a:pt x="8978" y="6913"/>
                      <a:pt x="9905" y="6852"/>
                      <a:pt x="10835" y="6724"/>
                    </a:cubicBezTo>
                    <a:cubicBezTo>
                      <a:pt x="15336" y="6105"/>
                      <a:pt x="18205" y="4140"/>
                      <a:pt x="17252" y="2343"/>
                    </a:cubicBezTo>
                    <a:cubicBezTo>
                      <a:pt x="16495" y="904"/>
                      <a:pt x="13543" y="0"/>
                      <a:pt x="1011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3"/>
              <p:cNvSpPr/>
              <p:nvPr/>
            </p:nvSpPr>
            <p:spPr>
              <a:xfrm>
                <a:off x="-347807" y="4196421"/>
                <a:ext cx="268600" cy="143273"/>
              </a:xfrm>
              <a:custGeom>
                <a:avLst/>
                <a:gdLst/>
                <a:ahLst/>
                <a:cxnLst/>
                <a:rect l="l" t="t" r="r" b="b"/>
                <a:pathLst>
                  <a:path w="3037" h="1620" extrusionOk="0">
                    <a:moveTo>
                      <a:pt x="1419" y="1"/>
                    </a:moveTo>
                    <a:cubicBezTo>
                      <a:pt x="1315" y="1"/>
                      <a:pt x="1211" y="8"/>
                      <a:pt x="1108" y="24"/>
                    </a:cubicBezTo>
                    <a:cubicBezTo>
                      <a:pt x="394" y="119"/>
                      <a:pt x="1" y="548"/>
                      <a:pt x="239" y="989"/>
                    </a:cubicBezTo>
                    <a:cubicBezTo>
                      <a:pt x="432" y="1364"/>
                      <a:pt x="1015" y="1619"/>
                      <a:pt x="1626" y="1619"/>
                    </a:cubicBezTo>
                    <a:cubicBezTo>
                      <a:pt x="1731" y="1619"/>
                      <a:pt x="1837" y="1611"/>
                      <a:pt x="1941" y="1596"/>
                    </a:cubicBezTo>
                    <a:cubicBezTo>
                      <a:pt x="2656" y="1501"/>
                      <a:pt x="3037" y="1072"/>
                      <a:pt x="2810" y="631"/>
                    </a:cubicBezTo>
                    <a:cubicBezTo>
                      <a:pt x="2607" y="255"/>
                      <a:pt x="2023" y="1"/>
                      <a:pt x="1419"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3"/>
              <p:cNvSpPr/>
              <p:nvPr/>
            </p:nvSpPr>
            <p:spPr>
              <a:xfrm>
                <a:off x="-1135450" y="3998408"/>
                <a:ext cx="1304792" cy="666661"/>
              </a:xfrm>
              <a:custGeom>
                <a:avLst/>
                <a:gdLst/>
                <a:ahLst/>
                <a:cxnLst/>
                <a:rect l="l" t="t" r="r" b="b"/>
                <a:pathLst>
                  <a:path w="14753" h="7538" extrusionOk="0">
                    <a:moveTo>
                      <a:pt x="8073" y="1"/>
                    </a:moveTo>
                    <a:lnTo>
                      <a:pt x="8073" y="1"/>
                    </a:lnTo>
                    <a:cubicBezTo>
                      <a:pt x="3132" y="727"/>
                      <a:pt x="1" y="2906"/>
                      <a:pt x="1060" y="4906"/>
                    </a:cubicBezTo>
                    <a:cubicBezTo>
                      <a:pt x="1911" y="6522"/>
                      <a:pt x="5226" y="7537"/>
                      <a:pt x="9087" y="7537"/>
                    </a:cubicBezTo>
                    <a:cubicBezTo>
                      <a:pt x="10093" y="7537"/>
                      <a:pt x="11135" y="7468"/>
                      <a:pt x="12181" y="7323"/>
                    </a:cubicBezTo>
                    <a:cubicBezTo>
                      <a:pt x="13050" y="7204"/>
                      <a:pt x="13907" y="7038"/>
                      <a:pt x="14753" y="6799"/>
                    </a:cubicBezTo>
                    <a:lnTo>
                      <a:pt x="14753" y="6799"/>
                    </a:lnTo>
                    <a:lnTo>
                      <a:pt x="14538" y="6835"/>
                    </a:lnTo>
                    <a:cubicBezTo>
                      <a:pt x="13493" y="6980"/>
                      <a:pt x="12450" y="7049"/>
                      <a:pt x="11445" y="7049"/>
                    </a:cubicBezTo>
                    <a:cubicBezTo>
                      <a:pt x="7583" y="7049"/>
                      <a:pt x="4266" y="6033"/>
                      <a:pt x="3406" y="4418"/>
                    </a:cubicBezTo>
                    <a:cubicBezTo>
                      <a:pt x="2525" y="2751"/>
                      <a:pt x="4537" y="977"/>
                      <a:pt x="8073"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3"/>
              <p:cNvSpPr/>
              <p:nvPr/>
            </p:nvSpPr>
            <p:spPr>
              <a:xfrm>
                <a:off x="-319241" y="4216762"/>
                <a:ext cx="73673" cy="91182"/>
              </a:xfrm>
              <a:custGeom>
                <a:avLst/>
                <a:gdLst/>
                <a:ahLst/>
                <a:cxnLst/>
                <a:rect l="l" t="t" r="r" b="b"/>
                <a:pathLst>
                  <a:path w="833" h="1031" extrusionOk="0">
                    <a:moveTo>
                      <a:pt x="588" y="1"/>
                    </a:moveTo>
                    <a:cubicBezTo>
                      <a:pt x="558" y="1"/>
                      <a:pt x="529" y="4"/>
                      <a:pt x="499" y="8"/>
                    </a:cubicBezTo>
                    <a:cubicBezTo>
                      <a:pt x="440" y="32"/>
                      <a:pt x="380" y="56"/>
                      <a:pt x="332" y="92"/>
                    </a:cubicBezTo>
                    <a:cubicBezTo>
                      <a:pt x="166" y="187"/>
                      <a:pt x="47" y="342"/>
                      <a:pt x="11" y="520"/>
                    </a:cubicBezTo>
                    <a:cubicBezTo>
                      <a:pt x="0" y="636"/>
                      <a:pt x="194" y="1031"/>
                      <a:pt x="453" y="1031"/>
                    </a:cubicBezTo>
                    <a:cubicBezTo>
                      <a:pt x="487" y="1031"/>
                      <a:pt x="523" y="1024"/>
                      <a:pt x="559" y="1009"/>
                    </a:cubicBezTo>
                    <a:cubicBezTo>
                      <a:pt x="618" y="985"/>
                      <a:pt x="654" y="925"/>
                      <a:pt x="642" y="866"/>
                    </a:cubicBezTo>
                    <a:cubicBezTo>
                      <a:pt x="630" y="806"/>
                      <a:pt x="606" y="747"/>
                      <a:pt x="571" y="699"/>
                    </a:cubicBezTo>
                    <a:cubicBezTo>
                      <a:pt x="535" y="651"/>
                      <a:pt x="523" y="592"/>
                      <a:pt x="523" y="532"/>
                    </a:cubicBezTo>
                    <a:cubicBezTo>
                      <a:pt x="547" y="461"/>
                      <a:pt x="594" y="401"/>
                      <a:pt x="654" y="366"/>
                    </a:cubicBezTo>
                    <a:cubicBezTo>
                      <a:pt x="713" y="330"/>
                      <a:pt x="773" y="270"/>
                      <a:pt x="809" y="211"/>
                    </a:cubicBezTo>
                    <a:cubicBezTo>
                      <a:pt x="833" y="139"/>
                      <a:pt x="785" y="56"/>
                      <a:pt x="713" y="20"/>
                    </a:cubicBezTo>
                    <a:cubicBezTo>
                      <a:pt x="672" y="6"/>
                      <a:pt x="630" y="1"/>
                      <a:pt x="588"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3"/>
              <p:cNvSpPr/>
              <p:nvPr/>
            </p:nvSpPr>
            <p:spPr>
              <a:xfrm>
                <a:off x="-517346" y="4106922"/>
                <a:ext cx="1196362" cy="690805"/>
              </a:xfrm>
              <a:custGeom>
                <a:avLst/>
                <a:gdLst/>
                <a:ahLst/>
                <a:cxnLst/>
                <a:rect l="l" t="t" r="r" b="b"/>
                <a:pathLst>
                  <a:path w="13527" h="7811" extrusionOk="0">
                    <a:moveTo>
                      <a:pt x="13526" y="0"/>
                    </a:moveTo>
                    <a:lnTo>
                      <a:pt x="12121" y="310"/>
                    </a:lnTo>
                    <a:cubicBezTo>
                      <a:pt x="10954" y="774"/>
                      <a:pt x="9823" y="1322"/>
                      <a:pt x="8728" y="1941"/>
                    </a:cubicBezTo>
                    <a:lnTo>
                      <a:pt x="1" y="6989"/>
                    </a:lnTo>
                    <a:lnTo>
                      <a:pt x="1418" y="7811"/>
                    </a:lnTo>
                    <a:lnTo>
                      <a:pt x="10157" y="2763"/>
                    </a:lnTo>
                    <a:cubicBezTo>
                      <a:pt x="11157" y="2191"/>
                      <a:pt x="12097" y="1536"/>
                      <a:pt x="12990" y="810"/>
                    </a:cubicBezTo>
                    <a:lnTo>
                      <a:pt x="1352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3"/>
              <p:cNvSpPr/>
              <p:nvPr/>
            </p:nvSpPr>
            <p:spPr>
              <a:xfrm>
                <a:off x="-455173" y="4106922"/>
                <a:ext cx="1134187" cy="690805"/>
              </a:xfrm>
              <a:custGeom>
                <a:avLst/>
                <a:gdLst/>
                <a:ahLst/>
                <a:cxnLst/>
                <a:rect l="l" t="t" r="r" b="b"/>
                <a:pathLst>
                  <a:path w="12824" h="7811" extrusionOk="0">
                    <a:moveTo>
                      <a:pt x="12823" y="0"/>
                    </a:moveTo>
                    <a:lnTo>
                      <a:pt x="0" y="7394"/>
                    </a:lnTo>
                    <a:lnTo>
                      <a:pt x="715" y="7811"/>
                    </a:lnTo>
                    <a:lnTo>
                      <a:pt x="9454" y="2763"/>
                    </a:lnTo>
                    <a:cubicBezTo>
                      <a:pt x="10454" y="2191"/>
                      <a:pt x="11394" y="1536"/>
                      <a:pt x="12287" y="810"/>
                    </a:cubicBezTo>
                    <a:lnTo>
                      <a:pt x="12823" y="0"/>
                    </a:lnTo>
                    <a:close/>
                  </a:path>
                </a:pathLst>
              </a:custGeom>
              <a:solidFill>
                <a:srgbClr val="3A291C">
                  <a:alpha val="4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3"/>
              <p:cNvSpPr/>
              <p:nvPr/>
            </p:nvSpPr>
            <p:spPr>
              <a:xfrm>
                <a:off x="-336221" y="4821858"/>
                <a:ext cx="62264" cy="68541"/>
              </a:xfrm>
              <a:custGeom>
                <a:avLst/>
                <a:gdLst/>
                <a:ahLst/>
                <a:cxnLst/>
                <a:rect l="l" t="t" r="r" b="b"/>
                <a:pathLst>
                  <a:path w="704" h="775" extrusionOk="0">
                    <a:moveTo>
                      <a:pt x="703" y="1"/>
                    </a:moveTo>
                    <a:lnTo>
                      <a:pt x="1" y="405"/>
                    </a:lnTo>
                    <a:lnTo>
                      <a:pt x="1" y="775"/>
                    </a:lnTo>
                    <a:lnTo>
                      <a:pt x="691" y="370"/>
                    </a:lnTo>
                    <a:lnTo>
                      <a:pt x="703"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3"/>
              <p:cNvSpPr/>
              <p:nvPr/>
            </p:nvSpPr>
            <p:spPr>
              <a:xfrm>
                <a:off x="-650005" y="4640736"/>
                <a:ext cx="376058" cy="217032"/>
              </a:xfrm>
              <a:custGeom>
                <a:avLst/>
                <a:gdLst/>
                <a:ahLst/>
                <a:cxnLst/>
                <a:rect l="l" t="t" r="r" b="b"/>
                <a:pathLst>
                  <a:path w="4252" h="2454" extrusionOk="0">
                    <a:moveTo>
                      <a:pt x="691" y="1"/>
                    </a:moveTo>
                    <a:lnTo>
                      <a:pt x="1" y="406"/>
                    </a:lnTo>
                    <a:lnTo>
                      <a:pt x="3549" y="2453"/>
                    </a:lnTo>
                    <a:lnTo>
                      <a:pt x="4251" y="2049"/>
                    </a:lnTo>
                    <a:cubicBezTo>
                      <a:pt x="2239" y="1310"/>
                      <a:pt x="1763" y="1120"/>
                      <a:pt x="691"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3"/>
              <p:cNvSpPr/>
              <p:nvPr/>
            </p:nvSpPr>
            <p:spPr>
              <a:xfrm>
                <a:off x="-650005" y="4676554"/>
                <a:ext cx="313882" cy="213848"/>
              </a:xfrm>
              <a:custGeom>
                <a:avLst/>
                <a:gdLst/>
                <a:ahLst/>
                <a:cxnLst/>
                <a:rect l="l" t="t" r="r" b="b"/>
                <a:pathLst>
                  <a:path w="3549" h="2418" extrusionOk="0">
                    <a:moveTo>
                      <a:pt x="1" y="1"/>
                    </a:moveTo>
                    <a:lnTo>
                      <a:pt x="1" y="370"/>
                    </a:lnTo>
                    <a:lnTo>
                      <a:pt x="3549" y="2418"/>
                    </a:lnTo>
                    <a:lnTo>
                      <a:pt x="3549" y="2048"/>
                    </a:lnTo>
                    <a:lnTo>
                      <a:pt x="1" y="1"/>
                    </a:lnTo>
                    <a:close/>
                  </a:path>
                </a:pathLst>
              </a:custGeom>
              <a:solidFill>
                <a:srgbClr val="F2CE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3"/>
              <p:cNvSpPr/>
              <p:nvPr/>
            </p:nvSpPr>
            <p:spPr>
              <a:xfrm>
                <a:off x="-650005" y="4676554"/>
                <a:ext cx="313882" cy="213848"/>
              </a:xfrm>
              <a:custGeom>
                <a:avLst/>
                <a:gdLst/>
                <a:ahLst/>
                <a:cxnLst/>
                <a:rect l="l" t="t" r="r" b="b"/>
                <a:pathLst>
                  <a:path w="3549" h="2418" extrusionOk="0">
                    <a:moveTo>
                      <a:pt x="1" y="1"/>
                    </a:moveTo>
                    <a:lnTo>
                      <a:pt x="1" y="370"/>
                    </a:lnTo>
                    <a:lnTo>
                      <a:pt x="3549" y="2418"/>
                    </a:lnTo>
                    <a:lnTo>
                      <a:pt x="3549" y="2048"/>
                    </a:lnTo>
                    <a:lnTo>
                      <a:pt x="1"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3"/>
              <p:cNvSpPr/>
              <p:nvPr/>
            </p:nvSpPr>
            <p:spPr>
              <a:xfrm>
                <a:off x="-871104" y="4757298"/>
                <a:ext cx="415326" cy="275048"/>
              </a:xfrm>
              <a:custGeom>
                <a:avLst/>
                <a:gdLst/>
                <a:ahLst/>
                <a:cxnLst/>
                <a:rect l="l" t="t" r="r" b="b"/>
                <a:pathLst>
                  <a:path w="4696" h="3110" extrusionOk="0">
                    <a:moveTo>
                      <a:pt x="3925" y="1"/>
                    </a:moveTo>
                    <a:cubicBezTo>
                      <a:pt x="3888" y="1"/>
                      <a:pt x="3856" y="9"/>
                      <a:pt x="3834" y="28"/>
                    </a:cubicBezTo>
                    <a:lnTo>
                      <a:pt x="762" y="2040"/>
                    </a:lnTo>
                    <a:cubicBezTo>
                      <a:pt x="705" y="2026"/>
                      <a:pt x="648" y="2019"/>
                      <a:pt x="592" y="2019"/>
                    </a:cubicBezTo>
                    <a:cubicBezTo>
                      <a:pt x="460" y="2019"/>
                      <a:pt x="331" y="2057"/>
                      <a:pt x="215" y="2124"/>
                    </a:cubicBezTo>
                    <a:cubicBezTo>
                      <a:pt x="48" y="2231"/>
                      <a:pt x="0" y="2564"/>
                      <a:pt x="119" y="2743"/>
                    </a:cubicBezTo>
                    <a:cubicBezTo>
                      <a:pt x="302" y="3004"/>
                      <a:pt x="523" y="3109"/>
                      <a:pt x="719" y="3109"/>
                    </a:cubicBezTo>
                    <a:cubicBezTo>
                      <a:pt x="1058" y="3109"/>
                      <a:pt x="1322" y="2792"/>
                      <a:pt x="1179" y="2421"/>
                    </a:cubicBezTo>
                    <a:lnTo>
                      <a:pt x="4644" y="540"/>
                    </a:lnTo>
                    <a:cubicBezTo>
                      <a:pt x="4695" y="365"/>
                      <a:pt x="4173" y="1"/>
                      <a:pt x="392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98"/>
        <p:cNvGrpSpPr/>
        <p:nvPr/>
      </p:nvGrpSpPr>
      <p:grpSpPr>
        <a:xfrm>
          <a:off x="0" y="0"/>
          <a:ext cx="0" cy="0"/>
          <a:chOff x="0" y="0"/>
          <a:chExt cx="0" cy="0"/>
        </a:xfrm>
      </p:grpSpPr>
      <p:sp>
        <p:nvSpPr>
          <p:cNvPr id="2199" name="Google Shape;2199;p54"/>
          <p:cNvSpPr/>
          <p:nvPr/>
        </p:nvSpPr>
        <p:spPr>
          <a:xfrm rot="-122177">
            <a:off x="4772945" y="2179186"/>
            <a:ext cx="3862674" cy="190650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4"/>
          <p:cNvSpPr txBox="1">
            <a:spLocks noGrp="1"/>
          </p:cNvSpPr>
          <p:nvPr>
            <p:ph type="title"/>
          </p:nvPr>
        </p:nvSpPr>
        <p:spPr>
          <a:xfrm>
            <a:off x="5051905" y="1337087"/>
            <a:ext cx="2937600" cy="573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Urban design</a:t>
            </a:r>
            <a:endParaRPr dirty="0"/>
          </a:p>
        </p:txBody>
      </p:sp>
      <p:sp>
        <p:nvSpPr>
          <p:cNvPr id="2201" name="Google Shape;2201;p54"/>
          <p:cNvSpPr txBox="1">
            <a:spLocks noGrp="1"/>
          </p:cNvSpPr>
          <p:nvPr>
            <p:ph type="subTitle" idx="1"/>
          </p:nvPr>
        </p:nvSpPr>
        <p:spPr>
          <a:xfrm>
            <a:off x="5051905" y="2407937"/>
            <a:ext cx="3320100" cy="139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a gas giant and the biggest planet in the Solar System. It's the fourth-brightest object in the night sky. It was named after the Roman god of the skies and lightning</a:t>
            </a:r>
            <a:endParaRPr/>
          </a:p>
        </p:txBody>
      </p:sp>
      <p:sp>
        <p:nvSpPr>
          <p:cNvPr id="390" name="Rectángulo 1">
            <a:extLst>
              <a:ext uri="{FF2B5EF4-FFF2-40B4-BE49-F238E27FC236}">
                <a16:creationId xmlns:a16="http://schemas.microsoft.com/office/drawing/2014/main" id="{AD61325C-07A9-4071-9E16-BDCD0E2BFE09}"/>
              </a:ext>
            </a:extLst>
          </p:cNvPr>
          <p:cNvSpPr/>
          <p:nvPr/>
        </p:nvSpPr>
        <p:spPr>
          <a:xfrm rot="10800000">
            <a:off x="7485016" y="3706500"/>
            <a:ext cx="1658983" cy="1437000"/>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4C9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1" name="Rectángulo 1">
            <a:extLst>
              <a:ext uri="{FF2B5EF4-FFF2-40B4-BE49-F238E27FC236}">
                <a16:creationId xmlns:a16="http://schemas.microsoft.com/office/drawing/2014/main" id="{AAB908AF-D901-4B8E-AAA9-40D82F70C130}"/>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4C9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 name="Grupo 1">
            <a:extLst>
              <a:ext uri="{FF2B5EF4-FFF2-40B4-BE49-F238E27FC236}">
                <a16:creationId xmlns:a16="http://schemas.microsoft.com/office/drawing/2014/main" id="{BE8EEB73-606B-297A-30C0-EE0CA381EC07}"/>
              </a:ext>
            </a:extLst>
          </p:cNvPr>
          <p:cNvGrpSpPr/>
          <p:nvPr/>
        </p:nvGrpSpPr>
        <p:grpSpPr>
          <a:xfrm>
            <a:off x="477838" y="1336675"/>
            <a:ext cx="4114800" cy="3600451"/>
            <a:chOff x="477838" y="1336675"/>
            <a:chExt cx="4114800" cy="3600451"/>
          </a:xfrm>
        </p:grpSpPr>
        <p:sp>
          <p:nvSpPr>
            <p:cNvPr id="6" name="Freeform 5">
              <a:extLst>
                <a:ext uri="{FF2B5EF4-FFF2-40B4-BE49-F238E27FC236}">
                  <a16:creationId xmlns:a16="http://schemas.microsoft.com/office/drawing/2014/main" id="{98276394-6A5C-45A9-8770-873CB47B5111}"/>
                </a:ext>
              </a:extLst>
            </p:cNvPr>
            <p:cNvSpPr>
              <a:spLocks noEditPoints="1"/>
            </p:cNvSpPr>
            <p:nvPr/>
          </p:nvSpPr>
          <p:spPr bwMode="auto">
            <a:xfrm>
              <a:off x="504825" y="1582738"/>
              <a:ext cx="4087813" cy="3354388"/>
            </a:xfrm>
            <a:custGeom>
              <a:avLst/>
              <a:gdLst>
                <a:gd name="T0" fmla="*/ 1249 w 1829"/>
                <a:gd name="T1" fmla="*/ 776 h 1500"/>
                <a:gd name="T2" fmla="*/ 1338 w 1829"/>
                <a:gd name="T3" fmla="*/ 791 h 1500"/>
                <a:gd name="T4" fmla="*/ 1485 w 1829"/>
                <a:gd name="T5" fmla="*/ 891 h 1500"/>
                <a:gd name="T6" fmla="*/ 1374 w 1829"/>
                <a:gd name="T7" fmla="*/ 983 h 1500"/>
                <a:gd name="T8" fmla="*/ 1535 w 1829"/>
                <a:gd name="T9" fmla="*/ 1041 h 1500"/>
                <a:gd name="T10" fmla="*/ 1816 w 1829"/>
                <a:gd name="T11" fmla="*/ 1273 h 1500"/>
                <a:gd name="T12" fmla="*/ 1769 w 1829"/>
                <a:gd name="T13" fmla="*/ 1499 h 1500"/>
                <a:gd name="T14" fmla="*/ 1588 w 1829"/>
                <a:gd name="T15" fmla="*/ 1216 h 1500"/>
                <a:gd name="T16" fmla="*/ 1532 w 1829"/>
                <a:gd name="T17" fmla="*/ 1466 h 1500"/>
                <a:gd name="T18" fmla="*/ 1327 w 1829"/>
                <a:gd name="T19" fmla="*/ 1481 h 1500"/>
                <a:gd name="T20" fmla="*/ 1245 w 1829"/>
                <a:gd name="T21" fmla="*/ 1237 h 1500"/>
                <a:gd name="T22" fmla="*/ 1039 w 1829"/>
                <a:gd name="T23" fmla="*/ 1498 h 1500"/>
                <a:gd name="T24" fmla="*/ 860 w 1829"/>
                <a:gd name="T25" fmla="*/ 1244 h 1500"/>
                <a:gd name="T26" fmla="*/ 794 w 1829"/>
                <a:gd name="T27" fmla="*/ 1478 h 1500"/>
                <a:gd name="T28" fmla="*/ 588 w 1829"/>
                <a:gd name="T29" fmla="*/ 1436 h 1500"/>
                <a:gd name="T30" fmla="*/ 533 w 1829"/>
                <a:gd name="T31" fmla="*/ 1234 h 1500"/>
                <a:gd name="T32" fmla="*/ 298 w 1829"/>
                <a:gd name="T33" fmla="*/ 1484 h 1500"/>
                <a:gd name="T34" fmla="*/ 92 w 1829"/>
                <a:gd name="T35" fmla="*/ 1269 h 1500"/>
                <a:gd name="T36" fmla="*/ 38 w 1829"/>
                <a:gd name="T37" fmla="*/ 1193 h 1500"/>
                <a:gd name="T38" fmla="*/ 49 w 1829"/>
                <a:gd name="T39" fmla="*/ 933 h 1500"/>
                <a:gd name="T40" fmla="*/ 41 w 1829"/>
                <a:gd name="T41" fmla="*/ 528 h 1500"/>
                <a:gd name="T42" fmla="*/ 49 w 1829"/>
                <a:gd name="T43" fmla="*/ 80 h 1500"/>
                <a:gd name="T44" fmla="*/ 2 w 1829"/>
                <a:gd name="T45" fmla="*/ 0 h 1500"/>
                <a:gd name="T46" fmla="*/ 833 w 1829"/>
                <a:gd name="T47" fmla="*/ 186 h 1500"/>
                <a:gd name="T48" fmla="*/ 1012 w 1829"/>
                <a:gd name="T49" fmla="*/ 484 h 1500"/>
                <a:gd name="T50" fmla="*/ 1091 w 1829"/>
                <a:gd name="T51" fmla="*/ 480 h 1500"/>
                <a:gd name="T52" fmla="*/ 1098 w 1829"/>
                <a:gd name="T53" fmla="*/ 575 h 1500"/>
                <a:gd name="T54" fmla="*/ 1128 w 1829"/>
                <a:gd name="T55" fmla="*/ 774 h 1500"/>
                <a:gd name="T56" fmla="*/ 340 w 1829"/>
                <a:gd name="T57" fmla="*/ 346 h 1500"/>
                <a:gd name="T58" fmla="*/ 544 w 1829"/>
                <a:gd name="T59" fmla="*/ 98 h 1500"/>
                <a:gd name="T60" fmla="*/ 589 w 1829"/>
                <a:gd name="T61" fmla="*/ 115 h 1500"/>
                <a:gd name="T62" fmla="*/ 794 w 1829"/>
                <a:gd name="T63" fmla="*/ 201 h 1500"/>
                <a:gd name="T64" fmla="*/ 298 w 1829"/>
                <a:gd name="T65" fmla="*/ 96 h 1500"/>
                <a:gd name="T66" fmla="*/ 93 w 1829"/>
                <a:gd name="T67" fmla="*/ 245 h 1500"/>
                <a:gd name="T68" fmla="*/ 352 w 1829"/>
                <a:gd name="T69" fmla="*/ 557 h 1500"/>
                <a:gd name="T70" fmla="*/ 388 w 1829"/>
                <a:gd name="T71" fmla="*/ 649 h 1500"/>
                <a:gd name="T72" fmla="*/ 536 w 1829"/>
                <a:gd name="T73" fmla="*/ 790 h 1500"/>
                <a:gd name="T74" fmla="*/ 524 w 1829"/>
                <a:gd name="T75" fmla="*/ 568 h 1500"/>
                <a:gd name="T76" fmla="*/ 695 w 1829"/>
                <a:gd name="T77" fmla="*/ 932 h 1500"/>
                <a:gd name="T78" fmla="*/ 794 w 1829"/>
                <a:gd name="T79" fmla="*/ 1086 h 1500"/>
                <a:gd name="T80" fmla="*/ 589 w 1829"/>
                <a:gd name="T81" fmla="*/ 938 h 1500"/>
                <a:gd name="T82" fmla="*/ 1284 w 1829"/>
                <a:gd name="T83" fmla="*/ 933 h 1500"/>
                <a:gd name="T84" fmla="*/ 1092 w 1829"/>
                <a:gd name="T85" fmla="*/ 1132 h 1500"/>
                <a:gd name="T86" fmla="*/ 1249 w 1829"/>
                <a:gd name="T87" fmla="*/ 992 h 1500"/>
                <a:gd name="T88" fmla="*/ 388 w 1829"/>
                <a:gd name="T89" fmla="*/ 1094 h 1500"/>
                <a:gd name="T90" fmla="*/ 509 w 1829"/>
                <a:gd name="T91" fmla="*/ 1124 h 1500"/>
                <a:gd name="T92" fmla="*/ 355 w 1829"/>
                <a:gd name="T93" fmla="*/ 890 h 1500"/>
                <a:gd name="T94" fmla="*/ 386 w 1829"/>
                <a:gd name="T95" fmla="*/ 1115 h 1500"/>
                <a:gd name="T96" fmla="*/ 600 w 1829"/>
                <a:gd name="T97" fmla="*/ 575 h 1500"/>
                <a:gd name="T98" fmla="*/ 634 w 1829"/>
                <a:gd name="T99" fmla="*/ 663 h 1500"/>
                <a:gd name="T100" fmla="*/ 284 w 1829"/>
                <a:gd name="T101" fmla="*/ 1108 h 1500"/>
                <a:gd name="T102" fmla="*/ 105 w 1829"/>
                <a:gd name="T103" fmla="*/ 1092 h 1500"/>
                <a:gd name="T104" fmla="*/ 225 w 1829"/>
                <a:gd name="T105" fmla="*/ 904 h 1500"/>
                <a:gd name="T106" fmla="*/ 1038 w 1829"/>
                <a:gd name="T107" fmla="*/ 1095 h 1500"/>
                <a:gd name="T108" fmla="*/ 849 w 1829"/>
                <a:gd name="T109" fmla="*/ 1133 h 1500"/>
                <a:gd name="T110" fmla="*/ 1003 w 1829"/>
                <a:gd name="T111" fmla="*/ 1000 h 1500"/>
                <a:gd name="T112" fmla="*/ 141 w 1829"/>
                <a:gd name="T113" fmla="*/ 630 h 1500"/>
                <a:gd name="T114" fmla="*/ 289 w 1829"/>
                <a:gd name="T115" fmla="*/ 553 h 1500"/>
                <a:gd name="T116" fmla="*/ 112 w 1829"/>
                <a:gd name="T117" fmla="*/ 760 h 1500"/>
                <a:gd name="T118" fmla="*/ 933 w 1829"/>
                <a:gd name="T119" fmla="*/ 606 h 1500"/>
                <a:gd name="T120" fmla="*/ 1038 w 1829"/>
                <a:gd name="T121" fmla="*/ 715 h 1500"/>
                <a:gd name="T122" fmla="*/ 849 w 1829"/>
                <a:gd name="T123" fmla="*/ 801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9" h="1500">
                  <a:moveTo>
                    <a:pt x="1174" y="603"/>
                  </a:moveTo>
                  <a:cubicBezTo>
                    <a:pt x="1185" y="635"/>
                    <a:pt x="1197" y="668"/>
                    <a:pt x="1206" y="701"/>
                  </a:cubicBezTo>
                  <a:cubicBezTo>
                    <a:pt x="1211" y="718"/>
                    <a:pt x="1217" y="729"/>
                    <a:pt x="1237" y="725"/>
                  </a:cubicBezTo>
                  <a:cubicBezTo>
                    <a:pt x="1240" y="724"/>
                    <a:pt x="1243" y="725"/>
                    <a:pt x="1249" y="725"/>
                  </a:cubicBezTo>
                  <a:cubicBezTo>
                    <a:pt x="1249" y="743"/>
                    <a:pt x="1249" y="759"/>
                    <a:pt x="1249" y="776"/>
                  </a:cubicBezTo>
                  <a:cubicBezTo>
                    <a:pt x="1249" y="784"/>
                    <a:pt x="1245" y="795"/>
                    <a:pt x="1261" y="796"/>
                  </a:cubicBezTo>
                  <a:cubicBezTo>
                    <a:pt x="1275" y="796"/>
                    <a:pt x="1275" y="789"/>
                    <a:pt x="1276" y="778"/>
                  </a:cubicBezTo>
                  <a:cubicBezTo>
                    <a:pt x="1279" y="761"/>
                    <a:pt x="1284" y="745"/>
                    <a:pt x="1289" y="726"/>
                  </a:cubicBezTo>
                  <a:cubicBezTo>
                    <a:pt x="1299" y="726"/>
                    <a:pt x="1311" y="726"/>
                    <a:pt x="1324" y="726"/>
                  </a:cubicBezTo>
                  <a:cubicBezTo>
                    <a:pt x="1328" y="747"/>
                    <a:pt x="1333" y="768"/>
                    <a:pt x="1338" y="791"/>
                  </a:cubicBezTo>
                  <a:cubicBezTo>
                    <a:pt x="1349" y="790"/>
                    <a:pt x="1360" y="790"/>
                    <a:pt x="1373" y="789"/>
                  </a:cubicBezTo>
                  <a:cubicBezTo>
                    <a:pt x="1373" y="768"/>
                    <a:pt x="1373" y="748"/>
                    <a:pt x="1373" y="725"/>
                  </a:cubicBezTo>
                  <a:cubicBezTo>
                    <a:pt x="1391" y="725"/>
                    <a:pt x="1407" y="724"/>
                    <a:pt x="1422" y="725"/>
                  </a:cubicBezTo>
                  <a:cubicBezTo>
                    <a:pt x="1426" y="725"/>
                    <a:pt x="1431" y="729"/>
                    <a:pt x="1432" y="732"/>
                  </a:cubicBezTo>
                  <a:cubicBezTo>
                    <a:pt x="1450" y="784"/>
                    <a:pt x="1467" y="837"/>
                    <a:pt x="1485" y="891"/>
                  </a:cubicBezTo>
                  <a:cubicBezTo>
                    <a:pt x="1435" y="894"/>
                    <a:pt x="1388" y="897"/>
                    <a:pt x="1335" y="901"/>
                  </a:cubicBezTo>
                  <a:cubicBezTo>
                    <a:pt x="1323" y="974"/>
                    <a:pt x="1323" y="1047"/>
                    <a:pt x="1335" y="1122"/>
                  </a:cubicBezTo>
                  <a:cubicBezTo>
                    <a:pt x="1349" y="1122"/>
                    <a:pt x="1359" y="1122"/>
                    <a:pt x="1372" y="1122"/>
                  </a:cubicBezTo>
                  <a:cubicBezTo>
                    <a:pt x="1373" y="1116"/>
                    <a:pt x="1373" y="1111"/>
                    <a:pt x="1373" y="1105"/>
                  </a:cubicBezTo>
                  <a:cubicBezTo>
                    <a:pt x="1374" y="1064"/>
                    <a:pt x="1373" y="1024"/>
                    <a:pt x="1374" y="983"/>
                  </a:cubicBezTo>
                  <a:cubicBezTo>
                    <a:pt x="1375" y="935"/>
                    <a:pt x="1413" y="906"/>
                    <a:pt x="1455" y="920"/>
                  </a:cubicBezTo>
                  <a:cubicBezTo>
                    <a:pt x="1481" y="929"/>
                    <a:pt x="1496" y="951"/>
                    <a:pt x="1496" y="980"/>
                  </a:cubicBezTo>
                  <a:cubicBezTo>
                    <a:pt x="1496" y="1024"/>
                    <a:pt x="1496" y="1068"/>
                    <a:pt x="1496" y="1113"/>
                  </a:cubicBezTo>
                  <a:cubicBezTo>
                    <a:pt x="1512" y="1116"/>
                    <a:pt x="1521" y="1116"/>
                    <a:pt x="1522" y="1097"/>
                  </a:cubicBezTo>
                  <a:cubicBezTo>
                    <a:pt x="1524" y="1077"/>
                    <a:pt x="1531" y="1059"/>
                    <a:pt x="1535" y="1041"/>
                  </a:cubicBezTo>
                  <a:cubicBezTo>
                    <a:pt x="1540" y="1054"/>
                    <a:pt x="1547" y="1070"/>
                    <a:pt x="1550" y="1086"/>
                  </a:cubicBezTo>
                  <a:cubicBezTo>
                    <a:pt x="1554" y="1104"/>
                    <a:pt x="1564" y="1108"/>
                    <a:pt x="1581" y="1108"/>
                  </a:cubicBezTo>
                  <a:cubicBezTo>
                    <a:pt x="1634" y="1107"/>
                    <a:pt x="1687" y="1109"/>
                    <a:pt x="1739" y="1107"/>
                  </a:cubicBezTo>
                  <a:cubicBezTo>
                    <a:pt x="1757" y="1107"/>
                    <a:pt x="1765" y="1111"/>
                    <a:pt x="1770" y="1128"/>
                  </a:cubicBezTo>
                  <a:cubicBezTo>
                    <a:pt x="1785" y="1177"/>
                    <a:pt x="1801" y="1225"/>
                    <a:pt x="1816" y="1273"/>
                  </a:cubicBezTo>
                  <a:cubicBezTo>
                    <a:pt x="1819" y="1282"/>
                    <a:pt x="1820" y="1291"/>
                    <a:pt x="1820" y="1301"/>
                  </a:cubicBezTo>
                  <a:cubicBezTo>
                    <a:pt x="1820" y="1352"/>
                    <a:pt x="1819" y="1403"/>
                    <a:pt x="1820" y="1455"/>
                  </a:cubicBezTo>
                  <a:cubicBezTo>
                    <a:pt x="1821" y="1465"/>
                    <a:pt x="1827" y="1476"/>
                    <a:pt x="1829" y="1487"/>
                  </a:cubicBezTo>
                  <a:cubicBezTo>
                    <a:pt x="1829" y="1491"/>
                    <a:pt x="1824" y="1498"/>
                    <a:pt x="1820" y="1499"/>
                  </a:cubicBezTo>
                  <a:cubicBezTo>
                    <a:pt x="1804" y="1500"/>
                    <a:pt x="1787" y="1499"/>
                    <a:pt x="1769" y="1499"/>
                  </a:cubicBezTo>
                  <a:cubicBezTo>
                    <a:pt x="1769" y="1494"/>
                    <a:pt x="1769" y="1489"/>
                    <a:pt x="1770" y="1485"/>
                  </a:cubicBezTo>
                  <a:cubicBezTo>
                    <a:pt x="1772" y="1478"/>
                    <a:pt x="1777" y="1470"/>
                    <a:pt x="1777" y="1463"/>
                  </a:cubicBezTo>
                  <a:cubicBezTo>
                    <a:pt x="1778" y="1386"/>
                    <a:pt x="1778" y="1310"/>
                    <a:pt x="1778" y="1233"/>
                  </a:cubicBezTo>
                  <a:cubicBezTo>
                    <a:pt x="1778" y="1206"/>
                    <a:pt x="1769" y="1198"/>
                    <a:pt x="1743" y="1201"/>
                  </a:cubicBezTo>
                  <a:cubicBezTo>
                    <a:pt x="1691" y="1206"/>
                    <a:pt x="1638" y="1211"/>
                    <a:pt x="1588" y="1216"/>
                  </a:cubicBezTo>
                  <a:cubicBezTo>
                    <a:pt x="1567" y="1244"/>
                    <a:pt x="1574" y="1275"/>
                    <a:pt x="1574" y="1305"/>
                  </a:cubicBezTo>
                  <a:cubicBezTo>
                    <a:pt x="1573" y="1362"/>
                    <a:pt x="1573" y="1419"/>
                    <a:pt x="1573" y="1477"/>
                  </a:cubicBezTo>
                  <a:cubicBezTo>
                    <a:pt x="1573" y="1483"/>
                    <a:pt x="1573" y="1490"/>
                    <a:pt x="1573" y="1498"/>
                  </a:cubicBezTo>
                  <a:cubicBezTo>
                    <a:pt x="1559" y="1498"/>
                    <a:pt x="1547" y="1498"/>
                    <a:pt x="1532" y="1498"/>
                  </a:cubicBezTo>
                  <a:cubicBezTo>
                    <a:pt x="1532" y="1487"/>
                    <a:pt x="1532" y="1477"/>
                    <a:pt x="1532" y="1466"/>
                  </a:cubicBezTo>
                  <a:cubicBezTo>
                    <a:pt x="1532" y="1401"/>
                    <a:pt x="1532" y="1336"/>
                    <a:pt x="1532" y="1270"/>
                  </a:cubicBezTo>
                  <a:cubicBezTo>
                    <a:pt x="1532" y="1253"/>
                    <a:pt x="1534" y="1235"/>
                    <a:pt x="1517" y="1222"/>
                  </a:cubicBezTo>
                  <a:cubicBezTo>
                    <a:pt x="1463" y="1225"/>
                    <a:pt x="1408" y="1229"/>
                    <a:pt x="1352" y="1232"/>
                  </a:cubicBezTo>
                  <a:cubicBezTo>
                    <a:pt x="1337" y="1233"/>
                    <a:pt x="1327" y="1248"/>
                    <a:pt x="1327" y="1271"/>
                  </a:cubicBezTo>
                  <a:cubicBezTo>
                    <a:pt x="1327" y="1341"/>
                    <a:pt x="1327" y="1411"/>
                    <a:pt x="1327" y="1481"/>
                  </a:cubicBezTo>
                  <a:cubicBezTo>
                    <a:pt x="1327" y="1486"/>
                    <a:pt x="1327" y="1491"/>
                    <a:pt x="1327" y="1498"/>
                  </a:cubicBezTo>
                  <a:cubicBezTo>
                    <a:pt x="1313" y="1498"/>
                    <a:pt x="1300" y="1498"/>
                    <a:pt x="1285" y="1498"/>
                  </a:cubicBezTo>
                  <a:cubicBezTo>
                    <a:pt x="1285" y="1490"/>
                    <a:pt x="1285" y="1482"/>
                    <a:pt x="1285" y="1474"/>
                  </a:cubicBezTo>
                  <a:cubicBezTo>
                    <a:pt x="1285" y="1408"/>
                    <a:pt x="1285" y="1341"/>
                    <a:pt x="1285" y="1274"/>
                  </a:cubicBezTo>
                  <a:cubicBezTo>
                    <a:pt x="1285" y="1242"/>
                    <a:pt x="1276" y="1235"/>
                    <a:pt x="1245" y="1237"/>
                  </a:cubicBezTo>
                  <a:cubicBezTo>
                    <a:pt x="1195" y="1240"/>
                    <a:pt x="1144" y="1241"/>
                    <a:pt x="1094" y="1243"/>
                  </a:cubicBezTo>
                  <a:cubicBezTo>
                    <a:pt x="1076" y="1265"/>
                    <a:pt x="1080" y="1291"/>
                    <a:pt x="1080" y="1316"/>
                  </a:cubicBezTo>
                  <a:cubicBezTo>
                    <a:pt x="1080" y="1370"/>
                    <a:pt x="1080" y="1424"/>
                    <a:pt x="1080" y="1478"/>
                  </a:cubicBezTo>
                  <a:cubicBezTo>
                    <a:pt x="1080" y="1485"/>
                    <a:pt x="1079" y="1491"/>
                    <a:pt x="1079" y="1498"/>
                  </a:cubicBezTo>
                  <a:cubicBezTo>
                    <a:pt x="1065" y="1498"/>
                    <a:pt x="1053" y="1498"/>
                    <a:pt x="1039" y="1498"/>
                  </a:cubicBezTo>
                  <a:cubicBezTo>
                    <a:pt x="1039" y="1481"/>
                    <a:pt x="1039" y="1465"/>
                    <a:pt x="1039" y="1449"/>
                  </a:cubicBezTo>
                  <a:cubicBezTo>
                    <a:pt x="1039" y="1396"/>
                    <a:pt x="1039" y="1343"/>
                    <a:pt x="1038" y="1291"/>
                  </a:cubicBezTo>
                  <a:cubicBezTo>
                    <a:pt x="1038" y="1277"/>
                    <a:pt x="1032" y="1263"/>
                    <a:pt x="1027" y="1249"/>
                  </a:cubicBezTo>
                  <a:cubicBezTo>
                    <a:pt x="1026" y="1246"/>
                    <a:pt x="1019" y="1244"/>
                    <a:pt x="1014" y="1244"/>
                  </a:cubicBezTo>
                  <a:cubicBezTo>
                    <a:pt x="963" y="1244"/>
                    <a:pt x="912" y="1244"/>
                    <a:pt x="860" y="1244"/>
                  </a:cubicBezTo>
                  <a:cubicBezTo>
                    <a:pt x="848" y="1244"/>
                    <a:pt x="836" y="1260"/>
                    <a:pt x="836" y="1277"/>
                  </a:cubicBezTo>
                  <a:cubicBezTo>
                    <a:pt x="836" y="1339"/>
                    <a:pt x="836" y="1401"/>
                    <a:pt x="836" y="1463"/>
                  </a:cubicBezTo>
                  <a:cubicBezTo>
                    <a:pt x="836" y="1474"/>
                    <a:pt x="836" y="1485"/>
                    <a:pt x="836" y="1498"/>
                  </a:cubicBezTo>
                  <a:cubicBezTo>
                    <a:pt x="822" y="1498"/>
                    <a:pt x="810" y="1498"/>
                    <a:pt x="794" y="1498"/>
                  </a:cubicBezTo>
                  <a:cubicBezTo>
                    <a:pt x="794" y="1492"/>
                    <a:pt x="794" y="1485"/>
                    <a:pt x="794" y="1478"/>
                  </a:cubicBezTo>
                  <a:cubicBezTo>
                    <a:pt x="795" y="1412"/>
                    <a:pt x="795" y="1347"/>
                    <a:pt x="795" y="1282"/>
                  </a:cubicBezTo>
                  <a:cubicBezTo>
                    <a:pt x="794" y="1252"/>
                    <a:pt x="786" y="1244"/>
                    <a:pt x="756" y="1243"/>
                  </a:cubicBezTo>
                  <a:cubicBezTo>
                    <a:pt x="709" y="1241"/>
                    <a:pt x="661" y="1239"/>
                    <a:pt x="614" y="1237"/>
                  </a:cubicBezTo>
                  <a:cubicBezTo>
                    <a:pt x="610" y="1237"/>
                    <a:pt x="605" y="1238"/>
                    <a:pt x="599" y="1238"/>
                  </a:cubicBezTo>
                  <a:cubicBezTo>
                    <a:pt x="577" y="1304"/>
                    <a:pt x="593" y="1371"/>
                    <a:pt x="588" y="1436"/>
                  </a:cubicBezTo>
                  <a:cubicBezTo>
                    <a:pt x="587" y="1456"/>
                    <a:pt x="588" y="1476"/>
                    <a:pt x="588" y="1498"/>
                  </a:cubicBezTo>
                  <a:cubicBezTo>
                    <a:pt x="575" y="1498"/>
                    <a:pt x="562" y="1498"/>
                    <a:pt x="548" y="1498"/>
                  </a:cubicBezTo>
                  <a:cubicBezTo>
                    <a:pt x="547" y="1493"/>
                    <a:pt x="546" y="1488"/>
                    <a:pt x="546" y="1482"/>
                  </a:cubicBezTo>
                  <a:cubicBezTo>
                    <a:pt x="546" y="1413"/>
                    <a:pt x="547" y="1343"/>
                    <a:pt x="546" y="1274"/>
                  </a:cubicBezTo>
                  <a:cubicBezTo>
                    <a:pt x="546" y="1262"/>
                    <a:pt x="538" y="1250"/>
                    <a:pt x="533" y="1234"/>
                  </a:cubicBezTo>
                  <a:cubicBezTo>
                    <a:pt x="475" y="1230"/>
                    <a:pt x="414" y="1227"/>
                    <a:pt x="356" y="1223"/>
                  </a:cubicBezTo>
                  <a:cubicBezTo>
                    <a:pt x="334" y="1246"/>
                    <a:pt x="340" y="1272"/>
                    <a:pt x="340" y="1297"/>
                  </a:cubicBezTo>
                  <a:cubicBezTo>
                    <a:pt x="340" y="1363"/>
                    <a:pt x="340" y="1430"/>
                    <a:pt x="340" y="1498"/>
                  </a:cubicBezTo>
                  <a:cubicBezTo>
                    <a:pt x="326" y="1498"/>
                    <a:pt x="314" y="1498"/>
                    <a:pt x="300" y="1498"/>
                  </a:cubicBezTo>
                  <a:cubicBezTo>
                    <a:pt x="299" y="1494"/>
                    <a:pt x="298" y="1489"/>
                    <a:pt x="298" y="1484"/>
                  </a:cubicBezTo>
                  <a:cubicBezTo>
                    <a:pt x="298" y="1409"/>
                    <a:pt x="299" y="1334"/>
                    <a:pt x="297" y="1260"/>
                  </a:cubicBezTo>
                  <a:cubicBezTo>
                    <a:pt x="297" y="1246"/>
                    <a:pt x="291" y="1233"/>
                    <a:pt x="287" y="1220"/>
                  </a:cubicBezTo>
                  <a:cubicBezTo>
                    <a:pt x="286" y="1218"/>
                    <a:pt x="281" y="1217"/>
                    <a:pt x="278" y="1216"/>
                  </a:cubicBezTo>
                  <a:cubicBezTo>
                    <a:pt x="221" y="1211"/>
                    <a:pt x="163" y="1206"/>
                    <a:pt x="107" y="1200"/>
                  </a:cubicBezTo>
                  <a:cubicBezTo>
                    <a:pt x="87" y="1221"/>
                    <a:pt x="92" y="1246"/>
                    <a:pt x="92" y="1269"/>
                  </a:cubicBezTo>
                  <a:cubicBezTo>
                    <a:pt x="92" y="1324"/>
                    <a:pt x="91" y="1379"/>
                    <a:pt x="92" y="1433"/>
                  </a:cubicBezTo>
                  <a:cubicBezTo>
                    <a:pt x="93" y="1455"/>
                    <a:pt x="96" y="1476"/>
                    <a:pt x="97" y="1498"/>
                  </a:cubicBezTo>
                  <a:cubicBezTo>
                    <a:pt x="81" y="1498"/>
                    <a:pt x="61" y="1498"/>
                    <a:pt x="44" y="1498"/>
                  </a:cubicBezTo>
                  <a:cubicBezTo>
                    <a:pt x="56" y="1409"/>
                    <a:pt x="47" y="1320"/>
                    <a:pt x="50" y="1232"/>
                  </a:cubicBezTo>
                  <a:cubicBezTo>
                    <a:pt x="50" y="1220"/>
                    <a:pt x="42" y="1207"/>
                    <a:pt x="38" y="1193"/>
                  </a:cubicBezTo>
                  <a:cubicBezTo>
                    <a:pt x="27" y="1191"/>
                    <a:pt x="15" y="1189"/>
                    <a:pt x="1" y="1187"/>
                  </a:cubicBezTo>
                  <a:cubicBezTo>
                    <a:pt x="1" y="1152"/>
                    <a:pt x="1" y="1118"/>
                    <a:pt x="1" y="1082"/>
                  </a:cubicBezTo>
                  <a:cubicBezTo>
                    <a:pt x="13" y="1083"/>
                    <a:pt x="25" y="1084"/>
                    <a:pt x="36" y="1085"/>
                  </a:cubicBezTo>
                  <a:cubicBezTo>
                    <a:pt x="57" y="1051"/>
                    <a:pt x="48" y="1016"/>
                    <a:pt x="50" y="981"/>
                  </a:cubicBezTo>
                  <a:cubicBezTo>
                    <a:pt x="50" y="965"/>
                    <a:pt x="51" y="949"/>
                    <a:pt x="49" y="933"/>
                  </a:cubicBezTo>
                  <a:cubicBezTo>
                    <a:pt x="48" y="909"/>
                    <a:pt x="45" y="885"/>
                    <a:pt x="42" y="861"/>
                  </a:cubicBezTo>
                  <a:cubicBezTo>
                    <a:pt x="26" y="858"/>
                    <a:pt x="14" y="856"/>
                    <a:pt x="1" y="854"/>
                  </a:cubicBezTo>
                  <a:cubicBezTo>
                    <a:pt x="1" y="819"/>
                    <a:pt x="1" y="785"/>
                    <a:pt x="1" y="749"/>
                  </a:cubicBezTo>
                  <a:cubicBezTo>
                    <a:pt x="14" y="750"/>
                    <a:pt x="25" y="751"/>
                    <a:pt x="41" y="752"/>
                  </a:cubicBezTo>
                  <a:cubicBezTo>
                    <a:pt x="55" y="677"/>
                    <a:pt x="54" y="603"/>
                    <a:pt x="41" y="528"/>
                  </a:cubicBezTo>
                  <a:cubicBezTo>
                    <a:pt x="27" y="526"/>
                    <a:pt x="15" y="524"/>
                    <a:pt x="1" y="522"/>
                  </a:cubicBezTo>
                  <a:cubicBezTo>
                    <a:pt x="1" y="492"/>
                    <a:pt x="1" y="462"/>
                    <a:pt x="1" y="432"/>
                  </a:cubicBezTo>
                  <a:cubicBezTo>
                    <a:pt x="13" y="432"/>
                    <a:pt x="25" y="432"/>
                    <a:pt x="42" y="432"/>
                  </a:cubicBezTo>
                  <a:cubicBezTo>
                    <a:pt x="44" y="407"/>
                    <a:pt x="49" y="382"/>
                    <a:pt x="49" y="356"/>
                  </a:cubicBezTo>
                  <a:cubicBezTo>
                    <a:pt x="50" y="264"/>
                    <a:pt x="50" y="172"/>
                    <a:pt x="49" y="80"/>
                  </a:cubicBezTo>
                  <a:cubicBezTo>
                    <a:pt x="49" y="65"/>
                    <a:pt x="44" y="49"/>
                    <a:pt x="41" y="33"/>
                  </a:cubicBezTo>
                  <a:cubicBezTo>
                    <a:pt x="48" y="32"/>
                    <a:pt x="55" y="31"/>
                    <a:pt x="61" y="30"/>
                  </a:cubicBezTo>
                  <a:cubicBezTo>
                    <a:pt x="62" y="29"/>
                    <a:pt x="62" y="27"/>
                    <a:pt x="62" y="26"/>
                  </a:cubicBezTo>
                  <a:cubicBezTo>
                    <a:pt x="46" y="24"/>
                    <a:pt x="31" y="22"/>
                    <a:pt x="15" y="20"/>
                  </a:cubicBezTo>
                  <a:cubicBezTo>
                    <a:pt x="0" y="18"/>
                    <a:pt x="1" y="18"/>
                    <a:pt x="2" y="0"/>
                  </a:cubicBezTo>
                  <a:cubicBezTo>
                    <a:pt x="33" y="3"/>
                    <a:pt x="64" y="7"/>
                    <a:pt x="94" y="9"/>
                  </a:cubicBezTo>
                  <a:cubicBezTo>
                    <a:pt x="205" y="19"/>
                    <a:pt x="315" y="30"/>
                    <a:pt x="425" y="37"/>
                  </a:cubicBezTo>
                  <a:cubicBezTo>
                    <a:pt x="541" y="44"/>
                    <a:pt x="658" y="47"/>
                    <a:pt x="775" y="52"/>
                  </a:cubicBezTo>
                  <a:cubicBezTo>
                    <a:pt x="785" y="52"/>
                    <a:pt x="790" y="55"/>
                    <a:pt x="793" y="65"/>
                  </a:cubicBezTo>
                  <a:cubicBezTo>
                    <a:pt x="806" y="106"/>
                    <a:pt x="820" y="146"/>
                    <a:pt x="833" y="186"/>
                  </a:cubicBezTo>
                  <a:cubicBezTo>
                    <a:pt x="836" y="195"/>
                    <a:pt x="836" y="205"/>
                    <a:pt x="836" y="214"/>
                  </a:cubicBezTo>
                  <a:cubicBezTo>
                    <a:pt x="836" y="285"/>
                    <a:pt x="836" y="357"/>
                    <a:pt x="837" y="428"/>
                  </a:cubicBezTo>
                  <a:cubicBezTo>
                    <a:pt x="837" y="446"/>
                    <a:pt x="845" y="464"/>
                    <a:pt x="849" y="484"/>
                  </a:cubicBezTo>
                  <a:cubicBezTo>
                    <a:pt x="868" y="484"/>
                    <a:pt x="887" y="484"/>
                    <a:pt x="906" y="484"/>
                  </a:cubicBezTo>
                  <a:cubicBezTo>
                    <a:pt x="941" y="484"/>
                    <a:pt x="977" y="484"/>
                    <a:pt x="1012" y="484"/>
                  </a:cubicBezTo>
                  <a:cubicBezTo>
                    <a:pt x="1021" y="484"/>
                    <a:pt x="1025" y="482"/>
                    <a:pt x="1029" y="471"/>
                  </a:cubicBezTo>
                  <a:cubicBezTo>
                    <a:pt x="1043" y="433"/>
                    <a:pt x="1037" y="394"/>
                    <a:pt x="1038" y="353"/>
                  </a:cubicBezTo>
                  <a:cubicBezTo>
                    <a:pt x="1052" y="353"/>
                    <a:pt x="1065" y="353"/>
                    <a:pt x="1080" y="353"/>
                  </a:cubicBezTo>
                  <a:cubicBezTo>
                    <a:pt x="1080" y="374"/>
                    <a:pt x="1079" y="394"/>
                    <a:pt x="1080" y="413"/>
                  </a:cubicBezTo>
                  <a:cubicBezTo>
                    <a:pt x="1082" y="436"/>
                    <a:pt x="1087" y="458"/>
                    <a:pt x="1091" y="480"/>
                  </a:cubicBezTo>
                  <a:cubicBezTo>
                    <a:pt x="1093" y="481"/>
                    <a:pt x="1094" y="482"/>
                    <a:pt x="1096" y="482"/>
                  </a:cubicBezTo>
                  <a:cubicBezTo>
                    <a:pt x="1136" y="484"/>
                    <a:pt x="1136" y="484"/>
                    <a:pt x="1149" y="523"/>
                  </a:cubicBezTo>
                  <a:cubicBezTo>
                    <a:pt x="1154" y="538"/>
                    <a:pt x="1159" y="553"/>
                    <a:pt x="1163" y="569"/>
                  </a:cubicBezTo>
                  <a:cubicBezTo>
                    <a:pt x="1164" y="570"/>
                    <a:pt x="1163" y="571"/>
                    <a:pt x="1163" y="575"/>
                  </a:cubicBezTo>
                  <a:cubicBezTo>
                    <a:pt x="1140" y="575"/>
                    <a:pt x="1117" y="575"/>
                    <a:pt x="1098" y="575"/>
                  </a:cubicBezTo>
                  <a:cubicBezTo>
                    <a:pt x="1076" y="597"/>
                    <a:pt x="1080" y="621"/>
                    <a:pt x="1080" y="645"/>
                  </a:cubicBezTo>
                  <a:cubicBezTo>
                    <a:pt x="1080" y="668"/>
                    <a:pt x="1079" y="691"/>
                    <a:pt x="1080" y="715"/>
                  </a:cubicBezTo>
                  <a:cubicBezTo>
                    <a:pt x="1082" y="743"/>
                    <a:pt x="1085" y="771"/>
                    <a:pt x="1087" y="799"/>
                  </a:cubicBezTo>
                  <a:cubicBezTo>
                    <a:pt x="1095" y="800"/>
                    <a:pt x="1098" y="800"/>
                    <a:pt x="1101" y="800"/>
                  </a:cubicBezTo>
                  <a:cubicBezTo>
                    <a:pt x="1127" y="800"/>
                    <a:pt x="1128" y="800"/>
                    <a:pt x="1128" y="774"/>
                  </a:cubicBezTo>
                  <a:cubicBezTo>
                    <a:pt x="1128" y="736"/>
                    <a:pt x="1127" y="698"/>
                    <a:pt x="1128" y="660"/>
                  </a:cubicBezTo>
                  <a:cubicBezTo>
                    <a:pt x="1128" y="630"/>
                    <a:pt x="1144" y="611"/>
                    <a:pt x="1174" y="603"/>
                  </a:cubicBezTo>
                  <a:close/>
                  <a:moveTo>
                    <a:pt x="347" y="55"/>
                  </a:moveTo>
                  <a:cubicBezTo>
                    <a:pt x="345" y="83"/>
                    <a:pt x="341" y="111"/>
                    <a:pt x="340" y="138"/>
                  </a:cubicBezTo>
                  <a:cubicBezTo>
                    <a:pt x="339" y="207"/>
                    <a:pt x="339" y="277"/>
                    <a:pt x="340" y="346"/>
                  </a:cubicBezTo>
                  <a:cubicBezTo>
                    <a:pt x="341" y="385"/>
                    <a:pt x="345" y="423"/>
                    <a:pt x="347" y="463"/>
                  </a:cubicBezTo>
                  <a:cubicBezTo>
                    <a:pt x="413" y="467"/>
                    <a:pt x="474" y="471"/>
                    <a:pt x="534" y="474"/>
                  </a:cubicBezTo>
                  <a:cubicBezTo>
                    <a:pt x="538" y="458"/>
                    <a:pt x="545" y="446"/>
                    <a:pt x="546" y="433"/>
                  </a:cubicBezTo>
                  <a:cubicBezTo>
                    <a:pt x="547" y="326"/>
                    <a:pt x="546" y="219"/>
                    <a:pt x="546" y="111"/>
                  </a:cubicBezTo>
                  <a:cubicBezTo>
                    <a:pt x="546" y="107"/>
                    <a:pt x="546" y="102"/>
                    <a:pt x="544" y="98"/>
                  </a:cubicBezTo>
                  <a:cubicBezTo>
                    <a:pt x="541" y="91"/>
                    <a:pt x="538" y="84"/>
                    <a:pt x="533" y="74"/>
                  </a:cubicBezTo>
                  <a:cubicBezTo>
                    <a:pt x="544" y="73"/>
                    <a:pt x="549" y="73"/>
                    <a:pt x="555" y="73"/>
                  </a:cubicBezTo>
                  <a:cubicBezTo>
                    <a:pt x="565" y="73"/>
                    <a:pt x="576" y="72"/>
                    <a:pt x="587" y="73"/>
                  </a:cubicBezTo>
                  <a:cubicBezTo>
                    <a:pt x="598" y="74"/>
                    <a:pt x="602" y="84"/>
                    <a:pt x="596" y="95"/>
                  </a:cubicBezTo>
                  <a:cubicBezTo>
                    <a:pt x="592" y="101"/>
                    <a:pt x="589" y="108"/>
                    <a:pt x="589" y="115"/>
                  </a:cubicBezTo>
                  <a:cubicBezTo>
                    <a:pt x="588" y="200"/>
                    <a:pt x="588" y="284"/>
                    <a:pt x="588" y="369"/>
                  </a:cubicBezTo>
                  <a:cubicBezTo>
                    <a:pt x="588" y="405"/>
                    <a:pt x="584" y="442"/>
                    <a:pt x="604" y="479"/>
                  </a:cubicBezTo>
                  <a:cubicBezTo>
                    <a:pt x="662" y="479"/>
                    <a:pt x="723" y="479"/>
                    <a:pt x="783" y="479"/>
                  </a:cubicBezTo>
                  <a:cubicBezTo>
                    <a:pt x="787" y="462"/>
                    <a:pt x="794" y="444"/>
                    <a:pt x="794" y="427"/>
                  </a:cubicBezTo>
                  <a:cubicBezTo>
                    <a:pt x="795" y="352"/>
                    <a:pt x="796" y="276"/>
                    <a:pt x="794" y="201"/>
                  </a:cubicBezTo>
                  <a:cubicBezTo>
                    <a:pt x="793" y="159"/>
                    <a:pt x="803" y="116"/>
                    <a:pt x="781" y="75"/>
                  </a:cubicBezTo>
                  <a:cubicBezTo>
                    <a:pt x="639" y="69"/>
                    <a:pt x="497" y="62"/>
                    <a:pt x="347" y="55"/>
                  </a:cubicBezTo>
                  <a:close/>
                  <a:moveTo>
                    <a:pt x="285" y="458"/>
                  </a:moveTo>
                  <a:cubicBezTo>
                    <a:pt x="290" y="441"/>
                    <a:pt x="297" y="427"/>
                    <a:pt x="297" y="414"/>
                  </a:cubicBezTo>
                  <a:cubicBezTo>
                    <a:pt x="298" y="308"/>
                    <a:pt x="298" y="202"/>
                    <a:pt x="298" y="96"/>
                  </a:cubicBezTo>
                  <a:cubicBezTo>
                    <a:pt x="298" y="90"/>
                    <a:pt x="298" y="82"/>
                    <a:pt x="294" y="78"/>
                  </a:cubicBezTo>
                  <a:cubicBezTo>
                    <a:pt x="283" y="65"/>
                    <a:pt x="287" y="57"/>
                    <a:pt x="299" y="49"/>
                  </a:cubicBezTo>
                  <a:cubicBezTo>
                    <a:pt x="233" y="43"/>
                    <a:pt x="169" y="37"/>
                    <a:pt x="105" y="32"/>
                  </a:cubicBezTo>
                  <a:cubicBezTo>
                    <a:pt x="100" y="45"/>
                    <a:pt x="93" y="57"/>
                    <a:pt x="93" y="69"/>
                  </a:cubicBezTo>
                  <a:cubicBezTo>
                    <a:pt x="91" y="128"/>
                    <a:pt x="90" y="186"/>
                    <a:pt x="93" y="245"/>
                  </a:cubicBezTo>
                  <a:cubicBezTo>
                    <a:pt x="95" y="303"/>
                    <a:pt x="84" y="361"/>
                    <a:pt x="100" y="419"/>
                  </a:cubicBezTo>
                  <a:cubicBezTo>
                    <a:pt x="106" y="438"/>
                    <a:pt x="111" y="444"/>
                    <a:pt x="128" y="444"/>
                  </a:cubicBezTo>
                  <a:cubicBezTo>
                    <a:pt x="138" y="444"/>
                    <a:pt x="148" y="446"/>
                    <a:pt x="158" y="447"/>
                  </a:cubicBezTo>
                  <a:cubicBezTo>
                    <a:pt x="200" y="451"/>
                    <a:pt x="242" y="454"/>
                    <a:pt x="285" y="458"/>
                  </a:cubicBezTo>
                  <a:close/>
                  <a:moveTo>
                    <a:pt x="352" y="557"/>
                  </a:moveTo>
                  <a:cubicBezTo>
                    <a:pt x="348" y="569"/>
                    <a:pt x="340" y="581"/>
                    <a:pt x="341" y="592"/>
                  </a:cubicBezTo>
                  <a:cubicBezTo>
                    <a:pt x="343" y="654"/>
                    <a:pt x="330" y="718"/>
                    <a:pt x="353" y="781"/>
                  </a:cubicBezTo>
                  <a:cubicBezTo>
                    <a:pt x="363" y="782"/>
                    <a:pt x="374" y="783"/>
                    <a:pt x="386" y="784"/>
                  </a:cubicBezTo>
                  <a:cubicBezTo>
                    <a:pt x="387" y="774"/>
                    <a:pt x="388" y="766"/>
                    <a:pt x="388" y="758"/>
                  </a:cubicBezTo>
                  <a:cubicBezTo>
                    <a:pt x="388" y="722"/>
                    <a:pt x="388" y="685"/>
                    <a:pt x="388" y="649"/>
                  </a:cubicBezTo>
                  <a:cubicBezTo>
                    <a:pt x="388" y="639"/>
                    <a:pt x="389" y="628"/>
                    <a:pt x="393" y="620"/>
                  </a:cubicBezTo>
                  <a:cubicBezTo>
                    <a:pt x="405" y="593"/>
                    <a:pt x="433" y="580"/>
                    <a:pt x="461" y="585"/>
                  </a:cubicBezTo>
                  <a:cubicBezTo>
                    <a:pt x="488" y="591"/>
                    <a:pt x="508" y="613"/>
                    <a:pt x="509" y="641"/>
                  </a:cubicBezTo>
                  <a:cubicBezTo>
                    <a:pt x="510" y="684"/>
                    <a:pt x="509" y="727"/>
                    <a:pt x="509" y="769"/>
                  </a:cubicBezTo>
                  <a:cubicBezTo>
                    <a:pt x="510" y="793"/>
                    <a:pt x="509" y="793"/>
                    <a:pt x="536" y="790"/>
                  </a:cubicBezTo>
                  <a:cubicBezTo>
                    <a:pt x="539" y="776"/>
                    <a:pt x="544" y="762"/>
                    <a:pt x="546" y="747"/>
                  </a:cubicBezTo>
                  <a:cubicBezTo>
                    <a:pt x="548" y="731"/>
                    <a:pt x="546" y="714"/>
                    <a:pt x="546" y="697"/>
                  </a:cubicBezTo>
                  <a:cubicBezTo>
                    <a:pt x="546" y="669"/>
                    <a:pt x="548" y="641"/>
                    <a:pt x="546" y="614"/>
                  </a:cubicBezTo>
                  <a:cubicBezTo>
                    <a:pt x="545" y="599"/>
                    <a:pt x="539" y="585"/>
                    <a:pt x="535" y="572"/>
                  </a:cubicBezTo>
                  <a:cubicBezTo>
                    <a:pt x="534" y="569"/>
                    <a:pt x="528" y="568"/>
                    <a:pt x="524" y="568"/>
                  </a:cubicBezTo>
                  <a:cubicBezTo>
                    <a:pt x="467" y="564"/>
                    <a:pt x="410" y="561"/>
                    <a:pt x="352" y="557"/>
                  </a:cubicBezTo>
                  <a:close/>
                  <a:moveTo>
                    <a:pt x="634" y="1128"/>
                  </a:moveTo>
                  <a:cubicBezTo>
                    <a:pt x="634" y="1112"/>
                    <a:pt x="634" y="1096"/>
                    <a:pt x="634" y="1081"/>
                  </a:cubicBezTo>
                  <a:cubicBezTo>
                    <a:pt x="634" y="1051"/>
                    <a:pt x="633" y="1021"/>
                    <a:pt x="634" y="991"/>
                  </a:cubicBezTo>
                  <a:cubicBezTo>
                    <a:pt x="636" y="957"/>
                    <a:pt x="663" y="932"/>
                    <a:pt x="695" y="932"/>
                  </a:cubicBezTo>
                  <a:cubicBezTo>
                    <a:pt x="729" y="933"/>
                    <a:pt x="755" y="959"/>
                    <a:pt x="756" y="994"/>
                  </a:cubicBezTo>
                  <a:cubicBezTo>
                    <a:pt x="756" y="1006"/>
                    <a:pt x="756" y="1018"/>
                    <a:pt x="756" y="1030"/>
                  </a:cubicBezTo>
                  <a:cubicBezTo>
                    <a:pt x="756" y="1063"/>
                    <a:pt x="756" y="1097"/>
                    <a:pt x="756" y="1132"/>
                  </a:cubicBezTo>
                  <a:cubicBezTo>
                    <a:pt x="767" y="1132"/>
                    <a:pt x="775" y="1132"/>
                    <a:pt x="783" y="1132"/>
                  </a:cubicBezTo>
                  <a:cubicBezTo>
                    <a:pt x="787" y="1116"/>
                    <a:pt x="793" y="1101"/>
                    <a:pt x="794" y="1086"/>
                  </a:cubicBezTo>
                  <a:cubicBezTo>
                    <a:pt x="795" y="1040"/>
                    <a:pt x="794" y="994"/>
                    <a:pt x="794" y="948"/>
                  </a:cubicBezTo>
                  <a:cubicBezTo>
                    <a:pt x="794" y="916"/>
                    <a:pt x="786" y="909"/>
                    <a:pt x="754" y="908"/>
                  </a:cubicBezTo>
                  <a:cubicBezTo>
                    <a:pt x="726" y="908"/>
                    <a:pt x="699" y="908"/>
                    <a:pt x="672" y="907"/>
                  </a:cubicBezTo>
                  <a:cubicBezTo>
                    <a:pt x="648" y="906"/>
                    <a:pt x="624" y="905"/>
                    <a:pt x="602" y="904"/>
                  </a:cubicBezTo>
                  <a:cubicBezTo>
                    <a:pt x="597" y="917"/>
                    <a:pt x="588" y="928"/>
                    <a:pt x="589" y="938"/>
                  </a:cubicBezTo>
                  <a:cubicBezTo>
                    <a:pt x="592" y="1001"/>
                    <a:pt x="577" y="1065"/>
                    <a:pt x="600" y="1128"/>
                  </a:cubicBezTo>
                  <a:cubicBezTo>
                    <a:pt x="611" y="1128"/>
                    <a:pt x="621" y="1128"/>
                    <a:pt x="634" y="1128"/>
                  </a:cubicBezTo>
                  <a:close/>
                  <a:moveTo>
                    <a:pt x="1272" y="1127"/>
                  </a:moveTo>
                  <a:cubicBezTo>
                    <a:pt x="1277" y="1112"/>
                    <a:pt x="1284" y="1100"/>
                    <a:pt x="1284" y="1087"/>
                  </a:cubicBezTo>
                  <a:cubicBezTo>
                    <a:pt x="1285" y="1036"/>
                    <a:pt x="1285" y="984"/>
                    <a:pt x="1284" y="933"/>
                  </a:cubicBezTo>
                  <a:cubicBezTo>
                    <a:pt x="1284" y="913"/>
                    <a:pt x="1273" y="903"/>
                    <a:pt x="1253" y="904"/>
                  </a:cubicBezTo>
                  <a:cubicBezTo>
                    <a:pt x="1242" y="904"/>
                    <a:pt x="1231" y="905"/>
                    <a:pt x="1219" y="905"/>
                  </a:cubicBezTo>
                  <a:cubicBezTo>
                    <a:pt x="1177" y="905"/>
                    <a:pt x="1134" y="905"/>
                    <a:pt x="1093" y="905"/>
                  </a:cubicBezTo>
                  <a:cubicBezTo>
                    <a:pt x="1088" y="922"/>
                    <a:pt x="1080" y="934"/>
                    <a:pt x="1081" y="946"/>
                  </a:cubicBezTo>
                  <a:cubicBezTo>
                    <a:pt x="1083" y="1008"/>
                    <a:pt x="1069" y="1070"/>
                    <a:pt x="1092" y="1132"/>
                  </a:cubicBezTo>
                  <a:cubicBezTo>
                    <a:pt x="1103" y="1132"/>
                    <a:pt x="1114" y="1132"/>
                    <a:pt x="1126" y="1132"/>
                  </a:cubicBezTo>
                  <a:cubicBezTo>
                    <a:pt x="1127" y="1123"/>
                    <a:pt x="1127" y="1116"/>
                    <a:pt x="1127" y="1109"/>
                  </a:cubicBezTo>
                  <a:cubicBezTo>
                    <a:pt x="1128" y="1070"/>
                    <a:pt x="1127" y="1032"/>
                    <a:pt x="1128" y="993"/>
                  </a:cubicBezTo>
                  <a:cubicBezTo>
                    <a:pt x="1128" y="959"/>
                    <a:pt x="1154" y="933"/>
                    <a:pt x="1187" y="933"/>
                  </a:cubicBezTo>
                  <a:cubicBezTo>
                    <a:pt x="1221" y="932"/>
                    <a:pt x="1248" y="957"/>
                    <a:pt x="1249" y="992"/>
                  </a:cubicBezTo>
                  <a:cubicBezTo>
                    <a:pt x="1250" y="1030"/>
                    <a:pt x="1249" y="1068"/>
                    <a:pt x="1249" y="1106"/>
                  </a:cubicBezTo>
                  <a:cubicBezTo>
                    <a:pt x="1249" y="1113"/>
                    <a:pt x="1249" y="1120"/>
                    <a:pt x="1249" y="1127"/>
                  </a:cubicBezTo>
                  <a:cubicBezTo>
                    <a:pt x="1259" y="1127"/>
                    <a:pt x="1265" y="1127"/>
                    <a:pt x="1272" y="1127"/>
                  </a:cubicBezTo>
                  <a:close/>
                  <a:moveTo>
                    <a:pt x="386" y="1115"/>
                  </a:moveTo>
                  <a:cubicBezTo>
                    <a:pt x="387" y="1107"/>
                    <a:pt x="388" y="1100"/>
                    <a:pt x="388" y="1094"/>
                  </a:cubicBezTo>
                  <a:cubicBezTo>
                    <a:pt x="388" y="1056"/>
                    <a:pt x="387" y="1018"/>
                    <a:pt x="388" y="980"/>
                  </a:cubicBezTo>
                  <a:cubicBezTo>
                    <a:pt x="388" y="943"/>
                    <a:pt x="413" y="917"/>
                    <a:pt x="448" y="917"/>
                  </a:cubicBezTo>
                  <a:cubicBezTo>
                    <a:pt x="483" y="916"/>
                    <a:pt x="508" y="942"/>
                    <a:pt x="509" y="979"/>
                  </a:cubicBezTo>
                  <a:cubicBezTo>
                    <a:pt x="510" y="1009"/>
                    <a:pt x="509" y="1039"/>
                    <a:pt x="509" y="1069"/>
                  </a:cubicBezTo>
                  <a:cubicBezTo>
                    <a:pt x="509" y="1087"/>
                    <a:pt x="509" y="1105"/>
                    <a:pt x="509" y="1124"/>
                  </a:cubicBezTo>
                  <a:cubicBezTo>
                    <a:pt x="520" y="1124"/>
                    <a:pt x="527" y="1124"/>
                    <a:pt x="534" y="1124"/>
                  </a:cubicBezTo>
                  <a:cubicBezTo>
                    <a:pt x="539" y="1113"/>
                    <a:pt x="546" y="1103"/>
                    <a:pt x="545" y="1093"/>
                  </a:cubicBezTo>
                  <a:cubicBezTo>
                    <a:pt x="542" y="1033"/>
                    <a:pt x="556" y="973"/>
                    <a:pt x="537" y="913"/>
                  </a:cubicBezTo>
                  <a:cubicBezTo>
                    <a:pt x="534" y="904"/>
                    <a:pt x="532" y="900"/>
                    <a:pt x="522" y="900"/>
                  </a:cubicBezTo>
                  <a:cubicBezTo>
                    <a:pt x="466" y="897"/>
                    <a:pt x="410" y="893"/>
                    <a:pt x="355" y="890"/>
                  </a:cubicBezTo>
                  <a:cubicBezTo>
                    <a:pt x="335" y="911"/>
                    <a:pt x="340" y="936"/>
                    <a:pt x="340" y="960"/>
                  </a:cubicBezTo>
                  <a:cubicBezTo>
                    <a:pt x="340" y="995"/>
                    <a:pt x="339" y="1031"/>
                    <a:pt x="340" y="1067"/>
                  </a:cubicBezTo>
                  <a:cubicBezTo>
                    <a:pt x="341" y="1082"/>
                    <a:pt x="347" y="1097"/>
                    <a:pt x="352" y="1111"/>
                  </a:cubicBezTo>
                  <a:cubicBezTo>
                    <a:pt x="353" y="1113"/>
                    <a:pt x="358" y="1115"/>
                    <a:pt x="362" y="1115"/>
                  </a:cubicBezTo>
                  <a:cubicBezTo>
                    <a:pt x="369" y="1116"/>
                    <a:pt x="377" y="1115"/>
                    <a:pt x="386" y="1115"/>
                  </a:cubicBezTo>
                  <a:close/>
                  <a:moveTo>
                    <a:pt x="787" y="797"/>
                  </a:moveTo>
                  <a:cubicBezTo>
                    <a:pt x="789" y="771"/>
                    <a:pt x="793" y="745"/>
                    <a:pt x="794" y="718"/>
                  </a:cubicBezTo>
                  <a:cubicBezTo>
                    <a:pt x="796" y="694"/>
                    <a:pt x="796" y="670"/>
                    <a:pt x="794" y="646"/>
                  </a:cubicBezTo>
                  <a:cubicBezTo>
                    <a:pt x="793" y="623"/>
                    <a:pt x="789" y="600"/>
                    <a:pt x="786" y="575"/>
                  </a:cubicBezTo>
                  <a:cubicBezTo>
                    <a:pt x="720" y="575"/>
                    <a:pt x="660" y="575"/>
                    <a:pt x="600" y="575"/>
                  </a:cubicBezTo>
                  <a:cubicBezTo>
                    <a:pt x="596" y="585"/>
                    <a:pt x="589" y="596"/>
                    <a:pt x="589" y="607"/>
                  </a:cubicBezTo>
                  <a:cubicBezTo>
                    <a:pt x="587" y="658"/>
                    <a:pt x="587" y="709"/>
                    <a:pt x="589" y="759"/>
                  </a:cubicBezTo>
                  <a:cubicBezTo>
                    <a:pt x="589" y="771"/>
                    <a:pt x="594" y="785"/>
                    <a:pt x="602" y="793"/>
                  </a:cubicBezTo>
                  <a:cubicBezTo>
                    <a:pt x="608" y="798"/>
                    <a:pt x="622" y="796"/>
                    <a:pt x="634" y="797"/>
                  </a:cubicBezTo>
                  <a:cubicBezTo>
                    <a:pt x="634" y="750"/>
                    <a:pt x="633" y="707"/>
                    <a:pt x="634" y="663"/>
                  </a:cubicBezTo>
                  <a:cubicBezTo>
                    <a:pt x="635" y="625"/>
                    <a:pt x="661" y="599"/>
                    <a:pt x="696" y="600"/>
                  </a:cubicBezTo>
                  <a:cubicBezTo>
                    <a:pt x="731" y="601"/>
                    <a:pt x="756" y="627"/>
                    <a:pt x="756" y="664"/>
                  </a:cubicBezTo>
                  <a:cubicBezTo>
                    <a:pt x="756" y="702"/>
                    <a:pt x="757" y="740"/>
                    <a:pt x="756" y="778"/>
                  </a:cubicBezTo>
                  <a:cubicBezTo>
                    <a:pt x="755" y="799"/>
                    <a:pt x="763" y="804"/>
                    <a:pt x="787" y="797"/>
                  </a:cubicBezTo>
                  <a:close/>
                  <a:moveTo>
                    <a:pt x="284" y="1108"/>
                  </a:moveTo>
                  <a:cubicBezTo>
                    <a:pt x="290" y="1095"/>
                    <a:pt x="298" y="1086"/>
                    <a:pt x="297" y="1076"/>
                  </a:cubicBezTo>
                  <a:cubicBezTo>
                    <a:pt x="294" y="1013"/>
                    <a:pt x="309" y="948"/>
                    <a:pt x="286" y="884"/>
                  </a:cubicBezTo>
                  <a:cubicBezTo>
                    <a:pt x="226" y="879"/>
                    <a:pt x="166" y="873"/>
                    <a:pt x="100" y="867"/>
                  </a:cubicBezTo>
                  <a:cubicBezTo>
                    <a:pt x="97" y="887"/>
                    <a:pt x="92" y="906"/>
                    <a:pt x="92" y="925"/>
                  </a:cubicBezTo>
                  <a:cubicBezTo>
                    <a:pt x="94" y="980"/>
                    <a:pt x="84" y="1036"/>
                    <a:pt x="105" y="1092"/>
                  </a:cubicBezTo>
                  <a:cubicBezTo>
                    <a:pt x="118" y="1094"/>
                    <a:pt x="133" y="1095"/>
                    <a:pt x="146" y="1096"/>
                  </a:cubicBezTo>
                  <a:cubicBezTo>
                    <a:pt x="144" y="1090"/>
                    <a:pt x="141" y="1085"/>
                    <a:pt x="141" y="1080"/>
                  </a:cubicBezTo>
                  <a:cubicBezTo>
                    <a:pt x="140" y="1039"/>
                    <a:pt x="139" y="998"/>
                    <a:pt x="142" y="958"/>
                  </a:cubicBezTo>
                  <a:cubicBezTo>
                    <a:pt x="143" y="943"/>
                    <a:pt x="152" y="926"/>
                    <a:pt x="162" y="915"/>
                  </a:cubicBezTo>
                  <a:cubicBezTo>
                    <a:pt x="179" y="897"/>
                    <a:pt x="203" y="895"/>
                    <a:pt x="225" y="904"/>
                  </a:cubicBezTo>
                  <a:cubicBezTo>
                    <a:pt x="249" y="915"/>
                    <a:pt x="263" y="934"/>
                    <a:pt x="263" y="960"/>
                  </a:cubicBezTo>
                  <a:cubicBezTo>
                    <a:pt x="263" y="1009"/>
                    <a:pt x="263" y="1057"/>
                    <a:pt x="263" y="1107"/>
                  </a:cubicBezTo>
                  <a:cubicBezTo>
                    <a:pt x="271" y="1108"/>
                    <a:pt x="278" y="1108"/>
                    <a:pt x="284" y="1108"/>
                  </a:cubicBezTo>
                  <a:close/>
                  <a:moveTo>
                    <a:pt x="1025" y="1133"/>
                  </a:moveTo>
                  <a:cubicBezTo>
                    <a:pt x="1030" y="1119"/>
                    <a:pt x="1038" y="1107"/>
                    <a:pt x="1038" y="1095"/>
                  </a:cubicBezTo>
                  <a:cubicBezTo>
                    <a:pt x="1039" y="1043"/>
                    <a:pt x="1039" y="992"/>
                    <a:pt x="1038" y="941"/>
                  </a:cubicBezTo>
                  <a:cubicBezTo>
                    <a:pt x="1038" y="929"/>
                    <a:pt x="1033" y="911"/>
                    <a:pt x="1018" y="911"/>
                  </a:cubicBezTo>
                  <a:cubicBezTo>
                    <a:pt x="961" y="909"/>
                    <a:pt x="905" y="910"/>
                    <a:pt x="850" y="910"/>
                  </a:cubicBezTo>
                  <a:cubicBezTo>
                    <a:pt x="845" y="921"/>
                    <a:pt x="837" y="930"/>
                    <a:pt x="837" y="939"/>
                  </a:cubicBezTo>
                  <a:cubicBezTo>
                    <a:pt x="840" y="1004"/>
                    <a:pt x="825" y="1070"/>
                    <a:pt x="849" y="1133"/>
                  </a:cubicBezTo>
                  <a:cubicBezTo>
                    <a:pt x="880" y="1138"/>
                    <a:pt x="880" y="1138"/>
                    <a:pt x="880" y="1107"/>
                  </a:cubicBezTo>
                  <a:cubicBezTo>
                    <a:pt x="880" y="1073"/>
                    <a:pt x="880" y="1038"/>
                    <a:pt x="881" y="1003"/>
                  </a:cubicBezTo>
                  <a:cubicBezTo>
                    <a:pt x="881" y="995"/>
                    <a:pt x="882" y="987"/>
                    <a:pt x="884" y="980"/>
                  </a:cubicBezTo>
                  <a:cubicBezTo>
                    <a:pt x="894" y="951"/>
                    <a:pt x="920" y="936"/>
                    <a:pt x="952" y="940"/>
                  </a:cubicBezTo>
                  <a:cubicBezTo>
                    <a:pt x="981" y="944"/>
                    <a:pt x="1002" y="967"/>
                    <a:pt x="1003" y="1000"/>
                  </a:cubicBezTo>
                  <a:cubicBezTo>
                    <a:pt x="1004" y="1038"/>
                    <a:pt x="1004" y="1077"/>
                    <a:pt x="1003" y="1115"/>
                  </a:cubicBezTo>
                  <a:cubicBezTo>
                    <a:pt x="1002" y="1135"/>
                    <a:pt x="1010" y="1138"/>
                    <a:pt x="1025" y="1133"/>
                  </a:cubicBezTo>
                  <a:close/>
                  <a:moveTo>
                    <a:pt x="141" y="763"/>
                  </a:moveTo>
                  <a:cubicBezTo>
                    <a:pt x="141" y="740"/>
                    <a:pt x="141" y="718"/>
                    <a:pt x="141" y="696"/>
                  </a:cubicBezTo>
                  <a:cubicBezTo>
                    <a:pt x="141" y="674"/>
                    <a:pt x="140" y="652"/>
                    <a:pt x="141" y="630"/>
                  </a:cubicBezTo>
                  <a:cubicBezTo>
                    <a:pt x="141" y="604"/>
                    <a:pt x="151" y="584"/>
                    <a:pt x="176" y="572"/>
                  </a:cubicBezTo>
                  <a:cubicBezTo>
                    <a:pt x="218" y="554"/>
                    <a:pt x="261" y="581"/>
                    <a:pt x="263" y="629"/>
                  </a:cubicBezTo>
                  <a:cubicBezTo>
                    <a:pt x="264" y="671"/>
                    <a:pt x="264" y="713"/>
                    <a:pt x="263" y="755"/>
                  </a:cubicBezTo>
                  <a:cubicBezTo>
                    <a:pt x="262" y="774"/>
                    <a:pt x="269" y="778"/>
                    <a:pt x="292" y="773"/>
                  </a:cubicBezTo>
                  <a:cubicBezTo>
                    <a:pt x="300" y="701"/>
                    <a:pt x="304" y="627"/>
                    <a:pt x="289" y="553"/>
                  </a:cubicBezTo>
                  <a:cubicBezTo>
                    <a:pt x="233" y="547"/>
                    <a:pt x="180" y="542"/>
                    <a:pt x="128" y="536"/>
                  </a:cubicBezTo>
                  <a:cubicBezTo>
                    <a:pt x="103" y="534"/>
                    <a:pt x="92" y="543"/>
                    <a:pt x="92" y="569"/>
                  </a:cubicBezTo>
                  <a:cubicBezTo>
                    <a:pt x="92" y="617"/>
                    <a:pt x="91" y="665"/>
                    <a:pt x="93" y="713"/>
                  </a:cubicBezTo>
                  <a:cubicBezTo>
                    <a:pt x="93" y="727"/>
                    <a:pt x="99" y="741"/>
                    <a:pt x="103" y="755"/>
                  </a:cubicBezTo>
                  <a:cubicBezTo>
                    <a:pt x="104" y="757"/>
                    <a:pt x="109" y="759"/>
                    <a:pt x="112" y="760"/>
                  </a:cubicBezTo>
                  <a:cubicBezTo>
                    <a:pt x="121" y="761"/>
                    <a:pt x="131" y="762"/>
                    <a:pt x="141" y="763"/>
                  </a:cubicBezTo>
                  <a:close/>
                  <a:moveTo>
                    <a:pt x="880" y="801"/>
                  </a:moveTo>
                  <a:cubicBezTo>
                    <a:pt x="880" y="792"/>
                    <a:pt x="880" y="784"/>
                    <a:pt x="880" y="777"/>
                  </a:cubicBezTo>
                  <a:cubicBezTo>
                    <a:pt x="880" y="739"/>
                    <a:pt x="880" y="701"/>
                    <a:pt x="881" y="663"/>
                  </a:cubicBezTo>
                  <a:cubicBezTo>
                    <a:pt x="882" y="634"/>
                    <a:pt x="903" y="612"/>
                    <a:pt x="933" y="606"/>
                  </a:cubicBezTo>
                  <a:cubicBezTo>
                    <a:pt x="958" y="602"/>
                    <a:pt x="986" y="616"/>
                    <a:pt x="996" y="641"/>
                  </a:cubicBezTo>
                  <a:cubicBezTo>
                    <a:pt x="1001" y="652"/>
                    <a:pt x="1003" y="664"/>
                    <a:pt x="1003" y="676"/>
                  </a:cubicBezTo>
                  <a:cubicBezTo>
                    <a:pt x="1004" y="717"/>
                    <a:pt x="1003" y="758"/>
                    <a:pt x="1003" y="800"/>
                  </a:cubicBezTo>
                  <a:cubicBezTo>
                    <a:pt x="1013" y="800"/>
                    <a:pt x="1020" y="800"/>
                    <a:pt x="1031" y="800"/>
                  </a:cubicBezTo>
                  <a:cubicBezTo>
                    <a:pt x="1034" y="771"/>
                    <a:pt x="1037" y="743"/>
                    <a:pt x="1038" y="715"/>
                  </a:cubicBezTo>
                  <a:cubicBezTo>
                    <a:pt x="1040" y="692"/>
                    <a:pt x="1039" y="669"/>
                    <a:pt x="1038" y="647"/>
                  </a:cubicBezTo>
                  <a:cubicBezTo>
                    <a:pt x="1038" y="623"/>
                    <a:pt x="1043" y="598"/>
                    <a:pt x="1023" y="579"/>
                  </a:cubicBezTo>
                  <a:cubicBezTo>
                    <a:pt x="966" y="579"/>
                    <a:pt x="907" y="579"/>
                    <a:pt x="844" y="579"/>
                  </a:cubicBezTo>
                  <a:cubicBezTo>
                    <a:pt x="842" y="598"/>
                    <a:pt x="836" y="617"/>
                    <a:pt x="837" y="636"/>
                  </a:cubicBezTo>
                  <a:cubicBezTo>
                    <a:pt x="839" y="691"/>
                    <a:pt x="826" y="746"/>
                    <a:pt x="849" y="801"/>
                  </a:cubicBezTo>
                  <a:cubicBezTo>
                    <a:pt x="858" y="801"/>
                    <a:pt x="868" y="801"/>
                    <a:pt x="880" y="80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5E6B8940-5F0A-4857-BD18-114926B147B1}"/>
                </a:ext>
              </a:extLst>
            </p:cNvPr>
            <p:cNvSpPr>
              <a:spLocks/>
            </p:cNvSpPr>
            <p:nvPr/>
          </p:nvSpPr>
          <p:spPr bwMode="auto">
            <a:xfrm>
              <a:off x="817563" y="4337050"/>
              <a:ext cx="276225" cy="595313"/>
            </a:xfrm>
            <a:custGeom>
              <a:avLst/>
              <a:gdLst>
                <a:gd name="T0" fmla="*/ 1 w 123"/>
                <a:gd name="T1" fmla="*/ 266 h 266"/>
                <a:gd name="T2" fmla="*/ 1 w 123"/>
                <a:gd name="T3" fmla="*/ 212 h 266"/>
                <a:gd name="T4" fmla="*/ 1 w 123"/>
                <a:gd name="T5" fmla="*/ 66 h 266"/>
                <a:gd name="T6" fmla="*/ 63 w 123"/>
                <a:gd name="T7" fmla="*/ 0 h 266"/>
                <a:gd name="T8" fmla="*/ 123 w 123"/>
                <a:gd name="T9" fmla="*/ 66 h 266"/>
                <a:gd name="T10" fmla="*/ 123 w 123"/>
                <a:gd name="T11" fmla="*/ 243 h 266"/>
                <a:gd name="T12" fmla="*/ 123 w 123"/>
                <a:gd name="T13" fmla="*/ 266 h 266"/>
                <a:gd name="T14" fmla="*/ 1 w 123"/>
                <a:gd name="T15" fmla="*/ 266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266">
                  <a:moveTo>
                    <a:pt x="1" y="266"/>
                  </a:moveTo>
                  <a:cubicBezTo>
                    <a:pt x="1" y="247"/>
                    <a:pt x="1" y="230"/>
                    <a:pt x="1" y="212"/>
                  </a:cubicBezTo>
                  <a:cubicBezTo>
                    <a:pt x="1" y="163"/>
                    <a:pt x="0" y="115"/>
                    <a:pt x="1" y="66"/>
                  </a:cubicBezTo>
                  <a:cubicBezTo>
                    <a:pt x="1" y="27"/>
                    <a:pt x="27" y="0"/>
                    <a:pt x="63" y="0"/>
                  </a:cubicBezTo>
                  <a:cubicBezTo>
                    <a:pt x="98" y="1"/>
                    <a:pt x="123" y="27"/>
                    <a:pt x="123" y="66"/>
                  </a:cubicBezTo>
                  <a:cubicBezTo>
                    <a:pt x="123" y="125"/>
                    <a:pt x="123" y="184"/>
                    <a:pt x="123" y="243"/>
                  </a:cubicBezTo>
                  <a:cubicBezTo>
                    <a:pt x="123" y="250"/>
                    <a:pt x="123" y="258"/>
                    <a:pt x="123" y="266"/>
                  </a:cubicBezTo>
                  <a:cubicBezTo>
                    <a:pt x="82" y="266"/>
                    <a:pt x="42" y="266"/>
                    <a:pt x="1" y="26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D9DA222F-A2F5-42C9-BEDB-C8DE4EB6A64F}"/>
                </a:ext>
              </a:extLst>
            </p:cNvPr>
            <p:cNvSpPr>
              <a:spLocks/>
            </p:cNvSpPr>
            <p:nvPr/>
          </p:nvSpPr>
          <p:spPr bwMode="auto">
            <a:xfrm>
              <a:off x="4125913" y="4337050"/>
              <a:ext cx="274638" cy="595313"/>
            </a:xfrm>
            <a:custGeom>
              <a:avLst/>
              <a:gdLst>
                <a:gd name="T0" fmla="*/ 123 w 123"/>
                <a:gd name="T1" fmla="*/ 266 h 266"/>
                <a:gd name="T2" fmla="*/ 1 w 123"/>
                <a:gd name="T3" fmla="*/ 266 h 266"/>
                <a:gd name="T4" fmla="*/ 0 w 123"/>
                <a:gd name="T5" fmla="*/ 246 h 266"/>
                <a:gd name="T6" fmla="*/ 0 w 123"/>
                <a:gd name="T7" fmla="*/ 68 h 266"/>
                <a:gd name="T8" fmla="*/ 62 w 123"/>
                <a:gd name="T9" fmla="*/ 0 h 266"/>
                <a:gd name="T10" fmla="*/ 123 w 123"/>
                <a:gd name="T11" fmla="*/ 67 h 266"/>
                <a:gd name="T12" fmla="*/ 123 w 123"/>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123" h="266">
                  <a:moveTo>
                    <a:pt x="123" y="266"/>
                  </a:moveTo>
                  <a:cubicBezTo>
                    <a:pt x="81" y="266"/>
                    <a:pt x="42" y="266"/>
                    <a:pt x="1" y="266"/>
                  </a:cubicBezTo>
                  <a:cubicBezTo>
                    <a:pt x="1" y="259"/>
                    <a:pt x="0" y="253"/>
                    <a:pt x="0" y="246"/>
                  </a:cubicBezTo>
                  <a:cubicBezTo>
                    <a:pt x="0" y="187"/>
                    <a:pt x="0" y="128"/>
                    <a:pt x="0" y="68"/>
                  </a:cubicBezTo>
                  <a:cubicBezTo>
                    <a:pt x="1" y="27"/>
                    <a:pt x="26" y="0"/>
                    <a:pt x="62" y="0"/>
                  </a:cubicBezTo>
                  <a:cubicBezTo>
                    <a:pt x="98" y="1"/>
                    <a:pt x="123" y="28"/>
                    <a:pt x="123" y="67"/>
                  </a:cubicBezTo>
                  <a:cubicBezTo>
                    <a:pt x="123" y="133"/>
                    <a:pt x="123" y="199"/>
                    <a:pt x="123" y="26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30135B64-89E8-422D-9385-C8084024AD8E}"/>
                </a:ext>
              </a:extLst>
            </p:cNvPr>
            <p:cNvSpPr>
              <a:spLocks/>
            </p:cNvSpPr>
            <p:nvPr/>
          </p:nvSpPr>
          <p:spPr bwMode="auto">
            <a:xfrm>
              <a:off x="3573463" y="4373563"/>
              <a:ext cx="274638" cy="558800"/>
            </a:xfrm>
            <a:custGeom>
              <a:avLst/>
              <a:gdLst>
                <a:gd name="T0" fmla="*/ 1 w 123"/>
                <a:gd name="T1" fmla="*/ 250 h 250"/>
                <a:gd name="T2" fmla="*/ 1 w 123"/>
                <a:gd name="T3" fmla="*/ 59 h 250"/>
                <a:gd name="T4" fmla="*/ 64 w 123"/>
                <a:gd name="T5" fmla="*/ 1 h 250"/>
                <a:gd name="T6" fmla="*/ 123 w 123"/>
                <a:gd name="T7" fmla="*/ 62 h 250"/>
                <a:gd name="T8" fmla="*/ 123 w 123"/>
                <a:gd name="T9" fmla="*/ 250 h 250"/>
                <a:gd name="T10" fmla="*/ 1 w 123"/>
                <a:gd name="T11" fmla="*/ 250 h 250"/>
              </a:gdLst>
              <a:ahLst/>
              <a:cxnLst>
                <a:cxn ang="0">
                  <a:pos x="T0" y="T1"/>
                </a:cxn>
                <a:cxn ang="0">
                  <a:pos x="T2" y="T3"/>
                </a:cxn>
                <a:cxn ang="0">
                  <a:pos x="T4" y="T5"/>
                </a:cxn>
                <a:cxn ang="0">
                  <a:pos x="T6" y="T7"/>
                </a:cxn>
                <a:cxn ang="0">
                  <a:pos x="T8" y="T9"/>
                </a:cxn>
                <a:cxn ang="0">
                  <a:pos x="T10" y="T11"/>
                </a:cxn>
              </a:cxnLst>
              <a:rect l="0" t="0" r="r" b="b"/>
              <a:pathLst>
                <a:path w="123" h="250">
                  <a:moveTo>
                    <a:pt x="1" y="250"/>
                  </a:moveTo>
                  <a:cubicBezTo>
                    <a:pt x="1" y="185"/>
                    <a:pt x="0" y="122"/>
                    <a:pt x="1" y="59"/>
                  </a:cubicBezTo>
                  <a:cubicBezTo>
                    <a:pt x="2" y="25"/>
                    <a:pt x="33" y="0"/>
                    <a:pt x="64" y="1"/>
                  </a:cubicBezTo>
                  <a:cubicBezTo>
                    <a:pt x="97" y="2"/>
                    <a:pt x="122" y="29"/>
                    <a:pt x="123" y="62"/>
                  </a:cubicBezTo>
                  <a:cubicBezTo>
                    <a:pt x="123" y="124"/>
                    <a:pt x="123" y="186"/>
                    <a:pt x="123" y="250"/>
                  </a:cubicBezTo>
                  <a:cubicBezTo>
                    <a:pt x="82" y="250"/>
                    <a:pt x="43" y="250"/>
                    <a:pt x="1" y="25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797F6166-65E2-4820-A207-3EDBE29B0C7A}"/>
                </a:ext>
              </a:extLst>
            </p:cNvPr>
            <p:cNvSpPr>
              <a:spLocks/>
            </p:cNvSpPr>
            <p:nvPr/>
          </p:nvSpPr>
          <p:spPr bwMode="auto">
            <a:xfrm>
              <a:off x="1373188" y="4375150"/>
              <a:ext cx="271463" cy="557213"/>
            </a:xfrm>
            <a:custGeom>
              <a:avLst/>
              <a:gdLst>
                <a:gd name="T0" fmla="*/ 119 w 122"/>
                <a:gd name="T1" fmla="*/ 249 h 249"/>
                <a:gd name="T2" fmla="*/ 0 w 122"/>
                <a:gd name="T3" fmla="*/ 249 h 249"/>
                <a:gd name="T4" fmla="*/ 0 w 122"/>
                <a:gd name="T5" fmla="*/ 163 h 249"/>
                <a:gd name="T6" fmla="*/ 0 w 122"/>
                <a:gd name="T7" fmla="*/ 61 h 249"/>
                <a:gd name="T8" fmla="*/ 60 w 122"/>
                <a:gd name="T9" fmla="*/ 0 h 249"/>
                <a:gd name="T10" fmla="*/ 121 w 122"/>
                <a:gd name="T11" fmla="*/ 59 h 249"/>
                <a:gd name="T12" fmla="*/ 121 w 122"/>
                <a:gd name="T13" fmla="*/ 237 h 249"/>
                <a:gd name="T14" fmla="*/ 119 w 122"/>
                <a:gd name="T15" fmla="*/ 249 h 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249">
                  <a:moveTo>
                    <a:pt x="119" y="249"/>
                  </a:moveTo>
                  <a:cubicBezTo>
                    <a:pt x="80" y="249"/>
                    <a:pt x="41" y="249"/>
                    <a:pt x="0" y="249"/>
                  </a:cubicBezTo>
                  <a:cubicBezTo>
                    <a:pt x="0" y="220"/>
                    <a:pt x="0" y="191"/>
                    <a:pt x="0" y="163"/>
                  </a:cubicBezTo>
                  <a:cubicBezTo>
                    <a:pt x="0" y="129"/>
                    <a:pt x="0" y="95"/>
                    <a:pt x="0" y="61"/>
                  </a:cubicBezTo>
                  <a:cubicBezTo>
                    <a:pt x="1" y="26"/>
                    <a:pt x="27" y="0"/>
                    <a:pt x="60" y="0"/>
                  </a:cubicBezTo>
                  <a:cubicBezTo>
                    <a:pt x="93" y="0"/>
                    <a:pt x="120" y="26"/>
                    <a:pt x="121" y="59"/>
                  </a:cubicBezTo>
                  <a:cubicBezTo>
                    <a:pt x="122" y="118"/>
                    <a:pt x="121" y="178"/>
                    <a:pt x="121" y="237"/>
                  </a:cubicBezTo>
                  <a:cubicBezTo>
                    <a:pt x="121" y="241"/>
                    <a:pt x="120" y="244"/>
                    <a:pt x="119" y="24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BA05368F-BA04-4236-B954-28173A57F588}"/>
                </a:ext>
              </a:extLst>
            </p:cNvPr>
            <p:cNvSpPr>
              <a:spLocks/>
            </p:cNvSpPr>
            <p:nvPr/>
          </p:nvSpPr>
          <p:spPr bwMode="auto">
            <a:xfrm>
              <a:off x="1919288" y="4411663"/>
              <a:ext cx="276225" cy="522288"/>
            </a:xfrm>
            <a:custGeom>
              <a:avLst/>
              <a:gdLst>
                <a:gd name="T0" fmla="*/ 123 w 123"/>
                <a:gd name="T1" fmla="*/ 234 h 234"/>
                <a:gd name="T2" fmla="*/ 2 w 123"/>
                <a:gd name="T3" fmla="*/ 234 h 234"/>
                <a:gd name="T4" fmla="*/ 1 w 123"/>
                <a:gd name="T5" fmla="*/ 212 h 234"/>
                <a:gd name="T6" fmla="*/ 0 w 123"/>
                <a:gd name="T7" fmla="*/ 68 h 234"/>
                <a:gd name="T8" fmla="*/ 63 w 123"/>
                <a:gd name="T9" fmla="*/ 0 h 234"/>
                <a:gd name="T10" fmla="*/ 123 w 123"/>
                <a:gd name="T11" fmla="*/ 66 h 234"/>
                <a:gd name="T12" fmla="*/ 123 w 123"/>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3" h="234">
                  <a:moveTo>
                    <a:pt x="123" y="234"/>
                  </a:moveTo>
                  <a:cubicBezTo>
                    <a:pt x="81" y="234"/>
                    <a:pt x="42" y="234"/>
                    <a:pt x="2" y="234"/>
                  </a:cubicBezTo>
                  <a:cubicBezTo>
                    <a:pt x="1" y="226"/>
                    <a:pt x="1" y="219"/>
                    <a:pt x="1" y="212"/>
                  </a:cubicBezTo>
                  <a:cubicBezTo>
                    <a:pt x="0" y="164"/>
                    <a:pt x="0" y="116"/>
                    <a:pt x="0" y="68"/>
                  </a:cubicBezTo>
                  <a:cubicBezTo>
                    <a:pt x="0" y="28"/>
                    <a:pt x="27" y="0"/>
                    <a:pt x="63" y="0"/>
                  </a:cubicBezTo>
                  <a:cubicBezTo>
                    <a:pt x="98" y="0"/>
                    <a:pt x="123" y="27"/>
                    <a:pt x="123" y="66"/>
                  </a:cubicBezTo>
                  <a:cubicBezTo>
                    <a:pt x="123" y="122"/>
                    <a:pt x="123" y="177"/>
                    <a:pt x="123" y="23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EB393638-C091-4FF1-8BB7-0D6785BDA168}"/>
                </a:ext>
              </a:extLst>
            </p:cNvPr>
            <p:cNvSpPr>
              <a:spLocks/>
            </p:cNvSpPr>
            <p:nvPr/>
          </p:nvSpPr>
          <p:spPr bwMode="auto">
            <a:xfrm>
              <a:off x="3024188" y="4411663"/>
              <a:ext cx="273050" cy="522288"/>
            </a:xfrm>
            <a:custGeom>
              <a:avLst/>
              <a:gdLst>
                <a:gd name="T0" fmla="*/ 122 w 122"/>
                <a:gd name="T1" fmla="*/ 234 h 234"/>
                <a:gd name="T2" fmla="*/ 2 w 122"/>
                <a:gd name="T3" fmla="*/ 234 h 234"/>
                <a:gd name="T4" fmla="*/ 1 w 122"/>
                <a:gd name="T5" fmla="*/ 214 h 234"/>
                <a:gd name="T6" fmla="*/ 1 w 122"/>
                <a:gd name="T7" fmla="*/ 66 h 234"/>
                <a:gd name="T8" fmla="*/ 60 w 122"/>
                <a:gd name="T9" fmla="*/ 0 h 234"/>
                <a:gd name="T10" fmla="*/ 122 w 122"/>
                <a:gd name="T11" fmla="*/ 66 h 234"/>
                <a:gd name="T12" fmla="*/ 122 w 122"/>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2" h="234">
                  <a:moveTo>
                    <a:pt x="122" y="234"/>
                  </a:moveTo>
                  <a:cubicBezTo>
                    <a:pt x="80" y="234"/>
                    <a:pt x="42" y="234"/>
                    <a:pt x="2" y="234"/>
                  </a:cubicBezTo>
                  <a:cubicBezTo>
                    <a:pt x="1" y="227"/>
                    <a:pt x="1" y="220"/>
                    <a:pt x="1" y="214"/>
                  </a:cubicBezTo>
                  <a:cubicBezTo>
                    <a:pt x="1" y="165"/>
                    <a:pt x="0" y="115"/>
                    <a:pt x="1" y="66"/>
                  </a:cubicBezTo>
                  <a:cubicBezTo>
                    <a:pt x="1" y="28"/>
                    <a:pt x="25" y="0"/>
                    <a:pt x="60" y="0"/>
                  </a:cubicBezTo>
                  <a:cubicBezTo>
                    <a:pt x="96" y="0"/>
                    <a:pt x="122" y="27"/>
                    <a:pt x="122" y="66"/>
                  </a:cubicBezTo>
                  <a:cubicBezTo>
                    <a:pt x="122" y="121"/>
                    <a:pt x="122" y="177"/>
                    <a:pt x="122" y="23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121F216F-765E-4E4C-BE87-F62D8B250435}"/>
                </a:ext>
              </a:extLst>
            </p:cNvPr>
            <p:cNvSpPr>
              <a:spLocks/>
            </p:cNvSpPr>
            <p:nvPr/>
          </p:nvSpPr>
          <p:spPr bwMode="auto">
            <a:xfrm>
              <a:off x="2471738" y="4422775"/>
              <a:ext cx="277813" cy="509588"/>
            </a:xfrm>
            <a:custGeom>
              <a:avLst/>
              <a:gdLst>
                <a:gd name="T0" fmla="*/ 122 w 124"/>
                <a:gd name="T1" fmla="*/ 228 h 228"/>
                <a:gd name="T2" fmla="*/ 0 w 124"/>
                <a:gd name="T3" fmla="*/ 228 h 228"/>
                <a:gd name="T4" fmla="*/ 0 w 124"/>
                <a:gd name="T5" fmla="*/ 166 h 228"/>
                <a:gd name="T6" fmla="*/ 1 w 124"/>
                <a:gd name="T7" fmla="*/ 62 h 228"/>
                <a:gd name="T8" fmla="*/ 57 w 124"/>
                <a:gd name="T9" fmla="*/ 2 h 228"/>
                <a:gd name="T10" fmla="*/ 122 w 124"/>
                <a:gd name="T11" fmla="*/ 56 h 228"/>
                <a:gd name="T12" fmla="*/ 122 w 124"/>
                <a:gd name="T13" fmla="*/ 228 h 228"/>
              </a:gdLst>
              <a:ahLst/>
              <a:cxnLst>
                <a:cxn ang="0">
                  <a:pos x="T0" y="T1"/>
                </a:cxn>
                <a:cxn ang="0">
                  <a:pos x="T2" y="T3"/>
                </a:cxn>
                <a:cxn ang="0">
                  <a:pos x="T4" y="T5"/>
                </a:cxn>
                <a:cxn ang="0">
                  <a:pos x="T6" y="T7"/>
                </a:cxn>
                <a:cxn ang="0">
                  <a:pos x="T8" y="T9"/>
                </a:cxn>
                <a:cxn ang="0">
                  <a:pos x="T10" y="T11"/>
                </a:cxn>
                <a:cxn ang="0">
                  <a:pos x="T12" y="T13"/>
                </a:cxn>
              </a:cxnLst>
              <a:rect l="0" t="0" r="r" b="b"/>
              <a:pathLst>
                <a:path w="124" h="228">
                  <a:moveTo>
                    <a:pt x="122" y="228"/>
                  </a:moveTo>
                  <a:cubicBezTo>
                    <a:pt x="81" y="228"/>
                    <a:pt x="42" y="228"/>
                    <a:pt x="0" y="228"/>
                  </a:cubicBezTo>
                  <a:cubicBezTo>
                    <a:pt x="0" y="207"/>
                    <a:pt x="0" y="187"/>
                    <a:pt x="0" y="166"/>
                  </a:cubicBezTo>
                  <a:cubicBezTo>
                    <a:pt x="0" y="132"/>
                    <a:pt x="0" y="97"/>
                    <a:pt x="1" y="62"/>
                  </a:cubicBezTo>
                  <a:cubicBezTo>
                    <a:pt x="1" y="28"/>
                    <a:pt x="25" y="4"/>
                    <a:pt x="57" y="2"/>
                  </a:cubicBezTo>
                  <a:cubicBezTo>
                    <a:pt x="91" y="0"/>
                    <a:pt x="120" y="22"/>
                    <a:pt x="122" y="56"/>
                  </a:cubicBezTo>
                  <a:cubicBezTo>
                    <a:pt x="124" y="113"/>
                    <a:pt x="122" y="170"/>
                    <a:pt x="122" y="22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BD7BFFD4-A570-4A14-A534-0FAD871445B0}"/>
                </a:ext>
              </a:extLst>
            </p:cNvPr>
            <p:cNvSpPr>
              <a:spLocks/>
            </p:cNvSpPr>
            <p:nvPr/>
          </p:nvSpPr>
          <p:spPr bwMode="auto">
            <a:xfrm>
              <a:off x="477838" y="1336675"/>
              <a:ext cx="1752600" cy="266700"/>
            </a:xfrm>
            <a:custGeom>
              <a:avLst/>
              <a:gdLst>
                <a:gd name="T0" fmla="*/ 86 w 784"/>
                <a:gd name="T1" fmla="*/ 4 h 119"/>
                <a:gd name="T2" fmla="*/ 20 w 784"/>
                <a:gd name="T3" fmla="*/ 23 h 119"/>
                <a:gd name="T4" fmla="*/ 20 w 784"/>
                <a:gd name="T5" fmla="*/ 32 h 119"/>
                <a:gd name="T6" fmla="*/ 59 w 784"/>
                <a:gd name="T7" fmla="*/ 45 h 119"/>
                <a:gd name="T8" fmla="*/ 260 w 784"/>
                <a:gd name="T9" fmla="*/ 74 h 119"/>
                <a:gd name="T10" fmla="*/ 763 w 784"/>
                <a:gd name="T11" fmla="*/ 99 h 119"/>
                <a:gd name="T12" fmla="*/ 784 w 784"/>
                <a:gd name="T13" fmla="*/ 119 h 119"/>
                <a:gd name="T14" fmla="*/ 755 w 784"/>
                <a:gd name="T15" fmla="*/ 119 h 119"/>
                <a:gd name="T16" fmla="*/ 396 w 784"/>
                <a:gd name="T17" fmla="*/ 105 h 119"/>
                <a:gd name="T18" fmla="*/ 61 w 784"/>
                <a:gd name="T19" fmla="*/ 65 h 119"/>
                <a:gd name="T20" fmla="*/ 11 w 784"/>
                <a:gd name="T21" fmla="*/ 46 h 119"/>
                <a:gd name="T22" fmla="*/ 0 w 784"/>
                <a:gd name="T23" fmla="*/ 26 h 119"/>
                <a:gd name="T24" fmla="*/ 16 w 784"/>
                <a:gd name="T25" fmla="*/ 11 h 119"/>
                <a:gd name="T26" fmla="*/ 86 w 784"/>
                <a:gd name="T27" fmla="*/ 0 h 119"/>
                <a:gd name="T28" fmla="*/ 86 w 784"/>
                <a:gd name="T29"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4" h="119">
                  <a:moveTo>
                    <a:pt x="86" y="4"/>
                  </a:moveTo>
                  <a:cubicBezTo>
                    <a:pt x="64" y="10"/>
                    <a:pt x="42" y="16"/>
                    <a:pt x="20" y="23"/>
                  </a:cubicBezTo>
                  <a:cubicBezTo>
                    <a:pt x="20" y="26"/>
                    <a:pt x="20" y="29"/>
                    <a:pt x="20" y="32"/>
                  </a:cubicBezTo>
                  <a:cubicBezTo>
                    <a:pt x="33" y="36"/>
                    <a:pt x="46" y="43"/>
                    <a:pt x="59" y="45"/>
                  </a:cubicBezTo>
                  <a:cubicBezTo>
                    <a:pt x="126" y="56"/>
                    <a:pt x="193" y="69"/>
                    <a:pt x="260" y="74"/>
                  </a:cubicBezTo>
                  <a:cubicBezTo>
                    <a:pt x="428" y="84"/>
                    <a:pt x="595" y="91"/>
                    <a:pt x="763" y="99"/>
                  </a:cubicBezTo>
                  <a:cubicBezTo>
                    <a:pt x="780" y="99"/>
                    <a:pt x="780" y="99"/>
                    <a:pt x="784" y="119"/>
                  </a:cubicBezTo>
                  <a:cubicBezTo>
                    <a:pt x="774" y="119"/>
                    <a:pt x="764" y="119"/>
                    <a:pt x="755" y="119"/>
                  </a:cubicBezTo>
                  <a:cubicBezTo>
                    <a:pt x="635" y="114"/>
                    <a:pt x="515" y="112"/>
                    <a:pt x="396" y="105"/>
                  </a:cubicBezTo>
                  <a:cubicBezTo>
                    <a:pt x="283" y="99"/>
                    <a:pt x="171" y="90"/>
                    <a:pt x="61" y="65"/>
                  </a:cubicBezTo>
                  <a:cubicBezTo>
                    <a:pt x="44" y="62"/>
                    <a:pt x="27" y="54"/>
                    <a:pt x="11" y="46"/>
                  </a:cubicBezTo>
                  <a:cubicBezTo>
                    <a:pt x="5" y="43"/>
                    <a:pt x="0" y="32"/>
                    <a:pt x="0" y="26"/>
                  </a:cubicBezTo>
                  <a:cubicBezTo>
                    <a:pt x="0" y="20"/>
                    <a:pt x="9" y="12"/>
                    <a:pt x="16" y="11"/>
                  </a:cubicBezTo>
                  <a:cubicBezTo>
                    <a:pt x="39" y="6"/>
                    <a:pt x="63" y="3"/>
                    <a:pt x="86" y="0"/>
                  </a:cubicBezTo>
                  <a:cubicBezTo>
                    <a:pt x="86" y="1"/>
                    <a:pt x="86" y="3"/>
                    <a:pt x="86" y="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7743A399-7E7A-4361-A489-CC978EB92D9E}"/>
                </a:ext>
              </a:extLst>
            </p:cNvPr>
            <p:cNvSpPr>
              <a:spLocks/>
            </p:cNvSpPr>
            <p:nvPr/>
          </p:nvSpPr>
          <p:spPr bwMode="auto">
            <a:xfrm>
              <a:off x="1403350" y="1989138"/>
              <a:ext cx="174625" cy="177800"/>
            </a:xfrm>
            <a:custGeom>
              <a:avLst/>
              <a:gdLst>
                <a:gd name="T0" fmla="*/ 0 w 78"/>
                <a:gd name="T1" fmla="*/ 79 h 79"/>
                <a:gd name="T2" fmla="*/ 0 w 78"/>
                <a:gd name="T3" fmla="*/ 0 h 79"/>
                <a:gd name="T4" fmla="*/ 78 w 78"/>
                <a:gd name="T5" fmla="*/ 0 h 79"/>
                <a:gd name="T6" fmla="*/ 78 w 78"/>
                <a:gd name="T7" fmla="*/ 79 h 79"/>
                <a:gd name="T8" fmla="*/ 0 w 78"/>
                <a:gd name="T9" fmla="*/ 79 h 79"/>
              </a:gdLst>
              <a:ahLst/>
              <a:cxnLst>
                <a:cxn ang="0">
                  <a:pos x="T0" y="T1"/>
                </a:cxn>
                <a:cxn ang="0">
                  <a:pos x="T2" y="T3"/>
                </a:cxn>
                <a:cxn ang="0">
                  <a:pos x="T4" y="T5"/>
                </a:cxn>
                <a:cxn ang="0">
                  <a:pos x="T6" y="T7"/>
                </a:cxn>
                <a:cxn ang="0">
                  <a:pos x="T8" y="T9"/>
                </a:cxn>
              </a:cxnLst>
              <a:rect l="0" t="0" r="r" b="b"/>
              <a:pathLst>
                <a:path w="78" h="79">
                  <a:moveTo>
                    <a:pt x="0" y="79"/>
                  </a:moveTo>
                  <a:cubicBezTo>
                    <a:pt x="0" y="52"/>
                    <a:pt x="0" y="27"/>
                    <a:pt x="0" y="0"/>
                  </a:cubicBezTo>
                  <a:cubicBezTo>
                    <a:pt x="26" y="0"/>
                    <a:pt x="51" y="0"/>
                    <a:pt x="78" y="0"/>
                  </a:cubicBezTo>
                  <a:cubicBezTo>
                    <a:pt x="78" y="26"/>
                    <a:pt x="78" y="52"/>
                    <a:pt x="78" y="79"/>
                  </a:cubicBezTo>
                  <a:cubicBezTo>
                    <a:pt x="52" y="79"/>
                    <a:pt x="26" y="79"/>
                    <a:pt x="0" y="7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E8D7F61F-5DA1-42D8-A426-8F2766B63FA0}"/>
                </a:ext>
              </a:extLst>
            </p:cNvPr>
            <p:cNvSpPr>
              <a:spLocks/>
            </p:cNvSpPr>
            <p:nvPr/>
          </p:nvSpPr>
          <p:spPr bwMode="auto">
            <a:xfrm>
              <a:off x="1955800" y="2092325"/>
              <a:ext cx="171450" cy="174625"/>
            </a:xfrm>
            <a:custGeom>
              <a:avLst/>
              <a:gdLst>
                <a:gd name="T0" fmla="*/ 77 w 77"/>
                <a:gd name="T1" fmla="*/ 78 h 78"/>
                <a:gd name="T2" fmla="*/ 0 w 77"/>
                <a:gd name="T3" fmla="*/ 78 h 78"/>
                <a:gd name="T4" fmla="*/ 0 w 77"/>
                <a:gd name="T5" fmla="*/ 0 h 78"/>
                <a:gd name="T6" fmla="*/ 77 w 77"/>
                <a:gd name="T7" fmla="*/ 0 h 78"/>
                <a:gd name="T8" fmla="*/ 77 w 77"/>
                <a:gd name="T9" fmla="*/ 78 h 78"/>
              </a:gdLst>
              <a:ahLst/>
              <a:cxnLst>
                <a:cxn ang="0">
                  <a:pos x="T0" y="T1"/>
                </a:cxn>
                <a:cxn ang="0">
                  <a:pos x="T2" y="T3"/>
                </a:cxn>
                <a:cxn ang="0">
                  <a:pos x="T4" y="T5"/>
                </a:cxn>
                <a:cxn ang="0">
                  <a:pos x="T6" y="T7"/>
                </a:cxn>
                <a:cxn ang="0">
                  <a:pos x="T8" y="T9"/>
                </a:cxn>
              </a:cxnLst>
              <a:rect l="0" t="0" r="r" b="b"/>
              <a:pathLst>
                <a:path w="77" h="78">
                  <a:moveTo>
                    <a:pt x="77" y="78"/>
                  </a:moveTo>
                  <a:cubicBezTo>
                    <a:pt x="51" y="78"/>
                    <a:pt x="27" y="78"/>
                    <a:pt x="0" y="78"/>
                  </a:cubicBezTo>
                  <a:cubicBezTo>
                    <a:pt x="0" y="52"/>
                    <a:pt x="0" y="27"/>
                    <a:pt x="0" y="0"/>
                  </a:cubicBezTo>
                  <a:cubicBezTo>
                    <a:pt x="25" y="0"/>
                    <a:pt x="50" y="0"/>
                    <a:pt x="77" y="0"/>
                  </a:cubicBezTo>
                  <a:cubicBezTo>
                    <a:pt x="77" y="26"/>
                    <a:pt x="77" y="51"/>
                    <a:pt x="77" y="7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7BF56236-58A6-4415-8DEF-4D7CA6B2E0A9}"/>
                </a:ext>
              </a:extLst>
            </p:cNvPr>
            <p:cNvSpPr>
              <a:spLocks/>
            </p:cNvSpPr>
            <p:nvPr/>
          </p:nvSpPr>
          <p:spPr bwMode="auto">
            <a:xfrm>
              <a:off x="855663" y="1887538"/>
              <a:ext cx="174625" cy="173038"/>
            </a:xfrm>
            <a:custGeom>
              <a:avLst/>
              <a:gdLst>
                <a:gd name="T0" fmla="*/ 78 w 78"/>
                <a:gd name="T1" fmla="*/ 0 h 78"/>
                <a:gd name="T2" fmla="*/ 78 w 78"/>
                <a:gd name="T3" fmla="*/ 78 h 78"/>
                <a:gd name="T4" fmla="*/ 0 w 78"/>
                <a:gd name="T5" fmla="*/ 78 h 78"/>
                <a:gd name="T6" fmla="*/ 0 w 78"/>
                <a:gd name="T7" fmla="*/ 0 h 78"/>
                <a:gd name="T8" fmla="*/ 78 w 78"/>
                <a:gd name="T9" fmla="*/ 0 h 78"/>
              </a:gdLst>
              <a:ahLst/>
              <a:cxnLst>
                <a:cxn ang="0">
                  <a:pos x="T0" y="T1"/>
                </a:cxn>
                <a:cxn ang="0">
                  <a:pos x="T2" y="T3"/>
                </a:cxn>
                <a:cxn ang="0">
                  <a:pos x="T4" y="T5"/>
                </a:cxn>
                <a:cxn ang="0">
                  <a:pos x="T6" y="T7"/>
                </a:cxn>
                <a:cxn ang="0">
                  <a:pos x="T8" y="T9"/>
                </a:cxn>
              </a:cxnLst>
              <a:rect l="0" t="0" r="r" b="b"/>
              <a:pathLst>
                <a:path w="78" h="78">
                  <a:moveTo>
                    <a:pt x="78" y="0"/>
                  </a:moveTo>
                  <a:cubicBezTo>
                    <a:pt x="78" y="27"/>
                    <a:pt x="78" y="52"/>
                    <a:pt x="78" y="78"/>
                  </a:cubicBezTo>
                  <a:cubicBezTo>
                    <a:pt x="52" y="78"/>
                    <a:pt x="27" y="78"/>
                    <a:pt x="0" y="78"/>
                  </a:cubicBezTo>
                  <a:cubicBezTo>
                    <a:pt x="0" y="53"/>
                    <a:pt x="0" y="27"/>
                    <a:pt x="0" y="0"/>
                  </a:cubicBezTo>
                  <a:cubicBezTo>
                    <a:pt x="25" y="0"/>
                    <a:pt x="51" y="0"/>
                    <a:pt x="78"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90"/>
        <p:cNvGrpSpPr/>
        <p:nvPr/>
      </p:nvGrpSpPr>
      <p:grpSpPr>
        <a:xfrm>
          <a:off x="0" y="0"/>
          <a:ext cx="0" cy="0"/>
          <a:chOff x="0" y="0"/>
          <a:chExt cx="0" cy="0"/>
        </a:xfrm>
      </p:grpSpPr>
      <p:sp>
        <p:nvSpPr>
          <p:cNvPr id="2591" name="Google Shape;2591;p55"/>
          <p:cNvSpPr/>
          <p:nvPr/>
        </p:nvSpPr>
        <p:spPr>
          <a:xfrm rot="-135743">
            <a:off x="700985" y="2872338"/>
            <a:ext cx="4681078" cy="156332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55"/>
          <p:cNvSpPr txBox="1">
            <a:spLocks noGrp="1"/>
          </p:cNvSpPr>
          <p:nvPr>
            <p:ph type="title"/>
          </p:nvPr>
        </p:nvSpPr>
        <p:spPr>
          <a:xfrm>
            <a:off x="1052525" y="3206625"/>
            <a:ext cx="3978000" cy="98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 picture is worth a thousand words</a:t>
            </a:r>
            <a:endParaRPr/>
          </a:p>
        </p:txBody>
      </p:sp>
      <p:sp>
        <p:nvSpPr>
          <p:cNvPr id="4" name="Rectángulo 1">
            <a:extLst>
              <a:ext uri="{FF2B5EF4-FFF2-40B4-BE49-F238E27FC236}">
                <a16:creationId xmlns:a16="http://schemas.microsoft.com/office/drawing/2014/main" id="{B8BD5237-A066-4C64-A28F-32F32AD65DD5}"/>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1">
            <a:extLst>
              <a:ext uri="{FF2B5EF4-FFF2-40B4-BE49-F238E27FC236}">
                <a16:creationId xmlns:a16="http://schemas.microsoft.com/office/drawing/2014/main" id="{8721C082-3F4D-4F7E-90DD-B680E3FF5EC5}"/>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96"/>
        <p:cNvGrpSpPr/>
        <p:nvPr/>
      </p:nvGrpSpPr>
      <p:grpSpPr>
        <a:xfrm>
          <a:off x="0" y="0"/>
          <a:ext cx="0" cy="0"/>
          <a:chOff x="0" y="0"/>
          <a:chExt cx="0" cy="0"/>
        </a:xfrm>
      </p:grpSpPr>
      <p:sp>
        <p:nvSpPr>
          <p:cNvPr id="2597" name="Google Shape;2597;p56"/>
          <p:cNvSpPr/>
          <p:nvPr/>
        </p:nvSpPr>
        <p:spPr>
          <a:xfrm rot="-122174">
            <a:off x="5648756" y="2476012"/>
            <a:ext cx="2839810" cy="1628275"/>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56"/>
          <p:cNvSpPr txBox="1">
            <a:spLocks noGrp="1"/>
          </p:cNvSpPr>
          <p:nvPr>
            <p:ph type="title"/>
          </p:nvPr>
        </p:nvSpPr>
        <p:spPr>
          <a:xfrm>
            <a:off x="5330721" y="1184455"/>
            <a:ext cx="3125722" cy="1607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000" dirty="0"/>
              <a:t>Influence of architecture in the world</a:t>
            </a:r>
            <a:endParaRPr sz="2000" dirty="0"/>
          </a:p>
        </p:txBody>
      </p:sp>
      <p:grpSp>
        <p:nvGrpSpPr>
          <p:cNvPr id="2599" name="Google Shape;2599;p56"/>
          <p:cNvGrpSpPr/>
          <p:nvPr/>
        </p:nvGrpSpPr>
        <p:grpSpPr>
          <a:xfrm>
            <a:off x="441493" y="985657"/>
            <a:ext cx="4646059" cy="2571696"/>
            <a:chOff x="2654821" y="2311071"/>
            <a:chExt cx="2279715" cy="1262120"/>
          </a:xfrm>
        </p:grpSpPr>
        <p:grpSp>
          <p:nvGrpSpPr>
            <p:cNvPr id="2600" name="Google Shape;2600;p56"/>
            <p:cNvGrpSpPr/>
            <p:nvPr/>
          </p:nvGrpSpPr>
          <p:grpSpPr>
            <a:xfrm>
              <a:off x="4034269" y="2840745"/>
              <a:ext cx="40212" cy="36437"/>
              <a:chOff x="4293400" y="2574725"/>
              <a:chExt cx="84425" cy="80100"/>
            </a:xfrm>
          </p:grpSpPr>
          <p:sp>
            <p:nvSpPr>
              <p:cNvPr id="2601" name="Google Shape;2601;p56"/>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chemeClr val="lt1"/>
              </a:solidFill>
              <a:ln w="9525" cap="flat" cmpd="sng">
                <a:solidFill>
                  <a:schemeClr val="lt1"/>
                </a:solidFill>
                <a:prstDash val="solid"/>
                <a:round/>
                <a:headEnd type="none" w="med" len="med"/>
                <a:tailEnd type="none" w="med" len="med"/>
              </a:ln>
            </p:spPr>
          </p:sp>
          <p:sp>
            <p:nvSpPr>
              <p:cNvPr id="2602" name="Google Shape;2602;p56"/>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3" name="Google Shape;2603;p56"/>
            <p:cNvGrpSpPr/>
            <p:nvPr/>
          </p:nvGrpSpPr>
          <p:grpSpPr>
            <a:xfrm>
              <a:off x="3894606" y="2334874"/>
              <a:ext cx="913198" cy="518984"/>
              <a:chOff x="4000175" y="1462675"/>
              <a:chExt cx="1917275" cy="1140875"/>
            </a:xfrm>
          </p:grpSpPr>
          <p:sp>
            <p:nvSpPr>
              <p:cNvPr id="2604" name="Google Shape;2604;p56"/>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chemeClr val="lt1"/>
              </a:solidFill>
              <a:ln w="9525" cap="flat" cmpd="sng">
                <a:solidFill>
                  <a:schemeClr val="lt1"/>
                </a:solidFill>
                <a:prstDash val="solid"/>
                <a:round/>
                <a:headEnd type="none" w="med" len="med"/>
                <a:tailEnd type="none" w="med" len="med"/>
              </a:ln>
            </p:spPr>
          </p:sp>
          <p:grpSp>
            <p:nvGrpSpPr>
              <p:cNvPr id="2605" name="Google Shape;2605;p56"/>
              <p:cNvGrpSpPr/>
              <p:nvPr/>
            </p:nvGrpSpPr>
            <p:grpSpPr>
              <a:xfrm>
                <a:off x="4000175" y="1462675"/>
                <a:ext cx="1917275" cy="1140875"/>
                <a:chOff x="4000175" y="1462675"/>
                <a:chExt cx="1917275" cy="1140875"/>
              </a:xfrm>
            </p:grpSpPr>
            <p:sp>
              <p:nvSpPr>
                <p:cNvPr id="2606" name="Google Shape;2606;p56"/>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chemeClr val="lt1"/>
                </a:solidFill>
                <a:ln w="9525" cap="flat" cmpd="sng">
                  <a:solidFill>
                    <a:schemeClr val="lt1"/>
                  </a:solidFill>
                  <a:prstDash val="solid"/>
                  <a:round/>
                  <a:headEnd type="none" w="med" len="med"/>
                  <a:tailEnd type="none" w="med" len="med"/>
                </a:ln>
              </p:spPr>
            </p:sp>
            <p:sp>
              <p:nvSpPr>
                <p:cNvPr id="2607" name="Google Shape;2607;p56"/>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56"/>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56"/>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56"/>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2611" name="Google Shape;2611;p56"/>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12" name="Google Shape;2612;p56"/>
            <p:cNvGrpSpPr/>
            <p:nvPr/>
          </p:nvGrpSpPr>
          <p:grpSpPr>
            <a:xfrm>
              <a:off x="3875768" y="2846704"/>
              <a:ext cx="44796" cy="47366"/>
              <a:chOff x="3960625" y="2587825"/>
              <a:chExt cx="94050" cy="104125"/>
            </a:xfrm>
          </p:grpSpPr>
          <p:sp>
            <p:nvSpPr>
              <p:cNvPr id="2613" name="Google Shape;2613;p56"/>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chemeClr val="lt1"/>
              </a:solidFill>
              <a:ln w="9525" cap="flat" cmpd="sng">
                <a:solidFill>
                  <a:schemeClr val="lt1"/>
                </a:solidFill>
                <a:prstDash val="solid"/>
                <a:round/>
                <a:headEnd type="none" w="med" len="med"/>
                <a:tailEnd type="none" w="med" len="med"/>
              </a:ln>
            </p:spPr>
          </p:sp>
          <p:sp>
            <p:nvSpPr>
              <p:cNvPr id="2614" name="Google Shape;2614;p56"/>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5" name="Google Shape;2615;p56"/>
            <p:cNvGrpSpPr/>
            <p:nvPr/>
          </p:nvGrpSpPr>
          <p:grpSpPr>
            <a:xfrm>
              <a:off x="3782759" y="2807162"/>
              <a:ext cx="82686" cy="85487"/>
              <a:chOff x="3765350" y="2500900"/>
              <a:chExt cx="173600" cy="187925"/>
            </a:xfrm>
          </p:grpSpPr>
          <p:sp>
            <p:nvSpPr>
              <p:cNvPr id="2616" name="Google Shape;2616;p56"/>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chemeClr val="lt1"/>
              </a:solidFill>
              <a:ln w="9525" cap="flat" cmpd="sng">
                <a:solidFill>
                  <a:schemeClr val="lt1"/>
                </a:solidFill>
                <a:prstDash val="solid"/>
                <a:round/>
                <a:headEnd type="none" w="med" len="med"/>
                <a:tailEnd type="none" w="med" len="med"/>
              </a:ln>
            </p:spPr>
          </p:sp>
          <p:sp>
            <p:nvSpPr>
              <p:cNvPr id="2617" name="Google Shape;2617;p56"/>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56"/>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56"/>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56"/>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56"/>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2" name="Google Shape;2622;p56"/>
            <p:cNvGrpSpPr/>
            <p:nvPr/>
          </p:nvGrpSpPr>
          <p:grpSpPr>
            <a:xfrm>
              <a:off x="3775674" y="2798496"/>
              <a:ext cx="40545" cy="23564"/>
              <a:chOff x="3750475" y="2481850"/>
              <a:chExt cx="85125" cy="51800"/>
            </a:xfrm>
          </p:grpSpPr>
          <p:sp>
            <p:nvSpPr>
              <p:cNvPr id="2623" name="Google Shape;2623;p56"/>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56"/>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chemeClr val="lt1"/>
              </a:solidFill>
              <a:ln w="9525" cap="flat" cmpd="sng">
                <a:solidFill>
                  <a:schemeClr val="lt1"/>
                </a:solidFill>
                <a:prstDash val="solid"/>
                <a:round/>
                <a:headEnd type="none" w="med" len="med"/>
                <a:tailEnd type="none" w="med" len="med"/>
              </a:ln>
            </p:spPr>
          </p:sp>
        </p:grpSp>
        <p:grpSp>
          <p:nvGrpSpPr>
            <p:cNvPr id="2625" name="Google Shape;2625;p56"/>
            <p:cNvGrpSpPr/>
            <p:nvPr/>
          </p:nvGrpSpPr>
          <p:grpSpPr>
            <a:xfrm>
              <a:off x="3716946" y="2776024"/>
              <a:ext cx="81971" cy="76912"/>
              <a:chOff x="3627175" y="2432450"/>
              <a:chExt cx="172100" cy="169075"/>
            </a:xfrm>
          </p:grpSpPr>
          <p:sp>
            <p:nvSpPr>
              <p:cNvPr id="2626" name="Google Shape;2626;p56"/>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56"/>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chemeClr val="lt1"/>
              </a:solidFill>
              <a:ln w="9525" cap="flat" cmpd="sng">
                <a:solidFill>
                  <a:schemeClr val="lt1"/>
                </a:solidFill>
                <a:prstDash val="solid"/>
                <a:round/>
                <a:headEnd type="none" w="med" len="med"/>
                <a:tailEnd type="none" w="med" len="med"/>
              </a:ln>
            </p:spPr>
          </p:sp>
          <p:sp>
            <p:nvSpPr>
              <p:cNvPr id="2628" name="Google Shape;2628;p56"/>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chemeClr val="lt1"/>
              </a:solidFill>
              <a:ln w="9525" cap="flat" cmpd="sng">
                <a:solidFill>
                  <a:schemeClr val="lt1"/>
                </a:solidFill>
                <a:prstDash val="solid"/>
                <a:round/>
                <a:headEnd type="none" w="med" len="med"/>
                <a:tailEnd type="none" w="med" len="med"/>
              </a:ln>
            </p:spPr>
          </p:sp>
        </p:grpSp>
        <p:grpSp>
          <p:nvGrpSpPr>
            <p:cNvPr id="2629" name="Google Shape;2629;p56"/>
            <p:cNvGrpSpPr/>
            <p:nvPr/>
          </p:nvGrpSpPr>
          <p:grpSpPr>
            <a:xfrm>
              <a:off x="3685682" y="2845624"/>
              <a:ext cx="29311" cy="45055"/>
              <a:chOff x="3561536" y="2585450"/>
              <a:chExt cx="61539" cy="99045"/>
            </a:xfrm>
          </p:grpSpPr>
          <p:sp>
            <p:nvSpPr>
              <p:cNvPr id="2630" name="Google Shape;2630;p56"/>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56"/>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chemeClr val="lt1"/>
              </a:solidFill>
              <a:ln w="9525" cap="flat" cmpd="sng">
                <a:solidFill>
                  <a:schemeClr val="lt1"/>
                </a:solidFill>
                <a:prstDash val="solid"/>
                <a:round/>
                <a:headEnd type="none" w="med" len="med"/>
                <a:tailEnd type="none" w="med" len="med"/>
              </a:ln>
            </p:spPr>
          </p:sp>
        </p:grpSp>
        <p:grpSp>
          <p:nvGrpSpPr>
            <p:cNvPr id="2632" name="Google Shape;2632;p56"/>
            <p:cNvGrpSpPr/>
            <p:nvPr/>
          </p:nvGrpSpPr>
          <p:grpSpPr>
            <a:xfrm>
              <a:off x="3849905" y="2572252"/>
              <a:ext cx="74339" cy="119559"/>
              <a:chOff x="3906325" y="1984500"/>
              <a:chExt cx="156075" cy="262825"/>
            </a:xfrm>
          </p:grpSpPr>
          <p:sp>
            <p:nvSpPr>
              <p:cNvPr id="2633" name="Google Shape;2633;p56"/>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chemeClr val="lt1"/>
              </a:solidFill>
              <a:ln w="9525" cap="flat" cmpd="sng">
                <a:solidFill>
                  <a:schemeClr val="lt1"/>
                </a:solidFill>
                <a:prstDash val="solid"/>
                <a:round/>
                <a:headEnd type="none" w="med" len="med"/>
                <a:tailEnd type="none" w="med" len="med"/>
              </a:ln>
            </p:spPr>
          </p:sp>
          <p:sp>
            <p:nvSpPr>
              <p:cNvPr id="2634" name="Google Shape;2634;p56"/>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5" name="Google Shape;2635;p56"/>
            <p:cNvGrpSpPr/>
            <p:nvPr/>
          </p:nvGrpSpPr>
          <p:grpSpPr>
            <a:xfrm>
              <a:off x="2654821" y="2414345"/>
              <a:ext cx="667570" cy="558731"/>
              <a:chOff x="1397225" y="1637375"/>
              <a:chExt cx="1401575" cy="1228250"/>
            </a:xfrm>
          </p:grpSpPr>
          <p:sp>
            <p:nvSpPr>
              <p:cNvPr id="2636" name="Google Shape;2636;p56"/>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chemeClr val="lt1"/>
              </a:solidFill>
              <a:ln w="9525" cap="flat" cmpd="sng">
                <a:solidFill>
                  <a:schemeClr val="lt1"/>
                </a:solidFill>
                <a:prstDash val="solid"/>
                <a:round/>
                <a:headEnd type="none" w="med" len="med"/>
                <a:tailEnd type="none" w="med" len="med"/>
              </a:ln>
            </p:spPr>
          </p:sp>
          <p:grpSp>
            <p:nvGrpSpPr>
              <p:cNvPr id="2637" name="Google Shape;2637;p56"/>
              <p:cNvGrpSpPr/>
              <p:nvPr/>
            </p:nvGrpSpPr>
            <p:grpSpPr>
              <a:xfrm>
                <a:off x="1397225" y="1637375"/>
                <a:ext cx="1398775" cy="1228250"/>
                <a:chOff x="1397225" y="1637375"/>
                <a:chExt cx="1398775" cy="1228250"/>
              </a:xfrm>
            </p:grpSpPr>
            <p:sp>
              <p:nvSpPr>
                <p:cNvPr id="2638" name="Google Shape;2638;p56"/>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56"/>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40" name="Google Shape;2640;p56"/>
            <p:cNvGrpSpPr/>
            <p:nvPr/>
          </p:nvGrpSpPr>
          <p:grpSpPr>
            <a:xfrm>
              <a:off x="3230417" y="3103734"/>
              <a:ext cx="282982" cy="280332"/>
              <a:chOff x="2605700" y="3152850"/>
              <a:chExt cx="594125" cy="616250"/>
            </a:xfrm>
          </p:grpSpPr>
          <p:sp>
            <p:nvSpPr>
              <p:cNvPr id="2641" name="Google Shape;2641;p56"/>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chemeClr val="lt1"/>
              </a:solidFill>
              <a:ln w="9525" cap="flat" cmpd="sng">
                <a:solidFill>
                  <a:schemeClr val="lt1"/>
                </a:solidFill>
                <a:prstDash val="solid"/>
                <a:round/>
                <a:headEnd type="none" w="med" len="med"/>
                <a:tailEnd type="none" w="med" len="med"/>
              </a:ln>
            </p:spPr>
          </p:sp>
          <p:sp>
            <p:nvSpPr>
              <p:cNvPr id="2642" name="Google Shape;2642;p56"/>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2643" name="Google Shape;2643;p56"/>
            <p:cNvGrpSpPr/>
            <p:nvPr/>
          </p:nvGrpSpPr>
          <p:grpSpPr>
            <a:xfrm>
              <a:off x="3265985" y="3226989"/>
              <a:ext cx="87151" cy="346202"/>
              <a:chOff x="2680375" y="3423800"/>
              <a:chExt cx="182975" cy="761050"/>
            </a:xfrm>
          </p:grpSpPr>
          <p:sp>
            <p:nvSpPr>
              <p:cNvPr id="2644" name="Google Shape;2644;p56"/>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chemeClr val="lt1"/>
              </a:solidFill>
              <a:ln w="9525" cap="flat" cmpd="sng">
                <a:solidFill>
                  <a:schemeClr val="lt1"/>
                </a:solidFill>
                <a:prstDash val="solid"/>
                <a:round/>
                <a:headEnd type="none" w="med" len="med"/>
                <a:tailEnd type="none" w="med" len="med"/>
              </a:ln>
            </p:spPr>
          </p:sp>
          <p:sp>
            <p:nvSpPr>
              <p:cNvPr id="2645" name="Google Shape;2645;p56"/>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6" name="Google Shape;2646;p56"/>
            <p:cNvGrpSpPr/>
            <p:nvPr/>
          </p:nvGrpSpPr>
          <p:grpSpPr>
            <a:xfrm>
              <a:off x="3855466" y="3289811"/>
              <a:ext cx="112514" cy="94210"/>
              <a:chOff x="3918000" y="3561900"/>
              <a:chExt cx="236225" cy="207100"/>
            </a:xfrm>
          </p:grpSpPr>
          <p:sp>
            <p:nvSpPr>
              <p:cNvPr id="2647" name="Google Shape;2647;p56"/>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chemeClr val="lt1"/>
              </a:solidFill>
              <a:ln w="9525" cap="flat" cmpd="sng">
                <a:solidFill>
                  <a:schemeClr val="lt1"/>
                </a:solidFill>
                <a:prstDash val="solid"/>
                <a:round/>
                <a:headEnd type="none" w="med" len="med"/>
                <a:tailEnd type="none" w="med" len="med"/>
              </a:ln>
            </p:spPr>
          </p:sp>
          <p:sp>
            <p:nvSpPr>
              <p:cNvPr id="2648" name="Google Shape;2648;p56"/>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9" name="Google Shape;2649;p56"/>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56"/>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56"/>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2652" name="Google Shape;2652;p56"/>
            <p:cNvGrpSpPr/>
            <p:nvPr/>
          </p:nvGrpSpPr>
          <p:grpSpPr>
            <a:xfrm>
              <a:off x="2905224" y="2311071"/>
              <a:ext cx="596721" cy="528992"/>
              <a:chOff x="1922950" y="1410350"/>
              <a:chExt cx="1252825" cy="1162875"/>
            </a:xfrm>
          </p:grpSpPr>
          <p:sp>
            <p:nvSpPr>
              <p:cNvPr id="2653" name="Google Shape;2653;p56"/>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56"/>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56"/>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56"/>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56"/>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56"/>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56"/>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56"/>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56"/>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56"/>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56"/>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56"/>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56"/>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56"/>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56"/>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56"/>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2669" name="Google Shape;2669;p56"/>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56"/>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56"/>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56"/>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56"/>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56"/>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56"/>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56"/>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56"/>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56"/>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56"/>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56"/>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56"/>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56"/>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56"/>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56"/>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56"/>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56"/>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56"/>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56"/>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2689" name="Google Shape;2689;p56"/>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2690" name="Google Shape;2690;p56"/>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91" name="Google Shape;2691;p56"/>
            <p:cNvGrpSpPr/>
            <p:nvPr/>
          </p:nvGrpSpPr>
          <p:grpSpPr>
            <a:xfrm>
              <a:off x="3280929" y="3294542"/>
              <a:ext cx="109894" cy="272224"/>
              <a:chOff x="2711750" y="3572300"/>
              <a:chExt cx="230725" cy="598425"/>
            </a:xfrm>
          </p:grpSpPr>
          <p:sp>
            <p:nvSpPr>
              <p:cNvPr id="2692" name="Google Shape;2692;p56"/>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56"/>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4" name="Google Shape;2694;p56"/>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95" name="Google Shape;2695;p56"/>
            <p:cNvGrpSpPr/>
            <p:nvPr/>
          </p:nvGrpSpPr>
          <p:grpSpPr>
            <a:xfrm>
              <a:off x="3790439" y="2408636"/>
              <a:ext cx="73017" cy="75684"/>
              <a:chOff x="3781475" y="1624825"/>
              <a:chExt cx="153300" cy="166375"/>
            </a:xfrm>
          </p:grpSpPr>
          <p:sp>
            <p:nvSpPr>
              <p:cNvPr id="2696" name="Google Shape;2696;p56"/>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56"/>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56"/>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56"/>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00" name="Google Shape;2700;p56"/>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56"/>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56"/>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56"/>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56"/>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56"/>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56"/>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7" name="Google Shape;2707;p56"/>
            <p:cNvGrpSpPr/>
            <p:nvPr/>
          </p:nvGrpSpPr>
          <p:grpSpPr>
            <a:xfrm>
              <a:off x="4403342" y="3107749"/>
              <a:ext cx="316680" cy="101374"/>
              <a:chOff x="5068275" y="3161675"/>
              <a:chExt cx="664875" cy="222850"/>
            </a:xfrm>
          </p:grpSpPr>
          <p:sp>
            <p:nvSpPr>
              <p:cNvPr id="2708" name="Google Shape;2708;p56"/>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56"/>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56"/>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56"/>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2" name="Google Shape;2712;p56"/>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56"/>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56"/>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56"/>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56"/>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56"/>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56"/>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56"/>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56"/>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56"/>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56"/>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56"/>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56"/>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56"/>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56"/>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56"/>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56"/>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56"/>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56"/>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56"/>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56"/>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56"/>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56"/>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56"/>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56"/>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56"/>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56"/>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56"/>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56"/>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1" name="Google Shape;2741;p56"/>
            <p:cNvGrpSpPr/>
            <p:nvPr/>
          </p:nvGrpSpPr>
          <p:grpSpPr>
            <a:xfrm>
              <a:off x="3697513" y="2707266"/>
              <a:ext cx="59549" cy="79733"/>
              <a:chOff x="3586375" y="2281300"/>
              <a:chExt cx="125025" cy="175275"/>
            </a:xfrm>
          </p:grpSpPr>
          <p:sp>
            <p:nvSpPr>
              <p:cNvPr id="2742" name="Google Shape;2742;p56"/>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56"/>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4" name="Google Shape;2744;p56"/>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5" name="Google Shape;2745;p56"/>
            <p:cNvGrpSpPr/>
            <p:nvPr/>
          </p:nvGrpSpPr>
          <p:grpSpPr>
            <a:xfrm>
              <a:off x="4513224" y="3221724"/>
              <a:ext cx="274563" cy="280321"/>
              <a:chOff x="5298975" y="3412225"/>
              <a:chExt cx="576450" cy="616225"/>
            </a:xfrm>
          </p:grpSpPr>
          <p:sp>
            <p:nvSpPr>
              <p:cNvPr id="2746" name="Google Shape;2746;p56"/>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2747" name="Google Shape;2747;p56"/>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8" name="Google Shape;2748;p56"/>
            <p:cNvGrpSpPr/>
            <p:nvPr/>
          </p:nvGrpSpPr>
          <p:grpSpPr>
            <a:xfrm>
              <a:off x="4824403" y="3421846"/>
              <a:ext cx="110132" cy="130647"/>
              <a:chOff x="5952300" y="3852150"/>
              <a:chExt cx="231225" cy="287200"/>
            </a:xfrm>
          </p:grpSpPr>
          <p:sp>
            <p:nvSpPr>
              <p:cNvPr id="2749" name="Google Shape;2749;p56"/>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56"/>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51" name="Google Shape;2751;p56"/>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56"/>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56"/>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56"/>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56"/>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56"/>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56"/>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56"/>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9" name="Google Shape;2759;p56"/>
            <p:cNvGrpSpPr/>
            <p:nvPr/>
          </p:nvGrpSpPr>
          <p:grpSpPr>
            <a:xfrm>
              <a:off x="4295710" y="3079670"/>
              <a:ext cx="14968" cy="27135"/>
              <a:chOff x="4842300" y="3099950"/>
              <a:chExt cx="31425" cy="59650"/>
            </a:xfrm>
          </p:grpSpPr>
          <p:sp>
            <p:nvSpPr>
              <p:cNvPr id="2760" name="Google Shape;2760;p56"/>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56"/>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56"/>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56"/>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4" name="Google Shape;2764;p56"/>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56"/>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56"/>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56"/>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56"/>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56"/>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56"/>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56"/>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2" name="Google Shape;2772;p56"/>
            <p:cNvGrpSpPr/>
            <p:nvPr/>
          </p:nvGrpSpPr>
          <p:grpSpPr>
            <a:xfrm>
              <a:off x="3831056" y="2816010"/>
              <a:ext cx="37378" cy="27612"/>
              <a:chOff x="3866750" y="2520350"/>
              <a:chExt cx="78475" cy="60700"/>
            </a:xfrm>
          </p:grpSpPr>
          <p:sp>
            <p:nvSpPr>
              <p:cNvPr id="2773" name="Google Shape;2773;p56"/>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56"/>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56"/>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56"/>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7" name="Google Shape;2777;p56"/>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56"/>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56"/>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56"/>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56"/>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56"/>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56"/>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56"/>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56"/>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56"/>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56"/>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56"/>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6"/>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56"/>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56"/>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6"/>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56"/>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2794" name="Google Shape;2794;p56"/>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6"/>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6"/>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6"/>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6"/>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6"/>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6"/>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6"/>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56"/>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56"/>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56"/>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56"/>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2806" name="Google Shape;2806;p56"/>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56"/>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56"/>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56"/>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6"/>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6"/>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6"/>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6"/>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56"/>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6"/>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6"/>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56"/>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56"/>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19" name="Google Shape;2819;p56"/>
            <p:cNvGrpSpPr/>
            <p:nvPr/>
          </p:nvGrpSpPr>
          <p:grpSpPr>
            <a:xfrm>
              <a:off x="3632736" y="3051591"/>
              <a:ext cx="63288" cy="45217"/>
              <a:chOff x="3450375" y="3038225"/>
              <a:chExt cx="132875" cy="99400"/>
            </a:xfrm>
          </p:grpSpPr>
          <p:sp>
            <p:nvSpPr>
              <p:cNvPr id="2820" name="Google Shape;2820;p56"/>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56"/>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22" name="Google Shape;2822;p56"/>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6"/>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6"/>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56"/>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56"/>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6"/>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56"/>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56"/>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6"/>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2831" name="Google Shape;2831;p56"/>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56"/>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56"/>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6"/>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6"/>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6"/>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6"/>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6"/>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6"/>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6"/>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2841" name="Google Shape;2841;p56"/>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6"/>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6"/>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6"/>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6"/>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6"/>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2847" name="Google Shape;2847;p56"/>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6"/>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6"/>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6"/>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6"/>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6"/>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6"/>
            <p:cNvSpPr/>
            <p:nvPr/>
          </p:nvSpPr>
          <p:spPr>
            <a:xfrm>
              <a:off x="4036853" y="2853608"/>
              <a:ext cx="1250" cy="1205"/>
            </a:xfrm>
            <a:custGeom>
              <a:avLst/>
              <a:gdLst/>
              <a:ahLst/>
              <a:cxnLst/>
              <a:rect l="l" t="t" r="r" b="b"/>
              <a:pathLst>
                <a:path w="105" h="106" fill="none" extrusionOk="0">
                  <a:moveTo>
                    <a:pt x="105" y="105"/>
                  </a:moveTo>
                  <a:lnTo>
                    <a:pt x="0" y="1"/>
                  </a:lnTo>
                </a:path>
              </a:pathLst>
            </a:custGeom>
            <a:solidFill>
              <a:schemeClr val="lt1"/>
            </a:solidFill>
            <a:ln w="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6"/>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6"/>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6"/>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57" name="Google Shape;2857;p56"/>
          <p:cNvSpPr/>
          <p:nvPr/>
        </p:nvSpPr>
        <p:spPr>
          <a:xfrm>
            <a:off x="1613956" y="2988966"/>
            <a:ext cx="405600" cy="405600"/>
          </a:xfrm>
          <a:prstGeom prst="ellipse">
            <a:avLst/>
          </a:prstGeom>
          <a:solidFill>
            <a:srgbClr val="4C9F8B">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6"/>
          <p:cNvSpPr/>
          <p:nvPr/>
        </p:nvSpPr>
        <p:spPr>
          <a:xfrm>
            <a:off x="2539380" y="1503774"/>
            <a:ext cx="990900" cy="990900"/>
          </a:xfrm>
          <a:prstGeom prst="ellipse">
            <a:avLst/>
          </a:prstGeom>
          <a:solidFill>
            <a:srgbClr val="FFCB54">
              <a:alpha val="7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6"/>
          <p:cNvSpPr/>
          <p:nvPr/>
        </p:nvSpPr>
        <p:spPr>
          <a:xfrm>
            <a:off x="856106" y="1832870"/>
            <a:ext cx="430200" cy="430200"/>
          </a:xfrm>
          <a:prstGeom prst="ellipse">
            <a:avLst/>
          </a:prstGeom>
          <a:solidFill>
            <a:srgbClr val="4C9F8B">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6"/>
          <p:cNvSpPr/>
          <p:nvPr/>
        </p:nvSpPr>
        <p:spPr>
          <a:xfrm>
            <a:off x="1091463" y="4043162"/>
            <a:ext cx="284400" cy="2844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6"/>
          <p:cNvSpPr txBox="1"/>
          <p:nvPr/>
        </p:nvSpPr>
        <p:spPr>
          <a:xfrm>
            <a:off x="5978613" y="2641700"/>
            <a:ext cx="2180100" cy="1296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lt2"/>
                </a:solidFill>
                <a:latin typeface="Ubuntu"/>
                <a:ea typeface="Ubuntu"/>
                <a:cs typeface="Ubuntu"/>
                <a:sym typeface="Ubuntu"/>
              </a:rPr>
              <a:t>Despite being red, Mars is actually a cold place. It's full of iron oxide dust, which gives the planet its reddish cast</a:t>
            </a:r>
            <a:endParaRPr>
              <a:solidFill>
                <a:schemeClr val="lt2"/>
              </a:solidFill>
              <a:latin typeface="Ubuntu"/>
              <a:ea typeface="Ubuntu"/>
              <a:cs typeface="Ubuntu"/>
              <a:sym typeface="Ubuntu"/>
            </a:endParaRPr>
          </a:p>
        </p:txBody>
      </p:sp>
      <p:sp>
        <p:nvSpPr>
          <p:cNvPr id="2862" name="Google Shape;2862;p56"/>
          <p:cNvSpPr txBox="1"/>
          <p:nvPr/>
        </p:nvSpPr>
        <p:spPr>
          <a:xfrm>
            <a:off x="1376125" y="3919550"/>
            <a:ext cx="1658700" cy="53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Ubuntu"/>
                <a:ea typeface="Ubuntu"/>
                <a:cs typeface="Ubuntu"/>
                <a:sym typeface="Ubuntu"/>
              </a:rPr>
              <a:t>Areas the</a:t>
            </a:r>
            <a:endParaRPr sz="1200">
              <a:latin typeface="Ubuntu"/>
              <a:ea typeface="Ubuntu"/>
              <a:cs typeface="Ubuntu"/>
              <a:sym typeface="Ubuntu"/>
            </a:endParaRPr>
          </a:p>
          <a:p>
            <a:pPr marL="0" lvl="0" indent="0" algn="l" rtl="0">
              <a:spcBef>
                <a:spcPts val="0"/>
              </a:spcBef>
              <a:spcAft>
                <a:spcPts val="0"/>
              </a:spcAft>
              <a:buNone/>
            </a:pPr>
            <a:r>
              <a:rPr lang="en" sz="1200">
                <a:latin typeface="Ubuntu"/>
                <a:ea typeface="Ubuntu"/>
                <a:cs typeface="Ubuntu"/>
                <a:sym typeface="Ubuntu"/>
              </a:rPr>
              <a:t>lowest presence</a:t>
            </a:r>
            <a:endParaRPr sz="1200">
              <a:latin typeface="Ubuntu"/>
              <a:ea typeface="Ubuntu"/>
              <a:cs typeface="Ubuntu"/>
              <a:sym typeface="Ubuntu"/>
            </a:endParaRPr>
          </a:p>
        </p:txBody>
      </p:sp>
      <p:sp>
        <p:nvSpPr>
          <p:cNvPr id="2863" name="Google Shape;2863;p56"/>
          <p:cNvSpPr/>
          <p:nvPr/>
        </p:nvSpPr>
        <p:spPr>
          <a:xfrm>
            <a:off x="3034813" y="4043162"/>
            <a:ext cx="284400" cy="28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6"/>
          <p:cNvSpPr txBox="1"/>
          <p:nvPr/>
        </p:nvSpPr>
        <p:spPr>
          <a:xfrm>
            <a:off x="3319475" y="3919550"/>
            <a:ext cx="1658700" cy="53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Ubuntu"/>
                <a:ea typeface="Ubuntu"/>
                <a:cs typeface="Ubuntu"/>
                <a:sym typeface="Ubuntu"/>
              </a:rPr>
              <a:t>Areas with the greatest presence</a:t>
            </a:r>
            <a:endParaRPr sz="1200">
              <a:latin typeface="Ubuntu"/>
              <a:ea typeface="Ubuntu"/>
              <a:cs typeface="Ubuntu"/>
              <a:sym typeface="Ubuntu"/>
            </a:endParaRPr>
          </a:p>
        </p:txBody>
      </p:sp>
      <p:sp>
        <p:nvSpPr>
          <p:cNvPr id="270" name="Rectángulo 1">
            <a:extLst>
              <a:ext uri="{FF2B5EF4-FFF2-40B4-BE49-F238E27FC236}">
                <a16:creationId xmlns:a16="http://schemas.microsoft.com/office/drawing/2014/main" id="{3E1948BA-C0F8-4BA0-8D72-F0B39AD91741}"/>
              </a:ext>
            </a:extLst>
          </p:cNvPr>
          <p:cNvSpPr/>
          <p:nvPr/>
        </p:nvSpPr>
        <p:spPr>
          <a:xfrm rot="10800000">
            <a:off x="7564074" y="3938600"/>
            <a:ext cx="1619625" cy="1204900"/>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4C9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1" name="Rectángulo 1">
            <a:extLst>
              <a:ext uri="{FF2B5EF4-FFF2-40B4-BE49-F238E27FC236}">
                <a16:creationId xmlns:a16="http://schemas.microsoft.com/office/drawing/2014/main" id="{844553D5-3CD3-4B4F-AB99-DCF3F10AD0AB}"/>
              </a:ext>
            </a:extLst>
          </p:cNvPr>
          <p:cNvSpPr/>
          <p:nvPr/>
        </p:nvSpPr>
        <p:spPr>
          <a:xfrm>
            <a:off x="0" y="5451"/>
            <a:ext cx="1375307" cy="1048558"/>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4C9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 name="Grupo 1">
            <a:extLst>
              <a:ext uri="{FF2B5EF4-FFF2-40B4-BE49-F238E27FC236}">
                <a16:creationId xmlns:a16="http://schemas.microsoft.com/office/drawing/2014/main" id="{45018D7B-BAC1-DE76-3755-B188DDFB7231}"/>
              </a:ext>
            </a:extLst>
          </p:cNvPr>
          <p:cNvGrpSpPr/>
          <p:nvPr/>
        </p:nvGrpSpPr>
        <p:grpSpPr>
          <a:xfrm>
            <a:off x="7148512" y="368301"/>
            <a:ext cx="1220788" cy="1235075"/>
            <a:chOff x="7148512" y="368301"/>
            <a:chExt cx="1220788" cy="1235075"/>
          </a:xfrm>
        </p:grpSpPr>
        <p:sp>
          <p:nvSpPr>
            <p:cNvPr id="6" name="Freeform 5">
              <a:extLst>
                <a:ext uri="{FF2B5EF4-FFF2-40B4-BE49-F238E27FC236}">
                  <a16:creationId xmlns:a16="http://schemas.microsoft.com/office/drawing/2014/main" id="{646CC7AC-C5D2-48CB-9A31-0BB22C4E3AA3}"/>
                </a:ext>
              </a:extLst>
            </p:cNvPr>
            <p:cNvSpPr>
              <a:spLocks noEditPoints="1"/>
            </p:cNvSpPr>
            <p:nvPr/>
          </p:nvSpPr>
          <p:spPr bwMode="auto">
            <a:xfrm>
              <a:off x="7199313" y="781051"/>
              <a:ext cx="1125538" cy="681038"/>
            </a:xfrm>
            <a:custGeom>
              <a:avLst/>
              <a:gdLst>
                <a:gd name="T0" fmla="*/ 27 w 647"/>
                <a:gd name="T1" fmla="*/ 21 h 392"/>
                <a:gd name="T2" fmla="*/ 0 w 647"/>
                <a:gd name="T3" fmla="*/ 9 h 392"/>
                <a:gd name="T4" fmla="*/ 3 w 647"/>
                <a:gd name="T5" fmla="*/ 1 h 392"/>
                <a:gd name="T6" fmla="*/ 24 w 647"/>
                <a:gd name="T7" fmla="*/ 1 h 392"/>
                <a:gd name="T8" fmla="*/ 626 w 647"/>
                <a:gd name="T9" fmla="*/ 1 h 392"/>
                <a:gd name="T10" fmla="*/ 634 w 647"/>
                <a:gd name="T11" fmla="*/ 1 h 392"/>
                <a:gd name="T12" fmla="*/ 646 w 647"/>
                <a:gd name="T13" fmla="*/ 8 h 392"/>
                <a:gd name="T14" fmla="*/ 635 w 647"/>
                <a:gd name="T15" fmla="*/ 16 h 392"/>
                <a:gd name="T16" fmla="*/ 595 w 647"/>
                <a:gd name="T17" fmla="*/ 17 h 392"/>
                <a:gd name="T18" fmla="*/ 482 w 647"/>
                <a:gd name="T19" fmla="*/ 17 h 392"/>
                <a:gd name="T20" fmla="*/ 510 w 647"/>
                <a:gd name="T21" fmla="*/ 372 h 392"/>
                <a:gd name="T22" fmla="*/ 548 w 647"/>
                <a:gd name="T23" fmla="*/ 372 h 392"/>
                <a:gd name="T24" fmla="*/ 570 w 647"/>
                <a:gd name="T25" fmla="*/ 21 h 392"/>
                <a:gd name="T26" fmla="*/ 617 w 647"/>
                <a:gd name="T27" fmla="*/ 24 h 392"/>
                <a:gd name="T28" fmla="*/ 647 w 647"/>
                <a:gd name="T29" fmla="*/ 392 h 392"/>
                <a:gd name="T30" fmla="*/ 3 w 647"/>
                <a:gd name="T31" fmla="*/ 392 h 392"/>
                <a:gd name="T32" fmla="*/ 27 w 647"/>
                <a:gd name="T33" fmla="*/ 21 h 392"/>
                <a:gd name="T34" fmla="*/ 412 w 647"/>
                <a:gd name="T35" fmla="*/ 373 h 392"/>
                <a:gd name="T36" fmla="*/ 434 w 647"/>
                <a:gd name="T37" fmla="*/ 18 h 392"/>
                <a:gd name="T38" fmla="*/ 347 w 647"/>
                <a:gd name="T39" fmla="*/ 18 h 392"/>
                <a:gd name="T40" fmla="*/ 375 w 647"/>
                <a:gd name="T41" fmla="*/ 373 h 392"/>
                <a:gd name="T42" fmla="*/ 412 w 647"/>
                <a:gd name="T43" fmla="*/ 373 h 392"/>
                <a:gd name="T44" fmla="*/ 211 w 647"/>
                <a:gd name="T45" fmla="*/ 18 h 392"/>
                <a:gd name="T46" fmla="*/ 239 w 647"/>
                <a:gd name="T47" fmla="*/ 372 h 392"/>
                <a:gd name="T48" fmla="*/ 276 w 647"/>
                <a:gd name="T49" fmla="*/ 372 h 392"/>
                <a:gd name="T50" fmla="*/ 298 w 647"/>
                <a:gd name="T51" fmla="*/ 18 h 392"/>
                <a:gd name="T52" fmla="*/ 211 w 647"/>
                <a:gd name="T53" fmla="*/ 18 h 392"/>
                <a:gd name="T54" fmla="*/ 76 w 647"/>
                <a:gd name="T55" fmla="*/ 17 h 392"/>
                <a:gd name="T56" fmla="*/ 104 w 647"/>
                <a:gd name="T57" fmla="*/ 372 h 392"/>
                <a:gd name="T58" fmla="*/ 140 w 647"/>
                <a:gd name="T59" fmla="*/ 372 h 392"/>
                <a:gd name="T60" fmla="*/ 163 w 647"/>
                <a:gd name="T61" fmla="*/ 17 h 392"/>
                <a:gd name="T62" fmla="*/ 76 w 647"/>
                <a:gd name="T63" fmla="*/ 17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7" h="392">
                  <a:moveTo>
                    <a:pt x="27" y="21"/>
                  </a:moveTo>
                  <a:cubicBezTo>
                    <a:pt x="15" y="16"/>
                    <a:pt x="8" y="13"/>
                    <a:pt x="0" y="9"/>
                  </a:cubicBezTo>
                  <a:cubicBezTo>
                    <a:pt x="1" y="6"/>
                    <a:pt x="2" y="4"/>
                    <a:pt x="3" y="1"/>
                  </a:cubicBezTo>
                  <a:cubicBezTo>
                    <a:pt x="10" y="1"/>
                    <a:pt x="17" y="1"/>
                    <a:pt x="24" y="1"/>
                  </a:cubicBezTo>
                  <a:cubicBezTo>
                    <a:pt x="225" y="1"/>
                    <a:pt x="425" y="1"/>
                    <a:pt x="626" y="1"/>
                  </a:cubicBezTo>
                  <a:cubicBezTo>
                    <a:pt x="629" y="1"/>
                    <a:pt x="632" y="0"/>
                    <a:pt x="634" y="1"/>
                  </a:cubicBezTo>
                  <a:cubicBezTo>
                    <a:pt x="638" y="3"/>
                    <a:pt x="642" y="6"/>
                    <a:pt x="646" y="8"/>
                  </a:cubicBezTo>
                  <a:cubicBezTo>
                    <a:pt x="642" y="11"/>
                    <a:pt x="639" y="16"/>
                    <a:pt x="635" y="16"/>
                  </a:cubicBezTo>
                  <a:cubicBezTo>
                    <a:pt x="621" y="17"/>
                    <a:pt x="608" y="17"/>
                    <a:pt x="595" y="17"/>
                  </a:cubicBezTo>
                  <a:cubicBezTo>
                    <a:pt x="558" y="17"/>
                    <a:pt x="520" y="17"/>
                    <a:pt x="482" y="17"/>
                  </a:cubicBezTo>
                  <a:cubicBezTo>
                    <a:pt x="491" y="136"/>
                    <a:pt x="500" y="253"/>
                    <a:pt x="510" y="372"/>
                  </a:cubicBezTo>
                  <a:cubicBezTo>
                    <a:pt x="523" y="372"/>
                    <a:pt x="535" y="372"/>
                    <a:pt x="548" y="372"/>
                  </a:cubicBezTo>
                  <a:cubicBezTo>
                    <a:pt x="555" y="255"/>
                    <a:pt x="563" y="139"/>
                    <a:pt x="570" y="21"/>
                  </a:cubicBezTo>
                  <a:cubicBezTo>
                    <a:pt x="587" y="22"/>
                    <a:pt x="601" y="23"/>
                    <a:pt x="617" y="24"/>
                  </a:cubicBezTo>
                  <a:cubicBezTo>
                    <a:pt x="627" y="148"/>
                    <a:pt x="637" y="269"/>
                    <a:pt x="647" y="392"/>
                  </a:cubicBezTo>
                  <a:cubicBezTo>
                    <a:pt x="431" y="392"/>
                    <a:pt x="217" y="392"/>
                    <a:pt x="3" y="392"/>
                  </a:cubicBezTo>
                  <a:cubicBezTo>
                    <a:pt x="11" y="267"/>
                    <a:pt x="19" y="143"/>
                    <a:pt x="27" y="21"/>
                  </a:cubicBezTo>
                  <a:close/>
                  <a:moveTo>
                    <a:pt x="412" y="373"/>
                  </a:moveTo>
                  <a:cubicBezTo>
                    <a:pt x="420" y="254"/>
                    <a:pt x="427" y="136"/>
                    <a:pt x="434" y="18"/>
                  </a:cubicBezTo>
                  <a:cubicBezTo>
                    <a:pt x="404" y="18"/>
                    <a:pt x="377" y="18"/>
                    <a:pt x="347" y="18"/>
                  </a:cubicBezTo>
                  <a:cubicBezTo>
                    <a:pt x="356" y="137"/>
                    <a:pt x="365" y="254"/>
                    <a:pt x="375" y="373"/>
                  </a:cubicBezTo>
                  <a:cubicBezTo>
                    <a:pt x="388" y="373"/>
                    <a:pt x="398" y="373"/>
                    <a:pt x="412" y="373"/>
                  </a:cubicBezTo>
                  <a:close/>
                  <a:moveTo>
                    <a:pt x="211" y="18"/>
                  </a:moveTo>
                  <a:cubicBezTo>
                    <a:pt x="221" y="137"/>
                    <a:pt x="230" y="254"/>
                    <a:pt x="239" y="372"/>
                  </a:cubicBezTo>
                  <a:cubicBezTo>
                    <a:pt x="252" y="372"/>
                    <a:pt x="263" y="372"/>
                    <a:pt x="276" y="372"/>
                  </a:cubicBezTo>
                  <a:cubicBezTo>
                    <a:pt x="284" y="254"/>
                    <a:pt x="291" y="136"/>
                    <a:pt x="298" y="18"/>
                  </a:cubicBezTo>
                  <a:cubicBezTo>
                    <a:pt x="268" y="18"/>
                    <a:pt x="241" y="18"/>
                    <a:pt x="211" y="18"/>
                  </a:cubicBezTo>
                  <a:close/>
                  <a:moveTo>
                    <a:pt x="76" y="17"/>
                  </a:moveTo>
                  <a:cubicBezTo>
                    <a:pt x="86" y="137"/>
                    <a:pt x="95" y="254"/>
                    <a:pt x="104" y="372"/>
                  </a:cubicBezTo>
                  <a:cubicBezTo>
                    <a:pt x="117" y="372"/>
                    <a:pt x="128" y="372"/>
                    <a:pt x="140" y="372"/>
                  </a:cubicBezTo>
                  <a:cubicBezTo>
                    <a:pt x="148" y="253"/>
                    <a:pt x="155" y="136"/>
                    <a:pt x="163" y="17"/>
                  </a:cubicBezTo>
                  <a:cubicBezTo>
                    <a:pt x="133" y="17"/>
                    <a:pt x="106" y="17"/>
                    <a:pt x="76" y="17"/>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FE42B25A-E5A3-458B-B2FB-9B710C689905}"/>
                </a:ext>
              </a:extLst>
            </p:cNvPr>
            <p:cNvSpPr>
              <a:spLocks/>
            </p:cNvSpPr>
            <p:nvPr/>
          </p:nvSpPr>
          <p:spPr bwMode="auto">
            <a:xfrm>
              <a:off x="7156450" y="368301"/>
              <a:ext cx="1201738" cy="279400"/>
            </a:xfrm>
            <a:custGeom>
              <a:avLst/>
              <a:gdLst>
                <a:gd name="T0" fmla="*/ 0 w 691"/>
                <a:gd name="T1" fmla="*/ 158 h 161"/>
                <a:gd name="T2" fmla="*/ 129 w 691"/>
                <a:gd name="T3" fmla="*/ 98 h 161"/>
                <a:gd name="T4" fmla="*/ 330 w 691"/>
                <a:gd name="T5" fmla="*/ 5 h 161"/>
                <a:gd name="T6" fmla="*/ 355 w 691"/>
                <a:gd name="T7" fmla="*/ 3 h 161"/>
                <a:gd name="T8" fmla="*/ 685 w 691"/>
                <a:gd name="T9" fmla="*/ 155 h 161"/>
                <a:gd name="T10" fmla="*/ 691 w 691"/>
                <a:gd name="T11" fmla="*/ 161 h 161"/>
                <a:gd name="T12" fmla="*/ 1 w 691"/>
                <a:gd name="T13" fmla="*/ 161 h 161"/>
                <a:gd name="T14" fmla="*/ 0 w 691"/>
                <a:gd name="T15" fmla="*/ 158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1" h="161">
                  <a:moveTo>
                    <a:pt x="0" y="158"/>
                  </a:moveTo>
                  <a:cubicBezTo>
                    <a:pt x="43" y="138"/>
                    <a:pt x="86" y="118"/>
                    <a:pt x="129" y="98"/>
                  </a:cubicBezTo>
                  <a:cubicBezTo>
                    <a:pt x="196" y="66"/>
                    <a:pt x="263" y="35"/>
                    <a:pt x="330" y="5"/>
                  </a:cubicBezTo>
                  <a:cubicBezTo>
                    <a:pt x="337" y="1"/>
                    <a:pt x="348" y="0"/>
                    <a:pt x="355" y="3"/>
                  </a:cubicBezTo>
                  <a:cubicBezTo>
                    <a:pt x="465" y="53"/>
                    <a:pt x="575" y="104"/>
                    <a:pt x="685" y="155"/>
                  </a:cubicBezTo>
                  <a:cubicBezTo>
                    <a:pt x="686" y="156"/>
                    <a:pt x="688" y="158"/>
                    <a:pt x="691" y="161"/>
                  </a:cubicBezTo>
                  <a:cubicBezTo>
                    <a:pt x="460" y="161"/>
                    <a:pt x="230" y="161"/>
                    <a:pt x="1" y="161"/>
                  </a:cubicBezTo>
                  <a:cubicBezTo>
                    <a:pt x="1" y="160"/>
                    <a:pt x="0" y="159"/>
                    <a:pt x="0" y="158"/>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99152651-4E2D-4AF8-9562-B49CA617B1C2}"/>
                </a:ext>
              </a:extLst>
            </p:cNvPr>
            <p:cNvSpPr>
              <a:spLocks/>
            </p:cNvSpPr>
            <p:nvPr/>
          </p:nvSpPr>
          <p:spPr bwMode="auto">
            <a:xfrm>
              <a:off x="7150100" y="1570038"/>
              <a:ext cx="1217613" cy="33338"/>
            </a:xfrm>
            <a:custGeom>
              <a:avLst/>
              <a:gdLst>
                <a:gd name="T0" fmla="*/ 0 w 700"/>
                <a:gd name="T1" fmla="*/ 19 h 19"/>
                <a:gd name="T2" fmla="*/ 0 w 700"/>
                <a:gd name="T3" fmla="*/ 0 h 19"/>
                <a:gd name="T4" fmla="*/ 700 w 700"/>
                <a:gd name="T5" fmla="*/ 0 h 19"/>
                <a:gd name="T6" fmla="*/ 700 w 700"/>
                <a:gd name="T7" fmla="*/ 19 h 19"/>
                <a:gd name="T8" fmla="*/ 0 w 700"/>
                <a:gd name="T9" fmla="*/ 19 h 19"/>
              </a:gdLst>
              <a:ahLst/>
              <a:cxnLst>
                <a:cxn ang="0">
                  <a:pos x="T0" y="T1"/>
                </a:cxn>
                <a:cxn ang="0">
                  <a:pos x="T2" y="T3"/>
                </a:cxn>
                <a:cxn ang="0">
                  <a:pos x="T4" y="T5"/>
                </a:cxn>
                <a:cxn ang="0">
                  <a:pos x="T6" y="T7"/>
                </a:cxn>
                <a:cxn ang="0">
                  <a:pos x="T8" y="T9"/>
                </a:cxn>
              </a:cxnLst>
              <a:rect l="0" t="0" r="r" b="b"/>
              <a:pathLst>
                <a:path w="700" h="19">
                  <a:moveTo>
                    <a:pt x="0" y="19"/>
                  </a:moveTo>
                  <a:cubicBezTo>
                    <a:pt x="0" y="13"/>
                    <a:pt x="0" y="7"/>
                    <a:pt x="0" y="0"/>
                  </a:cubicBezTo>
                  <a:cubicBezTo>
                    <a:pt x="233" y="0"/>
                    <a:pt x="466" y="0"/>
                    <a:pt x="700" y="0"/>
                  </a:cubicBezTo>
                  <a:cubicBezTo>
                    <a:pt x="700" y="7"/>
                    <a:pt x="700" y="12"/>
                    <a:pt x="700" y="19"/>
                  </a:cubicBezTo>
                  <a:cubicBezTo>
                    <a:pt x="467" y="19"/>
                    <a:pt x="234" y="19"/>
                    <a:pt x="0" y="19"/>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A6DEC86D-CCDA-4F48-A1AE-FAFFA69415FB}"/>
                </a:ext>
              </a:extLst>
            </p:cNvPr>
            <p:cNvSpPr>
              <a:spLocks/>
            </p:cNvSpPr>
            <p:nvPr/>
          </p:nvSpPr>
          <p:spPr bwMode="auto">
            <a:xfrm>
              <a:off x="7170738" y="1500188"/>
              <a:ext cx="1179513" cy="31750"/>
            </a:xfrm>
            <a:custGeom>
              <a:avLst/>
              <a:gdLst>
                <a:gd name="T0" fmla="*/ 678 w 678"/>
                <a:gd name="T1" fmla="*/ 0 h 18"/>
                <a:gd name="T2" fmla="*/ 678 w 678"/>
                <a:gd name="T3" fmla="*/ 18 h 18"/>
                <a:gd name="T4" fmla="*/ 2 w 678"/>
                <a:gd name="T5" fmla="*/ 18 h 18"/>
                <a:gd name="T6" fmla="*/ 0 w 678"/>
                <a:gd name="T7" fmla="*/ 0 h 18"/>
                <a:gd name="T8" fmla="*/ 678 w 678"/>
                <a:gd name="T9" fmla="*/ 0 h 18"/>
              </a:gdLst>
              <a:ahLst/>
              <a:cxnLst>
                <a:cxn ang="0">
                  <a:pos x="T0" y="T1"/>
                </a:cxn>
                <a:cxn ang="0">
                  <a:pos x="T2" y="T3"/>
                </a:cxn>
                <a:cxn ang="0">
                  <a:pos x="T4" y="T5"/>
                </a:cxn>
                <a:cxn ang="0">
                  <a:pos x="T6" y="T7"/>
                </a:cxn>
                <a:cxn ang="0">
                  <a:pos x="T8" y="T9"/>
                </a:cxn>
              </a:cxnLst>
              <a:rect l="0" t="0" r="r" b="b"/>
              <a:pathLst>
                <a:path w="678" h="18">
                  <a:moveTo>
                    <a:pt x="678" y="0"/>
                  </a:moveTo>
                  <a:cubicBezTo>
                    <a:pt x="678" y="7"/>
                    <a:pt x="678" y="12"/>
                    <a:pt x="678" y="18"/>
                  </a:cubicBezTo>
                  <a:cubicBezTo>
                    <a:pt x="453" y="18"/>
                    <a:pt x="228" y="18"/>
                    <a:pt x="2" y="18"/>
                  </a:cubicBezTo>
                  <a:cubicBezTo>
                    <a:pt x="2" y="12"/>
                    <a:pt x="1" y="7"/>
                    <a:pt x="0" y="0"/>
                  </a:cubicBezTo>
                  <a:cubicBezTo>
                    <a:pt x="226" y="0"/>
                    <a:pt x="451" y="0"/>
                    <a:pt x="678"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B71178AE-805F-48CC-B98E-3FA8F0CEC1C1}"/>
                </a:ext>
              </a:extLst>
            </p:cNvPr>
            <p:cNvSpPr>
              <a:spLocks/>
            </p:cNvSpPr>
            <p:nvPr/>
          </p:nvSpPr>
          <p:spPr bwMode="auto">
            <a:xfrm>
              <a:off x="7172325" y="733426"/>
              <a:ext cx="1179513" cy="28575"/>
            </a:xfrm>
            <a:custGeom>
              <a:avLst/>
              <a:gdLst>
                <a:gd name="T0" fmla="*/ 337 w 678"/>
                <a:gd name="T1" fmla="*/ 0 h 16"/>
                <a:gd name="T2" fmla="*/ 655 w 678"/>
                <a:gd name="T3" fmla="*/ 0 h 16"/>
                <a:gd name="T4" fmla="*/ 671 w 678"/>
                <a:gd name="T5" fmla="*/ 1 h 16"/>
                <a:gd name="T6" fmla="*/ 677 w 678"/>
                <a:gd name="T7" fmla="*/ 9 h 16"/>
                <a:gd name="T8" fmla="*/ 672 w 678"/>
                <a:gd name="T9" fmla="*/ 15 h 16"/>
                <a:gd name="T10" fmla="*/ 658 w 678"/>
                <a:gd name="T11" fmla="*/ 16 h 16"/>
                <a:gd name="T12" fmla="*/ 20 w 678"/>
                <a:gd name="T13" fmla="*/ 16 h 16"/>
                <a:gd name="T14" fmla="*/ 14 w 678"/>
                <a:gd name="T15" fmla="*/ 15 h 16"/>
                <a:gd name="T16" fmla="*/ 0 w 678"/>
                <a:gd name="T17" fmla="*/ 7 h 16"/>
                <a:gd name="T18" fmla="*/ 14 w 678"/>
                <a:gd name="T19" fmla="*/ 1 h 16"/>
                <a:gd name="T20" fmla="*/ 78 w 678"/>
                <a:gd name="T21" fmla="*/ 0 h 16"/>
                <a:gd name="T22" fmla="*/ 337 w 678"/>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8" h="16">
                  <a:moveTo>
                    <a:pt x="337" y="0"/>
                  </a:moveTo>
                  <a:cubicBezTo>
                    <a:pt x="443" y="0"/>
                    <a:pt x="549" y="0"/>
                    <a:pt x="655" y="0"/>
                  </a:cubicBezTo>
                  <a:cubicBezTo>
                    <a:pt x="660" y="0"/>
                    <a:pt x="666" y="0"/>
                    <a:pt x="671" y="1"/>
                  </a:cubicBezTo>
                  <a:cubicBezTo>
                    <a:pt x="674" y="2"/>
                    <a:pt x="677" y="6"/>
                    <a:pt x="677" y="9"/>
                  </a:cubicBezTo>
                  <a:cubicBezTo>
                    <a:pt x="678" y="10"/>
                    <a:pt x="674" y="14"/>
                    <a:pt x="672" y="15"/>
                  </a:cubicBezTo>
                  <a:cubicBezTo>
                    <a:pt x="667" y="16"/>
                    <a:pt x="662" y="16"/>
                    <a:pt x="658" y="16"/>
                  </a:cubicBezTo>
                  <a:cubicBezTo>
                    <a:pt x="445" y="16"/>
                    <a:pt x="233" y="16"/>
                    <a:pt x="20" y="16"/>
                  </a:cubicBezTo>
                  <a:cubicBezTo>
                    <a:pt x="18" y="16"/>
                    <a:pt x="16" y="16"/>
                    <a:pt x="14" y="15"/>
                  </a:cubicBezTo>
                  <a:cubicBezTo>
                    <a:pt x="9" y="13"/>
                    <a:pt x="5" y="10"/>
                    <a:pt x="0" y="7"/>
                  </a:cubicBezTo>
                  <a:cubicBezTo>
                    <a:pt x="4" y="5"/>
                    <a:pt x="9" y="1"/>
                    <a:pt x="14" y="1"/>
                  </a:cubicBezTo>
                  <a:cubicBezTo>
                    <a:pt x="35" y="0"/>
                    <a:pt x="56" y="0"/>
                    <a:pt x="78" y="0"/>
                  </a:cubicBezTo>
                  <a:cubicBezTo>
                    <a:pt x="164" y="0"/>
                    <a:pt x="251" y="0"/>
                    <a:pt x="337"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4D4ABE95-DAC7-4912-8501-87C3609E89AC}"/>
                </a:ext>
              </a:extLst>
            </p:cNvPr>
            <p:cNvSpPr>
              <a:spLocks/>
            </p:cNvSpPr>
            <p:nvPr/>
          </p:nvSpPr>
          <p:spPr bwMode="auto">
            <a:xfrm>
              <a:off x="7148512" y="681038"/>
              <a:ext cx="1220788" cy="28575"/>
            </a:xfrm>
            <a:custGeom>
              <a:avLst/>
              <a:gdLst>
                <a:gd name="T0" fmla="*/ 352 w 702"/>
                <a:gd name="T1" fmla="*/ 15 h 16"/>
                <a:gd name="T2" fmla="*/ 24 w 702"/>
                <a:gd name="T3" fmla="*/ 15 h 16"/>
                <a:gd name="T4" fmla="*/ 6 w 702"/>
                <a:gd name="T5" fmla="*/ 15 h 16"/>
                <a:gd name="T6" fmla="*/ 0 w 702"/>
                <a:gd name="T7" fmla="*/ 8 h 16"/>
                <a:gd name="T8" fmla="*/ 6 w 702"/>
                <a:gd name="T9" fmla="*/ 1 h 16"/>
                <a:gd name="T10" fmla="*/ 24 w 702"/>
                <a:gd name="T11" fmla="*/ 1 h 16"/>
                <a:gd name="T12" fmla="*/ 680 w 702"/>
                <a:gd name="T13" fmla="*/ 1 h 16"/>
                <a:gd name="T14" fmla="*/ 691 w 702"/>
                <a:gd name="T15" fmla="*/ 1 h 16"/>
                <a:gd name="T16" fmla="*/ 702 w 702"/>
                <a:gd name="T17" fmla="*/ 7 h 16"/>
                <a:gd name="T18" fmla="*/ 691 w 702"/>
                <a:gd name="T19" fmla="*/ 15 h 16"/>
                <a:gd name="T20" fmla="*/ 677 w 702"/>
                <a:gd name="T21" fmla="*/ 15 h 16"/>
                <a:gd name="T22" fmla="*/ 352 w 702"/>
                <a:gd name="T2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16">
                  <a:moveTo>
                    <a:pt x="352" y="15"/>
                  </a:moveTo>
                  <a:cubicBezTo>
                    <a:pt x="242" y="15"/>
                    <a:pt x="133" y="15"/>
                    <a:pt x="24" y="15"/>
                  </a:cubicBezTo>
                  <a:cubicBezTo>
                    <a:pt x="18" y="15"/>
                    <a:pt x="12" y="16"/>
                    <a:pt x="6" y="15"/>
                  </a:cubicBezTo>
                  <a:cubicBezTo>
                    <a:pt x="4" y="14"/>
                    <a:pt x="0" y="10"/>
                    <a:pt x="0" y="8"/>
                  </a:cubicBezTo>
                  <a:cubicBezTo>
                    <a:pt x="0" y="6"/>
                    <a:pt x="4" y="2"/>
                    <a:pt x="6" y="1"/>
                  </a:cubicBezTo>
                  <a:cubicBezTo>
                    <a:pt x="12" y="0"/>
                    <a:pt x="18" y="1"/>
                    <a:pt x="24" y="1"/>
                  </a:cubicBezTo>
                  <a:cubicBezTo>
                    <a:pt x="242" y="1"/>
                    <a:pt x="461" y="1"/>
                    <a:pt x="680" y="1"/>
                  </a:cubicBezTo>
                  <a:cubicBezTo>
                    <a:pt x="684" y="1"/>
                    <a:pt x="688" y="0"/>
                    <a:pt x="691" y="1"/>
                  </a:cubicBezTo>
                  <a:cubicBezTo>
                    <a:pt x="695" y="2"/>
                    <a:pt x="698" y="5"/>
                    <a:pt x="702" y="7"/>
                  </a:cubicBezTo>
                  <a:cubicBezTo>
                    <a:pt x="698" y="10"/>
                    <a:pt x="695" y="14"/>
                    <a:pt x="691" y="15"/>
                  </a:cubicBezTo>
                  <a:cubicBezTo>
                    <a:pt x="687" y="16"/>
                    <a:pt x="682" y="15"/>
                    <a:pt x="677" y="15"/>
                  </a:cubicBezTo>
                  <a:cubicBezTo>
                    <a:pt x="569" y="15"/>
                    <a:pt x="460" y="15"/>
                    <a:pt x="352" y="15"/>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68"/>
        <p:cNvGrpSpPr/>
        <p:nvPr/>
      </p:nvGrpSpPr>
      <p:grpSpPr>
        <a:xfrm>
          <a:off x="0" y="0"/>
          <a:ext cx="0" cy="0"/>
          <a:chOff x="0" y="0"/>
          <a:chExt cx="0" cy="0"/>
        </a:xfrm>
      </p:grpSpPr>
      <p:sp>
        <p:nvSpPr>
          <p:cNvPr id="2869" name="Google Shape;2869;p57"/>
          <p:cNvSpPr/>
          <p:nvPr/>
        </p:nvSpPr>
        <p:spPr>
          <a:xfrm>
            <a:off x="4186713" y="3368950"/>
            <a:ext cx="3097448" cy="8418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69" name="Google Shape;3069;p57"/>
          <p:cNvSpPr txBox="1">
            <a:spLocks noGrp="1"/>
          </p:cNvSpPr>
          <p:nvPr>
            <p:ph type="title"/>
          </p:nvPr>
        </p:nvSpPr>
        <p:spPr>
          <a:xfrm>
            <a:off x="4186737" y="1748075"/>
            <a:ext cx="4201800" cy="146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Types of constructions</a:t>
            </a:r>
            <a:endParaRPr/>
          </a:p>
        </p:txBody>
      </p:sp>
      <p:sp>
        <p:nvSpPr>
          <p:cNvPr id="3070" name="Google Shape;3070;p57"/>
          <p:cNvSpPr txBox="1">
            <a:spLocks noGrp="1"/>
          </p:cNvSpPr>
          <p:nvPr>
            <p:ph type="title" idx="2"/>
          </p:nvPr>
        </p:nvSpPr>
        <p:spPr>
          <a:xfrm>
            <a:off x="4186725" y="906288"/>
            <a:ext cx="1350900" cy="8418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02.</a:t>
            </a:r>
            <a:endParaRPr/>
          </a:p>
        </p:txBody>
      </p:sp>
      <p:sp>
        <p:nvSpPr>
          <p:cNvPr id="3071" name="Google Shape;3071;p57"/>
          <p:cNvSpPr txBox="1">
            <a:spLocks noGrp="1"/>
          </p:cNvSpPr>
          <p:nvPr>
            <p:ph type="subTitle" idx="1"/>
          </p:nvPr>
        </p:nvSpPr>
        <p:spPr>
          <a:xfrm>
            <a:off x="4443813" y="3548175"/>
            <a:ext cx="2661000" cy="49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enter a subtitle here if you need it</a:t>
            </a:r>
            <a:endParaRPr/>
          </a:p>
        </p:txBody>
      </p:sp>
      <p:pic>
        <p:nvPicPr>
          <p:cNvPr id="19458" name="Picture 2" descr="edificio de hormigón beige">
            <a:extLst>
              <a:ext uri="{FF2B5EF4-FFF2-40B4-BE49-F238E27FC236}">
                <a16:creationId xmlns:a16="http://schemas.microsoft.com/office/drawing/2014/main" id="{06838068-974D-4B10-9404-BD576A08B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311" y="0"/>
            <a:ext cx="3205163" cy="5143500"/>
          </a:xfrm>
          <a:prstGeom prst="rect">
            <a:avLst/>
          </a:prstGeom>
          <a:noFill/>
          <a:extLst>
            <a:ext uri="{909E8E84-426E-40DD-AFC4-6F175D3DCCD1}">
              <a14:hiddenFill xmlns:a14="http://schemas.microsoft.com/office/drawing/2010/main">
                <a:solidFill>
                  <a:srgbClr val="FFFFFF"/>
                </a:solidFill>
              </a14:hiddenFill>
            </a:ext>
          </a:extLst>
        </p:spPr>
      </p:pic>
      <p:sp>
        <p:nvSpPr>
          <p:cNvPr id="206" name="Rectángulo 1">
            <a:extLst>
              <a:ext uri="{FF2B5EF4-FFF2-40B4-BE49-F238E27FC236}">
                <a16:creationId xmlns:a16="http://schemas.microsoft.com/office/drawing/2014/main" id="{FF056A93-35B0-4296-8C62-5DF584EFCBD8}"/>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7" name="Rectángulo 1">
            <a:extLst>
              <a:ext uri="{FF2B5EF4-FFF2-40B4-BE49-F238E27FC236}">
                <a16:creationId xmlns:a16="http://schemas.microsoft.com/office/drawing/2014/main" id="{6AFAA9D1-1A0B-46D1-A5B6-EB3FDEBA76F8}"/>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84"/>
        <p:cNvGrpSpPr/>
        <p:nvPr/>
      </p:nvGrpSpPr>
      <p:grpSpPr>
        <a:xfrm>
          <a:off x="0" y="0"/>
          <a:ext cx="0" cy="0"/>
          <a:chOff x="0" y="0"/>
          <a:chExt cx="0" cy="0"/>
        </a:xfrm>
      </p:grpSpPr>
      <p:sp>
        <p:nvSpPr>
          <p:cNvPr id="3085" name="Google Shape;3085;p59"/>
          <p:cNvSpPr/>
          <p:nvPr/>
        </p:nvSpPr>
        <p:spPr>
          <a:xfrm>
            <a:off x="2632350" y="922675"/>
            <a:ext cx="3879300" cy="98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59"/>
          <p:cNvSpPr/>
          <p:nvPr/>
        </p:nvSpPr>
        <p:spPr>
          <a:xfrm rot="22">
            <a:off x="841800" y="2098407"/>
            <a:ext cx="2087225" cy="726734"/>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59"/>
          <p:cNvSpPr/>
          <p:nvPr/>
        </p:nvSpPr>
        <p:spPr>
          <a:xfrm rot="-148702">
            <a:off x="2721552" y="902873"/>
            <a:ext cx="3700896" cy="949227"/>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59"/>
          <p:cNvSpPr txBox="1"/>
          <p:nvPr/>
        </p:nvSpPr>
        <p:spPr>
          <a:xfrm>
            <a:off x="1026813" y="2197474"/>
            <a:ext cx="1717200" cy="52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FFFBF6"/>
                </a:solidFill>
                <a:latin typeface="Viga"/>
                <a:ea typeface="Viga"/>
                <a:cs typeface="Viga"/>
                <a:sym typeface="Viga"/>
              </a:rPr>
              <a:t>Domus</a:t>
            </a:r>
            <a:endParaRPr sz="2400">
              <a:solidFill>
                <a:srgbClr val="FFFBF6"/>
              </a:solidFill>
              <a:latin typeface="Viga"/>
              <a:ea typeface="Viga"/>
              <a:cs typeface="Viga"/>
              <a:sym typeface="Viga"/>
            </a:endParaRPr>
          </a:p>
        </p:txBody>
      </p:sp>
      <p:cxnSp>
        <p:nvCxnSpPr>
          <p:cNvPr id="3089" name="Google Shape;3089;p59"/>
          <p:cNvCxnSpPr>
            <a:stCxn id="3085" idx="1"/>
            <a:endCxn id="3088" idx="0"/>
          </p:cNvCxnSpPr>
          <p:nvPr/>
        </p:nvCxnSpPr>
        <p:spPr>
          <a:xfrm flipH="1">
            <a:off x="1885350" y="1414825"/>
            <a:ext cx="747000" cy="782700"/>
          </a:xfrm>
          <a:prstGeom prst="curvedConnector2">
            <a:avLst/>
          </a:prstGeom>
          <a:noFill/>
          <a:ln w="9525" cap="flat" cmpd="sng">
            <a:solidFill>
              <a:srgbClr val="3A291C"/>
            </a:solidFill>
            <a:prstDash val="solid"/>
            <a:round/>
            <a:headEnd type="none" w="med" len="med"/>
            <a:tailEnd type="oval" w="med" len="med"/>
          </a:ln>
        </p:spPr>
      </p:cxnSp>
      <p:sp>
        <p:nvSpPr>
          <p:cNvPr id="3090" name="Google Shape;3090;p59"/>
          <p:cNvSpPr/>
          <p:nvPr/>
        </p:nvSpPr>
        <p:spPr>
          <a:xfrm rot="22">
            <a:off x="3528387" y="2910082"/>
            <a:ext cx="2087225" cy="726734"/>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59"/>
          <p:cNvSpPr txBox="1"/>
          <p:nvPr/>
        </p:nvSpPr>
        <p:spPr>
          <a:xfrm>
            <a:off x="3713400" y="3009149"/>
            <a:ext cx="1717200" cy="52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FFFBF6"/>
                </a:solidFill>
                <a:latin typeface="Viga"/>
                <a:ea typeface="Viga"/>
                <a:cs typeface="Viga"/>
                <a:sym typeface="Viga"/>
              </a:rPr>
              <a:t>Insulae</a:t>
            </a:r>
            <a:endParaRPr sz="2400">
              <a:solidFill>
                <a:srgbClr val="FFFBF6"/>
              </a:solidFill>
              <a:latin typeface="Viga"/>
              <a:ea typeface="Viga"/>
              <a:cs typeface="Viga"/>
              <a:sym typeface="Viga"/>
            </a:endParaRPr>
          </a:p>
        </p:txBody>
      </p:sp>
      <p:sp>
        <p:nvSpPr>
          <p:cNvPr id="3092" name="Google Shape;3092;p59"/>
          <p:cNvSpPr/>
          <p:nvPr/>
        </p:nvSpPr>
        <p:spPr>
          <a:xfrm rot="22">
            <a:off x="6214975" y="2098407"/>
            <a:ext cx="2087225" cy="726734"/>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59"/>
          <p:cNvSpPr txBox="1"/>
          <p:nvPr/>
        </p:nvSpPr>
        <p:spPr>
          <a:xfrm>
            <a:off x="6399988" y="2197474"/>
            <a:ext cx="1717200" cy="52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FFFBF6"/>
                </a:solidFill>
                <a:latin typeface="Viga"/>
                <a:ea typeface="Viga"/>
                <a:cs typeface="Viga"/>
                <a:sym typeface="Viga"/>
              </a:rPr>
              <a:t>Villa</a:t>
            </a:r>
            <a:endParaRPr sz="2400">
              <a:solidFill>
                <a:srgbClr val="FFFBF6"/>
              </a:solidFill>
              <a:latin typeface="Viga"/>
              <a:ea typeface="Viga"/>
              <a:cs typeface="Viga"/>
              <a:sym typeface="Viga"/>
            </a:endParaRPr>
          </a:p>
        </p:txBody>
      </p:sp>
      <p:cxnSp>
        <p:nvCxnSpPr>
          <p:cNvPr id="3094" name="Google Shape;3094;p59"/>
          <p:cNvCxnSpPr>
            <a:stCxn id="3085" idx="2"/>
            <a:endCxn id="3091" idx="0"/>
          </p:cNvCxnSpPr>
          <p:nvPr/>
        </p:nvCxnSpPr>
        <p:spPr>
          <a:xfrm rot="-5400000" flipH="1">
            <a:off x="4021200" y="2457775"/>
            <a:ext cx="1102200" cy="600"/>
          </a:xfrm>
          <a:prstGeom prst="curvedConnector3">
            <a:avLst>
              <a:gd name="adj1" fmla="val 49999"/>
            </a:avLst>
          </a:prstGeom>
          <a:noFill/>
          <a:ln w="9525" cap="flat" cmpd="sng">
            <a:solidFill>
              <a:srgbClr val="3A291C"/>
            </a:solidFill>
            <a:prstDash val="solid"/>
            <a:round/>
            <a:headEnd type="none" w="med" len="med"/>
            <a:tailEnd type="oval" w="med" len="med"/>
          </a:ln>
        </p:spPr>
      </p:cxnSp>
      <p:cxnSp>
        <p:nvCxnSpPr>
          <p:cNvPr id="3095" name="Google Shape;3095;p59"/>
          <p:cNvCxnSpPr>
            <a:stCxn id="3085" idx="3"/>
            <a:endCxn id="3093" idx="0"/>
          </p:cNvCxnSpPr>
          <p:nvPr/>
        </p:nvCxnSpPr>
        <p:spPr>
          <a:xfrm>
            <a:off x="6511650" y="1414825"/>
            <a:ext cx="747000" cy="782700"/>
          </a:xfrm>
          <a:prstGeom prst="curvedConnector2">
            <a:avLst/>
          </a:prstGeom>
          <a:noFill/>
          <a:ln w="9525" cap="flat" cmpd="sng">
            <a:solidFill>
              <a:srgbClr val="3A291C"/>
            </a:solidFill>
            <a:prstDash val="solid"/>
            <a:round/>
            <a:headEnd type="none" w="med" len="med"/>
            <a:tailEnd type="oval" w="med" len="med"/>
          </a:ln>
        </p:spPr>
      </p:cxnSp>
      <p:sp>
        <p:nvSpPr>
          <p:cNvPr id="3096" name="Google Shape;3096;p59"/>
          <p:cNvSpPr/>
          <p:nvPr/>
        </p:nvSpPr>
        <p:spPr>
          <a:xfrm rot="-74598">
            <a:off x="3351388" y="3662583"/>
            <a:ext cx="2441224" cy="760880"/>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59"/>
          <p:cNvSpPr/>
          <p:nvPr/>
        </p:nvSpPr>
        <p:spPr>
          <a:xfrm rot="-74598">
            <a:off x="6037976" y="2850908"/>
            <a:ext cx="2441224" cy="760880"/>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59"/>
          <p:cNvSpPr/>
          <p:nvPr/>
        </p:nvSpPr>
        <p:spPr>
          <a:xfrm rot="-74598">
            <a:off x="664801" y="2850908"/>
            <a:ext cx="2441224" cy="760880"/>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59"/>
          <p:cNvSpPr txBox="1"/>
          <p:nvPr/>
        </p:nvSpPr>
        <p:spPr>
          <a:xfrm>
            <a:off x="950163" y="2920098"/>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Venus is the second planet from the Sun</a:t>
            </a:r>
            <a:endParaRPr>
              <a:solidFill>
                <a:srgbClr val="3A291C"/>
              </a:solidFill>
              <a:latin typeface="Ubuntu"/>
              <a:ea typeface="Ubuntu"/>
              <a:cs typeface="Ubuntu"/>
              <a:sym typeface="Ubuntu"/>
            </a:endParaRPr>
          </a:p>
        </p:txBody>
      </p:sp>
      <p:sp>
        <p:nvSpPr>
          <p:cNvPr id="3100" name="Google Shape;3100;p59"/>
          <p:cNvSpPr txBox="1"/>
          <p:nvPr/>
        </p:nvSpPr>
        <p:spPr>
          <a:xfrm>
            <a:off x="3585788" y="3731773"/>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Saturn is a gas giant and has several rings</a:t>
            </a:r>
            <a:endParaRPr>
              <a:solidFill>
                <a:srgbClr val="3A291C"/>
              </a:solidFill>
              <a:latin typeface="Ubuntu"/>
              <a:ea typeface="Ubuntu"/>
              <a:cs typeface="Ubuntu"/>
              <a:sym typeface="Ubuntu"/>
            </a:endParaRPr>
          </a:p>
        </p:txBody>
      </p:sp>
      <p:sp>
        <p:nvSpPr>
          <p:cNvPr id="3101" name="Google Shape;3101;p59"/>
          <p:cNvSpPr txBox="1"/>
          <p:nvPr/>
        </p:nvSpPr>
        <p:spPr>
          <a:xfrm>
            <a:off x="6323338" y="2920098"/>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Mars is full of iron oxide dust</a:t>
            </a:r>
            <a:endParaRPr>
              <a:solidFill>
                <a:srgbClr val="3A291C"/>
              </a:solidFill>
              <a:latin typeface="Ubuntu"/>
              <a:ea typeface="Ubuntu"/>
              <a:cs typeface="Ubuntu"/>
              <a:sym typeface="Ubuntu"/>
            </a:endParaRPr>
          </a:p>
        </p:txBody>
      </p:sp>
      <p:sp>
        <p:nvSpPr>
          <p:cNvPr id="3102" name="Google Shape;3102;p59"/>
          <p:cNvSpPr txBox="1">
            <a:spLocks noGrp="1"/>
          </p:cNvSpPr>
          <p:nvPr>
            <p:ph type="title"/>
          </p:nvPr>
        </p:nvSpPr>
        <p:spPr>
          <a:xfrm>
            <a:off x="2813850" y="1038800"/>
            <a:ext cx="3516300" cy="726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Types of houses</a:t>
            </a:r>
            <a:endParaRPr/>
          </a:p>
        </p:txBody>
      </p:sp>
      <p:sp>
        <p:nvSpPr>
          <p:cNvPr id="20" name="Rectángulo 1">
            <a:extLst>
              <a:ext uri="{FF2B5EF4-FFF2-40B4-BE49-F238E27FC236}">
                <a16:creationId xmlns:a16="http://schemas.microsoft.com/office/drawing/2014/main" id="{85FDAD5C-7539-434F-B59C-B8629F662937}"/>
              </a:ext>
            </a:extLst>
          </p:cNvPr>
          <p:cNvSpPr/>
          <p:nvPr/>
        </p:nvSpPr>
        <p:spPr>
          <a:xfrm rot="10800000">
            <a:off x="7158957"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1">
            <a:extLst>
              <a:ext uri="{FF2B5EF4-FFF2-40B4-BE49-F238E27FC236}">
                <a16:creationId xmlns:a16="http://schemas.microsoft.com/office/drawing/2014/main" id="{0362BCA0-35DE-447F-BCBF-EDDF0A3A5BCE}"/>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06"/>
        <p:cNvGrpSpPr/>
        <p:nvPr/>
      </p:nvGrpSpPr>
      <p:grpSpPr>
        <a:xfrm>
          <a:off x="0" y="0"/>
          <a:ext cx="0" cy="0"/>
          <a:chOff x="0" y="0"/>
          <a:chExt cx="0" cy="0"/>
        </a:xfrm>
      </p:grpSpPr>
      <p:sp>
        <p:nvSpPr>
          <p:cNvPr id="3107" name="Google Shape;3107;p60"/>
          <p:cNvSpPr/>
          <p:nvPr/>
        </p:nvSpPr>
        <p:spPr>
          <a:xfrm rot="-135747">
            <a:off x="4982993" y="673252"/>
            <a:ext cx="3507657" cy="2004318"/>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60"/>
          <p:cNvSpPr txBox="1">
            <a:spLocks noGrp="1"/>
          </p:cNvSpPr>
          <p:nvPr>
            <p:ph type="title"/>
          </p:nvPr>
        </p:nvSpPr>
        <p:spPr>
          <a:xfrm>
            <a:off x="1635563" y="3177292"/>
            <a:ext cx="21618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100</a:t>
            </a:r>
            <a:endParaRPr/>
          </a:p>
        </p:txBody>
      </p:sp>
      <p:sp>
        <p:nvSpPr>
          <p:cNvPr id="3173" name="Google Shape;3173;p60"/>
          <p:cNvSpPr txBox="1">
            <a:spLocks noGrp="1"/>
          </p:cNvSpPr>
          <p:nvPr>
            <p:ph type="subTitle" idx="1"/>
          </p:nvPr>
        </p:nvSpPr>
        <p:spPr>
          <a:xfrm>
            <a:off x="1635563" y="4082127"/>
            <a:ext cx="21618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Houses</a:t>
            </a:r>
            <a:endParaRPr/>
          </a:p>
        </p:txBody>
      </p:sp>
      <p:sp>
        <p:nvSpPr>
          <p:cNvPr id="3174" name="Google Shape;3174;p60"/>
          <p:cNvSpPr txBox="1">
            <a:spLocks noGrp="1"/>
          </p:cNvSpPr>
          <p:nvPr>
            <p:ph type="title" idx="2"/>
          </p:nvPr>
        </p:nvSpPr>
        <p:spPr>
          <a:xfrm>
            <a:off x="5956238" y="3177292"/>
            <a:ext cx="21618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10</a:t>
            </a:r>
            <a:endParaRPr/>
          </a:p>
        </p:txBody>
      </p:sp>
      <p:sp>
        <p:nvSpPr>
          <p:cNvPr id="3175" name="Google Shape;3175;p60"/>
          <p:cNvSpPr txBox="1">
            <a:spLocks noGrp="1"/>
          </p:cNvSpPr>
          <p:nvPr>
            <p:ph type="subTitle" idx="3"/>
          </p:nvPr>
        </p:nvSpPr>
        <p:spPr>
          <a:xfrm>
            <a:off x="5956238" y="4082127"/>
            <a:ext cx="21618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Temples</a:t>
            </a:r>
            <a:endParaRPr/>
          </a:p>
        </p:txBody>
      </p:sp>
      <p:sp>
        <p:nvSpPr>
          <p:cNvPr id="3176" name="Google Shape;3176;p60"/>
          <p:cNvSpPr txBox="1">
            <a:spLocks noGrp="1"/>
          </p:cNvSpPr>
          <p:nvPr>
            <p:ph type="title" idx="4"/>
          </p:nvPr>
        </p:nvSpPr>
        <p:spPr>
          <a:xfrm>
            <a:off x="3814949" y="3177292"/>
            <a:ext cx="21618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a:t>
            </a:r>
            <a:endParaRPr/>
          </a:p>
        </p:txBody>
      </p:sp>
      <p:sp>
        <p:nvSpPr>
          <p:cNvPr id="3177" name="Google Shape;3177;p60"/>
          <p:cNvSpPr txBox="1">
            <a:spLocks noGrp="1"/>
          </p:cNvSpPr>
          <p:nvPr>
            <p:ph type="subTitle" idx="5"/>
          </p:nvPr>
        </p:nvSpPr>
        <p:spPr>
          <a:xfrm>
            <a:off x="3814949" y="4082127"/>
            <a:ext cx="21618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Theater</a:t>
            </a:r>
            <a:endParaRPr/>
          </a:p>
        </p:txBody>
      </p:sp>
      <p:sp>
        <p:nvSpPr>
          <p:cNvPr id="3178" name="Google Shape;3178;p60"/>
          <p:cNvSpPr txBox="1">
            <a:spLocks noGrp="1"/>
          </p:cNvSpPr>
          <p:nvPr>
            <p:ph type="title" idx="6"/>
          </p:nvPr>
        </p:nvSpPr>
        <p:spPr>
          <a:xfrm>
            <a:off x="715100" y="819975"/>
            <a:ext cx="4229700" cy="178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Architectural works of the Roman Empire today</a:t>
            </a:r>
            <a:endParaRPr/>
          </a:p>
        </p:txBody>
      </p:sp>
      <p:sp>
        <p:nvSpPr>
          <p:cNvPr id="3179" name="Google Shape;3179;p60"/>
          <p:cNvSpPr txBox="1">
            <a:spLocks noGrp="1"/>
          </p:cNvSpPr>
          <p:nvPr>
            <p:ph type="subTitle" idx="7"/>
          </p:nvPr>
        </p:nvSpPr>
        <p:spPr>
          <a:xfrm>
            <a:off x="5595950" y="1069750"/>
            <a:ext cx="2522100" cy="130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Earth is the third planet from the Sun and the only one that harbors life in the Solar System. This is where we all live</a:t>
            </a:r>
            <a:endParaRPr/>
          </a:p>
        </p:txBody>
      </p:sp>
      <p:grpSp>
        <p:nvGrpSpPr>
          <p:cNvPr id="77" name="Grupo 76">
            <a:extLst>
              <a:ext uri="{FF2B5EF4-FFF2-40B4-BE49-F238E27FC236}">
                <a16:creationId xmlns:a16="http://schemas.microsoft.com/office/drawing/2014/main" id="{0D1BC36F-548B-486A-ADEE-1B92F22F7398}"/>
              </a:ext>
            </a:extLst>
          </p:cNvPr>
          <p:cNvGrpSpPr/>
          <p:nvPr/>
        </p:nvGrpSpPr>
        <p:grpSpPr>
          <a:xfrm>
            <a:off x="7565692" y="4327406"/>
            <a:ext cx="1584842" cy="816093"/>
            <a:chOff x="7119768" y="3424326"/>
            <a:chExt cx="2030766" cy="1719174"/>
          </a:xfrm>
        </p:grpSpPr>
        <p:sp>
          <p:nvSpPr>
            <p:cNvPr id="78" name="Rectángulo 1">
              <a:extLst>
                <a:ext uri="{FF2B5EF4-FFF2-40B4-BE49-F238E27FC236}">
                  <a16:creationId xmlns:a16="http://schemas.microsoft.com/office/drawing/2014/main" id="{AE7C9413-D574-41F0-B3FB-DCDF0B407782}"/>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Rectángulo 1">
              <a:extLst>
                <a:ext uri="{FF2B5EF4-FFF2-40B4-BE49-F238E27FC236}">
                  <a16:creationId xmlns:a16="http://schemas.microsoft.com/office/drawing/2014/main" id="{D3B7863C-F161-49B1-970B-B13DFD55E00F}"/>
                </a:ext>
              </a:extLst>
            </p:cNvPr>
            <p:cNvSpPr/>
            <p:nvPr/>
          </p:nvSpPr>
          <p:spPr>
            <a:xfrm rot="10800000">
              <a:off x="7792145" y="3977125"/>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80" name="Grupo 79">
            <a:extLst>
              <a:ext uri="{FF2B5EF4-FFF2-40B4-BE49-F238E27FC236}">
                <a16:creationId xmlns:a16="http://schemas.microsoft.com/office/drawing/2014/main" id="{9DCC348A-2F5B-4D35-8064-9FBAA679EAC5}"/>
              </a:ext>
            </a:extLst>
          </p:cNvPr>
          <p:cNvGrpSpPr/>
          <p:nvPr/>
        </p:nvGrpSpPr>
        <p:grpSpPr>
          <a:xfrm>
            <a:off x="1" y="5451"/>
            <a:ext cx="1462688" cy="1200599"/>
            <a:chOff x="0" y="5451"/>
            <a:chExt cx="2024743" cy="1719174"/>
          </a:xfrm>
        </p:grpSpPr>
        <p:sp>
          <p:nvSpPr>
            <p:cNvPr id="81" name="Rectángulo 1">
              <a:extLst>
                <a:ext uri="{FF2B5EF4-FFF2-40B4-BE49-F238E27FC236}">
                  <a16:creationId xmlns:a16="http://schemas.microsoft.com/office/drawing/2014/main" id="{23891695-6024-488C-A0E7-01084CA2EBFC}"/>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2" name="Rectángulo 1">
              <a:extLst>
                <a:ext uri="{FF2B5EF4-FFF2-40B4-BE49-F238E27FC236}">
                  <a16:creationId xmlns:a16="http://schemas.microsoft.com/office/drawing/2014/main" id="{041C859C-C602-4525-B259-2DFBB4D870BA}"/>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83"/>
        <p:cNvGrpSpPr/>
        <p:nvPr/>
      </p:nvGrpSpPr>
      <p:grpSpPr>
        <a:xfrm>
          <a:off x="0" y="0"/>
          <a:ext cx="0" cy="0"/>
          <a:chOff x="0" y="0"/>
          <a:chExt cx="0" cy="0"/>
        </a:xfrm>
      </p:grpSpPr>
      <p:sp>
        <p:nvSpPr>
          <p:cNvPr id="3214" name="Google Shape;3214;p61"/>
          <p:cNvSpPr/>
          <p:nvPr/>
        </p:nvSpPr>
        <p:spPr>
          <a:xfrm rot="148700" flipH="1">
            <a:off x="5284312" y="1273900"/>
            <a:ext cx="3170478" cy="1501180"/>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61"/>
          <p:cNvSpPr/>
          <p:nvPr/>
        </p:nvSpPr>
        <p:spPr>
          <a:xfrm rot="-148700">
            <a:off x="689212" y="3098050"/>
            <a:ext cx="3170478" cy="1501180"/>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61"/>
          <p:cNvSpPr/>
          <p:nvPr/>
        </p:nvSpPr>
        <p:spPr>
          <a:xfrm rot="148700" flipH="1">
            <a:off x="5284312" y="3098050"/>
            <a:ext cx="3170478" cy="1501180"/>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61"/>
          <p:cNvSpPr/>
          <p:nvPr/>
        </p:nvSpPr>
        <p:spPr>
          <a:xfrm rot="-148700">
            <a:off x="689212" y="1273900"/>
            <a:ext cx="3170478" cy="1501180"/>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61"/>
          <p:cNvSpPr/>
          <p:nvPr/>
        </p:nvSpPr>
        <p:spPr>
          <a:xfrm>
            <a:off x="6622740" y="1054040"/>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61"/>
          <p:cNvSpPr txBox="1"/>
          <p:nvPr/>
        </p:nvSpPr>
        <p:spPr>
          <a:xfrm>
            <a:off x="6743099" y="1159340"/>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3</a:t>
            </a:r>
            <a:endParaRPr b="1">
              <a:solidFill>
                <a:srgbClr val="FFFBF6"/>
              </a:solidFill>
              <a:latin typeface="Viga"/>
              <a:ea typeface="Viga"/>
              <a:cs typeface="Viga"/>
              <a:sym typeface="Viga"/>
            </a:endParaRPr>
          </a:p>
        </p:txBody>
      </p:sp>
      <p:sp>
        <p:nvSpPr>
          <p:cNvPr id="3220" name="Google Shape;3220;p61"/>
          <p:cNvSpPr/>
          <p:nvPr/>
        </p:nvSpPr>
        <p:spPr>
          <a:xfrm>
            <a:off x="6622740" y="2868452"/>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61"/>
          <p:cNvSpPr txBox="1"/>
          <p:nvPr/>
        </p:nvSpPr>
        <p:spPr>
          <a:xfrm>
            <a:off x="6743099" y="2973752"/>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4</a:t>
            </a:r>
            <a:endParaRPr b="1">
              <a:solidFill>
                <a:srgbClr val="FFFBF6"/>
              </a:solidFill>
              <a:latin typeface="Viga"/>
              <a:ea typeface="Viga"/>
              <a:cs typeface="Viga"/>
              <a:sym typeface="Viga"/>
            </a:endParaRPr>
          </a:p>
        </p:txBody>
      </p:sp>
      <p:sp>
        <p:nvSpPr>
          <p:cNvPr id="3222" name="Google Shape;3222;p61"/>
          <p:cNvSpPr/>
          <p:nvPr/>
        </p:nvSpPr>
        <p:spPr>
          <a:xfrm>
            <a:off x="1964815" y="1054040"/>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61"/>
          <p:cNvSpPr txBox="1"/>
          <p:nvPr/>
        </p:nvSpPr>
        <p:spPr>
          <a:xfrm>
            <a:off x="2085174" y="1159340"/>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1</a:t>
            </a:r>
            <a:endParaRPr b="1">
              <a:solidFill>
                <a:srgbClr val="FFFBF6"/>
              </a:solidFill>
              <a:latin typeface="Viga"/>
              <a:ea typeface="Viga"/>
              <a:cs typeface="Viga"/>
              <a:sym typeface="Viga"/>
            </a:endParaRPr>
          </a:p>
        </p:txBody>
      </p:sp>
      <p:sp>
        <p:nvSpPr>
          <p:cNvPr id="3224" name="Google Shape;3224;p61"/>
          <p:cNvSpPr/>
          <p:nvPr/>
        </p:nvSpPr>
        <p:spPr>
          <a:xfrm>
            <a:off x="1964815" y="2868452"/>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61"/>
          <p:cNvSpPr txBox="1"/>
          <p:nvPr/>
        </p:nvSpPr>
        <p:spPr>
          <a:xfrm>
            <a:off x="2085174" y="2973752"/>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2</a:t>
            </a:r>
            <a:endParaRPr b="1">
              <a:solidFill>
                <a:srgbClr val="FFFBF6"/>
              </a:solidFill>
              <a:latin typeface="Viga"/>
              <a:ea typeface="Viga"/>
              <a:cs typeface="Viga"/>
              <a:sym typeface="Viga"/>
            </a:endParaRPr>
          </a:p>
        </p:txBody>
      </p:sp>
      <p:sp>
        <p:nvSpPr>
          <p:cNvPr id="3226" name="Google Shape;3226;p61"/>
          <p:cNvSpPr txBox="1">
            <a:spLocks noGrp="1"/>
          </p:cNvSpPr>
          <p:nvPr>
            <p:ph type="title" idx="8"/>
          </p:nvPr>
        </p:nvSpPr>
        <p:spPr>
          <a:xfrm>
            <a:off x="720000" y="532925"/>
            <a:ext cx="77040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Materials</a:t>
            </a:r>
            <a:endParaRPr/>
          </a:p>
        </p:txBody>
      </p:sp>
      <p:sp>
        <p:nvSpPr>
          <p:cNvPr id="3227" name="Google Shape;3227;p61"/>
          <p:cNvSpPr txBox="1">
            <a:spLocks noGrp="1"/>
          </p:cNvSpPr>
          <p:nvPr>
            <p:ph type="title"/>
          </p:nvPr>
        </p:nvSpPr>
        <p:spPr>
          <a:xfrm>
            <a:off x="948602" y="1530450"/>
            <a:ext cx="2651700" cy="365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Stone and marble</a:t>
            </a:r>
            <a:endParaRPr/>
          </a:p>
        </p:txBody>
      </p:sp>
      <p:sp>
        <p:nvSpPr>
          <p:cNvPr id="3228" name="Google Shape;3228;p61"/>
          <p:cNvSpPr txBox="1">
            <a:spLocks noGrp="1"/>
          </p:cNvSpPr>
          <p:nvPr>
            <p:ph type="subTitle" idx="1"/>
          </p:nvPr>
        </p:nvSpPr>
        <p:spPr>
          <a:xfrm>
            <a:off x="948602" y="1883504"/>
            <a:ext cx="2651700" cy="70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is the second planet from the Sun</a:t>
            </a:r>
            <a:endParaRPr/>
          </a:p>
        </p:txBody>
      </p:sp>
      <p:sp>
        <p:nvSpPr>
          <p:cNvPr id="3229" name="Google Shape;3229;p61"/>
          <p:cNvSpPr txBox="1">
            <a:spLocks noGrp="1"/>
          </p:cNvSpPr>
          <p:nvPr>
            <p:ph type="title" idx="2"/>
          </p:nvPr>
        </p:nvSpPr>
        <p:spPr>
          <a:xfrm>
            <a:off x="5543702" y="1530450"/>
            <a:ext cx="2651700" cy="365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Roman brick</a:t>
            </a:r>
            <a:endParaRPr/>
          </a:p>
        </p:txBody>
      </p:sp>
      <p:sp>
        <p:nvSpPr>
          <p:cNvPr id="3230" name="Google Shape;3230;p61"/>
          <p:cNvSpPr txBox="1">
            <a:spLocks noGrp="1"/>
          </p:cNvSpPr>
          <p:nvPr>
            <p:ph type="subTitle" idx="3"/>
          </p:nvPr>
        </p:nvSpPr>
        <p:spPr>
          <a:xfrm>
            <a:off x="5543702" y="1883504"/>
            <a:ext cx="2651700" cy="70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a gas giant and the biggest planet</a:t>
            </a:r>
            <a:endParaRPr/>
          </a:p>
        </p:txBody>
      </p:sp>
      <p:sp>
        <p:nvSpPr>
          <p:cNvPr id="3231" name="Google Shape;3231;p61"/>
          <p:cNvSpPr txBox="1">
            <a:spLocks noGrp="1"/>
          </p:cNvSpPr>
          <p:nvPr>
            <p:ph type="title" idx="4"/>
          </p:nvPr>
        </p:nvSpPr>
        <p:spPr>
          <a:xfrm>
            <a:off x="948602" y="3344850"/>
            <a:ext cx="2651700" cy="365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Roman concrete</a:t>
            </a:r>
            <a:endParaRPr/>
          </a:p>
        </p:txBody>
      </p:sp>
      <p:sp>
        <p:nvSpPr>
          <p:cNvPr id="3232" name="Google Shape;3232;p61"/>
          <p:cNvSpPr txBox="1">
            <a:spLocks noGrp="1"/>
          </p:cNvSpPr>
          <p:nvPr>
            <p:ph type="subTitle" idx="5"/>
          </p:nvPr>
        </p:nvSpPr>
        <p:spPr>
          <a:xfrm>
            <a:off x="948602" y="3702775"/>
            <a:ext cx="2651700" cy="704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a:t>
            </a:r>
            <a:endParaRPr/>
          </a:p>
        </p:txBody>
      </p:sp>
      <p:sp>
        <p:nvSpPr>
          <p:cNvPr id="3233" name="Google Shape;3233;p61"/>
          <p:cNvSpPr txBox="1">
            <a:spLocks noGrp="1"/>
          </p:cNvSpPr>
          <p:nvPr>
            <p:ph type="title" idx="6"/>
          </p:nvPr>
        </p:nvSpPr>
        <p:spPr>
          <a:xfrm>
            <a:off x="5543702" y="3344850"/>
            <a:ext cx="2651700" cy="365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Stucco</a:t>
            </a:r>
            <a:endParaRPr/>
          </a:p>
        </p:txBody>
      </p:sp>
      <p:sp>
        <p:nvSpPr>
          <p:cNvPr id="3234" name="Google Shape;3234;p61"/>
          <p:cNvSpPr txBox="1">
            <a:spLocks noGrp="1"/>
          </p:cNvSpPr>
          <p:nvPr>
            <p:ph type="subTitle" idx="7"/>
          </p:nvPr>
        </p:nvSpPr>
        <p:spPr>
          <a:xfrm>
            <a:off x="5543702" y="3702775"/>
            <a:ext cx="2651700" cy="704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Earth is the beautiful planet where we all live</a:t>
            </a:r>
            <a:endParaRPr/>
          </a:p>
        </p:txBody>
      </p:sp>
      <p:grpSp>
        <p:nvGrpSpPr>
          <p:cNvPr id="3184" name="Google Shape;3184;p61"/>
          <p:cNvGrpSpPr/>
          <p:nvPr/>
        </p:nvGrpSpPr>
        <p:grpSpPr>
          <a:xfrm>
            <a:off x="3635362" y="1206050"/>
            <a:ext cx="1930811" cy="3612946"/>
            <a:chOff x="6785138" y="1426526"/>
            <a:chExt cx="1527419" cy="2858117"/>
          </a:xfrm>
        </p:grpSpPr>
        <p:grpSp>
          <p:nvGrpSpPr>
            <p:cNvPr id="3185" name="Google Shape;3185;p61"/>
            <p:cNvGrpSpPr/>
            <p:nvPr/>
          </p:nvGrpSpPr>
          <p:grpSpPr>
            <a:xfrm>
              <a:off x="6785138" y="3355433"/>
              <a:ext cx="1527419" cy="929211"/>
              <a:chOff x="-1745368" y="4482620"/>
              <a:chExt cx="1437842" cy="874716"/>
            </a:xfrm>
          </p:grpSpPr>
          <p:sp>
            <p:nvSpPr>
              <p:cNvPr id="3186" name="Google Shape;3186;p61"/>
              <p:cNvSpPr/>
              <p:nvPr/>
            </p:nvSpPr>
            <p:spPr>
              <a:xfrm>
                <a:off x="-1092430" y="4830558"/>
                <a:ext cx="784904" cy="526778"/>
              </a:xfrm>
              <a:custGeom>
                <a:avLst/>
                <a:gdLst/>
                <a:ahLst/>
                <a:cxnLst/>
                <a:rect l="l" t="t" r="r" b="b"/>
                <a:pathLst>
                  <a:path w="11836" h="8598" extrusionOk="0">
                    <a:moveTo>
                      <a:pt x="10978" y="1"/>
                    </a:moveTo>
                    <a:lnTo>
                      <a:pt x="1" y="6371"/>
                    </a:lnTo>
                    <a:lnTo>
                      <a:pt x="858" y="8597"/>
                    </a:lnTo>
                    <a:lnTo>
                      <a:pt x="11835" y="2227"/>
                    </a:lnTo>
                    <a:lnTo>
                      <a:pt x="10978"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61"/>
              <p:cNvSpPr/>
              <p:nvPr/>
            </p:nvSpPr>
            <p:spPr>
              <a:xfrm>
                <a:off x="-1745368" y="4872894"/>
                <a:ext cx="709836" cy="484442"/>
              </a:xfrm>
              <a:custGeom>
                <a:avLst/>
                <a:gdLst/>
                <a:ahLst/>
                <a:cxnLst/>
                <a:rect l="l" t="t" r="r" b="b"/>
                <a:pathLst>
                  <a:path w="10704" h="7907" extrusionOk="0">
                    <a:moveTo>
                      <a:pt x="12" y="0"/>
                    </a:moveTo>
                    <a:lnTo>
                      <a:pt x="0" y="1727"/>
                    </a:lnTo>
                    <a:lnTo>
                      <a:pt x="10704" y="7906"/>
                    </a:lnTo>
                    <a:lnTo>
                      <a:pt x="10704" y="7906"/>
                    </a:lnTo>
                    <a:lnTo>
                      <a:pt x="9847" y="5680"/>
                    </a:lnTo>
                    <a:lnTo>
                      <a:pt x="12"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61"/>
              <p:cNvSpPr/>
              <p:nvPr/>
            </p:nvSpPr>
            <p:spPr>
              <a:xfrm>
                <a:off x="-1744572" y="4482620"/>
                <a:ext cx="1380214" cy="738273"/>
              </a:xfrm>
              <a:custGeom>
                <a:avLst/>
                <a:gdLst/>
                <a:ahLst/>
                <a:cxnLst/>
                <a:rect l="l" t="t" r="r" b="b"/>
                <a:pathLst>
                  <a:path w="20813" h="12050" extrusionOk="0">
                    <a:moveTo>
                      <a:pt x="10978" y="1"/>
                    </a:moveTo>
                    <a:lnTo>
                      <a:pt x="0" y="6370"/>
                    </a:lnTo>
                    <a:lnTo>
                      <a:pt x="9835" y="12050"/>
                    </a:lnTo>
                    <a:lnTo>
                      <a:pt x="20812" y="5680"/>
                    </a:lnTo>
                    <a:lnTo>
                      <a:pt x="10978" y="1"/>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61"/>
              <p:cNvSpPr/>
              <p:nvPr/>
            </p:nvSpPr>
            <p:spPr>
              <a:xfrm>
                <a:off x="-1744572" y="4482620"/>
                <a:ext cx="1380214" cy="738273"/>
              </a:xfrm>
              <a:custGeom>
                <a:avLst/>
                <a:gdLst/>
                <a:ahLst/>
                <a:cxnLst/>
                <a:rect l="l" t="t" r="r" b="b"/>
                <a:pathLst>
                  <a:path w="20813" h="12050" extrusionOk="0">
                    <a:moveTo>
                      <a:pt x="10978" y="1"/>
                    </a:moveTo>
                    <a:lnTo>
                      <a:pt x="0" y="6370"/>
                    </a:lnTo>
                    <a:lnTo>
                      <a:pt x="9835" y="12050"/>
                    </a:lnTo>
                    <a:lnTo>
                      <a:pt x="20812" y="5680"/>
                    </a:lnTo>
                    <a:lnTo>
                      <a:pt x="10978" y="1"/>
                    </a:ln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61"/>
              <p:cNvSpPr/>
              <p:nvPr/>
            </p:nvSpPr>
            <p:spPr>
              <a:xfrm>
                <a:off x="-1092430" y="4830558"/>
                <a:ext cx="784904" cy="526778"/>
              </a:xfrm>
              <a:custGeom>
                <a:avLst/>
                <a:gdLst/>
                <a:ahLst/>
                <a:cxnLst/>
                <a:rect l="l" t="t" r="r" b="b"/>
                <a:pathLst>
                  <a:path w="11836" h="8598" extrusionOk="0">
                    <a:moveTo>
                      <a:pt x="10978" y="1"/>
                    </a:moveTo>
                    <a:lnTo>
                      <a:pt x="1" y="6371"/>
                    </a:lnTo>
                    <a:lnTo>
                      <a:pt x="858" y="8597"/>
                    </a:lnTo>
                    <a:lnTo>
                      <a:pt x="11835" y="2227"/>
                    </a:lnTo>
                    <a:lnTo>
                      <a:pt x="10978" y="1"/>
                    </a:ln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1" name="Google Shape;3191;p61"/>
            <p:cNvSpPr/>
            <p:nvPr/>
          </p:nvSpPr>
          <p:spPr>
            <a:xfrm>
              <a:off x="7104703" y="2278354"/>
              <a:ext cx="4012" cy="3209"/>
            </a:xfrm>
            <a:custGeom>
              <a:avLst/>
              <a:gdLst/>
              <a:ahLst/>
              <a:cxnLst/>
              <a:rect l="l" t="t" r="r" b="b"/>
              <a:pathLst>
                <a:path w="60" h="48" extrusionOk="0">
                  <a:moveTo>
                    <a:pt x="60" y="0"/>
                  </a:moveTo>
                  <a:lnTo>
                    <a:pt x="0" y="48"/>
                  </a:lnTo>
                  <a:cubicBezTo>
                    <a:pt x="48" y="48"/>
                    <a:pt x="60" y="24"/>
                    <a:pt x="60" y="0"/>
                  </a:cubicBezTo>
                  <a:close/>
                </a:path>
              </a:pathLst>
            </a:custGeom>
            <a:solidFill>
              <a:srgbClr val="CACA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61"/>
            <p:cNvSpPr/>
            <p:nvPr/>
          </p:nvSpPr>
          <p:spPr>
            <a:xfrm>
              <a:off x="7182664" y="1980616"/>
              <a:ext cx="328897" cy="719842"/>
            </a:xfrm>
            <a:custGeom>
              <a:avLst/>
              <a:gdLst/>
              <a:ahLst/>
              <a:cxnLst/>
              <a:rect l="l" t="t" r="r" b="b"/>
              <a:pathLst>
                <a:path w="4919" h="10766" extrusionOk="0">
                  <a:moveTo>
                    <a:pt x="1132" y="0"/>
                  </a:moveTo>
                  <a:cubicBezTo>
                    <a:pt x="1049" y="619"/>
                    <a:pt x="751" y="1238"/>
                    <a:pt x="561" y="1834"/>
                  </a:cubicBezTo>
                  <a:cubicBezTo>
                    <a:pt x="275" y="2750"/>
                    <a:pt x="263" y="3667"/>
                    <a:pt x="239" y="4620"/>
                  </a:cubicBezTo>
                  <a:cubicBezTo>
                    <a:pt x="215" y="5358"/>
                    <a:pt x="311" y="6084"/>
                    <a:pt x="275" y="6810"/>
                  </a:cubicBezTo>
                  <a:cubicBezTo>
                    <a:pt x="251" y="7191"/>
                    <a:pt x="239" y="7572"/>
                    <a:pt x="203" y="7953"/>
                  </a:cubicBezTo>
                  <a:cubicBezTo>
                    <a:pt x="168" y="8287"/>
                    <a:pt x="1" y="8692"/>
                    <a:pt x="37" y="9025"/>
                  </a:cubicBezTo>
                  <a:cubicBezTo>
                    <a:pt x="323" y="9160"/>
                    <a:pt x="657" y="9294"/>
                    <a:pt x="988" y="9294"/>
                  </a:cubicBezTo>
                  <a:cubicBezTo>
                    <a:pt x="1125" y="9294"/>
                    <a:pt x="1261" y="9271"/>
                    <a:pt x="1394" y="9216"/>
                  </a:cubicBezTo>
                  <a:cubicBezTo>
                    <a:pt x="1692" y="9954"/>
                    <a:pt x="1954" y="10573"/>
                    <a:pt x="2835" y="10704"/>
                  </a:cubicBezTo>
                  <a:cubicBezTo>
                    <a:pt x="2967" y="10719"/>
                    <a:pt x="3171" y="10766"/>
                    <a:pt x="3346" y="10766"/>
                  </a:cubicBezTo>
                  <a:cubicBezTo>
                    <a:pt x="3439" y="10766"/>
                    <a:pt x="3523" y="10753"/>
                    <a:pt x="3585" y="10716"/>
                  </a:cubicBezTo>
                  <a:cubicBezTo>
                    <a:pt x="3906" y="10537"/>
                    <a:pt x="4132" y="9728"/>
                    <a:pt x="4240" y="9406"/>
                  </a:cubicBezTo>
                  <a:cubicBezTo>
                    <a:pt x="4787" y="7668"/>
                    <a:pt x="4918" y="5691"/>
                    <a:pt x="4763" y="3870"/>
                  </a:cubicBezTo>
                  <a:cubicBezTo>
                    <a:pt x="4644" y="2489"/>
                    <a:pt x="4192" y="1524"/>
                    <a:pt x="3061" y="750"/>
                  </a:cubicBezTo>
                  <a:cubicBezTo>
                    <a:pt x="2406" y="322"/>
                    <a:pt x="1977" y="203"/>
                    <a:pt x="1132"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61"/>
            <p:cNvSpPr/>
            <p:nvPr/>
          </p:nvSpPr>
          <p:spPr>
            <a:xfrm>
              <a:off x="7126099" y="1938425"/>
              <a:ext cx="279552" cy="693632"/>
            </a:xfrm>
            <a:custGeom>
              <a:avLst/>
              <a:gdLst/>
              <a:ahLst/>
              <a:cxnLst/>
              <a:rect l="l" t="t" r="r" b="b"/>
              <a:pathLst>
                <a:path w="4181" h="10374" extrusionOk="0">
                  <a:moveTo>
                    <a:pt x="3002" y="0"/>
                  </a:moveTo>
                  <a:cubicBezTo>
                    <a:pt x="3002" y="0"/>
                    <a:pt x="2609" y="310"/>
                    <a:pt x="2133" y="1119"/>
                  </a:cubicBezTo>
                  <a:cubicBezTo>
                    <a:pt x="1657" y="1941"/>
                    <a:pt x="2038" y="5358"/>
                    <a:pt x="1549" y="6275"/>
                  </a:cubicBezTo>
                  <a:cubicBezTo>
                    <a:pt x="1061" y="7191"/>
                    <a:pt x="97" y="9644"/>
                    <a:pt x="97" y="9644"/>
                  </a:cubicBezTo>
                  <a:cubicBezTo>
                    <a:pt x="97" y="9644"/>
                    <a:pt x="1" y="10374"/>
                    <a:pt x="297" y="10374"/>
                  </a:cubicBezTo>
                  <a:cubicBezTo>
                    <a:pt x="405" y="10374"/>
                    <a:pt x="564" y="10277"/>
                    <a:pt x="799" y="10013"/>
                  </a:cubicBezTo>
                  <a:cubicBezTo>
                    <a:pt x="1669" y="9025"/>
                    <a:pt x="2692" y="7418"/>
                    <a:pt x="2835" y="6739"/>
                  </a:cubicBezTo>
                  <a:cubicBezTo>
                    <a:pt x="2978" y="6060"/>
                    <a:pt x="3978" y="2834"/>
                    <a:pt x="4181" y="2524"/>
                  </a:cubicBezTo>
                  <a:lnTo>
                    <a:pt x="3002"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61"/>
            <p:cNvSpPr/>
            <p:nvPr/>
          </p:nvSpPr>
          <p:spPr>
            <a:xfrm>
              <a:off x="7043390" y="2550552"/>
              <a:ext cx="153717" cy="229606"/>
            </a:xfrm>
            <a:custGeom>
              <a:avLst/>
              <a:gdLst/>
              <a:ahLst/>
              <a:cxnLst/>
              <a:rect l="l" t="t" r="r" b="b"/>
              <a:pathLst>
                <a:path w="2299" h="3434" extrusionOk="0">
                  <a:moveTo>
                    <a:pt x="2298" y="1"/>
                  </a:moveTo>
                  <a:lnTo>
                    <a:pt x="1560" y="382"/>
                  </a:lnTo>
                  <a:cubicBezTo>
                    <a:pt x="1560" y="382"/>
                    <a:pt x="1346" y="501"/>
                    <a:pt x="965" y="656"/>
                  </a:cubicBezTo>
                  <a:cubicBezTo>
                    <a:pt x="584" y="823"/>
                    <a:pt x="72" y="1835"/>
                    <a:pt x="72" y="1835"/>
                  </a:cubicBezTo>
                  <a:lnTo>
                    <a:pt x="12" y="2311"/>
                  </a:lnTo>
                  <a:cubicBezTo>
                    <a:pt x="0" y="2406"/>
                    <a:pt x="48" y="2489"/>
                    <a:pt x="131" y="2525"/>
                  </a:cubicBezTo>
                  <a:lnTo>
                    <a:pt x="143" y="2525"/>
                  </a:lnTo>
                  <a:lnTo>
                    <a:pt x="143" y="2847"/>
                  </a:lnTo>
                  <a:cubicBezTo>
                    <a:pt x="143" y="2954"/>
                    <a:pt x="215" y="3049"/>
                    <a:pt x="322" y="3085"/>
                  </a:cubicBezTo>
                  <a:lnTo>
                    <a:pt x="405" y="3097"/>
                  </a:lnTo>
                  <a:lnTo>
                    <a:pt x="405" y="3263"/>
                  </a:lnTo>
                  <a:cubicBezTo>
                    <a:pt x="399" y="3373"/>
                    <a:pt x="459" y="3433"/>
                    <a:pt x="518" y="3433"/>
                  </a:cubicBezTo>
                  <a:cubicBezTo>
                    <a:pt x="575" y="3433"/>
                    <a:pt x="631" y="3379"/>
                    <a:pt x="631" y="3263"/>
                  </a:cubicBezTo>
                  <a:lnTo>
                    <a:pt x="631" y="3013"/>
                  </a:lnTo>
                  <a:lnTo>
                    <a:pt x="822" y="3263"/>
                  </a:lnTo>
                  <a:cubicBezTo>
                    <a:pt x="893" y="3316"/>
                    <a:pt x="949" y="3338"/>
                    <a:pt x="990" y="3338"/>
                  </a:cubicBezTo>
                  <a:cubicBezTo>
                    <a:pt x="1087" y="3338"/>
                    <a:pt x="1100" y="3217"/>
                    <a:pt x="1024" y="3109"/>
                  </a:cubicBezTo>
                  <a:lnTo>
                    <a:pt x="822" y="2847"/>
                  </a:lnTo>
                  <a:cubicBezTo>
                    <a:pt x="822" y="2847"/>
                    <a:pt x="834" y="2763"/>
                    <a:pt x="1060" y="2597"/>
                  </a:cubicBezTo>
                  <a:cubicBezTo>
                    <a:pt x="1286" y="2430"/>
                    <a:pt x="1548" y="2049"/>
                    <a:pt x="1739" y="1763"/>
                  </a:cubicBezTo>
                  <a:cubicBezTo>
                    <a:pt x="1917" y="1489"/>
                    <a:pt x="2298" y="1"/>
                    <a:pt x="2298"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61"/>
            <p:cNvSpPr/>
            <p:nvPr/>
          </p:nvSpPr>
          <p:spPr>
            <a:xfrm>
              <a:off x="7710477" y="1787049"/>
              <a:ext cx="412475" cy="928052"/>
            </a:xfrm>
            <a:custGeom>
              <a:avLst/>
              <a:gdLst/>
              <a:ahLst/>
              <a:cxnLst/>
              <a:rect l="l" t="t" r="r" b="b"/>
              <a:pathLst>
                <a:path w="6169" h="13880" extrusionOk="0">
                  <a:moveTo>
                    <a:pt x="670" y="1"/>
                  </a:moveTo>
                  <a:cubicBezTo>
                    <a:pt x="645" y="1"/>
                    <a:pt x="632" y="2"/>
                    <a:pt x="632" y="2"/>
                  </a:cubicBezTo>
                  <a:cubicBezTo>
                    <a:pt x="632" y="2"/>
                    <a:pt x="108" y="847"/>
                    <a:pt x="1" y="954"/>
                  </a:cubicBezTo>
                  <a:lnTo>
                    <a:pt x="394" y="3502"/>
                  </a:lnTo>
                  <a:cubicBezTo>
                    <a:pt x="394" y="3502"/>
                    <a:pt x="644" y="3919"/>
                    <a:pt x="965" y="4455"/>
                  </a:cubicBezTo>
                  <a:cubicBezTo>
                    <a:pt x="1441" y="5288"/>
                    <a:pt x="2084" y="6396"/>
                    <a:pt x="2215" y="6777"/>
                  </a:cubicBezTo>
                  <a:cubicBezTo>
                    <a:pt x="2311" y="7062"/>
                    <a:pt x="2811" y="7753"/>
                    <a:pt x="3323" y="8467"/>
                  </a:cubicBezTo>
                  <a:cubicBezTo>
                    <a:pt x="3918" y="9277"/>
                    <a:pt x="4501" y="10122"/>
                    <a:pt x="4513" y="10432"/>
                  </a:cubicBezTo>
                  <a:cubicBezTo>
                    <a:pt x="4525" y="11027"/>
                    <a:pt x="4597" y="11718"/>
                    <a:pt x="4787" y="11896"/>
                  </a:cubicBezTo>
                  <a:cubicBezTo>
                    <a:pt x="4966" y="12075"/>
                    <a:pt x="5085" y="12730"/>
                    <a:pt x="5085" y="12730"/>
                  </a:cubicBezTo>
                  <a:cubicBezTo>
                    <a:pt x="5104" y="12899"/>
                    <a:pt x="5206" y="13004"/>
                    <a:pt x="5294" y="13004"/>
                  </a:cubicBezTo>
                  <a:cubicBezTo>
                    <a:pt x="5367" y="13004"/>
                    <a:pt x="5430" y="12932"/>
                    <a:pt x="5430" y="12765"/>
                  </a:cubicBezTo>
                  <a:lnTo>
                    <a:pt x="5573" y="13670"/>
                  </a:lnTo>
                  <a:cubicBezTo>
                    <a:pt x="5573" y="13804"/>
                    <a:pt x="5635" y="13879"/>
                    <a:pt x="5701" y="13879"/>
                  </a:cubicBezTo>
                  <a:cubicBezTo>
                    <a:pt x="5747" y="13879"/>
                    <a:pt x="5794" y="13843"/>
                    <a:pt x="5823" y="13766"/>
                  </a:cubicBezTo>
                  <a:lnTo>
                    <a:pt x="6121" y="13075"/>
                  </a:lnTo>
                  <a:cubicBezTo>
                    <a:pt x="6168" y="12753"/>
                    <a:pt x="6168" y="12432"/>
                    <a:pt x="6121" y="12111"/>
                  </a:cubicBezTo>
                  <a:cubicBezTo>
                    <a:pt x="6037" y="11468"/>
                    <a:pt x="5275" y="10253"/>
                    <a:pt x="5275" y="10253"/>
                  </a:cubicBezTo>
                  <a:cubicBezTo>
                    <a:pt x="4918" y="8551"/>
                    <a:pt x="2965" y="5157"/>
                    <a:pt x="2965" y="5157"/>
                  </a:cubicBezTo>
                  <a:cubicBezTo>
                    <a:pt x="2549" y="4014"/>
                    <a:pt x="2239" y="2836"/>
                    <a:pt x="2025" y="1633"/>
                  </a:cubicBezTo>
                  <a:cubicBezTo>
                    <a:pt x="1792" y="86"/>
                    <a:pt x="870" y="1"/>
                    <a:pt x="67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61"/>
            <p:cNvSpPr/>
            <p:nvPr/>
          </p:nvSpPr>
          <p:spPr>
            <a:xfrm>
              <a:off x="7761426" y="1898575"/>
              <a:ext cx="172037" cy="454665"/>
            </a:xfrm>
            <a:custGeom>
              <a:avLst/>
              <a:gdLst/>
              <a:ahLst/>
              <a:cxnLst/>
              <a:rect l="l" t="t" r="r" b="b"/>
              <a:pathLst>
                <a:path w="2573" h="6800" extrusionOk="0">
                  <a:moveTo>
                    <a:pt x="108" y="1"/>
                  </a:moveTo>
                  <a:lnTo>
                    <a:pt x="108" y="1"/>
                  </a:lnTo>
                  <a:cubicBezTo>
                    <a:pt x="1" y="906"/>
                    <a:pt x="227" y="1846"/>
                    <a:pt x="203" y="2763"/>
                  </a:cubicBezTo>
                  <a:cubicBezTo>
                    <a:pt x="203" y="2775"/>
                    <a:pt x="203" y="2787"/>
                    <a:pt x="203" y="2799"/>
                  </a:cubicBezTo>
                  <a:cubicBezTo>
                    <a:pt x="691" y="3620"/>
                    <a:pt x="1322" y="4728"/>
                    <a:pt x="1453" y="5109"/>
                  </a:cubicBezTo>
                  <a:cubicBezTo>
                    <a:pt x="1561" y="5394"/>
                    <a:pt x="2061" y="6085"/>
                    <a:pt x="2573" y="6799"/>
                  </a:cubicBezTo>
                  <a:cubicBezTo>
                    <a:pt x="2454" y="6525"/>
                    <a:pt x="2358" y="6263"/>
                    <a:pt x="2251" y="6002"/>
                  </a:cubicBezTo>
                  <a:cubicBezTo>
                    <a:pt x="2001" y="5347"/>
                    <a:pt x="1799" y="4656"/>
                    <a:pt x="1561" y="4001"/>
                  </a:cubicBezTo>
                  <a:cubicBezTo>
                    <a:pt x="1346" y="3370"/>
                    <a:pt x="1120" y="2739"/>
                    <a:pt x="918" y="2108"/>
                  </a:cubicBezTo>
                  <a:cubicBezTo>
                    <a:pt x="810" y="1775"/>
                    <a:pt x="679" y="1465"/>
                    <a:pt x="572" y="1144"/>
                  </a:cubicBezTo>
                  <a:cubicBezTo>
                    <a:pt x="441" y="763"/>
                    <a:pt x="370" y="322"/>
                    <a:pt x="108"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61"/>
            <p:cNvSpPr/>
            <p:nvPr/>
          </p:nvSpPr>
          <p:spPr>
            <a:xfrm>
              <a:off x="7384322" y="1426526"/>
              <a:ext cx="374029" cy="353301"/>
            </a:xfrm>
            <a:custGeom>
              <a:avLst/>
              <a:gdLst/>
              <a:ahLst/>
              <a:cxnLst/>
              <a:rect l="l" t="t" r="r" b="b"/>
              <a:pathLst>
                <a:path w="5594" h="5284" extrusionOk="0">
                  <a:moveTo>
                    <a:pt x="2614" y="0"/>
                  </a:moveTo>
                  <a:cubicBezTo>
                    <a:pt x="1496" y="0"/>
                    <a:pt x="0" y="1318"/>
                    <a:pt x="652" y="3096"/>
                  </a:cubicBezTo>
                  <a:cubicBezTo>
                    <a:pt x="652" y="3096"/>
                    <a:pt x="569" y="4263"/>
                    <a:pt x="997" y="5084"/>
                  </a:cubicBezTo>
                  <a:cubicBezTo>
                    <a:pt x="1070" y="5226"/>
                    <a:pt x="1223" y="5284"/>
                    <a:pt x="1427" y="5284"/>
                  </a:cubicBezTo>
                  <a:cubicBezTo>
                    <a:pt x="2392" y="5284"/>
                    <a:pt x="4486" y="3977"/>
                    <a:pt x="4486" y="3977"/>
                  </a:cubicBezTo>
                  <a:cubicBezTo>
                    <a:pt x="4486" y="3977"/>
                    <a:pt x="5593" y="3239"/>
                    <a:pt x="5081" y="1965"/>
                  </a:cubicBezTo>
                  <a:cubicBezTo>
                    <a:pt x="4569" y="679"/>
                    <a:pt x="3748" y="12"/>
                    <a:pt x="2629" y="0"/>
                  </a:cubicBezTo>
                  <a:cubicBezTo>
                    <a:pt x="2624" y="0"/>
                    <a:pt x="2619" y="0"/>
                    <a:pt x="261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61"/>
            <p:cNvSpPr/>
            <p:nvPr/>
          </p:nvSpPr>
          <p:spPr>
            <a:xfrm>
              <a:off x="7478865" y="1677261"/>
              <a:ext cx="173709" cy="219108"/>
            </a:xfrm>
            <a:custGeom>
              <a:avLst/>
              <a:gdLst/>
              <a:ahLst/>
              <a:cxnLst/>
              <a:rect l="l" t="t" r="r" b="b"/>
              <a:pathLst>
                <a:path w="2598" h="3277" extrusionOk="0">
                  <a:moveTo>
                    <a:pt x="755" y="1"/>
                  </a:moveTo>
                  <a:cubicBezTo>
                    <a:pt x="478" y="1"/>
                    <a:pt x="286" y="60"/>
                    <a:pt x="333" y="239"/>
                  </a:cubicBezTo>
                  <a:cubicBezTo>
                    <a:pt x="464" y="763"/>
                    <a:pt x="0" y="2144"/>
                    <a:pt x="0" y="2144"/>
                  </a:cubicBezTo>
                  <a:cubicBezTo>
                    <a:pt x="0" y="2144"/>
                    <a:pt x="834" y="3227"/>
                    <a:pt x="1715" y="3275"/>
                  </a:cubicBezTo>
                  <a:cubicBezTo>
                    <a:pt x="1737" y="3276"/>
                    <a:pt x="1758" y="3277"/>
                    <a:pt x="1779" y="3277"/>
                  </a:cubicBezTo>
                  <a:cubicBezTo>
                    <a:pt x="2597" y="3277"/>
                    <a:pt x="2393" y="2382"/>
                    <a:pt x="2393" y="2382"/>
                  </a:cubicBezTo>
                  <a:cubicBezTo>
                    <a:pt x="2393" y="2382"/>
                    <a:pt x="2203" y="299"/>
                    <a:pt x="2203" y="239"/>
                  </a:cubicBezTo>
                  <a:cubicBezTo>
                    <a:pt x="2203" y="239"/>
                    <a:pt x="1308" y="1"/>
                    <a:pt x="755"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61"/>
            <p:cNvSpPr/>
            <p:nvPr/>
          </p:nvSpPr>
          <p:spPr>
            <a:xfrm>
              <a:off x="7273464" y="1787116"/>
              <a:ext cx="548540" cy="1874156"/>
            </a:xfrm>
            <a:custGeom>
              <a:avLst/>
              <a:gdLst/>
              <a:ahLst/>
              <a:cxnLst/>
              <a:rect l="l" t="t" r="r" b="b"/>
              <a:pathLst>
                <a:path w="8204" h="28030" extrusionOk="0">
                  <a:moveTo>
                    <a:pt x="4167" y="1"/>
                  </a:moveTo>
                  <a:cubicBezTo>
                    <a:pt x="3144" y="203"/>
                    <a:pt x="1989" y="1120"/>
                    <a:pt x="798" y="2263"/>
                  </a:cubicBezTo>
                  <a:cubicBezTo>
                    <a:pt x="798" y="2263"/>
                    <a:pt x="965" y="4597"/>
                    <a:pt x="1262" y="5537"/>
                  </a:cubicBezTo>
                  <a:cubicBezTo>
                    <a:pt x="1393" y="5942"/>
                    <a:pt x="1477" y="6359"/>
                    <a:pt x="1512" y="6787"/>
                  </a:cubicBezTo>
                  <a:cubicBezTo>
                    <a:pt x="1596" y="7585"/>
                    <a:pt x="1560" y="8442"/>
                    <a:pt x="1346" y="8990"/>
                  </a:cubicBezTo>
                  <a:cubicBezTo>
                    <a:pt x="1155" y="9490"/>
                    <a:pt x="905" y="10597"/>
                    <a:pt x="715" y="11907"/>
                  </a:cubicBezTo>
                  <a:cubicBezTo>
                    <a:pt x="572" y="12883"/>
                    <a:pt x="477" y="13860"/>
                    <a:pt x="429" y="14836"/>
                  </a:cubicBezTo>
                  <a:cubicBezTo>
                    <a:pt x="334" y="17241"/>
                    <a:pt x="1084" y="19920"/>
                    <a:pt x="822" y="21051"/>
                  </a:cubicBezTo>
                  <a:cubicBezTo>
                    <a:pt x="560" y="22170"/>
                    <a:pt x="0" y="23432"/>
                    <a:pt x="334" y="24337"/>
                  </a:cubicBezTo>
                  <a:cubicBezTo>
                    <a:pt x="655" y="25230"/>
                    <a:pt x="691" y="27528"/>
                    <a:pt x="679" y="27707"/>
                  </a:cubicBezTo>
                  <a:cubicBezTo>
                    <a:pt x="651" y="27949"/>
                    <a:pt x="774" y="28029"/>
                    <a:pt x="951" y="28029"/>
                  </a:cubicBezTo>
                  <a:cubicBezTo>
                    <a:pt x="1303" y="28029"/>
                    <a:pt x="1870" y="27707"/>
                    <a:pt x="1870" y="27707"/>
                  </a:cubicBezTo>
                  <a:cubicBezTo>
                    <a:pt x="1929" y="26969"/>
                    <a:pt x="2024" y="26230"/>
                    <a:pt x="2167" y="25504"/>
                  </a:cubicBezTo>
                  <a:cubicBezTo>
                    <a:pt x="2322" y="24790"/>
                    <a:pt x="2667" y="24492"/>
                    <a:pt x="2739" y="23432"/>
                  </a:cubicBezTo>
                  <a:cubicBezTo>
                    <a:pt x="2786" y="22766"/>
                    <a:pt x="2810" y="21658"/>
                    <a:pt x="2810" y="21658"/>
                  </a:cubicBezTo>
                  <a:cubicBezTo>
                    <a:pt x="3179" y="20837"/>
                    <a:pt x="3501" y="19289"/>
                    <a:pt x="3727" y="17872"/>
                  </a:cubicBezTo>
                  <a:cubicBezTo>
                    <a:pt x="4001" y="16241"/>
                    <a:pt x="4156" y="14788"/>
                    <a:pt x="4156" y="14788"/>
                  </a:cubicBezTo>
                  <a:cubicBezTo>
                    <a:pt x="4156" y="14788"/>
                    <a:pt x="4418" y="18241"/>
                    <a:pt x="4334" y="18384"/>
                  </a:cubicBezTo>
                  <a:lnTo>
                    <a:pt x="4298" y="18456"/>
                  </a:lnTo>
                  <a:cubicBezTo>
                    <a:pt x="4108" y="18848"/>
                    <a:pt x="3286" y="20646"/>
                    <a:pt x="3441" y="21968"/>
                  </a:cubicBezTo>
                  <a:cubicBezTo>
                    <a:pt x="3608" y="23397"/>
                    <a:pt x="3275" y="26135"/>
                    <a:pt x="3275" y="26135"/>
                  </a:cubicBezTo>
                  <a:cubicBezTo>
                    <a:pt x="3360" y="26521"/>
                    <a:pt x="3620" y="26633"/>
                    <a:pt x="3893" y="26633"/>
                  </a:cubicBezTo>
                  <a:cubicBezTo>
                    <a:pt x="4268" y="26633"/>
                    <a:pt x="4668" y="26421"/>
                    <a:pt x="4668" y="26421"/>
                  </a:cubicBezTo>
                  <a:cubicBezTo>
                    <a:pt x="4668" y="26421"/>
                    <a:pt x="4465" y="24706"/>
                    <a:pt x="5299" y="23254"/>
                  </a:cubicBezTo>
                  <a:cubicBezTo>
                    <a:pt x="6132" y="21801"/>
                    <a:pt x="6323" y="19920"/>
                    <a:pt x="6323" y="19920"/>
                  </a:cubicBezTo>
                  <a:lnTo>
                    <a:pt x="6323" y="19908"/>
                  </a:lnTo>
                  <a:cubicBezTo>
                    <a:pt x="6323" y="19753"/>
                    <a:pt x="6323" y="18217"/>
                    <a:pt x="7168" y="16348"/>
                  </a:cubicBezTo>
                  <a:cubicBezTo>
                    <a:pt x="7180" y="16312"/>
                    <a:pt x="7204" y="16277"/>
                    <a:pt x="7215" y="16241"/>
                  </a:cubicBezTo>
                  <a:cubicBezTo>
                    <a:pt x="7858" y="14705"/>
                    <a:pt x="8156" y="13062"/>
                    <a:pt x="8108" y="11395"/>
                  </a:cubicBezTo>
                  <a:cubicBezTo>
                    <a:pt x="8097" y="11145"/>
                    <a:pt x="8085" y="10919"/>
                    <a:pt x="8061" y="10705"/>
                  </a:cubicBezTo>
                  <a:cubicBezTo>
                    <a:pt x="7894" y="9288"/>
                    <a:pt x="6811" y="8561"/>
                    <a:pt x="6727" y="8026"/>
                  </a:cubicBezTo>
                  <a:cubicBezTo>
                    <a:pt x="6644" y="7490"/>
                    <a:pt x="6882" y="6240"/>
                    <a:pt x="6882" y="6240"/>
                  </a:cubicBezTo>
                  <a:cubicBezTo>
                    <a:pt x="7180" y="6240"/>
                    <a:pt x="7454" y="6097"/>
                    <a:pt x="7620" y="5847"/>
                  </a:cubicBezTo>
                  <a:cubicBezTo>
                    <a:pt x="7680" y="5775"/>
                    <a:pt x="7727" y="5692"/>
                    <a:pt x="7775" y="5621"/>
                  </a:cubicBezTo>
                  <a:cubicBezTo>
                    <a:pt x="8204" y="4668"/>
                    <a:pt x="7549" y="4371"/>
                    <a:pt x="7335" y="3489"/>
                  </a:cubicBezTo>
                  <a:cubicBezTo>
                    <a:pt x="7132" y="2608"/>
                    <a:pt x="7168" y="1"/>
                    <a:pt x="7168"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61"/>
            <p:cNvSpPr/>
            <p:nvPr/>
          </p:nvSpPr>
          <p:spPr>
            <a:xfrm>
              <a:off x="7599017" y="2167630"/>
              <a:ext cx="216635" cy="381451"/>
            </a:xfrm>
            <a:custGeom>
              <a:avLst/>
              <a:gdLst/>
              <a:ahLst/>
              <a:cxnLst/>
              <a:rect l="l" t="t" r="r" b="b"/>
              <a:pathLst>
                <a:path w="3240" h="5705" extrusionOk="0">
                  <a:moveTo>
                    <a:pt x="873" y="1"/>
                  </a:moveTo>
                  <a:cubicBezTo>
                    <a:pt x="199" y="1"/>
                    <a:pt x="1" y="579"/>
                    <a:pt x="1" y="1168"/>
                  </a:cubicBezTo>
                  <a:cubicBezTo>
                    <a:pt x="1" y="1847"/>
                    <a:pt x="299" y="2597"/>
                    <a:pt x="656" y="3156"/>
                  </a:cubicBezTo>
                  <a:cubicBezTo>
                    <a:pt x="953" y="3609"/>
                    <a:pt x="1394" y="3966"/>
                    <a:pt x="1668" y="4430"/>
                  </a:cubicBezTo>
                  <a:cubicBezTo>
                    <a:pt x="2013" y="4990"/>
                    <a:pt x="2466" y="5680"/>
                    <a:pt x="3216" y="5704"/>
                  </a:cubicBezTo>
                  <a:lnTo>
                    <a:pt x="3239" y="5704"/>
                  </a:lnTo>
                  <a:cubicBezTo>
                    <a:pt x="3228" y="5454"/>
                    <a:pt x="3216" y="5216"/>
                    <a:pt x="3192" y="5002"/>
                  </a:cubicBezTo>
                  <a:cubicBezTo>
                    <a:pt x="3025" y="3597"/>
                    <a:pt x="1942" y="2859"/>
                    <a:pt x="1858" y="2323"/>
                  </a:cubicBezTo>
                  <a:cubicBezTo>
                    <a:pt x="1775" y="1799"/>
                    <a:pt x="2013" y="537"/>
                    <a:pt x="2013" y="537"/>
                  </a:cubicBezTo>
                  <a:cubicBezTo>
                    <a:pt x="2311" y="537"/>
                    <a:pt x="2585" y="394"/>
                    <a:pt x="2751" y="156"/>
                  </a:cubicBezTo>
                  <a:lnTo>
                    <a:pt x="2751" y="156"/>
                  </a:lnTo>
                  <a:cubicBezTo>
                    <a:pt x="2608" y="215"/>
                    <a:pt x="2454" y="263"/>
                    <a:pt x="2299" y="287"/>
                  </a:cubicBezTo>
                  <a:cubicBezTo>
                    <a:pt x="2273" y="288"/>
                    <a:pt x="2247" y="289"/>
                    <a:pt x="2221" y="289"/>
                  </a:cubicBezTo>
                  <a:cubicBezTo>
                    <a:pt x="2047" y="289"/>
                    <a:pt x="1881" y="255"/>
                    <a:pt x="1715" y="204"/>
                  </a:cubicBezTo>
                  <a:cubicBezTo>
                    <a:pt x="1442" y="120"/>
                    <a:pt x="1203" y="1"/>
                    <a:pt x="894" y="1"/>
                  </a:cubicBezTo>
                  <a:cubicBezTo>
                    <a:pt x="887" y="1"/>
                    <a:pt x="880" y="1"/>
                    <a:pt x="873"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61"/>
            <p:cNvSpPr/>
            <p:nvPr/>
          </p:nvSpPr>
          <p:spPr>
            <a:xfrm>
              <a:off x="7241169" y="2038786"/>
              <a:ext cx="513972" cy="1078693"/>
            </a:xfrm>
            <a:custGeom>
              <a:avLst/>
              <a:gdLst/>
              <a:ahLst/>
              <a:cxnLst/>
              <a:rect l="l" t="t" r="r" b="b"/>
              <a:pathLst>
                <a:path w="7687" h="16133" extrusionOk="0">
                  <a:moveTo>
                    <a:pt x="41" y="0"/>
                  </a:moveTo>
                  <a:cubicBezTo>
                    <a:pt x="10" y="0"/>
                    <a:pt x="1" y="4"/>
                    <a:pt x="19" y="11"/>
                  </a:cubicBezTo>
                  <a:cubicBezTo>
                    <a:pt x="698" y="249"/>
                    <a:pt x="1995" y="2869"/>
                    <a:pt x="1983" y="3012"/>
                  </a:cubicBezTo>
                  <a:cubicBezTo>
                    <a:pt x="2067" y="3809"/>
                    <a:pt x="2031" y="4667"/>
                    <a:pt x="1817" y="5214"/>
                  </a:cubicBezTo>
                  <a:cubicBezTo>
                    <a:pt x="1638" y="5726"/>
                    <a:pt x="1388" y="6822"/>
                    <a:pt x="1198" y="8143"/>
                  </a:cubicBezTo>
                  <a:cubicBezTo>
                    <a:pt x="1400" y="8215"/>
                    <a:pt x="1591" y="8334"/>
                    <a:pt x="1757" y="8465"/>
                  </a:cubicBezTo>
                  <a:cubicBezTo>
                    <a:pt x="2186" y="8905"/>
                    <a:pt x="2269" y="9393"/>
                    <a:pt x="2424" y="9953"/>
                  </a:cubicBezTo>
                  <a:cubicBezTo>
                    <a:pt x="2507" y="10227"/>
                    <a:pt x="2507" y="10501"/>
                    <a:pt x="2591" y="10774"/>
                  </a:cubicBezTo>
                  <a:cubicBezTo>
                    <a:pt x="2710" y="11132"/>
                    <a:pt x="2876" y="11465"/>
                    <a:pt x="3103" y="11763"/>
                  </a:cubicBezTo>
                  <a:cubicBezTo>
                    <a:pt x="3388" y="12144"/>
                    <a:pt x="3734" y="12417"/>
                    <a:pt x="3960" y="12858"/>
                  </a:cubicBezTo>
                  <a:cubicBezTo>
                    <a:pt x="4103" y="13120"/>
                    <a:pt x="4186" y="13406"/>
                    <a:pt x="4198" y="13715"/>
                  </a:cubicBezTo>
                  <a:cubicBezTo>
                    <a:pt x="4210" y="13811"/>
                    <a:pt x="4198" y="13953"/>
                    <a:pt x="4198" y="14096"/>
                  </a:cubicBezTo>
                  <a:cubicBezTo>
                    <a:pt x="4472" y="12477"/>
                    <a:pt x="4627" y="11013"/>
                    <a:pt x="4627" y="11013"/>
                  </a:cubicBezTo>
                  <a:cubicBezTo>
                    <a:pt x="4627" y="11013"/>
                    <a:pt x="4889" y="14465"/>
                    <a:pt x="4805" y="14620"/>
                  </a:cubicBezTo>
                  <a:lnTo>
                    <a:pt x="4770" y="14680"/>
                  </a:lnTo>
                  <a:cubicBezTo>
                    <a:pt x="5555" y="14930"/>
                    <a:pt x="6234" y="15406"/>
                    <a:pt x="6734" y="16049"/>
                  </a:cubicBezTo>
                  <a:cubicBezTo>
                    <a:pt x="6746" y="16073"/>
                    <a:pt x="6770" y="16108"/>
                    <a:pt x="6782" y="16132"/>
                  </a:cubicBezTo>
                  <a:cubicBezTo>
                    <a:pt x="6782" y="15989"/>
                    <a:pt x="6794" y="14453"/>
                    <a:pt x="7639" y="12572"/>
                  </a:cubicBezTo>
                  <a:cubicBezTo>
                    <a:pt x="7651" y="12537"/>
                    <a:pt x="7675" y="12501"/>
                    <a:pt x="7687" y="12465"/>
                  </a:cubicBezTo>
                  <a:cubicBezTo>
                    <a:pt x="7413" y="11870"/>
                    <a:pt x="7020" y="11346"/>
                    <a:pt x="6520" y="10929"/>
                  </a:cubicBezTo>
                  <a:cubicBezTo>
                    <a:pt x="6044" y="10536"/>
                    <a:pt x="5663" y="10060"/>
                    <a:pt x="5222" y="9631"/>
                  </a:cubicBezTo>
                  <a:cubicBezTo>
                    <a:pt x="4770" y="9203"/>
                    <a:pt x="4341" y="8774"/>
                    <a:pt x="4067" y="8226"/>
                  </a:cubicBezTo>
                  <a:cubicBezTo>
                    <a:pt x="3448" y="7036"/>
                    <a:pt x="3257" y="5702"/>
                    <a:pt x="2853" y="4440"/>
                  </a:cubicBezTo>
                  <a:cubicBezTo>
                    <a:pt x="2650" y="3833"/>
                    <a:pt x="2412" y="3238"/>
                    <a:pt x="2150" y="2654"/>
                  </a:cubicBezTo>
                  <a:cubicBezTo>
                    <a:pt x="2079" y="2512"/>
                    <a:pt x="1567" y="142"/>
                    <a:pt x="1460" y="11"/>
                  </a:cubicBezTo>
                  <a:cubicBezTo>
                    <a:pt x="1456" y="54"/>
                    <a:pt x="1334" y="69"/>
                    <a:pt x="1162" y="69"/>
                  </a:cubicBezTo>
                  <a:cubicBezTo>
                    <a:pt x="790" y="69"/>
                    <a:pt x="186" y="0"/>
                    <a:pt x="41" y="0"/>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61"/>
            <p:cNvSpPr/>
            <p:nvPr/>
          </p:nvSpPr>
          <p:spPr>
            <a:xfrm>
              <a:off x="7480403" y="3439823"/>
              <a:ext cx="252473" cy="332307"/>
            </a:xfrm>
            <a:custGeom>
              <a:avLst/>
              <a:gdLst/>
              <a:ahLst/>
              <a:cxnLst/>
              <a:rect l="l" t="t" r="r" b="b"/>
              <a:pathLst>
                <a:path w="3776" h="4970" extrusionOk="0">
                  <a:moveTo>
                    <a:pt x="751" y="0"/>
                  </a:moveTo>
                  <a:lnTo>
                    <a:pt x="346" y="1000"/>
                  </a:lnTo>
                  <a:cubicBezTo>
                    <a:pt x="346" y="1000"/>
                    <a:pt x="1" y="1893"/>
                    <a:pt x="1" y="2298"/>
                  </a:cubicBezTo>
                  <a:cubicBezTo>
                    <a:pt x="1" y="3084"/>
                    <a:pt x="703" y="3120"/>
                    <a:pt x="965" y="3215"/>
                  </a:cubicBezTo>
                  <a:cubicBezTo>
                    <a:pt x="1239" y="3298"/>
                    <a:pt x="1561" y="3858"/>
                    <a:pt x="1751" y="4215"/>
                  </a:cubicBezTo>
                  <a:cubicBezTo>
                    <a:pt x="1954" y="4572"/>
                    <a:pt x="2299" y="4596"/>
                    <a:pt x="2644" y="4870"/>
                  </a:cubicBezTo>
                  <a:cubicBezTo>
                    <a:pt x="2733" y="4940"/>
                    <a:pt x="2828" y="4969"/>
                    <a:pt x="2923" y="4969"/>
                  </a:cubicBezTo>
                  <a:cubicBezTo>
                    <a:pt x="3134" y="4969"/>
                    <a:pt x="3349" y="4827"/>
                    <a:pt x="3513" y="4679"/>
                  </a:cubicBezTo>
                  <a:cubicBezTo>
                    <a:pt x="3763" y="4465"/>
                    <a:pt x="3775" y="4179"/>
                    <a:pt x="3728" y="3846"/>
                  </a:cubicBezTo>
                  <a:cubicBezTo>
                    <a:pt x="3680" y="3501"/>
                    <a:pt x="3025" y="3120"/>
                    <a:pt x="2573" y="2858"/>
                  </a:cubicBezTo>
                  <a:cubicBezTo>
                    <a:pt x="2120" y="2596"/>
                    <a:pt x="1561" y="1703"/>
                    <a:pt x="1561" y="1703"/>
                  </a:cubicBezTo>
                  <a:lnTo>
                    <a:pt x="1072"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61"/>
            <p:cNvSpPr/>
            <p:nvPr/>
          </p:nvSpPr>
          <p:spPr>
            <a:xfrm>
              <a:off x="7253538" y="3553623"/>
              <a:ext cx="161674" cy="342135"/>
            </a:xfrm>
            <a:custGeom>
              <a:avLst/>
              <a:gdLst/>
              <a:ahLst/>
              <a:cxnLst/>
              <a:rect l="l" t="t" r="r" b="b"/>
              <a:pathLst>
                <a:path w="2418" h="5117" extrusionOk="0">
                  <a:moveTo>
                    <a:pt x="1894" y="1"/>
                  </a:moveTo>
                  <a:lnTo>
                    <a:pt x="1144" y="156"/>
                  </a:lnTo>
                  <a:lnTo>
                    <a:pt x="977" y="1370"/>
                  </a:lnTo>
                  <a:cubicBezTo>
                    <a:pt x="977" y="1370"/>
                    <a:pt x="953" y="2049"/>
                    <a:pt x="917" y="2334"/>
                  </a:cubicBezTo>
                  <a:cubicBezTo>
                    <a:pt x="894" y="2620"/>
                    <a:pt x="1" y="3930"/>
                    <a:pt x="144" y="4418"/>
                  </a:cubicBezTo>
                  <a:cubicBezTo>
                    <a:pt x="261" y="4820"/>
                    <a:pt x="1047" y="5116"/>
                    <a:pt x="1514" y="5116"/>
                  </a:cubicBezTo>
                  <a:cubicBezTo>
                    <a:pt x="1615" y="5116"/>
                    <a:pt x="1701" y="5102"/>
                    <a:pt x="1763" y="5073"/>
                  </a:cubicBezTo>
                  <a:cubicBezTo>
                    <a:pt x="2096" y="4894"/>
                    <a:pt x="2322" y="4192"/>
                    <a:pt x="2215" y="3823"/>
                  </a:cubicBezTo>
                  <a:cubicBezTo>
                    <a:pt x="2120" y="3466"/>
                    <a:pt x="2168" y="2680"/>
                    <a:pt x="2287" y="2275"/>
                  </a:cubicBezTo>
                  <a:cubicBezTo>
                    <a:pt x="2418" y="1858"/>
                    <a:pt x="2156" y="1275"/>
                    <a:pt x="2156" y="1275"/>
                  </a:cubicBezTo>
                  <a:lnTo>
                    <a:pt x="1894" y="1"/>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61"/>
            <p:cNvSpPr/>
            <p:nvPr/>
          </p:nvSpPr>
          <p:spPr>
            <a:xfrm>
              <a:off x="7499931" y="1741081"/>
              <a:ext cx="164081" cy="189355"/>
            </a:xfrm>
            <a:custGeom>
              <a:avLst/>
              <a:gdLst/>
              <a:ahLst/>
              <a:cxnLst/>
              <a:rect l="l" t="t" r="r" b="b"/>
              <a:pathLst>
                <a:path w="2454" h="2832" extrusionOk="0">
                  <a:moveTo>
                    <a:pt x="2231" y="1"/>
                  </a:moveTo>
                  <a:cubicBezTo>
                    <a:pt x="1938" y="1"/>
                    <a:pt x="1459" y="50"/>
                    <a:pt x="1285" y="50"/>
                  </a:cubicBezTo>
                  <a:cubicBezTo>
                    <a:pt x="1272" y="50"/>
                    <a:pt x="1260" y="50"/>
                    <a:pt x="1251" y="49"/>
                  </a:cubicBezTo>
                  <a:cubicBezTo>
                    <a:pt x="1244" y="49"/>
                    <a:pt x="1238" y="49"/>
                    <a:pt x="1231" y="49"/>
                  </a:cubicBezTo>
                  <a:cubicBezTo>
                    <a:pt x="926" y="49"/>
                    <a:pt x="566" y="314"/>
                    <a:pt x="286" y="430"/>
                  </a:cubicBezTo>
                  <a:cubicBezTo>
                    <a:pt x="1" y="561"/>
                    <a:pt x="298" y="1526"/>
                    <a:pt x="703" y="2276"/>
                  </a:cubicBezTo>
                  <a:cubicBezTo>
                    <a:pt x="889" y="2624"/>
                    <a:pt x="1262" y="2831"/>
                    <a:pt x="1568" y="2831"/>
                  </a:cubicBezTo>
                  <a:cubicBezTo>
                    <a:pt x="1888" y="2831"/>
                    <a:pt x="2135" y="2604"/>
                    <a:pt x="2013" y="2073"/>
                  </a:cubicBezTo>
                  <a:cubicBezTo>
                    <a:pt x="2013" y="2073"/>
                    <a:pt x="2144" y="764"/>
                    <a:pt x="2453" y="25"/>
                  </a:cubicBezTo>
                  <a:cubicBezTo>
                    <a:pt x="2420" y="7"/>
                    <a:pt x="2338" y="1"/>
                    <a:pt x="2231"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61"/>
            <p:cNvSpPr/>
            <p:nvPr/>
          </p:nvSpPr>
          <p:spPr>
            <a:xfrm>
              <a:off x="7418622" y="1483760"/>
              <a:ext cx="305495" cy="317062"/>
            </a:xfrm>
            <a:custGeom>
              <a:avLst/>
              <a:gdLst/>
              <a:ahLst/>
              <a:cxnLst/>
              <a:rect l="l" t="t" r="r" b="b"/>
              <a:pathLst>
                <a:path w="4569" h="4742" extrusionOk="0">
                  <a:moveTo>
                    <a:pt x="2345" y="1"/>
                  </a:moveTo>
                  <a:cubicBezTo>
                    <a:pt x="2155" y="1"/>
                    <a:pt x="1942" y="18"/>
                    <a:pt x="1711" y="61"/>
                  </a:cubicBezTo>
                  <a:cubicBezTo>
                    <a:pt x="687" y="252"/>
                    <a:pt x="472" y="2073"/>
                    <a:pt x="472" y="2073"/>
                  </a:cubicBezTo>
                  <a:cubicBezTo>
                    <a:pt x="419" y="2055"/>
                    <a:pt x="374" y="2046"/>
                    <a:pt x="335" y="2046"/>
                  </a:cubicBezTo>
                  <a:cubicBezTo>
                    <a:pt x="0" y="2046"/>
                    <a:pt x="172" y="2681"/>
                    <a:pt x="353" y="2990"/>
                  </a:cubicBezTo>
                  <a:cubicBezTo>
                    <a:pt x="473" y="3177"/>
                    <a:pt x="590" y="3218"/>
                    <a:pt x="669" y="3218"/>
                  </a:cubicBezTo>
                  <a:cubicBezTo>
                    <a:pt x="731" y="3218"/>
                    <a:pt x="770" y="3193"/>
                    <a:pt x="770" y="3193"/>
                  </a:cubicBezTo>
                  <a:cubicBezTo>
                    <a:pt x="864" y="3473"/>
                    <a:pt x="1888" y="4742"/>
                    <a:pt x="2657" y="4742"/>
                  </a:cubicBezTo>
                  <a:cubicBezTo>
                    <a:pt x="2671" y="4742"/>
                    <a:pt x="2685" y="4741"/>
                    <a:pt x="2699" y="4740"/>
                  </a:cubicBezTo>
                  <a:cubicBezTo>
                    <a:pt x="3485" y="4705"/>
                    <a:pt x="3580" y="4347"/>
                    <a:pt x="4080" y="2800"/>
                  </a:cubicBezTo>
                  <a:cubicBezTo>
                    <a:pt x="4568" y="1240"/>
                    <a:pt x="3378" y="192"/>
                    <a:pt x="3378" y="192"/>
                  </a:cubicBezTo>
                  <a:cubicBezTo>
                    <a:pt x="3378" y="192"/>
                    <a:pt x="2988" y="1"/>
                    <a:pt x="2345"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61"/>
            <p:cNvSpPr/>
            <p:nvPr/>
          </p:nvSpPr>
          <p:spPr>
            <a:xfrm>
              <a:off x="7478063" y="1570548"/>
              <a:ext cx="241240" cy="120353"/>
            </a:xfrm>
            <a:custGeom>
              <a:avLst/>
              <a:gdLst/>
              <a:ahLst/>
              <a:cxnLst/>
              <a:rect l="l" t="t" r="r" b="b"/>
              <a:pathLst>
                <a:path w="3608" h="1800" extrusionOk="0">
                  <a:moveTo>
                    <a:pt x="2506" y="1"/>
                  </a:moveTo>
                  <a:cubicBezTo>
                    <a:pt x="1724" y="1"/>
                    <a:pt x="1309" y="647"/>
                    <a:pt x="607" y="799"/>
                  </a:cubicBezTo>
                  <a:cubicBezTo>
                    <a:pt x="345" y="859"/>
                    <a:pt x="12" y="1109"/>
                    <a:pt x="0" y="1406"/>
                  </a:cubicBezTo>
                  <a:cubicBezTo>
                    <a:pt x="10" y="1408"/>
                    <a:pt x="20" y="1409"/>
                    <a:pt x="31" y="1409"/>
                  </a:cubicBezTo>
                  <a:cubicBezTo>
                    <a:pt x="217" y="1409"/>
                    <a:pt x="546" y="1128"/>
                    <a:pt x="715" y="1049"/>
                  </a:cubicBezTo>
                  <a:cubicBezTo>
                    <a:pt x="1096" y="871"/>
                    <a:pt x="1477" y="811"/>
                    <a:pt x="1810" y="525"/>
                  </a:cubicBezTo>
                  <a:cubicBezTo>
                    <a:pt x="2001" y="361"/>
                    <a:pt x="2241" y="274"/>
                    <a:pt x="2482" y="274"/>
                  </a:cubicBezTo>
                  <a:cubicBezTo>
                    <a:pt x="2556" y="274"/>
                    <a:pt x="2630" y="282"/>
                    <a:pt x="2703" y="299"/>
                  </a:cubicBezTo>
                  <a:cubicBezTo>
                    <a:pt x="3072" y="382"/>
                    <a:pt x="3167" y="597"/>
                    <a:pt x="3215" y="942"/>
                  </a:cubicBezTo>
                  <a:cubicBezTo>
                    <a:pt x="3251" y="1252"/>
                    <a:pt x="3120" y="1716"/>
                    <a:pt x="3251" y="1799"/>
                  </a:cubicBezTo>
                  <a:cubicBezTo>
                    <a:pt x="3405" y="1394"/>
                    <a:pt x="3608" y="871"/>
                    <a:pt x="3441" y="442"/>
                  </a:cubicBezTo>
                  <a:cubicBezTo>
                    <a:pt x="3310" y="109"/>
                    <a:pt x="2858" y="13"/>
                    <a:pt x="2548" y="1"/>
                  </a:cubicBezTo>
                  <a:cubicBezTo>
                    <a:pt x="2534" y="1"/>
                    <a:pt x="2520" y="1"/>
                    <a:pt x="2506"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61"/>
            <p:cNvSpPr/>
            <p:nvPr/>
          </p:nvSpPr>
          <p:spPr>
            <a:xfrm>
              <a:off x="7237625" y="1874706"/>
              <a:ext cx="652845" cy="1051079"/>
            </a:xfrm>
            <a:custGeom>
              <a:avLst/>
              <a:gdLst/>
              <a:ahLst/>
              <a:cxnLst/>
              <a:rect l="l" t="t" r="r" b="b"/>
              <a:pathLst>
                <a:path w="9764" h="15720" extrusionOk="0">
                  <a:moveTo>
                    <a:pt x="1707" y="1"/>
                  </a:moveTo>
                  <a:cubicBezTo>
                    <a:pt x="1509" y="1"/>
                    <a:pt x="1337" y="84"/>
                    <a:pt x="1310" y="370"/>
                  </a:cubicBezTo>
                  <a:lnTo>
                    <a:pt x="1310" y="465"/>
                  </a:lnTo>
                  <a:cubicBezTo>
                    <a:pt x="1203" y="501"/>
                    <a:pt x="1096" y="548"/>
                    <a:pt x="989" y="596"/>
                  </a:cubicBezTo>
                  <a:cubicBezTo>
                    <a:pt x="727" y="727"/>
                    <a:pt x="584" y="882"/>
                    <a:pt x="667" y="1191"/>
                  </a:cubicBezTo>
                  <a:cubicBezTo>
                    <a:pt x="679" y="1239"/>
                    <a:pt x="691" y="1286"/>
                    <a:pt x="715" y="1346"/>
                  </a:cubicBezTo>
                  <a:cubicBezTo>
                    <a:pt x="608" y="1346"/>
                    <a:pt x="489" y="1382"/>
                    <a:pt x="393" y="1429"/>
                  </a:cubicBezTo>
                  <a:cubicBezTo>
                    <a:pt x="12" y="1620"/>
                    <a:pt x="1" y="2048"/>
                    <a:pt x="84" y="2465"/>
                  </a:cubicBezTo>
                  <a:cubicBezTo>
                    <a:pt x="1560" y="2489"/>
                    <a:pt x="2251" y="5418"/>
                    <a:pt x="2298" y="6501"/>
                  </a:cubicBezTo>
                  <a:cubicBezTo>
                    <a:pt x="2370" y="8109"/>
                    <a:pt x="2191" y="9835"/>
                    <a:pt x="2787" y="11359"/>
                  </a:cubicBezTo>
                  <a:cubicBezTo>
                    <a:pt x="3037" y="11978"/>
                    <a:pt x="3239" y="12705"/>
                    <a:pt x="3584" y="13264"/>
                  </a:cubicBezTo>
                  <a:cubicBezTo>
                    <a:pt x="3953" y="13859"/>
                    <a:pt x="4561" y="14205"/>
                    <a:pt x="5132" y="14574"/>
                  </a:cubicBezTo>
                  <a:cubicBezTo>
                    <a:pt x="5724" y="14956"/>
                    <a:pt x="6606" y="15720"/>
                    <a:pt x="7393" y="15720"/>
                  </a:cubicBezTo>
                  <a:cubicBezTo>
                    <a:pt x="7588" y="15720"/>
                    <a:pt x="7777" y="15673"/>
                    <a:pt x="7954" y="15562"/>
                  </a:cubicBezTo>
                  <a:cubicBezTo>
                    <a:pt x="8252" y="15372"/>
                    <a:pt x="8954" y="14669"/>
                    <a:pt x="8990" y="14371"/>
                  </a:cubicBezTo>
                  <a:cubicBezTo>
                    <a:pt x="9014" y="14181"/>
                    <a:pt x="8871" y="14014"/>
                    <a:pt x="8799" y="13824"/>
                  </a:cubicBezTo>
                  <a:cubicBezTo>
                    <a:pt x="8775" y="13752"/>
                    <a:pt x="8775" y="13681"/>
                    <a:pt x="8787" y="13609"/>
                  </a:cubicBezTo>
                  <a:cubicBezTo>
                    <a:pt x="8799" y="13538"/>
                    <a:pt x="8847" y="13467"/>
                    <a:pt x="8918" y="13431"/>
                  </a:cubicBezTo>
                  <a:cubicBezTo>
                    <a:pt x="9014" y="13359"/>
                    <a:pt x="9145" y="13324"/>
                    <a:pt x="9204" y="13205"/>
                  </a:cubicBezTo>
                  <a:cubicBezTo>
                    <a:pt x="9418" y="12705"/>
                    <a:pt x="8823" y="12347"/>
                    <a:pt x="9049" y="11859"/>
                  </a:cubicBezTo>
                  <a:cubicBezTo>
                    <a:pt x="9180" y="11597"/>
                    <a:pt x="9764" y="11204"/>
                    <a:pt x="9347" y="10859"/>
                  </a:cubicBezTo>
                  <a:cubicBezTo>
                    <a:pt x="9311" y="10823"/>
                    <a:pt x="9275" y="10800"/>
                    <a:pt x="9228" y="10776"/>
                  </a:cubicBezTo>
                  <a:cubicBezTo>
                    <a:pt x="9323" y="10716"/>
                    <a:pt x="9395" y="10633"/>
                    <a:pt x="9442" y="10538"/>
                  </a:cubicBezTo>
                  <a:cubicBezTo>
                    <a:pt x="9526" y="10311"/>
                    <a:pt x="9442" y="10049"/>
                    <a:pt x="9275" y="9788"/>
                  </a:cubicBezTo>
                  <a:cubicBezTo>
                    <a:pt x="9037" y="9383"/>
                    <a:pt x="8930" y="9454"/>
                    <a:pt x="8513" y="9359"/>
                  </a:cubicBezTo>
                  <a:cubicBezTo>
                    <a:pt x="6775" y="8954"/>
                    <a:pt x="6358" y="6859"/>
                    <a:pt x="5954" y="5299"/>
                  </a:cubicBezTo>
                  <a:cubicBezTo>
                    <a:pt x="5418" y="3203"/>
                    <a:pt x="4382" y="1132"/>
                    <a:pt x="2358" y="143"/>
                  </a:cubicBezTo>
                  <a:lnTo>
                    <a:pt x="2358" y="143"/>
                  </a:lnTo>
                  <a:cubicBezTo>
                    <a:pt x="2371" y="158"/>
                    <a:pt x="2372" y="164"/>
                    <a:pt x="2362" y="164"/>
                  </a:cubicBezTo>
                  <a:cubicBezTo>
                    <a:pt x="2312" y="164"/>
                    <a:pt x="1984" y="1"/>
                    <a:pt x="1707"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61"/>
            <p:cNvSpPr/>
            <p:nvPr/>
          </p:nvSpPr>
          <p:spPr>
            <a:xfrm>
              <a:off x="7565586" y="2193974"/>
              <a:ext cx="303422" cy="406524"/>
            </a:xfrm>
            <a:custGeom>
              <a:avLst/>
              <a:gdLst/>
              <a:ahLst/>
              <a:cxnLst/>
              <a:rect l="l" t="t" r="r" b="b"/>
              <a:pathLst>
                <a:path w="4538" h="6080" extrusionOk="0">
                  <a:moveTo>
                    <a:pt x="1" y="0"/>
                  </a:moveTo>
                  <a:cubicBezTo>
                    <a:pt x="1" y="298"/>
                    <a:pt x="168" y="607"/>
                    <a:pt x="239" y="893"/>
                  </a:cubicBezTo>
                  <a:cubicBezTo>
                    <a:pt x="334" y="1250"/>
                    <a:pt x="453" y="1595"/>
                    <a:pt x="596" y="1941"/>
                  </a:cubicBezTo>
                  <a:cubicBezTo>
                    <a:pt x="727" y="2286"/>
                    <a:pt x="811" y="2655"/>
                    <a:pt x="941" y="2988"/>
                  </a:cubicBezTo>
                  <a:cubicBezTo>
                    <a:pt x="1108" y="3358"/>
                    <a:pt x="1287" y="3715"/>
                    <a:pt x="1489" y="4060"/>
                  </a:cubicBezTo>
                  <a:cubicBezTo>
                    <a:pt x="1930" y="4893"/>
                    <a:pt x="2870" y="5917"/>
                    <a:pt x="3847" y="6048"/>
                  </a:cubicBezTo>
                  <a:cubicBezTo>
                    <a:pt x="3975" y="6071"/>
                    <a:pt x="4098" y="6079"/>
                    <a:pt x="4223" y="6079"/>
                  </a:cubicBezTo>
                  <a:cubicBezTo>
                    <a:pt x="4295" y="6079"/>
                    <a:pt x="4368" y="6077"/>
                    <a:pt x="4442" y="6072"/>
                  </a:cubicBezTo>
                  <a:lnTo>
                    <a:pt x="4537" y="5751"/>
                  </a:lnTo>
                  <a:cubicBezTo>
                    <a:pt x="4442" y="5751"/>
                    <a:pt x="4335" y="5775"/>
                    <a:pt x="4263" y="5775"/>
                  </a:cubicBezTo>
                  <a:cubicBezTo>
                    <a:pt x="4025" y="5775"/>
                    <a:pt x="3787" y="5751"/>
                    <a:pt x="3549" y="5703"/>
                  </a:cubicBezTo>
                  <a:cubicBezTo>
                    <a:pt x="3227" y="5608"/>
                    <a:pt x="2954" y="5358"/>
                    <a:pt x="2704" y="5143"/>
                  </a:cubicBezTo>
                  <a:cubicBezTo>
                    <a:pt x="2454" y="4929"/>
                    <a:pt x="2192" y="4751"/>
                    <a:pt x="2013" y="4477"/>
                  </a:cubicBezTo>
                  <a:cubicBezTo>
                    <a:pt x="1537" y="3750"/>
                    <a:pt x="1180" y="2977"/>
                    <a:pt x="941" y="2155"/>
                  </a:cubicBezTo>
                  <a:cubicBezTo>
                    <a:pt x="822" y="1762"/>
                    <a:pt x="727" y="1357"/>
                    <a:pt x="572" y="964"/>
                  </a:cubicBezTo>
                  <a:cubicBezTo>
                    <a:pt x="453" y="667"/>
                    <a:pt x="287" y="191"/>
                    <a:pt x="1" y="0"/>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61"/>
            <p:cNvSpPr/>
            <p:nvPr/>
          </p:nvSpPr>
          <p:spPr>
            <a:xfrm>
              <a:off x="7463687" y="2070546"/>
              <a:ext cx="334446" cy="608248"/>
            </a:xfrm>
            <a:custGeom>
              <a:avLst/>
              <a:gdLst/>
              <a:ahLst/>
              <a:cxnLst/>
              <a:rect l="l" t="t" r="r" b="b"/>
              <a:pathLst>
                <a:path w="5002" h="9097" extrusionOk="0">
                  <a:moveTo>
                    <a:pt x="1" y="1"/>
                  </a:moveTo>
                  <a:lnTo>
                    <a:pt x="1" y="1"/>
                  </a:lnTo>
                  <a:cubicBezTo>
                    <a:pt x="156" y="632"/>
                    <a:pt x="525" y="1215"/>
                    <a:pt x="691" y="1846"/>
                  </a:cubicBezTo>
                  <a:cubicBezTo>
                    <a:pt x="930" y="2739"/>
                    <a:pt x="1215" y="3620"/>
                    <a:pt x="1501" y="4501"/>
                  </a:cubicBezTo>
                  <a:cubicBezTo>
                    <a:pt x="1775" y="5382"/>
                    <a:pt x="2001" y="6204"/>
                    <a:pt x="2430" y="7013"/>
                  </a:cubicBezTo>
                  <a:cubicBezTo>
                    <a:pt x="2763" y="7656"/>
                    <a:pt x="3239" y="8228"/>
                    <a:pt x="3823" y="8680"/>
                  </a:cubicBezTo>
                  <a:cubicBezTo>
                    <a:pt x="4073" y="8883"/>
                    <a:pt x="4442" y="9097"/>
                    <a:pt x="4763" y="9097"/>
                  </a:cubicBezTo>
                  <a:cubicBezTo>
                    <a:pt x="5002" y="9097"/>
                    <a:pt x="4978" y="9061"/>
                    <a:pt x="4906" y="8835"/>
                  </a:cubicBezTo>
                  <a:cubicBezTo>
                    <a:pt x="4263" y="8525"/>
                    <a:pt x="3704" y="8073"/>
                    <a:pt x="3263" y="7501"/>
                  </a:cubicBezTo>
                  <a:cubicBezTo>
                    <a:pt x="2942" y="7132"/>
                    <a:pt x="2656" y="6728"/>
                    <a:pt x="2418" y="6287"/>
                  </a:cubicBezTo>
                  <a:cubicBezTo>
                    <a:pt x="2239" y="5882"/>
                    <a:pt x="2084" y="5465"/>
                    <a:pt x="1954" y="5049"/>
                  </a:cubicBezTo>
                  <a:cubicBezTo>
                    <a:pt x="1632" y="4168"/>
                    <a:pt x="1299" y="3251"/>
                    <a:pt x="1061" y="2346"/>
                  </a:cubicBezTo>
                  <a:cubicBezTo>
                    <a:pt x="930" y="1775"/>
                    <a:pt x="751" y="1227"/>
                    <a:pt x="513" y="703"/>
                  </a:cubicBezTo>
                  <a:cubicBezTo>
                    <a:pt x="430" y="524"/>
                    <a:pt x="239" y="36"/>
                    <a:pt x="1"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61"/>
            <p:cNvSpPr/>
            <p:nvPr/>
          </p:nvSpPr>
          <p:spPr>
            <a:xfrm>
              <a:off x="7544658" y="2525077"/>
              <a:ext cx="289314" cy="273936"/>
            </a:xfrm>
            <a:custGeom>
              <a:avLst/>
              <a:gdLst/>
              <a:ahLst/>
              <a:cxnLst/>
              <a:rect l="l" t="t" r="r" b="b"/>
              <a:pathLst>
                <a:path w="4327" h="4097" extrusionOk="0">
                  <a:moveTo>
                    <a:pt x="380" y="1"/>
                  </a:moveTo>
                  <a:cubicBezTo>
                    <a:pt x="0" y="1"/>
                    <a:pt x="802" y="1192"/>
                    <a:pt x="885" y="1299"/>
                  </a:cubicBezTo>
                  <a:cubicBezTo>
                    <a:pt x="1290" y="1823"/>
                    <a:pt x="1647" y="2358"/>
                    <a:pt x="2171" y="2787"/>
                  </a:cubicBezTo>
                  <a:cubicBezTo>
                    <a:pt x="2540" y="3085"/>
                    <a:pt x="2921" y="3370"/>
                    <a:pt x="3302" y="3656"/>
                  </a:cubicBezTo>
                  <a:cubicBezTo>
                    <a:pt x="3564" y="3859"/>
                    <a:pt x="3886" y="4013"/>
                    <a:pt x="4207" y="4097"/>
                  </a:cubicBezTo>
                  <a:cubicBezTo>
                    <a:pt x="4183" y="4025"/>
                    <a:pt x="4183" y="3954"/>
                    <a:pt x="4195" y="3882"/>
                  </a:cubicBezTo>
                  <a:cubicBezTo>
                    <a:pt x="4207" y="3811"/>
                    <a:pt x="4255" y="3740"/>
                    <a:pt x="4326" y="3704"/>
                  </a:cubicBezTo>
                  <a:cubicBezTo>
                    <a:pt x="4017" y="3513"/>
                    <a:pt x="3695" y="3347"/>
                    <a:pt x="3398" y="3144"/>
                  </a:cubicBezTo>
                  <a:cubicBezTo>
                    <a:pt x="3100" y="2966"/>
                    <a:pt x="2826" y="2763"/>
                    <a:pt x="2576" y="2549"/>
                  </a:cubicBezTo>
                  <a:cubicBezTo>
                    <a:pt x="2255" y="2263"/>
                    <a:pt x="2016" y="1894"/>
                    <a:pt x="1707" y="1596"/>
                  </a:cubicBezTo>
                  <a:cubicBezTo>
                    <a:pt x="1409" y="1346"/>
                    <a:pt x="1147" y="1049"/>
                    <a:pt x="909" y="727"/>
                  </a:cubicBezTo>
                  <a:cubicBezTo>
                    <a:pt x="814" y="584"/>
                    <a:pt x="600" y="25"/>
                    <a:pt x="385" y="1"/>
                  </a:cubicBezTo>
                  <a:cubicBezTo>
                    <a:pt x="383" y="1"/>
                    <a:pt x="381" y="1"/>
                    <a:pt x="380"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61"/>
            <p:cNvSpPr/>
            <p:nvPr/>
          </p:nvSpPr>
          <p:spPr>
            <a:xfrm>
              <a:off x="7407189" y="2135001"/>
              <a:ext cx="328027" cy="736624"/>
            </a:xfrm>
            <a:custGeom>
              <a:avLst/>
              <a:gdLst/>
              <a:ahLst/>
              <a:cxnLst/>
              <a:rect l="l" t="t" r="r" b="b"/>
              <a:pathLst>
                <a:path w="4906" h="11017" extrusionOk="0">
                  <a:moveTo>
                    <a:pt x="48" y="1"/>
                  </a:moveTo>
                  <a:cubicBezTo>
                    <a:pt x="1" y="406"/>
                    <a:pt x="203" y="894"/>
                    <a:pt x="262" y="1287"/>
                  </a:cubicBezTo>
                  <a:cubicBezTo>
                    <a:pt x="322" y="1537"/>
                    <a:pt x="382" y="1799"/>
                    <a:pt x="465" y="2049"/>
                  </a:cubicBezTo>
                  <a:cubicBezTo>
                    <a:pt x="513" y="2299"/>
                    <a:pt x="548" y="2549"/>
                    <a:pt x="572" y="2811"/>
                  </a:cubicBezTo>
                  <a:cubicBezTo>
                    <a:pt x="715" y="3597"/>
                    <a:pt x="882" y="4382"/>
                    <a:pt x="1024" y="5168"/>
                  </a:cubicBezTo>
                  <a:cubicBezTo>
                    <a:pt x="1120" y="5847"/>
                    <a:pt x="1275" y="6514"/>
                    <a:pt x="1465" y="7168"/>
                  </a:cubicBezTo>
                  <a:cubicBezTo>
                    <a:pt x="1882" y="8419"/>
                    <a:pt x="2477" y="9657"/>
                    <a:pt x="3596" y="10395"/>
                  </a:cubicBezTo>
                  <a:cubicBezTo>
                    <a:pt x="3914" y="10598"/>
                    <a:pt x="4323" y="11016"/>
                    <a:pt x="4630" y="11016"/>
                  </a:cubicBezTo>
                  <a:cubicBezTo>
                    <a:pt x="4737" y="11016"/>
                    <a:pt x="4832" y="10965"/>
                    <a:pt x="4906" y="10836"/>
                  </a:cubicBezTo>
                  <a:cubicBezTo>
                    <a:pt x="4084" y="10086"/>
                    <a:pt x="3358" y="9240"/>
                    <a:pt x="2727" y="8323"/>
                  </a:cubicBezTo>
                  <a:cubicBezTo>
                    <a:pt x="2096" y="7371"/>
                    <a:pt x="1727" y="6395"/>
                    <a:pt x="1429" y="5299"/>
                  </a:cubicBezTo>
                  <a:cubicBezTo>
                    <a:pt x="1120" y="4144"/>
                    <a:pt x="953" y="2966"/>
                    <a:pt x="703" y="1811"/>
                  </a:cubicBezTo>
                  <a:cubicBezTo>
                    <a:pt x="643" y="1454"/>
                    <a:pt x="560" y="1108"/>
                    <a:pt x="453" y="775"/>
                  </a:cubicBezTo>
                  <a:cubicBezTo>
                    <a:pt x="358" y="561"/>
                    <a:pt x="251" y="132"/>
                    <a:pt x="48"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61"/>
            <p:cNvSpPr/>
            <p:nvPr/>
          </p:nvSpPr>
          <p:spPr>
            <a:xfrm>
              <a:off x="7263902" y="1955141"/>
              <a:ext cx="124231" cy="113867"/>
            </a:xfrm>
            <a:custGeom>
              <a:avLst/>
              <a:gdLst/>
              <a:ahLst/>
              <a:cxnLst/>
              <a:rect l="l" t="t" r="r" b="b"/>
              <a:pathLst>
                <a:path w="1858" h="1703" extrusionOk="0">
                  <a:moveTo>
                    <a:pt x="274" y="0"/>
                  </a:moveTo>
                  <a:lnTo>
                    <a:pt x="274" y="0"/>
                  </a:lnTo>
                  <a:cubicBezTo>
                    <a:pt x="286" y="48"/>
                    <a:pt x="298" y="95"/>
                    <a:pt x="322" y="143"/>
                  </a:cubicBezTo>
                  <a:cubicBezTo>
                    <a:pt x="203" y="155"/>
                    <a:pt x="96" y="179"/>
                    <a:pt x="0" y="226"/>
                  </a:cubicBezTo>
                  <a:cubicBezTo>
                    <a:pt x="155" y="357"/>
                    <a:pt x="334" y="453"/>
                    <a:pt x="524" y="536"/>
                  </a:cubicBezTo>
                  <a:cubicBezTo>
                    <a:pt x="846" y="715"/>
                    <a:pt x="1036" y="941"/>
                    <a:pt x="1298" y="1191"/>
                  </a:cubicBezTo>
                  <a:cubicBezTo>
                    <a:pt x="1453" y="1334"/>
                    <a:pt x="1655" y="1691"/>
                    <a:pt x="1858" y="1703"/>
                  </a:cubicBezTo>
                  <a:cubicBezTo>
                    <a:pt x="1643" y="965"/>
                    <a:pt x="965" y="310"/>
                    <a:pt x="274" y="0"/>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61"/>
            <p:cNvSpPr/>
            <p:nvPr/>
          </p:nvSpPr>
          <p:spPr>
            <a:xfrm>
              <a:off x="7302883" y="1900180"/>
              <a:ext cx="150574" cy="156926"/>
            </a:xfrm>
            <a:custGeom>
              <a:avLst/>
              <a:gdLst/>
              <a:ahLst/>
              <a:cxnLst/>
              <a:rect l="l" t="t" r="r" b="b"/>
              <a:pathLst>
                <a:path w="2252" h="2347" extrusionOk="0">
                  <a:moveTo>
                    <a:pt x="346" y="1"/>
                  </a:moveTo>
                  <a:lnTo>
                    <a:pt x="346" y="84"/>
                  </a:lnTo>
                  <a:cubicBezTo>
                    <a:pt x="227" y="132"/>
                    <a:pt x="120" y="167"/>
                    <a:pt x="1" y="215"/>
                  </a:cubicBezTo>
                  <a:cubicBezTo>
                    <a:pt x="132" y="322"/>
                    <a:pt x="298" y="417"/>
                    <a:pt x="370" y="465"/>
                  </a:cubicBezTo>
                  <a:cubicBezTo>
                    <a:pt x="691" y="667"/>
                    <a:pt x="1001" y="905"/>
                    <a:pt x="1275" y="1179"/>
                  </a:cubicBezTo>
                  <a:cubicBezTo>
                    <a:pt x="1513" y="1417"/>
                    <a:pt x="1715" y="1679"/>
                    <a:pt x="1870" y="1977"/>
                  </a:cubicBezTo>
                  <a:cubicBezTo>
                    <a:pt x="1930" y="2120"/>
                    <a:pt x="2013" y="2239"/>
                    <a:pt x="2120" y="2346"/>
                  </a:cubicBezTo>
                  <a:cubicBezTo>
                    <a:pt x="2251" y="2191"/>
                    <a:pt x="2120" y="1751"/>
                    <a:pt x="2096" y="1667"/>
                  </a:cubicBezTo>
                  <a:cubicBezTo>
                    <a:pt x="2084" y="1441"/>
                    <a:pt x="1692" y="1108"/>
                    <a:pt x="1537" y="941"/>
                  </a:cubicBezTo>
                  <a:cubicBezTo>
                    <a:pt x="1263" y="679"/>
                    <a:pt x="977" y="429"/>
                    <a:pt x="656" y="203"/>
                  </a:cubicBezTo>
                  <a:cubicBezTo>
                    <a:pt x="560" y="132"/>
                    <a:pt x="453" y="60"/>
                    <a:pt x="346"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rupo 2">
            <a:extLst>
              <a:ext uri="{FF2B5EF4-FFF2-40B4-BE49-F238E27FC236}">
                <a16:creationId xmlns:a16="http://schemas.microsoft.com/office/drawing/2014/main" id="{2EEA0671-EF91-4945-9042-DFB61523006A}"/>
              </a:ext>
            </a:extLst>
          </p:cNvPr>
          <p:cNvGrpSpPr/>
          <p:nvPr/>
        </p:nvGrpSpPr>
        <p:grpSpPr>
          <a:xfrm>
            <a:off x="7565692" y="4327406"/>
            <a:ext cx="1584842" cy="816093"/>
            <a:chOff x="7119768" y="3424326"/>
            <a:chExt cx="2030766" cy="1719174"/>
          </a:xfrm>
        </p:grpSpPr>
        <p:sp>
          <p:nvSpPr>
            <p:cNvPr id="55" name="Rectángulo 1">
              <a:extLst>
                <a:ext uri="{FF2B5EF4-FFF2-40B4-BE49-F238E27FC236}">
                  <a16:creationId xmlns:a16="http://schemas.microsoft.com/office/drawing/2014/main" id="{2F15F0A6-F0CF-459B-887B-299220D57234}"/>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Rectángulo 1">
              <a:extLst>
                <a:ext uri="{FF2B5EF4-FFF2-40B4-BE49-F238E27FC236}">
                  <a16:creationId xmlns:a16="http://schemas.microsoft.com/office/drawing/2014/main" id="{A853AEC9-53E7-444B-A0EA-1467BD180603}"/>
                </a:ext>
              </a:extLst>
            </p:cNvPr>
            <p:cNvSpPr/>
            <p:nvPr/>
          </p:nvSpPr>
          <p:spPr>
            <a:xfrm rot="10800000">
              <a:off x="7792145" y="3977125"/>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2" name="Grupo 1">
            <a:extLst>
              <a:ext uri="{FF2B5EF4-FFF2-40B4-BE49-F238E27FC236}">
                <a16:creationId xmlns:a16="http://schemas.microsoft.com/office/drawing/2014/main" id="{6072B38E-A45F-4B16-99B2-CD0E05B995F8}"/>
              </a:ext>
            </a:extLst>
          </p:cNvPr>
          <p:cNvGrpSpPr/>
          <p:nvPr/>
        </p:nvGrpSpPr>
        <p:grpSpPr>
          <a:xfrm>
            <a:off x="1" y="5451"/>
            <a:ext cx="1462688" cy="1200599"/>
            <a:chOff x="0" y="5451"/>
            <a:chExt cx="2024743" cy="1719174"/>
          </a:xfrm>
        </p:grpSpPr>
        <p:sp>
          <p:nvSpPr>
            <p:cNvPr id="56" name="Rectángulo 1">
              <a:extLst>
                <a:ext uri="{FF2B5EF4-FFF2-40B4-BE49-F238E27FC236}">
                  <a16:creationId xmlns:a16="http://schemas.microsoft.com/office/drawing/2014/main" id="{258129E2-6568-486B-BA71-1B8BE9649A92}"/>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ángulo 1">
              <a:extLst>
                <a:ext uri="{FF2B5EF4-FFF2-40B4-BE49-F238E27FC236}">
                  <a16:creationId xmlns:a16="http://schemas.microsoft.com/office/drawing/2014/main" id="{3B78431E-5124-4603-9B80-705B4B0E8ABE}"/>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38"/>
        <p:cNvGrpSpPr/>
        <p:nvPr/>
      </p:nvGrpSpPr>
      <p:grpSpPr>
        <a:xfrm>
          <a:off x="0" y="0"/>
          <a:ext cx="0" cy="0"/>
          <a:chOff x="0" y="0"/>
          <a:chExt cx="0" cy="0"/>
        </a:xfrm>
      </p:grpSpPr>
      <p:sp>
        <p:nvSpPr>
          <p:cNvPr id="30" name="Rectángulo 1">
            <a:extLst>
              <a:ext uri="{FF2B5EF4-FFF2-40B4-BE49-F238E27FC236}">
                <a16:creationId xmlns:a16="http://schemas.microsoft.com/office/drawing/2014/main" id="{63F40D80-9591-4B0A-B925-D0A72D23061E}"/>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39" name="Google Shape;3239;p62"/>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Main Roman constructions</a:t>
            </a:r>
            <a:endParaRPr/>
          </a:p>
        </p:txBody>
      </p:sp>
      <p:sp>
        <p:nvSpPr>
          <p:cNvPr id="3240" name="Google Shape;3240;p62"/>
          <p:cNvSpPr txBox="1"/>
          <p:nvPr/>
        </p:nvSpPr>
        <p:spPr>
          <a:xfrm>
            <a:off x="715088" y="1119482"/>
            <a:ext cx="1828800" cy="109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Baalbek temple</a:t>
            </a:r>
            <a:endParaRPr sz="2400">
              <a:solidFill>
                <a:srgbClr val="4C9F8B"/>
              </a:solidFill>
              <a:latin typeface="Viga"/>
              <a:ea typeface="Viga"/>
              <a:cs typeface="Viga"/>
              <a:sym typeface="Viga"/>
            </a:endParaRPr>
          </a:p>
        </p:txBody>
      </p:sp>
      <p:cxnSp>
        <p:nvCxnSpPr>
          <p:cNvPr id="3241" name="Google Shape;3241;p62"/>
          <p:cNvCxnSpPr>
            <a:stCxn id="3242" idx="0"/>
            <a:endCxn id="3240" idx="2"/>
          </p:cNvCxnSpPr>
          <p:nvPr/>
        </p:nvCxnSpPr>
        <p:spPr>
          <a:xfrm rot="10800000">
            <a:off x="1629488" y="2216800"/>
            <a:ext cx="0" cy="233400"/>
          </a:xfrm>
          <a:prstGeom prst="straightConnector1">
            <a:avLst/>
          </a:prstGeom>
          <a:noFill/>
          <a:ln w="9525" cap="flat" cmpd="sng">
            <a:solidFill>
              <a:srgbClr val="3A291C"/>
            </a:solidFill>
            <a:prstDash val="solid"/>
            <a:round/>
            <a:headEnd type="oval" w="med" len="med"/>
            <a:tailEnd type="none" w="med" len="med"/>
          </a:ln>
        </p:spPr>
      </p:cxnSp>
      <p:sp>
        <p:nvSpPr>
          <p:cNvPr id="3243" name="Google Shape;3243;p62"/>
          <p:cNvSpPr txBox="1"/>
          <p:nvPr/>
        </p:nvSpPr>
        <p:spPr>
          <a:xfrm>
            <a:off x="1889652" y="3506541"/>
            <a:ext cx="1828800" cy="109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Maison Carrée</a:t>
            </a:r>
            <a:endParaRPr sz="2400">
              <a:solidFill>
                <a:srgbClr val="4C9F8B"/>
              </a:solidFill>
              <a:latin typeface="Viga"/>
              <a:ea typeface="Viga"/>
              <a:cs typeface="Viga"/>
              <a:sym typeface="Viga"/>
            </a:endParaRPr>
          </a:p>
        </p:txBody>
      </p:sp>
      <p:sp>
        <p:nvSpPr>
          <p:cNvPr id="3244" name="Google Shape;3244;p62"/>
          <p:cNvSpPr txBox="1"/>
          <p:nvPr/>
        </p:nvSpPr>
        <p:spPr>
          <a:xfrm>
            <a:off x="3064216" y="1119482"/>
            <a:ext cx="1828800" cy="109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Pont du Gard</a:t>
            </a:r>
            <a:endParaRPr sz="2400">
              <a:solidFill>
                <a:srgbClr val="4C9F8B"/>
              </a:solidFill>
              <a:latin typeface="Viga"/>
              <a:ea typeface="Viga"/>
              <a:cs typeface="Viga"/>
              <a:sym typeface="Viga"/>
            </a:endParaRPr>
          </a:p>
        </p:txBody>
      </p:sp>
      <p:cxnSp>
        <p:nvCxnSpPr>
          <p:cNvPr id="3245" name="Google Shape;3245;p62"/>
          <p:cNvCxnSpPr>
            <a:stCxn id="3246" idx="2"/>
            <a:endCxn id="3243" idx="0"/>
          </p:cNvCxnSpPr>
          <p:nvPr/>
        </p:nvCxnSpPr>
        <p:spPr>
          <a:xfrm>
            <a:off x="2804052" y="3269162"/>
            <a:ext cx="0" cy="237300"/>
          </a:xfrm>
          <a:prstGeom prst="straightConnector1">
            <a:avLst/>
          </a:prstGeom>
          <a:noFill/>
          <a:ln w="9525" cap="flat" cmpd="sng">
            <a:solidFill>
              <a:srgbClr val="3A291C"/>
            </a:solidFill>
            <a:prstDash val="solid"/>
            <a:round/>
            <a:headEnd type="oval" w="med" len="med"/>
            <a:tailEnd type="none" w="med" len="med"/>
          </a:ln>
        </p:spPr>
      </p:cxnSp>
      <p:cxnSp>
        <p:nvCxnSpPr>
          <p:cNvPr id="3247" name="Google Shape;3247;p62"/>
          <p:cNvCxnSpPr>
            <a:stCxn id="3244" idx="2"/>
            <a:endCxn id="3248" idx="0"/>
          </p:cNvCxnSpPr>
          <p:nvPr/>
        </p:nvCxnSpPr>
        <p:spPr>
          <a:xfrm>
            <a:off x="3978616" y="2216882"/>
            <a:ext cx="0" cy="233400"/>
          </a:xfrm>
          <a:prstGeom prst="straightConnector1">
            <a:avLst/>
          </a:prstGeom>
          <a:noFill/>
          <a:ln w="9525" cap="flat" cmpd="sng">
            <a:solidFill>
              <a:srgbClr val="3A291C"/>
            </a:solidFill>
            <a:prstDash val="solid"/>
            <a:round/>
            <a:headEnd type="none" w="med" len="med"/>
            <a:tailEnd type="oval" w="med" len="med"/>
          </a:ln>
        </p:spPr>
      </p:cxnSp>
      <p:sp>
        <p:nvSpPr>
          <p:cNvPr id="3248" name="Google Shape;3248;p62"/>
          <p:cNvSpPr txBox="1"/>
          <p:nvPr/>
        </p:nvSpPr>
        <p:spPr>
          <a:xfrm>
            <a:off x="3178516" y="2450200"/>
            <a:ext cx="160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A291C"/>
                </a:solidFill>
                <a:latin typeface="Viga"/>
                <a:ea typeface="Viga"/>
                <a:cs typeface="Viga"/>
                <a:sym typeface="Viga"/>
              </a:rPr>
              <a:t>1st century AD </a:t>
            </a:r>
            <a:endParaRPr b="1">
              <a:solidFill>
                <a:srgbClr val="3A291C"/>
              </a:solidFill>
              <a:latin typeface="Viga"/>
              <a:ea typeface="Viga"/>
              <a:cs typeface="Viga"/>
              <a:sym typeface="Viga"/>
            </a:endParaRPr>
          </a:p>
        </p:txBody>
      </p:sp>
      <p:sp>
        <p:nvSpPr>
          <p:cNvPr id="3242" name="Google Shape;3242;p62"/>
          <p:cNvSpPr txBox="1"/>
          <p:nvPr/>
        </p:nvSpPr>
        <p:spPr>
          <a:xfrm>
            <a:off x="829388" y="2450200"/>
            <a:ext cx="160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A291C"/>
                </a:solidFill>
                <a:latin typeface="Viga"/>
                <a:ea typeface="Viga"/>
                <a:cs typeface="Viga"/>
                <a:sym typeface="Viga"/>
              </a:rPr>
              <a:t>1st century BC </a:t>
            </a:r>
            <a:endParaRPr b="1">
              <a:solidFill>
                <a:srgbClr val="3A291C"/>
              </a:solidFill>
              <a:latin typeface="Viga"/>
              <a:ea typeface="Viga"/>
              <a:cs typeface="Viga"/>
              <a:sym typeface="Viga"/>
            </a:endParaRPr>
          </a:p>
        </p:txBody>
      </p:sp>
      <p:sp>
        <p:nvSpPr>
          <p:cNvPr id="3246" name="Google Shape;3246;p62"/>
          <p:cNvSpPr txBox="1"/>
          <p:nvPr/>
        </p:nvSpPr>
        <p:spPr>
          <a:xfrm>
            <a:off x="2003952" y="2919962"/>
            <a:ext cx="160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A291C"/>
                </a:solidFill>
                <a:latin typeface="Viga"/>
                <a:ea typeface="Viga"/>
                <a:cs typeface="Viga"/>
                <a:sym typeface="Viga"/>
              </a:rPr>
              <a:t>16 BC </a:t>
            </a:r>
            <a:endParaRPr b="1">
              <a:solidFill>
                <a:srgbClr val="3A291C"/>
              </a:solidFill>
              <a:latin typeface="Viga"/>
              <a:ea typeface="Viga"/>
              <a:cs typeface="Viga"/>
              <a:sym typeface="Viga"/>
            </a:endParaRPr>
          </a:p>
        </p:txBody>
      </p:sp>
      <p:sp>
        <p:nvSpPr>
          <p:cNvPr id="3249" name="Google Shape;3249;p62"/>
          <p:cNvSpPr/>
          <p:nvPr/>
        </p:nvSpPr>
        <p:spPr>
          <a:xfrm rot="-62">
            <a:off x="1100252" y="2766260"/>
            <a:ext cx="1125605" cy="19089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62"/>
          <p:cNvSpPr/>
          <p:nvPr/>
        </p:nvSpPr>
        <p:spPr>
          <a:xfrm rot="-62">
            <a:off x="2269557" y="2766260"/>
            <a:ext cx="1125605" cy="19089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62"/>
          <p:cNvSpPr/>
          <p:nvPr/>
        </p:nvSpPr>
        <p:spPr>
          <a:xfrm rot="-62">
            <a:off x="3438862" y="2766260"/>
            <a:ext cx="1125605" cy="19089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62"/>
          <p:cNvSpPr/>
          <p:nvPr/>
        </p:nvSpPr>
        <p:spPr>
          <a:xfrm rot="-62">
            <a:off x="4608167" y="2766260"/>
            <a:ext cx="1125605" cy="19089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62"/>
          <p:cNvSpPr/>
          <p:nvPr/>
        </p:nvSpPr>
        <p:spPr>
          <a:xfrm rot="-62">
            <a:off x="5777472" y="2766260"/>
            <a:ext cx="1125605" cy="19089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62"/>
          <p:cNvSpPr txBox="1"/>
          <p:nvPr/>
        </p:nvSpPr>
        <p:spPr>
          <a:xfrm>
            <a:off x="5413343" y="1119482"/>
            <a:ext cx="1828800" cy="109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Roman Colosseum</a:t>
            </a:r>
            <a:endParaRPr sz="2400">
              <a:solidFill>
                <a:srgbClr val="4C9F8B"/>
              </a:solidFill>
              <a:latin typeface="Viga"/>
              <a:ea typeface="Viga"/>
              <a:cs typeface="Viga"/>
              <a:sym typeface="Viga"/>
            </a:endParaRPr>
          </a:p>
        </p:txBody>
      </p:sp>
      <p:cxnSp>
        <p:nvCxnSpPr>
          <p:cNvPr id="3255" name="Google Shape;3255;p62"/>
          <p:cNvCxnSpPr>
            <a:stCxn id="3256" idx="0"/>
            <a:endCxn id="3254" idx="2"/>
          </p:cNvCxnSpPr>
          <p:nvPr/>
        </p:nvCxnSpPr>
        <p:spPr>
          <a:xfrm rot="10800000">
            <a:off x="6327743" y="2216800"/>
            <a:ext cx="0" cy="233400"/>
          </a:xfrm>
          <a:prstGeom prst="straightConnector1">
            <a:avLst/>
          </a:prstGeom>
          <a:noFill/>
          <a:ln w="9525" cap="flat" cmpd="sng">
            <a:solidFill>
              <a:srgbClr val="3A291C"/>
            </a:solidFill>
            <a:prstDash val="solid"/>
            <a:round/>
            <a:headEnd type="oval" w="med" len="med"/>
            <a:tailEnd type="none" w="med" len="med"/>
          </a:ln>
        </p:spPr>
      </p:cxnSp>
      <p:sp>
        <p:nvSpPr>
          <p:cNvPr id="3256" name="Google Shape;3256;p62"/>
          <p:cNvSpPr txBox="1"/>
          <p:nvPr/>
        </p:nvSpPr>
        <p:spPr>
          <a:xfrm>
            <a:off x="5527643" y="2450200"/>
            <a:ext cx="160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A291C"/>
                </a:solidFill>
                <a:latin typeface="Viga"/>
                <a:ea typeface="Viga"/>
                <a:cs typeface="Viga"/>
                <a:sym typeface="Viga"/>
              </a:rPr>
              <a:t>80 AD</a:t>
            </a:r>
            <a:endParaRPr b="1">
              <a:solidFill>
                <a:srgbClr val="3A291C"/>
              </a:solidFill>
              <a:latin typeface="Viga"/>
              <a:ea typeface="Viga"/>
              <a:cs typeface="Viga"/>
              <a:sym typeface="Viga"/>
            </a:endParaRPr>
          </a:p>
        </p:txBody>
      </p:sp>
      <p:sp>
        <p:nvSpPr>
          <p:cNvPr id="3257" name="Google Shape;3257;p62"/>
          <p:cNvSpPr txBox="1"/>
          <p:nvPr/>
        </p:nvSpPr>
        <p:spPr>
          <a:xfrm>
            <a:off x="4238779" y="3506541"/>
            <a:ext cx="1828800" cy="109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Aqueduct of Segovia</a:t>
            </a:r>
            <a:endParaRPr sz="2400" b="1">
              <a:solidFill>
                <a:srgbClr val="4C9F8B"/>
              </a:solidFill>
              <a:latin typeface="Viga"/>
              <a:ea typeface="Viga"/>
              <a:cs typeface="Viga"/>
              <a:sym typeface="Viga"/>
            </a:endParaRPr>
          </a:p>
        </p:txBody>
      </p:sp>
      <p:cxnSp>
        <p:nvCxnSpPr>
          <p:cNvPr id="3258" name="Google Shape;3258;p62"/>
          <p:cNvCxnSpPr>
            <a:stCxn id="3259" idx="2"/>
            <a:endCxn id="3257" idx="0"/>
          </p:cNvCxnSpPr>
          <p:nvPr/>
        </p:nvCxnSpPr>
        <p:spPr>
          <a:xfrm>
            <a:off x="5153179" y="3269162"/>
            <a:ext cx="0" cy="237300"/>
          </a:xfrm>
          <a:prstGeom prst="straightConnector1">
            <a:avLst/>
          </a:prstGeom>
          <a:noFill/>
          <a:ln w="9525" cap="flat" cmpd="sng">
            <a:solidFill>
              <a:srgbClr val="3A291C"/>
            </a:solidFill>
            <a:prstDash val="solid"/>
            <a:round/>
            <a:headEnd type="oval" w="med" len="med"/>
            <a:tailEnd type="none" w="med" len="med"/>
          </a:ln>
        </p:spPr>
      </p:cxnSp>
      <p:sp>
        <p:nvSpPr>
          <p:cNvPr id="3259" name="Google Shape;3259;p62"/>
          <p:cNvSpPr txBox="1"/>
          <p:nvPr/>
        </p:nvSpPr>
        <p:spPr>
          <a:xfrm>
            <a:off x="4353079" y="2919962"/>
            <a:ext cx="160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A291C"/>
                </a:solidFill>
                <a:latin typeface="Viga"/>
                <a:ea typeface="Viga"/>
                <a:cs typeface="Viga"/>
                <a:sym typeface="Viga"/>
              </a:rPr>
              <a:t>50 AD </a:t>
            </a:r>
            <a:endParaRPr b="1">
              <a:solidFill>
                <a:srgbClr val="3A291C"/>
              </a:solidFill>
              <a:latin typeface="Viga"/>
              <a:ea typeface="Viga"/>
              <a:cs typeface="Viga"/>
              <a:sym typeface="Viga"/>
            </a:endParaRPr>
          </a:p>
        </p:txBody>
      </p:sp>
      <p:sp>
        <p:nvSpPr>
          <p:cNvPr id="3260" name="Google Shape;3260;p62"/>
          <p:cNvSpPr/>
          <p:nvPr/>
        </p:nvSpPr>
        <p:spPr>
          <a:xfrm rot="-62">
            <a:off x="6946777" y="2766260"/>
            <a:ext cx="1125605" cy="19089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62"/>
          <p:cNvSpPr txBox="1"/>
          <p:nvPr/>
        </p:nvSpPr>
        <p:spPr>
          <a:xfrm>
            <a:off x="6587906" y="3506544"/>
            <a:ext cx="1828800" cy="109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Arch of Septimius Severus</a:t>
            </a:r>
            <a:endParaRPr sz="2400" b="1">
              <a:solidFill>
                <a:srgbClr val="4C9F8B"/>
              </a:solidFill>
              <a:latin typeface="Viga"/>
              <a:ea typeface="Viga"/>
              <a:cs typeface="Viga"/>
              <a:sym typeface="Viga"/>
            </a:endParaRPr>
          </a:p>
        </p:txBody>
      </p:sp>
      <p:cxnSp>
        <p:nvCxnSpPr>
          <p:cNvPr id="3262" name="Google Shape;3262;p62"/>
          <p:cNvCxnSpPr>
            <a:stCxn id="3263" idx="2"/>
            <a:endCxn id="3261" idx="0"/>
          </p:cNvCxnSpPr>
          <p:nvPr/>
        </p:nvCxnSpPr>
        <p:spPr>
          <a:xfrm>
            <a:off x="7502306" y="3269162"/>
            <a:ext cx="0" cy="237300"/>
          </a:xfrm>
          <a:prstGeom prst="straightConnector1">
            <a:avLst/>
          </a:prstGeom>
          <a:noFill/>
          <a:ln w="9525" cap="flat" cmpd="sng">
            <a:solidFill>
              <a:srgbClr val="3A291C"/>
            </a:solidFill>
            <a:prstDash val="solid"/>
            <a:round/>
            <a:headEnd type="oval" w="med" len="med"/>
            <a:tailEnd type="none" w="med" len="med"/>
          </a:ln>
        </p:spPr>
      </p:cxnSp>
      <p:sp>
        <p:nvSpPr>
          <p:cNvPr id="3263" name="Google Shape;3263;p62"/>
          <p:cNvSpPr txBox="1"/>
          <p:nvPr/>
        </p:nvSpPr>
        <p:spPr>
          <a:xfrm>
            <a:off x="6702206" y="2919962"/>
            <a:ext cx="160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A291C"/>
                </a:solidFill>
                <a:latin typeface="Viga"/>
                <a:ea typeface="Viga"/>
                <a:cs typeface="Viga"/>
                <a:sym typeface="Viga"/>
              </a:rPr>
              <a:t>203 AD </a:t>
            </a:r>
            <a:endParaRPr b="1">
              <a:solidFill>
                <a:srgbClr val="3A291C"/>
              </a:solidFill>
              <a:latin typeface="Viga"/>
              <a:ea typeface="Viga"/>
              <a:cs typeface="Viga"/>
              <a:sym typeface="Viga"/>
            </a:endParaRPr>
          </a:p>
        </p:txBody>
      </p:sp>
      <p:cxnSp>
        <p:nvCxnSpPr>
          <p:cNvPr id="3264" name="Google Shape;3264;p62"/>
          <p:cNvCxnSpPr/>
          <p:nvPr/>
        </p:nvCxnSpPr>
        <p:spPr>
          <a:xfrm rot="10800000">
            <a:off x="-370687" y="2861707"/>
            <a:ext cx="1398600" cy="0"/>
          </a:xfrm>
          <a:prstGeom prst="straightConnector1">
            <a:avLst/>
          </a:prstGeom>
          <a:noFill/>
          <a:ln w="9525" cap="flat" cmpd="sng">
            <a:solidFill>
              <a:srgbClr val="3A291C"/>
            </a:solidFill>
            <a:prstDash val="dash"/>
            <a:round/>
            <a:headEnd type="none" w="med" len="med"/>
            <a:tailEnd type="none" w="med" len="med"/>
          </a:ln>
        </p:spPr>
      </p:cxnSp>
      <p:cxnSp>
        <p:nvCxnSpPr>
          <p:cNvPr id="3265" name="Google Shape;3265;p62"/>
          <p:cNvCxnSpPr/>
          <p:nvPr/>
        </p:nvCxnSpPr>
        <p:spPr>
          <a:xfrm rot="10800000">
            <a:off x="8116088" y="2861707"/>
            <a:ext cx="1398600" cy="0"/>
          </a:xfrm>
          <a:prstGeom prst="straightConnector1">
            <a:avLst/>
          </a:prstGeom>
          <a:noFill/>
          <a:ln w="9525" cap="flat" cmpd="sng">
            <a:solidFill>
              <a:srgbClr val="3A291C"/>
            </a:solidFill>
            <a:prstDash val="dash"/>
            <a:round/>
            <a:headEnd type="none" w="med" len="med"/>
            <a:tailEnd type="none" w="med" len="med"/>
          </a:ln>
        </p:spPr>
      </p:cxnSp>
      <p:grpSp>
        <p:nvGrpSpPr>
          <p:cNvPr id="31" name="Grupo 30">
            <a:extLst>
              <a:ext uri="{FF2B5EF4-FFF2-40B4-BE49-F238E27FC236}">
                <a16:creationId xmlns:a16="http://schemas.microsoft.com/office/drawing/2014/main" id="{FA501F94-A2BF-4982-85AB-1BA4675EAA72}"/>
              </a:ext>
            </a:extLst>
          </p:cNvPr>
          <p:cNvGrpSpPr/>
          <p:nvPr/>
        </p:nvGrpSpPr>
        <p:grpSpPr>
          <a:xfrm>
            <a:off x="1" y="5451"/>
            <a:ext cx="2033348" cy="1042161"/>
            <a:chOff x="1" y="5451"/>
            <a:chExt cx="2033348" cy="1042161"/>
          </a:xfrm>
        </p:grpSpPr>
        <p:sp>
          <p:nvSpPr>
            <p:cNvPr id="32" name="Rectángulo 1">
              <a:extLst>
                <a:ext uri="{FF2B5EF4-FFF2-40B4-BE49-F238E27FC236}">
                  <a16:creationId xmlns:a16="http://schemas.microsoft.com/office/drawing/2014/main" id="{104CB94F-318D-4B26-AD43-6D9C61BE78E9}"/>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1">
              <a:extLst>
                <a:ext uri="{FF2B5EF4-FFF2-40B4-BE49-F238E27FC236}">
                  <a16:creationId xmlns:a16="http://schemas.microsoft.com/office/drawing/2014/main" id="{30EF5822-58B4-4472-AE4C-CEE7B3E842EB}"/>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4" name="Grupo 33">
            <a:extLst>
              <a:ext uri="{FF2B5EF4-FFF2-40B4-BE49-F238E27FC236}">
                <a16:creationId xmlns:a16="http://schemas.microsoft.com/office/drawing/2014/main" id="{3C6770F6-0656-4FB6-BA3F-4EDD6F4F8C9F}"/>
              </a:ext>
            </a:extLst>
          </p:cNvPr>
          <p:cNvGrpSpPr/>
          <p:nvPr/>
        </p:nvGrpSpPr>
        <p:grpSpPr>
          <a:xfrm flipH="1">
            <a:off x="7113063" y="13919"/>
            <a:ext cx="2033348" cy="1053178"/>
            <a:chOff x="1" y="-5566"/>
            <a:chExt cx="2033348" cy="1053178"/>
          </a:xfrm>
        </p:grpSpPr>
        <p:sp>
          <p:nvSpPr>
            <p:cNvPr id="35" name="Rectángulo 1">
              <a:extLst>
                <a:ext uri="{FF2B5EF4-FFF2-40B4-BE49-F238E27FC236}">
                  <a16:creationId xmlns:a16="http://schemas.microsoft.com/office/drawing/2014/main" id="{17588A08-05C5-460A-9FFC-F344FD3475C6}"/>
                </a:ext>
              </a:extLst>
            </p:cNvPr>
            <p:cNvSpPr/>
            <p:nvPr/>
          </p:nvSpPr>
          <p:spPr>
            <a:xfrm>
              <a:off x="8606" y="-5566"/>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6" name="Rectángulo 1">
              <a:extLst>
                <a:ext uri="{FF2B5EF4-FFF2-40B4-BE49-F238E27FC236}">
                  <a16:creationId xmlns:a16="http://schemas.microsoft.com/office/drawing/2014/main" id="{D2A99FB9-3538-4B7C-AE06-7F3A19C9F46A}"/>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7"/>
        <p:cNvGrpSpPr/>
        <p:nvPr/>
      </p:nvGrpSpPr>
      <p:grpSpPr>
        <a:xfrm>
          <a:off x="0" y="0"/>
          <a:ext cx="0" cy="0"/>
          <a:chOff x="0" y="0"/>
          <a:chExt cx="0" cy="0"/>
        </a:xfrm>
      </p:grpSpPr>
      <p:sp>
        <p:nvSpPr>
          <p:cNvPr id="56" name="Rectángulo 1">
            <a:extLst>
              <a:ext uri="{FF2B5EF4-FFF2-40B4-BE49-F238E27FC236}">
                <a16:creationId xmlns:a16="http://schemas.microsoft.com/office/drawing/2014/main" id="{9D79EBB6-FB9B-43B0-BA00-E9E38339DF8E}"/>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Rectángulo 1">
            <a:extLst>
              <a:ext uri="{FF2B5EF4-FFF2-40B4-BE49-F238E27FC236}">
                <a16:creationId xmlns:a16="http://schemas.microsoft.com/office/drawing/2014/main" id="{21656EFC-2EE2-4DB8-BA89-94D96FBFA293}"/>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38" name="Google Shape;838;p44"/>
          <p:cNvSpPr/>
          <p:nvPr/>
        </p:nvSpPr>
        <p:spPr>
          <a:xfrm rot="-135744">
            <a:off x="632133" y="1858824"/>
            <a:ext cx="7834932" cy="243175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4"/>
          <p:cNvSpPr/>
          <p:nvPr/>
        </p:nvSpPr>
        <p:spPr>
          <a:xfrm>
            <a:off x="4173794" y="1575900"/>
            <a:ext cx="799684" cy="824626"/>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4"/>
          <p:cNvSpPr/>
          <p:nvPr/>
        </p:nvSpPr>
        <p:spPr>
          <a:xfrm>
            <a:off x="6712650" y="1575900"/>
            <a:ext cx="799684" cy="824626"/>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4"/>
          <p:cNvSpPr/>
          <p:nvPr/>
        </p:nvSpPr>
        <p:spPr>
          <a:xfrm>
            <a:off x="1634937" y="1575900"/>
            <a:ext cx="799684" cy="824626"/>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2" name="Google Shape;842;p44"/>
          <p:cNvGrpSpPr/>
          <p:nvPr/>
        </p:nvGrpSpPr>
        <p:grpSpPr>
          <a:xfrm rot="391371">
            <a:off x="6582770" y="202888"/>
            <a:ext cx="1779397" cy="1276082"/>
            <a:chOff x="9578544" y="1372535"/>
            <a:chExt cx="1585399" cy="1136958"/>
          </a:xfrm>
        </p:grpSpPr>
        <p:sp>
          <p:nvSpPr>
            <p:cNvPr id="843" name="Google Shape;843;p44"/>
            <p:cNvSpPr/>
            <p:nvPr/>
          </p:nvSpPr>
          <p:spPr>
            <a:xfrm>
              <a:off x="11057075" y="1551453"/>
              <a:ext cx="75204" cy="50156"/>
            </a:xfrm>
            <a:custGeom>
              <a:avLst/>
              <a:gdLst/>
              <a:ahLst/>
              <a:cxnLst/>
              <a:rect l="l" t="t" r="r" b="b"/>
              <a:pathLst>
                <a:path w="1216" h="811" extrusionOk="0">
                  <a:moveTo>
                    <a:pt x="477" y="1"/>
                  </a:moveTo>
                  <a:lnTo>
                    <a:pt x="1" y="275"/>
                  </a:lnTo>
                  <a:lnTo>
                    <a:pt x="525" y="763"/>
                  </a:lnTo>
                  <a:lnTo>
                    <a:pt x="703" y="811"/>
                  </a:lnTo>
                  <a:lnTo>
                    <a:pt x="1215" y="430"/>
                  </a:lnTo>
                  <a:lnTo>
                    <a:pt x="477"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44"/>
            <p:cNvSpPr/>
            <p:nvPr/>
          </p:nvSpPr>
          <p:spPr>
            <a:xfrm>
              <a:off x="11124115" y="1631727"/>
              <a:ext cx="39828" cy="67844"/>
            </a:xfrm>
            <a:custGeom>
              <a:avLst/>
              <a:gdLst/>
              <a:ahLst/>
              <a:cxnLst/>
              <a:rect l="l" t="t" r="r" b="b"/>
              <a:pathLst>
                <a:path w="644" h="1097" extrusionOk="0">
                  <a:moveTo>
                    <a:pt x="643" y="1"/>
                  </a:moveTo>
                  <a:lnTo>
                    <a:pt x="167" y="275"/>
                  </a:lnTo>
                  <a:lnTo>
                    <a:pt x="0" y="727"/>
                  </a:lnTo>
                  <a:lnTo>
                    <a:pt x="167" y="1096"/>
                  </a:lnTo>
                  <a:lnTo>
                    <a:pt x="643" y="834"/>
                  </a:lnTo>
                  <a:lnTo>
                    <a:pt x="643"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44"/>
            <p:cNvSpPr/>
            <p:nvPr/>
          </p:nvSpPr>
          <p:spPr>
            <a:xfrm>
              <a:off x="11103520" y="1577984"/>
              <a:ext cx="60423" cy="70751"/>
            </a:xfrm>
            <a:custGeom>
              <a:avLst/>
              <a:gdLst/>
              <a:ahLst/>
              <a:cxnLst/>
              <a:rect l="l" t="t" r="r" b="b"/>
              <a:pathLst>
                <a:path w="977" h="1144" extrusionOk="0">
                  <a:moveTo>
                    <a:pt x="464" y="1"/>
                  </a:moveTo>
                  <a:lnTo>
                    <a:pt x="0" y="274"/>
                  </a:lnTo>
                  <a:lnTo>
                    <a:pt x="71" y="834"/>
                  </a:lnTo>
                  <a:lnTo>
                    <a:pt x="500" y="1144"/>
                  </a:lnTo>
                  <a:lnTo>
                    <a:pt x="976" y="870"/>
                  </a:lnTo>
                  <a:lnTo>
                    <a:pt x="46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4"/>
            <p:cNvSpPr/>
            <p:nvPr/>
          </p:nvSpPr>
          <p:spPr>
            <a:xfrm>
              <a:off x="11026152" y="1568398"/>
              <a:ext cx="108352" cy="149541"/>
            </a:xfrm>
            <a:custGeom>
              <a:avLst/>
              <a:gdLst/>
              <a:ahLst/>
              <a:cxnLst/>
              <a:rect l="l" t="t" r="r" b="b"/>
              <a:pathLst>
                <a:path w="1752" h="2418" extrusionOk="0">
                  <a:moveTo>
                    <a:pt x="501" y="1"/>
                  </a:moveTo>
                  <a:lnTo>
                    <a:pt x="1" y="287"/>
                  </a:lnTo>
                  <a:lnTo>
                    <a:pt x="1" y="1108"/>
                  </a:lnTo>
                  <a:lnTo>
                    <a:pt x="501" y="1989"/>
                  </a:lnTo>
                  <a:lnTo>
                    <a:pt x="1251" y="2418"/>
                  </a:lnTo>
                  <a:lnTo>
                    <a:pt x="1751" y="2120"/>
                  </a:lnTo>
                  <a:lnTo>
                    <a:pt x="1751" y="1299"/>
                  </a:lnTo>
                  <a:lnTo>
                    <a:pt x="1251" y="429"/>
                  </a:lnTo>
                  <a:lnTo>
                    <a:pt x="501"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4"/>
            <p:cNvSpPr/>
            <p:nvPr/>
          </p:nvSpPr>
          <p:spPr>
            <a:xfrm>
              <a:off x="10703630" y="1615524"/>
              <a:ext cx="406569" cy="255605"/>
            </a:xfrm>
            <a:custGeom>
              <a:avLst/>
              <a:gdLst/>
              <a:ahLst/>
              <a:cxnLst/>
              <a:rect l="l" t="t" r="r" b="b"/>
              <a:pathLst>
                <a:path w="6574" h="4133" extrusionOk="0">
                  <a:moveTo>
                    <a:pt x="6287" y="1"/>
                  </a:moveTo>
                  <a:lnTo>
                    <a:pt x="1" y="3573"/>
                  </a:lnTo>
                  <a:lnTo>
                    <a:pt x="1" y="3632"/>
                  </a:lnTo>
                  <a:lnTo>
                    <a:pt x="287" y="4132"/>
                  </a:lnTo>
                  <a:lnTo>
                    <a:pt x="6573" y="513"/>
                  </a:lnTo>
                  <a:lnTo>
                    <a:pt x="6287"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4"/>
            <p:cNvSpPr/>
            <p:nvPr/>
          </p:nvSpPr>
          <p:spPr>
            <a:xfrm>
              <a:off x="10721318" y="1647189"/>
              <a:ext cx="388881" cy="253379"/>
            </a:xfrm>
            <a:custGeom>
              <a:avLst/>
              <a:gdLst/>
              <a:ahLst/>
              <a:cxnLst/>
              <a:rect l="l" t="t" r="r" b="b"/>
              <a:pathLst>
                <a:path w="6288" h="4097" extrusionOk="0">
                  <a:moveTo>
                    <a:pt x="6287" y="1"/>
                  </a:moveTo>
                  <a:lnTo>
                    <a:pt x="25" y="3573"/>
                  </a:lnTo>
                  <a:lnTo>
                    <a:pt x="1" y="3620"/>
                  </a:lnTo>
                  <a:lnTo>
                    <a:pt x="13" y="4097"/>
                  </a:lnTo>
                  <a:lnTo>
                    <a:pt x="6287" y="477"/>
                  </a:lnTo>
                  <a:lnTo>
                    <a:pt x="6287"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4"/>
            <p:cNvSpPr/>
            <p:nvPr/>
          </p:nvSpPr>
          <p:spPr>
            <a:xfrm>
              <a:off x="10677902" y="1600805"/>
              <a:ext cx="414609" cy="239402"/>
            </a:xfrm>
            <a:custGeom>
              <a:avLst/>
              <a:gdLst/>
              <a:ahLst/>
              <a:cxnLst/>
              <a:rect l="l" t="t" r="r" b="b"/>
              <a:pathLst>
                <a:path w="6704" h="3871" extrusionOk="0">
                  <a:moveTo>
                    <a:pt x="6287" y="1"/>
                  </a:moveTo>
                  <a:lnTo>
                    <a:pt x="0" y="3632"/>
                  </a:lnTo>
                  <a:lnTo>
                    <a:pt x="417" y="3870"/>
                  </a:lnTo>
                  <a:lnTo>
                    <a:pt x="6703" y="239"/>
                  </a:lnTo>
                  <a:lnTo>
                    <a:pt x="6287"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4"/>
            <p:cNvSpPr/>
            <p:nvPr/>
          </p:nvSpPr>
          <p:spPr>
            <a:xfrm>
              <a:off x="10739075" y="1620324"/>
              <a:ext cx="371119" cy="239404"/>
            </a:xfrm>
            <a:custGeom>
              <a:avLst/>
              <a:gdLst/>
              <a:ahLst/>
              <a:cxnLst/>
              <a:rect l="l" t="t" r="r" b="b"/>
              <a:pathLst>
                <a:path w="6574" h="4133" extrusionOk="0">
                  <a:moveTo>
                    <a:pt x="6287" y="1"/>
                  </a:moveTo>
                  <a:lnTo>
                    <a:pt x="1" y="3573"/>
                  </a:lnTo>
                  <a:lnTo>
                    <a:pt x="1" y="3632"/>
                  </a:lnTo>
                  <a:lnTo>
                    <a:pt x="287" y="4132"/>
                  </a:lnTo>
                  <a:lnTo>
                    <a:pt x="6573" y="513"/>
                  </a:lnTo>
                  <a:lnTo>
                    <a:pt x="6287" y="1"/>
                  </a:lnTo>
                  <a:close/>
                </a:path>
              </a:pathLst>
            </a:custGeom>
            <a:solidFill>
              <a:srgbClr val="7E6048">
                <a:alpha val="258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4"/>
            <p:cNvSpPr/>
            <p:nvPr/>
          </p:nvSpPr>
          <p:spPr>
            <a:xfrm>
              <a:off x="10660215" y="1825426"/>
              <a:ext cx="61907" cy="85470"/>
            </a:xfrm>
            <a:custGeom>
              <a:avLst/>
              <a:gdLst/>
              <a:ahLst/>
              <a:cxnLst/>
              <a:rect l="l" t="t" r="r" b="b"/>
              <a:pathLst>
                <a:path w="1001" h="1382" extrusionOk="0">
                  <a:moveTo>
                    <a:pt x="286" y="0"/>
                  </a:moveTo>
                  <a:lnTo>
                    <a:pt x="0" y="167"/>
                  </a:lnTo>
                  <a:lnTo>
                    <a:pt x="0" y="643"/>
                  </a:lnTo>
                  <a:lnTo>
                    <a:pt x="286" y="1143"/>
                  </a:lnTo>
                  <a:lnTo>
                    <a:pt x="703" y="1381"/>
                  </a:lnTo>
                  <a:lnTo>
                    <a:pt x="1001" y="1215"/>
                  </a:lnTo>
                  <a:lnTo>
                    <a:pt x="989" y="738"/>
                  </a:lnTo>
                  <a:lnTo>
                    <a:pt x="703" y="238"/>
                  </a:lnTo>
                  <a:lnTo>
                    <a:pt x="286" y="0"/>
                  </a:lnTo>
                  <a:close/>
                </a:path>
              </a:pathLst>
            </a:custGeom>
            <a:solidFill>
              <a:srgbClr val="E3B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4"/>
            <p:cNvSpPr/>
            <p:nvPr/>
          </p:nvSpPr>
          <p:spPr>
            <a:xfrm>
              <a:off x="10588041" y="1743667"/>
              <a:ext cx="147315" cy="95798"/>
            </a:xfrm>
            <a:custGeom>
              <a:avLst/>
              <a:gdLst/>
              <a:ahLst/>
              <a:cxnLst/>
              <a:rect l="l" t="t" r="r" b="b"/>
              <a:pathLst>
                <a:path w="2382" h="1549" extrusionOk="0">
                  <a:moveTo>
                    <a:pt x="751" y="0"/>
                  </a:moveTo>
                  <a:lnTo>
                    <a:pt x="1" y="429"/>
                  </a:lnTo>
                  <a:lnTo>
                    <a:pt x="822" y="1191"/>
                  </a:lnTo>
                  <a:lnTo>
                    <a:pt x="1560" y="1548"/>
                  </a:lnTo>
                  <a:lnTo>
                    <a:pt x="2382" y="941"/>
                  </a:lnTo>
                  <a:lnTo>
                    <a:pt x="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4"/>
            <p:cNvSpPr/>
            <p:nvPr/>
          </p:nvSpPr>
          <p:spPr>
            <a:xfrm>
              <a:off x="10722802" y="1887271"/>
              <a:ext cx="61907" cy="106806"/>
            </a:xfrm>
            <a:custGeom>
              <a:avLst/>
              <a:gdLst/>
              <a:ahLst/>
              <a:cxnLst/>
              <a:rect l="l" t="t" r="r" b="b"/>
              <a:pathLst>
                <a:path w="1001" h="1727" extrusionOk="0">
                  <a:moveTo>
                    <a:pt x="1001" y="0"/>
                  </a:moveTo>
                  <a:lnTo>
                    <a:pt x="262" y="429"/>
                  </a:lnTo>
                  <a:lnTo>
                    <a:pt x="1" y="1131"/>
                  </a:lnTo>
                  <a:lnTo>
                    <a:pt x="262" y="1727"/>
                  </a:lnTo>
                  <a:lnTo>
                    <a:pt x="1001" y="1298"/>
                  </a:lnTo>
                  <a:lnTo>
                    <a:pt x="1001"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4"/>
            <p:cNvSpPr/>
            <p:nvPr/>
          </p:nvSpPr>
          <p:spPr>
            <a:xfrm>
              <a:off x="10689653" y="1801863"/>
              <a:ext cx="95056" cy="111939"/>
            </a:xfrm>
            <a:custGeom>
              <a:avLst/>
              <a:gdLst/>
              <a:ahLst/>
              <a:cxnLst/>
              <a:rect l="l" t="t" r="r" b="b"/>
              <a:pathLst>
                <a:path w="1537" h="1810" extrusionOk="0">
                  <a:moveTo>
                    <a:pt x="739" y="0"/>
                  </a:moveTo>
                  <a:lnTo>
                    <a:pt x="1" y="429"/>
                  </a:lnTo>
                  <a:lnTo>
                    <a:pt x="108" y="1310"/>
                  </a:lnTo>
                  <a:lnTo>
                    <a:pt x="798" y="1810"/>
                  </a:lnTo>
                  <a:lnTo>
                    <a:pt x="1537" y="1381"/>
                  </a:lnTo>
                  <a:lnTo>
                    <a:pt x="739"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4"/>
            <p:cNvSpPr/>
            <p:nvPr/>
          </p:nvSpPr>
          <p:spPr>
            <a:xfrm>
              <a:off x="10539431" y="1770198"/>
              <a:ext cx="199636" cy="251895"/>
            </a:xfrm>
            <a:custGeom>
              <a:avLst/>
              <a:gdLst/>
              <a:ahLst/>
              <a:cxnLst/>
              <a:rect l="l" t="t" r="r" b="b"/>
              <a:pathLst>
                <a:path w="3228" h="4073" extrusionOk="0">
                  <a:moveTo>
                    <a:pt x="787" y="0"/>
                  </a:moveTo>
                  <a:lnTo>
                    <a:pt x="1" y="453"/>
                  </a:lnTo>
                  <a:lnTo>
                    <a:pt x="1" y="1750"/>
                  </a:lnTo>
                  <a:lnTo>
                    <a:pt x="787" y="3131"/>
                  </a:lnTo>
                  <a:lnTo>
                    <a:pt x="2430" y="4072"/>
                  </a:lnTo>
                  <a:lnTo>
                    <a:pt x="3227" y="3620"/>
                  </a:lnTo>
                  <a:lnTo>
                    <a:pt x="3227" y="2322"/>
                  </a:lnTo>
                  <a:lnTo>
                    <a:pt x="2430" y="941"/>
                  </a:lnTo>
                  <a:lnTo>
                    <a:pt x="787"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4"/>
            <p:cNvSpPr/>
            <p:nvPr/>
          </p:nvSpPr>
          <p:spPr>
            <a:xfrm>
              <a:off x="9578544" y="1859997"/>
              <a:ext cx="1144318" cy="649496"/>
            </a:xfrm>
            <a:custGeom>
              <a:avLst/>
              <a:gdLst/>
              <a:ahLst/>
              <a:cxnLst/>
              <a:rect l="l" t="t" r="r" b="b"/>
              <a:pathLst>
                <a:path w="18503" h="10502" extrusionOk="0">
                  <a:moveTo>
                    <a:pt x="15788" y="1"/>
                  </a:moveTo>
                  <a:lnTo>
                    <a:pt x="15443" y="203"/>
                  </a:lnTo>
                  <a:lnTo>
                    <a:pt x="10311" y="3394"/>
                  </a:lnTo>
                  <a:lnTo>
                    <a:pt x="4691" y="6406"/>
                  </a:lnTo>
                  <a:lnTo>
                    <a:pt x="0" y="10502"/>
                  </a:lnTo>
                  <a:lnTo>
                    <a:pt x="0" y="10502"/>
                  </a:lnTo>
                  <a:lnTo>
                    <a:pt x="7406" y="7978"/>
                  </a:lnTo>
                  <a:lnTo>
                    <a:pt x="12633" y="4739"/>
                  </a:lnTo>
                  <a:lnTo>
                    <a:pt x="18157" y="1775"/>
                  </a:lnTo>
                  <a:lnTo>
                    <a:pt x="18503" y="1572"/>
                  </a:lnTo>
                  <a:lnTo>
                    <a:pt x="18503" y="1239"/>
                  </a:lnTo>
                  <a:lnTo>
                    <a:pt x="18014" y="1287"/>
                  </a:lnTo>
                  <a:lnTo>
                    <a:pt x="15788"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4"/>
            <p:cNvSpPr/>
            <p:nvPr/>
          </p:nvSpPr>
          <p:spPr>
            <a:xfrm>
              <a:off x="9578544" y="1851153"/>
              <a:ext cx="1123724" cy="658340"/>
            </a:xfrm>
            <a:custGeom>
              <a:avLst/>
              <a:gdLst/>
              <a:ahLst/>
              <a:cxnLst/>
              <a:rect l="l" t="t" r="r" b="b"/>
              <a:pathLst>
                <a:path w="18170" h="10645" extrusionOk="0">
                  <a:moveTo>
                    <a:pt x="15728" y="1"/>
                  </a:moveTo>
                  <a:lnTo>
                    <a:pt x="15443" y="13"/>
                  </a:lnTo>
                  <a:lnTo>
                    <a:pt x="10311" y="3204"/>
                  </a:lnTo>
                  <a:lnTo>
                    <a:pt x="4691" y="6216"/>
                  </a:lnTo>
                  <a:lnTo>
                    <a:pt x="0" y="10645"/>
                  </a:lnTo>
                  <a:lnTo>
                    <a:pt x="0" y="10645"/>
                  </a:lnTo>
                  <a:lnTo>
                    <a:pt x="7406" y="7776"/>
                  </a:lnTo>
                  <a:lnTo>
                    <a:pt x="12633" y="4537"/>
                  </a:lnTo>
                  <a:lnTo>
                    <a:pt x="18157" y="1572"/>
                  </a:lnTo>
                  <a:lnTo>
                    <a:pt x="18169" y="1346"/>
                  </a:lnTo>
                  <a:lnTo>
                    <a:pt x="15728" y="1"/>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4"/>
            <p:cNvSpPr/>
            <p:nvPr/>
          </p:nvSpPr>
          <p:spPr>
            <a:xfrm>
              <a:off x="10533556" y="1839403"/>
              <a:ext cx="189308" cy="109033"/>
            </a:xfrm>
            <a:custGeom>
              <a:avLst/>
              <a:gdLst/>
              <a:ahLst/>
              <a:cxnLst/>
              <a:rect l="l" t="t" r="r" b="b"/>
              <a:pathLst>
                <a:path w="3061" h="1763" extrusionOk="0">
                  <a:moveTo>
                    <a:pt x="346" y="0"/>
                  </a:moveTo>
                  <a:lnTo>
                    <a:pt x="1" y="203"/>
                  </a:lnTo>
                  <a:lnTo>
                    <a:pt x="667" y="1381"/>
                  </a:lnTo>
                  <a:lnTo>
                    <a:pt x="2715" y="1762"/>
                  </a:lnTo>
                  <a:lnTo>
                    <a:pt x="3061" y="1572"/>
                  </a:lnTo>
                  <a:lnTo>
                    <a:pt x="346" y="0"/>
                  </a:lnTo>
                  <a:close/>
                </a:path>
              </a:pathLst>
            </a:custGeom>
            <a:solidFill>
              <a:srgbClr val="7E6048">
                <a:alpha val="258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4"/>
            <p:cNvSpPr/>
            <p:nvPr/>
          </p:nvSpPr>
          <p:spPr>
            <a:xfrm>
              <a:off x="10582166" y="1520530"/>
              <a:ext cx="4453" cy="30984"/>
            </a:xfrm>
            <a:custGeom>
              <a:avLst/>
              <a:gdLst/>
              <a:ahLst/>
              <a:cxnLst/>
              <a:rect l="l" t="t" r="r" b="b"/>
              <a:pathLst>
                <a:path w="72" h="501" extrusionOk="0">
                  <a:moveTo>
                    <a:pt x="0" y="1"/>
                  </a:moveTo>
                  <a:lnTo>
                    <a:pt x="0" y="453"/>
                  </a:lnTo>
                  <a:lnTo>
                    <a:pt x="72" y="501"/>
                  </a:lnTo>
                  <a:lnTo>
                    <a:pt x="72" y="49"/>
                  </a:lnTo>
                  <a:lnTo>
                    <a:pt x="36" y="1"/>
                  </a:lnTo>
                  <a:close/>
                </a:path>
              </a:pathLst>
            </a:custGeom>
            <a:solidFill>
              <a:srgbClr val="D6A9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4"/>
            <p:cNvSpPr/>
            <p:nvPr/>
          </p:nvSpPr>
          <p:spPr>
            <a:xfrm>
              <a:off x="10686746" y="1435122"/>
              <a:ext cx="195925" cy="161354"/>
            </a:xfrm>
            <a:custGeom>
              <a:avLst/>
              <a:gdLst/>
              <a:ahLst/>
              <a:cxnLst/>
              <a:rect l="l" t="t" r="r" b="b"/>
              <a:pathLst>
                <a:path w="3168" h="2609" extrusionOk="0">
                  <a:moveTo>
                    <a:pt x="0" y="1"/>
                  </a:moveTo>
                  <a:lnTo>
                    <a:pt x="0" y="882"/>
                  </a:lnTo>
                  <a:lnTo>
                    <a:pt x="2977" y="2608"/>
                  </a:lnTo>
                  <a:lnTo>
                    <a:pt x="3167" y="1620"/>
                  </a:lnTo>
                  <a:lnTo>
                    <a:pt x="0"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4"/>
            <p:cNvSpPr/>
            <p:nvPr/>
          </p:nvSpPr>
          <p:spPr>
            <a:xfrm>
              <a:off x="10870797" y="1478599"/>
              <a:ext cx="109033" cy="117877"/>
            </a:xfrm>
            <a:custGeom>
              <a:avLst/>
              <a:gdLst/>
              <a:ahLst/>
              <a:cxnLst/>
              <a:rect l="l" t="t" r="r" b="b"/>
              <a:pathLst>
                <a:path w="1763" h="1906" extrusionOk="0">
                  <a:moveTo>
                    <a:pt x="1763" y="0"/>
                  </a:moveTo>
                  <a:lnTo>
                    <a:pt x="465" y="548"/>
                  </a:lnTo>
                  <a:lnTo>
                    <a:pt x="1" y="1024"/>
                  </a:lnTo>
                  <a:lnTo>
                    <a:pt x="1" y="1905"/>
                  </a:lnTo>
                  <a:lnTo>
                    <a:pt x="1763" y="881"/>
                  </a:lnTo>
                  <a:lnTo>
                    <a:pt x="1763"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4"/>
            <p:cNvSpPr/>
            <p:nvPr/>
          </p:nvSpPr>
          <p:spPr>
            <a:xfrm>
              <a:off x="10204416" y="1878427"/>
              <a:ext cx="142182" cy="9648"/>
            </a:xfrm>
            <a:custGeom>
              <a:avLst/>
              <a:gdLst/>
              <a:ahLst/>
              <a:cxnLst/>
              <a:rect l="l" t="t" r="r" b="b"/>
              <a:pathLst>
                <a:path w="2299" h="156" extrusionOk="0">
                  <a:moveTo>
                    <a:pt x="1536" y="0"/>
                  </a:moveTo>
                  <a:lnTo>
                    <a:pt x="274" y="60"/>
                  </a:lnTo>
                  <a:lnTo>
                    <a:pt x="1" y="107"/>
                  </a:lnTo>
                  <a:lnTo>
                    <a:pt x="1" y="155"/>
                  </a:lnTo>
                  <a:lnTo>
                    <a:pt x="2263" y="155"/>
                  </a:lnTo>
                  <a:lnTo>
                    <a:pt x="2298" y="107"/>
                  </a:lnTo>
                  <a:lnTo>
                    <a:pt x="2227" y="107"/>
                  </a:lnTo>
                  <a:lnTo>
                    <a:pt x="1536" y="0"/>
                  </a:lnTo>
                  <a:close/>
                </a:path>
              </a:pathLst>
            </a:custGeom>
            <a:solidFill>
              <a:srgbClr val="D6A9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4"/>
            <p:cNvSpPr/>
            <p:nvPr/>
          </p:nvSpPr>
          <p:spPr>
            <a:xfrm>
              <a:off x="10204416" y="1869583"/>
              <a:ext cx="164260" cy="15523"/>
            </a:xfrm>
            <a:custGeom>
              <a:avLst/>
              <a:gdLst/>
              <a:ahLst/>
              <a:cxnLst/>
              <a:rect l="l" t="t" r="r" b="b"/>
              <a:pathLst>
                <a:path w="2656" h="251" extrusionOk="0">
                  <a:moveTo>
                    <a:pt x="429" y="0"/>
                  </a:moveTo>
                  <a:lnTo>
                    <a:pt x="1" y="250"/>
                  </a:lnTo>
                  <a:lnTo>
                    <a:pt x="2227" y="250"/>
                  </a:lnTo>
                  <a:lnTo>
                    <a:pt x="2656" y="0"/>
                  </a:lnTo>
                  <a:close/>
                </a:path>
              </a:pathLst>
            </a:custGeom>
            <a:solidFill>
              <a:srgbClr val="FBE9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4"/>
            <p:cNvSpPr/>
            <p:nvPr/>
          </p:nvSpPr>
          <p:spPr>
            <a:xfrm>
              <a:off x="10633683" y="1491092"/>
              <a:ext cx="4515" cy="30984"/>
            </a:xfrm>
            <a:custGeom>
              <a:avLst/>
              <a:gdLst/>
              <a:ahLst/>
              <a:cxnLst/>
              <a:rect l="l" t="t" r="r" b="b"/>
              <a:pathLst>
                <a:path w="73" h="501" extrusionOk="0">
                  <a:moveTo>
                    <a:pt x="1" y="1"/>
                  </a:moveTo>
                  <a:lnTo>
                    <a:pt x="1" y="453"/>
                  </a:lnTo>
                  <a:lnTo>
                    <a:pt x="72" y="501"/>
                  </a:lnTo>
                  <a:lnTo>
                    <a:pt x="72" y="48"/>
                  </a:lnTo>
                  <a:lnTo>
                    <a:pt x="25" y="1"/>
                  </a:lnTo>
                  <a:close/>
                </a:path>
              </a:pathLst>
            </a:custGeom>
            <a:solidFill>
              <a:srgbClr val="D6A9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4"/>
            <p:cNvSpPr/>
            <p:nvPr/>
          </p:nvSpPr>
          <p:spPr>
            <a:xfrm>
              <a:off x="10117524" y="1544093"/>
              <a:ext cx="745232" cy="373420"/>
            </a:xfrm>
            <a:custGeom>
              <a:avLst/>
              <a:gdLst/>
              <a:ahLst/>
              <a:cxnLst/>
              <a:rect l="l" t="t" r="r" b="b"/>
              <a:pathLst>
                <a:path w="12050" h="6038" extrusionOk="0">
                  <a:moveTo>
                    <a:pt x="12050" y="1"/>
                  </a:moveTo>
                  <a:lnTo>
                    <a:pt x="8430" y="1275"/>
                  </a:lnTo>
                  <a:lnTo>
                    <a:pt x="739" y="3989"/>
                  </a:lnTo>
                  <a:lnTo>
                    <a:pt x="1" y="3823"/>
                  </a:lnTo>
                  <a:lnTo>
                    <a:pt x="1" y="4478"/>
                  </a:lnTo>
                  <a:lnTo>
                    <a:pt x="2715" y="6037"/>
                  </a:lnTo>
                  <a:lnTo>
                    <a:pt x="12050" y="644"/>
                  </a:lnTo>
                  <a:lnTo>
                    <a:pt x="12050"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4"/>
            <p:cNvSpPr/>
            <p:nvPr/>
          </p:nvSpPr>
          <p:spPr>
            <a:xfrm>
              <a:off x="10117524" y="1446935"/>
              <a:ext cx="745232" cy="430070"/>
            </a:xfrm>
            <a:custGeom>
              <a:avLst/>
              <a:gdLst/>
              <a:ahLst/>
              <a:cxnLst/>
              <a:rect l="l" t="t" r="r" b="b"/>
              <a:pathLst>
                <a:path w="12050" h="6954" extrusionOk="0">
                  <a:moveTo>
                    <a:pt x="9335" y="0"/>
                  </a:moveTo>
                  <a:lnTo>
                    <a:pt x="1" y="5394"/>
                  </a:lnTo>
                  <a:lnTo>
                    <a:pt x="2715" y="6954"/>
                  </a:lnTo>
                  <a:lnTo>
                    <a:pt x="12050" y="1572"/>
                  </a:lnTo>
                  <a:lnTo>
                    <a:pt x="9335"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4"/>
            <p:cNvSpPr/>
            <p:nvPr/>
          </p:nvSpPr>
          <p:spPr>
            <a:xfrm>
              <a:off x="10171267" y="1756901"/>
              <a:ext cx="26593" cy="96540"/>
            </a:xfrm>
            <a:custGeom>
              <a:avLst/>
              <a:gdLst/>
              <a:ahLst/>
              <a:cxnLst/>
              <a:rect l="l" t="t" r="r" b="b"/>
              <a:pathLst>
                <a:path w="430" h="1561" extrusionOk="0">
                  <a:moveTo>
                    <a:pt x="429" y="1"/>
                  </a:moveTo>
                  <a:lnTo>
                    <a:pt x="1" y="251"/>
                  </a:lnTo>
                  <a:lnTo>
                    <a:pt x="1" y="1310"/>
                  </a:lnTo>
                  <a:lnTo>
                    <a:pt x="429" y="1561"/>
                  </a:lnTo>
                  <a:lnTo>
                    <a:pt x="429" y="1"/>
                  </a:lnTo>
                  <a:close/>
                </a:path>
              </a:pathLst>
            </a:custGeom>
            <a:solidFill>
              <a:srgbClr val="FBE9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4"/>
            <p:cNvSpPr/>
            <p:nvPr/>
          </p:nvSpPr>
          <p:spPr>
            <a:xfrm>
              <a:off x="10171267" y="1730432"/>
              <a:ext cx="26593" cy="96478"/>
            </a:xfrm>
            <a:custGeom>
              <a:avLst/>
              <a:gdLst/>
              <a:ahLst/>
              <a:cxnLst/>
              <a:rect l="l" t="t" r="r" b="b"/>
              <a:pathLst>
                <a:path w="430" h="1560" extrusionOk="0">
                  <a:moveTo>
                    <a:pt x="429" y="0"/>
                  </a:moveTo>
                  <a:lnTo>
                    <a:pt x="1" y="250"/>
                  </a:lnTo>
                  <a:lnTo>
                    <a:pt x="1" y="1310"/>
                  </a:lnTo>
                  <a:lnTo>
                    <a:pt x="429" y="1560"/>
                  </a:lnTo>
                  <a:lnTo>
                    <a:pt x="429"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4"/>
            <p:cNvSpPr/>
            <p:nvPr/>
          </p:nvSpPr>
          <p:spPr>
            <a:xfrm>
              <a:off x="10216229" y="1839403"/>
              <a:ext cx="131111" cy="46446"/>
            </a:xfrm>
            <a:custGeom>
              <a:avLst/>
              <a:gdLst/>
              <a:ahLst/>
              <a:cxnLst/>
              <a:rect l="l" t="t" r="r" b="b"/>
              <a:pathLst>
                <a:path w="2120" h="751" extrusionOk="0">
                  <a:moveTo>
                    <a:pt x="1393" y="0"/>
                  </a:moveTo>
                  <a:lnTo>
                    <a:pt x="274" y="72"/>
                  </a:lnTo>
                  <a:lnTo>
                    <a:pt x="0" y="107"/>
                  </a:lnTo>
                  <a:lnTo>
                    <a:pt x="0" y="155"/>
                  </a:lnTo>
                  <a:lnTo>
                    <a:pt x="2036" y="155"/>
                  </a:lnTo>
                  <a:lnTo>
                    <a:pt x="2036" y="738"/>
                  </a:lnTo>
                  <a:lnTo>
                    <a:pt x="2072" y="750"/>
                  </a:lnTo>
                  <a:lnTo>
                    <a:pt x="2119" y="131"/>
                  </a:lnTo>
                  <a:lnTo>
                    <a:pt x="2072" y="107"/>
                  </a:lnTo>
                  <a:lnTo>
                    <a:pt x="1393" y="0"/>
                  </a:lnTo>
                  <a:close/>
                </a:path>
              </a:pathLst>
            </a:custGeom>
            <a:solidFill>
              <a:srgbClr val="D6A9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4"/>
            <p:cNvSpPr/>
            <p:nvPr/>
          </p:nvSpPr>
          <p:spPr>
            <a:xfrm>
              <a:off x="10344310" y="1830559"/>
              <a:ext cx="27335" cy="57516"/>
            </a:xfrm>
            <a:custGeom>
              <a:avLst/>
              <a:gdLst/>
              <a:ahLst/>
              <a:cxnLst/>
              <a:rect l="l" t="t" r="r" b="b"/>
              <a:pathLst>
                <a:path w="442" h="930" extrusionOk="0">
                  <a:moveTo>
                    <a:pt x="441" y="0"/>
                  </a:moveTo>
                  <a:lnTo>
                    <a:pt x="120" y="119"/>
                  </a:lnTo>
                  <a:lnTo>
                    <a:pt x="1" y="250"/>
                  </a:lnTo>
                  <a:lnTo>
                    <a:pt x="1" y="929"/>
                  </a:lnTo>
                  <a:lnTo>
                    <a:pt x="441" y="679"/>
                  </a:lnTo>
                  <a:lnTo>
                    <a:pt x="441" y="0"/>
                  </a:lnTo>
                  <a:close/>
                </a:path>
              </a:pathLst>
            </a:custGeom>
            <a:solidFill>
              <a:srgbClr val="CC9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4"/>
            <p:cNvSpPr/>
            <p:nvPr/>
          </p:nvSpPr>
          <p:spPr>
            <a:xfrm>
              <a:off x="10204416" y="1830559"/>
              <a:ext cx="167229" cy="15523"/>
            </a:xfrm>
            <a:custGeom>
              <a:avLst/>
              <a:gdLst/>
              <a:ahLst/>
              <a:cxnLst/>
              <a:rect l="l" t="t" r="r" b="b"/>
              <a:pathLst>
                <a:path w="2704" h="251" extrusionOk="0">
                  <a:moveTo>
                    <a:pt x="1" y="0"/>
                  </a:moveTo>
                  <a:lnTo>
                    <a:pt x="429" y="250"/>
                  </a:lnTo>
                  <a:lnTo>
                    <a:pt x="2263" y="250"/>
                  </a:lnTo>
                  <a:lnTo>
                    <a:pt x="2703"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4"/>
            <p:cNvSpPr/>
            <p:nvPr/>
          </p:nvSpPr>
          <p:spPr>
            <a:xfrm>
              <a:off x="9786158" y="2049985"/>
              <a:ext cx="26593" cy="65618"/>
            </a:xfrm>
            <a:custGeom>
              <a:avLst/>
              <a:gdLst/>
              <a:ahLst/>
              <a:cxnLst/>
              <a:rect l="l" t="t" r="r" b="b"/>
              <a:pathLst>
                <a:path w="430" h="1061" extrusionOk="0">
                  <a:moveTo>
                    <a:pt x="429" y="0"/>
                  </a:moveTo>
                  <a:lnTo>
                    <a:pt x="1" y="84"/>
                  </a:lnTo>
                  <a:lnTo>
                    <a:pt x="1" y="965"/>
                  </a:lnTo>
                  <a:lnTo>
                    <a:pt x="167" y="1060"/>
                  </a:lnTo>
                  <a:lnTo>
                    <a:pt x="429"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4"/>
            <p:cNvSpPr/>
            <p:nvPr/>
          </p:nvSpPr>
          <p:spPr>
            <a:xfrm>
              <a:off x="9791324" y="1869575"/>
              <a:ext cx="489008" cy="245277"/>
            </a:xfrm>
            <a:custGeom>
              <a:avLst/>
              <a:gdLst/>
              <a:ahLst/>
              <a:cxnLst/>
              <a:rect l="l" t="t" r="r" b="b"/>
              <a:pathLst>
                <a:path w="7907" h="3966" extrusionOk="0">
                  <a:moveTo>
                    <a:pt x="7906" y="0"/>
                  </a:moveTo>
                  <a:lnTo>
                    <a:pt x="6823" y="310"/>
                  </a:lnTo>
                  <a:lnTo>
                    <a:pt x="0" y="3096"/>
                  </a:lnTo>
                  <a:lnTo>
                    <a:pt x="0" y="3965"/>
                  </a:lnTo>
                  <a:lnTo>
                    <a:pt x="6751" y="1536"/>
                  </a:lnTo>
                  <a:lnTo>
                    <a:pt x="7906" y="881"/>
                  </a:lnTo>
                  <a:lnTo>
                    <a:pt x="7906"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4"/>
            <p:cNvSpPr/>
            <p:nvPr/>
          </p:nvSpPr>
          <p:spPr>
            <a:xfrm>
              <a:off x="9786158" y="1773105"/>
              <a:ext cx="499337" cy="288692"/>
            </a:xfrm>
            <a:custGeom>
              <a:avLst/>
              <a:gdLst/>
              <a:ahLst/>
              <a:cxnLst/>
              <a:rect l="l" t="t" r="r" b="b"/>
              <a:pathLst>
                <a:path w="8074" h="4668" extrusionOk="0">
                  <a:moveTo>
                    <a:pt x="5359" y="1"/>
                  </a:moveTo>
                  <a:lnTo>
                    <a:pt x="4204" y="667"/>
                  </a:lnTo>
                  <a:lnTo>
                    <a:pt x="1" y="4561"/>
                  </a:lnTo>
                  <a:lnTo>
                    <a:pt x="167" y="4668"/>
                  </a:lnTo>
                  <a:lnTo>
                    <a:pt x="6918" y="2239"/>
                  </a:lnTo>
                  <a:lnTo>
                    <a:pt x="8073" y="1572"/>
                  </a:lnTo>
                  <a:lnTo>
                    <a:pt x="535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4"/>
            <p:cNvSpPr/>
            <p:nvPr/>
          </p:nvSpPr>
          <p:spPr>
            <a:xfrm>
              <a:off x="10686746" y="1372535"/>
              <a:ext cx="293083" cy="169455"/>
            </a:xfrm>
            <a:custGeom>
              <a:avLst/>
              <a:gdLst/>
              <a:ahLst/>
              <a:cxnLst/>
              <a:rect l="l" t="t" r="r" b="b"/>
              <a:pathLst>
                <a:path w="4739" h="2740" extrusionOk="0">
                  <a:moveTo>
                    <a:pt x="1750" y="1"/>
                  </a:moveTo>
                  <a:lnTo>
                    <a:pt x="0" y="1013"/>
                  </a:lnTo>
                  <a:lnTo>
                    <a:pt x="2977" y="2739"/>
                  </a:lnTo>
                  <a:lnTo>
                    <a:pt x="4739" y="1715"/>
                  </a:lnTo>
                  <a:lnTo>
                    <a:pt x="1750"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4"/>
            <p:cNvSpPr/>
            <p:nvPr/>
          </p:nvSpPr>
          <p:spPr>
            <a:xfrm>
              <a:off x="10811921" y="1560296"/>
              <a:ext cx="27274" cy="58258"/>
            </a:xfrm>
            <a:custGeom>
              <a:avLst/>
              <a:gdLst/>
              <a:ahLst/>
              <a:cxnLst/>
              <a:rect l="l" t="t" r="r" b="b"/>
              <a:pathLst>
                <a:path w="441" h="942" extrusionOk="0">
                  <a:moveTo>
                    <a:pt x="441" y="1"/>
                  </a:moveTo>
                  <a:lnTo>
                    <a:pt x="60" y="84"/>
                  </a:lnTo>
                  <a:lnTo>
                    <a:pt x="0" y="263"/>
                  </a:lnTo>
                  <a:lnTo>
                    <a:pt x="0" y="941"/>
                  </a:lnTo>
                  <a:lnTo>
                    <a:pt x="84" y="930"/>
                  </a:lnTo>
                  <a:lnTo>
                    <a:pt x="357" y="763"/>
                  </a:lnTo>
                  <a:lnTo>
                    <a:pt x="441" y="691"/>
                  </a:lnTo>
                  <a:lnTo>
                    <a:pt x="441"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4"/>
            <p:cNvSpPr/>
            <p:nvPr/>
          </p:nvSpPr>
          <p:spPr>
            <a:xfrm>
              <a:off x="10761084" y="1590477"/>
              <a:ext cx="27335" cy="57516"/>
            </a:xfrm>
            <a:custGeom>
              <a:avLst/>
              <a:gdLst/>
              <a:ahLst/>
              <a:cxnLst/>
              <a:rect l="l" t="t" r="r" b="b"/>
              <a:pathLst>
                <a:path w="442" h="930" extrusionOk="0">
                  <a:moveTo>
                    <a:pt x="441" y="1"/>
                  </a:moveTo>
                  <a:lnTo>
                    <a:pt x="48" y="72"/>
                  </a:lnTo>
                  <a:lnTo>
                    <a:pt x="1" y="251"/>
                  </a:lnTo>
                  <a:lnTo>
                    <a:pt x="1" y="930"/>
                  </a:lnTo>
                  <a:lnTo>
                    <a:pt x="72" y="918"/>
                  </a:lnTo>
                  <a:lnTo>
                    <a:pt x="358" y="763"/>
                  </a:lnTo>
                  <a:lnTo>
                    <a:pt x="441" y="680"/>
                  </a:lnTo>
                  <a:lnTo>
                    <a:pt x="441"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4"/>
            <p:cNvSpPr/>
            <p:nvPr/>
          </p:nvSpPr>
          <p:spPr>
            <a:xfrm>
              <a:off x="10633683" y="1457201"/>
              <a:ext cx="205511" cy="119361"/>
            </a:xfrm>
            <a:custGeom>
              <a:avLst/>
              <a:gdLst/>
              <a:ahLst/>
              <a:cxnLst/>
              <a:rect l="l" t="t" r="r" b="b"/>
              <a:pathLst>
                <a:path w="3323" h="1930" extrusionOk="0">
                  <a:moveTo>
                    <a:pt x="441" y="1"/>
                  </a:moveTo>
                  <a:lnTo>
                    <a:pt x="1" y="263"/>
                  </a:lnTo>
                  <a:lnTo>
                    <a:pt x="2882" y="1930"/>
                  </a:lnTo>
                  <a:lnTo>
                    <a:pt x="3323" y="1668"/>
                  </a:lnTo>
                  <a:lnTo>
                    <a:pt x="441"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4"/>
            <p:cNvSpPr/>
            <p:nvPr/>
          </p:nvSpPr>
          <p:spPr>
            <a:xfrm>
              <a:off x="10582166" y="1487443"/>
              <a:ext cx="206253" cy="118619"/>
            </a:xfrm>
            <a:custGeom>
              <a:avLst/>
              <a:gdLst/>
              <a:ahLst/>
              <a:cxnLst/>
              <a:rect l="l" t="t" r="r" b="b"/>
              <a:pathLst>
                <a:path w="3335" h="1918" extrusionOk="0">
                  <a:moveTo>
                    <a:pt x="453" y="0"/>
                  </a:moveTo>
                  <a:lnTo>
                    <a:pt x="0" y="250"/>
                  </a:lnTo>
                  <a:lnTo>
                    <a:pt x="2894" y="1917"/>
                  </a:lnTo>
                  <a:lnTo>
                    <a:pt x="3334" y="1667"/>
                  </a:lnTo>
                  <a:lnTo>
                    <a:pt x="453"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80" name="Google Shape;880;p44"/>
          <p:cNvCxnSpPr/>
          <p:nvPr/>
        </p:nvCxnSpPr>
        <p:spPr>
          <a:xfrm>
            <a:off x="3340900" y="2068831"/>
            <a:ext cx="0" cy="2150700"/>
          </a:xfrm>
          <a:prstGeom prst="straightConnector1">
            <a:avLst/>
          </a:prstGeom>
          <a:noFill/>
          <a:ln w="19050" cap="flat" cmpd="sng">
            <a:solidFill>
              <a:srgbClr val="FFEBD3"/>
            </a:solidFill>
            <a:prstDash val="solid"/>
            <a:round/>
            <a:headEnd type="none" w="med" len="med"/>
            <a:tailEnd type="none" w="med" len="med"/>
          </a:ln>
        </p:spPr>
      </p:cxnSp>
      <p:cxnSp>
        <p:nvCxnSpPr>
          <p:cNvPr id="881" name="Google Shape;881;p44"/>
          <p:cNvCxnSpPr/>
          <p:nvPr/>
        </p:nvCxnSpPr>
        <p:spPr>
          <a:xfrm>
            <a:off x="5803100" y="1970699"/>
            <a:ext cx="0" cy="2150700"/>
          </a:xfrm>
          <a:prstGeom prst="straightConnector1">
            <a:avLst/>
          </a:prstGeom>
          <a:noFill/>
          <a:ln w="19050" cap="flat" cmpd="sng">
            <a:solidFill>
              <a:srgbClr val="FFEBD3"/>
            </a:solidFill>
            <a:prstDash val="solid"/>
            <a:round/>
            <a:headEnd type="none" w="med" len="med"/>
            <a:tailEnd type="none" w="med" len="med"/>
          </a:ln>
        </p:spPr>
      </p:cxnSp>
      <p:sp>
        <p:nvSpPr>
          <p:cNvPr id="882" name="Google Shape;882;p44"/>
          <p:cNvSpPr txBox="1">
            <a:spLocks noGrp="1"/>
          </p:cNvSpPr>
          <p:nvPr>
            <p:ph type="title"/>
          </p:nvPr>
        </p:nvSpPr>
        <p:spPr>
          <a:xfrm>
            <a:off x="866575" y="2582463"/>
            <a:ext cx="2336400" cy="650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History of ancient Rome</a:t>
            </a:r>
            <a:endParaRPr/>
          </a:p>
        </p:txBody>
      </p:sp>
      <p:sp>
        <p:nvSpPr>
          <p:cNvPr id="883" name="Google Shape;883;p44"/>
          <p:cNvSpPr txBox="1">
            <a:spLocks noGrp="1"/>
          </p:cNvSpPr>
          <p:nvPr>
            <p:ph type="title" idx="2"/>
          </p:nvPr>
        </p:nvSpPr>
        <p:spPr>
          <a:xfrm>
            <a:off x="1634875" y="1759613"/>
            <a:ext cx="7998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884" name="Google Shape;884;p44"/>
          <p:cNvSpPr txBox="1">
            <a:spLocks noGrp="1"/>
          </p:cNvSpPr>
          <p:nvPr>
            <p:ph type="subTitle" idx="1"/>
          </p:nvPr>
        </p:nvSpPr>
        <p:spPr>
          <a:xfrm>
            <a:off x="899725" y="3316875"/>
            <a:ext cx="22701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885" name="Google Shape;885;p44"/>
          <p:cNvSpPr txBox="1">
            <a:spLocks noGrp="1"/>
          </p:cNvSpPr>
          <p:nvPr>
            <p:ph type="title" idx="3"/>
          </p:nvPr>
        </p:nvSpPr>
        <p:spPr>
          <a:xfrm>
            <a:off x="3403800" y="2582463"/>
            <a:ext cx="2336400" cy="650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Types of constructions</a:t>
            </a:r>
            <a:endParaRPr/>
          </a:p>
        </p:txBody>
      </p:sp>
      <p:sp>
        <p:nvSpPr>
          <p:cNvPr id="886" name="Google Shape;886;p44"/>
          <p:cNvSpPr txBox="1">
            <a:spLocks noGrp="1"/>
          </p:cNvSpPr>
          <p:nvPr>
            <p:ph type="title" idx="4"/>
          </p:nvPr>
        </p:nvSpPr>
        <p:spPr>
          <a:xfrm>
            <a:off x="4174200" y="1759613"/>
            <a:ext cx="7956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887" name="Google Shape;887;p44"/>
          <p:cNvSpPr txBox="1">
            <a:spLocks noGrp="1"/>
          </p:cNvSpPr>
          <p:nvPr>
            <p:ph type="subTitle" idx="5"/>
          </p:nvPr>
        </p:nvSpPr>
        <p:spPr>
          <a:xfrm>
            <a:off x="3438150" y="3316863"/>
            <a:ext cx="2267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888" name="Google Shape;888;p44"/>
          <p:cNvSpPr txBox="1">
            <a:spLocks noGrp="1"/>
          </p:cNvSpPr>
          <p:nvPr>
            <p:ph type="title" idx="6"/>
          </p:nvPr>
        </p:nvSpPr>
        <p:spPr>
          <a:xfrm>
            <a:off x="5941025" y="2582463"/>
            <a:ext cx="2336400" cy="650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t>Recognized architects</a:t>
            </a:r>
            <a:endParaRPr/>
          </a:p>
        </p:txBody>
      </p:sp>
      <p:sp>
        <p:nvSpPr>
          <p:cNvPr id="889" name="Google Shape;889;p44"/>
          <p:cNvSpPr txBox="1">
            <a:spLocks noGrp="1"/>
          </p:cNvSpPr>
          <p:nvPr>
            <p:ph type="title" idx="7"/>
          </p:nvPr>
        </p:nvSpPr>
        <p:spPr>
          <a:xfrm>
            <a:off x="6711425" y="1759613"/>
            <a:ext cx="7956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890" name="Google Shape;890;p44"/>
          <p:cNvSpPr txBox="1">
            <a:spLocks noGrp="1"/>
          </p:cNvSpPr>
          <p:nvPr>
            <p:ph type="subTitle" idx="8"/>
          </p:nvPr>
        </p:nvSpPr>
        <p:spPr>
          <a:xfrm>
            <a:off x="5975375" y="3316863"/>
            <a:ext cx="2267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891" name="Google Shape;891;p44"/>
          <p:cNvSpPr txBox="1">
            <a:spLocks noGrp="1"/>
          </p:cNvSpPr>
          <p:nvPr>
            <p:ph type="title" idx="9"/>
          </p:nvPr>
        </p:nvSpPr>
        <p:spPr>
          <a:xfrm>
            <a:off x="715100" y="544213"/>
            <a:ext cx="7665600" cy="48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Table of contents</a:t>
            </a:r>
            <a:endParaRPr/>
          </a:p>
        </p:txBody>
      </p:sp>
      <p:grpSp>
        <p:nvGrpSpPr>
          <p:cNvPr id="58" name="Grupo 57">
            <a:extLst>
              <a:ext uri="{FF2B5EF4-FFF2-40B4-BE49-F238E27FC236}">
                <a16:creationId xmlns:a16="http://schemas.microsoft.com/office/drawing/2014/main" id="{D3A73E51-396C-4935-B424-CB0392BAC7A4}"/>
              </a:ext>
            </a:extLst>
          </p:cNvPr>
          <p:cNvGrpSpPr/>
          <p:nvPr/>
        </p:nvGrpSpPr>
        <p:grpSpPr>
          <a:xfrm>
            <a:off x="7565692" y="4327406"/>
            <a:ext cx="1584842" cy="816093"/>
            <a:chOff x="7119768" y="3424326"/>
            <a:chExt cx="2030766" cy="1719174"/>
          </a:xfrm>
        </p:grpSpPr>
        <p:sp>
          <p:nvSpPr>
            <p:cNvPr id="59" name="Rectángulo 1">
              <a:extLst>
                <a:ext uri="{FF2B5EF4-FFF2-40B4-BE49-F238E27FC236}">
                  <a16:creationId xmlns:a16="http://schemas.microsoft.com/office/drawing/2014/main" id="{694BC352-B81B-46AB-9C89-203D90F0AC12}"/>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ángulo 1">
              <a:extLst>
                <a:ext uri="{FF2B5EF4-FFF2-40B4-BE49-F238E27FC236}">
                  <a16:creationId xmlns:a16="http://schemas.microsoft.com/office/drawing/2014/main" id="{971F06BA-8C1E-44F3-A1A1-1FBD655C93C8}"/>
                </a:ext>
              </a:extLst>
            </p:cNvPr>
            <p:cNvSpPr/>
            <p:nvPr/>
          </p:nvSpPr>
          <p:spPr>
            <a:xfrm rot="10800000">
              <a:off x="7792145" y="3977125"/>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61" name="Grupo 60">
            <a:extLst>
              <a:ext uri="{FF2B5EF4-FFF2-40B4-BE49-F238E27FC236}">
                <a16:creationId xmlns:a16="http://schemas.microsoft.com/office/drawing/2014/main" id="{3488C783-95E4-420E-90EC-65371DD36C09}"/>
              </a:ext>
            </a:extLst>
          </p:cNvPr>
          <p:cNvGrpSpPr/>
          <p:nvPr/>
        </p:nvGrpSpPr>
        <p:grpSpPr>
          <a:xfrm>
            <a:off x="1" y="5451"/>
            <a:ext cx="1462688" cy="1200599"/>
            <a:chOff x="0" y="5451"/>
            <a:chExt cx="2024743" cy="1719174"/>
          </a:xfrm>
        </p:grpSpPr>
        <p:sp>
          <p:nvSpPr>
            <p:cNvPr id="62" name="Rectángulo 1">
              <a:extLst>
                <a:ext uri="{FF2B5EF4-FFF2-40B4-BE49-F238E27FC236}">
                  <a16:creationId xmlns:a16="http://schemas.microsoft.com/office/drawing/2014/main" id="{77C71FC3-A8AD-40FB-9596-A1CD380F99E6}"/>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Rectángulo 1">
              <a:extLst>
                <a:ext uri="{FF2B5EF4-FFF2-40B4-BE49-F238E27FC236}">
                  <a16:creationId xmlns:a16="http://schemas.microsoft.com/office/drawing/2014/main" id="{F1BAC9DF-AB7E-455D-A6A0-2B0DF7DA0B73}"/>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69"/>
        <p:cNvGrpSpPr/>
        <p:nvPr/>
      </p:nvGrpSpPr>
      <p:grpSpPr>
        <a:xfrm>
          <a:off x="0" y="0"/>
          <a:ext cx="0" cy="0"/>
          <a:chOff x="0" y="0"/>
          <a:chExt cx="0" cy="0"/>
        </a:xfrm>
      </p:grpSpPr>
      <p:pic>
        <p:nvPicPr>
          <p:cNvPr id="10242" name="Picture 2" descr="Coliseo, Roma durante el día">
            <a:extLst>
              <a:ext uri="{FF2B5EF4-FFF2-40B4-BE49-F238E27FC236}">
                <a16:creationId xmlns:a16="http://schemas.microsoft.com/office/drawing/2014/main" id="{36D4AF7C-0ED6-4C16-853A-06A28CD4A8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3577"/>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271" name="Google Shape;3271;p63"/>
          <p:cNvSpPr/>
          <p:nvPr/>
        </p:nvSpPr>
        <p:spPr>
          <a:xfrm rot="-135741">
            <a:off x="764911" y="1018698"/>
            <a:ext cx="7647355" cy="2674504"/>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alpha val="46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63"/>
          <p:cNvSpPr txBox="1">
            <a:spLocks noGrp="1"/>
          </p:cNvSpPr>
          <p:nvPr>
            <p:ph type="title"/>
          </p:nvPr>
        </p:nvSpPr>
        <p:spPr>
          <a:xfrm>
            <a:off x="3420625" y="3678450"/>
            <a:ext cx="4563900" cy="531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—Someone Famous</a:t>
            </a:r>
            <a:endParaRPr/>
          </a:p>
        </p:txBody>
      </p:sp>
      <p:sp>
        <p:nvSpPr>
          <p:cNvPr id="3323" name="Google Shape;3323;p63"/>
          <p:cNvSpPr txBox="1">
            <a:spLocks noGrp="1"/>
          </p:cNvSpPr>
          <p:nvPr>
            <p:ph type="subTitle" idx="1"/>
          </p:nvPr>
        </p:nvSpPr>
        <p:spPr>
          <a:xfrm>
            <a:off x="1474738" y="1585675"/>
            <a:ext cx="6227700" cy="174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“This is a quote, words full of wisdom that someone important said and can make the reader get inspired.”</a:t>
            </a:r>
            <a:endParaRPr/>
          </a:p>
        </p:txBody>
      </p:sp>
      <p:sp>
        <p:nvSpPr>
          <p:cNvPr id="57" name="Rectángulo 1">
            <a:extLst>
              <a:ext uri="{FF2B5EF4-FFF2-40B4-BE49-F238E27FC236}">
                <a16:creationId xmlns:a16="http://schemas.microsoft.com/office/drawing/2014/main" id="{A2D34923-5C8C-4987-A69A-AE2474DAA9B5}"/>
              </a:ext>
            </a:extLst>
          </p:cNvPr>
          <p:cNvSpPr/>
          <p:nvPr/>
        </p:nvSpPr>
        <p:spPr>
          <a:xfrm rot="10800000">
            <a:off x="7158957"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ángulo 1">
            <a:extLst>
              <a:ext uri="{FF2B5EF4-FFF2-40B4-BE49-F238E27FC236}">
                <a16:creationId xmlns:a16="http://schemas.microsoft.com/office/drawing/2014/main" id="{212E25F8-2695-4F86-BDC2-781E79D073F3}"/>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27"/>
        <p:cNvGrpSpPr/>
        <p:nvPr/>
      </p:nvGrpSpPr>
      <p:grpSpPr>
        <a:xfrm>
          <a:off x="0" y="0"/>
          <a:ext cx="0" cy="0"/>
          <a:chOff x="0" y="0"/>
          <a:chExt cx="0" cy="0"/>
        </a:xfrm>
      </p:grpSpPr>
      <p:sp>
        <p:nvSpPr>
          <p:cNvPr id="3328" name="Google Shape;3328;p64"/>
          <p:cNvSpPr txBox="1">
            <a:spLocks noGrp="1"/>
          </p:cNvSpPr>
          <p:nvPr>
            <p:ph type="title" idx="8"/>
          </p:nvPr>
        </p:nvSpPr>
        <p:spPr>
          <a:xfrm>
            <a:off x="695468" y="3696177"/>
            <a:ext cx="3154500" cy="365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Ionic</a:t>
            </a:r>
            <a:endParaRPr/>
          </a:p>
        </p:txBody>
      </p:sp>
      <p:sp>
        <p:nvSpPr>
          <p:cNvPr id="3329" name="Google Shape;3329;p64"/>
          <p:cNvSpPr txBox="1">
            <a:spLocks noGrp="1"/>
          </p:cNvSpPr>
          <p:nvPr>
            <p:ph type="subTitle" idx="5"/>
          </p:nvPr>
        </p:nvSpPr>
        <p:spPr>
          <a:xfrm>
            <a:off x="5502695" y="1774912"/>
            <a:ext cx="2926200" cy="54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Venus is extremely hot, even more than Mercury</a:t>
            </a:r>
            <a:endParaRPr/>
          </a:p>
        </p:txBody>
      </p:sp>
      <p:sp>
        <p:nvSpPr>
          <p:cNvPr id="3330" name="Google Shape;3330;p64"/>
          <p:cNvSpPr txBox="1">
            <a:spLocks noGrp="1"/>
          </p:cNvSpPr>
          <p:nvPr>
            <p:ph type="title"/>
          </p:nvPr>
        </p:nvSpPr>
        <p:spPr>
          <a:xfrm>
            <a:off x="695468" y="1409200"/>
            <a:ext cx="3154500" cy="365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Tuscan</a:t>
            </a:r>
            <a:endParaRPr/>
          </a:p>
        </p:txBody>
      </p:sp>
      <p:sp>
        <p:nvSpPr>
          <p:cNvPr id="3331" name="Google Shape;3331;p64"/>
          <p:cNvSpPr txBox="1">
            <a:spLocks noGrp="1"/>
          </p:cNvSpPr>
          <p:nvPr>
            <p:ph type="subTitle" idx="1"/>
          </p:nvPr>
        </p:nvSpPr>
        <p:spPr>
          <a:xfrm>
            <a:off x="695468" y="1774912"/>
            <a:ext cx="2926200" cy="54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smallest planet of them all</a:t>
            </a:r>
            <a:endParaRPr/>
          </a:p>
        </p:txBody>
      </p:sp>
      <p:sp>
        <p:nvSpPr>
          <p:cNvPr id="3332" name="Google Shape;3332;p64"/>
          <p:cNvSpPr txBox="1">
            <a:spLocks noGrp="1"/>
          </p:cNvSpPr>
          <p:nvPr>
            <p:ph type="title" idx="2"/>
          </p:nvPr>
        </p:nvSpPr>
        <p:spPr>
          <a:xfrm>
            <a:off x="695468" y="2553175"/>
            <a:ext cx="3154500" cy="365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Doric</a:t>
            </a:r>
            <a:endParaRPr/>
          </a:p>
        </p:txBody>
      </p:sp>
      <p:sp>
        <p:nvSpPr>
          <p:cNvPr id="3333" name="Google Shape;3333;p64"/>
          <p:cNvSpPr txBox="1">
            <a:spLocks noGrp="1"/>
          </p:cNvSpPr>
          <p:nvPr>
            <p:ph type="subTitle" idx="3"/>
          </p:nvPr>
        </p:nvSpPr>
        <p:spPr>
          <a:xfrm>
            <a:off x="695468" y="2918856"/>
            <a:ext cx="2925900" cy="54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Earth is the beautiful planet where we all live</a:t>
            </a:r>
            <a:endParaRPr/>
          </a:p>
        </p:txBody>
      </p:sp>
      <p:sp>
        <p:nvSpPr>
          <p:cNvPr id="3334" name="Google Shape;3334;p64"/>
          <p:cNvSpPr txBox="1">
            <a:spLocks noGrp="1"/>
          </p:cNvSpPr>
          <p:nvPr>
            <p:ph type="title" idx="4"/>
          </p:nvPr>
        </p:nvSpPr>
        <p:spPr>
          <a:xfrm>
            <a:off x="5274095" y="1409200"/>
            <a:ext cx="3154800" cy="3657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a:t>Roman Ionic</a:t>
            </a:r>
            <a:endParaRPr/>
          </a:p>
        </p:txBody>
      </p:sp>
      <p:sp>
        <p:nvSpPr>
          <p:cNvPr id="3335" name="Google Shape;3335;p64"/>
          <p:cNvSpPr txBox="1">
            <a:spLocks noGrp="1"/>
          </p:cNvSpPr>
          <p:nvPr>
            <p:ph type="title" idx="6"/>
          </p:nvPr>
        </p:nvSpPr>
        <p:spPr>
          <a:xfrm>
            <a:off x="5274095" y="2553175"/>
            <a:ext cx="3154800" cy="3657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a:t>Corinthian</a:t>
            </a:r>
            <a:endParaRPr/>
          </a:p>
        </p:txBody>
      </p:sp>
      <p:sp>
        <p:nvSpPr>
          <p:cNvPr id="3336" name="Google Shape;3336;p64"/>
          <p:cNvSpPr txBox="1">
            <a:spLocks noGrp="1"/>
          </p:cNvSpPr>
          <p:nvPr>
            <p:ph type="subTitle" idx="7"/>
          </p:nvPr>
        </p:nvSpPr>
        <p:spPr>
          <a:xfrm>
            <a:off x="5502695" y="2918856"/>
            <a:ext cx="2926200" cy="54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Jupiter is the biggest planet in the Solar System</a:t>
            </a:r>
            <a:endParaRPr/>
          </a:p>
        </p:txBody>
      </p:sp>
      <p:sp>
        <p:nvSpPr>
          <p:cNvPr id="3337" name="Google Shape;3337;p64"/>
          <p:cNvSpPr txBox="1">
            <a:spLocks noGrp="1"/>
          </p:cNvSpPr>
          <p:nvPr>
            <p:ph type="subTitle" idx="9"/>
          </p:nvPr>
        </p:nvSpPr>
        <p:spPr>
          <a:xfrm>
            <a:off x="695468" y="4058175"/>
            <a:ext cx="2925900" cy="54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the second-largest planet in the Solar System</a:t>
            </a:r>
            <a:endParaRPr/>
          </a:p>
        </p:txBody>
      </p:sp>
      <p:sp>
        <p:nvSpPr>
          <p:cNvPr id="3338" name="Google Shape;3338;p64"/>
          <p:cNvSpPr txBox="1">
            <a:spLocks noGrp="1"/>
          </p:cNvSpPr>
          <p:nvPr>
            <p:ph type="title" idx="13"/>
          </p:nvPr>
        </p:nvSpPr>
        <p:spPr>
          <a:xfrm>
            <a:off x="5274095" y="3696177"/>
            <a:ext cx="3154800" cy="3657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a:t>Composite </a:t>
            </a:r>
            <a:endParaRPr/>
          </a:p>
        </p:txBody>
      </p:sp>
      <p:sp>
        <p:nvSpPr>
          <p:cNvPr id="3339" name="Google Shape;3339;p64"/>
          <p:cNvSpPr txBox="1">
            <a:spLocks noGrp="1"/>
          </p:cNvSpPr>
          <p:nvPr>
            <p:ph type="subTitle" idx="14"/>
          </p:nvPr>
        </p:nvSpPr>
        <p:spPr>
          <a:xfrm>
            <a:off x="5502695" y="4058175"/>
            <a:ext cx="2926200" cy="54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Neptune is the fourth-largest planet in the Solar System</a:t>
            </a:r>
            <a:endParaRPr/>
          </a:p>
        </p:txBody>
      </p:sp>
      <p:sp>
        <p:nvSpPr>
          <p:cNvPr id="3340" name="Google Shape;3340;p64"/>
          <p:cNvSpPr txBox="1">
            <a:spLocks noGrp="1"/>
          </p:cNvSpPr>
          <p:nvPr>
            <p:ph type="title" idx="15"/>
          </p:nvPr>
        </p:nvSpPr>
        <p:spPr>
          <a:xfrm>
            <a:off x="715100" y="535000"/>
            <a:ext cx="77139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Orders of Roman architecture</a:t>
            </a:r>
            <a:endParaRPr/>
          </a:p>
        </p:txBody>
      </p:sp>
      <p:sp>
        <p:nvSpPr>
          <p:cNvPr id="3341" name="Google Shape;3341;p64"/>
          <p:cNvSpPr/>
          <p:nvPr/>
        </p:nvSpPr>
        <p:spPr>
          <a:xfrm flipH="1">
            <a:off x="3621675" y="4073942"/>
            <a:ext cx="1751750" cy="802758"/>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rgbClr val="D4BFA7">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2" name="Google Shape;3342;p64"/>
          <p:cNvGrpSpPr/>
          <p:nvPr/>
        </p:nvGrpSpPr>
        <p:grpSpPr>
          <a:xfrm flipH="1">
            <a:off x="3792503" y="1437231"/>
            <a:ext cx="1410822" cy="3408678"/>
            <a:chOff x="8487158" y="3062431"/>
            <a:chExt cx="134213" cy="324272"/>
          </a:xfrm>
        </p:grpSpPr>
        <p:sp>
          <p:nvSpPr>
            <p:cNvPr id="3343" name="Google Shape;3343;p64"/>
            <p:cNvSpPr/>
            <p:nvPr/>
          </p:nvSpPr>
          <p:spPr>
            <a:xfrm>
              <a:off x="8499250" y="3314611"/>
              <a:ext cx="104492" cy="55200"/>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64"/>
            <p:cNvSpPr/>
            <p:nvPr/>
          </p:nvSpPr>
          <p:spPr>
            <a:xfrm>
              <a:off x="8505896" y="3342672"/>
              <a:ext cx="93507" cy="44031"/>
            </a:xfrm>
            <a:custGeom>
              <a:avLst/>
              <a:gdLst/>
              <a:ahLst/>
              <a:cxnLst/>
              <a:rect l="l" t="t" r="r" b="b"/>
              <a:pathLst>
                <a:path w="1013" h="477" extrusionOk="0">
                  <a:moveTo>
                    <a:pt x="143" y="203"/>
                  </a:moveTo>
                  <a:cubicBezTo>
                    <a:pt x="369" y="322"/>
                    <a:pt x="643" y="322"/>
                    <a:pt x="869" y="203"/>
                  </a:cubicBezTo>
                  <a:cubicBezTo>
                    <a:pt x="941" y="167"/>
                    <a:pt x="1000" y="84"/>
                    <a:pt x="1012" y="0"/>
                  </a:cubicBezTo>
                  <a:lnTo>
                    <a:pt x="1012" y="84"/>
                  </a:lnTo>
                  <a:cubicBezTo>
                    <a:pt x="1012" y="346"/>
                    <a:pt x="476" y="477"/>
                    <a:pt x="155" y="298"/>
                  </a:cubicBezTo>
                  <a:cubicBezTo>
                    <a:pt x="72" y="250"/>
                    <a:pt x="0" y="179"/>
                    <a:pt x="0" y="84"/>
                  </a:cubicBezTo>
                  <a:lnTo>
                    <a:pt x="0" y="0"/>
                  </a:lnTo>
                  <a:cubicBezTo>
                    <a:pt x="0" y="84"/>
                    <a:pt x="60" y="167"/>
                    <a:pt x="143" y="203"/>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64"/>
            <p:cNvSpPr/>
            <p:nvPr/>
          </p:nvSpPr>
          <p:spPr>
            <a:xfrm>
              <a:off x="8511342" y="3139322"/>
              <a:ext cx="79200" cy="229846"/>
            </a:xfrm>
            <a:custGeom>
              <a:avLst/>
              <a:gdLst/>
              <a:ahLst/>
              <a:cxnLst/>
              <a:rect l="l" t="t" r="r" b="b"/>
              <a:pathLst>
                <a:path w="858" h="2490" extrusionOk="0">
                  <a:moveTo>
                    <a:pt x="858" y="1"/>
                  </a:moveTo>
                  <a:lnTo>
                    <a:pt x="858" y="2156"/>
                  </a:lnTo>
                  <a:cubicBezTo>
                    <a:pt x="858" y="2382"/>
                    <a:pt x="394" y="2489"/>
                    <a:pt x="132" y="2334"/>
                  </a:cubicBezTo>
                  <a:cubicBezTo>
                    <a:pt x="60" y="2299"/>
                    <a:pt x="13" y="2239"/>
                    <a:pt x="1" y="2156"/>
                  </a:cubicBezTo>
                  <a:lnTo>
                    <a:pt x="1"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64"/>
            <p:cNvSpPr/>
            <p:nvPr/>
          </p:nvSpPr>
          <p:spPr>
            <a:xfrm>
              <a:off x="8517988" y="3167937"/>
              <a:ext cx="66000" cy="185815"/>
            </a:xfrm>
            <a:custGeom>
              <a:avLst/>
              <a:gdLst/>
              <a:ahLst/>
              <a:cxnLst/>
              <a:rect l="l" t="t" r="r" b="b"/>
              <a:pathLst>
                <a:path w="715" h="2013" extrusionOk="0">
                  <a:moveTo>
                    <a:pt x="36" y="12"/>
                  </a:moveTo>
                  <a:cubicBezTo>
                    <a:pt x="60" y="24"/>
                    <a:pt x="72" y="48"/>
                    <a:pt x="72" y="72"/>
                  </a:cubicBezTo>
                  <a:lnTo>
                    <a:pt x="72" y="1905"/>
                  </a:lnTo>
                  <a:cubicBezTo>
                    <a:pt x="72" y="1917"/>
                    <a:pt x="60" y="1929"/>
                    <a:pt x="36" y="1917"/>
                  </a:cubicBezTo>
                  <a:cubicBezTo>
                    <a:pt x="12" y="1905"/>
                    <a:pt x="0" y="1881"/>
                    <a:pt x="0" y="1858"/>
                  </a:cubicBezTo>
                  <a:lnTo>
                    <a:pt x="0" y="36"/>
                  </a:lnTo>
                  <a:cubicBezTo>
                    <a:pt x="0" y="12"/>
                    <a:pt x="12" y="0"/>
                    <a:pt x="36" y="12"/>
                  </a:cubicBezTo>
                  <a:close/>
                  <a:moveTo>
                    <a:pt x="476" y="131"/>
                  </a:moveTo>
                  <a:lnTo>
                    <a:pt x="476" y="1953"/>
                  </a:lnTo>
                  <a:cubicBezTo>
                    <a:pt x="476" y="1977"/>
                    <a:pt x="500" y="1989"/>
                    <a:pt x="524" y="1989"/>
                  </a:cubicBezTo>
                  <a:cubicBezTo>
                    <a:pt x="548" y="1977"/>
                    <a:pt x="560" y="1953"/>
                    <a:pt x="560" y="1929"/>
                  </a:cubicBezTo>
                  <a:lnTo>
                    <a:pt x="560" y="107"/>
                  </a:lnTo>
                  <a:cubicBezTo>
                    <a:pt x="560" y="84"/>
                    <a:pt x="536" y="72"/>
                    <a:pt x="524" y="84"/>
                  </a:cubicBezTo>
                  <a:cubicBezTo>
                    <a:pt x="500" y="84"/>
                    <a:pt x="488" y="107"/>
                    <a:pt x="488" y="131"/>
                  </a:cubicBezTo>
                  <a:close/>
                  <a:moveTo>
                    <a:pt x="643" y="72"/>
                  </a:moveTo>
                  <a:lnTo>
                    <a:pt x="643" y="1905"/>
                  </a:lnTo>
                  <a:cubicBezTo>
                    <a:pt x="643" y="1917"/>
                    <a:pt x="655" y="1929"/>
                    <a:pt x="679" y="1917"/>
                  </a:cubicBezTo>
                  <a:cubicBezTo>
                    <a:pt x="703" y="1905"/>
                    <a:pt x="714" y="1881"/>
                    <a:pt x="714" y="1858"/>
                  </a:cubicBezTo>
                  <a:lnTo>
                    <a:pt x="714" y="36"/>
                  </a:lnTo>
                  <a:cubicBezTo>
                    <a:pt x="714" y="12"/>
                    <a:pt x="703" y="0"/>
                    <a:pt x="679" y="12"/>
                  </a:cubicBezTo>
                  <a:cubicBezTo>
                    <a:pt x="667" y="24"/>
                    <a:pt x="655" y="48"/>
                    <a:pt x="655" y="72"/>
                  </a:cubicBezTo>
                  <a:close/>
                  <a:moveTo>
                    <a:pt x="143" y="107"/>
                  </a:moveTo>
                  <a:lnTo>
                    <a:pt x="143" y="1929"/>
                  </a:lnTo>
                  <a:cubicBezTo>
                    <a:pt x="143" y="1953"/>
                    <a:pt x="167" y="1977"/>
                    <a:pt x="191" y="1989"/>
                  </a:cubicBezTo>
                  <a:cubicBezTo>
                    <a:pt x="203" y="1989"/>
                    <a:pt x="226" y="1977"/>
                    <a:pt x="226" y="1953"/>
                  </a:cubicBezTo>
                  <a:lnTo>
                    <a:pt x="226" y="131"/>
                  </a:lnTo>
                  <a:cubicBezTo>
                    <a:pt x="226" y="107"/>
                    <a:pt x="214" y="84"/>
                    <a:pt x="191" y="84"/>
                  </a:cubicBezTo>
                  <a:cubicBezTo>
                    <a:pt x="179" y="84"/>
                    <a:pt x="167" y="95"/>
                    <a:pt x="167" y="107"/>
                  </a:cubicBezTo>
                  <a:close/>
                  <a:moveTo>
                    <a:pt x="310" y="143"/>
                  </a:moveTo>
                  <a:lnTo>
                    <a:pt x="310" y="1965"/>
                  </a:lnTo>
                  <a:cubicBezTo>
                    <a:pt x="310" y="2012"/>
                    <a:pt x="405" y="2012"/>
                    <a:pt x="393" y="1965"/>
                  </a:cubicBezTo>
                  <a:lnTo>
                    <a:pt x="393" y="131"/>
                  </a:lnTo>
                  <a:cubicBezTo>
                    <a:pt x="393" y="107"/>
                    <a:pt x="369" y="95"/>
                    <a:pt x="357" y="95"/>
                  </a:cubicBezTo>
                  <a:cubicBezTo>
                    <a:pt x="333" y="95"/>
                    <a:pt x="322" y="107"/>
                    <a:pt x="322" y="131"/>
                  </a:cubicBezTo>
                  <a:close/>
                </a:path>
              </a:pathLst>
            </a:custGeom>
            <a:solidFill>
              <a:srgbClr val="FFEBD3">
                <a:alpha val="6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64"/>
            <p:cNvSpPr/>
            <p:nvPr/>
          </p:nvSpPr>
          <p:spPr>
            <a:xfrm>
              <a:off x="8508019" y="3110799"/>
              <a:ext cx="86954" cy="67108"/>
            </a:xfrm>
            <a:custGeom>
              <a:avLst/>
              <a:gdLst/>
              <a:ahLst/>
              <a:cxnLst/>
              <a:rect l="l" t="t" r="r" b="b"/>
              <a:pathLst>
                <a:path w="942" h="727" extrusionOk="0">
                  <a:moveTo>
                    <a:pt x="144" y="191"/>
                  </a:moveTo>
                  <a:cubicBezTo>
                    <a:pt x="441" y="357"/>
                    <a:pt x="930" y="238"/>
                    <a:pt x="942" y="0"/>
                  </a:cubicBezTo>
                  <a:lnTo>
                    <a:pt x="942" y="369"/>
                  </a:lnTo>
                  <a:cubicBezTo>
                    <a:pt x="942" y="607"/>
                    <a:pt x="441" y="726"/>
                    <a:pt x="144" y="560"/>
                  </a:cubicBezTo>
                  <a:cubicBezTo>
                    <a:pt x="60" y="524"/>
                    <a:pt x="13" y="453"/>
                    <a:pt x="1" y="369"/>
                  </a:cubicBezTo>
                  <a:lnTo>
                    <a:pt x="1" y="12"/>
                  </a:lnTo>
                  <a:cubicBezTo>
                    <a:pt x="13" y="95"/>
                    <a:pt x="60" y="167"/>
                    <a:pt x="144" y="19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64"/>
            <p:cNvSpPr/>
            <p:nvPr/>
          </p:nvSpPr>
          <p:spPr>
            <a:xfrm>
              <a:off x="8488265" y="3100092"/>
              <a:ext cx="80308" cy="59077"/>
            </a:xfrm>
            <a:custGeom>
              <a:avLst/>
              <a:gdLst/>
              <a:ahLst/>
              <a:cxnLst/>
              <a:rect l="l" t="t" r="r" b="b"/>
              <a:pathLst>
                <a:path w="870" h="640" extrusionOk="0">
                  <a:moveTo>
                    <a:pt x="132" y="0"/>
                  </a:moveTo>
                  <a:cubicBezTo>
                    <a:pt x="120" y="0"/>
                    <a:pt x="108" y="3"/>
                    <a:pt x="96" y="9"/>
                  </a:cubicBezTo>
                  <a:cubicBezTo>
                    <a:pt x="36" y="45"/>
                    <a:pt x="1" y="116"/>
                    <a:pt x="1" y="176"/>
                  </a:cubicBezTo>
                  <a:cubicBezTo>
                    <a:pt x="1" y="199"/>
                    <a:pt x="13" y="223"/>
                    <a:pt x="24" y="235"/>
                  </a:cubicBezTo>
                  <a:lnTo>
                    <a:pt x="727" y="640"/>
                  </a:lnTo>
                  <a:cubicBezTo>
                    <a:pt x="715" y="628"/>
                    <a:pt x="703" y="604"/>
                    <a:pt x="703" y="580"/>
                  </a:cubicBezTo>
                  <a:cubicBezTo>
                    <a:pt x="703" y="521"/>
                    <a:pt x="739" y="461"/>
                    <a:pt x="798" y="426"/>
                  </a:cubicBezTo>
                  <a:cubicBezTo>
                    <a:pt x="810" y="420"/>
                    <a:pt x="822" y="417"/>
                    <a:pt x="834" y="417"/>
                  </a:cubicBezTo>
                  <a:cubicBezTo>
                    <a:pt x="846" y="417"/>
                    <a:pt x="858" y="420"/>
                    <a:pt x="870" y="426"/>
                  </a:cubicBezTo>
                  <a:lnTo>
                    <a:pt x="167" y="9"/>
                  </a:lnTo>
                  <a:cubicBezTo>
                    <a:pt x="155" y="3"/>
                    <a:pt x="144" y="0"/>
                    <a:pt x="132"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64"/>
            <p:cNvSpPr/>
            <p:nvPr/>
          </p:nvSpPr>
          <p:spPr>
            <a:xfrm>
              <a:off x="8553156" y="3110061"/>
              <a:ext cx="66738" cy="51877"/>
            </a:xfrm>
            <a:custGeom>
              <a:avLst/>
              <a:gdLst/>
              <a:ahLst/>
              <a:cxnLst/>
              <a:rect l="l" t="t" r="r" b="b"/>
              <a:pathLst>
                <a:path w="723" h="562" extrusionOk="0">
                  <a:moveTo>
                    <a:pt x="680" y="1"/>
                  </a:moveTo>
                  <a:cubicBezTo>
                    <a:pt x="665" y="1"/>
                    <a:pt x="648" y="7"/>
                    <a:pt x="631" y="20"/>
                  </a:cubicBezTo>
                  <a:cubicBezTo>
                    <a:pt x="610" y="29"/>
                    <a:pt x="593" y="40"/>
                    <a:pt x="580" y="55"/>
                  </a:cubicBezTo>
                  <a:lnTo>
                    <a:pt x="580" y="55"/>
                  </a:lnTo>
                  <a:lnTo>
                    <a:pt x="595" y="8"/>
                  </a:lnTo>
                  <a:lnTo>
                    <a:pt x="369" y="91"/>
                  </a:lnTo>
                  <a:lnTo>
                    <a:pt x="36" y="282"/>
                  </a:lnTo>
                  <a:lnTo>
                    <a:pt x="36" y="353"/>
                  </a:lnTo>
                  <a:cubicBezTo>
                    <a:pt x="12" y="401"/>
                    <a:pt x="0" y="437"/>
                    <a:pt x="0" y="484"/>
                  </a:cubicBezTo>
                  <a:cubicBezTo>
                    <a:pt x="0" y="537"/>
                    <a:pt x="26" y="562"/>
                    <a:pt x="59" y="562"/>
                  </a:cubicBezTo>
                  <a:cubicBezTo>
                    <a:pt x="102" y="562"/>
                    <a:pt x="157" y="522"/>
                    <a:pt x="191" y="449"/>
                  </a:cubicBezTo>
                  <a:cubicBezTo>
                    <a:pt x="203" y="437"/>
                    <a:pt x="203" y="425"/>
                    <a:pt x="214" y="413"/>
                  </a:cubicBezTo>
                  <a:lnTo>
                    <a:pt x="512" y="246"/>
                  </a:lnTo>
                  <a:lnTo>
                    <a:pt x="524" y="258"/>
                  </a:lnTo>
                  <a:cubicBezTo>
                    <a:pt x="533" y="266"/>
                    <a:pt x="544" y="269"/>
                    <a:pt x="556" y="269"/>
                  </a:cubicBezTo>
                  <a:cubicBezTo>
                    <a:pt x="621" y="269"/>
                    <a:pt x="714" y="168"/>
                    <a:pt x="714" y="68"/>
                  </a:cubicBezTo>
                  <a:cubicBezTo>
                    <a:pt x="722" y="22"/>
                    <a:pt x="705" y="1"/>
                    <a:pt x="680" y="1"/>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64"/>
            <p:cNvSpPr/>
            <p:nvPr/>
          </p:nvSpPr>
          <p:spPr>
            <a:xfrm>
              <a:off x="8487158" y="3062431"/>
              <a:ext cx="132000" cy="76984"/>
            </a:xfrm>
            <a:custGeom>
              <a:avLst/>
              <a:gdLst/>
              <a:ahLst/>
              <a:cxnLst/>
              <a:rect l="l" t="t" r="r" b="b"/>
              <a:pathLst>
                <a:path w="1430" h="834" extrusionOk="0">
                  <a:moveTo>
                    <a:pt x="715" y="0"/>
                  </a:moveTo>
                  <a:lnTo>
                    <a:pt x="1" y="417"/>
                  </a:lnTo>
                  <a:lnTo>
                    <a:pt x="715" y="834"/>
                  </a:lnTo>
                  <a:lnTo>
                    <a:pt x="1429" y="417"/>
                  </a:lnTo>
                  <a:lnTo>
                    <a:pt x="715"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64"/>
            <p:cNvSpPr/>
            <p:nvPr/>
          </p:nvSpPr>
          <p:spPr>
            <a:xfrm>
              <a:off x="8553156" y="3100830"/>
              <a:ext cx="66000" cy="45231"/>
            </a:xfrm>
            <a:custGeom>
              <a:avLst/>
              <a:gdLst/>
              <a:ahLst/>
              <a:cxnLst/>
              <a:rect l="l" t="t" r="r" b="b"/>
              <a:pathLst>
                <a:path w="715" h="490" extrusionOk="0">
                  <a:moveTo>
                    <a:pt x="714" y="1"/>
                  </a:moveTo>
                  <a:lnTo>
                    <a:pt x="0" y="418"/>
                  </a:lnTo>
                  <a:lnTo>
                    <a:pt x="0" y="489"/>
                  </a:lnTo>
                  <a:lnTo>
                    <a:pt x="714" y="72"/>
                  </a:lnTo>
                  <a:lnTo>
                    <a:pt x="714"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64"/>
            <p:cNvSpPr/>
            <p:nvPr/>
          </p:nvSpPr>
          <p:spPr>
            <a:xfrm>
              <a:off x="8487158" y="3100830"/>
              <a:ext cx="66092" cy="45231"/>
            </a:xfrm>
            <a:custGeom>
              <a:avLst/>
              <a:gdLst/>
              <a:ahLst/>
              <a:cxnLst/>
              <a:rect l="l" t="t" r="r" b="b"/>
              <a:pathLst>
                <a:path w="716" h="490" extrusionOk="0">
                  <a:moveTo>
                    <a:pt x="1" y="1"/>
                  </a:moveTo>
                  <a:lnTo>
                    <a:pt x="1" y="72"/>
                  </a:lnTo>
                  <a:lnTo>
                    <a:pt x="715" y="489"/>
                  </a:lnTo>
                  <a:lnTo>
                    <a:pt x="715" y="418"/>
                  </a:lnTo>
                  <a:lnTo>
                    <a:pt x="1"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64"/>
            <p:cNvSpPr/>
            <p:nvPr/>
          </p:nvSpPr>
          <p:spPr>
            <a:xfrm>
              <a:off x="8512449" y="3076738"/>
              <a:ext cx="83631" cy="48369"/>
            </a:xfrm>
            <a:custGeom>
              <a:avLst/>
              <a:gdLst/>
              <a:ahLst/>
              <a:cxnLst/>
              <a:rect l="l" t="t" r="r" b="b"/>
              <a:pathLst>
                <a:path w="906" h="524" extrusionOk="0">
                  <a:moveTo>
                    <a:pt x="453" y="0"/>
                  </a:moveTo>
                  <a:lnTo>
                    <a:pt x="1" y="262"/>
                  </a:lnTo>
                  <a:lnTo>
                    <a:pt x="453" y="524"/>
                  </a:lnTo>
                  <a:lnTo>
                    <a:pt x="905" y="262"/>
                  </a:lnTo>
                  <a:lnTo>
                    <a:pt x="453"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64"/>
            <p:cNvSpPr/>
            <p:nvPr/>
          </p:nvSpPr>
          <p:spPr>
            <a:xfrm>
              <a:off x="8597094" y="3108861"/>
              <a:ext cx="24277" cy="26215"/>
            </a:xfrm>
            <a:custGeom>
              <a:avLst/>
              <a:gdLst/>
              <a:ahLst/>
              <a:cxnLst/>
              <a:rect l="l" t="t" r="r" b="b"/>
              <a:pathLst>
                <a:path w="263" h="284" extrusionOk="0">
                  <a:moveTo>
                    <a:pt x="185" y="0"/>
                  </a:moveTo>
                  <a:cubicBezTo>
                    <a:pt x="170" y="0"/>
                    <a:pt x="155" y="3"/>
                    <a:pt x="143" y="9"/>
                  </a:cubicBezTo>
                  <a:cubicBezTo>
                    <a:pt x="96" y="33"/>
                    <a:pt x="60" y="93"/>
                    <a:pt x="60" y="152"/>
                  </a:cubicBezTo>
                  <a:cubicBezTo>
                    <a:pt x="60" y="176"/>
                    <a:pt x="60" y="200"/>
                    <a:pt x="84" y="212"/>
                  </a:cubicBezTo>
                  <a:cubicBezTo>
                    <a:pt x="90" y="218"/>
                    <a:pt x="99" y="221"/>
                    <a:pt x="109" y="221"/>
                  </a:cubicBezTo>
                  <a:cubicBezTo>
                    <a:pt x="119" y="221"/>
                    <a:pt x="131" y="218"/>
                    <a:pt x="143" y="212"/>
                  </a:cubicBezTo>
                  <a:cubicBezTo>
                    <a:pt x="179" y="188"/>
                    <a:pt x="203" y="140"/>
                    <a:pt x="203" y="93"/>
                  </a:cubicBezTo>
                  <a:cubicBezTo>
                    <a:pt x="203" y="81"/>
                    <a:pt x="203" y="69"/>
                    <a:pt x="191" y="57"/>
                  </a:cubicBezTo>
                  <a:cubicBezTo>
                    <a:pt x="179" y="51"/>
                    <a:pt x="170" y="48"/>
                    <a:pt x="163" y="48"/>
                  </a:cubicBezTo>
                  <a:cubicBezTo>
                    <a:pt x="155" y="48"/>
                    <a:pt x="149" y="51"/>
                    <a:pt x="143" y="57"/>
                  </a:cubicBezTo>
                  <a:cubicBezTo>
                    <a:pt x="108" y="81"/>
                    <a:pt x="96" y="104"/>
                    <a:pt x="96" y="140"/>
                  </a:cubicBezTo>
                  <a:cubicBezTo>
                    <a:pt x="96" y="140"/>
                    <a:pt x="96" y="152"/>
                    <a:pt x="108" y="152"/>
                  </a:cubicBezTo>
                  <a:cubicBezTo>
                    <a:pt x="108" y="152"/>
                    <a:pt x="108" y="140"/>
                    <a:pt x="108" y="140"/>
                  </a:cubicBezTo>
                  <a:cubicBezTo>
                    <a:pt x="119" y="116"/>
                    <a:pt x="131" y="93"/>
                    <a:pt x="155" y="81"/>
                  </a:cubicBezTo>
                  <a:cubicBezTo>
                    <a:pt x="155" y="75"/>
                    <a:pt x="158" y="72"/>
                    <a:pt x="163" y="72"/>
                  </a:cubicBezTo>
                  <a:cubicBezTo>
                    <a:pt x="167" y="72"/>
                    <a:pt x="173" y="75"/>
                    <a:pt x="179" y="81"/>
                  </a:cubicBezTo>
                  <a:cubicBezTo>
                    <a:pt x="179" y="81"/>
                    <a:pt x="191" y="93"/>
                    <a:pt x="191" y="104"/>
                  </a:cubicBezTo>
                  <a:cubicBezTo>
                    <a:pt x="179" y="140"/>
                    <a:pt x="167" y="176"/>
                    <a:pt x="131" y="188"/>
                  </a:cubicBezTo>
                  <a:cubicBezTo>
                    <a:pt x="125" y="194"/>
                    <a:pt x="119" y="197"/>
                    <a:pt x="113" y="197"/>
                  </a:cubicBezTo>
                  <a:cubicBezTo>
                    <a:pt x="108" y="197"/>
                    <a:pt x="102" y="194"/>
                    <a:pt x="96" y="188"/>
                  </a:cubicBezTo>
                  <a:cubicBezTo>
                    <a:pt x="84" y="188"/>
                    <a:pt x="72" y="176"/>
                    <a:pt x="72" y="164"/>
                  </a:cubicBezTo>
                  <a:cubicBezTo>
                    <a:pt x="84" y="104"/>
                    <a:pt x="108" y="57"/>
                    <a:pt x="155" y="21"/>
                  </a:cubicBezTo>
                  <a:cubicBezTo>
                    <a:pt x="161" y="15"/>
                    <a:pt x="170" y="12"/>
                    <a:pt x="180" y="12"/>
                  </a:cubicBezTo>
                  <a:cubicBezTo>
                    <a:pt x="191" y="12"/>
                    <a:pt x="203" y="15"/>
                    <a:pt x="215" y="21"/>
                  </a:cubicBezTo>
                  <a:cubicBezTo>
                    <a:pt x="227" y="33"/>
                    <a:pt x="238" y="57"/>
                    <a:pt x="238" y="81"/>
                  </a:cubicBezTo>
                  <a:cubicBezTo>
                    <a:pt x="227" y="152"/>
                    <a:pt x="191" y="224"/>
                    <a:pt x="119" y="259"/>
                  </a:cubicBezTo>
                  <a:cubicBezTo>
                    <a:pt x="113" y="265"/>
                    <a:pt x="105" y="268"/>
                    <a:pt x="94" y="268"/>
                  </a:cubicBezTo>
                  <a:cubicBezTo>
                    <a:pt x="84" y="268"/>
                    <a:pt x="72" y="265"/>
                    <a:pt x="60" y="259"/>
                  </a:cubicBezTo>
                  <a:cubicBezTo>
                    <a:pt x="36" y="235"/>
                    <a:pt x="24" y="212"/>
                    <a:pt x="36" y="176"/>
                  </a:cubicBezTo>
                  <a:cubicBezTo>
                    <a:pt x="36" y="170"/>
                    <a:pt x="30" y="167"/>
                    <a:pt x="24" y="167"/>
                  </a:cubicBezTo>
                  <a:cubicBezTo>
                    <a:pt x="18" y="167"/>
                    <a:pt x="12" y="170"/>
                    <a:pt x="12" y="176"/>
                  </a:cubicBezTo>
                  <a:cubicBezTo>
                    <a:pt x="0" y="212"/>
                    <a:pt x="24" y="259"/>
                    <a:pt x="48" y="283"/>
                  </a:cubicBezTo>
                  <a:lnTo>
                    <a:pt x="84" y="283"/>
                  </a:lnTo>
                  <a:cubicBezTo>
                    <a:pt x="108" y="283"/>
                    <a:pt x="119" y="283"/>
                    <a:pt x="131" y="271"/>
                  </a:cubicBezTo>
                  <a:cubicBezTo>
                    <a:pt x="203" y="235"/>
                    <a:pt x="250" y="164"/>
                    <a:pt x="250" y="81"/>
                  </a:cubicBezTo>
                  <a:cubicBezTo>
                    <a:pt x="262" y="57"/>
                    <a:pt x="250" y="21"/>
                    <a:pt x="227" y="9"/>
                  </a:cubicBezTo>
                  <a:cubicBezTo>
                    <a:pt x="215" y="3"/>
                    <a:pt x="200" y="0"/>
                    <a:pt x="185" y="0"/>
                  </a:cubicBezTo>
                  <a:close/>
                </a:path>
              </a:pathLst>
            </a:custGeom>
            <a:solidFill>
              <a:srgbClr val="3A291C">
                <a:alpha val="3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64"/>
            <p:cNvSpPr/>
            <p:nvPr/>
          </p:nvSpPr>
          <p:spPr>
            <a:xfrm>
              <a:off x="8552049" y="3136276"/>
              <a:ext cx="24277" cy="25108"/>
            </a:xfrm>
            <a:custGeom>
              <a:avLst/>
              <a:gdLst/>
              <a:ahLst/>
              <a:cxnLst/>
              <a:rect l="l" t="t" r="r" b="b"/>
              <a:pathLst>
                <a:path w="263" h="272" extrusionOk="0">
                  <a:moveTo>
                    <a:pt x="161" y="29"/>
                  </a:moveTo>
                  <a:cubicBezTo>
                    <a:pt x="166" y="29"/>
                    <a:pt x="172" y="30"/>
                    <a:pt x="179" y="34"/>
                  </a:cubicBezTo>
                  <a:cubicBezTo>
                    <a:pt x="191" y="46"/>
                    <a:pt x="203" y="57"/>
                    <a:pt x="191" y="81"/>
                  </a:cubicBezTo>
                  <a:cubicBezTo>
                    <a:pt x="191" y="117"/>
                    <a:pt x="167" y="165"/>
                    <a:pt x="131" y="188"/>
                  </a:cubicBezTo>
                  <a:lnTo>
                    <a:pt x="95" y="188"/>
                  </a:lnTo>
                  <a:cubicBezTo>
                    <a:pt x="84" y="177"/>
                    <a:pt x="84" y="165"/>
                    <a:pt x="84" y="153"/>
                  </a:cubicBezTo>
                  <a:cubicBezTo>
                    <a:pt x="84" y="129"/>
                    <a:pt x="107" y="93"/>
                    <a:pt x="131" y="81"/>
                  </a:cubicBezTo>
                  <a:lnTo>
                    <a:pt x="155" y="81"/>
                  </a:lnTo>
                  <a:cubicBezTo>
                    <a:pt x="155" y="81"/>
                    <a:pt x="155" y="93"/>
                    <a:pt x="155" y="93"/>
                  </a:cubicBezTo>
                  <a:cubicBezTo>
                    <a:pt x="155" y="105"/>
                    <a:pt x="155" y="105"/>
                    <a:pt x="167" y="105"/>
                  </a:cubicBezTo>
                  <a:cubicBezTo>
                    <a:pt x="167" y="105"/>
                    <a:pt x="167" y="105"/>
                    <a:pt x="167" y="93"/>
                  </a:cubicBezTo>
                  <a:cubicBezTo>
                    <a:pt x="167" y="81"/>
                    <a:pt x="167" y="69"/>
                    <a:pt x="155" y="57"/>
                  </a:cubicBezTo>
                  <a:lnTo>
                    <a:pt x="108" y="57"/>
                  </a:lnTo>
                  <a:cubicBezTo>
                    <a:pt x="115" y="53"/>
                    <a:pt x="123" y="49"/>
                    <a:pt x="131" y="46"/>
                  </a:cubicBezTo>
                  <a:cubicBezTo>
                    <a:pt x="140" y="37"/>
                    <a:pt x="148" y="29"/>
                    <a:pt x="161" y="29"/>
                  </a:cubicBezTo>
                  <a:close/>
                  <a:moveTo>
                    <a:pt x="143" y="1"/>
                  </a:moveTo>
                  <a:cubicBezTo>
                    <a:pt x="131" y="1"/>
                    <a:pt x="119" y="4"/>
                    <a:pt x="107" y="10"/>
                  </a:cubicBezTo>
                  <a:cubicBezTo>
                    <a:pt x="48" y="57"/>
                    <a:pt x="12" y="117"/>
                    <a:pt x="12" y="188"/>
                  </a:cubicBezTo>
                  <a:cubicBezTo>
                    <a:pt x="0" y="224"/>
                    <a:pt x="24" y="260"/>
                    <a:pt x="60" y="272"/>
                  </a:cubicBezTo>
                  <a:lnTo>
                    <a:pt x="72" y="272"/>
                  </a:lnTo>
                  <a:cubicBezTo>
                    <a:pt x="143" y="260"/>
                    <a:pt x="203" y="224"/>
                    <a:pt x="226" y="165"/>
                  </a:cubicBezTo>
                  <a:cubicBezTo>
                    <a:pt x="250" y="117"/>
                    <a:pt x="262" y="81"/>
                    <a:pt x="250" y="34"/>
                  </a:cubicBezTo>
                  <a:lnTo>
                    <a:pt x="238" y="34"/>
                  </a:lnTo>
                  <a:cubicBezTo>
                    <a:pt x="238" y="34"/>
                    <a:pt x="238" y="46"/>
                    <a:pt x="238" y="46"/>
                  </a:cubicBezTo>
                  <a:cubicBezTo>
                    <a:pt x="238" y="81"/>
                    <a:pt x="226" y="129"/>
                    <a:pt x="215" y="165"/>
                  </a:cubicBezTo>
                  <a:cubicBezTo>
                    <a:pt x="173" y="227"/>
                    <a:pt x="122" y="262"/>
                    <a:pt x="86" y="262"/>
                  </a:cubicBezTo>
                  <a:cubicBezTo>
                    <a:pt x="81" y="262"/>
                    <a:pt x="76" y="261"/>
                    <a:pt x="72" y="260"/>
                  </a:cubicBezTo>
                  <a:cubicBezTo>
                    <a:pt x="36" y="248"/>
                    <a:pt x="36" y="236"/>
                    <a:pt x="36" y="200"/>
                  </a:cubicBezTo>
                  <a:cubicBezTo>
                    <a:pt x="36" y="139"/>
                    <a:pt x="62" y="87"/>
                    <a:pt x="107" y="58"/>
                  </a:cubicBezTo>
                  <a:lnTo>
                    <a:pt x="107" y="58"/>
                  </a:lnTo>
                  <a:cubicBezTo>
                    <a:pt x="83" y="82"/>
                    <a:pt x="60" y="117"/>
                    <a:pt x="60" y="153"/>
                  </a:cubicBezTo>
                  <a:cubicBezTo>
                    <a:pt x="60" y="177"/>
                    <a:pt x="60" y="188"/>
                    <a:pt x="84" y="200"/>
                  </a:cubicBezTo>
                  <a:cubicBezTo>
                    <a:pt x="89" y="206"/>
                    <a:pt x="98" y="209"/>
                    <a:pt x="107" y="209"/>
                  </a:cubicBezTo>
                  <a:cubicBezTo>
                    <a:pt x="116" y="209"/>
                    <a:pt x="125" y="206"/>
                    <a:pt x="131" y="200"/>
                  </a:cubicBezTo>
                  <a:cubicBezTo>
                    <a:pt x="179" y="177"/>
                    <a:pt x="203" y="129"/>
                    <a:pt x="203" y="69"/>
                  </a:cubicBezTo>
                  <a:cubicBezTo>
                    <a:pt x="215" y="57"/>
                    <a:pt x="203" y="34"/>
                    <a:pt x="179" y="10"/>
                  </a:cubicBezTo>
                  <a:cubicBezTo>
                    <a:pt x="167" y="4"/>
                    <a:pt x="155" y="1"/>
                    <a:pt x="143" y="1"/>
                  </a:cubicBezTo>
                  <a:close/>
                </a:path>
              </a:pathLst>
            </a:custGeom>
            <a:solidFill>
              <a:srgbClr val="3A291C">
                <a:alpha val="3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Rectángulo 1">
            <a:extLst>
              <a:ext uri="{FF2B5EF4-FFF2-40B4-BE49-F238E27FC236}">
                <a16:creationId xmlns:a16="http://schemas.microsoft.com/office/drawing/2014/main" id="{9EE011FD-D34D-4235-AF93-3DCF7490B3C5}"/>
              </a:ext>
            </a:extLst>
          </p:cNvPr>
          <p:cNvSpPr/>
          <p:nvPr/>
        </p:nvSpPr>
        <p:spPr>
          <a:xfrm rot="10800000">
            <a:off x="7825310" y="3977124"/>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ectángulo 1">
            <a:extLst>
              <a:ext uri="{FF2B5EF4-FFF2-40B4-BE49-F238E27FC236}">
                <a16:creationId xmlns:a16="http://schemas.microsoft.com/office/drawing/2014/main" id="{8B91D70F-89BE-4B0F-A243-E94EF704F6C0}"/>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59"/>
        <p:cNvGrpSpPr/>
        <p:nvPr/>
      </p:nvGrpSpPr>
      <p:grpSpPr>
        <a:xfrm>
          <a:off x="0" y="0"/>
          <a:ext cx="0" cy="0"/>
          <a:chOff x="0" y="0"/>
          <a:chExt cx="0" cy="0"/>
        </a:xfrm>
      </p:grpSpPr>
      <p:sp>
        <p:nvSpPr>
          <p:cNvPr id="3360" name="Google Shape;3360;p65"/>
          <p:cNvSpPr/>
          <p:nvPr/>
        </p:nvSpPr>
        <p:spPr>
          <a:xfrm rot="-135743">
            <a:off x="941880" y="1436684"/>
            <a:ext cx="6696588" cy="2674508"/>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65"/>
          <p:cNvSpPr txBox="1">
            <a:spLocks noGrp="1"/>
          </p:cNvSpPr>
          <p:nvPr>
            <p:ph type="subTitle" idx="3"/>
          </p:nvPr>
        </p:nvSpPr>
        <p:spPr>
          <a:xfrm>
            <a:off x="1426359" y="2557374"/>
            <a:ext cx="2743200" cy="122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Neptune is the farthest planet from the Sun. It's also the fourth-largest object by diameter in the Solar System </a:t>
            </a:r>
            <a:endParaRPr/>
          </a:p>
        </p:txBody>
      </p:sp>
      <p:sp>
        <p:nvSpPr>
          <p:cNvPr id="3362" name="Google Shape;3362;p65"/>
          <p:cNvSpPr txBox="1">
            <a:spLocks noGrp="1"/>
          </p:cNvSpPr>
          <p:nvPr>
            <p:ph type="subTitle" idx="1"/>
          </p:nvPr>
        </p:nvSpPr>
        <p:spPr>
          <a:xfrm>
            <a:off x="1426359" y="2023970"/>
            <a:ext cx="2743200" cy="45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Triumphal arches</a:t>
            </a:r>
            <a:endParaRPr/>
          </a:p>
        </p:txBody>
      </p:sp>
      <p:sp>
        <p:nvSpPr>
          <p:cNvPr id="3363" name="Google Shape;3363;p65"/>
          <p:cNvSpPr txBox="1">
            <a:spLocks noGrp="1"/>
          </p:cNvSpPr>
          <p:nvPr>
            <p:ph type="subTitle" idx="2"/>
          </p:nvPr>
        </p:nvSpPr>
        <p:spPr>
          <a:xfrm>
            <a:off x="4469534" y="2023982"/>
            <a:ext cx="2743200" cy="45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Obelisks</a:t>
            </a:r>
            <a:endParaRPr/>
          </a:p>
        </p:txBody>
      </p:sp>
      <p:sp>
        <p:nvSpPr>
          <p:cNvPr id="3364" name="Google Shape;3364;p65"/>
          <p:cNvSpPr txBox="1">
            <a:spLocks noGrp="1"/>
          </p:cNvSpPr>
          <p:nvPr>
            <p:ph type="subTitle" idx="4"/>
          </p:nvPr>
        </p:nvSpPr>
        <p:spPr>
          <a:xfrm>
            <a:off x="4469534" y="2557389"/>
            <a:ext cx="2743200" cy="122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actually a cold place. It's full of iron oxide dust, which gives the planet its reddish cast</a:t>
            </a:r>
            <a:endParaRPr/>
          </a:p>
        </p:txBody>
      </p:sp>
      <p:sp>
        <p:nvSpPr>
          <p:cNvPr id="3365" name="Google Shape;3365;p65"/>
          <p:cNvSpPr txBox="1">
            <a:spLocks noGrp="1"/>
          </p:cNvSpPr>
          <p:nvPr>
            <p:ph type="title"/>
          </p:nvPr>
        </p:nvSpPr>
        <p:spPr>
          <a:xfrm>
            <a:off x="720000" y="535000"/>
            <a:ext cx="7708800" cy="48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Decorative structures</a:t>
            </a:r>
            <a:endParaRPr/>
          </a:p>
        </p:txBody>
      </p:sp>
      <p:sp>
        <p:nvSpPr>
          <p:cNvPr id="3366" name="Google Shape;3366;p65"/>
          <p:cNvSpPr/>
          <p:nvPr/>
        </p:nvSpPr>
        <p:spPr>
          <a:xfrm>
            <a:off x="7072950" y="3954436"/>
            <a:ext cx="1484151" cy="654064"/>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rgbClr val="D4BFA7">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7" name="Google Shape;3367;p65"/>
          <p:cNvGrpSpPr/>
          <p:nvPr/>
        </p:nvGrpSpPr>
        <p:grpSpPr>
          <a:xfrm>
            <a:off x="7157896" y="1576829"/>
            <a:ext cx="1206747" cy="2909955"/>
            <a:chOff x="7232731" y="1876976"/>
            <a:chExt cx="1171827" cy="2825748"/>
          </a:xfrm>
        </p:grpSpPr>
        <p:sp>
          <p:nvSpPr>
            <p:cNvPr id="3368" name="Google Shape;3368;p65"/>
            <p:cNvSpPr/>
            <p:nvPr/>
          </p:nvSpPr>
          <p:spPr>
            <a:xfrm>
              <a:off x="7354538" y="2877532"/>
              <a:ext cx="189753" cy="638629"/>
            </a:xfrm>
            <a:custGeom>
              <a:avLst/>
              <a:gdLst/>
              <a:ahLst/>
              <a:cxnLst/>
              <a:rect l="l" t="t" r="r" b="b"/>
              <a:pathLst>
                <a:path w="2466" h="8299" extrusionOk="0">
                  <a:moveTo>
                    <a:pt x="465" y="0"/>
                  </a:moveTo>
                  <a:lnTo>
                    <a:pt x="1" y="691"/>
                  </a:lnTo>
                  <a:lnTo>
                    <a:pt x="977" y="6537"/>
                  </a:lnTo>
                  <a:lnTo>
                    <a:pt x="1906" y="8299"/>
                  </a:lnTo>
                  <a:lnTo>
                    <a:pt x="2465" y="7370"/>
                  </a:lnTo>
                  <a:lnTo>
                    <a:pt x="1465"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65"/>
            <p:cNvSpPr/>
            <p:nvPr/>
          </p:nvSpPr>
          <p:spPr>
            <a:xfrm>
              <a:off x="7931717" y="2891230"/>
              <a:ext cx="244693" cy="446248"/>
            </a:xfrm>
            <a:custGeom>
              <a:avLst/>
              <a:gdLst/>
              <a:ahLst/>
              <a:cxnLst/>
              <a:rect l="l" t="t" r="r" b="b"/>
              <a:pathLst>
                <a:path w="3180" h="5799" extrusionOk="0">
                  <a:moveTo>
                    <a:pt x="1275" y="1"/>
                  </a:moveTo>
                  <a:lnTo>
                    <a:pt x="1" y="870"/>
                  </a:lnTo>
                  <a:lnTo>
                    <a:pt x="1560" y="5799"/>
                  </a:lnTo>
                  <a:lnTo>
                    <a:pt x="3061" y="5263"/>
                  </a:lnTo>
                  <a:lnTo>
                    <a:pt x="3180" y="3763"/>
                  </a:lnTo>
                  <a:lnTo>
                    <a:pt x="1882" y="1918"/>
                  </a:lnTo>
                  <a:lnTo>
                    <a:pt x="1275"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65"/>
            <p:cNvSpPr/>
            <p:nvPr/>
          </p:nvSpPr>
          <p:spPr>
            <a:xfrm>
              <a:off x="7791597" y="2209571"/>
              <a:ext cx="273933" cy="276798"/>
            </a:xfrm>
            <a:custGeom>
              <a:avLst/>
              <a:gdLst/>
              <a:ahLst/>
              <a:cxnLst/>
              <a:rect l="l" t="t" r="r" b="b"/>
              <a:pathLst>
                <a:path w="3560" h="3597" extrusionOk="0">
                  <a:moveTo>
                    <a:pt x="3096" y="0"/>
                  </a:moveTo>
                  <a:lnTo>
                    <a:pt x="548" y="322"/>
                  </a:lnTo>
                  <a:lnTo>
                    <a:pt x="0" y="2691"/>
                  </a:lnTo>
                  <a:lnTo>
                    <a:pt x="738" y="3596"/>
                  </a:lnTo>
                  <a:lnTo>
                    <a:pt x="2881" y="3596"/>
                  </a:lnTo>
                  <a:lnTo>
                    <a:pt x="3560" y="2870"/>
                  </a:lnTo>
                  <a:lnTo>
                    <a:pt x="3560" y="1965"/>
                  </a:lnTo>
                  <a:lnTo>
                    <a:pt x="3334" y="1286"/>
                  </a:lnTo>
                  <a:lnTo>
                    <a:pt x="3334" y="620"/>
                  </a:lnTo>
                  <a:lnTo>
                    <a:pt x="3096"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65"/>
            <p:cNvSpPr/>
            <p:nvPr/>
          </p:nvSpPr>
          <p:spPr>
            <a:xfrm>
              <a:off x="7699029" y="2356169"/>
              <a:ext cx="493003" cy="1007000"/>
            </a:xfrm>
            <a:custGeom>
              <a:avLst/>
              <a:gdLst/>
              <a:ahLst/>
              <a:cxnLst/>
              <a:rect l="l" t="t" r="r" b="b"/>
              <a:pathLst>
                <a:path w="6407" h="13086" extrusionOk="0">
                  <a:moveTo>
                    <a:pt x="1036" y="0"/>
                  </a:moveTo>
                  <a:lnTo>
                    <a:pt x="0" y="3322"/>
                  </a:lnTo>
                  <a:lnTo>
                    <a:pt x="572" y="9728"/>
                  </a:lnTo>
                  <a:lnTo>
                    <a:pt x="2394" y="13085"/>
                  </a:lnTo>
                  <a:lnTo>
                    <a:pt x="5382" y="13085"/>
                  </a:lnTo>
                  <a:lnTo>
                    <a:pt x="5775" y="11799"/>
                  </a:lnTo>
                  <a:lnTo>
                    <a:pt x="5287" y="10585"/>
                  </a:lnTo>
                  <a:lnTo>
                    <a:pt x="4299" y="9144"/>
                  </a:lnTo>
                  <a:lnTo>
                    <a:pt x="4072" y="8811"/>
                  </a:lnTo>
                  <a:lnTo>
                    <a:pt x="4299" y="8263"/>
                  </a:lnTo>
                  <a:lnTo>
                    <a:pt x="5168" y="6644"/>
                  </a:lnTo>
                  <a:lnTo>
                    <a:pt x="6001" y="4430"/>
                  </a:lnTo>
                  <a:lnTo>
                    <a:pt x="6406" y="2120"/>
                  </a:lnTo>
                  <a:lnTo>
                    <a:pt x="4763" y="60"/>
                  </a:lnTo>
                  <a:lnTo>
                    <a:pt x="4144" y="1084"/>
                  </a:lnTo>
                  <a:lnTo>
                    <a:pt x="2203" y="1346"/>
                  </a:lnTo>
                  <a:lnTo>
                    <a:pt x="1775" y="60"/>
                  </a:lnTo>
                  <a:lnTo>
                    <a:pt x="1036"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65"/>
            <p:cNvSpPr/>
            <p:nvPr/>
          </p:nvSpPr>
          <p:spPr>
            <a:xfrm>
              <a:off x="7833687" y="2784956"/>
              <a:ext cx="167746" cy="98114"/>
            </a:xfrm>
            <a:custGeom>
              <a:avLst/>
              <a:gdLst/>
              <a:ahLst/>
              <a:cxnLst/>
              <a:rect l="l" t="t" r="r" b="b"/>
              <a:pathLst>
                <a:path w="2180" h="1275" extrusionOk="0">
                  <a:moveTo>
                    <a:pt x="2180" y="1"/>
                  </a:moveTo>
                  <a:lnTo>
                    <a:pt x="1810" y="655"/>
                  </a:lnTo>
                  <a:lnTo>
                    <a:pt x="1108" y="1048"/>
                  </a:lnTo>
                  <a:lnTo>
                    <a:pt x="1" y="1167"/>
                  </a:lnTo>
                  <a:lnTo>
                    <a:pt x="1191" y="1274"/>
                  </a:lnTo>
                  <a:lnTo>
                    <a:pt x="1965" y="763"/>
                  </a:lnTo>
                  <a:lnTo>
                    <a:pt x="2180" y="1"/>
                  </a:lnTo>
                  <a:close/>
                </a:path>
              </a:pathLst>
            </a:custGeom>
            <a:solidFill>
              <a:srgbClr val="D4BFA7">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65"/>
            <p:cNvSpPr/>
            <p:nvPr/>
          </p:nvSpPr>
          <p:spPr>
            <a:xfrm>
              <a:off x="7807140" y="2992039"/>
              <a:ext cx="222686" cy="121893"/>
            </a:xfrm>
            <a:custGeom>
              <a:avLst/>
              <a:gdLst/>
              <a:ahLst/>
              <a:cxnLst/>
              <a:rect l="l" t="t" r="r" b="b"/>
              <a:pathLst>
                <a:path w="2894" h="1584" extrusionOk="0">
                  <a:moveTo>
                    <a:pt x="2894" y="0"/>
                  </a:moveTo>
                  <a:lnTo>
                    <a:pt x="1620" y="655"/>
                  </a:lnTo>
                  <a:lnTo>
                    <a:pt x="12" y="750"/>
                  </a:lnTo>
                  <a:lnTo>
                    <a:pt x="0" y="1584"/>
                  </a:lnTo>
                  <a:lnTo>
                    <a:pt x="1786" y="1465"/>
                  </a:lnTo>
                  <a:lnTo>
                    <a:pt x="2894" y="881"/>
                  </a:lnTo>
                  <a:lnTo>
                    <a:pt x="2894"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65"/>
            <p:cNvSpPr/>
            <p:nvPr/>
          </p:nvSpPr>
          <p:spPr>
            <a:xfrm>
              <a:off x="7354538" y="2877532"/>
              <a:ext cx="189753" cy="638629"/>
            </a:xfrm>
            <a:custGeom>
              <a:avLst/>
              <a:gdLst/>
              <a:ahLst/>
              <a:cxnLst/>
              <a:rect l="l" t="t" r="r" b="b"/>
              <a:pathLst>
                <a:path w="2466" h="8299" extrusionOk="0">
                  <a:moveTo>
                    <a:pt x="465" y="0"/>
                  </a:moveTo>
                  <a:lnTo>
                    <a:pt x="1" y="691"/>
                  </a:lnTo>
                  <a:lnTo>
                    <a:pt x="977" y="6537"/>
                  </a:lnTo>
                  <a:lnTo>
                    <a:pt x="1906" y="8299"/>
                  </a:lnTo>
                  <a:lnTo>
                    <a:pt x="2465" y="7370"/>
                  </a:lnTo>
                  <a:lnTo>
                    <a:pt x="1465" y="0"/>
                  </a:lnTo>
                  <a:close/>
                </a:path>
              </a:pathLst>
            </a:custGeom>
            <a:solidFill>
              <a:srgbClr val="3A291C">
                <a:alpha val="3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65"/>
            <p:cNvSpPr/>
            <p:nvPr/>
          </p:nvSpPr>
          <p:spPr>
            <a:xfrm>
              <a:off x="7322715" y="2874987"/>
              <a:ext cx="241923" cy="791687"/>
            </a:xfrm>
            <a:custGeom>
              <a:avLst/>
              <a:gdLst/>
              <a:ahLst/>
              <a:cxnLst/>
              <a:rect l="l" t="t" r="r" b="b"/>
              <a:pathLst>
                <a:path w="3144" h="10288" extrusionOk="0">
                  <a:moveTo>
                    <a:pt x="584" y="1"/>
                  </a:moveTo>
                  <a:lnTo>
                    <a:pt x="0" y="596"/>
                  </a:lnTo>
                  <a:lnTo>
                    <a:pt x="977" y="6621"/>
                  </a:lnTo>
                  <a:lnTo>
                    <a:pt x="3132" y="10288"/>
                  </a:lnTo>
                  <a:lnTo>
                    <a:pt x="3144" y="9133"/>
                  </a:lnTo>
                  <a:lnTo>
                    <a:pt x="1572" y="6073"/>
                  </a:lnTo>
                  <a:lnTo>
                    <a:pt x="5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65"/>
            <p:cNvSpPr/>
            <p:nvPr/>
          </p:nvSpPr>
          <p:spPr>
            <a:xfrm>
              <a:off x="7232731" y="2877532"/>
              <a:ext cx="187829" cy="246479"/>
            </a:xfrm>
            <a:custGeom>
              <a:avLst/>
              <a:gdLst/>
              <a:ahLst/>
              <a:cxnLst/>
              <a:rect l="l" t="t" r="r" b="b"/>
              <a:pathLst>
                <a:path w="2441" h="3203" extrusionOk="0">
                  <a:moveTo>
                    <a:pt x="2048" y="0"/>
                  </a:moveTo>
                  <a:lnTo>
                    <a:pt x="1250" y="155"/>
                  </a:lnTo>
                  <a:lnTo>
                    <a:pt x="405" y="881"/>
                  </a:lnTo>
                  <a:lnTo>
                    <a:pt x="0" y="2334"/>
                  </a:lnTo>
                  <a:lnTo>
                    <a:pt x="393" y="3203"/>
                  </a:lnTo>
                  <a:lnTo>
                    <a:pt x="1024" y="3084"/>
                  </a:lnTo>
                  <a:lnTo>
                    <a:pt x="1167" y="2119"/>
                  </a:lnTo>
                  <a:lnTo>
                    <a:pt x="1643" y="1584"/>
                  </a:lnTo>
                  <a:lnTo>
                    <a:pt x="1643" y="2488"/>
                  </a:lnTo>
                  <a:lnTo>
                    <a:pt x="1834" y="2667"/>
                  </a:lnTo>
                  <a:lnTo>
                    <a:pt x="2131" y="1607"/>
                  </a:lnTo>
                  <a:lnTo>
                    <a:pt x="2131" y="964"/>
                  </a:lnTo>
                  <a:lnTo>
                    <a:pt x="2441" y="155"/>
                  </a:lnTo>
                  <a:lnTo>
                    <a:pt x="2048"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65"/>
            <p:cNvSpPr/>
            <p:nvPr/>
          </p:nvSpPr>
          <p:spPr>
            <a:xfrm>
              <a:off x="7328915" y="2843595"/>
              <a:ext cx="400435" cy="1389993"/>
            </a:xfrm>
            <a:custGeom>
              <a:avLst/>
              <a:gdLst/>
              <a:ahLst/>
              <a:cxnLst/>
              <a:rect l="l" t="t" r="r" b="b"/>
              <a:pathLst>
                <a:path w="5204" h="18063" extrusionOk="0">
                  <a:moveTo>
                    <a:pt x="1465" y="1"/>
                  </a:moveTo>
                  <a:lnTo>
                    <a:pt x="584" y="215"/>
                  </a:lnTo>
                  <a:lnTo>
                    <a:pt x="0" y="596"/>
                  </a:lnTo>
                  <a:lnTo>
                    <a:pt x="822" y="798"/>
                  </a:lnTo>
                  <a:lnTo>
                    <a:pt x="1512" y="3191"/>
                  </a:lnTo>
                  <a:lnTo>
                    <a:pt x="2620" y="15538"/>
                  </a:lnTo>
                  <a:lnTo>
                    <a:pt x="5203" y="18062"/>
                  </a:lnTo>
                  <a:lnTo>
                    <a:pt x="2858" y="215"/>
                  </a:lnTo>
                  <a:lnTo>
                    <a:pt x="1465"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65"/>
            <p:cNvSpPr/>
            <p:nvPr/>
          </p:nvSpPr>
          <p:spPr>
            <a:xfrm>
              <a:off x="7373775" y="2685070"/>
              <a:ext cx="392201" cy="1572293"/>
            </a:xfrm>
            <a:custGeom>
              <a:avLst/>
              <a:gdLst/>
              <a:ahLst/>
              <a:cxnLst/>
              <a:rect l="l" t="t" r="r" b="b"/>
              <a:pathLst>
                <a:path w="5097" h="20432" extrusionOk="0">
                  <a:moveTo>
                    <a:pt x="3608" y="1"/>
                  </a:moveTo>
                  <a:lnTo>
                    <a:pt x="2311" y="1096"/>
                  </a:lnTo>
                  <a:lnTo>
                    <a:pt x="1" y="2275"/>
                  </a:lnTo>
                  <a:lnTo>
                    <a:pt x="620" y="2275"/>
                  </a:lnTo>
                  <a:lnTo>
                    <a:pt x="1477" y="4978"/>
                  </a:lnTo>
                  <a:lnTo>
                    <a:pt x="2561" y="17336"/>
                  </a:lnTo>
                  <a:lnTo>
                    <a:pt x="5097" y="20432"/>
                  </a:lnTo>
                  <a:lnTo>
                    <a:pt x="360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65"/>
            <p:cNvSpPr/>
            <p:nvPr/>
          </p:nvSpPr>
          <p:spPr>
            <a:xfrm>
              <a:off x="7570759" y="2292912"/>
              <a:ext cx="209913" cy="515967"/>
            </a:xfrm>
            <a:custGeom>
              <a:avLst/>
              <a:gdLst/>
              <a:ahLst/>
              <a:cxnLst/>
              <a:rect l="l" t="t" r="r" b="b"/>
              <a:pathLst>
                <a:path w="2728" h="6705" extrusionOk="0">
                  <a:moveTo>
                    <a:pt x="1989" y="1"/>
                  </a:moveTo>
                  <a:lnTo>
                    <a:pt x="1191" y="239"/>
                  </a:lnTo>
                  <a:lnTo>
                    <a:pt x="1144" y="1584"/>
                  </a:lnTo>
                  <a:lnTo>
                    <a:pt x="1" y="4120"/>
                  </a:lnTo>
                  <a:lnTo>
                    <a:pt x="274" y="6704"/>
                  </a:lnTo>
                  <a:lnTo>
                    <a:pt x="2727" y="1775"/>
                  </a:lnTo>
                  <a:lnTo>
                    <a:pt x="198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65"/>
            <p:cNvSpPr/>
            <p:nvPr/>
          </p:nvSpPr>
          <p:spPr>
            <a:xfrm>
              <a:off x="7875854" y="4561516"/>
              <a:ext cx="128348" cy="141208"/>
            </a:xfrm>
            <a:custGeom>
              <a:avLst/>
              <a:gdLst/>
              <a:ahLst/>
              <a:cxnLst/>
              <a:rect l="l" t="t" r="r" b="b"/>
              <a:pathLst>
                <a:path w="1668" h="1835" extrusionOk="0">
                  <a:moveTo>
                    <a:pt x="477" y="1"/>
                  </a:moveTo>
                  <a:lnTo>
                    <a:pt x="0" y="917"/>
                  </a:lnTo>
                  <a:lnTo>
                    <a:pt x="72" y="1560"/>
                  </a:lnTo>
                  <a:lnTo>
                    <a:pt x="608" y="1834"/>
                  </a:lnTo>
                  <a:lnTo>
                    <a:pt x="1358" y="1763"/>
                  </a:lnTo>
                  <a:lnTo>
                    <a:pt x="1667" y="1394"/>
                  </a:lnTo>
                  <a:lnTo>
                    <a:pt x="1667" y="405"/>
                  </a:lnTo>
                  <a:lnTo>
                    <a:pt x="477"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65"/>
            <p:cNvSpPr/>
            <p:nvPr/>
          </p:nvSpPr>
          <p:spPr>
            <a:xfrm>
              <a:off x="7528592" y="3785512"/>
              <a:ext cx="623121" cy="883261"/>
            </a:xfrm>
            <a:custGeom>
              <a:avLst/>
              <a:gdLst/>
              <a:ahLst/>
              <a:cxnLst/>
              <a:rect l="l" t="t" r="r" b="b"/>
              <a:pathLst>
                <a:path w="8098" h="11478" extrusionOk="0">
                  <a:moveTo>
                    <a:pt x="1704" y="0"/>
                  </a:moveTo>
                  <a:lnTo>
                    <a:pt x="1215" y="5941"/>
                  </a:lnTo>
                  <a:lnTo>
                    <a:pt x="144" y="8299"/>
                  </a:lnTo>
                  <a:lnTo>
                    <a:pt x="1" y="9323"/>
                  </a:lnTo>
                  <a:lnTo>
                    <a:pt x="1346" y="10299"/>
                  </a:lnTo>
                  <a:lnTo>
                    <a:pt x="2882" y="10454"/>
                  </a:lnTo>
                  <a:lnTo>
                    <a:pt x="4418" y="11228"/>
                  </a:lnTo>
                  <a:lnTo>
                    <a:pt x="5240" y="10859"/>
                  </a:lnTo>
                  <a:lnTo>
                    <a:pt x="6180" y="11478"/>
                  </a:lnTo>
                  <a:lnTo>
                    <a:pt x="8097" y="11228"/>
                  </a:lnTo>
                  <a:lnTo>
                    <a:pt x="5025" y="310"/>
                  </a:lnTo>
                  <a:lnTo>
                    <a:pt x="1704"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65"/>
            <p:cNvSpPr/>
            <p:nvPr/>
          </p:nvSpPr>
          <p:spPr>
            <a:xfrm>
              <a:off x="7666943" y="4359050"/>
              <a:ext cx="286860" cy="143901"/>
            </a:xfrm>
            <a:custGeom>
              <a:avLst/>
              <a:gdLst/>
              <a:ahLst/>
              <a:cxnLst/>
              <a:rect l="l" t="t" r="r" b="b"/>
              <a:pathLst>
                <a:path w="3728" h="1870" extrusionOk="0">
                  <a:moveTo>
                    <a:pt x="1" y="0"/>
                  </a:moveTo>
                  <a:lnTo>
                    <a:pt x="1584" y="1870"/>
                  </a:lnTo>
                  <a:lnTo>
                    <a:pt x="3727" y="1691"/>
                  </a:lnTo>
                  <a:lnTo>
                    <a:pt x="1501" y="1393"/>
                  </a:lnTo>
                  <a:lnTo>
                    <a:pt x="1" y="0"/>
                  </a:lnTo>
                  <a:close/>
                </a:path>
              </a:pathLst>
            </a:custGeom>
            <a:solidFill>
              <a:srgbClr val="D4BFA7">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65"/>
            <p:cNvSpPr/>
            <p:nvPr/>
          </p:nvSpPr>
          <p:spPr>
            <a:xfrm>
              <a:off x="7570759" y="2292912"/>
              <a:ext cx="649668" cy="2356593"/>
            </a:xfrm>
            <a:custGeom>
              <a:avLst/>
              <a:gdLst/>
              <a:ahLst/>
              <a:cxnLst/>
              <a:rect l="l" t="t" r="r" b="b"/>
              <a:pathLst>
                <a:path w="8443" h="30624" extrusionOk="0">
                  <a:moveTo>
                    <a:pt x="1989" y="1"/>
                  </a:moveTo>
                  <a:lnTo>
                    <a:pt x="1727" y="1703"/>
                  </a:lnTo>
                  <a:lnTo>
                    <a:pt x="441" y="4454"/>
                  </a:lnTo>
                  <a:lnTo>
                    <a:pt x="1" y="10383"/>
                  </a:lnTo>
                  <a:lnTo>
                    <a:pt x="1156" y="19396"/>
                  </a:lnTo>
                  <a:lnTo>
                    <a:pt x="1358" y="24444"/>
                  </a:lnTo>
                  <a:lnTo>
                    <a:pt x="1929" y="26409"/>
                  </a:lnTo>
                  <a:lnTo>
                    <a:pt x="4549" y="29195"/>
                  </a:lnTo>
                  <a:lnTo>
                    <a:pt x="5489" y="30624"/>
                  </a:lnTo>
                  <a:lnTo>
                    <a:pt x="7549" y="30624"/>
                  </a:lnTo>
                  <a:lnTo>
                    <a:pt x="8442" y="28766"/>
                  </a:lnTo>
                  <a:lnTo>
                    <a:pt x="7442" y="23825"/>
                  </a:lnTo>
                  <a:lnTo>
                    <a:pt x="7549" y="19956"/>
                  </a:lnTo>
                  <a:lnTo>
                    <a:pt x="7871" y="14550"/>
                  </a:lnTo>
                  <a:lnTo>
                    <a:pt x="7871" y="11538"/>
                  </a:lnTo>
                  <a:lnTo>
                    <a:pt x="6835" y="13002"/>
                  </a:lnTo>
                  <a:lnTo>
                    <a:pt x="4692" y="11538"/>
                  </a:lnTo>
                  <a:lnTo>
                    <a:pt x="3049" y="8752"/>
                  </a:lnTo>
                  <a:lnTo>
                    <a:pt x="2656" y="3466"/>
                  </a:lnTo>
                  <a:lnTo>
                    <a:pt x="3549" y="84"/>
                  </a:lnTo>
                  <a:lnTo>
                    <a:pt x="1989"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65"/>
            <p:cNvSpPr/>
            <p:nvPr/>
          </p:nvSpPr>
          <p:spPr>
            <a:xfrm>
              <a:off x="7780593" y="4122647"/>
              <a:ext cx="284937" cy="374836"/>
            </a:xfrm>
            <a:custGeom>
              <a:avLst/>
              <a:gdLst/>
              <a:ahLst/>
              <a:cxnLst/>
              <a:rect l="l" t="t" r="r" b="b"/>
              <a:pathLst>
                <a:path w="3703" h="4871" extrusionOk="0">
                  <a:moveTo>
                    <a:pt x="0" y="1"/>
                  </a:moveTo>
                  <a:lnTo>
                    <a:pt x="1500" y="3251"/>
                  </a:lnTo>
                  <a:lnTo>
                    <a:pt x="3703" y="4870"/>
                  </a:lnTo>
                  <a:lnTo>
                    <a:pt x="1643" y="2787"/>
                  </a:lnTo>
                  <a:lnTo>
                    <a:pt x="0" y="1"/>
                  </a:lnTo>
                  <a:close/>
                </a:path>
              </a:pathLst>
            </a:custGeom>
            <a:solidFill>
              <a:srgbClr val="3A291C">
                <a:alpha val="3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65"/>
            <p:cNvSpPr/>
            <p:nvPr/>
          </p:nvSpPr>
          <p:spPr>
            <a:xfrm>
              <a:off x="7700876" y="3363111"/>
              <a:ext cx="353728" cy="712888"/>
            </a:xfrm>
            <a:custGeom>
              <a:avLst/>
              <a:gdLst/>
              <a:ahLst/>
              <a:cxnLst/>
              <a:rect l="l" t="t" r="r" b="b"/>
              <a:pathLst>
                <a:path w="4597" h="9264" extrusionOk="0">
                  <a:moveTo>
                    <a:pt x="0" y="0"/>
                  </a:moveTo>
                  <a:lnTo>
                    <a:pt x="1477" y="5239"/>
                  </a:lnTo>
                  <a:lnTo>
                    <a:pt x="4596" y="9263"/>
                  </a:lnTo>
                  <a:lnTo>
                    <a:pt x="1965" y="5239"/>
                  </a:lnTo>
                  <a:lnTo>
                    <a:pt x="0" y="0"/>
                  </a:lnTo>
                  <a:close/>
                </a:path>
              </a:pathLst>
            </a:custGeom>
            <a:solidFill>
              <a:srgbClr val="3A291C">
                <a:alpha val="3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65"/>
            <p:cNvSpPr/>
            <p:nvPr/>
          </p:nvSpPr>
          <p:spPr>
            <a:xfrm>
              <a:off x="7729270" y="3001197"/>
              <a:ext cx="355497" cy="863176"/>
            </a:xfrm>
            <a:custGeom>
              <a:avLst/>
              <a:gdLst/>
              <a:ahLst/>
              <a:cxnLst/>
              <a:rect l="l" t="t" r="r" b="b"/>
              <a:pathLst>
                <a:path w="4620" h="11217" extrusionOk="0">
                  <a:moveTo>
                    <a:pt x="0" y="0"/>
                  </a:moveTo>
                  <a:lnTo>
                    <a:pt x="1441" y="6977"/>
                  </a:lnTo>
                  <a:lnTo>
                    <a:pt x="4620" y="11216"/>
                  </a:lnTo>
                  <a:lnTo>
                    <a:pt x="1905" y="6977"/>
                  </a:lnTo>
                  <a:lnTo>
                    <a:pt x="0" y="0"/>
                  </a:lnTo>
                  <a:close/>
                </a:path>
              </a:pathLst>
            </a:custGeom>
            <a:solidFill>
              <a:srgbClr val="3A291C">
                <a:alpha val="3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65"/>
            <p:cNvSpPr/>
            <p:nvPr/>
          </p:nvSpPr>
          <p:spPr>
            <a:xfrm>
              <a:off x="8065451" y="1876976"/>
              <a:ext cx="154972" cy="188841"/>
            </a:xfrm>
            <a:custGeom>
              <a:avLst/>
              <a:gdLst/>
              <a:ahLst/>
              <a:cxnLst/>
              <a:rect l="l" t="t" r="r" b="b"/>
              <a:pathLst>
                <a:path w="2014" h="2454" extrusionOk="0">
                  <a:moveTo>
                    <a:pt x="596" y="0"/>
                  </a:moveTo>
                  <a:lnTo>
                    <a:pt x="1" y="417"/>
                  </a:lnTo>
                  <a:lnTo>
                    <a:pt x="1" y="1310"/>
                  </a:lnTo>
                  <a:lnTo>
                    <a:pt x="584" y="2155"/>
                  </a:lnTo>
                  <a:lnTo>
                    <a:pt x="1418" y="2453"/>
                  </a:lnTo>
                  <a:lnTo>
                    <a:pt x="2013" y="2036"/>
                  </a:lnTo>
                  <a:lnTo>
                    <a:pt x="2013" y="1155"/>
                  </a:lnTo>
                  <a:lnTo>
                    <a:pt x="1430" y="310"/>
                  </a:lnTo>
                  <a:lnTo>
                    <a:pt x="596"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65"/>
            <p:cNvSpPr/>
            <p:nvPr/>
          </p:nvSpPr>
          <p:spPr>
            <a:xfrm>
              <a:off x="7765896" y="2028114"/>
              <a:ext cx="330797" cy="362908"/>
            </a:xfrm>
            <a:custGeom>
              <a:avLst/>
              <a:gdLst/>
              <a:ahLst/>
              <a:cxnLst/>
              <a:rect l="l" t="t" r="r" b="b"/>
              <a:pathLst>
                <a:path w="4299" h="4716" extrusionOk="0">
                  <a:moveTo>
                    <a:pt x="1548" y="1"/>
                  </a:moveTo>
                  <a:lnTo>
                    <a:pt x="334" y="334"/>
                  </a:lnTo>
                  <a:lnTo>
                    <a:pt x="1" y="1418"/>
                  </a:lnTo>
                  <a:lnTo>
                    <a:pt x="167" y="1727"/>
                  </a:lnTo>
                  <a:lnTo>
                    <a:pt x="1" y="2049"/>
                  </a:lnTo>
                  <a:lnTo>
                    <a:pt x="167" y="4263"/>
                  </a:lnTo>
                  <a:lnTo>
                    <a:pt x="775" y="4716"/>
                  </a:lnTo>
                  <a:lnTo>
                    <a:pt x="2501" y="4192"/>
                  </a:lnTo>
                  <a:lnTo>
                    <a:pt x="3251" y="3132"/>
                  </a:lnTo>
                  <a:lnTo>
                    <a:pt x="3537" y="3025"/>
                  </a:lnTo>
                  <a:lnTo>
                    <a:pt x="4168" y="2585"/>
                  </a:lnTo>
                  <a:lnTo>
                    <a:pt x="4299" y="1620"/>
                  </a:lnTo>
                  <a:lnTo>
                    <a:pt x="3382" y="334"/>
                  </a:lnTo>
                  <a:lnTo>
                    <a:pt x="1548"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65"/>
            <p:cNvSpPr/>
            <p:nvPr/>
          </p:nvSpPr>
          <p:spPr>
            <a:xfrm>
              <a:off x="7791597" y="1918223"/>
              <a:ext cx="360114" cy="350980"/>
            </a:xfrm>
            <a:custGeom>
              <a:avLst/>
              <a:gdLst/>
              <a:ahLst/>
              <a:cxnLst/>
              <a:rect l="l" t="t" r="r" b="b"/>
              <a:pathLst>
                <a:path w="4680" h="4561" extrusionOk="0">
                  <a:moveTo>
                    <a:pt x="2393" y="0"/>
                  </a:moveTo>
                  <a:lnTo>
                    <a:pt x="1191" y="274"/>
                  </a:lnTo>
                  <a:lnTo>
                    <a:pt x="286" y="977"/>
                  </a:lnTo>
                  <a:lnTo>
                    <a:pt x="0" y="1762"/>
                  </a:lnTo>
                  <a:lnTo>
                    <a:pt x="345" y="2370"/>
                  </a:lnTo>
                  <a:lnTo>
                    <a:pt x="1000" y="2655"/>
                  </a:lnTo>
                  <a:lnTo>
                    <a:pt x="2096" y="2858"/>
                  </a:lnTo>
                  <a:lnTo>
                    <a:pt x="2488" y="3501"/>
                  </a:lnTo>
                  <a:lnTo>
                    <a:pt x="2488" y="4072"/>
                  </a:lnTo>
                  <a:lnTo>
                    <a:pt x="2405" y="4560"/>
                  </a:lnTo>
                  <a:lnTo>
                    <a:pt x="2727" y="4144"/>
                  </a:lnTo>
                  <a:lnTo>
                    <a:pt x="2858" y="3655"/>
                  </a:lnTo>
                  <a:lnTo>
                    <a:pt x="3250" y="3370"/>
                  </a:lnTo>
                  <a:lnTo>
                    <a:pt x="3643" y="3572"/>
                  </a:lnTo>
                  <a:lnTo>
                    <a:pt x="3572" y="3953"/>
                  </a:lnTo>
                  <a:lnTo>
                    <a:pt x="3203" y="4453"/>
                  </a:lnTo>
                  <a:lnTo>
                    <a:pt x="3203" y="4453"/>
                  </a:lnTo>
                  <a:lnTo>
                    <a:pt x="4155" y="4108"/>
                  </a:lnTo>
                  <a:lnTo>
                    <a:pt x="4679" y="3203"/>
                  </a:lnTo>
                  <a:lnTo>
                    <a:pt x="4679" y="1941"/>
                  </a:lnTo>
                  <a:lnTo>
                    <a:pt x="4227" y="822"/>
                  </a:lnTo>
                  <a:lnTo>
                    <a:pt x="3441" y="203"/>
                  </a:lnTo>
                  <a:lnTo>
                    <a:pt x="2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65"/>
            <p:cNvSpPr/>
            <p:nvPr/>
          </p:nvSpPr>
          <p:spPr>
            <a:xfrm>
              <a:off x="7868544" y="2116072"/>
              <a:ext cx="46784" cy="204463"/>
            </a:xfrm>
            <a:custGeom>
              <a:avLst/>
              <a:gdLst/>
              <a:ahLst/>
              <a:cxnLst/>
              <a:rect l="l" t="t" r="r" b="b"/>
              <a:pathLst>
                <a:path w="608" h="2657" extrusionOk="0">
                  <a:moveTo>
                    <a:pt x="191" y="1"/>
                  </a:moveTo>
                  <a:lnTo>
                    <a:pt x="0" y="84"/>
                  </a:lnTo>
                  <a:lnTo>
                    <a:pt x="393" y="656"/>
                  </a:lnTo>
                  <a:lnTo>
                    <a:pt x="560" y="1537"/>
                  </a:lnTo>
                  <a:lnTo>
                    <a:pt x="381" y="2656"/>
                  </a:lnTo>
                  <a:lnTo>
                    <a:pt x="607" y="1573"/>
                  </a:lnTo>
                  <a:lnTo>
                    <a:pt x="476" y="584"/>
                  </a:lnTo>
                  <a:lnTo>
                    <a:pt x="191" y="1"/>
                  </a:lnTo>
                  <a:close/>
                </a:path>
              </a:pathLst>
            </a:custGeom>
            <a:solidFill>
              <a:srgbClr val="362C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65"/>
            <p:cNvSpPr/>
            <p:nvPr/>
          </p:nvSpPr>
          <p:spPr>
            <a:xfrm>
              <a:off x="8038904" y="2627354"/>
              <a:ext cx="84411" cy="314351"/>
            </a:xfrm>
            <a:custGeom>
              <a:avLst/>
              <a:gdLst/>
              <a:ahLst/>
              <a:cxnLst/>
              <a:rect l="l" t="t" r="r" b="b"/>
              <a:pathLst>
                <a:path w="1097" h="4085" extrusionOk="0">
                  <a:moveTo>
                    <a:pt x="346" y="1"/>
                  </a:moveTo>
                  <a:lnTo>
                    <a:pt x="1" y="3846"/>
                  </a:lnTo>
                  <a:lnTo>
                    <a:pt x="239" y="4084"/>
                  </a:lnTo>
                  <a:lnTo>
                    <a:pt x="346" y="3870"/>
                  </a:lnTo>
                  <a:lnTo>
                    <a:pt x="941" y="2572"/>
                  </a:lnTo>
                  <a:lnTo>
                    <a:pt x="1096" y="525"/>
                  </a:lnTo>
                  <a:lnTo>
                    <a:pt x="346" y="1"/>
                  </a:lnTo>
                  <a:close/>
                </a:path>
              </a:pathLst>
            </a:custGeom>
            <a:solidFill>
              <a:srgbClr val="D4BFA7">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65"/>
            <p:cNvSpPr/>
            <p:nvPr/>
          </p:nvSpPr>
          <p:spPr>
            <a:xfrm>
              <a:off x="8105771" y="2958103"/>
              <a:ext cx="151279" cy="558060"/>
            </a:xfrm>
            <a:custGeom>
              <a:avLst/>
              <a:gdLst/>
              <a:ahLst/>
              <a:cxnLst/>
              <a:rect l="l" t="t" r="r" b="b"/>
              <a:pathLst>
                <a:path w="1966" h="7252" extrusionOk="0">
                  <a:moveTo>
                    <a:pt x="1" y="1"/>
                  </a:moveTo>
                  <a:lnTo>
                    <a:pt x="60" y="3025"/>
                  </a:lnTo>
                  <a:lnTo>
                    <a:pt x="608" y="5049"/>
                  </a:lnTo>
                  <a:lnTo>
                    <a:pt x="1120" y="7252"/>
                  </a:lnTo>
                  <a:lnTo>
                    <a:pt x="1965" y="7002"/>
                  </a:lnTo>
                  <a:lnTo>
                    <a:pt x="1846" y="2799"/>
                  </a:lnTo>
                  <a:lnTo>
                    <a:pt x="1620" y="1775"/>
                  </a:lnTo>
                  <a:lnTo>
                    <a:pt x="977" y="346"/>
                  </a:lnTo>
                  <a:lnTo>
                    <a:pt x="1"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65"/>
            <p:cNvSpPr/>
            <p:nvPr/>
          </p:nvSpPr>
          <p:spPr>
            <a:xfrm>
              <a:off x="8191952" y="3482236"/>
              <a:ext cx="212606" cy="174144"/>
            </a:xfrm>
            <a:custGeom>
              <a:avLst/>
              <a:gdLst/>
              <a:ahLst/>
              <a:cxnLst/>
              <a:rect l="l" t="t" r="r" b="b"/>
              <a:pathLst>
                <a:path w="2763" h="2263" extrusionOk="0">
                  <a:moveTo>
                    <a:pt x="298" y="0"/>
                  </a:moveTo>
                  <a:lnTo>
                    <a:pt x="0" y="441"/>
                  </a:lnTo>
                  <a:lnTo>
                    <a:pt x="250" y="1405"/>
                  </a:lnTo>
                  <a:lnTo>
                    <a:pt x="1060" y="2262"/>
                  </a:lnTo>
                  <a:lnTo>
                    <a:pt x="1179" y="2024"/>
                  </a:lnTo>
                  <a:lnTo>
                    <a:pt x="988" y="1524"/>
                  </a:lnTo>
                  <a:lnTo>
                    <a:pt x="964" y="1167"/>
                  </a:lnTo>
                  <a:lnTo>
                    <a:pt x="964" y="1167"/>
                  </a:lnTo>
                  <a:lnTo>
                    <a:pt x="1810" y="1357"/>
                  </a:lnTo>
                  <a:lnTo>
                    <a:pt x="2250" y="1965"/>
                  </a:lnTo>
                  <a:lnTo>
                    <a:pt x="2762" y="2143"/>
                  </a:lnTo>
                  <a:lnTo>
                    <a:pt x="2560" y="1334"/>
                  </a:lnTo>
                  <a:lnTo>
                    <a:pt x="1893" y="572"/>
                  </a:lnTo>
                  <a:lnTo>
                    <a:pt x="845" y="191"/>
                  </a:lnTo>
                  <a:lnTo>
                    <a:pt x="298"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65"/>
            <p:cNvSpPr/>
            <p:nvPr/>
          </p:nvSpPr>
          <p:spPr>
            <a:xfrm>
              <a:off x="8065451" y="2519234"/>
              <a:ext cx="233767" cy="585532"/>
            </a:xfrm>
            <a:custGeom>
              <a:avLst/>
              <a:gdLst/>
              <a:ahLst/>
              <a:cxnLst/>
              <a:rect l="l" t="t" r="r" b="b"/>
              <a:pathLst>
                <a:path w="3038" h="7609" extrusionOk="0">
                  <a:moveTo>
                    <a:pt x="1644" y="1"/>
                  </a:moveTo>
                  <a:lnTo>
                    <a:pt x="1013" y="96"/>
                  </a:lnTo>
                  <a:lnTo>
                    <a:pt x="1" y="1406"/>
                  </a:lnTo>
                  <a:lnTo>
                    <a:pt x="1" y="5275"/>
                  </a:lnTo>
                  <a:lnTo>
                    <a:pt x="620" y="6513"/>
                  </a:lnTo>
                  <a:lnTo>
                    <a:pt x="2013" y="7454"/>
                  </a:lnTo>
                  <a:lnTo>
                    <a:pt x="3037" y="7609"/>
                  </a:lnTo>
                  <a:lnTo>
                    <a:pt x="2335" y="3811"/>
                  </a:lnTo>
                  <a:lnTo>
                    <a:pt x="2204" y="989"/>
                  </a:lnTo>
                  <a:lnTo>
                    <a:pt x="1644" y="1"/>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395" name="Google Shape;3395;p65"/>
          <p:cNvCxnSpPr/>
          <p:nvPr/>
        </p:nvCxnSpPr>
        <p:spPr>
          <a:xfrm>
            <a:off x="4319546" y="1750381"/>
            <a:ext cx="0" cy="2150700"/>
          </a:xfrm>
          <a:prstGeom prst="straightConnector1">
            <a:avLst/>
          </a:prstGeom>
          <a:noFill/>
          <a:ln w="19050" cap="flat" cmpd="sng">
            <a:solidFill>
              <a:srgbClr val="FFEBD3"/>
            </a:solidFill>
            <a:prstDash val="solid"/>
            <a:round/>
            <a:headEnd type="none" w="med" len="med"/>
            <a:tailEnd type="none" w="med" len="med"/>
          </a:ln>
        </p:spPr>
      </p:cxnSp>
      <p:grpSp>
        <p:nvGrpSpPr>
          <p:cNvPr id="40" name="Grupo 39">
            <a:extLst>
              <a:ext uri="{FF2B5EF4-FFF2-40B4-BE49-F238E27FC236}">
                <a16:creationId xmlns:a16="http://schemas.microsoft.com/office/drawing/2014/main" id="{1BE7E9BD-26AB-4E18-B78A-AFAB260D2141}"/>
              </a:ext>
            </a:extLst>
          </p:cNvPr>
          <p:cNvGrpSpPr/>
          <p:nvPr/>
        </p:nvGrpSpPr>
        <p:grpSpPr>
          <a:xfrm>
            <a:off x="1" y="5451"/>
            <a:ext cx="2033348" cy="1042161"/>
            <a:chOff x="1" y="5451"/>
            <a:chExt cx="2033348" cy="1042161"/>
          </a:xfrm>
        </p:grpSpPr>
        <p:sp>
          <p:nvSpPr>
            <p:cNvPr id="41" name="Rectángulo 1">
              <a:extLst>
                <a:ext uri="{FF2B5EF4-FFF2-40B4-BE49-F238E27FC236}">
                  <a16:creationId xmlns:a16="http://schemas.microsoft.com/office/drawing/2014/main" id="{C85EF2C5-DE25-46AF-A5E9-3B0545A37DDD}"/>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Rectángulo 1">
              <a:extLst>
                <a:ext uri="{FF2B5EF4-FFF2-40B4-BE49-F238E27FC236}">
                  <a16:creationId xmlns:a16="http://schemas.microsoft.com/office/drawing/2014/main" id="{3D98B077-7EA8-44DA-A4C6-9E897774B9F4}"/>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3" name="Grupo 42">
            <a:extLst>
              <a:ext uri="{FF2B5EF4-FFF2-40B4-BE49-F238E27FC236}">
                <a16:creationId xmlns:a16="http://schemas.microsoft.com/office/drawing/2014/main" id="{EEEEAC8F-D941-4123-98DF-03AA3E8D8BD8}"/>
              </a:ext>
            </a:extLst>
          </p:cNvPr>
          <p:cNvGrpSpPr/>
          <p:nvPr/>
        </p:nvGrpSpPr>
        <p:grpSpPr>
          <a:xfrm flipH="1">
            <a:off x="7113063" y="13919"/>
            <a:ext cx="2033348" cy="1053178"/>
            <a:chOff x="1" y="-5566"/>
            <a:chExt cx="2033348" cy="1053178"/>
          </a:xfrm>
        </p:grpSpPr>
        <p:sp>
          <p:nvSpPr>
            <p:cNvPr id="44" name="Rectángulo 1">
              <a:extLst>
                <a:ext uri="{FF2B5EF4-FFF2-40B4-BE49-F238E27FC236}">
                  <a16:creationId xmlns:a16="http://schemas.microsoft.com/office/drawing/2014/main" id="{11E37AA8-ACA8-4D1D-B047-2C99F71CA651}"/>
                </a:ext>
              </a:extLst>
            </p:cNvPr>
            <p:cNvSpPr/>
            <p:nvPr/>
          </p:nvSpPr>
          <p:spPr>
            <a:xfrm>
              <a:off x="8606" y="-5566"/>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5" name="Rectángulo 1">
              <a:extLst>
                <a:ext uri="{FF2B5EF4-FFF2-40B4-BE49-F238E27FC236}">
                  <a16:creationId xmlns:a16="http://schemas.microsoft.com/office/drawing/2014/main" id="{BD916443-766C-44AF-A207-5F976E5E8E2B}"/>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99"/>
        <p:cNvGrpSpPr/>
        <p:nvPr/>
      </p:nvGrpSpPr>
      <p:grpSpPr>
        <a:xfrm>
          <a:off x="0" y="0"/>
          <a:ext cx="0" cy="0"/>
          <a:chOff x="0" y="0"/>
          <a:chExt cx="0" cy="0"/>
        </a:xfrm>
      </p:grpSpPr>
      <p:sp>
        <p:nvSpPr>
          <p:cNvPr id="164" name="Rectángulo 1">
            <a:extLst>
              <a:ext uri="{FF2B5EF4-FFF2-40B4-BE49-F238E27FC236}">
                <a16:creationId xmlns:a16="http://schemas.microsoft.com/office/drawing/2014/main" id="{E2AFAA46-4984-421B-A9C1-F63DAA95BEB6}"/>
              </a:ext>
            </a:extLst>
          </p:cNvPr>
          <p:cNvSpPr/>
          <p:nvPr/>
        </p:nvSpPr>
        <p:spPr>
          <a:xfrm rot="10800000">
            <a:off x="7167562" y="4486656"/>
            <a:ext cx="2024743" cy="656843"/>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5" name="Rectángulo 1">
            <a:extLst>
              <a:ext uri="{FF2B5EF4-FFF2-40B4-BE49-F238E27FC236}">
                <a16:creationId xmlns:a16="http://schemas.microsoft.com/office/drawing/2014/main" id="{288E5D8D-1D69-41BA-8537-7EA01836B933}"/>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00" name="Google Shape;3400;p66"/>
          <p:cNvSpPr/>
          <p:nvPr/>
        </p:nvSpPr>
        <p:spPr>
          <a:xfrm rot="-125941">
            <a:off x="4748593" y="1226259"/>
            <a:ext cx="3337726" cy="131877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66"/>
          <p:cNvSpPr/>
          <p:nvPr/>
        </p:nvSpPr>
        <p:spPr>
          <a:xfrm rot="-125941">
            <a:off x="4748593" y="3310371"/>
            <a:ext cx="3337726" cy="131877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6"/>
          <p:cNvSpPr txBox="1">
            <a:spLocks noGrp="1"/>
          </p:cNvSpPr>
          <p:nvPr>
            <p:ph type="subTitle" idx="1"/>
          </p:nvPr>
        </p:nvSpPr>
        <p:spPr>
          <a:xfrm>
            <a:off x="5045856" y="716570"/>
            <a:ext cx="2743200" cy="45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Roads</a:t>
            </a:r>
            <a:endParaRPr/>
          </a:p>
        </p:txBody>
      </p:sp>
      <p:sp>
        <p:nvSpPr>
          <p:cNvPr id="3536" name="Google Shape;3536;p66"/>
          <p:cNvSpPr txBox="1">
            <a:spLocks noGrp="1"/>
          </p:cNvSpPr>
          <p:nvPr>
            <p:ph type="subTitle" idx="2"/>
          </p:nvPr>
        </p:nvSpPr>
        <p:spPr>
          <a:xfrm>
            <a:off x="5045856" y="2800682"/>
            <a:ext cx="2743200" cy="45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Aqueducts</a:t>
            </a:r>
            <a:endParaRPr/>
          </a:p>
        </p:txBody>
      </p:sp>
      <p:sp>
        <p:nvSpPr>
          <p:cNvPr id="3537" name="Google Shape;3537;p66"/>
          <p:cNvSpPr txBox="1">
            <a:spLocks noGrp="1"/>
          </p:cNvSpPr>
          <p:nvPr>
            <p:ph type="subTitle" idx="3"/>
          </p:nvPr>
        </p:nvSpPr>
        <p:spPr>
          <a:xfrm>
            <a:off x="5045856" y="1368745"/>
            <a:ext cx="2743200" cy="1033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 is the closest planet to the Sun and the smallest one in the Solar System—it’s only a bit larger than the Moon</a:t>
            </a:r>
            <a:endParaRPr/>
          </a:p>
        </p:txBody>
      </p:sp>
      <p:sp>
        <p:nvSpPr>
          <p:cNvPr id="3538" name="Google Shape;3538;p66"/>
          <p:cNvSpPr txBox="1">
            <a:spLocks noGrp="1"/>
          </p:cNvSpPr>
          <p:nvPr>
            <p:ph type="subTitle" idx="4"/>
          </p:nvPr>
        </p:nvSpPr>
        <p:spPr>
          <a:xfrm>
            <a:off x="5045856" y="3452857"/>
            <a:ext cx="2743200" cy="1033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Venus has a beautiful name and is the second planet from the Sun. It’s hot and has a poisonous atmosphere</a:t>
            </a:r>
            <a:endParaRPr dirty="0"/>
          </a:p>
        </p:txBody>
      </p:sp>
      <p:sp>
        <p:nvSpPr>
          <p:cNvPr id="3539" name="Google Shape;3539;p66"/>
          <p:cNvSpPr txBox="1">
            <a:spLocks noGrp="1"/>
          </p:cNvSpPr>
          <p:nvPr>
            <p:ph type="title"/>
          </p:nvPr>
        </p:nvSpPr>
        <p:spPr>
          <a:xfrm>
            <a:off x="720000" y="535000"/>
            <a:ext cx="3710400" cy="48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Infrastructure</a:t>
            </a:r>
            <a:endParaRPr/>
          </a:p>
        </p:txBody>
      </p:sp>
      <p:grpSp>
        <p:nvGrpSpPr>
          <p:cNvPr id="2" name="Grupo 1">
            <a:extLst>
              <a:ext uri="{FF2B5EF4-FFF2-40B4-BE49-F238E27FC236}">
                <a16:creationId xmlns:a16="http://schemas.microsoft.com/office/drawing/2014/main" id="{0FC63798-3DAE-F2F3-F884-5E72757573E9}"/>
              </a:ext>
            </a:extLst>
          </p:cNvPr>
          <p:cNvGrpSpPr/>
          <p:nvPr/>
        </p:nvGrpSpPr>
        <p:grpSpPr>
          <a:xfrm>
            <a:off x="1290638" y="1435100"/>
            <a:ext cx="2544763" cy="3276600"/>
            <a:chOff x="1290638" y="1435100"/>
            <a:chExt cx="2544763" cy="3276600"/>
          </a:xfrm>
        </p:grpSpPr>
        <p:sp>
          <p:nvSpPr>
            <p:cNvPr id="6" name="Freeform 5">
              <a:extLst>
                <a:ext uri="{FF2B5EF4-FFF2-40B4-BE49-F238E27FC236}">
                  <a16:creationId xmlns:a16="http://schemas.microsoft.com/office/drawing/2014/main" id="{5F0C7668-8FE5-4910-B297-86D89BE5F9DC}"/>
                </a:ext>
              </a:extLst>
            </p:cNvPr>
            <p:cNvSpPr>
              <a:spLocks/>
            </p:cNvSpPr>
            <p:nvPr/>
          </p:nvSpPr>
          <p:spPr bwMode="auto">
            <a:xfrm>
              <a:off x="2095500" y="1806575"/>
              <a:ext cx="947738" cy="1670050"/>
            </a:xfrm>
            <a:custGeom>
              <a:avLst/>
              <a:gdLst>
                <a:gd name="T0" fmla="*/ 19 w 166"/>
                <a:gd name="T1" fmla="*/ 221 h 293"/>
                <a:gd name="T2" fmla="*/ 66 w 166"/>
                <a:gd name="T3" fmla="*/ 221 h 293"/>
                <a:gd name="T4" fmla="*/ 75 w 166"/>
                <a:gd name="T5" fmla="*/ 218 h 293"/>
                <a:gd name="T6" fmla="*/ 75 w 166"/>
                <a:gd name="T7" fmla="*/ 202 h 293"/>
                <a:gd name="T8" fmla="*/ 65 w 166"/>
                <a:gd name="T9" fmla="*/ 199 h 293"/>
                <a:gd name="T10" fmla="*/ 28 w 166"/>
                <a:gd name="T11" fmla="*/ 196 h 293"/>
                <a:gd name="T12" fmla="*/ 19 w 166"/>
                <a:gd name="T13" fmla="*/ 182 h 293"/>
                <a:gd name="T14" fmla="*/ 32 w 166"/>
                <a:gd name="T15" fmla="*/ 175 h 293"/>
                <a:gd name="T16" fmla="*/ 68 w 166"/>
                <a:gd name="T17" fmla="*/ 174 h 293"/>
                <a:gd name="T18" fmla="*/ 83 w 166"/>
                <a:gd name="T19" fmla="*/ 155 h 293"/>
                <a:gd name="T20" fmla="*/ 66 w 166"/>
                <a:gd name="T21" fmla="*/ 152 h 293"/>
                <a:gd name="T22" fmla="*/ 37 w 166"/>
                <a:gd name="T23" fmla="*/ 153 h 293"/>
                <a:gd name="T24" fmla="*/ 7 w 166"/>
                <a:gd name="T25" fmla="*/ 123 h 293"/>
                <a:gd name="T26" fmla="*/ 59 w 166"/>
                <a:gd name="T27" fmla="*/ 101 h 293"/>
                <a:gd name="T28" fmla="*/ 52 w 166"/>
                <a:gd name="T29" fmla="*/ 84 h 293"/>
                <a:gd name="T30" fmla="*/ 0 w 166"/>
                <a:gd name="T31" fmla="*/ 105 h 293"/>
                <a:gd name="T32" fmla="*/ 5 w 166"/>
                <a:gd name="T33" fmla="*/ 74 h 293"/>
                <a:gd name="T34" fmla="*/ 25 w 166"/>
                <a:gd name="T35" fmla="*/ 0 h 293"/>
                <a:gd name="T36" fmla="*/ 73 w 166"/>
                <a:gd name="T37" fmla="*/ 11 h 293"/>
                <a:gd name="T38" fmla="*/ 73 w 166"/>
                <a:gd name="T39" fmla="*/ 57 h 293"/>
                <a:gd name="T40" fmla="*/ 92 w 166"/>
                <a:gd name="T41" fmla="*/ 57 h 293"/>
                <a:gd name="T42" fmla="*/ 92 w 166"/>
                <a:gd name="T43" fmla="*/ 12 h 293"/>
                <a:gd name="T44" fmla="*/ 140 w 166"/>
                <a:gd name="T45" fmla="*/ 0 h 293"/>
                <a:gd name="T46" fmla="*/ 165 w 166"/>
                <a:gd name="T47" fmla="*/ 83 h 293"/>
                <a:gd name="T48" fmla="*/ 163 w 166"/>
                <a:gd name="T49" fmla="*/ 104 h 293"/>
                <a:gd name="T50" fmla="*/ 113 w 166"/>
                <a:gd name="T51" fmla="*/ 84 h 293"/>
                <a:gd name="T52" fmla="*/ 106 w 166"/>
                <a:gd name="T53" fmla="*/ 101 h 293"/>
                <a:gd name="T54" fmla="*/ 146 w 166"/>
                <a:gd name="T55" fmla="*/ 118 h 293"/>
                <a:gd name="T56" fmla="*/ 157 w 166"/>
                <a:gd name="T57" fmla="*/ 135 h 293"/>
                <a:gd name="T58" fmla="*/ 138 w 166"/>
                <a:gd name="T59" fmla="*/ 153 h 293"/>
                <a:gd name="T60" fmla="*/ 94 w 166"/>
                <a:gd name="T61" fmla="*/ 153 h 293"/>
                <a:gd name="T62" fmla="*/ 94 w 166"/>
                <a:gd name="T63" fmla="*/ 175 h 293"/>
                <a:gd name="T64" fmla="*/ 151 w 166"/>
                <a:gd name="T65" fmla="*/ 175 h 293"/>
                <a:gd name="T66" fmla="*/ 140 w 166"/>
                <a:gd name="T67" fmla="*/ 193 h 293"/>
                <a:gd name="T68" fmla="*/ 93 w 166"/>
                <a:gd name="T69" fmla="*/ 202 h 293"/>
                <a:gd name="T70" fmla="*/ 93 w 166"/>
                <a:gd name="T71" fmla="*/ 221 h 293"/>
                <a:gd name="T72" fmla="*/ 145 w 166"/>
                <a:gd name="T73" fmla="*/ 221 h 293"/>
                <a:gd name="T74" fmla="*/ 130 w 166"/>
                <a:gd name="T75" fmla="*/ 245 h 293"/>
                <a:gd name="T76" fmla="*/ 111 w 166"/>
                <a:gd name="T77" fmla="*/ 245 h 293"/>
                <a:gd name="T78" fmla="*/ 94 w 166"/>
                <a:gd name="T79" fmla="*/ 267 h 293"/>
                <a:gd name="T80" fmla="*/ 124 w 166"/>
                <a:gd name="T81" fmla="*/ 267 h 293"/>
                <a:gd name="T82" fmla="*/ 41 w 166"/>
                <a:gd name="T83" fmla="*/ 268 h 293"/>
                <a:gd name="T84" fmla="*/ 71 w 166"/>
                <a:gd name="T85" fmla="*/ 268 h 293"/>
                <a:gd name="T86" fmla="*/ 74 w 166"/>
                <a:gd name="T87" fmla="*/ 255 h 293"/>
                <a:gd name="T88" fmla="*/ 67 w 166"/>
                <a:gd name="T89" fmla="*/ 247 h 293"/>
                <a:gd name="T90" fmla="*/ 40 w 166"/>
                <a:gd name="T91" fmla="*/ 242 h 293"/>
                <a:gd name="T92" fmla="*/ 33 w 166"/>
                <a:gd name="T93" fmla="*/ 239 h 293"/>
                <a:gd name="T94" fmla="*/ 19 w 166"/>
                <a:gd name="T95" fmla="*/ 221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293">
                  <a:moveTo>
                    <a:pt x="19" y="221"/>
                  </a:moveTo>
                  <a:cubicBezTo>
                    <a:pt x="35" y="221"/>
                    <a:pt x="50" y="221"/>
                    <a:pt x="66" y="221"/>
                  </a:cubicBezTo>
                  <a:cubicBezTo>
                    <a:pt x="69" y="221"/>
                    <a:pt x="74" y="220"/>
                    <a:pt x="75" y="218"/>
                  </a:cubicBezTo>
                  <a:cubicBezTo>
                    <a:pt x="76" y="213"/>
                    <a:pt x="76" y="207"/>
                    <a:pt x="75" y="202"/>
                  </a:cubicBezTo>
                  <a:cubicBezTo>
                    <a:pt x="74" y="201"/>
                    <a:pt x="69" y="200"/>
                    <a:pt x="65" y="199"/>
                  </a:cubicBezTo>
                  <a:cubicBezTo>
                    <a:pt x="53" y="198"/>
                    <a:pt x="40" y="198"/>
                    <a:pt x="28" y="196"/>
                  </a:cubicBezTo>
                  <a:cubicBezTo>
                    <a:pt x="24" y="195"/>
                    <a:pt x="22" y="187"/>
                    <a:pt x="19" y="182"/>
                  </a:cubicBezTo>
                  <a:cubicBezTo>
                    <a:pt x="23" y="180"/>
                    <a:pt x="27" y="175"/>
                    <a:pt x="32" y="175"/>
                  </a:cubicBezTo>
                  <a:cubicBezTo>
                    <a:pt x="44" y="174"/>
                    <a:pt x="57" y="176"/>
                    <a:pt x="68" y="174"/>
                  </a:cubicBezTo>
                  <a:cubicBezTo>
                    <a:pt x="74" y="173"/>
                    <a:pt x="77" y="163"/>
                    <a:pt x="83" y="155"/>
                  </a:cubicBezTo>
                  <a:cubicBezTo>
                    <a:pt x="75" y="154"/>
                    <a:pt x="71" y="152"/>
                    <a:pt x="66" y="152"/>
                  </a:cubicBezTo>
                  <a:cubicBezTo>
                    <a:pt x="57" y="152"/>
                    <a:pt x="47" y="153"/>
                    <a:pt x="37" y="153"/>
                  </a:cubicBezTo>
                  <a:cubicBezTo>
                    <a:pt x="12" y="153"/>
                    <a:pt x="9" y="150"/>
                    <a:pt x="7" y="123"/>
                  </a:cubicBezTo>
                  <a:cubicBezTo>
                    <a:pt x="24" y="116"/>
                    <a:pt x="41" y="109"/>
                    <a:pt x="59" y="101"/>
                  </a:cubicBezTo>
                  <a:cubicBezTo>
                    <a:pt x="57" y="95"/>
                    <a:pt x="55" y="90"/>
                    <a:pt x="52" y="84"/>
                  </a:cubicBezTo>
                  <a:cubicBezTo>
                    <a:pt x="36" y="91"/>
                    <a:pt x="20" y="97"/>
                    <a:pt x="0" y="105"/>
                  </a:cubicBezTo>
                  <a:cubicBezTo>
                    <a:pt x="2" y="93"/>
                    <a:pt x="2" y="84"/>
                    <a:pt x="5" y="74"/>
                  </a:cubicBezTo>
                  <a:cubicBezTo>
                    <a:pt x="11" y="50"/>
                    <a:pt x="18" y="25"/>
                    <a:pt x="25" y="0"/>
                  </a:cubicBezTo>
                  <a:cubicBezTo>
                    <a:pt x="38" y="3"/>
                    <a:pt x="55" y="7"/>
                    <a:pt x="73" y="11"/>
                  </a:cubicBezTo>
                  <a:cubicBezTo>
                    <a:pt x="73" y="26"/>
                    <a:pt x="73" y="41"/>
                    <a:pt x="73" y="57"/>
                  </a:cubicBezTo>
                  <a:cubicBezTo>
                    <a:pt x="80" y="57"/>
                    <a:pt x="85" y="57"/>
                    <a:pt x="92" y="57"/>
                  </a:cubicBezTo>
                  <a:cubicBezTo>
                    <a:pt x="92" y="42"/>
                    <a:pt x="92" y="27"/>
                    <a:pt x="92" y="12"/>
                  </a:cubicBezTo>
                  <a:cubicBezTo>
                    <a:pt x="110" y="7"/>
                    <a:pt x="126" y="3"/>
                    <a:pt x="140" y="0"/>
                  </a:cubicBezTo>
                  <a:cubicBezTo>
                    <a:pt x="148" y="28"/>
                    <a:pt x="157" y="55"/>
                    <a:pt x="165" y="83"/>
                  </a:cubicBezTo>
                  <a:cubicBezTo>
                    <a:pt x="166" y="89"/>
                    <a:pt x="164" y="96"/>
                    <a:pt x="163" y="104"/>
                  </a:cubicBezTo>
                  <a:cubicBezTo>
                    <a:pt x="146" y="97"/>
                    <a:pt x="130" y="91"/>
                    <a:pt x="113" y="84"/>
                  </a:cubicBezTo>
                  <a:cubicBezTo>
                    <a:pt x="111" y="90"/>
                    <a:pt x="109" y="94"/>
                    <a:pt x="106" y="101"/>
                  </a:cubicBezTo>
                  <a:cubicBezTo>
                    <a:pt x="120" y="107"/>
                    <a:pt x="133" y="113"/>
                    <a:pt x="146" y="118"/>
                  </a:cubicBezTo>
                  <a:cubicBezTo>
                    <a:pt x="155" y="121"/>
                    <a:pt x="160" y="124"/>
                    <a:pt x="157" y="135"/>
                  </a:cubicBezTo>
                  <a:cubicBezTo>
                    <a:pt x="154" y="145"/>
                    <a:pt x="150" y="153"/>
                    <a:pt x="138" y="153"/>
                  </a:cubicBezTo>
                  <a:cubicBezTo>
                    <a:pt x="124" y="153"/>
                    <a:pt x="109" y="153"/>
                    <a:pt x="94" y="153"/>
                  </a:cubicBezTo>
                  <a:cubicBezTo>
                    <a:pt x="94" y="161"/>
                    <a:pt x="94" y="167"/>
                    <a:pt x="94" y="175"/>
                  </a:cubicBezTo>
                  <a:cubicBezTo>
                    <a:pt x="112" y="175"/>
                    <a:pt x="130" y="175"/>
                    <a:pt x="151" y="175"/>
                  </a:cubicBezTo>
                  <a:cubicBezTo>
                    <a:pt x="146" y="182"/>
                    <a:pt x="142" y="189"/>
                    <a:pt x="140" y="193"/>
                  </a:cubicBezTo>
                  <a:cubicBezTo>
                    <a:pt x="122" y="196"/>
                    <a:pt x="108" y="199"/>
                    <a:pt x="93" y="202"/>
                  </a:cubicBezTo>
                  <a:cubicBezTo>
                    <a:pt x="93" y="208"/>
                    <a:pt x="93" y="214"/>
                    <a:pt x="93" y="221"/>
                  </a:cubicBezTo>
                  <a:cubicBezTo>
                    <a:pt x="111" y="221"/>
                    <a:pt x="128" y="221"/>
                    <a:pt x="145" y="221"/>
                  </a:cubicBezTo>
                  <a:cubicBezTo>
                    <a:pt x="148" y="236"/>
                    <a:pt x="142" y="245"/>
                    <a:pt x="130" y="245"/>
                  </a:cubicBezTo>
                  <a:cubicBezTo>
                    <a:pt x="123" y="246"/>
                    <a:pt x="117" y="245"/>
                    <a:pt x="111" y="245"/>
                  </a:cubicBezTo>
                  <a:cubicBezTo>
                    <a:pt x="92" y="245"/>
                    <a:pt x="92" y="245"/>
                    <a:pt x="94" y="267"/>
                  </a:cubicBezTo>
                  <a:cubicBezTo>
                    <a:pt x="103" y="267"/>
                    <a:pt x="113" y="267"/>
                    <a:pt x="124" y="267"/>
                  </a:cubicBezTo>
                  <a:cubicBezTo>
                    <a:pt x="102" y="292"/>
                    <a:pt x="66" y="293"/>
                    <a:pt x="41" y="268"/>
                  </a:cubicBezTo>
                  <a:cubicBezTo>
                    <a:pt x="52" y="268"/>
                    <a:pt x="61" y="268"/>
                    <a:pt x="71" y="268"/>
                  </a:cubicBezTo>
                  <a:cubicBezTo>
                    <a:pt x="72" y="263"/>
                    <a:pt x="75" y="258"/>
                    <a:pt x="74" y="255"/>
                  </a:cubicBezTo>
                  <a:cubicBezTo>
                    <a:pt x="74" y="252"/>
                    <a:pt x="70" y="248"/>
                    <a:pt x="67" y="247"/>
                  </a:cubicBezTo>
                  <a:cubicBezTo>
                    <a:pt x="58" y="244"/>
                    <a:pt x="49" y="244"/>
                    <a:pt x="40" y="242"/>
                  </a:cubicBezTo>
                  <a:cubicBezTo>
                    <a:pt x="37" y="241"/>
                    <a:pt x="35" y="239"/>
                    <a:pt x="33" y="239"/>
                  </a:cubicBezTo>
                  <a:cubicBezTo>
                    <a:pt x="15" y="244"/>
                    <a:pt x="19" y="232"/>
                    <a:pt x="19" y="221"/>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5D565781-B852-4A62-8725-2E828ECE7F0B}"/>
                </a:ext>
              </a:extLst>
            </p:cNvPr>
            <p:cNvSpPr>
              <a:spLocks/>
            </p:cNvSpPr>
            <p:nvPr/>
          </p:nvSpPr>
          <p:spPr bwMode="auto">
            <a:xfrm>
              <a:off x="1690688" y="3835400"/>
              <a:ext cx="1751013" cy="876300"/>
            </a:xfrm>
            <a:custGeom>
              <a:avLst/>
              <a:gdLst>
                <a:gd name="T0" fmla="*/ 154 w 307"/>
                <a:gd name="T1" fmla="*/ 132 h 154"/>
                <a:gd name="T2" fmla="*/ 156 w 307"/>
                <a:gd name="T3" fmla="*/ 131 h 154"/>
                <a:gd name="T4" fmla="*/ 182 w 307"/>
                <a:gd name="T5" fmla="*/ 73 h 154"/>
                <a:gd name="T6" fmla="*/ 184 w 307"/>
                <a:gd name="T7" fmla="*/ 0 h 154"/>
                <a:gd name="T8" fmla="*/ 196 w 307"/>
                <a:gd name="T9" fmla="*/ 70 h 154"/>
                <a:gd name="T10" fmla="*/ 196 w 307"/>
                <a:gd name="T11" fmla="*/ 72 h 154"/>
                <a:gd name="T12" fmla="*/ 234 w 307"/>
                <a:gd name="T13" fmla="*/ 131 h 154"/>
                <a:gd name="T14" fmla="*/ 255 w 307"/>
                <a:gd name="T15" fmla="*/ 74 h 154"/>
                <a:gd name="T16" fmla="*/ 248 w 307"/>
                <a:gd name="T17" fmla="*/ 23 h 154"/>
                <a:gd name="T18" fmla="*/ 260 w 307"/>
                <a:gd name="T19" fmla="*/ 64 h 154"/>
                <a:gd name="T20" fmla="*/ 281 w 307"/>
                <a:gd name="T21" fmla="*/ 91 h 154"/>
                <a:gd name="T22" fmla="*/ 295 w 307"/>
                <a:gd name="T23" fmla="*/ 99 h 154"/>
                <a:gd name="T24" fmla="*/ 295 w 307"/>
                <a:gd name="T25" fmla="*/ 124 h 154"/>
                <a:gd name="T26" fmla="*/ 217 w 307"/>
                <a:gd name="T27" fmla="*/ 148 h 154"/>
                <a:gd name="T28" fmla="*/ 65 w 307"/>
                <a:gd name="T29" fmla="*/ 143 h 154"/>
                <a:gd name="T30" fmla="*/ 12 w 307"/>
                <a:gd name="T31" fmla="*/ 123 h 154"/>
                <a:gd name="T32" fmla="*/ 11 w 307"/>
                <a:gd name="T33" fmla="*/ 100 h 154"/>
                <a:gd name="T34" fmla="*/ 54 w 307"/>
                <a:gd name="T35" fmla="*/ 39 h 154"/>
                <a:gd name="T36" fmla="*/ 56 w 307"/>
                <a:gd name="T37" fmla="*/ 32 h 154"/>
                <a:gd name="T38" fmla="*/ 60 w 307"/>
                <a:gd name="T39" fmla="*/ 29 h 154"/>
                <a:gd name="T40" fmla="*/ 53 w 307"/>
                <a:gd name="T41" fmla="*/ 72 h 154"/>
                <a:gd name="T42" fmla="*/ 73 w 307"/>
                <a:gd name="T43" fmla="*/ 131 h 154"/>
                <a:gd name="T44" fmla="*/ 110 w 307"/>
                <a:gd name="T45" fmla="*/ 80 h 154"/>
                <a:gd name="T46" fmla="*/ 120 w 307"/>
                <a:gd name="T47" fmla="*/ 12 h 154"/>
                <a:gd name="T48" fmla="*/ 125 w 307"/>
                <a:gd name="T49" fmla="*/ 0 h 154"/>
                <a:gd name="T50" fmla="*/ 125 w 307"/>
                <a:gd name="T51" fmla="*/ 79 h 154"/>
                <a:gd name="T52" fmla="*/ 154 w 307"/>
                <a:gd name="T53" fmla="*/ 13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7" h="154">
                  <a:moveTo>
                    <a:pt x="154" y="132"/>
                  </a:moveTo>
                  <a:cubicBezTo>
                    <a:pt x="155" y="131"/>
                    <a:pt x="155" y="131"/>
                    <a:pt x="156" y="131"/>
                  </a:cubicBezTo>
                  <a:cubicBezTo>
                    <a:pt x="176" y="117"/>
                    <a:pt x="185" y="99"/>
                    <a:pt x="182" y="73"/>
                  </a:cubicBezTo>
                  <a:cubicBezTo>
                    <a:pt x="180" y="49"/>
                    <a:pt x="182" y="25"/>
                    <a:pt x="184" y="0"/>
                  </a:cubicBezTo>
                  <a:cubicBezTo>
                    <a:pt x="188" y="23"/>
                    <a:pt x="192" y="47"/>
                    <a:pt x="196" y="70"/>
                  </a:cubicBezTo>
                  <a:cubicBezTo>
                    <a:pt x="196" y="71"/>
                    <a:pt x="196" y="71"/>
                    <a:pt x="196" y="72"/>
                  </a:cubicBezTo>
                  <a:cubicBezTo>
                    <a:pt x="197" y="99"/>
                    <a:pt x="206" y="121"/>
                    <a:pt x="234" y="131"/>
                  </a:cubicBezTo>
                  <a:cubicBezTo>
                    <a:pt x="249" y="116"/>
                    <a:pt x="263" y="100"/>
                    <a:pt x="255" y="74"/>
                  </a:cubicBezTo>
                  <a:cubicBezTo>
                    <a:pt x="250" y="58"/>
                    <a:pt x="249" y="41"/>
                    <a:pt x="248" y="23"/>
                  </a:cubicBezTo>
                  <a:cubicBezTo>
                    <a:pt x="252" y="37"/>
                    <a:pt x="257" y="50"/>
                    <a:pt x="260" y="64"/>
                  </a:cubicBezTo>
                  <a:cubicBezTo>
                    <a:pt x="263" y="77"/>
                    <a:pt x="269" y="86"/>
                    <a:pt x="281" y="91"/>
                  </a:cubicBezTo>
                  <a:cubicBezTo>
                    <a:pt x="286" y="93"/>
                    <a:pt x="291" y="96"/>
                    <a:pt x="295" y="99"/>
                  </a:cubicBezTo>
                  <a:cubicBezTo>
                    <a:pt x="307" y="106"/>
                    <a:pt x="307" y="117"/>
                    <a:pt x="295" y="124"/>
                  </a:cubicBezTo>
                  <a:cubicBezTo>
                    <a:pt x="271" y="138"/>
                    <a:pt x="245" y="146"/>
                    <a:pt x="217" y="148"/>
                  </a:cubicBezTo>
                  <a:cubicBezTo>
                    <a:pt x="166" y="150"/>
                    <a:pt x="115" y="154"/>
                    <a:pt x="65" y="143"/>
                  </a:cubicBezTo>
                  <a:cubicBezTo>
                    <a:pt x="46" y="140"/>
                    <a:pt x="29" y="131"/>
                    <a:pt x="12" y="123"/>
                  </a:cubicBezTo>
                  <a:cubicBezTo>
                    <a:pt x="1" y="118"/>
                    <a:pt x="0" y="104"/>
                    <a:pt x="11" y="100"/>
                  </a:cubicBezTo>
                  <a:cubicBezTo>
                    <a:pt x="41" y="89"/>
                    <a:pt x="49" y="66"/>
                    <a:pt x="54" y="39"/>
                  </a:cubicBezTo>
                  <a:cubicBezTo>
                    <a:pt x="54" y="36"/>
                    <a:pt x="55" y="34"/>
                    <a:pt x="56" y="32"/>
                  </a:cubicBezTo>
                  <a:cubicBezTo>
                    <a:pt x="57" y="31"/>
                    <a:pt x="58" y="31"/>
                    <a:pt x="60" y="29"/>
                  </a:cubicBezTo>
                  <a:cubicBezTo>
                    <a:pt x="58" y="44"/>
                    <a:pt x="55" y="58"/>
                    <a:pt x="53" y="72"/>
                  </a:cubicBezTo>
                  <a:cubicBezTo>
                    <a:pt x="49" y="105"/>
                    <a:pt x="49" y="105"/>
                    <a:pt x="73" y="131"/>
                  </a:cubicBezTo>
                  <a:cubicBezTo>
                    <a:pt x="95" y="120"/>
                    <a:pt x="109" y="106"/>
                    <a:pt x="110" y="80"/>
                  </a:cubicBezTo>
                  <a:cubicBezTo>
                    <a:pt x="111" y="57"/>
                    <a:pt x="117" y="35"/>
                    <a:pt x="120" y="12"/>
                  </a:cubicBezTo>
                  <a:cubicBezTo>
                    <a:pt x="121" y="8"/>
                    <a:pt x="122" y="4"/>
                    <a:pt x="125" y="0"/>
                  </a:cubicBezTo>
                  <a:cubicBezTo>
                    <a:pt x="125" y="27"/>
                    <a:pt x="128" y="53"/>
                    <a:pt x="125" y="79"/>
                  </a:cubicBezTo>
                  <a:cubicBezTo>
                    <a:pt x="122" y="105"/>
                    <a:pt x="136" y="119"/>
                    <a:pt x="154" y="13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E29FA580-A495-4DB7-8F29-65AD7944C920}"/>
                </a:ext>
              </a:extLst>
            </p:cNvPr>
            <p:cNvSpPr>
              <a:spLocks/>
            </p:cNvSpPr>
            <p:nvPr/>
          </p:nvSpPr>
          <p:spPr bwMode="auto">
            <a:xfrm>
              <a:off x="1901825" y="2462213"/>
              <a:ext cx="1328738" cy="1287463"/>
            </a:xfrm>
            <a:custGeom>
              <a:avLst/>
              <a:gdLst>
                <a:gd name="T0" fmla="*/ 0 w 233"/>
                <a:gd name="T1" fmla="*/ 0 h 226"/>
                <a:gd name="T2" fmla="*/ 23 w 233"/>
                <a:gd name="T3" fmla="*/ 19 h 226"/>
                <a:gd name="T4" fmla="*/ 31 w 233"/>
                <a:gd name="T5" fmla="*/ 121 h 226"/>
                <a:gd name="T6" fmla="*/ 40 w 233"/>
                <a:gd name="T7" fmla="*/ 140 h 226"/>
                <a:gd name="T8" fmla="*/ 48 w 233"/>
                <a:gd name="T9" fmla="*/ 150 h 226"/>
                <a:gd name="T10" fmla="*/ 186 w 233"/>
                <a:gd name="T11" fmla="*/ 149 h 226"/>
                <a:gd name="T12" fmla="*/ 189 w 233"/>
                <a:gd name="T13" fmla="*/ 143 h 226"/>
                <a:gd name="T14" fmla="*/ 204 w 233"/>
                <a:gd name="T15" fmla="*/ 112 h 226"/>
                <a:gd name="T16" fmla="*/ 210 w 233"/>
                <a:gd name="T17" fmla="*/ 19 h 226"/>
                <a:gd name="T18" fmla="*/ 233 w 233"/>
                <a:gd name="T19" fmla="*/ 0 h 226"/>
                <a:gd name="T20" fmla="*/ 228 w 233"/>
                <a:gd name="T21" fmla="*/ 31 h 226"/>
                <a:gd name="T22" fmla="*/ 222 w 233"/>
                <a:gd name="T23" fmla="*/ 90 h 226"/>
                <a:gd name="T24" fmla="*/ 221 w 233"/>
                <a:gd name="T25" fmla="*/ 117 h 226"/>
                <a:gd name="T26" fmla="*/ 205 w 233"/>
                <a:gd name="T27" fmla="*/ 156 h 226"/>
                <a:gd name="T28" fmla="*/ 196 w 233"/>
                <a:gd name="T29" fmla="*/ 169 h 226"/>
                <a:gd name="T30" fmla="*/ 33 w 233"/>
                <a:gd name="T31" fmla="*/ 163 h 226"/>
                <a:gd name="T32" fmla="*/ 26 w 233"/>
                <a:gd name="T33" fmla="*/ 154 h 226"/>
                <a:gd name="T34" fmla="*/ 12 w 233"/>
                <a:gd name="T35" fmla="*/ 124 h 226"/>
                <a:gd name="T36" fmla="*/ 10 w 233"/>
                <a:gd name="T37" fmla="*/ 62 h 226"/>
                <a:gd name="T38" fmla="*/ 0 w 233"/>
                <a:gd name="T3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3" h="226">
                  <a:moveTo>
                    <a:pt x="0" y="0"/>
                  </a:moveTo>
                  <a:cubicBezTo>
                    <a:pt x="14" y="1"/>
                    <a:pt x="21" y="6"/>
                    <a:pt x="23" y="19"/>
                  </a:cubicBezTo>
                  <a:cubicBezTo>
                    <a:pt x="31" y="53"/>
                    <a:pt x="32" y="87"/>
                    <a:pt x="31" y="121"/>
                  </a:cubicBezTo>
                  <a:cubicBezTo>
                    <a:pt x="31" y="129"/>
                    <a:pt x="31" y="136"/>
                    <a:pt x="40" y="140"/>
                  </a:cubicBezTo>
                  <a:cubicBezTo>
                    <a:pt x="43" y="142"/>
                    <a:pt x="46" y="146"/>
                    <a:pt x="48" y="150"/>
                  </a:cubicBezTo>
                  <a:cubicBezTo>
                    <a:pt x="82" y="204"/>
                    <a:pt x="153" y="204"/>
                    <a:pt x="186" y="149"/>
                  </a:cubicBezTo>
                  <a:cubicBezTo>
                    <a:pt x="187" y="147"/>
                    <a:pt x="188" y="143"/>
                    <a:pt x="189" y="143"/>
                  </a:cubicBezTo>
                  <a:cubicBezTo>
                    <a:pt x="208" y="139"/>
                    <a:pt x="203" y="124"/>
                    <a:pt x="204" y="112"/>
                  </a:cubicBezTo>
                  <a:cubicBezTo>
                    <a:pt x="206" y="81"/>
                    <a:pt x="208" y="50"/>
                    <a:pt x="210" y="19"/>
                  </a:cubicBezTo>
                  <a:cubicBezTo>
                    <a:pt x="211" y="6"/>
                    <a:pt x="218" y="0"/>
                    <a:pt x="233" y="0"/>
                  </a:cubicBezTo>
                  <a:cubicBezTo>
                    <a:pt x="231" y="11"/>
                    <a:pt x="229" y="21"/>
                    <a:pt x="228" y="31"/>
                  </a:cubicBezTo>
                  <a:cubicBezTo>
                    <a:pt x="226" y="51"/>
                    <a:pt x="223" y="70"/>
                    <a:pt x="222" y="90"/>
                  </a:cubicBezTo>
                  <a:cubicBezTo>
                    <a:pt x="221" y="99"/>
                    <a:pt x="221" y="108"/>
                    <a:pt x="221" y="117"/>
                  </a:cubicBezTo>
                  <a:cubicBezTo>
                    <a:pt x="221" y="132"/>
                    <a:pt x="226" y="149"/>
                    <a:pt x="205" y="156"/>
                  </a:cubicBezTo>
                  <a:cubicBezTo>
                    <a:pt x="201" y="157"/>
                    <a:pt x="199" y="164"/>
                    <a:pt x="196" y="169"/>
                  </a:cubicBezTo>
                  <a:cubicBezTo>
                    <a:pt x="153" y="226"/>
                    <a:pt x="73" y="223"/>
                    <a:pt x="33" y="163"/>
                  </a:cubicBezTo>
                  <a:cubicBezTo>
                    <a:pt x="31" y="160"/>
                    <a:pt x="29" y="155"/>
                    <a:pt x="26" y="154"/>
                  </a:cubicBezTo>
                  <a:cubicBezTo>
                    <a:pt x="10" y="150"/>
                    <a:pt x="11" y="137"/>
                    <a:pt x="12" y="124"/>
                  </a:cubicBezTo>
                  <a:cubicBezTo>
                    <a:pt x="12" y="103"/>
                    <a:pt x="12" y="82"/>
                    <a:pt x="10" y="62"/>
                  </a:cubicBezTo>
                  <a:cubicBezTo>
                    <a:pt x="9" y="42"/>
                    <a:pt x="4" y="22"/>
                    <a:pt x="0"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E8C7F22B-1FA6-4EBF-933D-2BF6B30EE8BF}"/>
                </a:ext>
              </a:extLst>
            </p:cNvPr>
            <p:cNvSpPr>
              <a:spLocks/>
            </p:cNvSpPr>
            <p:nvPr/>
          </p:nvSpPr>
          <p:spPr bwMode="auto">
            <a:xfrm>
              <a:off x="1290638" y="1754188"/>
              <a:ext cx="600075" cy="719138"/>
            </a:xfrm>
            <a:custGeom>
              <a:avLst/>
              <a:gdLst>
                <a:gd name="T0" fmla="*/ 105 w 105"/>
                <a:gd name="T1" fmla="*/ 0 h 126"/>
                <a:gd name="T2" fmla="*/ 91 w 105"/>
                <a:gd name="T3" fmla="*/ 63 h 126"/>
                <a:gd name="T4" fmla="*/ 52 w 105"/>
                <a:gd name="T5" fmla="*/ 116 h 126"/>
                <a:gd name="T6" fmla="*/ 30 w 105"/>
                <a:gd name="T7" fmla="*/ 117 h 126"/>
                <a:gd name="T8" fmla="*/ 6 w 105"/>
                <a:gd name="T9" fmla="*/ 93 h 126"/>
                <a:gd name="T10" fmla="*/ 2 w 105"/>
                <a:gd name="T11" fmla="*/ 78 h 126"/>
                <a:gd name="T12" fmla="*/ 16 w 105"/>
                <a:gd name="T13" fmla="*/ 66 h 126"/>
                <a:gd name="T14" fmla="*/ 40 w 105"/>
                <a:gd name="T15" fmla="*/ 50 h 126"/>
                <a:gd name="T16" fmla="*/ 105 w 105"/>
                <a:gd name="T1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6">
                  <a:moveTo>
                    <a:pt x="105" y="0"/>
                  </a:moveTo>
                  <a:cubicBezTo>
                    <a:pt x="105" y="24"/>
                    <a:pt x="103" y="45"/>
                    <a:pt x="91" y="63"/>
                  </a:cubicBezTo>
                  <a:cubicBezTo>
                    <a:pt x="79" y="81"/>
                    <a:pt x="65" y="98"/>
                    <a:pt x="52" y="116"/>
                  </a:cubicBezTo>
                  <a:cubicBezTo>
                    <a:pt x="45" y="126"/>
                    <a:pt x="38" y="126"/>
                    <a:pt x="30" y="117"/>
                  </a:cubicBezTo>
                  <a:cubicBezTo>
                    <a:pt x="22" y="109"/>
                    <a:pt x="13" y="102"/>
                    <a:pt x="6" y="93"/>
                  </a:cubicBezTo>
                  <a:cubicBezTo>
                    <a:pt x="3" y="89"/>
                    <a:pt x="0" y="82"/>
                    <a:pt x="2" y="78"/>
                  </a:cubicBezTo>
                  <a:cubicBezTo>
                    <a:pt x="4" y="73"/>
                    <a:pt x="11" y="70"/>
                    <a:pt x="16" y="66"/>
                  </a:cubicBezTo>
                  <a:cubicBezTo>
                    <a:pt x="24" y="61"/>
                    <a:pt x="34" y="57"/>
                    <a:pt x="40" y="50"/>
                  </a:cubicBezTo>
                  <a:cubicBezTo>
                    <a:pt x="57" y="28"/>
                    <a:pt x="78" y="12"/>
                    <a:pt x="105"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911B7FDE-6398-4317-8F24-D73F26499C24}"/>
                </a:ext>
              </a:extLst>
            </p:cNvPr>
            <p:cNvSpPr>
              <a:spLocks/>
            </p:cNvSpPr>
            <p:nvPr/>
          </p:nvSpPr>
          <p:spPr bwMode="auto">
            <a:xfrm>
              <a:off x="3236913" y="1760538"/>
              <a:ext cx="598488" cy="688975"/>
            </a:xfrm>
            <a:custGeom>
              <a:avLst/>
              <a:gdLst>
                <a:gd name="T0" fmla="*/ 0 w 105"/>
                <a:gd name="T1" fmla="*/ 0 h 121"/>
                <a:gd name="T2" fmla="*/ 64 w 105"/>
                <a:gd name="T3" fmla="*/ 48 h 121"/>
                <a:gd name="T4" fmla="*/ 92 w 105"/>
                <a:gd name="T5" fmla="*/ 66 h 121"/>
                <a:gd name="T6" fmla="*/ 104 w 105"/>
                <a:gd name="T7" fmla="*/ 76 h 121"/>
                <a:gd name="T8" fmla="*/ 102 w 105"/>
                <a:gd name="T9" fmla="*/ 90 h 121"/>
                <a:gd name="T10" fmla="*/ 73 w 105"/>
                <a:gd name="T11" fmla="*/ 118 h 121"/>
                <a:gd name="T12" fmla="*/ 59 w 105"/>
                <a:gd name="T13" fmla="*/ 119 h 121"/>
                <a:gd name="T14" fmla="*/ 2 w 105"/>
                <a:gd name="T15" fmla="*/ 23 h 121"/>
                <a:gd name="T16" fmla="*/ 0 w 105"/>
                <a:gd name="T1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1">
                  <a:moveTo>
                    <a:pt x="0" y="0"/>
                  </a:moveTo>
                  <a:cubicBezTo>
                    <a:pt x="27" y="12"/>
                    <a:pt x="49" y="26"/>
                    <a:pt x="64" y="48"/>
                  </a:cubicBezTo>
                  <a:cubicBezTo>
                    <a:pt x="71" y="59"/>
                    <a:pt x="79" y="65"/>
                    <a:pt x="92" y="66"/>
                  </a:cubicBezTo>
                  <a:cubicBezTo>
                    <a:pt x="96" y="66"/>
                    <a:pt x="102" y="71"/>
                    <a:pt x="104" y="76"/>
                  </a:cubicBezTo>
                  <a:cubicBezTo>
                    <a:pt x="105" y="79"/>
                    <a:pt x="105" y="87"/>
                    <a:pt x="102" y="90"/>
                  </a:cubicBezTo>
                  <a:cubicBezTo>
                    <a:pt x="93" y="100"/>
                    <a:pt x="84" y="110"/>
                    <a:pt x="73" y="118"/>
                  </a:cubicBezTo>
                  <a:cubicBezTo>
                    <a:pt x="70" y="121"/>
                    <a:pt x="60" y="121"/>
                    <a:pt x="59" y="119"/>
                  </a:cubicBezTo>
                  <a:cubicBezTo>
                    <a:pt x="37" y="89"/>
                    <a:pt x="6" y="64"/>
                    <a:pt x="2" y="23"/>
                  </a:cubicBezTo>
                  <a:cubicBezTo>
                    <a:pt x="2" y="16"/>
                    <a:pt x="1" y="9"/>
                    <a:pt x="0"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45925298-59FE-4421-ADDE-D8C8CD2C3730}"/>
                </a:ext>
              </a:extLst>
            </p:cNvPr>
            <p:cNvSpPr>
              <a:spLocks/>
            </p:cNvSpPr>
            <p:nvPr/>
          </p:nvSpPr>
          <p:spPr bwMode="auto">
            <a:xfrm>
              <a:off x="3082925" y="3406775"/>
              <a:ext cx="314325" cy="866775"/>
            </a:xfrm>
            <a:custGeom>
              <a:avLst/>
              <a:gdLst>
                <a:gd name="T0" fmla="*/ 46 w 55"/>
                <a:gd name="T1" fmla="*/ 152 h 152"/>
                <a:gd name="T2" fmla="*/ 34 w 55"/>
                <a:gd name="T3" fmla="*/ 134 h 152"/>
                <a:gd name="T4" fmla="*/ 4 w 55"/>
                <a:gd name="T5" fmla="*/ 31 h 152"/>
                <a:gd name="T6" fmla="*/ 16 w 55"/>
                <a:gd name="T7" fmla="*/ 0 h 152"/>
                <a:gd name="T8" fmla="*/ 29 w 55"/>
                <a:gd name="T9" fmla="*/ 44 h 152"/>
                <a:gd name="T10" fmla="*/ 53 w 55"/>
                <a:gd name="T11" fmla="*/ 128 h 152"/>
                <a:gd name="T12" fmla="*/ 53 w 55"/>
                <a:gd name="T13" fmla="*/ 150 h 152"/>
                <a:gd name="T14" fmla="*/ 46 w 55"/>
                <a:gd name="T15" fmla="*/ 152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52">
                  <a:moveTo>
                    <a:pt x="46" y="152"/>
                  </a:moveTo>
                  <a:cubicBezTo>
                    <a:pt x="42" y="146"/>
                    <a:pt x="36" y="141"/>
                    <a:pt x="34" y="134"/>
                  </a:cubicBezTo>
                  <a:cubicBezTo>
                    <a:pt x="24" y="100"/>
                    <a:pt x="15" y="65"/>
                    <a:pt x="4" y="31"/>
                  </a:cubicBezTo>
                  <a:cubicBezTo>
                    <a:pt x="0" y="18"/>
                    <a:pt x="5" y="10"/>
                    <a:pt x="16" y="0"/>
                  </a:cubicBezTo>
                  <a:cubicBezTo>
                    <a:pt x="21" y="16"/>
                    <a:pt x="25" y="30"/>
                    <a:pt x="29" y="44"/>
                  </a:cubicBezTo>
                  <a:cubicBezTo>
                    <a:pt x="37" y="72"/>
                    <a:pt x="46" y="100"/>
                    <a:pt x="53" y="128"/>
                  </a:cubicBezTo>
                  <a:cubicBezTo>
                    <a:pt x="55" y="135"/>
                    <a:pt x="53" y="142"/>
                    <a:pt x="53" y="150"/>
                  </a:cubicBezTo>
                  <a:cubicBezTo>
                    <a:pt x="51" y="151"/>
                    <a:pt x="48" y="151"/>
                    <a:pt x="46" y="15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C5E80286-66CF-4859-9FD8-D1799608A149}"/>
                </a:ext>
              </a:extLst>
            </p:cNvPr>
            <p:cNvSpPr>
              <a:spLocks/>
            </p:cNvSpPr>
            <p:nvPr/>
          </p:nvSpPr>
          <p:spPr bwMode="auto">
            <a:xfrm>
              <a:off x="1736725" y="3413125"/>
              <a:ext cx="312738" cy="860425"/>
            </a:xfrm>
            <a:custGeom>
              <a:avLst/>
              <a:gdLst>
                <a:gd name="T0" fmla="*/ 40 w 55"/>
                <a:gd name="T1" fmla="*/ 0 h 151"/>
                <a:gd name="T2" fmla="*/ 51 w 55"/>
                <a:gd name="T3" fmla="*/ 31 h 151"/>
                <a:gd name="T4" fmla="*/ 20 w 55"/>
                <a:gd name="T5" fmla="*/ 134 h 151"/>
                <a:gd name="T6" fmla="*/ 9 w 55"/>
                <a:gd name="T7" fmla="*/ 151 h 151"/>
                <a:gd name="T8" fmla="*/ 3 w 55"/>
                <a:gd name="T9" fmla="*/ 150 h 151"/>
                <a:gd name="T10" fmla="*/ 1 w 55"/>
                <a:gd name="T11" fmla="*/ 132 h 151"/>
                <a:gd name="T12" fmla="*/ 37 w 55"/>
                <a:gd name="T13" fmla="*/ 6 h 151"/>
                <a:gd name="T14" fmla="*/ 40 w 55"/>
                <a:gd name="T15" fmla="*/ 0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51">
                  <a:moveTo>
                    <a:pt x="40" y="0"/>
                  </a:moveTo>
                  <a:cubicBezTo>
                    <a:pt x="51" y="9"/>
                    <a:pt x="55" y="18"/>
                    <a:pt x="51" y="31"/>
                  </a:cubicBezTo>
                  <a:cubicBezTo>
                    <a:pt x="40" y="65"/>
                    <a:pt x="31" y="100"/>
                    <a:pt x="20" y="134"/>
                  </a:cubicBezTo>
                  <a:cubicBezTo>
                    <a:pt x="18" y="140"/>
                    <a:pt x="13" y="145"/>
                    <a:pt x="9" y="151"/>
                  </a:cubicBezTo>
                  <a:cubicBezTo>
                    <a:pt x="7" y="151"/>
                    <a:pt x="5" y="150"/>
                    <a:pt x="3" y="150"/>
                  </a:cubicBezTo>
                  <a:cubicBezTo>
                    <a:pt x="2" y="144"/>
                    <a:pt x="0" y="137"/>
                    <a:pt x="1" y="132"/>
                  </a:cubicBezTo>
                  <a:cubicBezTo>
                    <a:pt x="13" y="90"/>
                    <a:pt x="25" y="48"/>
                    <a:pt x="37" y="6"/>
                  </a:cubicBezTo>
                  <a:cubicBezTo>
                    <a:pt x="37" y="4"/>
                    <a:pt x="38" y="3"/>
                    <a:pt x="40"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C7177686-846E-448E-8B91-5686F8A2BD8C}"/>
                </a:ext>
              </a:extLst>
            </p:cNvPr>
            <p:cNvSpPr>
              <a:spLocks/>
            </p:cNvSpPr>
            <p:nvPr/>
          </p:nvSpPr>
          <p:spPr bwMode="auto">
            <a:xfrm>
              <a:off x="2152650" y="1555750"/>
              <a:ext cx="827088" cy="250825"/>
            </a:xfrm>
            <a:custGeom>
              <a:avLst/>
              <a:gdLst>
                <a:gd name="T0" fmla="*/ 132 w 145"/>
                <a:gd name="T1" fmla="*/ 0 h 44"/>
                <a:gd name="T2" fmla="*/ 145 w 145"/>
                <a:gd name="T3" fmla="*/ 12 h 44"/>
                <a:gd name="T4" fmla="*/ 0 w 145"/>
                <a:gd name="T5" fmla="*/ 13 h 44"/>
                <a:gd name="T6" fmla="*/ 27 w 145"/>
                <a:gd name="T7" fmla="*/ 7 h 44"/>
                <a:gd name="T8" fmla="*/ 132 w 145"/>
                <a:gd name="T9" fmla="*/ 0 h 44"/>
              </a:gdLst>
              <a:ahLst/>
              <a:cxnLst>
                <a:cxn ang="0">
                  <a:pos x="T0" y="T1"/>
                </a:cxn>
                <a:cxn ang="0">
                  <a:pos x="T2" y="T3"/>
                </a:cxn>
                <a:cxn ang="0">
                  <a:pos x="T4" y="T5"/>
                </a:cxn>
                <a:cxn ang="0">
                  <a:pos x="T6" y="T7"/>
                </a:cxn>
                <a:cxn ang="0">
                  <a:pos x="T8" y="T9"/>
                </a:cxn>
              </a:cxnLst>
              <a:rect l="0" t="0" r="r" b="b"/>
              <a:pathLst>
                <a:path w="145" h="44">
                  <a:moveTo>
                    <a:pt x="132" y="0"/>
                  </a:moveTo>
                  <a:cubicBezTo>
                    <a:pt x="137" y="5"/>
                    <a:pt x="141" y="9"/>
                    <a:pt x="145" y="12"/>
                  </a:cubicBezTo>
                  <a:cubicBezTo>
                    <a:pt x="112" y="42"/>
                    <a:pt x="39" y="44"/>
                    <a:pt x="0" y="13"/>
                  </a:cubicBezTo>
                  <a:cubicBezTo>
                    <a:pt x="7" y="3"/>
                    <a:pt x="14" y="1"/>
                    <a:pt x="27" y="7"/>
                  </a:cubicBezTo>
                  <a:cubicBezTo>
                    <a:pt x="62" y="22"/>
                    <a:pt x="97" y="19"/>
                    <a:pt x="132"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BD3967AD-F2A4-4ED5-9425-0B1432E7FD8A}"/>
                </a:ext>
              </a:extLst>
            </p:cNvPr>
            <p:cNvSpPr>
              <a:spLocks/>
            </p:cNvSpPr>
            <p:nvPr/>
          </p:nvSpPr>
          <p:spPr bwMode="auto">
            <a:xfrm>
              <a:off x="2832100" y="3663950"/>
              <a:ext cx="211138" cy="781050"/>
            </a:xfrm>
            <a:custGeom>
              <a:avLst/>
              <a:gdLst>
                <a:gd name="T0" fmla="*/ 26 w 37"/>
                <a:gd name="T1" fmla="*/ 137 h 137"/>
                <a:gd name="T2" fmla="*/ 17 w 37"/>
                <a:gd name="T3" fmla="*/ 114 h 137"/>
                <a:gd name="T4" fmla="*/ 2 w 37"/>
                <a:gd name="T5" fmla="*/ 25 h 137"/>
                <a:gd name="T6" fmla="*/ 18 w 37"/>
                <a:gd name="T7" fmla="*/ 0 h 137"/>
                <a:gd name="T8" fmla="*/ 31 w 37"/>
                <a:gd name="T9" fmla="*/ 73 h 137"/>
                <a:gd name="T10" fmla="*/ 37 w 37"/>
                <a:gd name="T11" fmla="*/ 116 h 137"/>
                <a:gd name="T12" fmla="*/ 34 w 37"/>
                <a:gd name="T13" fmla="*/ 135 h 137"/>
                <a:gd name="T14" fmla="*/ 26 w 37"/>
                <a:gd name="T15" fmla="*/ 137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37">
                  <a:moveTo>
                    <a:pt x="26" y="137"/>
                  </a:moveTo>
                  <a:cubicBezTo>
                    <a:pt x="23" y="129"/>
                    <a:pt x="19" y="122"/>
                    <a:pt x="17" y="114"/>
                  </a:cubicBezTo>
                  <a:cubicBezTo>
                    <a:pt x="12" y="85"/>
                    <a:pt x="8" y="55"/>
                    <a:pt x="2" y="25"/>
                  </a:cubicBezTo>
                  <a:cubicBezTo>
                    <a:pt x="0" y="12"/>
                    <a:pt x="2" y="3"/>
                    <a:pt x="18" y="0"/>
                  </a:cubicBezTo>
                  <a:cubicBezTo>
                    <a:pt x="22" y="24"/>
                    <a:pt x="27" y="48"/>
                    <a:pt x="31" y="73"/>
                  </a:cubicBezTo>
                  <a:cubicBezTo>
                    <a:pt x="33" y="87"/>
                    <a:pt x="36" y="102"/>
                    <a:pt x="37" y="116"/>
                  </a:cubicBezTo>
                  <a:cubicBezTo>
                    <a:pt x="37" y="122"/>
                    <a:pt x="35" y="129"/>
                    <a:pt x="34" y="135"/>
                  </a:cubicBezTo>
                  <a:cubicBezTo>
                    <a:pt x="32" y="136"/>
                    <a:pt x="29" y="136"/>
                    <a:pt x="26" y="13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E663EAF8-8878-4A29-AC0C-2F0F62323634}"/>
                </a:ext>
              </a:extLst>
            </p:cNvPr>
            <p:cNvSpPr>
              <a:spLocks/>
            </p:cNvSpPr>
            <p:nvPr/>
          </p:nvSpPr>
          <p:spPr bwMode="auto">
            <a:xfrm>
              <a:off x="2084388" y="3663950"/>
              <a:ext cx="222250" cy="781050"/>
            </a:xfrm>
            <a:custGeom>
              <a:avLst/>
              <a:gdLst>
                <a:gd name="T0" fmla="*/ 5 w 39"/>
                <a:gd name="T1" fmla="*/ 136 h 137"/>
                <a:gd name="T2" fmla="*/ 1 w 39"/>
                <a:gd name="T3" fmla="*/ 118 h 137"/>
                <a:gd name="T4" fmla="*/ 20 w 39"/>
                <a:gd name="T5" fmla="*/ 0 h 137"/>
                <a:gd name="T6" fmla="*/ 36 w 39"/>
                <a:gd name="T7" fmla="*/ 24 h 137"/>
                <a:gd name="T8" fmla="*/ 22 w 39"/>
                <a:gd name="T9" fmla="*/ 113 h 137"/>
                <a:gd name="T10" fmla="*/ 12 w 39"/>
                <a:gd name="T11" fmla="*/ 137 h 137"/>
                <a:gd name="T12" fmla="*/ 5 w 39"/>
                <a:gd name="T13" fmla="*/ 136 h 137"/>
              </a:gdLst>
              <a:ahLst/>
              <a:cxnLst>
                <a:cxn ang="0">
                  <a:pos x="T0" y="T1"/>
                </a:cxn>
                <a:cxn ang="0">
                  <a:pos x="T2" y="T3"/>
                </a:cxn>
                <a:cxn ang="0">
                  <a:pos x="T4" y="T5"/>
                </a:cxn>
                <a:cxn ang="0">
                  <a:pos x="T6" y="T7"/>
                </a:cxn>
                <a:cxn ang="0">
                  <a:pos x="T8" y="T9"/>
                </a:cxn>
                <a:cxn ang="0">
                  <a:pos x="T10" y="T11"/>
                </a:cxn>
                <a:cxn ang="0">
                  <a:pos x="T12" y="T13"/>
                </a:cxn>
              </a:cxnLst>
              <a:rect l="0" t="0" r="r" b="b"/>
              <a:pathLst>
                <a:path w="39" h="137">
                  <a:moveTo>
                    <a:pt x="5" y="136"/>
                  </a:moveTo>
                  <a:cubicBezTo>
                    <a:pt x="3" y="130"/>
                    <a:pt x="0" y="124"/>
                    <a:pt x="1" y="118"/>
                  </a:cubicBezTo>
                  <a:cubicBezTo>
                    <a:pt x="7" y="79"/>
                    <a:pt x="13" y="40"/>
                    <a:pt x="20" y="0"/>
                  </a:cubicBezTo>
                  <a:cubicBezTo>
                    <a:pt x="34" y="2"/>
                    <a:pt x="39" y="9"/>
                    <a:pt x="36" y="24"/>
                  </a:cubicBezTo>
                  <a:cubicBezTo>
                    <a:pt x="31" y="53"/>
                    <a:pt x="27" y="83"/>
                    <a:pt x="22" y="113"/>
                  </a:cubicBezTo>
                  <a:cubicBezTo>
                    <a:pt x="20" y="121"/>
                    <a:pt x="16" y="129"/>
                    <a:pt x="12" y="137"/>
                  </a:cubicBezTo>
                  <a:cubicBezTo>
                    <a:pt x="10" y="136"/>
                    <a:pt x="7" y="136"/>
                    <a:pt x="5" y="13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5D686357-6228-4CA4-B095-C8D7A43479A7}"/>
                </a:ext>
              </a:extLst>
            </p:cNvPr>
            <p:cNvSpPr>
              <a:spLocks/>
            </p:cNvSpPr>
            <p:nvPr/>
          </p:nvSpPr>
          <p:spPr bwMode="auto">
            <a:xfrm>
              <a:off x="1838325" y="1646238"/>
              <a:ext cx="296863" cy="712788"/>
            </a:xfrm>
            <a:custGeom>
              <a:avLst/>
              <a:gdLst>
                <a:gd name="T0" fmla="*/ 25 w 52"/>
                <a:gd name="T1" fmla="*/ 0 h 125"/>
                <a:gd name="T2" fmla="*/ 40 w 52"/>
                <a:gd name="T3" fmla="*/ 0 h 125"/>
                <a:gd name="T4" fmla="*/ 44 w 52"/>
                <a:gd name="T5" fmla="*/ 1 h 125"/>
                <a:gd name="T6" fmla="*/ 32 w 52"/>
                <a:gd name="T7" fmla="*/ 95 h 125"/>
                <a:gd name="T8" fmla="*/ 23 w 52"/>
                <a:gd name="T9" fmla="*/ 125 h 125"/>
                <a:gd name="T10" fmla="*/ 10 w 52"/>
                <a:gd name="T11" fmla="*/ 96 h 125"/>
                <a:gd name="T12" fmla="*/ 25 w 52"/>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52" h="125">
                  <a:moveTo>
                    <a:pt x="25" y="0"/>
                  </a:moveTo>
                  <a:cubicBezTo>
                    <a:pt x="32" y="0"/>
                    <a:pt x="36" y="0"/>
                    <a:pt x="40" y="0"/>
                  </a:cubicBezTo>
                  <a:cubicBezTo>
                    <a:pt x="41" y="0"/>
                    <a:pt x="42" y="1"/>
                    <a:pt x="44" y="1"/>
                  </a:cubicBezTo>
                  <a:cubicBezTo>
                    <a:pt x="52" y="34"/>
                    <a:pt x="45" y="64"/>
                    <a:pt x="32" y="95"/>
                  </a:cubicBezTo>
                  <a:cubicBezTo>
                    <a:pt x="29" y="104"/>
                    <a:pt x="26" y="114"/>
                    <a:pt x="23" y="125"/>
                  </a:cubicBezTo>
                  <a:cubicBezTo>
                    <a:pt x="7" y="125"/>
                    <a:pt x="0" y="113"/>
                    <a:pt x="10" y="96"/>
                  </a:cubicBezTo>
                  <a:cubicBezTo>
                    <a:pt x="27" y="67"/>
                    <a:pt x="31" y="34"/>
                    <a:pt x="25"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226E06E3-BEAA-45CA-84A6-C1A36C32ECF5}"/>
                </a:ext>
              </a:extLst>
            </p:cNvPr>
            <p:cNvSpPr>
              <a:spLocks/>
            </p:cNvSpPr>
            <p:nvPr/>
          </p:nvSpPr>
          <p:spPr bwMode="auto">
            <a:xfrm>
              <a:off x="3003550" y="1646238"/>
              <a:ext cx="290513" cy="706438"/>
            </a:xfrm>
            <a:custGeom>
              <a:avLst/>
              <a:gdLst>
                <a:gd name="T0" fmla="*/ 28 w 51"/>
                <a:gd name="T1" fmla="*/ 124 h 124"/>
                <a:gd name="T2" fmla="*/ 18 w 51"/>
                <a:gd name="T3" fmla="*/ 93 h 124"/>
                <a:gd name="T4" fmla="*/ 7 w 51"/>
                <a:gd name="T5" fmla="*/ 1 h 124"/>
                <a:gd name="T6" fmla="*/ 26 w 51"/>
                <a:gd name="T7" fmla="*/ 0 h 124"/>
                <a:gd name="T8" fmla="*/ 45 w 51"/>
                <a:gd name="T9" fmla="*/ 104 h 124"/>
                <a:gd name="T10" fmla="*/ 28 w 51"/>
                <a:gd name="T11" fmla="*/ 124 h 124"/>
              </a:gdLst>
              <a:ahLst/>
              <a:cxnLst>
                <a:cxn ang="0">
                  <a:pos x="T0" y="T1"/>
                </a:cxn>
                <a:cxn ang="0">
                  <a:pos x="T2" y="T3"/>
                </a:cxn>
                <a:cxn ang="0">
                  <a:pos x="T4" y="T5"/>
                </a:cxn>
                <a:cxn ang="0">
                  <a:pos x="T6" y="T7"/>
                </a:cxn>
                <a:cxn ang="0">
                  <a:pos x="T8" y="T9"/>
                </a:cxn>
                <a:cxn ang="0">
                  <a:pos x="T10" y="T11"/>
                </a:cxn>
              </a:cxnLst>
              <a:rect l="0" t="0" r="r" b="b"/>
              <a:pathLst>
                <a:path w="51" h="124">
                  <a:moveTo>
                    <a:pt x="28" y="124"/>
                  </a:moveTo>
                  <a:cubicBezTo>
                    <a:pt x="25" y="114"/>
                    <a:pt x="22" y="103"/>
                    <a:pt x="18" y="93"/>
                  </a:cubicBezTo>
                  <a:cubicBezTo>
                    <a:pt x="6" y="64"/>
                    <a:pt x="0" y="33"/>
                    <a:pt x="7" y="1"/>
                  </a:cubicBezTo>
                  <a:cubicBezTo>
                    <a:pt x="13" y="0"/>
                    <a:pt x="19" y="0"/>
                    <a:pt x="26" y="0"/>
                  </a:cubicBezTo>
                  <a:cubicBezTo>
                    <a:pt x="20" y="37"/>
                    <a:pt x="27" y="71"/>
                    <a:pt x="45" y="104"/>
                  </a:cubicBezTo>
                  <a:cubicBezTo>
                    <a:pt x="51" y="115"/>
                    <a:pt x="45" y="122"/>
                    <a:pt x="28" y="124"/>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3B57CA80-CE2E-4964-8511-05FF79215514}"/>
                </a:ext>
              </a:extLst>
            </p:cNvPr>
            <p:cNvSpPr>
              <a:spLocks/>
            </p:cNvSpPr>
            <p:nvPr/>
          </p:nvSpPr>
          <p:spPr bwMode="auto">
            <a:xfrm>
              <a:off x="2513013" y="3767138"/>
              <a:ext cx="112713" cy="695325"/>
            </a:xfrm>
            <a:custGeom>
              <a:avLst/>
              <a:gdLst>
                <a:gd name="T0" fmla="*/ 9 w 20"/>
                <a:gd name="T1" fmla="*/ 122 h 122"/>
                <a:gd name="T2" fmla="*/ 0 w 20"/>
                <a:gd name="T3" fmla="*/ 105 h 122"/>
                <a:gd name="T4" fmla="*/ 0 w 20"/>
                <a:gd name="T5" fmla="*/ 0 h 122"/>
                <a:gd name="T6" fmla="*/ 20 w 20"/>
                <a:gd name="T7" fmla="*/ 0 h 122"/>
                <a:gd name="T8" fmla="*/ 19 w 20"/>
                <a:gd name="T9" fmla="*/ 106 h 122"/>
                <a:gd name="T10" fmla="*/ 9 w 20"/>
                <a:gd name="T11" fmla="*/ 122 h 122"/>
              </a:gdLst>
              <a:ahLst/>
              <a:cxnLst>
                <a:cxn ang="0">
                  <a:pos x="T0" y="T1"/>
                </a:cxn>
                <a:cxn ang="0">
                  <a:pos x="T2" y="T3"/>
                </a:cxn>
                <a:cxn ang="0">
                  <a:pos x="T4" y="T5"/>
                </a:cxn>
                <a:cxn ang="0">
                  <a:pos x="T6" y="T7"/>
                </a:cxn>
                <a:cxn ang="0">
                  <a:pos x="T8" y="T9"/>
                </a:cxn>
                <a:cxn ang="0">
                  <a:pos x="T10" y="T11"/>
                </a:cxn>
              </a:cxnLst>
              <a:rect l="0" t="0" r="r" b="b"/>
              <a:pathLst>
                <a:path w="20" h="122">
                  <a:moveTo>
                    <a:pt x="9" y="122"/>
                  </a:moveTo>
                  <a:cubicBezTo>
                    <a:pt x="5" y="114"/>
                    <a:pt x="0" y="109"/>
                    <a:pt x="0" y="105"/>
                  </a:cubicBezTo>
                  <a:cubicBezTo>
                    <a:pt x="0" y="70"/>
                    <a:pt x="0" y="35"/>
                    <a:pt x="0" y="0"/>
                  </a:cubicBezTo>
                  <a:cubicBezTo>
                    <a:pt x="7" y="0"/>
                    <a:pt x="12" y="0"/>
                    <a:pt x="20" y="0"/>
                  </a:cubicBezTo>
                  <a:cubicBezTo>
                    <a:pt x="20" y="35"/>
                    <a:pt x="20" y="70"/>
                    <a:pt x="19" y="106"/>
                  </a:cubicBezTo>
                  <a:cubicBezTo>
                    <a:pt x="19" y="110"/>
                    <a:pt x="14" y="114"/>
                    <a:pt x="9" y="12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4EC4DDAB-C1FB-43F4-B53D-A196C1091CEE}"/>
                </a:ext>
              </a:extLst>
            </p:cNvPr>
            <p:cNvSpPr>
              <a:spLocks/>
            </p:cNvSpPr>
            <p:nvPr/>
          </p:nvSpPr>
          <p:spPr bwMode="auto">
            <a:xfrm>
              <a:off x="1296988" y="1549400"/>
              <a:ext cx="587375" cy="501650"/>
            </a:xfrm>
            <a:custGeom>
              <a:avLst/>
              <a:gdLst>
                <a:gd name="T0" fmla="*/ 93 w 103"/>
                <a:gd name="T1" fmla="*/ 0 h 88"/>
                <a:gd name="T2" fmla="*/ 86 w 103"/>
                <a:gd name="T3" fmla="*/ 24 h 88"/>
                <a:gd name="T4" fmla="*/ 24 w 103"/>
                <a:gd name="T5" fmla="*/ 75 h 88"/>
                <a:gd name="T6" fmla="*/ 8 w 103"/>
                <a:gd name="T7" fmla="*/ 82 h 88"/>
                <a:gd name="T8" fmla="*/ 8 w 103"/>
                <a:gd name="T9" fmla="*/ 64 h 88"/>
                <a:gd name="T10" fmla="*/ 93 w 103"/>
                <a:gd name="T11" fmla="*/ 0 h 88"/>
              </a:gdLst>
              <a:ahLst/>
              <a:cxnLst>
                <a:cxn ang="0">
                  <a:pos x="T0" y="T1"/>
                </a:cxn>
                <a:cxn ang="0">
                  <a:pos x="T2" y="T3"/>
                </a:cxn>
                <a:cxn ang="0">
                  <a:pos x="T4" y="T5"/>
                </a:cxn>
                <a:cxn ang="0">
                  <a:pos x="T6" y="T7"/>
                </a:cxn>
                <a:cxn ang="0">
                  <a:pos x="T8" y="T9"/>
                </a:cxn>
                <a:cxn ang="0">
                  <a:pos x="T10" y="T11"/>
                </a:cxn>
              </a:cxnLst>
              <a:rect l="0" t="0" r="r" b="b"/>
              <a:pathLst>
                <a:path w="103" h="88">
                  <a:moveTo>
                    <a:pt x="93" y="0"/>
                  </a:moveTo>
                  <a:cubicBezTo>
                    <a:pt x="103" y="12"/>
                    <a:pt x="100" y="18"/>
                    <a:pt x="86" y="24"/>
                  </a:cubicBezTo>
                  <a:cubicBezTo>
                    <a:pt x="61" y="35"/>
                    <a:pt x="40" y="52"/>
                    <a:pt x="24" y="75"/>
                  </a:cubicBezTo>
                  <a:cubicBezTo>
                    <a:pt x="20" y="81"/>
                    <a:pt x="16" y="88"/>
                    <a:pt x="8" y="82"/>
                  </a:cubicBezTo>
                  <a:cubicBezTo>
                    <a:pt x="0" y="77"/>
                    <a:pt x="4" y="70"/>
                    <a:pt x="8" y="64"/>
                  </a:cubicBezTo>
                  <a:cubicBezTo>
                    <a:pt x="29" y="33"/>
                    <a:pt x="59" y="13"/>
                    <a:pt x="93"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62E9653C-19F1-4141-9FBE-245CA90A296E}"/>
                </a:ext>
              </a:extLst>
            </p:cNvPr>
            <p:cNvSpPr>
              <a:spLocks/>
            </p:cNvSpPr>
            <p:nvPr/>
          </p:nvSpPr>
          <p:spPr bwMode="auto">
            <a:xfrm>
              <a:off x="3265488" y="1549400"/>
              <a:ext cx="536575" cy="468313"/>
            </a:xfrm>
            <a:custGeom>
              <a:avLst/>
              <a:gdLst>
                <a:gd name="T0" fmla="*/ 0 w 94"/>
                <a:gd name="T1" fmla="*/ 18 h 82"/>
                <a:gd name="T2" fmla="*/ 6 w 94"/>
                <a:gd name="T3" fmla="*/ 0 h 82"/>
                <a:gd name="T4" fmla="*/ 92 w 94"/>
                <a:gd name="T5" fmla="*/ 66 h 82"/>
                <a:gd name="T6" fmla="*/ 91 w 94"/>
                <a:gd name="T7" fmla="*/ 82 h 82"/>
                <a:gd name="T8" fmla="*/ 78 w 94"/>
                <a:gd name="T9" fmla="*/ 79 h 82"/>
                <a:gd name="T10" fmla="*/ 0 w 94"/>
                <a:gd name="T11" fmla="*/ 18 h 82"/>
              </a:gdLst>
              <a:ahLst/>
              <a:cxnLst>
                <a:cxn ang="0">
                  <a:pos x="T0" y="T1"/>
                </a:cxn>
                <a:cxn ang="0">
                  <a:pos x="T2" y="T3"/>
                </a:cxn>
                <a:cxn ang="0">
                  <a:pos x="T4" y="T5"/>
                </a:cxn>
                <a:cxn ang="0">
                  <a:pos x="T6" y="T7"/>
                </a:cxn>
                <a:cxn ang="0">
                  <a:pos x="T8" y="T9"/>
                </a:cxn>
                <a:cxn ang="0">
                  <a:pos x="T10" y="T11"/>
                </a:cxn>
              </a:cxnLst>
              <a:rect l="0" t="0" r="r" b="b"/>
              <a:pathLst>
                <a:path w="94" h="82">
                  <a:moveTo>
                    <a:pt x="0" y="18"/>
                  </a:moveTo>
                  <a:cubicBezTo>
                    <a:pt x="2" y="12"/>
                    <a:pt x="4" y="6"/>
                    <a:pt x="6" y="0"/>
                  </a:cubicBezTo>
                  <a:cubicBezTo>
                    <a:pt x="42" y="14"/>
                    <a:pt x="71" y="35"/>
                    <a:pt x="92" y="66"/>
                  </a:cubicBezTo>
                  <a:cubicBezTo>
                    <a:pt x="94" y="70"/>
                    <a:pt x="92" y="77"/>
                    <a:pt x="91" y="82"/>
                  </a:cubicBezTo>
                  <a:cubicBezTo>
                    <a:pt x="87" y="81"/>
                    <a:pt x="80" y="82"/>
                    <a:pt x="78" y="79"/>
                  </a:cubicBezTo>
                  <a:cubicBezTo>
                    <a:pt x="59" y="50"/>
                    <a:pt x="31" y="32"/>
                    <a:pt x="0" y="18"/>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ADC12E55-C635-412F-8A9B-850D84951E10}"/>
                </a:ext>
              </a:extLst>
            </p:cNvPr>
            <p:cNvSpPr>
              <a:spLocks/>
            </p:cNvSpPr>
            <p:nvPr/>
          </p:nvSpPr>
          <p:spPr bwMode="auto">
            <a:xfrm>
              <a:off x="2266950" y="1435100"/>
              <a:ext cx="593725" cy="138113"/>
            </a:xfrm>
            <a:custGeom>
              <a:avLst/>
              <a:gdLst>
                <a:gd name="T0" fmla="*/ 0 w 104"/>
                <a:gd name="T1" fmla="*/ 0 h 24"/>
                <a:gd name="T2" fmla="*/ 104 w 104"/>
                <a:gd name="T3" fmla="*/ 0 h 24"/>
                <a:gd name="T4" fmla="*/ 0 w 104"/>
                <a:gd name="T5" fmla="*/ 0 h 24"/>
              </a:gdLst>
              <a:ahLst/>
              <a:cxnLst>
                <a:cxn ang="0">
                  <a:pos x="T0" y="T1"/>
                </a:cxn>
                <a:cxn ang="0">
                  <a:pos x="T2" y="T3"/>
                </a:cxn>
                <a:cxn ang="0">
                  <a:pos x="T4" y="T5"/>
                </a:cxn>
              </a:cxnLst>
              <a:rect l="0" t="0" r="r" b="b"/>
              <a:pathLst>
                <a:path w="104" h="24">
                  <a:moveTo>
                    <a:pt x="0" y="0"/>
                  </a:moveTo>
                  <a:cubicBezTo>
                    <a:pt x="35" y="0"/>
                    <a:pt x="70" y="0"/>
                    <a:pt x="104" y="0"/>
                  </a:cubicBezTo>
                  <a:cubicBezTo>
                    <a:pt x="86" y="23"/>
                    <a:pt x="24" y="24"/>
                    <a:pt x="0"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608CDF52-E13D-4409-97EC-2818CE83198A}"/>
                </a:ext>
              </a:extLst>
            </p:cNvPr>
            <p:cNvSpPr>
              <a:spLocks/>
            </p:cNvSpPr>
            <p:nvPr/>
          </p:nvSpPr>
          <p:spPr bwMode="auto">
            <a:xfrm>
              <a:off x="3008313" y="1435100"/>
              <a:ext cx="153988" cy="125413"/>
            </a:xfrm>
            <a:custGeom>
              <a:avLst/>
              <a:gdLst>
                <a:gd name="T0" fmla="*/ 13 w 27"/>
                <a:gd name="T1" fmla="*/ 22 h 22"/>
                <a:gd name="T2" fmla="*/ 0 w 27"/>
                <a:gd name="T3" fmla="*/ 8 h 22"/>
                <a:gd name="T4" fmla="*/ 14 w 27"/>
                <a:gd name="T5" fmla="*/ 0 h 22"/>
                <a:gd name="T6" fmla="*/ 27 w 27"/>
                <a:gd name="T7" fmla="*/ 9 h 22"/>
                <a:gd name="T8" fmla="*/ 13 w 27"/>
                <a:gd name="T9" fmla="*/ 22 h 22"/>
              </a:gdLst>
              <a:ahLst/>
              <a:cxnLst>
                <a:cxn ang="0">
                  <a:pos x="T0" y="T1"/>
                </a:cxn>
                <a:cxn ang="0">
                  <a:pos x="T2" y="T3"/>
                </a:cxn>
                <a:cxn ang="0">
                  <a:pos x="T4" y="T5"/>
                </a:cxn>
                <a:cxn ang="0">
                  <a:pos x="T6" y="T7"/>
                </a:cxn>
                <a:cxn ang="0">
                  <a:pos x="T8" y="T9"/>
                </a:cxn>
              </a:cxnLst>
              <a:rect l="0" t="0" r="r" b="b"/>
              <a:pathLst>
                <a:path w="27" h="22">
                  <a:moveTo>
                    <a:pt x="13" y="22"/>
                  </a:moveTo>
                  <a:cubicBezTo>
                    <a:pt x="7" y="16"/>
                    <a:pt x="3" y="12"/>
                    <a:pt x="0" y="8"/>
                  </a:cubicBezTo>
                  <a:cubicBezTo>
                    <a:pt x="4" y="5"/>
                    <a:pt x="9" y="0"/>
                    <a:pt x="14" y="0"/>
                  </a:cubicBezTo>
                  <a:cubicBezTo>
                    <a:pt x="18" y="0"/>
                    <a:pt x="22" y="6"/>
                    <a:pt x="27" y="9"/>
                  </a:cubicBezTo>
                  <a:cubicBezTo>
                    <a:pt x="23" y="13"/>
                    <a:pt x="19" y="16"/>
                    <a:pt x="13" y="2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8B25FF77-9925-4BFC-B5AB-90AD9572595D}"/>
                </a:ext>
              </a:extLst>
            </p:cNvPr>
            <p:cNvSpPr>
              <a:spLocks/>
            </p:cNvSpPr>
            <p:nvPr/>
          </p:nvSpPr>
          <p:spPr bwMode="auto">
            <a:xfrm>
              <a:off x="1976438" y="1435100"/>
              <a:ext cx="153988" cy="125413"/>
            </a:xfrm>
            <a:custGeom>
              <a:avLst/>
              <a:gdLst>
                <a:gd name="T0" fmla="*/ 13 w 27"/>
                <a:gd name="T1" fmla="*/ 22 h 22"/>
                <a:gd name="T2" fmla="*/ 0 w 27"/>
                <a:gd name="T3" fmla="*/ 8 h 22"/>
                <a:gd name="T4" fmla="*/ 12 w 27"/>
                <a:gd name="T5" fmla="*/ 0 h 22"/>
                <a:gd name="T6" fmla="*/ 27 w 27"/>
                <a:gd name="T7" fmla="*/ 8 h 22"/>
                <a:gd name="T8" fmla="*/ 13 w 27"/>
                <a:gd name="T9" fmla="*/ 22 h 22"/>
              </a:gdLst>
              <a:ahLst/>
              <a:cxnLst>
                <a:cxn ang="0">
                  <a:pos x="T0" y="T1"/>
                </a:cxn>
                <a:cxn ang="0">
                  <a:pos x="T2" y="T3"/>
                </a:cxn>
                <a:cxn ang="0">
                  <a:pos x="T4" y="T5"/>
                </a:cxn>
                <a:cxn ang="0">
                  <a:pos x="T6" y="T7"/>
                </a:cxn>
                <a:cxn ang="0">
                  <a:pos x="T8" y="T9"/>
                </a:cxn>
              </a:cxnLst>
              <a:rect l="0" t="0" r="r" b="b"/>
              <a:pathLst>
                <a:path w="27" h="22">
                  <a:moveTo>
                    <a:pt x="13" y="22"/>
                  </a:moveTo>
                  <a:cubicBezTo>
                    <a:pt x="8" y="16"/>
                    <a:pt x="4" y="12"/>
                    <a:pt x="0" y="8"/>
                  </a:cubicBezTo>
                  <a:cubicBezTo>
                    <a:pt x="4" y="5"/>
                    <a:pt x="8" y="0"/>
                    <a:pt x="12" y="0"/>
                  </a:cubicBezTo>
                  <a:cubicBezTo>
                    <a:pt x="17" y="0"/>
                    <a:pt x="22" y="5"/>
                    <a:pt x="27" y="8"/>
                  </a:cubicBezTo>
                  <a:cubicBezTo>
                    <a:pt x="23" y="12"/>
                    <a:pt x="19" y="16"/>
                    <a:pt x="13" y="2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4" name="Flecha: a la derecha 23">
            <a:extLst>
              <a:ext uri="{FF2B5EF4-FFF2-40B4-BE49-F238E27FC236}">
                <a16:creationId xmlns:a16="http://schemas.microsoft.com/office/drawing/2014/main" id="{AAACC708-9A43-408C-92CF-16725590502F}"/>
              </a:ext>
            </a:extLst>
          </p:cNvPr>
          <p:cNvSpPr/>
          <p:nvPr/>
        </p:nvSpPr>
        <p:spPr>
          <a:xfrm rot="10800000">
            <a:off x="3933397" y="1913551"/>
            <a:ext cx="825501" cy="482701"/>
          </a:xfrm>
          <a:prstGeom prst="rightArrow">
            <a:avLst/>
          </a:pr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7" name="Flecha: a la derecha 166">
            <a:extLst>
              <a:ext uri="{FF2B5EF4-FFF2-40B4-BE49-F238E27FC236}">
                <a16:creationId xmlns:a16="http://schemas.microsoft.com/office/drawing/2014/main" id="{FB12AADE-9864-4F27-9A1C-3597C0E10AB2}"/>
              </a:ext>
            </a:extLst>
          </p:cNvPr>
          <p:cNvSpPr/>
          <p:nvPr/>
        </p:nvSpPr>
        <p:spPr>
          <a:xfrm rot="10800000">
            <a:off x="3933396" y="4003954"/>
            <a:ext cx="825501" cy="482701"/>
          </a:xfrm>
          <a:prstGeom prst="rightArrow">
            <a:avLst/>
          </a:pr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69"/>
        <p:cNvGrpSpPr/>
        <p:nvPr/>
      </p:nvGrpSpPr>
      <p:grpSpPr>
        <a:xfrm>
          <a:off x="0" y="0"/>
          <a:ext cx="0" cy="0"/>
          <a:chOff x="0" y="0"/>
          <a:chExt cx="0" cy="0"/>
        </a:xfrm>
      </p:grpSpPr>
      <p:sp>
        <p:nvSpPr>
          <p:cNvPr id="9" name="Elipse 8">
            <a:extLst>
              <a:ext uri="{FF2B5EF4-FFF2-40B4-BE49-F238E27FC236}">
                <a16:creationId xmlns:a16="http://schemas.microsoft.com/office/drawing/2014/main" id="{96D0C299-CEB0-4130-AB85-43A72B2F88AC}"/>
              </a:ext>
            </a:extLst>
          </p:cNvPr>
          <p:cNvSpPr/>
          <p:nvPr/>
        </p:nvSpPr>
        <p:spPr>
          <a:xfrm>
            <a:off x="209320" y="4538949"/>
            <a:ext cx="4682169" cy="473726"/>
          </a:xfrm>
          <a:prstGeom prst="ellipse">
            <a:avLst/>
          </a:pr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29" name="Google Shape;4129;p68"/>
          <p:cNvSpPr txBox="1">
            <a:spLocks noGrp="1"/>
          </p:cNvSpPr>
          <p:nvPr>
            <p:ph type="title"/>
          </p:nvPr>
        </p:nvSpPr>
        <p:spPr>
          <a:xfrm>
            <a:off x="1336593" y="1632762"/>
            <a:ext cx="3791400" cy="146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Recognized architects</a:t>
            </a:r>
            <a:endParaRPr dirty="0"/>
          </a:p>
        </p:txBody>
      </p:sp>
      <p:sp>
        <p:nvSpPr>
          <p:cNvPr id="4130" name="Google Shape;4130;p68"/>
          <p:cNvSpPr txBox="1">
            <a:spLocks noGrp="1"/>
          </p:cNvSpPr>
          <p:nvPr>
            <p:ph type="title" idx="2"/>
          </p:nvPr>
        </p:nvSpPr>
        <p:spPr>
          <a:xfrm>
            <a:off x="2388843" y="725612"/>
            <a:ext cx="1686900" cy="8418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a:t>03.</a:t>
            </a:r>
            <a:endParaRPr dirty="0"/>
          </a:p>
        </p:txBody>
      </p:sp>
      <p:sp>
        <p:nvSpPr>
          <p:cNvPr id="6" name="Freeform 5">
            <a:extLst>
              <a:ext uri="{FF2B5EF4-FFF2-40B4-BE49-F238E27FC236}">
                <a16:creationId xmlns:a16="http://schemas.microsoft.com/office/drawing/2014/main" id="{F66E5230-ABA6-453B-ABAE-1353C476739C}"/>
              </a:ext>
            </a:extLst>
          </p:cNvPr>
          <p:cNvSpPr>
            <a:spLocks noEditPoints="1"/>
          </p:cNvSpPr>
          <p:nvPr/>
        </p:nvSpPr>
        <p:spPr bwMode="auto">
          <a:xfrm>
            <a:off x="424431" y="2695270"/>
            <a:ext cx="3368150" cy="2119102"/>
          </a:xfrm>
          <a:custGeom>
            <a:avLst/>
            <a:gdLst>
              <a:gd name="T0" fmla="*/ 28 w 1234"/>
              <a:gd name="T1" fmla="*/ 435 h 775"/>
              <a:gd name="T2" fmla="*/ 47 w 1234"/>
              <a:gd name="T3" fmla="*/ 326 h 775"/>
              <a:gd name="T4" fmla="*/ 93 w 1234"/>
              <a:gd name="T5" fmla="*/ 146 h 775"/>
              <a:gd name="T6" fmla="*/ 367 w 1234"/>
              <a:gd name="T7" fmla="*/ 38 h 775"/>
              <a:gd name="T8" fmla="*/ 450 w 1234"/>
              <a:gd name="T9" fmla="*/ 240 h 775"/>
              <a:gd name="T10" fmla="*/ 661 w 1234"/>
              <a:gd name="T11" fmla="*/ 367 h 775"/>
              <a:gd name="T12" fmla="*/ 694 w 1234"/>
              <a:gd name="T13" fmla="*/ 227 h 775"/>
              <a:gd name="T14" fmla="*/ 1181 w 1234"/>
              <a:gd name="T15" fmla="*/ 385 h 775"/>
              <a:gd name="T16" fmla="*/ 1216 w 1234"/>
              <a:gd name="T17" fmla="*/ 454 h 775"/>
              <a:gd name="T18" fmla="*/ 1222 w 1234"/>
              <a:gd name="T19" fmla="*/ 600 h 775"/>
              <a:gd name="T20" fmla="*/ 629 w 1234"/>
              <a:gd name="T21" fmla="*/ 774 h 775"/>
              <a:gd name="T22" fmla="*/ 18 w 1234"/>
              <a:gd name="T23" fmla="*/ 612 h 775"/>
              <a:gd name="T24" fmla="*/ 1155 w 1234"/>
              <a:gd name="T25" fmla="*/ 563 h 775"/>
              <a:gd name="T26" fmla="*/ 750 w 1234"/>
              <a:gd name="T27" fmla="*/ 411 h 775"/>
              <a:gd name="T28" fmla="*/ 79 w 1234"/>
              <a:gd name="T29" fmla="*/ 554 h 775"/>
              <a:gd name="T30" fmla="*/ 188 w 1234"/>
              <a:gd name="T31" fmla="*/ 483 h 775"/>
              <a:gd name="T32" fmla="*/ 355 w 1234"/>
              <a:gd name="T33" fmla="*/ 457 h 775"/>
              <a:gd name="T34" fmla="*/ 546 w 1234"/>
              <a:gd name="T35" fmla="*/ 486 h 775"/>
              <a:gd name="T36" fmla="*/ 822 w 1234"/>
              <a:gd name="T37" fmla="*/ 512 h 775"/>
              <a:gd name="T38" fmla="*/ 1010 w 1234"/>
              <a:gd name="T39" fmla="*/ 560 h 775"/>
              <a:gd name="T40" fmla="*/ 1120 w 1234"/>
              <a:gd name="T41" fmla="*/ 563 h 775"/>
              <a:gd name="T42" fmla="*/ 55 w 1234"/>
              <a:gd name="T43" fmla="*/ 605 h 775"/>
              <a:gd name="T44" fmla="*/ 169 w 1234"/>
              <a:gd name="T45" fmla="*/ 639 h 775"/>
              <a:gd name="T46" fmla="*/ 299 w 1234"/>
              <a:gd name="T47" fmla="*/ 671 h 775"/>
              <a:gd name="T48" fmla="*/ 1179 w 1234"/>
              <a:gd name="T49" fmla="*/ 602 h 775"/>
              <a:gd name="T50" fmla="*/ 863 w 1234"/>
              <a:gd name="T51" fmla="*/ 629 h 775"/>
              <a:gd name="T52" fmla="*/ 1007 w 1234"/>
              <a:gd name="T53" fmla="*/ 697 h 775"/>
              <a:gd name="T54" fmla="*/ 1179 w 1234"/>
              <a:gd name="T55" fmla="*/ 692 h 775"/>
              <a:gd name="T56" fmla="*/ 1044 w 1234"/>
              <a:gd name="T57" fmla="*/ 345 h 775"/>
              <a:gd name="T58" fmla="*/ 785 w 1234"/>
              <a:gd name="T59" fmla="*/ 266 h 775"/>
              <a:gd name="T60" fmla="*/ 798 w 1234"/>
              <a:gd name="T61" fmla="*/ 301 h 775"/>
              <a:gd name="T62" fmla="*/ 319 w 1234"/>
              <a:gd name="T63" fmla="*/ 47 h 775"/>
              <a:gd name="T64" fmla="*/ 175 w 1234"/>
              <a:gd name="T65" fmla="*/ 259 h 775"/>
              <a:gd name="T66" fmla="*/ 311 w 1234"/>
              <a:gd name="T67" fmla="*/ 185 h 775"/>
              <a:gd name="T68" fmla="*/ 417 w 1234"/>
              <a:gd name="T69" fmla="*/ 257 h 775"/>
              <a:gd name="T70" fmla="*/ 96 w 1234"/>
              <a:gd name="T71" fmla="*/ 414 h 775"/>
              <a:gd name="T72" fmla="*/ 244 w 1234"/>
              <a:gd name="T73" fmla="*/ 376 h 775"/>
              <a:gd name="T74" fmla="*/ 362 w 1234"/>
              <a:gd name="T75" fmla="*/ 285 h 775"/>
              <a:gd name="T76" fmla="*/ 552 w 1234"/>
              <a:gd name="T77" fmla="*/ 692 h 775"/>
              <a:gd name="T78" fmla="*/ 726 w 1234"/>
              <a:gd name="T79" fmla="*/ 736 h 775"/>
              <a:gd name="T80" fmla="*/ 507 w 1234"/>
              <a:gd name="T81" fmla="*/ 594 h 775"/>
              <a:gd name="T82" fmla="*/ 617 w 1234"/>
              <a:gd name="T83" fmla="*/ 554 h 775"/>
              <a:gd name="T84" fmla="*/ 582 w 1234"/>
              <a:gd name="T85" fmla="*/ 502 h 775"/>
              <a:gd name="T86" fmla="*/ 268 w 1234"/>
              <a:gd name="T87" fmla="*/ 232 h 775"/>
              <a:gd name="T88" fmla="*/ 221 w 1234"/>
              <a:gd name="T89" fmla="*/ 244 h 775"/>
              <a:gd name="T90" fmla="*/ 590 w 1234"/>
              <a:gd name="T91" fmla="*/ 736 h 775"/>
              <a:gd name="T92" fmla="*/ 898 w 1234"/>
              <a:gd name="T93" fmla="*/ 678 h 775"/>
              <a:gd name="T94" fmla="*/ 374 w 1234"/>
              <a:gd name="T95" fmla="*/ 731 h 775"/>
              <a:gd name="T96" fmla="*/ 860 w 1234"/>
              <a:gd name="T97" fmla="*/ 558 h 775"/>
              <a:gd name="T98" fmla="*/ 860 w 1234"/>
              <a:gd name="T99" fmla="*/ 558 h 775"/>
              <a:gd name="T100" fmla="*/ 334 w 1234"/>
              <a:gd name="T101" fmla="*/ 513 h 775"/>
              <a:gd name="T102" fmla="*/ 362 w 1234"/>
              <a:gd name="T103" fmla="*/ 322 h 775"/>
              <a:gd name="T104" fmla="*/ 827 w 1234"/>
              <a:gd name="T105" fmla="*/ 331 h 775"/>
              <a:gd name="T106" fmla="*/ 1085 w 1234"/>
              <a:gd name="T107" fmla="*/ 717 h 775"/>
              <a:gd name="T108" fmla="*/ 1085 w 1234"/>
              <a:gd name="T109" fmla="*/ 717 h 775"/>
              <a:gd name="T110" fmla="*/ 149 w 1234"/>
              <a:gd name="T111" fmla="*/ 696 h 775"/>
              <a:gd name="T112" fmla="*/ 1082 w 1234"/>
              <a:gd name="T113" fmla="*/ 533 h 775"/>
              <a:gd name="T114" fmla="*/ 186 w 1234"/>
              <a:gd name="T115" fmla="*/ 562 h 775"/>
              <a:gd name="T116" fmla="*/ 186 w 1234"/>
              <a:gd name="T117" fmla="*/ 562 h 775"/>
              <a:gd name="T118" fmla="*/ 175 w 1234"/>
              <a:gd name="T119" fmla="*/ 401 h 775"/>
              <a:gd name="T120" fmla="*/ 996 w 1234"/>
              <a:gd name="T121" fmla="*/ 392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34" h="775">
                <a:moveTo>
                  <a:pt x="41" y="564"/>
                </a:moveTo>
                <a:cubicBezTo>
                  <a:pt x="41" y="533"/>
                  <a:pt x="41" y="502"/>
                  <a:pt x="41" y="471"/>
                </a:cubicBezTo>
                <a:cubicBezTo>
                  <a:pt x="38" y="470"/>
                  <a:pt x="35" y="470"/>
                  <a:pt x="32" y="469"/>
                </a:cubicBezTo>
                <a:cubicBezTo>
                  <a:pt x="24" y="467"/>
                  <a:pt x="19" y="462"/>
                  <a:pt x="18" y="454"/>
                </a:cubicBezTo>
                <a:cubicBezTo>
                  <a:pt x="17" y="445"/>
                  <a:pt x="20" y="438"/>
                  <a:pt x="28" y="435"/>
                </a:cubicBezTo>
                <a:cubicBezTo>
                  <a:pt x="35" y="431"/>
                  <a:pt x="42" y="429"/>
                  <a:pt x="49" y="427"/>
                </a:cubicBezTo>
                <a:cubicBezTo>
                  <a:pt x="56" y="425"/>
                  <a:pt x="59" y="422"/>
                  <a:pt x="58" y="415"/>
                </a:cubicBezTo>
                <a:cubicBezTo>
                  <a:pt x="58" y="399"/>
                  <a:pt x="58" y="383"/>
                  <a:pt x="58" y="366"/>
                </a:cubicBezTo>
                <a:cubicBezTo>
                  <a:pt x="58" y="361"/>
                  <a:pt x="57" y="358"/>
                  <a:pt x="52" y="355"/>
                </a:cubicBezTo>
                <a:cubicBezTo>
                  <a:pt x="40" y="350"/>
                  <a:pt x="38" y="335"/>
                  <a:pt x="47" y="326"/>
                </a:cubicBezTo>
                <a:cubicBezTo>
                  <a:pt x="49" y="324"/>
                  <a:pt x="51" y="322"/>
                  <a:pt x="53" y="321"/>
                </a:cubicBezTo>
                <a:cubicBezTo>
                  <a:pt x="70" y="313"/>
                  <a:pt x="72" y="299"/>
                  <a:pt x="74" y="282"/>
                </a:cubicBezTo>
                <a:cubicBezTo>
                  <a:pt x="78" y="237"/>
                  <a:pt x="86" y="192"/>
                  <a:pt x="92" y="148"/>
                </a:cubicBezTo>
                <a:cubicBezTo>
                  <a:pt x="93" y="148"/>
                  <a:pt x="94" y="148"/>
                  <a:pt x="95" y="148"/>
                </a:cubicBezTo>
                <a:cubicBezTo>
                  <a:pt x="95" y="147"/>
                  <a:pt x="94" y="146"/>
                  <a:pt x="93" y="146"/>
                </a:cubicBezTo>
                <a:cubicBezTo>
                  <a:pt x="77" y="136"/>
                  <a:pt x="75" y="122"/>
                  <a:pt x="91" y="111"/>
                </a:cubicBezTo>
                <a:cubicBezTo>
                  <a:pt x="116" y="93"/>
                  <a:pt x="142" y="76"/>
                  <a:pt x="170" y="61"/>
                </a:cubicBezTo>
                <a:cubicBezTo>
                  <a:pt x="228" y="30"/>
                  <a:pt x="291" y="10"/>
                  <a:pt x="357" y="2"/>
                </a:cubicBezTo>
                <a:cubicBezTo>
                  <a:pt x="369" y="0"/>
                  <a:pt x="377" y="5"/>
                  <a:pt x="380" y="15"/>
                </a:cubicBezTo>
                <a:cubicBezTo>
                  <a:pt x="383" y="25"/>
                  <a:pt x="378" y="33"/>
                  <a:pt x="367" y="38"/>
                </a:cubicBezTo>
                <a:cubicBezTo>
                  <a:pt x="366" y="39"/>
                  <a:pt x="364" y="39"/>
                  <a:pt x="363" y="40"/>
                </a:cubicBezTo>
                <a:cubicBezTo>
                  <a:pt x="382" y="95"/>
                  <a:pt x="400" y="150"/>
                  <a:pt x="418" y="206"/>
                </a:cubicBezTo>
                <a:cubicBezTo>
                  <a:pt x="423" y="205"/>
                  <a:pt x="428" y="205"/>
                  <a:pt x="433" y="204"/>
                </a:cubicBezTo>
                <a:cubicBezTo>
                  <a:pt x="443" y="203"/>
                  <a:pt x="453" y="203"/>
                  <a:pt x="458" y="214"/>
                </a:cubicBezTo>
                <a:cubicBezTo>
                  <a:pt x="463" y="222"/>
                  <a:pt x="461" y="229"/>
                  <a:pt x="450" y="240"/>
                </a:cubicBezTo>
                <a:cubicBezTo>
                  <a:pt x="465" y="270"/>
                  <a:pt x="479" y="300"/>
                  <a:pt x="493" y="331"/>
                </a:cubicBezTo>
                <a:cubicBezTo>
                  <a:pt x="498" y="341"/>
                  <a:pt x="504" y="352"/>
                  <a:pt x="509" y="363"/>
                </a:cubicBezTo>
                <a:cubicBezTo>
                  <a:pt x="511" y="370"/>
                  <a:pt x="515" y="371"/>
                  <a:pt x="521" y="371"/>
                </a:cubicBezTo>
                <a:cubicBezTo>
                  <a:pt x="551" y="369"/>
                  <a:pt x="581" y="368"/>
                  <a:pt x="611" y="367"/>
                </a:cubicBezTo>
                <a:cubicBezTo>
                  <a:pt x="627" y="367"/>
                  <a:pt x="644" y="367"/>
                  <a:pt x="661" y="367"/>
                </a:cubicBezTo>
                <a:cubicBezTo>
                  <a:pt x="661" y="335"/>
                  <a:pt x="661" y="302"/>
                  <a:pt x="661" y="268"/>
                </a:cubicBezTo>
                <a:cubicBezTo>
                  <a:pt x="659" y="268"/>
                  <a:pt x="657" y="268"/>
                  <a:pt x="655" y="268"/>
                </a:cubicBezTo>
                <a:cubicBezTo>
                  <a:pt x="644" y="267"/>
                  <a:pt x="637" y="260"/>
                  <a:pt x="636" y="250"/>
                </a:cubicBezTo>
                <a:cubicBezTo>
                  <a:pt x="635" y="240"/>
                  <a:pt x="642" y="232"/>
                  <a:pt x="653" y="231"/>
                </a:cubicBezTo>
                <a:cubicBezTo>
                  <a:pt x="666" y="229"/>
                  <a:pt x="680" y="228"/>
                  <a:pt x="694" y="227"/>
                </a:cubicBezTo>
                <a:cubicBezTo>
                  <a:pt x="796" y="222"/>
                  <a:pt x="895" y="238"/>
                  <a:pt x="992" y="268"/>
                </a:cubicBezTo>
                <a:cubicBezTo>
                  <a:pt x="1058" y="288"/>
                  <a:pt x="1122" y="313"/>
                  <a:pt x="1184" y="345"/>
                </a:cubicBezTo>
                <a:cubicBezTo>
                  <a:pt x="1187" y="346"/>
                  <a:pt x="1190" y="348"/>
                  <a:pt x="1193" y="350"/>
                </a:cubicBezTo>
                <a:cubicBezTo>
                  <a:pt x="1201" y="355"/>
                  <a:pt x="1204" y="362"/>
                  <a:pt x="1201" y="372"/>
                </a:cubicBezTo>
                <a:cubicBezTo>
                  <a:pt x="1199" y="381"/>
                  <a:pt x="1191" y="385"/>
                  <a:pt x="1181" y="385"/>
                </a:cubicBezTo>
                <a:cubicBezTo>
                  <a:pt x="1179" y="384"/>
                  <a:pt x="1178" y="384"/>
                  <a:pt x="1174" y="383"/>
                </a:cubicBezTo>
                <a:cubicBezTo>
                  <a:pt x="1174" y="396"/>
                  <a:pt x="1174" y="408"/>
                  <a:pt x="1174" y="420"/>
                </a:cubicBezTo>
                <a:cubicBezTo>
                  <a:pt x="1175" y="422"/>
                  <a:pt x="1178" y="424"/>
                  <a:pt x="1180" y="425"/>
                </a:cubicBezTo>
                <a:cubicBezTo>
                  <a:pt x="1186" y="428"/>
                  <a:pt x="1192" y="429"/>
                  <a:pt x="1198" y="431"/>
                </a:cubicBezTo>
                <a:cubicBezTo>
                  <a:pt x="1212" y="437"/>
                  <a:pt x="1217" y="443"/>
                  <a:pt x="1216" y="454"/>
                </a:cubicBezTo>
                <a:cubicBezTo>
                  <a:pt x="1215" y="464"/>
                  <a:pt x="1208" y="469"/>
                  <a:pt x="1193" y="471"/>
                </a:cubicBezTo>
                <a:cubicBezTo>
                  <a:pt x="1193" y="501"/>
                  <a:pt x="1193" y="532"/>
                  <a:pt x="1193" y="564"/>
                </a:cubicBezTo>
                <a:cubicBezTo>
                  <a:pt x="1200" y="564"/>
                  <a:pt x="1206" y="564"/>
                  <a:pt x="1212" y="564"/>
                </a:cubicBezTo>
                <a:cubicBezTo>
                  <a:pt x="1222" y="564"/>
                  <a:pt x="1230" y="569"/>
                  <a:pt x="1232" y="579"/>
                </a:cubicBezTo>
                <a:cubicBezTo>
                  <a:pt x="1234" y="588"/>
                  <a:pt x="1230" y="595"/>
                  <a:pt x="1222" y="600"/>
                </a:cubicBezTo>
                <a:cubicBezTo>
                  <a:pt x="1219" y="602"/>
                  <a:pt x="1217" y="607"/>
                  <a:pt x="1217" y="611"/>
                </a:cubicBezTo>
                <a:cubicBezTo>
                  <a:pt x="1216" y="643"/>
                  <a:pt x="1216" y="676"/>
                  <a:pt x="1216" y="708"/>
                </a:cubicBezTo>
                <a:cubicBezTo>
                  <a:pt x="1216" y="728"/>
                  <a:pt x="1213" y="733"/>
                  <a:pt x="1193" y="737"/>
                </a:cubicBezTo>
                <a:cubicBezTo>
                  <a:pt x="1148" y="744"/>
                  <a:pt x="1104" y="753"/>
                  <a:pt x="1059" y="757"/>
                </a:cubicBezTo>
                <a:cubicBezTo>
                  <a:pt x="916" y="772"/>
                  <a:pt x="773" y="775"/>
                  <a:pt x="629" y="774"/>
                </a:cubicBezTo>
                <a:cubicBezTo>
                  <a:pt x="540" y="773"/>
                  <a:pt x="450" y="773"/>
                  <a:pt x="361" y="770"/>
                </a:cubicBezTo>
                <a:cubicBezTo>
                  <a:pt x="261" y="767"/>
                  <a:pt x="160" y="760"/>
                  <a:pt x="62" y="741"/>
                </a:cubicBezTo>
                <a:cubicBezTo>
                  <a:pt x="53" y="739"/>
                  <a:pt x="44" y="737"/>
                  <a:pt x="35" y="735"/>
                </a:cubicBezTo>
                <a:cubicBezTo>
                  <a:pt x="22" y="731"/>
                  <a:pt x="18" y="726"/>
                  <a:pt x="18" y="712"/>
                </a:cubicBezTo>
                <a:cubicBezTo>
                  <a:pt x="17" y="679"/>
                  <a:pt x="17" y="645"/>
                  <a:pt x="18" y="612"/>
                </a:cubicBezTo>
                <a:cubicBezTo>
                  <a:pt x="18" y="605"/>
                  <a:pt x="17" y="601"/>
                  <a:pt x="10" y="598"/>
                </a:cubicBezTo>
                <a:cubicBezTo>
                  <a:pt x="3" y="595"/>
                  <a:pt x="0" y="587"/>
                  <a:pt x="2" y="579"/>
                </a:cubicBezTo>
                <a:cubicBezTo>
                  <a:pt x="4" y="570"/>
                  <a:pt x="10" y="564"/>
                  <a:pt x="20" y="564"/>
                </a:cubicBezTo>
                <a:cubicBezTo>
                  <a:pt x="27" y="564"/>
                  <a:pt x="34" y="564"/>
                  <a:pt x="41" y="564"/>
                </a:cubicBezTo>
                <a:close/>
                <a:moveTo>
                  <a:pt x="1155" y="563"/>
                </a:moveTo>
                <a:cubicBezTo>
                  <a:pt x="1155" y="559"/>
                  <a:pt x="1155" y="555"/>
                  <a:pt x="1155" y="551"/>
                </a:cubicBezTo>
                <a:cubicBezTo>
                  <a:pt x="1155" y="524"/>
                  <a:pt x="1154" y="497"/>
                  <a:pt x="1155" y="471"/>
                </a:cubicBezTo>
                <a:cubicBezTo>
                  <a:pt x="1156" y="459"/>
                  <a:pt x="1152" y="455"/>
                  <a:pt x="1141" y="454"/>
                </a:cubicBezTo>
                <a:cubicBezTo>
                  <a:pt x="1092" y="446"/>
                  <a:pt x="1043" y="436"/>
                  <a:pt x="993" y="431"/>
                </a:cubicBezTo>
                <a:cubicBezTo>
                  <a:pt x="912" y="422"/>
                  <a:pt x="831" y="417"/>
                  <a:pt x="750" y="411"/>
                </a:cubicBezTo>
                <a:cubicBezTo>
                  <a:pt x="652" y="402"/>
                  <a:pt x="553" y="405"/>
                  <a:pt x="455" y="412"/>
                </a:cubicBezTo>
                <a:cubicBezTo>
                  <a:pt x="378" y="418"/>
                  <a:pt x="300" y="424"/>
                  <a:pt x="223" y="433"/>
                </a:cubicBezTo>
                <a:cubicBezTo>
                  <a:pt x="178" y="438"/>
                  <a:pt x="133" y="447"/>
                  <a:pt x="88" y="455"/>
                </a:cubicBezTo>
                <a:cubicBezTo>
                  <a:pt x="81" y="456"/>
                  <a:pt x="79" y="459"/>
                  <a:pt x="79" y="467"/>
                </a:cubicBezTo>
                <a:cubicBezTo>
                  <a:pt x="79" y="496"/>
                  <a:pt x="79" y="525"/>
                  <a:pt x="79" y="554"/>
                </a:cubicBezTo>
                <a:cubicBezTo>
                  <a:pt x="79" y="557"/>
                  <a:pt x="80" y="560"/>
                  <a:pt x="80" y="563"/>
                </a:cubicBezTo>
                <a:cubicBezTo>
                  <a:pt x="91" y="563"/>
                  <a:pt x="102" y="563"/>
                  <a:pt x="114" y="563"/>
                </a:cubicBezTo>
                <a:cubicBezTo>
                  <a:pt x="114" y="554"/>
                  <a:pt x="114" y="546"/>
                  <a:pt x="114" y="538"/>
                </a:cubicBezTo>
                <a:cubicBezTo>
                  <a:pt x="114" y="523"/>
                  <a:pt x="118" y="510"/>
                  <a:pt x="128" y="498"/>
                </a:cubicBezTo>
                <a:cubicBezTo>
                  <a:pt x="143" y="481"/>
                  <a:pt x="166" y="475"/>
                  <a:pt x="188" y="483"/>
                </a:cubicBezTo>
                <a:cubicBezTo>
                  <a:pt x="209" y="490"/>
                  <a:pt x="223" y="509"/>
                  <a:pt x="224" y="532"/>
                </a:cubicBezTo>
                <a:cubicBezTo>
                  <a:pt x="224" y="541"/>
                  <a:pt x="224" y="551"/>
                  <a:pt x="224" y="560"/>
                </a:cubicBezTo>
                <a:cubicBezTo>
                  <a:pt x="249" y="560"/>
                  <a:pt x="272" y="560"/>
                  <a:pt x="297" y="560"/>
                </a:cubicBezTo>
                <a:cubicBezTo>
                  <a:pt x="297" y="544"/>
                  <a:pt x="296" y="530"/>
                  <a:pt x="297" y="516"/>
                </a:cubicBezTo>
                <a:cubicBezTo>
                  <a:pt x="297" y="481"/>
                  <a:pt x="322" y="456"/>
                  <a:pt x="355" y="457"/>
                </a:cubicBezTo>
                <a:cubicBezTo>
                  <a:pt x="388" y="457"/>
                  <a:pt x="412" y="482"/>
                  <a:pt x="412" y="516"/>
                </a:cubicBezTo>
                <a:cubicBezTo>
                  <a:pt x="412" y="530"/>
                  <a:pt x="412" y="543"/>
                  <a:pt x="412" y="555"/>
                </a:cubicBezTo>
                <a:cubicBezTo>
                  <a:pt x="457" y="555"/>
                  <a:pt x="500" y="555"/>
                  <a:pt x="544" y="555"/>
                </a:cubicBezTo>
                <a:cubicBezTo>
                  <a:pt x="544" y="547"/>
                  <a:pt x="544" y="542"/>
                  <a:pt x="544" y="536"/>
                </a:cubicBezTo>
                <a:cubicBezTo>
                  <a:pt x="545" y="519"/>
                  <a:pt x="543" y="502"/>
                  <a:pt x="546" y="486"/>
                </a:cubicBezTo>
                <a:cubicBezTo>
                  <a:pt x="554" y="450"/>
                  <a:pt x="588" y="426"/>
                  <a:pt x="625" y="430"/>
                </a:cubicBezTo>
                <a:cubicBezTo>
                  <a:pt x="661" y="434"/>
                  <a:pt x="689" y="465"/>
                  <a:pt x="689" y="502"/>
                </a:cubicBezTo>
                <a:cubicBezTo>
                  <a:pt x="690" y="519"/>
                  <a:pt x="689" y="536"/>
                  <a:pt x="689" y="555"/>
                </a:cubicBezTo>
                <a:cubicBezTo>
                  <a:pt x="734" y="555"/>
                  <a:pt x="777" y="555"/>
                  <a:pt x="822" y="555"/>
                </a:cubicBezTo>
                <a:cubicBezTo>
                  <a:pt x="822" y="541"/>
                  <a:pt x="822" y="527"/>
                  <a:pt x="822" y="512"/>
                </a:cubicBezTo>
                <a:cubicBezTo>
                  <a:pt x="822" y="495"/>
                  <a:pt x="829" y="481"/>
                  <a:pt x="841" y="470"/>
                </a:cubicBezTo>
                <a:cubicBezTo>
                  <a:pt x="859" y="455"/>
                  <a:pt x="880" y="451"/>
                  <a:pt x="902" y="460"/>
                </a:cubicBezTo>
                <a:cubicBezTo>
                  <a:pt x="923" y="469"/>
                  <a:pt x="936" y="486"/>
                  <a:pt x="937" y="510"/>
                </a:cubicBezTo>
                <a:cubicBezTo>
                  <a:pt x="938" y="526"/>
                  <a:pt x="937" y="542"/>
                  <a:pt x="937" y="560"/>
                </a:cubicBezTo>
                <a:cubicBezTo>
                  <a:pt x="962" y="560"/>
                  <a:pt x="985" y="560"/>
                  <a:pt x="1010" y="560"/>
                </a:cubicBezTo>
                <a:cubicBezTo>
                  <a:pt x="1010" y="552"/>
                  <a:pt x="1010" y="545"/>
                  <a:pt x="1010" y="538"/>
                </a:cubicBezTo>
                <a:cubicBezTo>
                  <a:pt x="1010" y="531"/>
                  <a:pt x="1010" y="525"/>
                  <a:pt x="1012" y="519"/>
                </a:cubicBezTo>
                <a:cubicBezTo>
                  <a:pt x="1019" y="492"/>
                  <a:pt x="1044" y="476"/>
                  <a:pt x="1071" y="479"/>
                </a:cubicBezTo>
                <a:cubicBezTo>
                  <a:pt x="1098" y="482"/>
                  <a:pt x="1119" y="505"/>
                  <a:pt x="1120" y="533"/>
                </a:cubicBezTo>
                <a:cubicBezTo>
                  <a:pt x="1120" y="543"/>
                  <a:pt x="1120" y="553"/>
                  <a:pt x="1120" y="563"/>
                </a:cubicBezTo>
                <a:cubicBezTo>
                  <a:pt x="1132" y="563"/>
                  <a:pt x="1143" y="563"/>
                  <a:pt x="1155" y="563"/>
                </a:cubicBezTo>
                <a:close/>
                <a:moveTo>
                  <a:pt x="468" y="734"/>
                </a:moveTo>
                <a:cubicBezTo>
                  <a:pt x="468" y="688"/>
                  <a:pt x="468" y="642"/>
                  <a:pt x="468" y="594"/>
                </a:cubicBezTo>
                <a:cubicBezTo>
                  <a:pt x="330" y="597"/>
                  <a:pt x="193" y="599"/>
                  <a:pt x="56" y="602"/>
                </a:cubicBezTo>
                <a:cubicBezTo>
                  <a:pt x="56" y="603"/>
                  <a:pt x="55" y="604"/>
                  <a:pt x="55" y="605"/>
                </a:cubicBezTo>
                <a:cubicBezTo>
                  <a:pt x="55" y="635"/>
                  <a:pt x="55" y="665"/>
                  <a:pt x="55" y="695"/>
                </a:cubicBezTo>
                <a:cubicBezTo>
                  <a:pt x="55" y="698"/>
                  <a:pt x="58" y="702"/>
                  <a:pt x="60" y="702"/>
                </a:cubicBezTo>
                <a:cubicBezTo>
                  <a:pt x="76" y="706"/>
                  <a:pt x="93" y="708"/>
                  <a:pt x="111" y="712"/>
                </a:cubicBezTo>
                <a:cubicBezTo>
                  <a:pt x="111" y="706"/>
                  <a:pt x="111" y="702"/>
                  <a:pt x="111" y="699"/>
                </a:cubicBezTo>
                <a:cubicBezTo>
                  <a:pt x="112" y="665"/>
                  <a:pt x="137" y="639"/>
                  <a:pt x="169" y="639"/>
                </a:cubicBezTo>
                <a:cubicBezTo>
                  <a:pt x="201" y="639"/>
                  <a:pt x="227" y="664"/>
                  <a:pt x="227" y="698"/>
                </a:cubicBezTo>
                <a:cubicBezTo>
                  <a:pt x="227" y="707"/>
                  <a:pt x="227" y="715"/>
                  <a:pt x="227" y="725"/>
                </a:cubicBezTo>
                <a:cubicBezTo>
                  <a:pt x="251" y="726"/>
                  <a:pt x="273" y="728"/>
                  <a:pt x="297" y="729"/>
                </a:cubicBezTo>
                <a:cubicBezTo>
                  <a:pt x="297" y="722"/>
                  <a:pt x="296" y="717"/>
                  <a:pt x="297" y="712"/>
                </a:cubicBezTo>
                <a:cubicBezTo>
                  <a:pt x="297" y="698"/>
                  <a:pt x="296" y="684"/>
                  <a:pt x="299" y="671"/>
                </a:cubicBezTo>
                <a:cubicBezTo>
                  <a:pt x="305" y="642"/>
                  <a:pt x="333" y="625"/>
                  <a:pt x="362" y="628"/>
                </a:cubicBezTo>
                <a:cubicBezTo>
                  <a:pt x="390" y="632"/>
                  <a:pt x="411" y="655"/>
                  <a:pt x="412" y="684"/>
                </a:cubicBezTo>
                <a:cubicBezTo>
                  <a:pt x="412" y="700"/>
                  <a:pt x="412" y="717"/>
                  <a:pt x="412" y="734"/>
                </a:cubicBezTo>
                <a:cubicBezTo>
                  <a:pt x="431" y="734"/>
                  <a:pt x="449" y="734"/>
                  <a:pt x="468" y="734"/>
                </a:cubicBezTo>
                <a:close/>
                <a:moveTo>
                  <a:pt x="1179" y="602"/>
                </a:moveTo>
                <a:cubicBezTo>
                  <a:pt x="1040" y="599"/>
                  <a:pt x="904" y="597"/>
                  <a:pt x="766" y="594"/>
                </a:cubicBezTo>
                <a:cubicBezTo>
                  <a:pt x="766" y="642"/>
                  <a:pt x="766" y="688"/>
                  <a:pt x="766" y="734"/>
                </a:cubicBezTo>
                <a:cubicBezTo>
                  <a:pt x="785" y="734"/>
                  <a:pt x="803" y="734"/>
                  <a:pt x="822" y="734"/>
                </a:cubicBezTo>
                <a:cubicBezTo>
                  <a:pt x="822" y="716"/>
                  <a:pt x="822" y="699"/>
                  <a:pt x="822" y="683"/>
                </a:cubicBezTo>
                <a:cubicBezTo>
                  <a:pt x="823" y="658"/>
                  <a:pt x="839" y="636"/>
                  <a:pt x="863" y="629"/>
                </a:cubicBezTo>
                <a:cubicBezTo>
                  <a:pt x="887" y="622"/>
                  <a:pt x="915" y="631"/>
                  <a:pt x="927" y="653"/>
                </a:cubicBezTo>
                <a:cubicBezTo>
                  <a:pt x="933" y="663"/>
                  <a:pt x="935" y="676"/>
                  <a:pt x="937" y="689"/>
                </a:cubicBezTo>
                <a:cubicBezTo>
                  <a:pt x="939" y="702"/>
                  <a:pt x="937" y="715"/>
                  <a:pt x="937" y="729"/>
                </a:cubicBezTo>
                <a:cubicBezTo>
                  <a:pt x="961" y="728"/>
                  <a:pt x="984" y="726"/>
                  <a:pt x="1007" y="725"/>
                </a:cubicBezTo>
                <a:cubicBezTo>
                  <a:pt x="1007" y="714"/>
                  <a:pt x="1006" y="705"/>
                  <a:pt x="1007" y="697"/>
                </a:cubicBezTo>
                <a:cubicBezTo>
                  <a:pt x="1007" y="663"/>
                  <a:pt x="1032" y="638"/>
                  <a:pt x="1065" y="638"/>
                </a:cubicBezTo>
                <a:cubicBezTo>
                  <a:pt x="1097" y="638"/>
                  <a:pt x="1122" y="664"/>
                  <a:pt x="1122" y="698"/>
                </a:cubicBezTo>
                <a:cubicBezTo>
                  <a:pt x="1122" y="702"/>
                  <a:pt x="1122" y="706"/>
                  <a:pt x="1122" y="712"/>
                </a:cubicBezTo>
                <a:cubicBezTo>
                  <a:pt x="1140" y="709"/>
                  <a:pt x="1155" y="706"/>
                  <a:pt x="1170" y="703"/>
                </a:cubicBezTo>
                <a:cubicBezTo>
                  <a:pt x="1177" y="702"/>
                  <a:pt x="1179" y="699"/>
                  <a:pt x="1179" y="692"/>
                </a:cubicBezTo>
                <a:cubicBezTo>
                  <a:pt x="1179" y="668"/>
                  <a:pt x="1179" y="645"/>
                  <a:pt x="1179" y="621"/>
                </a:cubicBezTo>
                <a:cubicBezTo>
                  <a:pt x="1179" y="615"/>
                  <a:pt x="1179" y="609"/>
                  <a:pt x="1179" y="602"/>
                </a:cubicBezTo>
                <a:close/>
                <a:moveTo>
                  <a:pt x="957" y="388"/>
                </a:moveTo>
                <a:cubicBezTo>
                  <a:pt x="962" y="356"/>
                  <a:pt x="981" y="336"/>
                  <a:pt x="1008" y="335"/>
                </a:cubicBezTo>
                <a:cubicBezTo>
                  <a:pt x="1022" y="334"/>
                  <a:pt x="1033" y="337"/>
                  <a:pt x="1044" y="345"/>
                </a:cubicBezTo>
                <a:cubicBezTo>
                  <a:pt x="1064" y="359"/>
                  <a:pt x="1068" y="380"/>
                  <a:pt x="1068" y="402"/>
                </a:cubicBezTo>
                <a:cubicBezTo>
                  <a:pt x="1091" y="406"/>
                  <a:pt x="1113" y="410"/>
                  <a:pt x="1137" y="414"/>
                </a:cubicBezTo>
                <a:cubicBezTo>
                  <a:pt x="1137" y="400"/>
                  <a:pt x="1136" y="388"/>
                  <a:pt x="1137" y="376"/>
                </a:cubicBezTo>
                <a:cubicBezTo>
                  <a:pt x="1138" y="366"/>
                  <a:pt x="1134" y="362"/>
                  <a:pt x="1125" y="358"/>
                </a:cubicBezTo>
                <a:cubicBezTo>
                  <a:pt x="1017" y="309"/>
                  <a:pt x="904" y="275"/>
                  <a:pt x="785" y="266"/>
                </a:cubicBezTo>
                <a:cubicBezTo>
                  <a:pt x="757" y="264"/>
                  <a:pt x="729" y="266"/>
                  <a:pt x="700" y="266"/>
                </a:cubicBezTo>
                <a:cubicBezTo>
                  <a:pt x="700" y="300"/>
                  <a:pt x="700" y="335"/>
                  <a:pt x="700" y="370"/>
                </a:cubicBezTo>
                <a:cubicBezTo>
                  <a:pt x="717" y="371"/>
                  <a:pt x="733" y="372"/>
                  <a:pt x="750" y="373"/>
                </a:cubicBezTo>
                <a:cubicBezTo>
                  <a:pt x="770" y="373"/>
                  <a:pt x="770" y="373"/>
                  <a:pt x="769" y="353"/>
                </a:cubicBezTo>
                <a:cubicBezTo>
                  <a:pt x="769" y="331"/>
                  <a:pt x="779" y="313"/>
                  <a:pt x="798" y="301"/>
                </a:cubicBezTo>
                <a:cubicBezTo>
                  <a:pt x="836" y="278"/>
                  <a:pt x="883" y="306"/>
                  <a:pt x="885" y="352"/>
                </a:cubicBezTo>
                <a:cubicBezTo>
                  <a:pt x="885" y="361"/>
                  <a:pt x="885" y="371"/>
                  <a:pt x="885" y="382"/>
                </a:cubicBezTo>
                <a:cubicBezTo>
                  <a:pt x="909" y="384"/>
                  <a:pt x="933" y="386"/>
                  <a:pt x="957" y="388"/>
                </a:cubicBezTo>
                <a:close/>
                <a:moveTo>
                  <a:pt x="325" y="46"/>
                </a:moveTo>
                <a:cubicBezTo>
                  <a:pt x="322" y="46"/>
                  <a:pt x="320" y="46"/>
                  <a:pt x="319" y="47"/>
                </a:cubicBezTo>
                <a:cubicBezTo>
                  <a:pt x="258" y="60"/>
                  <a:pt x="201" y="84"/>
                  <a:pt x="148" y="117"/>
                </a:cubicBezTo>
                <a:cubicBezTo>
                  <a:pt x="145" y="119"/>
                  <a:pt x="142" y="124"/>
                  <a:pt x="141" y="128"/>
                </a:cubicBezTo>
                <a:cubicBezTo>
                  <a:pt x="133" y="159"/>
                  <a:pt x="125" y="191"/>
                  <a:pt x="118" y="223"/>
                </a:cubicBezTo>
                <a:cubicBezTo>
                  <a:pt x="114" y="243"/>
                  <a:pt x="113" y="263"/>
                  <a:pt x="111" y="284"/>
                </a:cubicBezTo>
                <a:cubicBezTo>
                  <a:pt x="133" y="275"/>
                  <a:pt x="154" y="267"/>
                  <a:pt x="175" y="259"/>
                </a:cubicBezTo>
                <a:cubicBezTo>
                  <a:pt x="182" y="257"/>
                  <a:pt x="183" y="253"/>
                  <a:pt x="183" y="247"/>
                </a:cubicBezTo>
                <a:cubicBezTo>
                  <a:pt x="183" y="226"/>
                  <a:pt x="183" y="205"/>
                  <a:pt x="183" y="184"/>
                </a:cubicBezTo>
                <a:cubicBezTo>
                  <a:pt x="183" y="169"/>
                  <a:pt x="188" y="155"/>
                  <a:pt x="199" y="143"/>
                </a:cubicBezTo>
                <a:cubicBezTo>
                  <a:pt x="216" y="123"/>
                  <a:pt x="244" y="115"/>
                  <a:pt x="269" y="124"/>
                </a:cubicBezTo>
                <a:cubicBezTo>
                  <a:pt x="294" y="133"/>
                  <a:pt x="311" y="156"/>
                  <a:pt x="311" y="185"/>
                </a:cubicBezTo>
                <a:cubicBezTo>
                  <a:pt x="312" y="197"/>
                  <a:pt x="311" y="209"/>
                  <a:pt x="311" y="222"/>
                </a:cubicBezTo>
                <a:cubicBezTo>
                  <a:pt x="335" y="218"/>
                  <a:pt x="356" y="215"/>
                  <a:pt x="380" y="211"/>
                </a:cubicBezTo>
                <a:cubicBezTo>
                  <a:pt x="362" y="155"/>
                  <a:pt x="344" y="101"/>
                  <a:pt x="325" y="46"/>
                </a:cubicBezTo>
                <a:close/>
                <a:moveTo>
                  <a:pt x="472" y="373"/>
                </a:moveTo>
                <a:cubicBezTo>
                  <a:pt x="453" y="333"/>
                  <a:pt x="434" y="295"/>
                  <a:pt x="417" y="257"/>
                </a:cubicBezTo>
                <a:cubicBezTo>
                  <a:pt x="412" y="248"/>
                  <a:pt x="408" y="244"/>
                  <a:pt x="398" y="246"/>
                </a:cubicBezTo>
                <a:cubicBezTo>
                  <a:pt x="340" y="258"/>
                  <a:pt x="283" y="269"/>
                  <a:pt x="226" y="283"/>
                </a:cubicBezTo>
                <a:cubicBezTo>
                  <a:pt x="183" y="293"/>
                  <a:pt x="142" y="310"/>
                  <a:pt x="104" y="332"/>
                </a:cubicBezTo>
                <a:cubicBezTo>
                  <a:pt x="101" y="334"/>
                  <a:pt x="96" y="337"/>
                  <a:pt x="96" y="340"/>
                </a:cubicBezTo>
                <a:cubicBezTo>
                  <a:pt x="96" y="364"/>
                  <a:pt x="96" y="389"/>
                  <a:pt x="96" y="414"/>
                </a:cubicBezTo>
                <a:cubicBezTo>
                  <a:pt x="110" y="411"/>
                  <a:pt x="123" y="409"/>
                  <a:pt x="135" y="406"/>
                </a:cubicBezTo>
                <a:cubicBezTo>
                  <a:pt x="136" y="396"/>
                  <a:pt x="136" y="386"/>
                  <a:pt x="137" y="376"/>
                </a:cubicBezTo>
                <a:cubicBezTo>
                  <a:pt x="137" y="375"/>
                  <a:pt x="137" y="375"/>
                  <a:pt x="137" y="375"/>
                </a:cubicBezTo>
                <a:cubicBezTo>
                  <a:pt x="138" y="346"/>
                  <a:pt x="162" y="322"/>
                  <a:pt x="191" y="322"/>
                </a:cubicBezTo>
                <a:cubicBezTo>
                  <a:pt x="220" y="322"/>
                  <a:pt x="244" y="346"/>
                  <a:pt x="244" y="376"/>
                </a:cubicBezTo>
                <a:cubicBezTo>
                  <a:pt x="245" y="381"/>
                  <a:pt x="245" y="386"/>
                  <a:pt x="245" y="392"/>
                </a:cubicBezTo>
                <a:cubicBezTo>
                  <a:pt x="263" y="390"/>
                  <a:pt x="280" y="388"/>
                  <a:pt x="297" y="386"/>
                </a:cubicBezTo>
                <a:cubicBezTo>
                  <a:pt x="300" y="386"/>
                  <a:pt x="302" y="385"/>
                  <a:pt x="305" y="385"/>
                </a:cubicBezTo>
                <a:cubicBezTo>
                  <a:pt x="305" y="370"/>
                  <a:pt x="305" y="356"/>
                  <a:pt x="305" y="342"/>
                </a:cubicBezTo>
                <a:cubicBezTo>
                  <a:pt x="306" y="310"/>
                  <a:pt x="330" y="285"/>
                  <a:pt x="362" y="285"/>
                </a:cubicBezTo>
                <a:cubicBezTo>
                  <a:pt x="394" y="285"/>
                  <a:pt x="418" y="310"/>
                  <a:pt x="418" y="343"/>
                </a:cubicBezTo>
                <a:cubicBezTo>
                  <a:pt x="418" y="354"/>
                  <a:pt x="418" y="365"/>
                  <a:pt x="418" y="377"/>
                </a:cubicBezTo>
                <a:cubicBezTo>
                  <a:pt x="437" y="376"/>
                  <a:pt x="453" y="374"/>
                  <a:pt x="472" y="373"/>
                </a:cubicBezTo>
                <a:close/>
                <a:moveTo>
                  <a:pt x="552" y="736"/>
                </a:moveTo>
                <a:cubicBezTo>
                  <a:pt x="552" y="721"/>
                  <a:pt x="551" y="706"/>
                  <a:pt x="552" y="692"/>
                </a:cubicBezTo>
                <a:cubicBezTo>
                  <a:pt x="553" y="666"/>
                  <a:pt x="565" y="646"/>
                  <a:pt x="589" y="634"/>
                </a:cubicBezTo>
                <a:cubicBezTo>
                  <a:pt x="612" y="623"/>
                  <a:pt x="635" y="625"/>
                  <a:pt x="656" y="641"/>
                </a:cubicBezTo>
                <a:cubicBezTo>
                  <a:pt x="674" y="654"/>
                  <a:pt x="682" y="672"/>
                  <a:pt x="682" y="693"/>
                </a:cubicBezTo>
                <a:cubicBezTo>
                  <a:pt x="682" y="707"/>
                  <a:pt x="682" y="722"/>
                  <a:pt x="682" y="736"/>
                </a:cubicBezTo>
                <a:cubicBezTo>
                  <a:pt x="698" y="736"/>
                  <a:pt x="713" y="736"/>
                  <a:pt x="726" y="736"/>
                </a:cubicBezTo>
                <a:cubicBezTo>
                  <a:pt x="727" y="734"/>
                  <a:pt x="728" y="734"/>
                  <a:pt x="728" y="733"/>
                </a:cubicBezTo>
                <a:cubicBezTo>
                  <a:pt x="728" y="689"/>
                  <a:pt x="728" y="644"/>
                  <a:pt x="728" y="600"/>
                </a:cubicBezTo>
                <a:cubicBezTo>
                  <a:pt x="728" y="593"/>
                  <a:pt x="724" y="593"/>
                  <a:pt x="719" y="593"/>
                </a:cubicBezTo>
                <a:cubicBezTo>
                  <a:pt x="651" y="593"/>
                  <a:pt x="582" y="593"/>
                  <a:pt x="514" y="593"/>
                </a:cubicBezTo>
                <a:cubicBezTo>
                  <a:pt x="512" y="593"/>
                  <a:pt x="509" y="594"/>
                  <a:pt x="507" y="594"/>
                </a:cubicBezTo>
                <a:cubicBezTo>
                  <a:pt x="507" y="642"/>
                  <a:pt x="507" y="689"/>
                  <a:pt x="507" y="737"/>
                </a:cubicBezTo>
                <a:cubicBezTo>
                  <a:pt x="520" y="737"/>
                  <a:pt x="531" y="737"/>
                  <a:pt x="543" y="737"/>
                </a:cubicBezTo>
                <a:cubicBezTo>
                  <a:pt x="545" y="737"/>
                  <a:pt x="548" y="736"/>
                  <a:pt x="552" y="736"/>
                </a:cubicBezTo>
                <a:close/>
                <a:moveTo>
                  <a:pt x="617" y="554"/>
                </a:moveTo>
                <a:cubicBezTo>
                  <a:pt x="617" y="554"/>
                  <a:pt x="617" y="554"/>
                  <a:pt x="617" y="554"/>
                </a:cubicBezTo>
                <a:cubicBezTo>
                  <a:pt x="626" y="554"/>
                  <a:pt x="636" y="554"/>
                  <a:pt x="645" y="553"/>
                </a:cubicBezTo>
                <a:cubicBezTo>
                  <a:pt x="647" y="553"/>
                  <a:pt x="652" y="550"/>
                  <a:pt x="652" y="548"/>
                </a:cubicBezTo>
                <a:cubicBezTo>
                  <a:pt x="652" y="532"/>
                  <a:pt x="653" y="515"/>
                  <a:pt x="652" y="499"/>
                </a:cubicBezTo>
                <a:cubicBezTo>
                  <a:pt x="650" y="480"/>
                  <a:pt x="634" y="467"/>
                  <a:pt x="616" y="467"/>
                </a:cubicBezTo>
                <a:cubicBezTo>
                  <a:pt x="597" y="468"/>
                  <a:pt x="582" y="482"/>
                  <a:pt x="582" y="502"/>
                </a:cubicBezTo>
                <a:cubicBezTo>
                  <a:pt x="581" y="517"/>
                  <a:pt x="582" y="532"/>
                  <a:pt x="581" y="546"/>
                </a:cubicBezTo>
                <a:cubicBezTo>
                  <a:pt x="581" y="553"/>
                  <a:pt x="584" y="554"/>
                  <a:pt x="590" y="554"/>
                </a:cubicBezTo>
                <a:cubicBezTo>
                  <a:pt x="599" y="553"/>
                  <a:pt x="608" y="554"/>
                  <a:pt x="617" y="554"/>
                </a:cubicBezTo>
                <a:close/>
                <a:moveTo>
                  <a:pt x="221" y="244"/>
                </a:moveTo>
                <a:cubicBezTo>
                  <a:pt x="238" y="240"/>
                  <a:pt x="253" y="236"/>
                  <a:pt x="268" y="232"/>
                </a:cubicBezTo>
                <a:cubicBezTo>
                  <a:pt x="271" y="231"/>
                  <a:pt x="273" y="228"/>
                  <a:pt x="274" y="226"/>
                </a:cubicBezTo>
                <a:cubicBezTo>
                  <a:pt x="274" y="211"/>
                  <a:pt x="274" y="196"/>
                  <a:pt x="273" y="181"/>
                </a:cubicBezTo>
                <a:cubicBezTo>
                  <a:pt x="273" y="168"/>
                  <a:pt x="260" y="157"/>
                  <a:pt x="247" y="158"/>
                </a:cubicBezTo>
                <a:cubicBezTo>
                  <a:pt x="234" y="158"/>
                  <a:pt x="222" y="168"/>
                  <a:pt x="221" y="181"/>
                </a:cubicBezTo>
                <a:cubicBezTo>
                  <a:pt x="221" y="202"/>
                  <a:pt x="221" y="222"/>
                  <a:pt x="221" y="244"/>
                </a:cubicBezTo>
                <a:close/>
                <a:moveTo>
                  <a:pt x="644" y="736"/>
                </a:moveTo>
                <a:cubicBezTo>
                  <a:pt x="644" y="720"/>
                  <a:pt x="645" y="704"/>
                  <a:pt x="644" y="688"/>
                </a:cubicBezTo>
                <a:cubicBezTo>
                  <a:pt x="643" y="675"/>
                  <a:pt x="630" y="665"/>
                  <a:pt x="617" y="665"/>
                </a:cubicBezTo>
                <a:cubicBezTo>
                  <a:pt x="605" y="665"/>
                  <a:pt x="591" y="674"/>
                  <a:pt x="590" y="687"/>
                </a:cubicBezTo>
                <a:cubicBezTo>
                  <a:pt x="589" y="703"/>
                  <a:pt x="590" y="719"/>
                  <a:pt x="590" y="736"/>
                </a:cubicBezTo>
                <a:cubicBezTo>
                  <a:pt x="608" y="736"/>
                  <a:pt x="626" y="736"/>
                  <a:pt x="644" y="736"/>
                </a:cubicBezTo>
                <a:close/>
                <a:moveTo>
                  <a:pt x="860" y="732"/>
                </a:moveTo>
                <a:cubicBezTo>
                  <a:pt x="872" y="732"/>
                  <a:pt x="883" y="732"/>
                  <a:pt x="893" y="732"/>
                </a:cubicBezTo>
                <a:cubicBezTo>
                  <a:pt x="896" y="732"/>
                  <a:pt x="900" y="729"/>
                  <a:pt x="900" y="728"/>
                </a:cubicBezTo>
                <a:cubicBezTo>
                  <a:pt x="900" y="711"/>
                  <a:pt x="900" y="695"/>
                  <a:pt x="898" y="678"/>
                </a:cubicBezTo>
                <a:cubicBezTo>
                  <a:pt x="897" y="669"/>
                  <a:pt x="887" y="664"/>
                  <a:pt x="877" y="665"/>
                </a:cubicBezTo>
                <a:cubicBezTo>
                  <a:pt x="868" y="666"/>
                  <a:pt x="860" y="673"/>
                  <a:pt x="860" y="683"/>
                </a:cubicBezTo>
                <a:cubicBezTo>
                  <a:pt x="859" y="699"/>
                  <a:pt x="860" y="715"/>
                  <a:pt x="860" y="732"/>
                </a:cubicBezTo>
                <a:close/>
                <a:moveTo>
                  <a:pt x="334" y="731"/>
                </a:moveTo>
                <a:cubicBezTo>
                  <a:pt x="348" y="731"/>
                  <a:pt x="360" y="731"/>
                  <a:pt x="374" y="731"/>
                </a:cubicBezTo>
                <a:cubicBezTo>
                  <a:pt x="374" y="716"/>
                  <a:pt x="375" y="700"/>
                  <a:pt x="374" y="685"/>
                </a:cubicBezTo>
                <a:cubicBezTo>
                  <a:pt x="374" y="673"/>
                  <a:pt x="365" y="666"/>
                  <a:pt x="355" y="665"/>
                </a:cubicBezTo>
                <a:cubicBezTo>
                  <a:pt x="345" y="665"/>
                  <a:pt x="335" y="673"/>
                  <a:pt x="334" y="684"/>
                </a:cubicBezTo>
                <a:cubicBezTo>
                  <a:pt x="334" y="699"/>
                  <a:pt x="334" y="715"/>
                  <a:pt x="334" y="731"/>
                </a:cubicBezTo>
                <a:close/>
                <a:moveTo>
                  <a:pt x="860" y="558"/>
                </a:moveTo>
                <a:cubicBezTo>
                  <a:pt x="874" y="558"/>
                  <a:pt x="886" y="558"/>
                  <a:pt x="900" y="558"/>
                </a:cubicBezTo>
                <a:cubicBezTo>
                  <a:pt x="900" y="542"/>
                  <a:pt x="900" y="527"/>
                  <a:pt x="899" y="511"/>
                </a:cubicBezTo>
                <a:cubicBezTo>
                  <a:pt x="899" y="500"/>
                  <a:pt x="890" y="493"/>
                  <a:pt x="880" y="493"/>
                </a:cubicBezTo>
                <a:cubicBezTo>
                  <a:pt x="870" y="493"/>
                  <a:pt x="861" y="500"/>
                  <a:pt x="860" y="509"/>
                </a:cubicBezTo>
                <a:cubicBezTo>
                  <a:pt x="859" y="525"/>
                  <a:pt x="860" y="541"/>
                  <a:pt x="860" y="558"/>
                </a:cubicBezTo>
                <a:close/>
                <a:moveTo>
                  <a:pt x="334" y="558"/>
                </a:moveTo>
                <a:cubicBezTo>
                  <a:pt x="348" y="558"/>
                  <a:pt x="361" y="558"/>
                  <a:pt x="374" y="558"/>
                </a:cubicBezTo>
                <a:cubicBezTo>
                  <a:pt x="374" y="543"/>
                  <a:pt x="375" y="529"/>
                  <a:pt x="374" y="514"/>
                </a:cubicBezTo>
                <a:cubicBezTo>
                  <a:pt x="374" y="503"/>
                  <a:pt x="365" y="494"/>
                  <a:pt x="355" y="494"/>
                </a:cubicBezTo>
                <a:cubicBezTo>
                  <a:pt x="345" y="494"/>
                  <a:pt x="335" y="501"/>
                  <a:pt x="334" y="513"/>
                </a:cubicBezTo>
                <a:cubicBezTo>
                  <a:pt x="333" y="528"/>
                  <a:pt x="334" y="543"/>
                  <a:pt x="334" y="558"/>
                </a:cubicBezTo>
                <a:close/>
                <a:moveTo>
                  <a:pt x="343" y="382"/>
                </a:moveTo>
                <a:cubicBezTo>
                  <a:pt x="356" y="381"/>
                  <a:pt x="368" y="380"/>
                  <a:pt x="381" y="379"/>
                </a:cubicBezTo>
                <a:cubicBezTo>
                  <a:pt x="381" y="365"/>
                  <a:pt x="381" y="352"/>
                  <a:pt x="381" y="339"/>
                </a:cubicBezTo>
                <a:cubicBezTo>
                  <a:pt x="380" y="329"/>
                  <a:pt x="371" y="322"/>
                  <a:pt x="362" y="322"/>
                </a:cubicBezTo>
                <a:cubicBezTo>
                  <a:pt x="353" y="322"/>
                  <a:pt x="344" y="329"/>
                  <a:pt x="343" y="338"/>
                </a:cubicBezTo>
                <a:cubicBezTo>
                  <a:pt x="342" y="352"/>
                  <a:pt x="343" y="367"/>
                  <a:pt x="343" y="382"/>
                </a:cubicBezTo>
                <a:close/>
                <a:moveTo>
                  <a:pt x="847" y="379"/>
                </a:moveTo>
                <a:cubicBezTo>
                  <a:pt x="847" y="368"/>
                  <a:pt x="848" y="359"/>
                  <a:pt x="847" y="349"/>
                </a:cubicBezTo>
                <a:cubicBezTo>
                  <a:pt x="846" y="339"/>
                  <a:pt x="837" y="331"/>
                  <a:pt x="827" y="331"/>
                </a:cubicBezTo>
                <a:cubicBezTo>
                  <a:pt x="818" y="331"/>
                  <a:pt x="809" y="338"/>
                  <a:pt x="808" y="347"/>
                </a:cubicBezTo>
                <a:cubicBezTo>
                  <a:pt x="807" y="355"/>
                  <a:pt x="807" y="363"/>
                  <a:pt x="807" y="371"/>
                </a:cubicBezTo>
                <a:cubicBezTo>
                  <a:pt x="807" y="373"/>
                  <a:pt x="811" y="376"/>
                  <a:pt x="813" y="376"/>
                </a:cubicBezTo>
                <a:cubicBezTo>
                  <a:pt x="824" y="378"/>
                  <a:pt x="835" y="378"/>
                  <a:pt x="847" y="379"/>
                </a:cubicBezTo>
                <a:close/>
                <a:moveTo>
                  <a:pt x="1085" y="717"/>
                </a:moveTo>
                <a:cubicBezTo>
                  <a:pt x="1085" y="708"/>
                  <a:pt x="1085" y="701"/>
                  <a:pt x="1085" y="694"/>
                </a:cubicBezTo>
                <a:cubicBezTo>
                  <a:pt x="1084" y="684"/>
                  <a:pt x="1076" y="677"/>
                  <a:pt x="1066" y="676"/>
                </a:cubicBezTo>
                <a:cubicBezTo>
                  <a:pt x="1056" y="675"/>
                  <a:pt x="1046" y="682"/>
                  <a:pt x="1045" y="692"/>
                </a:cubicBezTo>
                <a:cubicBezTo>
                  <a:pt x="1044" y="701"/>
                  <a:pt x="1045" y="711"/>
                  <a:pt x="1045" y="721"/>
                </a:cubicBezTo>
                <a:cubicBezTo>
                  <a:pt x="1058" y="720"/>
                  <a:pt x="1071" y="718"/>
                  <a:pt x="1085" y="717"/>
                </a:cubicBezTo>
                <a:close/>
                <a:moveTo>
                  <a:pt x="189" y="721"/>
                </a:moveTo>
                <a:cubicBezTo>
                  <a:pt x="189" y="714"/>
                  <a:pt x="189" y="709"/>
                  <a:pt x="189" y="704"/>
                </a:cubicBezTo>
                <a:cubicBezTo>
                  <a:pt x="189" y="701"/>
                  <a:pt x="190" y="698"/>
                  <a:pt x="189" y="695"/>
                </a:cubicBezTo>
                <a:cubicBezTo>
                  <a:pt x="188" y="685"/>
                  <a:pt x="179" y="677"/>
                  <a:pt x="169" y="677"/>
                </a:cubicBezTo>
                <a:cubicBezTo>
                  <a:pt x="158" y="677"/>
                  <a:pt x="150" y="685"/>
                  <a:pt x="149" y="696"/>
                </a:cubicBezTo>
                <a:cubicBezTo>
                  <a:pt x="149" y="702"/>
                  <a:pt x="149" y="709"/>
                  <a:pt x="149" y="717"/>
                </a:cubicBezTo>
                <a:cubicBezTo>
                  <a:pt x="163" y="718"/>
                  <a:pt x="175" y="720"/>
                  <a:pt x="189" y="721"/>
                </a:cubicBezTo>
                <a:close/>
                <a:moveTo>
                  <a:pt x="1082" y="562"/>
                </a:moveTo>
                <a:cubicBezTo>
                  <a:pt x="1082" y="559"/>
                  <a:pt x="1082" y="556"/>
                  <a:pt x="1082" y="554"/>
                </a:cubicBezTo>
                <a:cubicBezTo>
                  <a:pt x="1082" y="547"/>
                  <a:pt x="1083" y="540"/>
                  <a:pt x="1082" y="533"/>
                </a:cubicBezTo>
                <a:cubicBezTo>
                  <a:pt x="1081" y="523"/>
                  <a:pt x="1074" y="517"/>
                  <a:pt x="1065" y="516"/>
                </a:cubicBezTo>
                <a:cubicBezTo>
                  <a:pt x="1056" y="516"/>
                  <a:pt x="1048" y="522"/>
                  <a:pt x="1048" y="532"/>
                </a:cubicBezTo>
                <a:cubicBezTo>
                  <a:pt x="1047" y="542"/>
                  <a:pt x="1047" y="551"/>
                  <a:pt x="1047" y="562"/>
                </a:cubicBezTo>
                <a:cubicBezTo>
                  <a:pt x="1059" y="562"/>
                  <a:pt x="1070" y="562"/>
                  <a:pt x="1082" y="562"/>
                </a:cubicBezTo>
                <a:close/>
                <a:moveTo>
                  <a:pt x="186" y="562"/>
                </a:moveTo>
                <a:cubicBezTo>
                  <a:pt x="186" y="551"/>
                  <a:pt x="187" y="542"/>
                  <a:pt x="186" y="533"/>
                </a:cubicBezTo>
                <a:cubicBezTo>
                  <a:pt x="185" y="524"/>
                  <a:pt x="178" y="517"/>
                  <a:pt x="169" y="517"/>
                </a:cubicBezTo>
                <a:cubicBezTo>
                  <a:pt x="160" y="518"/>
                  <a:pt x="153" y="523"/>
                  <a:pt x="152" y="532"/>
                </a:cubicBezTo>
                <a:cubicBezTo>
                  <a:pt x="151" y="542"/>
                  <a:pt x="152" y="552"/>
                  <a:pt x="152" y="562"/>
                </a:cubicBezTo>
                <a:cubicBezTo>
                  <a:pt x="164" y="562"/>
                  <a:pt x="175" y="562"/>
                  <a:pt x="186" y="562"/>
                </a:cubicBezTo>
                <a:close/>
                <a:moveTo>
                  <a:pt x="207" y="396"/>
                </a:moveTo>
                <a:cubicBezTo>
                  <a:pt x="207" y="388"/>
                  <a:pt x="207" y="382"/>
                  <a:pt x="207" y="375"/>
                </a:cubicBezTo>
                <a:cubicBezTo>
                  <a:pt x="206" y="366"/>
                  <a:pt x="200" y="361"/>
                  <a:pt x="192" y="360"/>
                </a:cubicBezTo>
                <a:cubicBezTo>
                  <a:pt x="183" y="360"/>
                  <a:pt x="175" y="366"/>
                  <a:pt x="175" y="374"/>
                </a:cubicBezTo>
                <a:cubicBezTo>
                  <a:pt x="174" y="383"/>
                  <a:pt x="175" y="391"/>
                  <a:pt x="175" y="401"/>
                </a:cubicBezTo>
                <a:cubicBezTo>
                  <a:pt x="186" y="399"/>
                  <a:pt x="196" y="398"/>
                  <a:pt x="207" y="396"/>
                </a:cubicBezTo>
                <a:close/>
                <a:moveTo>
                  <a:pt x="996" y="392"/>
                </a:moveTo>
                <a:cubicBezTo>
                  <a:pt x="1006" y="394"/>
                  <a:pt x="1017" y="395"/>
                  <a:pt x="1028" y="396"/>
                </a:cubicBezTo>
                <a:cubicBezTo>
                  <a:pt x="1030" y="382"/>
                  <a:pt x="1024" y="373"/>
                  <a:pt x="1013" y="373"/>
                </a:cubicBezTo>
                <a:cubicBezTo>
                  <a:pt x="1002" y="372"/>
                  <a:pt x="996" y="379"/>
                  <a:pt x="996" y="39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571" name="Rectángulo 1">
            <a:extLst>
              <a:ext uri="{FF2B5EF4-FFF2-40B4-BE49-F238E27FC236}">
                <a16:creationId xmlns:a16="http://schemas.microsoft.com/office/drawing/2014/main" id="{294F1C1C-55E5-4CA6-8498-4A3694E0A6B3}"/>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2" name="Rectángulo 1">
            <a:extLst>
              <a:ext uri="{FF2B5EF4-FFF2-40B4-BE49-F238E27FC236}">
                <a16:creationId xmlns:a16="http://schemas.microsoft.com/office/drawing/2014/main" id="{26DB5D59-E8E1-4189-91FB-C7AB2CD3C33B}"/>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4583" name="Picture 7" descr="fotografía de ángulo bajo del Coliseo durante el día">
            <a:extLst>
              <a:ext uri="{FF2B5EF4-FFF2-40B4-BE49-F238E27FC236}">
                <a16:creationId xmlns:a16="http://schemas.microsoft.com/office/drawing/2014/main" id="{DF11C7B0-A786-4AA2-A3BB-CABA9E06C3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108" r="28715"/>
          <a:stretch/>
        </p:blipFill>
        <p:spPr bwMode="auto">
          <a:xfrm>
            <a:off x="5351420" y="0"/>
            <a:ext cx="3792579"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35"/>
        <p:cNvGrpSpPr/>
        <p:nvPr/>
      </p:nvGrpSpPr>
      <p:grpSpPr>
        <a:xfrm>
          <a:off x="0" y="0"/>
          <a:ext cx="0" cy="0"/>
          <a:chOff x="0" y="0"/>
          <a:chExt cx="0" cy="0"/>
        </a:xfrm>
      </p:grpSpPr>
      <p:pic>
        <p:nvPicPr>
          <p:cNvPr id="20482" name="Picture 2" descr="el coliseo, roma">
            <a:extLst>
              <a:ext uri="{FF2B5EF4-FFF2-40B4-BE49-F238E27FC236}">
                <a16:creationId xmlns:a16="http://schemas.microsoft.com/office/drawing/2014/main" id="{F552523E-D8E9-4E42-9024-F5E0F34A0B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331"/>
          <a:stretch/>
        </p:blipFill>
        <p:spPr bwMode="auto">
          <a:xfrm>
            <a:off x="0" y="-20064"/>
            <a:ext cx="9144000" cy="5163564"/>
          </a:xfrm>
          <a:prstGeom prst="rect">
            <a:avLst/>
          </a:prstGeom>
          <a:noFill/>
          <a:extLst>
            <a:ext uri="{909E8E84-426E-40DD-AFC4-6F175D3DCCD1}">
              <a14:hiddenFill xmlns:a14="http://schemas.microsoft.com/office/drawing/2010/main">
                <a:solidFill>
                  <a:srgbClr val="FFFFFF"/>
                </a:solidFill>
              </a14:hiddenFill>
            </a:ext>
          </a:extLst>
        </p:spPr>
      </p:pic>
      <p:sp>
        <p:nvSpPr>
          <p:cNvPr id="4136" name="Google Shape;4136;p69"/>
          <p:cNvSpPr/>
          <p:nvPr/>
        </p:nvSpPr>
        <p:spPr>
          <a:xfrm rot="-135743">
            <a:off x="1923057" y="1043575"/>
            <a:ext cx="5534260" cy="3117157"/>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alpha val="46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69"/>
          <p:cNvSpPr txBox="1">
            <a:spLocks noGrp="1"/>
          </p:cNvSpPr>
          <p:nvPr>
            <p:ph type="title"/>
          </p:nvPr>
        </p:nvSpPr>
        <p:spPr>
          <a:xfrm>
            <a:off x="2553449" y="1520100"/>
            <a:ext cx="4403700" cy="210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Awesome words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12"/>
        <p:cNvGrpSpPr/>
        <p:nvPr/>
      </p:nvGrpSpPr>
      <p:grpSpPr>
        <a:xfrm>
          <a:off x="0" y="0"/>
          <a:ext cx="0" cy="0"/>
          <a:chOff x="0" y="0"/>
          <a:chExt cx="0" cy="0"/>
        </a:xfrm>
      </p:grpSpPr>
      <p:sp>
        <p:nvSpPr>
          <p:cNvPr id="4213" name="Google Shape;4213;p70"/>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Influential architects</a:t>
            </a:r>
            <a:endParaRPr/>
          </a:p>
        </p:txBody>
      </p:sp>
      <p:sp>
        <p:nvSpPr>
          <p:cNvPr id="4214" name="Google Shape;4214;p70"/>
          <p:cNvSpPr/>
          <p:nvPr/>
        </p:nvSpPr>
        <p:spPr>
          <a:xfrm rot="-74598">
            <a:off x="3351387" y="3893114"/>
            <a:ext cx="2441224" cy="760880"/>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70"/>
          <p:cNvSpPr/>
          <p:nvPr/>
        </p:nvSpPr>
        <p:spPr>
          <a:xfrm rot="-74598">
            <a:off x="5993187" y="3893114"/>
            <a:ext cx="2441224" cy="760880"/>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70"/>
          <p:cNvSpPr/>
          <p:nvPr/>
        </p:nvSpPr>
        <p:spPr>
          <a:xfrm rot="-74598">
            <a:off x="709587" y="3872664"/>
            <a:ext cx="2441224" cy="760880"/>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70"/>
          <p:cNvSpPr/>
          <p:nvPr/>
        </p:nvSpPr>
        <p:spPr>
          <a:xfrm rot="-74598">
            <a:off x="679879" y="2926104"/>
            <a:ext cx="2500663" cy="81825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70"/>
          <p:cNvSpPr txBox="1"/>
          <p:nvPr/>
        </p:nvSpPr>
        <p:spPr>
          <a:xfrm>
            <a:off x="843463" y="3015131"/>
            <a:ext cx="2173500" cy="6402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600"/>
              </a:spcBef>
              <a:spcAft>
                <a:spcPts val="100"/>
              </a:spcAft>
              <a:buNone/>
            </a:pPr>
            <a:r>
              <a:rPr lang="en" sz="2400" b="1">
                <a:solidFill>
                  <a:srgbClr val="FFFBF6"/>
                </a:solidFill>
                <a:latin typeface="Viga"/>
                <a:ea typeface="Viga"/>
                <a:cs typeface="Viga"/>
                <a:sym typeface="Viga"/>
              </a:rPr>
              <a:t>Vitruvius</a:t>
            </a:r>
            <a:endParaRPr sz="2400" b="1">
              <a:solidFill>
                <a:srgbClr val="FFFBF6"/>
              </a:solidFill>
              <a:latin typeface="Viga"/>
              <a:ea typeface="Viga"/>
              <a:cs typeface="Viga"/>
              <a:sym typeface="Viga"/>
            </a:endParaRPr>
          </a:p>
        </p:txBody>
      </p:sp>
      <p:sp>
        <p:nvSpPr>
          <p:cNvPr id="4219" name="Google Shape;4219;p70"/>
          <p:cNvSpPr txBox="1"/>
          <p:nvPr/>
        </p:nvSpPr>
        <p:spPr>
          <a:xfrm>
            <a:off x="994949" y="3941854"/>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Venus is the second planet from the Sun</a:t>
            </a:r>
            <a:endParaRPr>
              <a:solidFill>
                <a:srgbClr val="3A291C"/>
              </a:solidFill>
              <a:latin typeface="Ubuntu"/>
              <a:ea typeface="Ubuntu"/>
              <a:cs typeface="Ubuntu"/>
              <a:sym typeface="Ubuntu"/>
            </a:endParaRPr>
          </a:p>
        </p:txBody>
      </p:sp>
      <p:sp>
        <p:nvSpPr>
          <p:cNvPr id="4220" name="Google Shape;4220;p70"/>
          <p:cNvSpPr/>
          <p:nvPr/>
        </p:nvSpPr>
        <p:spPr>
          <a:xfrm rot="-74598">
            <a:off x="3321667" y="2926104"/>
            <a:ext cx="2500663" cy="81825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70"/>
          <p:cNvSpPr txBox="1"/>
          <p:nvPr/>
        </p:nvSpPr>
        <p:spPr>
          <a:xfrm>
            <a:off x="3485250" y="3015131"/>
            <a:ext cx="2173500" cy="6402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600"/>
              </a:spcBef>
              <a:spcAft>
                <a:spcPts val="100"/>
              </a:spcAft>
              <a:buNone/>
            </a:pPr>
            <a:r>
              <a:rPr lang="en" sz="2400" b="1">
                <a:solidFill>
                  <a:srgbClr val="FFFBF6"/>
                </a:solidFill>
                <a:latin typeface="Viga"/>
                <a:ea typeface="Viga"/>
                <a:cs typeface="Viga"/>
                <a:sym typeface="Viga"/>
              </a:rPr>
              <a:t>Rabirius</a:t>
            </a:r>
            <a:endParaRPr sz="2400" b="1">
              <a:solidFill>
                <a:srgbClr val="FFFBF6"/>
              </a:solidFill>
              <a:latin typeface="Viga"/>
              <a:ea typeface="Viga"/>
              <a:cs typeface="Viga"/>
              <a:sym typeface="Viga"/>
            </a:endParaRPr>
          </a:p>
        </p:txBody>
      </p:sp>
      <p:sp>
        <p:nvSpPr>
          <p:cNvPr id="4222" name="Google Shape;4222;p70"/>
          <p:cNvSpPr txBox="1"/>
          <p:nvPr/>
        </p:nvSpPr>
        <p:spPr>
          <a:xfrm>
            <a:off x="3636749" y="3962304"/>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Saturn is a gas giant and has several rings</a:t>
            </a:r>
            <a:endParaRPr>
              <a:solidFill>
                <a:srgbClr val="3A291C"/>
              </a:solidFill>
              <a:latin typeface="Ubuntu"/>
              <a:ea typeface="Ubuntu"/>
              <a:cs typeface="Ubuntu"/>
              <a:sym typeface="Ubuntu"/>
            </a:endParaRPr>
          </a:p>
        </p:txBody>
      </p:sp>
      <p:sp>
        <p:nvSpPr>
          <p:cNvPr id="4223" name="Google Shape;4223;p70"/>
          <p:cNvSpPr/>
          <p:nvPr/>
        </p:nvSpPr>
        <p:spPr>
          <a:xfrm rot="-74598">
            <a:off x="5963442" y="2926104"/>
            <a:ext cx="2500663" cy="81825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4C9F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70"/>
          <p:cNvSpPr txBox="1"/>
          <p:nvPr/>
        </p:nvSpPr>
        <p:spPr>
          <a:xfrm>
            <a:off x="6127025" y="3015131"/>
            <a:ext cx="2173500" cy="6402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600"/>
              </a:spcBef>
              <a:spcAft>
                <a:spcPts val="100"/>
              </a:spcAft>
              <a:buNone/>
            </a:pPr>
            <a:r>
              <a:rPr lang="en" sz="2400" b="1">
                <a:solidFill>
                  <a:srgbClr val="FFFBF6"/>
                </a:solidFill>
                <a:latin typeface="Viga"/>
                <a:ea typeface="Viga"/>
                <a:cs typeface="Viga"/>
                <a:sym typeface="Viga"/>
              </a:rPr>
              <a:t>Apollodorus of Damascus</a:t>
            </a:r>
            <a:endParaRPr sz="2400" b="1">
              <a:solidFill>
                <a:srgbClr val="FFFBF6"/>
              </a:solidFill>
              <a:latin typeface="Viga"/>
              <a:ea typeface="Viga"/>
              <a:cs typeface="Viga"/>
              <a:sym typeface="Viga"/>
            </a:endParaRPr>
          </a:p>
        </p:txBody>
      </p:sp>
      <p:sp>
        <p:nvSpPr>
          <p:cNvPr id="4225" name="Google Shape;4225;p70"/>
          <p:cNvSpPr txBox="1"/>
          <p:nvPr/>
        </p:nvSpPr>
        <p:spPr>
          <a:xfrm>
            <a:off x="6278549" y="3962304"/>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Mars is full of iron oxide dust</a:t>
            </a:r>
            <a:endParaRPr>
              <a:solidFill>
                <a:srgbClr val="3A291C"/>
              </a:solidFill>
              <a:latin typeface="Ubuntu"/>
              <a:ea typeface="Ubuntu"/>
              <a:cs typeface="Ubuntu"/>
              <a:sym typeface="Ubuntu"/>
            </a:endParaRPr>
          </a:p>
        </p:txBody>
      </p:sp>
      <p:cxnSp>
        <p:nvCxnSpPr>
          <p:cNvPr id="4226" name="Google Shape;4226;p70"/>
          <p:cNvCxnSpPr/>
          <p:nvPr/>
        </p:nvCxnSpPr>
        <p:spPr>
          <a:xfrm>
            <a:off x="2082797" y="2412121"/>
            <a:ext cx="2336700" cy="0"/>
          </a:xfrm>
          <a:prstGeom prst="straightConnector1">
            <a:avLst/>
          </a:prstGeom>
          <a:noFill/>
          <a:ln w="9525" cap="flat" cmpd="sng">
            <a:solidFill>
              <a:srgbClr val="3A291C"/>
            </a:solidFill>
            <a:prstDash val="dash"/>
            <a:round/>
            <a:headEnd type="none" w="med" len="med"/>
            <a:tailEnd type="none" w="med" len="med"/>
          </a:ln>
        </p:spPr>
      </p:cxnSp>
      <p:cxnSp>
        <p:nvCxnSpPr>
          <p:cNvPr id="4227" name="Google Shape;4227;p70"/>
          <p:cNvCxnSpPr/>
          <p:nvPr/>
        </p:nvCxnSpPr>
        <p:spPr>
          <a:xfrm>
            <a:off x="4724584" y="2412121"/>
            <a:ext cx="2336700" cy="0"/>
          </a:xfrm>
          <a:prstGeom prst="straightConnector1">
            <a:avLst/>
          </a:prstGeom>
          <a:noFill/>
          <a:ln w="9525" cap="flat" cmpd="sng">
            <a:solidFill>
              <a:srgbClr val="3A291C"/>
            </a:solidFill>
            <a:prstDash val="dash"/>
            <a:round/>
            <a:headEnd type="none" w="med" len="med"/>
            <a:tailEnd type="none" w="med" len="med"/>
          </a:ln>
        </p:spPr>
      </p:cxnSp>
      <p:cxnSp>
        <p:nvCxnSpPr>
          <p:cNvPr id="4228" name="Google Shape;4228;p70"/>
          <p:cNvCxnSpPr>
            <a:stCxn id="4229" idx="2"/>
            <a:endCxn id="4218" idx="0"/>
          </p:cNvCxnSpPr>
          <p:nvPr/>
        </p:nvCxnSpPr>
        <p:spPr>
          <a:xfrm>
            <a:off x="1930199" y="2539096"/>
            <a:ext cx="0" cy="476100"/>
          </a:xfrm>
          <a:prstGeom prst="straightConnector1">
            <a:avLst/>
          </a:prstGeom>
          <a:noFill/>
          <a:ln w="9525" cap="flat" cmpd="sng">
            <a:solidFill>
              <a:srgbClr val="3A291C"/>
            </a:solidFill>
            <a:prstDash val="solid"/>
            <a:round/>
            <a:headEnd type="none" w="med" len="med"/>
            <a:tailEnd type="oval" w="med" len="med"/>
          </a:ln>
        </p:spPr>
      </p:cxnSp>
      <p:cxnSp>
        <p:nvCxnSpPr>
          <p:cNvPr id="4230" name="Google Shape;4230;p70"/>
          <p:cNvCxnSpPr>
            <a:stCxn id="4231" idx="2"/>
            <a:endCxn id="4221" idx="0"/>
          </p:cNvCxnSpPr>
          <p:nvPr/>
        </p:nvCxnSpPr>
        <p:spPr>
          <a:xfrm>
            <a:off x="4572024" y="2539096"/>
            <a:ext cx="0" cy="476100"/>
          </a:xfrm>
          <a:prstGeom prst="straightConnector1">
            <a:avLst/>
          </a:prstGeom>
          <a:noFill/>
          <a:ln w="9525" cap="flat" cmpd="sng">
            <a:solidFill>
              <a:srgbClr val="3A291C"/>
            </a:solidFill>
            <a:prstDash val="solid"/>
            <a:round/>
            <a:headEnd type="none" w="med" len="med"/>
            <a:tailEnd type="oval" w="med" len="med"/>
          </a:ln>
        </p:spPr>
      </p:cxnSp>
      <p:cxnSp>
        <p:nvCxnSpPr>
          <p:cNvPr id="4232" name="Google Shape;4232;p70"/>
          <p:cNvCxnSpPr>
            <a:stCxn id="4233" idx="2"/>
            <a:endCxn id="4224" idx="0"/>
          </p:cNvCxnSpPr>
          <p:nvPr/>
        </p:nvCxnSpPr>
        <p:spPr>
          <a:xfrm>
            <a:off x="7213849" y="2539096"/>
            <a:ext cx="0" cy="476100"/>
          </a:xfrm>
          <a:prstGeom prst="straightConnector1">
            <a:avLst/>
          </a:prstGeom>
          <a:noFill/>
          <a:ln w="9525" cap="flat" cmpd="sng">
            <a:solidFill>
              <a:srgbClr val="3A291C"/>
            </a:solidFill>
            <a:prstDash val="solid"/>
            <a:round/>
            <a:headEnd type="none" w="med" len="med"/>
            <a:tailEnd type="oval" w="med" len="med"/>
          </a:ln>
        </p:spPr>
      </p:cxnSp>
      <p:sp>
        <p:nvSpPr>
          <p:cNvPr id="4237" name="Google Shape;4237;p70"/>
          <p:cNvSpPr/>
          <p:nvPr/>
        </p:nvSpPr>
        <p:spPr>
          <a:xfrm>
            <a:off x="1683390" y="2159596"/>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70"/>
          <p:cNvSpPr txBox="1"/>
          <p:nvPr/>
        </p:nvSpPr>
        <p:spPr>
          <a:xfrm>
            <a:off x="1803749" y="2264896"/>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1</a:t>
            </a:r>
            <a:endParaRPr b="1">
              <a:solidFill>
                <a:srgbClr val="FFFBF6"/>
              </a:solidFill>
              <a:latin typeface="Viga"/>
              <a:ea typeface="Viga"/>
              <a:cs typeface="Viga"/>
              <a:sym typeface="Viga"/>
            </a:endParaRPr>
          </a:p>
        </p:txBody>
      </p:sp>
      <p:sp>
        <p:nvSpPr>
          <p:cNvPr id="4238" name="Google Shape;4238;p70"/>
          <p:cNvSpPr/>
          <p:nvPr/>
        </p:nvSpPr>
        <p:spPr>
          <a:xfrm>
            <a:off x="4325215" y="2159596"/>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70"/>
          <p:cNvSpPr txBox="1"/>
          <p:nvPr/>
        </p:nvSpPr>
        <p:spPr>
          <a:xfrm>
            <a:off x="4445574" y="2264896"/>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2</a:t>
            </a:r>
            <a:endParaRPr b="1">
              <a:solidFill>
                <a:srgbClr val="FFFBF6"/>
              </a:solidFill>
              <a:latin typeface="Viga"/>
              <a:ea typeface="Viga"/>
              <a:cs typeface="Viga"/>
              <a:sym typeface="Viga"/>
            </a:endParaRPr>
          </a:p>
        </p:txBody>
      </p:sp>
      <p:sp>
        <p:nvSpPr>
          <p:cNvPr id="4239" name="Google Shape;4239;p70"/>
          <p:cNvSpPr/>
          <p:nvPr/>
        </p:nvSpPr>
        <p:spPr>
          <a:xfrm>
            <a:off x="6967040" y="2159596"/>
            <a:ext cx="493618" cy="484800"/>
          </a:xfrm>
          <a:custGeom>
            <a:avLst/>
            <a:gdLst/>
            <a:ahLst/>
            <a:cxnLst/>
            <a:rect l="l" t="t" r="r" b="b"/>
            <a:pathLst>
              <a:path w="1406" h="1450" extrusionOk="0">
                <a:moveTo>
                  <a:pt x="305" y="0"/>
                </a:moveTo>
                <a:cubicBezTo>
                  <a:pt x="215" y="0"/>
                  <a:pt x="134" y="35"/>
                  <a:pt x="72" y="98"/>
                </a:cubicBezTo>
                <a:cubicBezTo>
                  <a:pt x="12" y="157"/>
                  <a:pt x="0" y="1229"/>
                  <a:pt x="0" y="1229"/>
                </a:cubicBezTo>
                <a:cubicBezTo>
                  <a:pt x="83" y="1412"/>
                  <a:pt x="306" y="1433"/>
                  <a:pt x="448" y="1433"/>
                </a:cubicBezTo>
                <a:cubicBezTo>
                  <a:pt x="491" y="1433"/>
                  <a:pt x="526" y="1431"/>
                  <a:pt x="548" y="1431"/>
                </a:cubicBezTo>
                <a:lnTo>
                  <a:pt x="1072" y="1443"/>
                </a:lnTo>
                <a:cubicBezTo>
                  <a:pt x="1091" y="1447"/>
                  <a:pt x="1110" y="1449"/>
                  <a:pt x="1129" y="1449"/>
                </a:cubicBezTo>
                <a:cubicBezTo>
                  <a:pt x="1216" y="1449"/>
                  <a:pt x="1299" y="1407"/>
                  <a:pt x="1358" y="1348"/>
                </a:cubicBezTo>
                <a:cubicBezTo>
                  <a:pt x="1405" y="1288"/>
                  <a:pt x="1370" y="288"/>
                  <a:pt x="1370" y="288"/>
                </a:cubicBezTo>
                <a:cubicBezTo>
                  <a:pt x="1334" y="217"/>
                  <a:pt x="1262" y="145"/>
                  <a:pt x="1179" y="110"/>
                </a:cubicBezTo>
                <a:cubicBezTo>
                  <a:pt x="1084" y="50"/>
                  <a:pt x="977" y="14"/>
                  <a:pt x="870" y="14"/>
                </a:cubicBezTo>
                <a:lnTo>
                  <a:pt x="346" y="2"/>
                </a:lnTo>
                <a:cubicBezTo>
                  <a:pt x="332" y="1"/>
                  <a:pt x="319" y="0"/>
                  <a:pt x="30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70"/>
          <p:cNvSpPr txBox="1"/>
          <p:nvPr/>
        </p:nvSpPr>
        <p:spPr>
          <a:xfrm>
            <a:off x="7087399" y="2264896"/>
            <a:ext cx="252900" cy="27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BF6"/>
                </a:solidFill>
                <a:latin typeface="Viga"/>
                <a:ea typeface="Viga"/>
                <a:cs typeface="Viga"/>
                <a:sym typeface="Viga"/>
              </a:rPr>
              <a:t>3</a:t>
            </a:r>
            <a:endParaRPr b="1">
              <a:solidFill>
                <a:srgbClr val="FFFBF6"/>
              </a:solidFill>
              <a:latin typeface="Viga"/>
              <a:ea typeface="Viga"/>
              <a:cs typeface="Viga"/>
              <a:sym typeface="Viga"/>
            </a:endParaRPr>
          </a:p>
        </p:txBody>
      </p:sp>
      <p:sp>
        <p:nvSpPr>
          <p:cNvPr id="29" name="Rectángulo 1">
            <a:extLst>
              <a:ext uri="{FF2B5EF4-FFF2-40B4-BE49-F238E27FC236}">
                <a16:creationId xmlns:a16="http://schemas.microsoft.com/office/drawing/2014/main" id="{C2AA4635-9128-4F67-AE74-E91425CAFF0F}"/>
              </a:ext>
            </a:extLst>
          </p:cNvPr>
          <p:cNvSpPr/>
          <p:nvPr/>
        </p:nvSpPr>
        <p:spPr>
          <a:xfrm rot="10800000">
            <a:off x="7167562" y="4486656"/>
            <a:ext cx="2024743" cy="656843"/>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ectángulo 1">
            <a:extLst>
              <a:ext uri="{FF2B5EF4-FFF2-40B4-BE49-F238E27FC236}">
                <a16:creationId xmlns:a16="http://schemas.microsoft.com/office/drawing/2014/main" id="{946F596E-4ED3-4B65-A6F5-FAAB7F23193A}"/>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 name="Grupo 13">
            <a:extLst>
              <a:ext uri="{FF2B5EF4-FFF2-40B4-BE49-F238E27FC236}">
                <a16:creationId xmlns:a16="http://schemas.microsoft.com/office/drawing/2014/main" id="{24F0B1E9-2130-4EC8-8AF7-474DF8B101F2}"/>
              </a:ext>
            </a:extLst>
          </p:cNvPr>
          <p:cNvGrpSpPr/>
          <p:nvPr/>
        </p:nvGrpSpPr>
        <p:grpSpPr>
          <a:xfrm>
            <a:off x="1644650" y="1081088"/>
            <a:ext cx="592138" cy="976313"/>
            <a:chOff x="1644650" y="1081088"/>
            <a:chExt cx="592138" cy="976313"/>
          </a:xfrm>
        </p:grpSpPr>
        <p:sp>
          <p:nvSpPr>
            <p:cNvPr id="6" name="Freeform 4">
              <a:extLst>
                <a:ext uri="{FF2B5EF4-FFF2-40B4-BE49-F238E27FC236}">
                  <a16:creationId xmlns:a16="http://schemas.microsoft.com/office/drawing/2014/main" id="{9B13AF0F-B00D-4EDC-8A3F-960CA81EFCBB}"/>
                </a:ext>
              </a:extLst>
            </p:cNvPr>
            <p:cNvSpPr>
              <a:spLocks/>
            </p:cNvSpPr>
            <p:nvPr/>
          </p:nvSpPr>
          <p:spPr bwMode="auto">
            <a:xfrm>
              <a:off x="1717675" y="1477963"/>
              <a:ext cx="455613" cy="371475"/>
            </a:xfrm>
            <a:custGeom>
              <a:avLst/>
              <a:gdLst>
                <a:gd name="T0" fmla="*/ 234 w 266"/>
                <a:gd name="T1" fmla="*/ 211 h 218"/>
                <a:gd name="T2" fmla="*/ 138 w 266"/>
                <a:gd name="T3" fmla="*/ 147 h 218"/>
                <a:gd name="T4" fmla="*/ 127 w 266"/>
                <a:gd name="T5" fmla="*/ 162 h 218"/>
                <a:gd name="T6" fmla="*/ 205 w 266"/>
                <a:gd name="T7" fmla="*/ 215 h 218"/>
                <a:gd name="T8" fmla="*/ 197 w 266"/>
                <a:gd name="T9" fmla="*/ 217 h 218"/>
                <a:gd name="T10" fmla="*/ 120 w 266"/>
                <a:gd name="T11" fmla="*/ 217 h 218"/>
                <a:gd name="T12" fmla="*/ 100 w 266"/>
                <a:gd name="T13" fmla="*/ 206 h 218"/>
                <a:gd name="T14" fmla="*/ 77 w 266"/>
                <a:gd name="T15" fmla="*/ 166 h 218"/>
                <a:gd name="T16" fmla="*/ 61 w 266"/>
                <a:gd name="T17" fmla="*/ 175 h 218"/>
                <a:gd name="T18" fmla="*/ 83 w 266"/>
                <a:gd name="T19" fmla="*/ 214 h 218"/>
                <a:gd name="T20" fmla="*/ 80 w 266"/>
                <a:gd name="T21" fmla="*/ 217 h 218"/>
                <a:gd name="T22" fmla="*/ 27 w 266"/>
                <a:gd name="T23" fmla="*/ 174 h 218"/>
                <a:gd name="T24" fmla="*/ 2 w 266"/>
                <a:gd name="T25" fmla="*/ 36 h 218"/>
                <a:gd name="T26" fmla="*/ 16 w 266"/>
                <a:gd name="T27" fmla="*/ 10 h 218"/>
                <a:gd name="T28" fmla="*/ 72 w 266"/>
                <a:gd name="T29" fmla="*/ 134 h 218"/>
                <a:gd name="T30" fmla="*/ 86 w 266"/>
                <a:gd name="T31" fmla="*/ 123 h 218"/>
                <a:gd name="T32" fmla="*/ 35 w 266"/>
                <a:gd name="T33" fmla="*/ 5 h 218"/>
                <a:gd name="T34" fmla="*/ 38 w 266"/>
                <a:gd name="T35" fmla="*/ 0 h 218"/>
                <a:gd name="T36" fmla="*/ 59 w 266"/>
                <a:gd name="T37" fmla="*/ 10 h 218"/>
                <a:gd name="T38" fmla="*/ 257 w 266"/>
                <a:gd name="T39" fmla="*/ 160 h 218"/>
                <a:gd name="T40" fmla="*/ 261 w 266"/>
                <a:gd name="T41" fmla="*/ 174 h 218"/>
                <a:gd name="T42" fmla="*/ 234 w 266"/>
                <a:gd name="T43" fmla="*/ 21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6" h="218">
                  <a:moveTo>
                    <a:pt x="234" y="211"/>
                  </a:moveTo>
                  <a:cubicBezTo>
                    <a:pt x="201" y="189"/>
                    <a:pt x="170" y="169"/>
                    <a:pt x="138" y="147"/>
                  </a:cubicBezTo>
                  <a:cubicBezTo>
                    <a:pt x="134" y="152"/>
                    <a:pt x="131" y="156"/>
                    <a:pt x="127" y="162"/>
                  </a:cubicBezTo>
                  <a:cubicBezTo>
                    <a:pt x="153" y="179"/>
                    <a:pt x="178" y="197"/>
                    <a:pt x="205" y="215"/>
                  </a:cubicBezTo>
                  <a:cubicBezTo>
                    <a:pt x="202" y="216"/>
                    <a:pt x="199" y="217"/>
                    <a:pt x="197" y="217"/>
                  </a:cubicBezTo>
                  <a:cubicBezTo>
                    <a:pt x="171" y="217"/>
                    <a:pt x="145" y="217"/>
                    <a:pt x="120" y="217"/>
                  </a:cubicBezTo>
                  <a:cubicBezTo>
                    <a:pt x="110" y="217"/>
                    <a:pt x="105" y="215"/>
                    <a:pt x="100" y="206"/>
                  </a:cubicBezTo>
                  <a:cubicBezTo>
                    <a:pt x="93" y="193"/>
                    <a:pt x="85" y="180"/>
                    <a:pt x="77" y="166"/>
                  </a:cubicBezTo>
                  <a:cubicBezTo>
                    <a:pt x="72" y="169"/>
                    <a:pt x="67" y="172"/>
                    <a:pt x="61" y="175"/>
                  </a:cubicBezTo>
                  <a:cubicBezTo>
                    <a:pt x="69" y="189"/>
                    <a:pt x="76" y="202"/>
                    <a:pt x="83" y="214"/>
                  </a:cubicBezTo>
                  <a:cubicBezTo>
                    <a:pt x="81" y="216"/>
                    <a:pt x="81" y="217"/>
                    <a:pt x="80" y="217"/>
                  </a:cubicBezTo>
                  <a:cubicBezTo>
                    <a:pt x="35" y="218"/>
                    <a:pt x="35" y="218"/>
                    <a:pt x="27" y="174"/>
                  </a:cubicBezTo>
                  <a:cubicBezTo>
                    <a:pt x="18" y="128"/>
                    <a:pt x="10" y="82"/>
                    <a:pt x="2" y="36"/>
                  </a:cubicBezTo>
                  <a:cubicBezTo>
                    <a:pt x="0" y="25"/>
                    <a:pt x="1" y="14"/>
                    <a:pt x="16" y="10"/>
                  </a:cubicBezTo>
                  <a:cubicBezTo>
                    <a:pt x="26" y="54"/>
                    <a:pt x="40" y="97"/>
                    <a:pt x="72" y="134"/>
                  </a:cubicBezTo>
                  <a:cubicBezTo>
                    <a:pt x="76" y="130"/>
                    <a:pt x="81" y="127"/>
                    <a:pt x="86" y="123"/>
                  </a:cubicBezTo>
                  <a:cubicBezTo>
                    <a:pt x="58" y="88"/>
                    <a:pt x="42" y="48"/>
                    <a:pt x="35" y="5"/>
                  </a:cubicBezTo>
                  <a:cubicBezTo>
                    <a:pt x="36" y="3"/>
                    <a:pt x="37" y="2"/>
                    <a:pt x="38" y="0"/>
                  </a:cubicBezTo>
                  <a:cubicBezTo>
                    <a:pt x="45" y="4"/>
                    <a:pt x="55" y="5"/>
                    <a:pt x="59" y="10"/>
                  </a:cubicBezTo>
                  <a:cubicBezTo>
                    <a:pt x="114" y="75"/>
                    <a:pt x="178" y="127"/>
                    <a:pt x="257" y="160"/>
                  </a:cubicBezTo>
                  <a:cubicBezTo>
                    <a:pt x="265" y="163"/>
                    <a:pt x="266" y="167"/>
                    <a:pt x="261" y="174"/>
                  </a:cubicBezTo>
                  <a:cubicBezTo>
                    <a:pt x="252" y="185"/>
                    <a:pt x="244" y="197"/>
                    <a:pt x="234" y="21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E56D78EC-54C2-4F58-BA93-0BC0681B2C90}"/>
                </a:ext>
              </a:extLst>
            </p:cNvPr>
            <p:cNvSpPr>
              <a:spLocks/>
            </p:cNvSpPr>
            <p:nvPr/>
          </p:nvSpPr>
          <p:spPr bwMode="auto">
            <a:xfrm>
              <a:off x="1847850" y="1446213"/>
              <a:ext cx="388938" cy="280988"/>
            </a:xfrm>
            <a:custGeom>
              <a:avLst/>
              <a:gdLst>
                <a:gd name="T0" fmla="*/ 0 w 227"/>
                <a:gd name="T1" fmla="*/ 20 h 165"/>
                <a:gd name="T2" fmla="*/ 11 w 227"/>
                <a:gd name="T3" fmla="*/ 3 h 165"/>
                <a:gd name="T4" fmla="*/ 76 w 227"/>
                <a:gd name="T5" fmla="*/ 10 h 165"/>
                <a:gd name="T6" fmla="*/ 96 w 227"/>
                <a:gd name="T7" fmla="*/ 0 h 165"/>
                <a:gd name="T8" fmla="*/ 112 w 227"/>
                <a:gd name="T9" fmla="*/ 24 h 165"/>
                <a:gd name="T10" fmla="*/ 87 w 227"/>
                <a:gd name="T11" fmla="*/ 37 h 165"/>
                <a:gd name="T12" fmla="*/ 94 w 227"/>
                <a:gd name="T13" fmla="*/ 53 h 165"/>
                <a:gd name="T14" fmla="*/ 117 w 227"/>
                <a:gd name="T15" fmla="*/ 42 h 165"/>
                <a:gd name="T16" fmla="*/ 166 w 227"/>
                <a:gd name="T17" fmla="*/ 39 h 165"/>
                <a:gd name="T18" fmla="*/ 213 w 227"/>
                <a:gd name="T19" fmla="*/ 57 h 165"/>
                <a:gd name="T20" fmla="*/ 226 w 227"/>
                <a:gd name="T21" fmla="*/ 81 h 165"/>
                <a:gd name="T22" fmla="*/ 197 w 227"/>
                <a:gd name="T23" fmla="*/ 165 h 165"/>
                <a:gd name="T24" fmla="*/ 0 w 227"/>
                <a:gd name="T25" fmla="*/ 2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165">
                  <a:moveTo>
                    <a:pt x="0" y="20"/>
                  </a:moveTo>
                  <a:cubicBezTo>
                    <a:pt x="4" y="14"/>
                    <a:pt x="7" y="8"/>
                    <a:pt x="11" y="3"/>
                  </a:cubicBezTo>
                  <a:cubicBezTo>
                    <a:pt x="32" y="5"/>
                    <a:pt x="54" y="8"/>
                    <a:pt x="76" y="10"/>
                  </a:cubicBezTo>
                  <a:cubicBezTo>
                    <a:pt x="81" y="8"/>
                    <a:pt x="89" y="4"/>
                    <a:pt x="96" y="0"/>
                  </a:cubicBezTo>
                  <a:cubicBezTo>
                    <a:pt x="102" y="9"/>
                    <a:pt x="107" y="16"/>
                    <a:pt x="112" y="24"/>
                  </a:cubicBezTo>
                  <a:cubicBezTo>
                    <a:pt x="104" y="28"/>
                    <a:pt x="95" y="32"/>
                    <a:pt x="87" y="37"/>
                  </a:cubicBezTo>
                  <a:cubicBezTo>
                    <a:pt x="89" y="42"/>
                    <a:pt x="91" y="47"/>
                    <a:pt x="94" y="53"/>
                  </a:cubicBezTo>
                  <a:cubicBezTo>
                    <a:pt x="102" y="49"/>
                    <a:pt x="110" y="47"/>
                    <a:pt x="117" y="42"/>
                  </a:cubicBezTo>
                  <a:cubicBezTo>
                    <a:pt x="133" y="32"/>
                    <a:pt x="149" y="33"/>
                    <a:pt x="166" y="39"/>
                  </a:cubicBezTo>
                  <a:cubicBezTo>
                    <a:pt x="182" y="44"/>
                    <a:pt x="197" y="50"/>
                    <a:pt x="213" y="57"/>
                  </a:cubicBezTo>
                  <a:cubicBezTo>
                    <a:pt x="222" y="62"/>
                    <a:pt x="227" y="70"/>
                    <a:pt x="226" y="81"/>
                  </a:cubicBezTo>
                  <a:cubicBezTo>
                    <a:pt x="222" y="111"/>
                    <a:pt x="211" y="138"/>
                    <a:pt x="197" y="165"/>
                  </a:cubicBezTo>
                  <a:cubicBezTo>
                    <a:pt x="118" y="135"/>
                    <a:pt x="55" y="84"/>
                    <a:pt x="0" y="2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341C1E28-8585-43DD-859A-C499A62C54F2}"/>
                </a:ext>
              </a:extLst>
            </p:cNvPr>
            <p:cNvSpPr>
              <a:spLocks noEditPoints="1"/>
            </p:cNvSpPr>
            <p:nvPr/>
          </p:nvSpPr>
          <p:spPr bwMode="auto">
            <a:xfrm>
              <a:off x="1760538" y="1878013"/>
              <a:ext cx="361950" cy="112713"/>
            </a:xfrm>
            <a:custGeom>
              <a:avLst/>
              <a:gdLst>
                <a:gd name="T0" fmla="*/ 1 w 211"/>
                <a:gd name="T1" fmla="*/ 66 h 66"/>
                <a:gd name="T2" fmla="*/ 1 w 211"/>
                <a:gd name="T3" fmla="*/ 12 h 66"/>
                <a:gd name="T4" fmla="*/ 14 w 211"/>
                <a:gd name="T5" fmla="*/ 1 h 66"/>
                <a:gd name="T6" fmla="*/ 198 w 211"/>
                <a:gd name="T7" fmla="*/ 1 h 66"/>
                <a:gd name="T8" fmla="*/ 209 w 211"/>
                <a:gd name="T9" fmla="*/ 12 h 66"/>
                <a:gd name="T10" fmla="*/ 210 w 211"/>
                <a:gd name="T11" fmla="*/ 66 h 66"/>
                <a:gd name="T12" fmla="*/ 1 w 211"/>
                <a:gd name="T13" fmla="*/ 66 h 66"/>
                <a:gd name="T14" fmla="*/ 123 w 211"/>
                <a:gd name="T15" fmla="*/ 47 h 66"/>
                <a:gd name="T16" fmla="*/ 123 w 211"/>
                <a:gd name="T17" fmla="*/ 30 h 66"/>
                <a:gd name="T18" fmla="*/ 40 w 211"/>
                <a:gd name="T19" fmla="*/ 30 h 66"/>
                <a:gd name="T20" fmla="*/ 40 w 211"/>
                <a:gd name="T21" fmla="*/ 47 h 66"/>
                <a:gd name="T22" fmla="*/ 123 w 211"/>
                <a:gd name="T23" fmla="*/ 47 h 66"/>
                <a:gd name="T24" fmla="*/ 171 w 211"/>
                <a:gd name="T25" fmla="*/ 30 h 66"/>
                <a:gd name="T26" fmla="*/ 144 w 211"/>
                <a:gd name="T27" fmla="*/ 30 h 66"/>
                <a:gd name="T28" fmla="*/ 144 w 211"/>
                <a:gd name="T29" fmla="*/ 47 h 66"/>
                <a:gd name="T30" fmla="*/ 171 w 211"/>
                <a:gd name="T31" fmla="*/ 47 h 66"/>
                <a:gd name="T32" fmla="*/ 171 w 211"/>
                <a:gd name="T33"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66">
                  <a:moveTo>
                    <a:pt x="1" y="66"/>
                  </a:moveTo>
                  <a:cubicBezTo>
                    <a:pt x="1" y="48"/>
                    <a:pt x="0" y="30"/>
                    <a:pt x="1" y="12"/>
                  </a:cubicBezTo>
                  <a:cubicBezTo>
                    <a:pt x="1" y="8"/>
                    <a:pt x="9" y="1"/>
                    <a:pt x="14" y="1"/>
                  </a:cubicBezTo>
                  <a:cubicBezTo>
                    <a:pt x="75" y="0"/>
                    <a:pt x="137" y="0"/>
                    <a:pt x="198" y="1"/>
                  </a:cubicBezTo>
                  <a:cubicBezTo>
                    <a:pt x="202" y="1"/>
                    <a:pt x="209" y="8"/>
                    <a:pt x="209" y="12"/>
                  </a:cubicBezTo>
                  <a:cubicBezTo>
                    <a:pt x="211" y="30"/>
                    <a:pt x="210" y="48"/>
                    <a:pt x="210" y="66"/>
                  </a:cubicBezTo>
                  <a:cubicBezTo>
                    <a:pt x="140" y="66"/>
                    <a:pt x="71" y="66"/>
                    <a:pt x="1" y="66"/>
                  </a:cubicBezTo>
                  <a:close/>
                  <a:moveTo>
                    <a:pt x="123" y="47"/>
                  </a:moveTo>
                  <a:cubicBezTo>
                    <a:pt x="123" y="40"/>
                    <a:pt x="123" y="35"/>
                    <a:pt x="123" y="30"/>
                  </a:cubicBezTo>
                  <a:cubicBezTo>
                    <a:pt x="95" y="30"/>
                    <a:pt x="68" y="30"/>
                    <a:pt x="40" y="30"/>
                  </a:cubicBezTo>
                  <a:cubicBezTo>
                    <a:pt x="40" y="36"/>
                    <a:pt x="40" y="42"/>
                    <a:pt x="40" y="47"/>
                  </a:cubicBezTo>
                  <a:cubicBezTo>
                    <a:pt x="68" y="47"/>
                    <a:pt x="95" y="47"/>
                    <a:pt x="123" y="47"/>
                  </a:cubicBezTo>
                  <a:close/>
                  <a:moveTo>
                    <a:pt x="171" y="30"/>
                  </a:moveTo>
                  <a:cubicBezTo>
                    <a:pt x="162" y="30"/>
                    <a:pt x="153" y="30"/>
                    <a:pt x="144" y="30"/>
                  </a:cubicBezTo>
                  <a:cubicBezTo>
                    <a:pt x="144" y="36"/>
                    <a:pt x="144" y="41"/>
                    <a:pt x="144" y="47"/>
                  </a:cubicBezTo>
                  <a:cubicBezTo>
                    <a:pt x="154" y="47"/>
                    <a:pt x="162" y="47"/>
                    <a:pt x="171" y="47"/>
                  </a:cubicBezTo>
                  <a:cubicBezTo>
                    <a:pt x="171" y="41"/>
                    <a:pt x="171" y="36"/>
                    <a:pt x="171" y="3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FE982378-3CE8-47BC-BB3F-DB329B78C75E}"/>
                </a:ext>
              </a:extLst>
            </p:cNvPr>
            <p:cNvSpPr>
              <a:spLocks/>
            </p:cNvSpPr>
            <p:nvPr/>
          </p:nvSpPr>
          <p:spPr bwMode="auto">
            <a:xfrm>
              <a:off x="1784350" y="1081088"/>
              <a:ext cx="300038" cy="144463"/>
            </a:xfrm>
            <a:custGeom>
              <a:avLst/>
              <a:gdLst>
                <a:gd name="T0" fmla="*/ 174 w 175"/>
                <a:gd name="T1" fmla="*/ 71 h 85"/>
                <a:gd name="T2" fmla="*/ 72 w 175"/>
                <a:gd name="T3" fmla="*/ 71 h 85"/>
                <a:gd name="T4" fmla="*/ 33 w 175"/>
                <a:gd name="T5" fmla="*/ 40 h 85"/>
                <a:gd name="T6" fmla="*/ 11 w 175"/>
                <a:gd name="T7" fmla="*/ 85 h 85"/>
                <a:gd name="T8" fmla="*/ 50 w 175"/>
                <a:gd name="T9" fmla="*/ 8 h 85"/>
                <a:gd name="T10" fmla="*/ 130 w 175"/>
                <a:gd name="T11" fmla="*/ 6 h 85"/>
                <a:gd name="T12" fmla="*/ 174 w 175"/>
                <a:gd name="T13" fmla="*/ 71 h 85"/>
              </a:gdLst>
              <a:ahLst/>
              <a:cxnLst>
                <a:cxn ang="0">
                  <a:pos x="T0" y="T1"/>
                </a:cxn>
                <a:cxn ang="0">
                  <a:pos x="T2" y="T3"/>
                </a:cxn>
                <a:cxn ang="0">
                  <a:pos x="T4" y="T5"/>
                </a:cxn>
                <a:cxn ang="0">
                  <a:pos x="T6" y="T7"/>
                </a:cxn>
                <a:cxn ang="0">
                  <a:pos x="T8" y="T9"/>
                </a:cxn>
                <a:cxn ang="0">
                  <a:pos x="T10" y="T11"/>
                </a:cxn>
                <a:cxn ang="0">
                  <a:pos x="T12" y="T13"/>
                </a:cxn>
              </a:cxnLst>
              <a:rect l="0" t="0" r="r" b="b"/>
              <a:pathLst>
                <a:path w="175" h="85">
                  <a:moveTo>
                    <a:pt x="174" y="71"/>
                  </a:moveTo>
                  <a:cubicBezTo>
                    <a:pt x="140" y="75"/>
                    <a:pt x="106" y="78"/>
                    <a:pt x="72" y="71"/>
                  </a:cubicBezTo>
                  <a:cubicBezTo>
                    <a:pt x="55" y="67"/>
                    <a:pt x="42" y="57"/>
                    <a:pt x="33" y="40"/>
                  </a:cubicBezTo>
                  <a:cubicBezTo>
                    <a:pt x="25" y="56"/>
                    <a:pt x="18" y="70"/>
                    <a:pt x="11" y="85"/>
                  </a:cubicBezTo>
                  <a:cubicBezTo>
                    <a:pt x="0" y="46"/>
                    <a:pt x="23" y="15"/>
                    <a:pt x="50" y="8"/>
                  </a:cubicBezTo>
                  <a:cubicBezTo>
                    <a:pt x="77" y="0"/>
                    <a:pt x="104" y="0"/>
                    <a:pt x="130" y="6"/>
                  </a:cubicBezTo>
                  <a:cubicBezTo>
                    <a:pt x="158" y="13"/>
                    <a:pt x="175" y="37"/>
                    <a:pt x="174" y="7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7CA8FBA9-02BF-4B60-B562-092BC409AEE4}"/>
                </a:ext>
              </a:extLst>
            </p:cNvPr>
            <p:cNvSpPr>
              <a:spLocks/>
            </p:cNvSpPr>
            <p:nvPr/>
          </p:nvSpPr>
          <p:spPr bwMode="auto">
            <a:xfrm>
              <a:off x="1814513" y="1214438"/>
              <a:ext cx="260350" cy="128588"/>
            </a:xfrm>
            <a:custGeom>
              <a:avLst/>
              <a:gdLst>
                <a:gd name="T0" fmla="*/ 149 w 152"/>
                <a:gd name="T1" fmla="*/ 14 h 76"/>
                <a:gd name="T2" fmla="*/ 137 w 152"/>
                <a:gd name="T3" fmla="*/ 51 h 76"/>
                <a:gd name="T4" fmla="*/ 84 w 152"/>
                <a:gd name="T5" fmla="*/ 67 h 76"/>
                <a:gd name="T6" fmla="*/ 46 w 152"/>
                <a:gd name="T7" fmla="*/ 72 h 76"/>
                <a:gd name="T8" fmla="*/ 28 w 152"/>
                <a:gd name="T9" fmla="*/ 68 h 76"/>
                <a:gd name="T10" fmla="*/ 3 w 152"/>
                <a:gd name="T11" fmla="*/ 36 h 76"/>
                <a:gd name="T12" fmla="*/ 3 w 152"/>
                <a:gd name="T13" fmla="*/ 21 h 76"/>
                <a:gd name="T14" fmla="*/ 18 w 152"/>
                <a:gd name="T15" fmla="*/ 4 h 76"/>
                <a:gd name="T16" fmla="*/ 25 w 152"/>
                <a:gd name="T17" fmla="*/ 1 h 76"/>
                <a:gd name="T18" fmla="*/ 139 w 152"/>
                <a:gd name="T19" fmla="*/ 14 h 76"/>
                <a:gd name="T20" fmla="*/ 149 w 152"/>
                <a:gd name="T21" fmla="*/ 1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76">
                  <a:moveTo>
                    <a:pt x="149" y="14"/>
                  </a:moveTo>
                  <a:cubicBezTo>
                    <a:pt x="152" y="30"/>
                    <a:pt x="148" y="39"/>
                    <a:pt x="137" y="51"/>
                  </a:cubicBezTo>
                  <a:cubicBezTo>
                    <a:pt x="121" y="69"/>
                    <a:pt x="107" y="76"/>
                    <a:pt x="84" y="67"/>
                  </a:cubicBezTo>
                  <a:cubicBezTo>
                    <a:pt x="73" y="63"/>
                    <a:pt x="58" y="68"/>
                    <a:pt x="46" y="72"/>
                  </a:cubicBezTo>
                  <a:cubicBezTo>
                    <a:pt x="37" y="75"/>
                    <a:pt x="33" y="75"/>
                    <a:pt x="28" y="68"/>
                  </a:cubicBezTo>
                  <a:cubicBezTo>
                    <a:pt x="20" y="57"/>
                    <a:pt x="10" y="47"/>
                    <a:pt x="3" y="36"/>
                  </a:cubicBezTo>
                  <a:cubicBezTo>
                    <a:pt x="0" y="32"/>
                    <a:pt x="1" y="25"/>
                    <a:pt x="3" y="21"/>
                  </a:cubicBezTo>
                  <a:cubicBezTo>
                    <a:pt x="6" y="15"/>
                    <a:pt x="12" y="9"/>
                    <a:pt x="18" y="4"/>
                  </a:cubicBezTo>
                  <a:cubicBezTo>
                    <a:pt x="19" y="2"/>
                    <a:pt x="24" y="0"/>
                    <a:pt x="25" y="1"/>
                  </a:cubicBezTo>
                  <a:cubicBezTo>
                    <a:pt x="62" y="20"/>
                    <a:pt x="101" y="16"/>
                    <a:pt x="139" y="14"/>
                  </a:cubicBezTo>
                  <a:cubicBezTo>
                    <a:pt x="142" y="14"/>
                    <a:pt x="145" y="14"/>
                    <a:pt x="149" y="1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E3FEA8AE-7846-4374-958B-BB8E0565548B}"/>
                </a:ext>
              </a:extLst>
            </p:cNvPr>
            <p:cNvSpPr>
              <a:spLocks/>
            </p:cNvSpPr>
            <p:nvPr/>
          </p:nvSpPr>
          <p:spPr bwMode="auto">
            <a:xfrm>
              <a:off x="1747838" y="2027238"/>
              <a:ext cx="388938" cy="30163"/>
            </a:xfrm>
            <a:custGeom>
              <a:avLst/>
              <a:gdLst>
                <a:gd name="T0" fmla="*/ 227 w 227"/>
                <a:gd name="T1" fmla="*/ 0 h 18"/>
                <a:gd name="T2" fmla="*/ 227 w 227"/>
                <a:gd name="T3" fmla="*/ 18 h 18"/>
                <a:gd name="T4" fmla="*/ 0 w 227"/>
                <a:gd name="T5" fmla="*/ 18 h 18"/>
                <a:gd name="T6" fmla="*/ 0 w 227"/>
                <a:gd name="T7" fmla="*/ 0 h 18"/>
                <a:gd name="T8" fmla="*/ 227 w 227"/>
                <a:gd name="T9" fmla="*/ 0 h 18"/>
              </a:gdLst>
              <a:ahLst/>
              <a:cxnLst>
                <a:cxn ang="0">
                  <a:pos x="T0" y="T1"/>
                </a:cxn>
                <a:cxn ang="0">
                  <a:pos x="T2" y="T3"/>
                </a:cxn>
                <a:cxn ang="0">
                  <a:pos x="T4" y="T5"/>
                </a:cxn>
                <a:cxn ang="0">
                  <a:pos x="T6" y="T7"/>
                </a:cxn>
                <a:cxn ang="0">
                  <a:pos x="T8" y="T9"/>
                </a:cxn>
              </a:cxnLst>
              <a:rect l="0" t="0" r="r" b="b"/>
              <a:pathLst>
                <a:path w="227" h="18">
                  <a:moveTo>
                    <a:pt x="227" y="0"/>
                  </a:moveTo>
                  <a:cubicBezTo>
                    <a:pt x="227" y="6"/>
                    <a:pt x="227" y="11"/>
                    <a:pt x="227" y="18"/>
                  </a:cubicBezTo>
                  <a:cubicBezTo>
                    <a:pt x="151" y="18"/>
                    <a:pt x="76" y="18"/>
                    <a:pt x="0" y="18"/>
                  </a:cubicBezTo>
                  <a:cubicBezTo>
                    <a:pt x="0" y="12"/>
                    <a:pt x="0" y="6"/>
                    <a:pt x="0" y="0"/>
                  </a:cubicBezTo>
                  <a:cubicBezTo>
                    <a:pt x="75" y="0"/>
                    <a:pt x="151" y="0"/>
                    <a:pt x="22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D647F320-D7B1-47FC-909E-D0582EBE12F5}"/>
                </a:ext>
              </a:extLst>
            </p:cNvPr>
            <p:cNvSpPr>
              <a:spLocks/>
            </p:cNvSpPr>
            <p:nvPr/>
          </p:nvSpPr>
          <p:spPr bwMode="auto">
            <a:xfrm>
              <a:off x="1820863" y="1322388"/>
              <a:ext cx="242888" cy="103188"/>
            </a:xfrm>
            <a:custGeom>
              <a:avLst/>
              <a:gdLst>
                <a:gd name="T0" fmla="*/ 0 w 142"/>
                <a:gd name="T1" fmla="*/ 0 h 60"/>
                <a:gd name="T2" fmla="*/ 10 w 142"/>
                <a:gd name="T3" fmla="*/ 16 h 60"/>
                <a:gd name="T4" fmla="*/ 47 w 142"/>
                <a:gd name="T5" fmla="*/ 26 h 60"/>
                <a:gd name="T6" fmla="*/ 93 w 142"/>
                <a:gd name="T7" fmla="*/ 25 h 60"/>
                <a:gd name="T8" fmla="*/ 132 w 142"/>
                <a:gd name="T9" fmla="*/ 15 h 60"/>
                <a:gd name="T10" fmla="*/ 142 w 142"/>
                <a:gd name="T11" fmla="*/ 1 h 60"/>
                <a:gd name="T12" fmla="*/ 83 w 142"/>
                <a:gd name="T13" fmla="*/ 59 h 60"/>
                <a:gd name="T14" fmla="*/ 50 w 142"/>
                <a:gd name="T15" fmla="*/ 59 h 60"/>
                <a:gd name="T16" fmla="*/ 0 w 142"/>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60">
                  <a:moveTo>
                    <a:pt x="0" y="0"/>
                  </a:moveTo>
                  <a:cubicBezTo>
                    <a:pt x="5" y="8"/>
                    <a:pt x="7" y="12"/>
                    <a:pt x="10" y="16"/>
                  </a:cubicBezTo>
                  <a:cubicBezTo>
                    <a:pt x="20" y="30"/>
                    <a:pt x="31" y="33"/>
                    <a:pt x="47" y="26"/>
                  </a:cubicBezTo>
                  <a:cubicBezTo>
                    <a:pt x="62" y="19"/>
                    <a:pt x="78" y="18"/>
                    <a:pt x="93" y="25"/>
                  </a:cubicBezTo>
                  <a:cubicBezTo>
                    <a:pt x="111" y="33"/>
                    <a:pt x="120" y="31"/>
                    <a:pt x="132" y="15"/>
                  </a:cubicBezTo>
                  <a:cubicBezTo>
                    <a:pt x="135" y="11"/>
                    <a:pt x="137" y="7"/>
                    <a:pt x="142" y="1"/>
                  </a:cubicBezTo>
                  <a:cubicBezTo>
                    <a:pt x="137" y="40"/>
                    <a:pt x="118" y="58"/>
                    <a:pt x="83" y="59"/>
                  </a:cubicBezTo>
                  <a:cubicBezTo>
                    <a:pt x="72" y="59"/>
                    <a:pt x="61" y="60"/>
                    <a:pt x="50" y="59"/>
                  </a:cubicBezTo>
                  <a:cubicBezTo>
                    <a:pt x="20" y="56"/>
                    <a:pt x="2" y="36"/>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3E1B12DD-6AF0-4B3C-9AFB-EC9803A1725F}"/>
                </a:ext>
              </a:extLst>
            </p:cNvPr>
            <p:cNvSpPr>
              <a:spLocks/>
            </p:cNvSpPr>
            <p:nvPr/>
          </p:nvSpPr>
          <p:spPr bwMode="auto">
            <a:xfrm>
              <a:off x="1644650" y="1535113"/>
              <a:ext cx="85725" cy="239713"/>
            </a:xfrm>
            <a:custGeom>
              <a:avLst/>
              <a:gdLst>
                <a:gd name="T0" fmla="*/ 50 w 50"/>
                <a:gd name="T1" fmla="*/ 140 h 140"/>
                <a:gd name="T2" fmla="*/ 3 w 50"/>
                <a:gd name="T3" fmla="*/ 34 h 140"/>
                <a:gd name="T4" fmla="*/ 26 w 50"/>
                <a:gd name="T5" fmla="*/ 0 h 140"/>
                <a:gd name="T6" fmla="*/ 50 w 50"/>
                <a:gd name="T7" fmla="*/ 140 h 140"/>
              </a:gdLst>
              <a:ahLst/>
              <a:cxnLst>
                <a:cxn ang="0">
                  <a:pos x="T0" y="T1"/>
                </a:cxn>
                <a:cxn ang="0">
                  <a:pos x="T2" y="T3"/>
                </a:cxn>
                <a:cxn ang="0">
                  <a:pos x="T4" y="T5"/>
                </a:cxn>
                <a:cxn ang="0">
                  <a:pos x="T6" y="T7"/>
                </a:cxn>
              </a:cxnLst>
              <a:rect l="0" t="0" r="r" b="b"/>
              <a:pathLst>
                <a:path w="50" h="140">
                  <a:moveTo>
                    <a:pt x="50" y="140"/>
                  </a:moveTo>
                  <a:cubicBezTo>
                    <a:pt x="27" y="108"/>
                    <a:pt x="9" y="73"/>
                    <a:pt x="3" y="34"/>
                  </a:cubicBezTo>
                  <a:cubicBezTo>
                    <a:pt x="0" y="13"/>
                    <a:pt x="4" y="9"/>
                    <a:pt x="26" y="0"/>
                  </a:cubicBezTo>
                  <a:cubicBezTo>
                    <a:pt x="34" y="47"/>
                    <a:pt x="42" y="94"/>
                    <a:pt x="50" y="14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4" name="Grupo 43">
            <a:extLst>
              <a:ext uri="{FF2B5EF4-FFF2-40B4-BE49-F238E27FC236}">
                <a16:creationId xmlns:a16="http://schemas.microsoft.com/office/drawing/2014/main" id="{4358A1C4-638F-4CCC-8523-A4A98D8A2B90}"/>
              </a:ext>
            </a:extLst>
          </p:cNvPr>
          <p:cNvGrpSpPr/>
          <p:nvPr/>
        </p:nvGrpSpPr>
        <p:grpSpPr>
          <a:xfrm>
            <a:off x="4275929" y="1063790"/>
            <a:ext cx="592138" cy="976313"/>
            <a:chOff x="1644650" y="1081088"/>
            <a:chExt cx="592138" cy="976313"/>
          </a:xfrm>
        </p:grpSpPr>
        <p:sp>
          <p:nvSpPr>
            <p:cNvPr id="45" name="Freeform 4">
              <a:extLst>
                <a:ext uri="{FF2B5EF4-FFF2-40B4-BE49-F238E27FC236}">
                  <a16:creationId xmlns:a16="http://schemas.microsoft.com/office/drawing/2014/main" id="{C5AA8158-F4AF-4EC4-9888-00458AD26F99}"/>
                </a:ext>
              </a:extLst>
            </p:cNvPr>
            <p:cNvSpPr>
              <a:spLocks/>
            </p:cNvSpPr>
            <p:nvPr/>
          </p:nvSpPr>
          <p:spPr bwMode="auto">
            <a:xfrm>
              <a:off x="1717675" y="1477963"/>
              <a:ext cx="455613" cy="371475"/>
            </a:xfrm>
            <a:custGeom>
              <a:avLst/>
              <a:gdLst>
                <a:gd name="T0" fmla="*/ 234 w 266"/>
                <a:gd name="T1" fmla="*/ 211 h 218"/>
                <a:gd name="T2" fmla="*/ 138 w 266"/>
                <a:gd name="T3" fmla="*/ 147 h 218"/>
                <a:gd name="T4" fmla="*/ 127 w 266"/>
                <a:gd name="T5" fmla="*/ 162 h 218"/>
                <a:gd name="T6" fmla="*/ 205 w 266"/>
                <a:gd name="T7" fmla="*/ 215 h 218"/>
                <a:gd name="T8" fmla="*/ 197 w 266"/>
                <a:gd name="T9" fmla="*/ 217 h 218"/>
                <a:gd name="T10" fmla="*/ 120 w 266"/>
                <a:gd name="T11" fmla="*/ 217 h 218"/>
                <a:gd name="T12" fmla="*/ 100 w 266"/>
                <a:gd name="T13" fmla="*/ 206 h 218"/>
                <a:gd name="T14" fmla="*/ 77 w 266"/>
                <a:gd name="T15" fmla="*/ 166 h 218"/>
                <a:gd name="T16" fmla="*/ 61 w 266"/>
                <a:gd name="T17" fmla="*/ 175 h 218"/>
                <a:gd name="T18" fmla="*/ 83 w 266"/>
                <a:gd name="T19" fmla="*/ 214 h 218"/>
                <a:gd name="T20" fmla="*/ 80 w 266"/>
                <a:gd name="T21" fmla="*/ 217 h 218"/>
                <a:gd name="T22" fmla="*/ 27 w 266"/>
                <a:gd name="T23" fmla="*/ 174 h 218"/>
                <a:gd name="T24" fmla="*/ 2 w 266"/>
                <a:gd name="T25" fmla="*/ 36 h 218"/>
                <a:gd name="T26" fmla="*/ 16 w 266"/>
                <a:gd name="T27" fmla="*/ 10 h 218"/>
                <a:gd name="T28" fmla="*/ 72 w 266"/>
                <a:gd name="T29" fmla="*/ 134 h 218"/>
                <a:gd name="T30" fmla="*/ 86 w 266"/>
                <a:gd name="T31" fmla="*/ 123 h 218"/>
                <a:gd name="T32" fmla="*/ 35 w 266"/>
                <a:gd name="T33" fmla="*/ 5 h 218"/>
                <a:gd name="T34" fmla="*/ 38 w 266"/>
                <a:gd name="T35" fmla="*/ 0 h 218"/>
                <a:gd name="T36" fmla="*/ 59 w 266"/>
                <a:gd name="T37" fmla="*/ 10 h 218"/>
                <a:gd name="T38" fmla="*/ 257 w 266"/>
                <a:gd name="T39" fmla="*/ 160 h 218"/>
                <a:gd name="T40" fmla="*/ 261 w 266"/>
                <a:gd name="T41" fmla="*/ 174 h 218"/>
                <a:gd name="T42" fmla="*/ 234 w 266"/>
                <a:gd name="T43" fmla="*/ 21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6" h="218">
                  <a:moveTo>
                    <a:pt x="234" y="211"/>
                  </a:moveTo>
                  <a:cubicBezTo>
                    <a:pt x="201" y="189"/>
                    <a:pt x="170" y="169"/>
                    <a:pt x="138" y="147"/>
                  </a:cubicBezTo>
                  <a:cubicBezTo>
                    <a:pt x="134" y="152"/>
                    <a:pt x="131" y="156"/>
                    <a:pt x="127" y="162"/>
                  </a:cubicBezTo>
                  <a:cubicBezTo>
                    <a:pt x="153" y="179"/>
                    <a:pt x="178" y="197"/>
                    <a:pt x="205" y="215"/>
                  </a:cubicBezTo>
                  <a:cubicBezTo>
                    <a:pt x="202" y="216"/>
                    <a:pt x="199" y="217"/>
                    <a:pt x="197" y="217"/>
                  </a:cubicBezTo>
                  <a:cubicBezTo>
                    <a:pt x="171" y="217"/>
                    <a:pt x="145" y="217"/>
                    <a:pt x="120" y="217"/>
                  </a:cubicBezTo>
                  <a:cubicBezTo>
                    <a:pt x="110" y="217"/>
                    <a:pt x="105" y="215"/>
                    <a:pt x="100" y="206"/>
                  </a:cubicBezTo>
                  <a:cubicBezTo>
                    <a:pt x="93" y="193"/>
                    <a:pt x="85" y="180"/>
                    <a:pt x="77" y="166"/>
                  </a:cubicBezTo>
                  <a:cubicBezTo>
                    <a:pt x="72" y="169"/>
                    <a:pt x="67" y="172"/>
                    <a:pt x="61" y="175"/>
                  </a:cubicBezTo>
                  <a:cubicBezTo>
                    <a:pt x="69" y="189"/>
                    <a:pt x="76" y="202"/>
                    <a:pt x="83" y="214"/>
                  </a:cubicBezTo>
                  <a:cubicBezTo>
                    <a:pt x="81" y="216"/>
                    <a:pt x="81" y="217"/>
                    <a:pt x="80" y="217"/>
                  </a:cubicBezTo>
                  <a:cubicBezTo>
                    <a:pt x="35" y="218"/>
                    <a:pt x="35" y="218"/>
                    <a:pt x="27" y="174"/>
                  </a:cubicBezTo>
                  <a:cubicBezTo>
                    <a:pt x="18" y="128"/>
                    <a:pt x="10" y="82"/>
                    <a:pt x="2" y="36"/>
                  </a:cubicBezTo>
                  <a:cubicBezTo>
                    <a:pt x="0" y="25"/>
                    <a:pt x="1" y="14"/>
                    <a:pt x="16" y="10"/>
                  </a:cubicBezTo>
                  <a:cubicBezTo>
                    <a:pt x="26" y="54"/>
                    <a:pt x="40" y="97"/>
                    <a:pt x="72" y="134"/>
                  </a:cubicBezTo>
                  <a:cubicBezTo>
                    <a:pt x="76" y="130"/>
                    <a:pt x="81" y="127"/>
                    <a:pt x="86" y="123"/>
                  </a:cubicBezTo>
                  <a:cubicBezTo>
                    <a:pt x="58" y="88"/>
                    <a:pt x="42" y="48"/>
                    <a:pt x="35" y="5"/>
                  </a:cubicBezTo>
                  <a:cubicBezTo>
                    <a:pt x="36" y="3"/>
                    <a:pt x="37" y="2"/>
                    <a:pt x="38" y="0"/>
                  </a:cubicBezTo>
                  <a:cubicBezTo>
                    <a:pt x="45" y="4"/>
                    <a:pt x="55" y="5"/>
                    <a:pt x="59" y="10"/>
                  </a:cubicBezTo>
                  <a:cubicBezTo>
                    <a:pt x="114" y="75"/>
                    <a:pt x="178" y="127"/>
                    <a:pt x="257" y="160"/>
                  </a:cubicBezTo>
                  <a:cubicBezTo>
                    <a:pt x="265" y="163"/>
                    <a:pt x="266" y="167"/>
                    <a:pt x="261" y="174"/>
                  </a:cubicBezTo>
                  <a:cubicBezTo>
                    <a:pt x="252" y="185"/>
                    <a:pt x="244" y="197"/>
                    <a:pt x="234" y="21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5">
              <a:extLst>
                <a:ext uri="{FF2B5EF4-FFF2-40B4-BE49-F238E27FC236}">
                  <a16:creationId xmlns:a16="http://schemas.microsoft.com/office/drawing/2014/main" id="{BE53442D-DE51-4DC9-BACC-1A097E3AC196}"/>
                </a:ext>
              </a:extLst>
            </p:cNvPr>
            <p:cNvSpPr>
              <a:spLocks/>
            </p:cNvSpPr>
            <p:nvPr/>
          </p:nvSpPr>
          <p:spPr bwMode="auto">
            <a:xfrm>
              <a:off x="1847850" y="1446213"/>
              <a:ext cx="388938" cy="280988"/>
            </a:xfrm>
            <a:custGeom>
              <a:avLst/>
              <a:gdLst>
                <a:gd name="T0" fmla="*/ 0 w 227"/>
                <a:gd name="T1" fmla="*/ 20 h 165"/>
                <a:gd name="T2" fmla="*/ 11 w 227"/>
                <a:gd name="T3" fmla="*/ 3 h 165"/>
                <a:gd name="T4" fmla="*/ 76 w 227"/>
                <a:gd name="T5" fmla="*/ 10 h 165"/>
                <a:gd name="T6" fmla="*/ 96 w 227"/>
                <a:gd name="T7" fmla="*/ 0 h 165"/>
                <a:gd name="T8" fmla="*/ 112 w 227"/>
                <a:gd name="T9" fmla="*/ 24 h 165"/>
                <a:gd name="T10" fmla="*/ 87 w 227"/>
                <a:gd name="T11" fmla="*/ 37 h 165"/>
                <a:gd name="T12" fmla="*/ 94 w 227"/>
                <a:gd name="T13" fmla="*/ 53 h 165"/>
                <a:gd name="T14" fmla="*/ 117 w 227"/>
                <a:gd name="T15" fmla="*/ 42 h 165"/>
                <a:gd name="T16" fmla="*/ 166 w 227"/>
                <a:gd name="T17" fmla="*/ 39 h 165"/>
                <a:gd name="T18" fmla="*/ 213 w 227"/>
                <a:gd name="T19" fmla="*/ 57 h 165"/>
                <a:gd name="T20" fmla="*/ 226 w 227"/>
                <a:gd name="T21" fmla="*/ 81 h 165"/>
                <a:gd name="T22" fmla="*/ 197 w 227"/>
                <a:gd name="T23" fmla="*/ 165 h 165"/>
                <a:gd name="T24" fmla="*/ 0 w 227"/>
                <a:gd name="T25" fmla="*/ 2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165">
                  <a:moveTo>
                    <a:pt x="0" y="20"/>
                  </a:moveTo>
                  <a:cubicBezTo>
                    <a:pt x="4" y="14"/>
                    <a:pt x="7" y="8"/>
                    <a:pt x="11" y="3"/>
                  </a:cubicBezTo>
                  <a:cubicBezTo>
                    <a:pt x="32" y="5"/>
                    <a:pt x="54" y="8"/>
                    <a:pt x="76" y="10"/>
                  </a:cubicBezTo>
                  <a:cubicBezTo>
                    <a:pt x="81" y="8"/>
                    <a:pt x="89" y="4"/>
                    <a:pt x="96" y="0"/>
                  </a:cubicBezTo>
                  <a:cubicBezTo>
                    <a:pt x="102" y="9"/>
                    <a:pt x="107" y="16"/>
                    <a:pt x="112" y="24"/>
                  </a:cubicBezTo>
                  <a:cubicBezTo>
                    <a:pt x="104" y="28"/>
                    <a:pt x="95" y="32"/>
                    <a:pt x="87" y="37"/>
                  </a:cubicBezTo>
                  <a:cubicBezTo>
                    <a:pt x="89" y="42"/>
                    <a:pt x="91" y="47"/>
                    <a:pt x="94" y="53"/>
                  </a:cubicBezTo>
                  <a:cubicBezTo>
                    <a:pt x="102" y="49"/>
                    <a:pt x="110" y="47"/>
                    <a:pt x="117" y="42"/>
                  </a:cubicBezTo>
                  <a:cubicBezTo>
                    <a:pt x="133" y="32"/>
                    <a:pt x="149" y="33"/>
                    <a:pt x="166" y="39"/>
                  </a:cubicBezTo>
                  <a:cubicBezTo>
                    <a:pt x="182" y="44"/>
                    <a:pt x="197" y="50"/>
                    <a:pt x="213" y="57"/>
                  </a:cubicBezTo>
                  <a:cubicBezTo>
                    <a:pt x="222" y="62"/>
                    <a:pt x="227" y="70"/>
                    <a:pt x="226" y="81"/>
                  </a:cubicBezTo>
                  <a:cubicBezTo>
                    <a:pt x="222" y="111"/>
                    <a:pt x="211" y="138"/>
                    <a:pt x="197" y="165"/>
                  </a:cubicBezTo>
                  <a:cubicBezTo>
                    <a:pt x="118" y="135"/>
                    <a:pt x="55" y="84"/>
                    <a:pt x="0" y="2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6">
              <a:extLst>
                <a:ext uri="{FF2B5EF4-FFF2-40B4-BE49-F238E27FC236}">
                  <a16:creationId xmlns:a16="http://schemas.microsoft.com/office/drawing/2014/main" id="{5238D722-1E70-4594-932E-C3FE42068B6F}"/>
                </a:ext>
              </a:extLst>
            </p:cNvPr>
            <p:cNvSpPr>
              <a:spLocks noEditPoints="1"/>
            </p:cNvSpPr>
            <p:nvPr/>
          </p:nvSpPr>
          <p:spPr bwMode="auto">
            <a:xfrm>
              <a:off x="1760538" y="1878013"/>
              <a:ext cx="361950" cy="112713"/>
            </a:xfrm>
            <a:custGeom>
              <a:avLst/>
              <a:gdLst>
                <a:gd name="T0" fmla="*/ 1 w 211"/>
                <a:gd name="T1" fmla="*/ 66 h 66"/>
                <a:gd name="T2" fmla="*/ 1 w 211"/>
                <a:gd name="T3" fmla="*/ 12 h 66"/>
                <a:gd name="T4" fmla="*/ 14 w 211"/>
                <a:gd name="T5" fmla="*/ 1 h 66"/>
                <a:gd name="T6" fmla="*/ 198 w 211"/>
                <a:gd name="T7" fmla="*/ 1 h 66"/>
                <a:gd name="T8" fmla="*/ 209 w 211"/>
                <a:gd name="T9" fmla="*/ 12 h 66"/>
                <a:gd name="T10" fmla="*/ 210 w 211"/>
                <a:gd name="T11" fmla="*/ 66 h 66"/>
                <a:gd name="T12" fmla="*/ 1 w 211"/>
                <a:gd name="T13" fmla="*/ 66 h 66"/>
                <a:gd name="T14" fmla="*/ 123 w 211"/>
                <a:gd name="T15" fmla="*/ 47 h 66"/>
                <a:gd name="T16" fmla="*/ 123 w 211"/>
                <a:gd name="T17" fmla="*/ 30 h 66"/>
                <a:gd name="T18" fmla="*/ 40 w 211"/>
                <a:gd name="T19" fmla="*/ 30 h 66"/>
                <a:gd name="T20" fmla="*/ 40 w 211"/>
                <a:gd name="T21" fmla="*/ 47 h 66"/>
                <a:gd name="T22" fmla="*/ 123 w 211"/>
                <a:gd name="T23" fmla="*/ 47 h 66"/>
                <a:gd name="T24" fmla="*/ 171 w 211"/>
                <a:gd name="T25" fmla="*/ 30 h 66"/>
                <a:gd name="T26" fmla="*/ 144 w 211"/>
                <a:gd name="T27" fmla="*/ 30 h 66"/>
                <a:gd name="T28" fmla="*/ 144 w 211"/>
                <a:gd name="T29" fmla="*/ 47 h 66"/>
                <a:gd name="T30" fmla="*/ 171 w 211"/>
                <a:gd name="T31" fmla="*/ 47 h 66"/>
                <a:gd name="T32" fmla="*/ 171 w 211"/>
                <a:gd name="T33"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66">
                  <a:moveTo>
                    <a:pt x="1" y="66"/>
                  </a:moveTo>
                  <a:cubicBezTo>
                    <a:pt x="1" y="48"/>
                    <a:pt x="0" y="30"/>
                    <a:pt x="1" y="12"/>
                  </a:cubicBezTo>
                  <a:cubicBezTo>
                    <a:pt x="1" y="8"/>
                    <a:pt x="9" y="1"/>
                    <a:pt x="14" y="1"/>
                  </a:cubicBezTo>
                  <a:cubicBezTo>
                    <a:pt x="75" y="0"/>
                    <a:pt x="137" y="0"/>
                    <a:pt x="198" y="1"/>
                  </a:cubicBezTo>
                  <a:cubicBezTo>
                    <a:pt x="202" y="1"/>
                    <a:pt x="209" y="8"/>
                    <a:pt x="209" y="12"/>
                  </a:cubicBezTo>
                  <a:cubicBezTo>
                    <a:pt x="211" y="30"/>
                    <a:pt x="210" y="48"/>
                    <a:pt x="210" y="66"/>
                  </a:cubicBezTo>
                  <a:cubicBezTo>
                    <a:pt x="140" y="66"/>
                    <a:pt x="71" y="66"/>
                    <a:pt x="1" y="66"/>
                  </a:cubicBezTo>
                  <a:close/>
                  <a:moveTo>
                    <a:pt x="123" y="47"/>
                  </a:moveTo>
                  <a:cubicBezTo>
                    <a:pt x="123" y="40"/>
                    <a:pt x="123" y="35"/>
                    <a:pt x="123" y="30"/>
                  </a:cubicBezTo>
                  <a:cubicBezTo>
                    <a:pt x="95" y="30"/>
                    <a:pt x="68" y="30"/>
                    <a:pt x="40" y="30"/>
                  </a:cubicBezTo>
                  <a:cubicBezTo>
                    <a:pt x="40" y="36"/>
                    <a:pt x="40" y="42"/>
                    <a:pt x="40" y="47"/>
                  </a:cubicBezTo>
                  <a:cubicBezTo>
                    <a:pt x="68" y="47"/>
                    <a:pt x="95" y="47"/>
                    <a:pt x="123" y="47"/>
                  </a:cubicBezTo>
                  <a:close/>
                  <a:moveTo>
                    <a:pt x="171" y="30"/>
                  </a:moveTo>
                  <a:cubicBezTo>
                    <a:pt x="162" y="30"/>
                    <a:pt x="153" y="30"/>
                    <a:pt x="144" y="30"/>
                  </a:cubicBezTo>
                  <a:cubicBezTo>
                    <a:pt x="144" y="36"/>
                    <a:pt x="144" y="41"/>
                    <a:pt x="144" y="47"/>
                  </a:cubicBezTo>
                  <a:cubicBezTo>
                    <a:pt x="154" y="47"/>
                    <a:pt x="162" y="47"/>
                    <a:pt x="171" y="47"/>
                  </a:cubicBezTo>
                  <a:cubicBezTo>
                    <a:pt x="171" y="41"/>
                    <a:pt x="171" y="36"/>
                    <a:pt x="171" y="3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7">
              <a:extLst>
                <a:ext uri="{FF2B5EF4-FFF2-40B4-BE49-F238E27FC236}">
                  <a16:creationId xmlns:a16="http://schemas.microsoft.com/office/drawing/2014/main" id="{2ABA2011-F092-4A98-9FED-9DEB6A3D4354}"/>
                </a:ext>
              </a:extLst>
            </p:cNvPr>
            <p:cNvSpPr>
              <a:spLocks/>
            </p:cNvSpPr>
            <p:nvPr/>
          </p:nvSpPr>
          <p:spPr bwMode="auto">
            <a:xfrm>
              <a:off x="1784350" y="1081088"/>
              <a:ext cx="300038" cy="144463"/>
            </a:xfrm>
            <a:custGeom>
              <a:avLst/>
              <a:gdLst>
                <a:gd name="T0" fmla="*/ 174 w 175"/>
                <a:gd name="T1" fmla="*/ 71 h 85"/>
                <a:gd name="T2" fmla="*/ 72 w 175"/>
                <a:gd name="T3" fmla="*/ 71 h 85"/>
                <a:gd name="T4" fmla="*/ 33 w 175"/>
                <a:gd name="T5" fmla="*/ 40 h 85"/>
                <a:gd name="T6" fmla="*/ 11 w 175"/>
                <a:gd name="T7" fmla="*/ 85 h 85"/>
                <a:gd name="T8" fmla="*/ 50 w 175"/>
                <a:gd name="T9" fmla="*/ 8 h 85"/>
                <a:gd name="T10" fmla="*/ 130 w 175"/>
                <a:gd name="T11" fmla="*/ 6 h 85"/>
                <a:gd name="T12" fmla="*/ 174 w 175"/>
                <a:gd name="T13" fmla="*/ 71 h 85"/>
              </a:gdLst>
              <a:ahLst/>
              <a:cxnLst>
                <a:cxn ang="0">
                  <a:pos x="T0" y="T1"/>
                </a:cxn>
                <a:cxn ang="0">
                  <a:pos x="T2" y="T3"/>
                </a:cxn>
                <a:cxn ang="0">
                  <a:pos x="T4" y="T5"/>
                </a:cxn>
                <a:cxn ang="0">
                  <a:pos x="T6" y="T7"/>
                </a:cxn>
                <a:cxn ang="0">
                  <a:pos x="T8" y="T9"/>
                </a:cxn>
                <a:cxn ang="0">
                  <a:pos x="T10" y="T11"/>
                </a:cxn>
                <a:cxn ang="0">
                  <a:pos x="T12" y="T13"/>
                </a:cxn>
              </a:cxnLst>
              <a:rect l="0" t="0" r="r" b="b"/>
              <a:pathLst>
                <a:path w="175" h="85">
                  <a:moveTo>
                    <a:pt x="174" y="71"/>
                  </a:moveTo>
                  <a:cubicBezTo>
                    <a:pt x="140" y="75"/>
                    <a:pt x="106" y="78"/>
                    <a:pt x="72" y="71"/>
                  </a:cubicBezTo>
                  <a:cubicBezTo>
                    <a:pt x="55" y="67"/>
                    <a:pt x="42" y="57"/>
                    <a:pt x="33" y="40"/>
                  </a:cubicBezTo>
                  <a:cubicBezTo>
                    <a:pt x="25" y="56"/>
                    <a:pt x="18" y="70"/>
                    <a:pt x="11" y="85"/>
                  </a:cubicBezTo>
                  <a:cubicBezTo>
                    <a:pt x="0" y="46"/>
                    <a:pt x="23" y="15"/>
                    <a:pt x="50" y="8"/>
                  </a:cubicBezTo>
                  <a:cubicBezTo>
                    <a:pt x="77" y="0"/>
                    <a:pt x="104" y="0"/>
                    <a:pt x="130" y="6"/>
                  </a:cubicBezTo>
                  <a:cubicBezTo>
                    <a:pt x="158" y="13"/>
                    <a:pt x="175" y="37"/>
                    <a:pt x="174" y="7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8">
              <a:extLst>
                <a:ext uri="{FF2B5EF4-FFF2-40B4-BE49-F238E27FC236}">
                  <a16:creationId xmlns:a16="http://schemas.microsoft.com/office/drawing/2014/main" id="{5210E9A3-24F6-4F7F-AC22-0AECA11C08A9}"/>
                </a:ext>
              </a:extLst>
            </p:cNvPr>
            <p:cNvSpPr>
              <a:spLocks/>
            </p:cNvSpPr>
            <p:nvPr/>
          </p:nvSpPr>
          <p:spPr bwMode="auto">
            <a:xfrm>
              <a:off x="1814513" y="1214438"/>
              <a:ext cx="260350" cy="128588"/>
            </a:xfrm>
            <a:custGeom>
              <a:avLst/>
              <a:gdLst>
                <a:gd name="T0" fmla="*/ 149 w 152"/>
                <a:gd name="T1" fmla="*/ 14 h 76"/>
                <a:gd name="T2" fmla="*/ 137 w 152"/>
                <a:gd name="T3" fmla="*/ 51 h 76"/>
                <a:gd name="T4" fmla="*/ 84 w 152"/>
                <a:gd name="T5" fmla="*/ 67 h 76"/>
                <a:gd name="T6" fmla="*/ 46 w 152"/>
                <a:gd name="T7" fmla="*/ 72 h 76"/>
                <a:gd name="T8" fmla="*/ 28 w 152"/>
                <a:gd name="T9" fmla="*/ 68 h 76"/>
                <a:gd name="T10" fmla="*/ 3 w 152"/>
                <a:gd name="T11" fmla="*/ 36 h 76"/>
                <a:gd name="T12" fmla="*/ 3 w 152"/>
                <a:gd name="T13" fmla="*/ 21 h 76"/>
                <a:gd name="T14" fmla="*/ 18 w 152"/>
                <a:gd name="T15" fmla="*/ 4 h 76"/>
                <a:gd name="T16" fmla="*/ 25 w 152"/>
                <a:gd name="T17" fmla="*/ 1 h 76"/>
                <a:gd name="T18" fmla="*/ 139 w 152"/>
                <a:gd name="T19" fmla="*/ 14 h 76"/>
                <a:gd name="T20" fmla="*/ 149 w 152"/>
                <a:gd name="T21" fmla="*/ 1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76">
                  <a:moveTo>
                    <a:pt x="149" y="14"/>
                  </a:moveTo>
                  <a:cubicBezTo>
                    <a:pt x="152" y="30"/>
                    <a:pt x="148" y="39"/>
                    <a:pt x="137" y="51"/>
                  </a:cubicBezTo>
                  <a:cubicBezTo>
                    <a:pt x="121" y="69"/>
                    <a:pt x="107" y="76"/>
                    <a:pt x="84" y="67"/>
                  </a:cubicBezTo>
                  <a:cubicBezTo>
                    <a:pt x="73" y="63"/>
                    <a:pt x="58" y="68"/>
                    <a:pt x="46" y="72"/>
                  </a:cubicBezTo>
                  <a:cubicBezTo>
                    <a:pt x="37" y="75"/>
                    <a:pt x="33" y="75"/>
                    <a:pt x="28" y="68"/>
                  </a:cubicBezTo>
                  <a:cubicBezTo>
                    <a:pt x="20" y="57"/>
                    <a:pt x="10" y="47"/>
                    <a:pt x="3" y="36"/>
                  </a:cubicBezTo>
                  <a:cubicBezTo>
                    <a:pt x="0" y="32"/>
                    <a:pt x="1" y="25"/>
                    <a:pt x="3" y="21"/>
                  </a:cubicBezTo>
                  <a:cubicBezTo>
                    <a:pt x="6" y="15"/>
                    <a:pt x="12" y="9"/>
                    <a:pt x="18" y="4"/>
                  </a:cubicBezTo>
                  <a:cubicBezTo>
                    <a:pt x="19" y="2"/>
                    <a:pt x="24" y="0"/>
                    <a:pt x="25" y="1"/>
                  </a:cubicBezTo>
                  <a:cubicBezTo>
                    <a:pt x="62" y="20"/>
                    <a:pt x="101" y="16"/>
                    <a:pt x="139" y="14"/>
                  </a:cubicBezTo>
                  <a:cubicBezTo>
                    <a:pt x="142" y="14"/>
                    <a:pt x="145" y="14"/>
                    <a:pt x="149" y="1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9">
              <a:extLst>
                <a:ext uri="{FF2B5EF4-FFF2-40B4-BE49-F238E27FC236}">
                  <a16:creationId xmlns:a16="http://schemas.microsoft.com/office/drawing/2014/main" id="{B7EC0B21-1B95-4350-A003-52AEF90AE7D1}"/>
                </a:ext>
              </a:extLst>
            </p:cNvPr>
            <p:cNvSpPr>
              <a:spLocks/>
            </p:cNvSpPr>
            <p:nvPr/>
          </p:nvSpPr>
          <p:spPr bwMode="auto">
            <a:xfrm>
              <a:off x="1747838" y="2027238"/>
              <a:ext cx="388938" cy="30163"/>
            </a:xfrm>
            <a:custGeom>
              <a:avLst/>
              <a:gdLst>
                <a:gd name="T0" fmla="*/ 227 w 227"/>
                <a:gd name="T1" fmla="*/ 0 h 18"/>
                <a:gd name="T2" fmla="*/ 227 w 227"/>
                <a:gd name="T3" fmla="*/ 18 h 18"/>
                <a:gd name="T4" fmla="*/ 0 w 227"/>
                <a:gd name="T5" fmla="*/ 18 h 18"/>
                <a:gd name="T6" fmla="*/ 0 w 227"/>
                <a:gd name="T7" fmla="*/ 0 h 18"/>
                <a:gd name="T8" fmla="*/ 227 w 227"/>
                <a:gd name="T9" fmla="*/ 0 h 18"/>
              </a:gdLst>
              <a:ahLst/>
              <a:cxnLst>
                <a:cxn ang="0">
                  <a:pos x="T0" y="T1"/>
                </a:cxn>
                <a:cxn ang="0">
                  <a:pos x="T2" y="T3"/>
                </a:cxn>
                <a:cxn ang="0">
                  <a:pos x="T4" y="T5"/>
                </a:cxn>
                <a:cxn ang="0">
                  <a:pos x="T6" y="T7"/>
                </a:cxn>
                <a:cxn ang="0">
                  <a:pos x="T8" y="T9"/>
                </a:cxn>
              </a:cxnLst>
              <a:rect l="0" t="0" r="r" b="b"/>
              <a:pathLst>
                <a:path w="227" h="18">
                  <a:moveTo>
                    <a:pt x="227" y="0"/>
                  </a:moveTo>
                  <a:cubicBezTo>
                    <a:pt x="227" y="6"/>
                    <a:pt x="227" y="11"/>
                    <a:pt x="227" y="18"/>
                  </a:cubicBezTo>
                  <a:cubicBezTo>
                    <a:pt x="151" y="18"/>
                    <a:pt x="76" y="18"/>
                    <a:pt x="0" y="18"/>
                  </a:cubicBezTo>
                  <a:cubicBezTo>
                    <a:pt x="0" y="12"/>
                    <a:pt x="0" y="6"/>
                    <a:pt x="0" y="0"/>
                  </a:cubicBezTo>
                  <a:cubicBezTo>
                    <a:pt x="75" y="0"/>
                    <a:pt x="151" y="0"/>
                    <a:pt x="22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10">
              <a:extLst>
                <a:ext uri="{FF2B5EF4-FFF2-40B4-BE49-F238E27FC236}">
                  <a16:creationId xmlns:a16="http://schemas.microsoft.com/office/drawing/2014/main" id="{1781B710-2CD8-4B8F-9E21-5E1AA85AAE7A}"/>
                </a:ext>
              </a:extLst>
            </p:cNvPr>
            <p:cNvSpPr>
              <a:spLocks/>
            </p:cNvSpPr>
            <p:nvPr/>
          </p:nvSpPr>
          <p:spPr bwMode="auto">
            <a:xfrm>
              <a:off x="1820863" y="1322388"/>
              <a:ext cx="242888" cy="103188"/>
            </a:xfrm>
            <a:custGeom>
              <a:avLst/>
              <a:gdLst>
                <a:gd name="T0" fmla="*/ 0 w 142"/>
                <a:gd name="T1" fmla="*/ 0 h 60"/>
                <a:gd name="T2" fmla="*/ 10 w 142"/>
                <a:gd name="T3" fmla="*/ 16 h 60"/>
                <a:gd name="T4" fmla="*/ 47 w 142"/>
                <a:gd name="T5" fmla="*/ 26 h 60"/>
                <a:gd name="T6" fmla="*/ 93 w 142"/>
                <a:gd name="T7" fmla="*/ 25 h 60"/>
                <a:gd name="T8" fmla="*/ 132 w 142"/>
                <a:gd name="T9" fmla="*/ 15 h 60"/>
                <a:gd name="T10" fmla="*/ 142 w 142"/>
                <a:gd name="T11" fmla="*/ 1 h 60"/>
                <a:gd name="T12" fmla="*/ 83 w 142"/>
                <a:gd name="T13" fmla="*/ 59 h 60"/>
                <a:gd name="T14" fmla="*/ 50 w 142"/>
                <a:gd name="T15" fmla="*/ 59 h 60"/>
                <a:gd name="T16" fmla="*/ 0 w 142"/>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60">
                  <a:moveTo>
                    <a:pt x="0" y="0"/>
                  </a:moveTo>
                  <a:cubicBezTo>
                    <a:pt x="5" y="8"/>
                    <a:pt x="7" y="12"/>
                    <a:pt x="10" y="16"/>
                  </a:cubicBezTo>
                  <a:cubicBezTo>
                    <a:pt x="20" y="30"/>
                    <a:pt x="31" y="33"/>
                    <a:pt x="47" y="26"/>
                  </a:cubicBezTo>
                  <a:cubicBezTo>
                    <a:pt x="62" y="19"/>
                    <a:pt x="78" y="18"/>
                    <a:pt x="93" y="25"/>
                  </a:cubicBezTo>
                  <a:cubicBezTo>
                    <a:pt x="111" y="33"/>
                    <a:pt x="120" y="31"/>
                    <a:pt x="132" y="15"/>
                  </a:cubicBezTo>
                  <a:cubicBezTo>
                    <a:pt x="135" y="11"/>
                    <a:pt x="137" y="7"/>
                    <a:pt x="142" y="1"/>
                  </a:cubicBezTo>
                  <a:cubicBezTo>
                    <a:pt x="137" y="40"/>
                    <a:pt x="118" y="58"/>
                    <a:pt x="83" y="59"/>
                  </a:cubicBezTo>
                  <a:cubicBezTo>
                    <a:pt x="72" y="59"/>
                    <a:pt x="61" y="60"/>
                    <a:pt x="50" y="59"/>
                  </a:cubicBezTo>
                  <a:cubicBezTo>
                    <a:pt x="20" y="56"/>
                    <a:pt x="2" y="36"/>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11">
              <a:extLst>
                <a:ext uri="{FF2B5EF4-FFF2-40B4-BE49-F238E27FC236}">
                  <a16:creationId xmlns:a16="http://schemas.microsoft.com/office/drawing/2014/main" id="{A00E612A-0873-4E46-9AFA-128905871C33}"/>
                </a:ext>
              </a:extLst>
            </p:cNvPr>
            <p:cNvSpPr>
              <a:spLocks/>
            </p:cNvSpPr>
            <p:nvPr/>
          </p:nvSpPr>
          <p:spPr bwMode="auto">
            <a:xfrm>
              <a:off x="1644650" y="1535113"/>
              <a:ext cx="85725" cy="239713"/>
            </a:xfrm>
            <a:custGeom>
              <a:avLst/>
              <a:gdLst>
                <a:gd name="T0" fmla="*/ 50 w 50"/>
                <a:gd name="T1" fmla="*/ 140 h 140"/>
                <a:gd name="T2" fmla="*/ 3 w 50"/>
                <a:gd name="T3" fmla="*/ 34 h 140"/>
                <a:gd name="T4" fmla="*/ 26 w 50"/>
                <a:gd name="T5" fmla="*/ 0 h 140"/>
                <a:gd name="T6" fmla="*/ 50 w 50"/>
                <a:gd name="T7" fmla="*/ 140 h 140"/>
              </a:gdLst>
              <a:ahLst/>
              <a:cxnLst>
                <a:cxn ang="0">
                  <a:pos x="T0" y="T1"/>
                </a:cxn>
                <a:cxn ang="0">
                  <a:pos x="T2" y="T3"/>
                </a:cxn>
                <a:cxn ang="0">
                  <a:pos x="T4" y="T5"/>
                </a:cxn>
                <a:cxn ang="0">
                  <a:pos x="T6" y="T7"/>
                </a:cxn>
              </a:cxnLst>
              <a:rect l="0" t="0" r="r" b="b"/>
              <a:pathLst>
                <a:path w="50" h="140">
                  <a:moveTo>
                    <a:pt x="50" y="140"/>
                  </a:moveTo>
                  <a:cubicBezTo>
                    <a:pt x="27" y="108"/>
                    <a:pt x="9" y="73"/>
                    <a:pt x="3" y="34"/>
                  </a:cubicBezTo>
                  <a:cubicBezTo>
                    <a:pt x="0" y="13"/>
                    <a:pt x="4" y="9"/>
                    <a:pt x="26" y="0"/>
                  </a:cubicBezTo>
                  <a:cubicBezTo>
                    <a:pt x="34" y="47"/>
                    <a:pt x="42" y="94"/>
                    <a:pt x="50" y="14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3" name="Grupo 52">
            <a:extLst>
              <a:ext uri="{FF2B5EF4-FFF2-40B4-BE49-F238E27FC236}">
                <a16:creationId xmlns:a16="http://schemas.microsoft.com/office/drawing/2014/main" id="{3FE95A83-9CE9-43D2-BFDD-81D3BB08A126}"/>
              </a:ext>
            </a:extLst>
          </p:cNvPr>
          <p:cNvGrpSpPr/>
          <p:nvPr/>
        </p:nvGrpSpPr>
        <p:grpSpPr>
          <a:xfrm>
            <a:off x="6930816" y="1084699"/>
            <a:ext cx="592138" cy="976313"/>
            <a:chOff x="1644650" y="1081088"/>
            <a:chExt cx="592138" cy="976313"/>
          </a:xfrm>
        </p:grpSpPr>
        <p:sp>
          <p:nvSpPr>
            <p:cNvPr id="54" name="Freeform 4">
              <a:extLst>
                <a:ext uri="{FF2B5EF4-FFF2-40B4-BE49-F238E27FC236}">
                  <a16:creationId xmlns:a16="http://schemas.microsoft.com/office/drawing/2014/main" id="{1BBFA569-6CC2-47CF-899C-4E36F0A6F01A}"/>
                </a:ext>
              </a:extLst>
            </p:cNvPr>
            <p:cNvSpPr>
              <a:spLocks/>
            </p:cNvSpPr>
            <p:nvPr/>
          </p:nvSpPr>
          <p:spPr bwMode="auto">
            <a:xfrm>
              <a:off x="1717675" y="1477963"/>
              <a:ext cx="455613" cy="371475"/>
            </a:xfrm>
            <a:custGeom>
              <a:avLst/>
              <a:gdLst>
                <a:gd name="T0" fmla="*/ 234 w 266"/>
                <a:gd name="T1" fmla="*/ 211 h 218"/>
                <a:gd name="T2" fmla="*/ 138 w 266"/>
                <a:gd name="T3" fmla="*/ 147 h 218"/>
                <a:gd name="T4" fmla="*/ 127 w 266"/>
                <a:gd name="T5" fmla="*/ 162 h 218"/>
                <a:gd name="T6" fmla="*/ 205 w 266"/>
                <a:gd name="T7" fmla="*/ 215 h 218"/>
                <a:gd name="T8" fmla="*/ 197 w 266"/>
                <a:gd name="T9" fmla="*/ 217 h 218"/>
                <a:gd name="T10" fmla="*/ 120 w 266"/>
                <a:gd name="T11" fmla="*/ 217 h 218"/>
                <a:gd name="T12" fmla="*/ 100 w 266"/>
                <a:gd name="T13" fmla="*/ 206 h 218"/>
                <a:gd name="T14" fmla="*/ 77 w 266"/>
                <a:gd name="T15" fmla="*/ 166 h 218"/>
                <a:gd name="T16" fmla="*/ 61 w 266"/>
                <a:gd name="T17" fmla="*/ 175 h 218"/>
                <a:gd name="T18" fmla="*/ 83 w 266"/>
                <a:gd name="T19" fmla="*/ 214 h 218"/>
                <a:gd name="T20" fmla="*/ 80 w 266"/>
                <a:gd name="T21" fmla="*/ 217 h 218"/>
                <a:gd name="T22" fmla="*/ 27 w 266"/>
                <a:gd name="T23" fmla="*/ 174 h 218"/>
                <a:gd name="T24" fmla="*/ 2 w 266"/>
                <a:gd name="T25" fmla="*/ 36 h 218"/>
                <a:gd name="T26" fmla="*/ 16 w 266"/>
                <a:gd name="T27" fmla="*/ 10 h 218"/>
                <a:gd name="T28" fmla="*/ 72 w 266"/>
                <a:gd name="T29" fmla="*/ 134 h 218"/>
                <a:gd name="T30" fmla="*/ 86 w 266"/>
                <a:gd name="T31" fmla="*/ 123 h 218"/>
                <a:gd name="T32" fmla="*/ 35 w 266"/>
                <a:gd name="T33" fmla="*/ 5 h 218"/>
                <a:gd name="T34" fmla="*/ 38 w 266"/>
                <a:gd name="T35" fmla="*/ 0 h 218"/>
                <a:gd name="T36" fmla="*/ 59 w 266"/>
                <a:gd name="T37" fmla="*/ 10 h 218"/>
                <a:gd name="T38" fmla="*/ 257 w 266"/>
                <a:gd name="T39" fmla="*/ 160 h 218"/>
                <a:gd name="T40" fmla="*/ 261 w 266"/>
                <a:gd name="T41" fmla="*/ 174 h 218"/>
                <a:gd name="T42" fmla="*/ 234 w 266"/>
                <a:gd name="T43" fmla="*/ 21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6" h="218">
                  <a:moveTo>
                    <a:pt x="234" y="211"/>
                  </a:moveTo>
                  <a:cubicBezTo>
                    <a:pt x="201" y="189"/>
                    <a:pt x="170" y="169"/>
                    <a:pt x="138" y="147"/>
                  </a:cubicBezTo>
                  <a:cubicBezTo>
                    <a:pt x="134" y="152"/>
                    <a:pt x="131" y="156"/>
                    <a:pt x="127" y="162"/>
                  </a:cubicBezTo>
                  <a:cubicBezTo>
                    <a:pt x="153" y="179"/>
                    <a:pt x="178" y="197"/>
                    <a:pt x="205" y="215"/>
                  </a:cubicBezTo>
                  <a:cubicBezTo>
                    <a:pt x="202" y="216"/>
                    <a:pt x="199" y="217"/>
                    <a:pt x="197" y="217"/>
                  </a:cubicBezTo>
                  <a:cubicBezTo>
                    <a:pt x="171" y="217"/>
                    <a:pt x="145" y="217"/>
                    <a:pt x="120" y="217"/>
                  </a:cubicBezTo>
                  <a:cubicBezTo>
                    <a:pt x="110" y="217"/>
                    <a:pt x="105" y="215"/>
                    <a:pt x="100" y="206"/>
                  </a:cubicBezTo>
                  <a:cubicBezTo>
                    <a:pt x="93" y="193"/>
                    <a:pt x="85" y="180"/>
                    <a:pt x="77" y="166"/>
                  </a:cubicBezTo>
                  <a:cubicBezTo>
                    <a:pt x="72" y="169"/>
                    <a:pt x="67" y="172"/>
                    <a:pt x="61" y="175"/>
                  </a:cubicBezTo>
                  <a:cubicBezTo>
                    <a:pt x="69" y="189"/>
                    <a:pt x="76" y="202"/>
                    <a:pt x="83" y="214"/>
                  </a:cubicBezTo>
                  <a:cubicBezTo>
                    <a:pt x="81" y="216"/>
                    <a:pt x="81" y="217"/>
                    <a:pt x="80" y="217"/>
                  </a:cubicBezTo>
                  <a:cubicBezTo>
                    <a:pt x="35" y="218"/>
                    <a:pt x="35" y="218"/>
                    <a:pt x="27" y="174"/>
                  </a:cubicBezTo>
                  <a:cubicBezTo>
                    <a:pt x="18" y="128"/>
                    <a:pt x="10" y="82"/>
                    <a:pt x="2" y="36"/>
                  </a:cubicBezTo>
                  <a:cubicBezTo>
                    <a:pt x="0" y="25"/>
                    <a:pt x="1" y="14"/>
                    <a:pt x="16" y="10"/>
                  </a:cubicBezTo>
                  <a:cubicBezTo>
                    <a:pt x="26" y="54"/>
                    <a:pt x="40" y="97"/>
                    <a:pt x="72" y="134"/>
                  </a:cubicBezTo>
                  <a:cubicBezTo>
                    <a:pt x="76" y="130"/>
                    <a:pt x="81" y="127"/>
                    <a:pt x="86" y="123"/>
                  </a:cubicBezTo>
                  <a:cubicBezTo>
                    <a:pt x="58" y="88"/>
                    <a:pt x="42" y="48"/>
                    <a:pt x="35" y="5"/>
                  </a:cubicBezTo>
                  <a:cubicBezTo>
                    <a:pt x="36" y="3"/>
                    <a:pt x="37" y="2"/>
                    <a:pt x="38" y="0"/>
                  </a:cubicBezTo>
                  <a:cubicBezTo>
                    <a:pt x="45" y="4"/>
                    <a:pt x="55" y="5"/>
                    <a:pt x="59" y="10"/>
                  </a:cubicBezTo>
                  <a:cubicBezTo>
                    <a:pt x="114" y="75"/>
                    <a:pt x="178" y="127"/>
                    <a:pt x="257" y="160"/>
                  </a:cubicBezTo>
                  <a:cubicBezTo>
                    <a:pt x="265" y="163"/>
                    <a:pt x="266" y="167"/>
                    <a:pt x="261" y="174"/>
                  </a:cubicBezTo>
                  <a:cubicBezTo>
                    <a:pt x="252" y="185"/>
                    <a:pt x="244" y="197"/>
                    <a:pt x="234" y="21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
              <a:extLst>
                <a:ext uri="{FF2B5EF4-FFF2-40B4-BE49-F238E27FC236}">
                  <a16:creationId xmlns:a16="http://schemas.microsoft.com/office/drawing/2014/main" id="{27F41BB1-B03F-477D-86D1-7F7B49729E23}"/>
                </a:ext>
              </a:extLst>
            </p:cNvPr>
            <p:cNvSpPr>
              <a:spLocks/>
            </p:cNvSpPr>
            <p:nvPr/>
          </p:nvSpPr>
          <p:spPr bwMode="auto">
            <a:xfrm>
              <a:off x="1847850" y="1446213"/>
              <a:ext cx="388938" cy="280988"/>
            </a:xfrm>
            <a:custGeom>
              <a:avLst/>
              <a:gdLst>
                <a:gd name="T0" fmla="*/ 0 w 227"/>
                <a:gd name="T1" fmla="*/ 20 h 165"/>
                <a:gd name="T2" fmla="*/ 11 w 227"/>
                <a:gd name="T3" fmla="*/ 3 h 165"/>
                <a:gd name="T4" fmla="*/ 76 w 227"/>
                <a:gd name="T5" fmla="*/ 10 h 165"/>
                <a:gd name="T6" fmla="*/ 96 w 227"/>
                <a:gd name="T7" fmla="*/ 0 h 165"/>
                <a:gd name="T8" fmla="*/ 112 w 227"/>
                <a:gd name="T9" fmla="*/ 24 h 165"/>
                <a:gd name="T10" fmla="*/ 87 w 227"/>
                <a:gd name="T11" fmla="*/ 37 h 165"/>
                <a:gd name="T12" fmla="*/ 94 w 227"/>
                <a:gd name="T13" fmla="*/ 53 h 165"/>
                <a:gd name="T14" fmla="*/ 117 w 227"/>
                <a:gd name="T15" fmla="*/ 42 h 165"/>
                <a:gd name="T16" fmla="*/ 166 w 227"/>
                <a:gd name="T17" fmla="*/ 39 h 165"/>
                <a:gd name="T18" fmla="*/ 213 w 227"/>
                <a:gd name="T19" fmla="*/ 57 h 165"/>
                <a:gd name="T20" fmla="*/ 226 w 227"/>
                <a:gd name="T21" fmla="*/ 81 h 165"/>
                <a:gd name="T22" fmla="*/ 197 w 227"/>
                <a:gd name="T23" fmla="*/ 165 h 165"/>
                <a:gd name="T24" fmla="*/ 0 w 227"/>
                <a:gd name="T25" fmla="*/ 2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165">
                  <a:moveTo>
                    <a:pt x="0" y="20"/>
                  </a:moveTo>
                  <a:cubicBezTo>
                    <a:pt x="4" y="14"/>
                    <a:pt x="7" y="8"/>
                    <a:pt x="11" y="3"/>
                  </a:cubicBezTo>
                  <a:cubicBezTo>
                    <a:pt x="32" y="5"/>
                    <a:pt x="54" y="8"/>
                    <a:pt x="76" y="10"/>
                  </a:cubicBezTo>
                  <a:cubicBezTo>
                    <a:pt x="81" y="8"/>
                    <a:pt x="89" y="4"/>
                    <a:pt x="96" y="0"/>
                  </a:cubicBezTo>
                  <a:cubicBezTo>
                    <a:pt x="102" y="9"/>
                    <a:pt x="107" y="16"/>
                    <a:pt x="112" y="24"/>
                  </a:cubicBezTo>
                  <a:cubicBezTo>
                    <a:pt x="104" y="28"/>
                    <a:pt x="95" y="32"/>
                    <a:pt x="87" y="37"/>
                  </a:cubicBezTo>
                  <a:cubicBezTo>
                    <a:pt x="89" y="42"/>
                    <a:pt x="91" y="47"/>
                    <a:pt x="94" y="53"/>
                  </a:cubicBezTo>
                  <a:cubicBezTo>
                    <a:pt x="102" y="49"/>
                    <a:pt x="110" y="47"/>
                    <a:pt x="117" y="42"/>
                  </a:cubicBezTo>
                  <a:cubicBezTo>
                    <a:pt x="133" y="32"/>
                    <a:pt x="149" y="33"/>
                    <a:pt x="166" y="39"/>
                  </a:cubicBezTo>
                  <a:cubicBezTo>
                    <a:pt x="182" y="44"/>
                    <a:pt x="197" y="50"/>
                    <a:pt x="213" y="57"/>
                  </a:cubicBezTo>
                  <a:cubicBezTo>
                    <a:pt x="222" y="62"/>
                    <a:pt x="227" y="70"/>
                    <a:pt x="226" y="81"/>
                  </a:cubicBezTo>
                  <a:cubicBezTo>
                    <a:pt x="222" y="111"/>
                    <a:pt x="211" y="138"/>
                    <a:pt x="197" y="165"/>
                  </a:cubicBezTo>
                  <a:cubicBezTo>
                    <a:pt x="118" y="135"/>
                    <a:pt x="55" y="84"/>
                    <a:pt x="0" y="2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6">
              <a:extLst>
                <a:ext uri="{FF2B5EF4-FFF2-40B4-BE49-F238E27FC236}">
                  <a16:creationId xmlns:a16="http://schemas.microsoft.com/office/drawing/2014/main" id="{002D23E1-37A7-46DF-B18A-B53D0D7B3524}"/>
                </a:ext>
              </a:extLst>
            </p:cNvPr>
            <p:cNvSpPr>
              <a:spLocks noEditPoints="1"/>
            </p:cNvSpPr>
            <p:nvPr/>
          </p:nvSpPr>
          <p:spPr bwMode="auto">
            <a:xfrm>
              <a:off x="1760538" y="1878013"/>
              <a:ext cx="361950" cy="112713"/>
            </a:xfrm>
            <a:custGeom>
              <a:avLst/>
              <a:gdLst>
                <a:gd name="T0" fmla="*/ 1 w 211"/>
                <a:gd name="T1" fmla="*/ 66 h 66"/>
                <a:gd name="T2" fmla="*/ 1 w 211"/>
                <a:gd name="T3" fmla="*/ 12 h 66"/>
                <a:gd name="T4" fmla="*/ 14 w 211"/>
                <a:gd name="T5" fmla="*/ 1 h 66"/>
                <a:gd name="T6" fmla="*/ 198 w 211"/>
                <a:gd name="T7" fmla="*/ 1 h 66"/>
                <a:gd name="T8" fmla="*/ 209 w 211"/>
                <a:gd name="T9" fmla="*/ 12 h 66"/>
                <a:gd name="T10" fmla="*/ 210 w 211"/>
                <a:gd name="T11" fmla="*/ 66 h 66"/>
                <a:gd name="T12" fmla="*/ 1 w 211"/>
                <a:gd name="T13" fmla="*/ 66 h 66"/>
                <a:gd name="T14" fmla="*/ 123 w 211"/>
                <a:gd name="T15" fmla="*/ 47 h 66"/>
                <a:gd name="T16" fmla="*/ 123 w 211"/>
                <a:gd name="T17" fmla="*/ 30 h 66"/>
                <a:gd name="T18" fmla="*/ 40 w 211"/>
                <a:gd name="T19" fmla="*/ 30 h 66"/>
                <a:gd name="T20" fmla="*/ 40 w 211"/>
                <a:gd name="T21" fmla="*/ 47 h 66"/>
                <a:gd name="T22" fmla="*/ 123 w 211"/>
                <a:gd name="T23" fmla="*/ 47 h 66"/>
                <a:gd name="T24" fmla="*/ 171 w 211"/>
                <a:gd name="T25" fmla="*/ 30 h 66"/>
                <a:gd name="T26" fmla="*/ 144 w 211"/>
                <a:gd name="T27" fmla="*/ 30 h 66"/>
                <a:gd name="T28" fmla="*/ 144 w 211"/>
                <a:gd name="T29" fmla="*/ 47 h 66"/>
                <a:gd name="T30" fmla="*/ 171 w 211"/>
                <a:gd name="T31" fmla="*/ 47 h 66"/>
                <a:gd name="T32" fmla="*/ 171 w 211"/>
                <a:gd name="T33"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66">
                  <a:moveTo>
                    <a:pt x="1" y="66"/>
                  </a:moveTo>
                  <a:cubicBezTo>
                    <a:pt x="1" y="48"/>
                    <a:pt x="0" y="30"/>
                    <a:pt x="1" y="12"/>
                  </a:cubicBezTo>
                  <a:cubicBezTo>
                    <a:pt x="1" y="8"/>
                    <a:pt x="9" y="1"/>
                    <a:pt x="14" y="1"/>
                  </a:cubicBezTo>
                  <a:cubicBezTo>
                    <a:pt x="75" y="0"/>
                    <a:pt x="137" y="0"/>
                    <a:pt x="198" y="1"/>
                  </a:cubicBezTo>
                  <a:cubicBezTo>
                    <a:pt x="202" y="1"/>
                    <a:pt x="209" y="8"/>
                    <a:pt x="209" y="12"/>
                  </a:cubicBezTo>
                  <a:cubicBezTo>
                    <a:pt x="211" y="30"/>
                    <a:pt x="210" y="48"/>
                    <a:pt x="210" y="66"/>
                  </a:cubicBezTo>
                  <a:cubicBezTo>
                    <a:pt x="140" y="66"/>
                    <a:pt x="71" y="66"/>
                    <a:pt x="1" y="66"/>
                  </a:cubicBezTo>
                  <a:close/>
                  <a:moveTo>
                    <a:pt x="123" y="47"/>
                  </a:moveTo>
                  <a:cubicBezTo>
                    <a:pt x="123" y="40"/>
                    <a:pt x="123" y="35"/>
                    <a:pt x="123" y="30"/>
                  </a:cubicBezTo>
                  <a:cubicBezTo>
                    <a:pt x="95" y="30"/>
                    <a:pt x="68" y="30"/>
                    <a:pt x="40" y="30"/>
                  </a:cubicBezTo>
                  <a:cubicBezTo>
                    <a:pt x="40" y="36"/>
                    <a:pt x="40" y="42"/>
                    <a:pt x="40" y="47"/>
                  </a:cubicBezTo>
                  <a:cubicBezTo>
                    <a:pt x="68" y="47"/>
                    <a:pt x="95" y="47"/>
                    <a:pt x="123" y="47"/>
                  </a:cubicBezTo>
                  <a:close/>
                  <a:moveTo>
                    <a:pt x="171" y="30"/>
                  </a:moveTo>
                  <a:cubicBezTo>
                    <a:pt x="162" y="30"/>
                    <a:pt x="153" y="30"/>
                    <a:pt x="144" y="30"/>
                  </a:cubicBezTo>
                  <a:cubicBezTo>
                    <a:pt x="144" y="36"/>
                    <a:pt x="144" y="41"/>
                    <a:pt x="144" y="47"/>
                  </a:cubicBezTo>
                  <a:cubicBezTo>
                    <a:pt x="154" y="47"/>
                    <a:pt x="162" y="47"/>
                    <a:pt x="171" y="47"/>
                  </a:cubicBezTo>
                  <a:cubicBezTo>
                    <a:pt x="171" y="41"/>
                    <a:pt x="171" y="36"/>
                    <a:pt x="171" y="3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7">
              <a:extLst>
                <a:ext uri="{FF2B5EF4-FFF2-40B4-BE49-F238E27FC236}">
                  <a16:creationId xmlns:a16="http://schemas.microsoft.com/office/drawing/2014/main" id="{BCF65891-010B-4631-8EFC-D2B6F6E10955}"/>
                </a:ext>
              </a:extLst>
            </p:cNvPr>
            <p:cNvSpPr>
              <a:spLocks/>
            </p:cNvSpPr>
            <p:nvPr/>
          </p:nvSpPr>
          <p:spPr bwMode="auto">
            <a:xfrm>
              <a:off x="1784350" y="1081088"/>
              <a:ext cx="300038" cy="144463"/>
            </a:xfrm>
            <a:custGeom>
              <a:avLst/>
              <a:gdLst>
                <a:gd name="T0" fmla="*/ 174 w 175"/>
                <a:gd name="T1" fmla="*/ 71 h 85"/>
                <a:gd name="T2" fmla="*/ 72 w 175"/>
                <a:gd name="T3" fmla="*/ 71 h 85"/>
                <a:gd name="T4" fmla="*/ 33 w 175"/>
                <a:gd name="T5" fmla="*/ 40 h 85"/>
                <a:gd name="T6" fmla="*/ 11 w 175"/>
                <a:gd name="T7" fmla="*/ 85 h 85"/>
                <a:gd name="T8" fmla="*/ 50 w 175"/>
                <a:gd name="T9" fmla="*/ 8 h 85"/>
                <a:gd name="T10" fmla="*/ 130 w 175"/>
                <a:gd name="T11" fmla="*/ 6 h 85"/>
                <a:gd name="T12" fmla="*/ 174 w 175"/>
                <a:gd name="T13" fmla="*/ 71 h 85"/>
              </a:gdLst>
              <a:ahLst/>
              <a:cxnLst>
                <a:cxn ang="0">
                  <a:pos x="T0" y="T1"/>
                </a:cxn>
                <a:cxn ang="0">
                  <a:pos x="T2" y="T3"/>
                </a:cxn>
                <a:cxn ang="0">
                  <a:pos x="T4" y="T5"/>
                </a:cxn>
                <a:cxn ang="0">
                  <a:pos x="T6" y="T7"/>
                </a:cxn>
                <a:cxn ang="0">
                  <a:pos x="T8" y="T9"/>
                </a:cxn>
                <a:cxn ang="0">
                  <a:pos x="T10" y="T11"/>
                </a:cxn>
                <a:cxn ang="0">
                  <a:pos x="T12" y="T13"/>
                </a:cxn>
              </a:cxnLst>
              <a:rect l="0" t="0" r="r" b="b"/>
              <a:pathLst>
                <a:path w="175" h="85">
                  <a:moveTo>
                    <a:pt x="174" y="71"/>
                  </a:moveTo>
                  <a:cubicBezTo>
                    <a:pt x="140" y="75"/>
                    <a:pt x="106" y="78"/>
                    <a:pt x="72" y="71"/>
                  </a:cubicBezTo>
                  <a:cubicBezTo>
                    <a:pt x="55" y="67"/>
                    <a:pt x="42" y="57"/>
                    <a:pt x="33" y="40"/>
                  </a:cubicBezTo>
                  <a:cubicBezTo>
                    <a:pt x="25" y="56"/>
                    <a:pt x="18" y="70"/>
                    <a:pt x="11" y="85"/>
                  </a:cubicBezTo>
                  <a:cubicBezTo>
                    <a:pt x="0" y="46"/>
                    <a:pt x="23" y="15"/>
                    <a:pt x="50" y="8"/>
                  </a:cubicBezTo>
                  <a:cubicBezTo>
                    <a:pt x="77" y="0"/>
                    <a:pt x="104" y="0"/>
                    <a:pt x="130" y="6"/>
                  </a:cubicBezTo>
                  <a:cubicBezTo>
                    <a:pt x="158" y="13"/>
                    <a:pt x="175" y="37"/>
                    <a:pt x="174" y="7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8">
              <a:extLst>
                <a:ext uri="{FF2B5EF4-FFF2-40B4-BE49-F238E27FC236}">
                  <a16:creationId xmlns:a16="http://schemas.microsoft.com/office/drawing/2014/main" id="{2E169B81-6C05-4D90-90E0-21804A8B1E38}"/>
                </a:ext>
              </a:extLst>
            </p:cNvPr>
            <p:cNvSpPr>
              <a:spLocks/>
            </p:cNvSpPr>
            <p:nvPr/>
          </p:nvSpPr>
          <p:spPr bwMode="auto">
            <a:xfrm>
              <a:off x="1814513" y="1214438"/>
              <a:ext cx="260350" cy="128588"/>
            </a:xfrm>
            <a:custGeom>
              <a:avLst/>
              <a:gdLst>
                <a:gd name="T0" fmla="*/ 149 w 152"/>
                <a:gd name="T1" fmla="*/ 14 h 76"/>
                <a:gd name="T2" fmla="*/ 137 w 152"/>
                <a:gd name="T3" fmla="*/ 51 h 76"/>
                <a:gd name="T4" fmla="*/ 84 w 152"/>
                <a:gd name="T5" fmla="*/ 67 h 76"/>
                <a:gd name="T6" fmla="*/ 46 w 152"/>
                <a:gd name="T7" fmla="*/ 72 h 76"/>
                <a:gd name="T8" fmla="*/ 28 w 152"/>
                <a:gd name="T9" fmla="*/ 68 h 76"/>
                <a:gd name="T10" fmla="*/ 3 w 152"/>
                <a:gd name="T11" fmla="*/ 36 h 76"/>
                <a:gd name="T12" fmla="*/ 3 w 152"/>
                <a:gd name="T13" fmla="*/ 21 h 76"/>
                <a:gd name="T14" fmla="*/ 18 w 152"/>
                <a:gd name="T15" fmla="*/ 4 h 76"/>
                <a:gd name="T16" fmla="*/ 25 w 152"/>
                <a:gd name="T17" fmla="*/ 1 h 76"/>
                <a:gd name="T18" fmla="*/ 139 w 152"/>
                <a:gd name="T19" fmla="*/ 14 h 76"/>
                <a:gd name="T20" fmla="*/ 149 w 152"/>
                <a:gd name="T21" fmla="*/ 1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76">
                  <a:moveTo>
                    <a:pt x="149" y="14"/>
                  </a:moveTo>
                  <a:cubicBezTo>
                    <a:pt x="152" y="30"/>
                    <a:pt x="148" y="39"/>
                    <a:pt x="137" y="51"/>
                  </a:cubicBezTo>
                  <a:cubicBezTo>
                    <a:pt x="121" y="69"/>
                    <a:pt x="107" y="76"/>
                    <a:pt x="84" y="67"/>
                  </a:cubicBezTo>
                  <a:cubicBezTo>
                    <a:pt x="73" y="63"/>
                    <a:pt x="58" y="68"/>
                    <a:pt x="46" y="72"/>
                  </a:cubicBezTo>
                  <a:cubicBezTo>
                    <a:pt x="37" y="75"/>
                    <a:pt x="33" y="75"/>
                    <a:pt x="28" y="68"/>
                  </a:cubicBezTo>
                  <a:cubicBezTo>
                    <a:pt x="20" y="57"/>
                    <a:pt x="10" y="47"/>
                    <a:pt x="3" y="36"/>
                  </a:cubicBezTo>
                  <a:cubicBezTo>
                    <a:pt x="0" y="32"/>
                    <a:pt x="1" y="25"/>
                    <a:pt x="3" y="21"/>
                  </a:cubicBezTo>
                  <a:cubicBezTo>
                    <a:pt x="6" y="15"/>
                    <a:pt x="12" y="9"/>
                    <a:pt x="18" y="4"/>
                  </a:cubicBezTo>
                  <a:cubicBezTo>
                    <a:pt x="19" y="2"/>
                    <a:pt x="24" y="0"/>
                    <a:pt x="25" y="1"/>
                  </a:cubicBezTo>
                  <a:cubicBezTo>
                    <a:pt x="62" y="20"/>
                    <a:pt x="101" y="16"/>
                    <a:pt x="139" y="14"/>
                  </a:cubicBezTo>
                  <a:cubicBezTo>
                    <a:pt x="142" y="14"/>
                    <a:pt x="145" y="14"/>
                    <a:pt x="149" y="1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9">
              <a:extLst>
                <a:ext uri="{FF2B5EF4-FFF2-40B4-BE49-F238E27FC236}">
                  <a16:creationId xmlns:a16="http://schemas.microsoft.com/office/drawing/2014/main" id="{00668E79-93B5-4B95-AFC2-29868AA8B5CB}"/>
                </a:ext>
              </a:extLst>
            </p:cNvPr>
            <p:cNvSpPr>
              <a:spLocks/>
            </p:cNvSpPr>
            <p:nvPr/>
          </p:nvSpPr>
          <p:spPr bwMode="auto">
            <a:xfrm>
              <a:off x="1747838" y="2027238"/>
              <a:ext cx="388938" cy="30163"/>
            </a:xfrm>
            <a:custGeom>
              <a:avLst/>
              <a:gdLst>
                <a:gd name="T0" fmla="*/ 227 w 227"/>
                <a:gd name="T1" fmla="*/ 0 h 18"/>
                <a:gd name="T2" fmla="*/ 227 w 227"/>
                <a:gd name="T3" fmla="*/ 18 h 18"/>
                <a:gd name="T4" fmla="*/ 0 w 227"/>
                <a:gd name="T5" fmla="*/ 18 h 18"/>
                <a:gd name="T6" fmla="*/ 0 w 227"/>
                <a:gd name="T7" fmla="*/ 0 h 18"/>
                <a:gd name="T8" fmla="*/ 227 w 227"/>
                <a:gd name="T9" fmla="*/ 0 h 18"/>
              </a:gdLst>
              <a:ahLst/>
              <a:cxnLst>
                <a:cxn ang="0">
                  <a:pos x="T0" y="T1"/>
                </a:cxn>
                <a:cxn ang="0">
                  <a:pos x="T2" y="T3"/>
                </a:cxn>
                <a:cxn ang="0">
                  <a:pos x="T4" y="T5"/>
                </a:cxn>
                <a:cxn ang="0">
                  <a:pos x="T6" y="T7"/>
                </a:cxn>
                <a:cxn ang="0">
                  <a:pos x="T8" y="T9"/>
                </a:cxn>
              </a:cxnLst>
              <a:rect l="0" t="0" r="r" b="b"/>
              <a:pathLst>
                <a:path w="227" h="18">
                  <a:moveTo>
                    <a:pt x="227" y="0"/>
                  </a:moveTo>
                  <a:cubicBezTo>
                    <a:pt x="227" y="6"/>
                    <a:pt x="227" y="11"/>
                    <a:pt x="227" y="18"/>
                  </a:cubicBezTo>
                  <a:cubicBezTo>
                    <a:pt x="151" y="18"/>
                    <a:pt x="76" y="18"/>
                    <a:pt x="0" y="18"/>
                  </a:cubicBezTo>
                  <a:cubicBezTo>
                    <a:pt x="0" y="12"/>
                    <a:pt x="0" y="6"/>
                    <a:pt x="0" y="0"/>
                  </a:cubicBezTo>
                  <a:cubicBezTo>
                    <a:pt x="75" y="0"/>
                    <a:pt x="151" y="0"/>
                    <a:pt x="22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10">
              <a:extLst>
                <a:ext uri="{FF2B5EF4-FFF2-40B4-BE49-F238E27FC236}">
                  <a16:creationId xmlns:a16="http://schemas.microsoft.com/office/drawing/2014/main" id="{484AF9F0-EC68-447D-B960-9A00B80F3DE3}"/>
                </a:ext>
              </a:extLst>
            </p:cNvPr>
            <p:cNvSpPr>
              <a:spLocks/>
            </p:cNvSpPr>
            <p:nvPr/>
          </p:nvSpPr>
          <p:spPr bwMode="auto">
            <a:xfrm>
              <a:off x="1820863" y="1322388"/>
              <a:ext cx="242888" cy="103188"/>
            </a:xfrm>
            <a:custGeom>
              <a:avLst/>
              <a:gdLst>
                <a:gd name="T0" fmla="*/ 0 w 142"/>
                <a:gd name="T1" fmla="*/ 0 h 60"/>
                <a:gd name="T2" fmla="*/ 10 w 142"/>
                <a:gd name="T3" fmla="*/ 16 h 60"/>
                <a:gd name="T4" fmla="*/ 47 w 142"/>
                <a:gd name="T5" fmla="*/ 26 h 60"/>
                <a:gd name="T6" fmla="*/ 93 w 142"/>
                <a:gd name="T7" fmla="*/ 25 h 60"/>
                <a:gd name="T8" fmla="*/ 132 w 142"/>
                <a:gd name="T9" fmla="*/ 15 h 60"/>
                <a:gd name="T10" fmla="*/ 142 w 142"/>
                <a:gd name="T11" fmla="*/ 1 h 60"/>
                <a:gd name="T12" fmla="*/ 83 w 142"/>
                <a:gd name="T13" fmla="*/ 59 h 60"/>
                <a:gd name="T14" fmla="*/ 50 w 142"/>
                <a:gd name="T15" fmla="*/ 59 h 60"/>
                <a:gd name="T16" fmla="*/ 0 w 142"/>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60">
                  <a:moveTo>
                    <a:pt x="0" y="0"/>
                  </a:moveTo>
                  <a:cubicBezTo>
                    <a:pt x="5" y="8"/>
                    <a:pt x="7" y="12"/>
                    <a:pt x="10" y="16"/>
                  </a:cubicBezTo>
                  <a:cubicBezTo>
                    <a:pt x="20" y="30"/>
                    <a:pt x="31" y="33"/>
                    <a:pt x="47" y="26"/>
                  </a:cubicBezTo>
                  <a:cubicBezTo>
                    <a:pt x="62" y="19"/>
                    <a:pt x="78" y="18"/>
                    <a:pt x="93" y="25"/>
                  </a:cubicBezTo>
                  <a:cubicBezTo>
                    <a:pt x="111" y="33"/>
                    <a:pt x="120" y="31"/>
                    <a:pt x="132" y="15"/>
                  </a:cubicBezTo>
                  <a:cubicBezTo>
                    <a:pt x="135" y="11"/>
                    <a:pt x="137" y="7"/>
                    <a:pt x="142" y="1"/>
                  </a:cubicBezTo>
                  <a:cubicBezTo>
                    <a:pt x="137" y="40"/>
                    <a:pt x="118" y="58"/>
                    <a:pt x="83" y="59"/>
                  </a:cubicBezTo>
                  <a:cubicBezTo>
                    <a:pt x="72" y="59"/>
                    <a:pt x="61" y="60"/>
                    <a:pt x="50" y="59"/>
                  </a:cubicBezTo>
                  <a:cubicBezTo>
                    <a:pt x="20" y="56"/>
                    <a:pt x="2" y="36"/>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11">
              <a:extLst>
                <a:ext uri="{FF2B5EF4-FFF2-40B4-BE49-F238E27FC236}">
                  <a16:creationId xmlns:a16="http://schemas.microsoft.com/office/drawing/2014/main" id="{5EB6F770-37E2-4D01-AEEE-22E89EAFE500}"/>
                </a:ext>
              </a:extLst>
            </p:cNvPr>
            <p:cNvSpPr>
              <a:spLocks/>
            </p:cNvSpPr>
            <p:nvPr/>
          </p:nvSpPr>
          <p:spPr bwMode="auto">
            <a:xfrm>
              <a:off x="1644650" y="1535113"/>
              <a:ext cx="85725" cy="239713"/>
            </a:xfrm>
            <a:custGeom>
              <a:avLst/>
              <a:gdLst>
                <a:gd name="T0" fmla="*/ 50 w 50"/>
                <a:gd name="T1" fmla="*/ 140 h 140"/>
                <a:gd name="T2" fmla="*/ 3 w 50"/>
                <a:gd name="T3" fmla="*/ 34 h 140"/>
                <a:gd name="T4" fmla="*/ 26 w 50"/>
                <a:gd name="T5" fmla="*/ 0 h 140"/>
                <a:gd name="T6" fmla="*/ 50 w 50"/>
                <a:gd name="T7" fmla="*/ 140 h 140"/>
              </a:gdLst>
              <a:ahLst/>
              <a:cxnLst>
                <a:cxn ang="0">
                  <a:pos x="T0" y="T1"/>
                </a:cxn>
                <a:cxn ang="0">
                  <a:pos x="T2" y="T3"/>
                </a:cxn>
                <a:cxn ang="0">
                  <a:pos x="T4" y="T5"/>
                </a:cxn>
                <a:cxn ang="0">
                  <a:pos x="T6" y="T7"/>
                </a:cxn>
              </a:cxnLst>
              <a:rect l="0" t="0" r="r" b="b"/>
              <a:pathLst>
                <a:path w="50" h="140">
                  <a:moveTo>
                    <a:pt x="50" y="140"/>
                  </a:moveTo>
                  <a:cubicBezTo>
                    <a:pt x="27" y="108"/>
                    <a:pt x="9" y="73"/>
                    <a:pt x="3" y="34"/>
                  </a:cubicBezTo>
                  <a:cubicBezTo>
                    <a:pt x="0" y="13"/>
                    <a:pt x="4" y="9"/>
                    <a:pt x="26" y="0"/>
                  </a:cubicBezTo>
                  <a:cubicBezTo>
                    <a:pt x="34" y="47"/>
                    <a:pt x="42" y="94"/>
                    <a:pt x="50" y="14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43"/>
        <p:cNvGrpSpPr/>
        <p:nvPr/>
      </p:nvGrpSpPr>
      <p:grpSpPr>
        <a:xfrm>
          <a:off x="0" y="0"/>
          <a:ext cx="0" cy="0"/>
          <a:chOff x="0" y="0"/>
          <a:chExt cx="0" cy="0"/>
        </a:xfrm>
      </p:grpSpPr>
      <p:sp>
        <p:nvSpPr>
          <p:cNvPr id="21" name="Elipse 20">
            <a:extLst>
              <a:ext uri="{FF2B5EF4-FFF2-40B4-BE49-F238E27FC236}">
                <a16:creationId xmlns:a16="http://schemas.microsoft.com/office/drawing/2014/main" id="{DD43FD2E-275A-43F6-9B82-C476CD98741A}"/>
              </a:ext>
            </a:extLst>
          </p:cNvPr>
          <p:cNvSpPr/>
          <p:nvPr/>
        </p:nvSpPr>
        <p:spPr>
          <a:xfrm>
            <a:off x="1205504" y="4876007"/>
            <a:ext cx="1916112" cy="214313"/>
          </a:xfrm>
          <a:prstGeom prst="ellipse">
            <a:avLst/>
          </a:pr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44" name="Google Shape;4244;p71"/>
          <p:cNvSpPr/>
          <p:nvPr/>
        </p:nvSpPr>
        <p:spPr>
          <a:xfrm rot="-148705">
            <a:off x="4445196" y="3268088"/>
            <a:ext cx="3770050" cy="132597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71"/>
          <p:cNvSpPr/>
          <p:nvPr/>
        </p:nvSpPr>
        <p:spPr>
          <a:xfrm rot="-148705">
            <a:off x="4445196" y="1908763"/>
            <a:ext cx="3770050" cy="132597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71"/>
          <p:cNvSpPr/>
          <p:nvPr/>
        </p:nvSpPr>
        <p:spPr>
          <a:xfrm rot="-148705">
            <a:off x="4445196" y="549438"/>
            <a:ext cx="3770050" cy="1325975"/>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71"/>
          <p:cNvSpPr txBox="1">
            <a:spLocks noGrp="1"/>
          </p:cNvSpPr>
          <p:nvPr>
            <p:ph type="title" idx="6"/>
          </p:nvPr>
        </p:nvSpPr>
        <p:spPr>
          <a:xfrm>
            <a:off x="696575" y="535000"/>
            <a:ext cx="3111600" cy="139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The Vitruvian principles</a:t>
            </a:r>
            <a:endParaRPr/>
          </a:p>
        </p:txBody>
      </p:sp>
      <p:sp>
        <p:nvSpPr>
          <p:cNvPr id="4653" name="Google Shape;4653;p71"/>
          <p:cNvSpPr txBox="1">
            <a:spLocks noGrp="1"/>
          </p:cNvSpPr>
          <p:nvPr>
            <p:ph type="title"/>
          </p:nvPr>
        </p:nvSpPr>
        <p:spPr>
          <a:xfrm>
            <a:off x="4774421" y="649741"/>
            <a:ext cx="3111600" cy="45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Firmites (strength)</a:t>
            </a:r>
            <a:endParaRPr/>
          </a:p>
        </p:txBody>
      </p:sp>
      <p:sp>
        <p:nvSpPr>
          <p:cNvPr id="4654" name="Google Shape;4654;p71"/>
          <p:cNvSpPr txBox="1">
            <a:spLocks noGrp="1"/>
          </p:cNvSpPr>
          <p:nvPr>
            <p:ph type="subTitle" idx="1"/>
          </p:nvPr>
        </p:nvSpPr>
        <p:spPr>
          <a:xfrm>
            <a:off x="4774421" y="1106943"/>
            <a:ext cx="31116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 and the smallest one</a:t>
            </a:r>
            <a:endParaRPr/>
          </a:p>
        </p:txBody>
      </p:sp>
      <p:sp>
        <p:nvSpPr>
          <p:cNvPr id="4655" name="Google Shape;4655;p71"/>
          <p:cNvSpPr txBox="1">
            <a:spLocks noGrp="1"/>
          </p:cNvSpPr>
          <p:nvPr>
            <p:ph type="title" idx="2"/>
          </p:nvPr>
        </p:nvSpPr>
        <p:spPr>
          <a:xfrm>
            <a:off x="4774421" y="2026014"/>
            <a:ext cx="3111600" cy="46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Utilitas (utility)</a:t>
            </a:r>
            <a:endParaRPr/>
          </a:p>
        </p:txBody>
      </p:sp>
      <p:sp>
        <p:nvSpPr>
          <p:cNvPr id="4656" name="Google Shape;4656;p71"/>
          <p:cNvSpPr txBox="1">
            <a:spLocks noGrp="1"/>
          </p:cNvSpPr>
          <p:nvPr>
            <p:ph type="subTitle" idx="3"/>
          </p:nvPr>
        </p:nvSpPr>
        <p:spPr>
          <a:xfrm>
            <a:off x="4774421" y="2479233"/>
            <a:ext cx="31116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a beautiful name and is the second planet from the Sun</a:t>
            </a:r>
            <a:endParaRPr/>
          </a:p>
        </p:txBody>
      </p:sp>
      <p:sp>
        <p:nvSpPr>
          <p:cNvPr id="4657" name="Google Shape;4657;p71"/>
          <p:cNvSpPr txBox="1">
            <a:spLocks noGrp="1"/>
          </p:cNvSpPr>
          <p:nvPr>
            <p:ph type="title" idx="4"/>
          </p:nvPr>
        </p:nvSpPr>
        <p:spPr>
          <a:xfrm>
            <a:off x="4774421" y="3406488"/>
            <a:ext cx="3111600" cy="45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Venustas (beauty)</a:t>
            </a:r>
            <a:endParaRPr/>
          </a:p>
        </p:txBody>
      </p:sp>
      <p:sp>
        <p:nvSpPr>
          <p:cNvPr id="4658" name="Google Shape;4658;p71"/>
          <p:cNvSpPr txBox="1">
            <a:spLocks noGrp="1"/>
          </p:cNvSpPr>
          <p:nvPr>
            <p:ph type="subTitle" idx="5"/>
          </p:nvPr>
        </p:nvSpPr>
        <p:spPr>
          <a:xfrm>
            <a:off x="4774421" y="3864912"/>
            <a:ext cx="31116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actually a cold place. It’s full of iron oxide dust</a:t>
            </a:r>
            <a:endParaRPr/>
          </a:p>
        </p:txBody>
      </p:sp>
      <p:grpSp>
        <p:nvGrpSpPr>
          <p:cNvPr id="2" name="Grupo 1">
            <a:extLst>
              <a:ext uri="{FF2B5EF4-FFF2-40B4-BE49-F238E27FC236}">
                <a16:creationId xmlns:a16="http://schemas.microsoft.com/office/drawing/2014/main" id="{DE13930C-40FA-9EFA-38EE-CAD8D38C36F2}"/>
              </a:ext>
            </a:extLst>
          </p:cNvPr>
          <p:cNvGrpSpPr/>
          <p:nvPr/>
        </p:nvGrpSpPr>
        <p:grpSpPr>
          <a:xfrm>
            <a:off x="1127126" y="1754188"/>
            <a:ext cx="2097088" cy="3217863"/>
            <a:chOff x="1127126" y="1754188"/>
            <a:chExt cx="2097088" cy="3217863"/>
          </a:xfrm>
        </p:grpSpPr>
        <p:sp>
          <p:nvSpPr>
            <p:cNvPr id="6" name="Freeform 5">
              <a:extLst>
                <a:ext uri="{FF2B5EF4-FFF2-40B4-BE49-F238E27FC236}">
                  <a16:creationId xmlns:a16="http://schemas.microsoft.com/office/drawing/2014/main" id="{D154BFC4-FE67-417B-B993-07CEF2DCD26C}"/>
                </a:ext>
              </a:extLst>
            </p:cNvPr>
            <p:cNvSpPr>
              <a:spLocks/>
            </p:cNvSpPr>
            <p:nvPr/>
          </p:nvSpPr>
          <p:spPr bwMode="auto">
            <a:xfrm>
              <a:off x="1919288" y="3257551"/>
              <a:ext cx="682625" cy="1438275"/>
            </a:xfrm>
            <a:custGeom>
              <a:avLst/>
              <a:gdLst>
                <a:gd name="T0" fmla="*/ 101 w 121"/>
                <a:gd name="T1" fmla="*/ 0 h 255"/>
                <a:gd name="T2" fmla="*/ 110 w 121"/>
                <a:gd name="T3" fmla="*/ 123 h 255"/>
                <a:gd name="T4" fmla="*/ 118 w 121"/>
                <a:gd name="T5" fmla="*/ 232 h 255"/>
                <a:gd name="T6" fmla="*/ 111 w 121"/>
                <a:gd name="T7" fmla="*/ 247 h 255"/>
                <a:gd name="T8" fmla="*/ 0 w 121"/>
                <a:gd name="T9" fmla="*/ 252 h 255"/>
                <a:gd name="T10" fmla="*/ 101 w 121"/>
                <a:gd name="T11" fmla="*/ 0 h 255"/>
              </a:gdLst>
              <a:ahLst/>
              <a:cxnLst>
                <a:cxn ang="0">
                  <a:pos x="T0" y="T1"/>
                </a:cxn>
                <a:cxn ang="0">
                  <a:pos x="T2" y="T3"/>
                </a:cxn>
                <a:cxn ang="0">
                  <a:pos x="T4" y="T5"/>
                </a:cxn>
                <a:cxn ang="0">
                  <a:pos x="T6" y="T7"/>
                </a:cxn>
                <a:cxn ang="0">
                  <a:pos x="T8" y="T9"/>
                </a:cxn>
                <a:cxn ang="0">
                  <a:pos x="T10" y="T11"/>
                </a:cxn>
              </a:cxnLst>
              <a:rect l="0" t="0" r="r" b="b"/>
              <a:pathLst>
                <a:path w="121" h="255">
                  <a:moveTo>
                    <a:pt x="101" y="0"/>
                  </a:moveTo>
                  <a:cubicBezTo>
                    <a:pt x="104" y="41"/>
                    <a:pt x="107" y="82"/>
                    <a:pt x="110" y="123"/>
                  </a:cubicBezTo>
                  <a:cubicBezTo>
                    <a:pt x="113" y="159"/>
                    <a:pt x="116" y="195"/>
                    <a:pt x="118" y="232"/>
                  </a:cubicBezTo>
                  <a:cubicBezTo>
                    <a:pt x="119" y="238"/>
                    <a:pt x="121" y="245"/>
                    <a:pt x="111" y="247"/>
                  </a:cubicBezTo>
                  <a:cubicBezTo>
                    <a:pt x="75" y="255"/>
                    <a:pt x="39" y="254"/>
                    <a:pt x="0" y="252"/>
                  </a:cubicBezTo>
                  <a:cubicBezTo>
                    <a:pt x="69" y="180"/>
                    <a:pt x="85" y="90"/>
                    <a:pt x="101"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014847FF-58F1-4DAE-B362-AA29286CE2DA}"/>
                </a:ext>
              </a:extLst>
            </p:cNvPr>
            <p:cNvSpPr>
              <a:spLocks/>
            </p:cNvSpPr>
            <p:nvPr/>
          </p:nvSpPr>
          <p:spPr bwMode="auto">
            <a:xfrm>
              <a:off x="1924051" y="2255838"/>
              <a:ext cx="836613" cy="895350"/>
            </a:xfrm>
            <a:custGeom>
              <a:avLst/>
              <a:gdLst>
                <a:gd name="T0" fmla="*/ 116 w 148"/>
                <a:gd name="T1" fmla="*/ 158 h 159"/>
                <a:gd name="T2" fmla="*/ 123 w 148"/>
                <a:gd name="T3" fmla="*/ 70 h 159"/>
                <a:gd name="T4" fmla="*/ 107 w 148"/>
                <a:gd name="T5" fmla="*/ 65 h 159"/>
                <a:gd name="T6" fmla="*/ 96 w 148"/>
                <a:gd name="T7" fmla="*/ 144 h 159"/>
                <a:gd name="T8" fmla="*/ 0 w 148"/>
                <a:gd name="T9" fmla="*/ 144 h 159"/>
                <a:gd name="T10" fmla="*/ 78 w 148"/>
                <a:gd name="T11" fmla="*/ 0 h 159"/>
                <a:gd name="T12" fmla="*/ 128 w 148"/>
                <a:gd name="T13" fmla="*/ 17 h 159"/>
                <a:gd name="T14" fmla="*/ 146 w 148"/>
                <a:gd name="T15" fmla="*/ 53 h 159"/>
                <a:gd name="T16" fmla="*/ 124 w 148"/>
                <a:gd name="T17" fmla="*/ 155 h 159"/>
                <a:gd name="T18" fmla="*/ 120 w 148"/>
                <a:gd name="T19" fmla="*/ 159 h 159"/>
                <a:gd name="T20" fmla="*/ 116 w 148"/>
                <a:gd name="T21" fmla="*/ 15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 h="159">
                  <a:moveTo>
                    <a:pt x="116" y="158"/>
                  </a:moveTo>
                  <a:cubicBezTo>
                    <a:pt x="118" y="130"/>
                    <a:pt x="121" y="101"/>
                    <a:pt x="123" y="70"/>
                  </a:cubicBezTo>
                  <a:cubicBezTo>
                    <a:pt x="120" y="69"/>
                    <a:pt x="115" y="68"/>
                    <a:pt x="107" y="65"/>
                  </a:cubicBezTo>
                  <a:cubicBezTo>
                    <a:pt x="103" y="92"/>
                    <a:pt x="100" y="117"/>
                    <a:pt x="96" y="144"/>
                  </a:cubicBezTo>
                  <a:cubicBezTo>
                    <a:pt x="65" y="152"/>
                    <a:pt x="33" y="150"/>
                    <a:pt x="0" y="144"/>
                  </a:cubicBezTo>
                  <a:cubicBezTo>
                    <a:pt x="55" y="112"/>
                    <a:pt x="76" y="62"/>
                    <a:pt x="78" y="0"/>
                  </a:cubicBezTo>
                  <a:cubicBezTo>
                    <a:pt x="97" y="6"/>
                    <a:pt x="115" y="8"/>
                    <a:pt x="128" y="17"/>
                  </a:cubicBezTo>
                  <a:cubicBezTo>
                    <a:pt x="138" y="25"/>
                    <a:pt x="146" y="41"/>
                    <a:pt x="146" y="53"/>
                  </a:cubicBezTo>
                  <a:cubicBezTo>
                    <a:pt x="148" y="89"/>
                    <a:pt x="142" y="124"/>
                    <a:pt x="124" y="155"/>
                  </a:cubicBezTo>
                  <a:cubicBezTo>
                    <a:pt x="123" y="157"/>
                    <a:pt x="122" y="158"/>
                    <a:pt x="120" y="159"/>
                  </a:cubicBezTo>
                  <a:cubicBezTo>
                    <a:pt x="119" y="159"/>
                    <a:pt x="117" y="159"/>
                    <a:pt x="116" y="158"/>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7D245D85-DC81-4D04-9511-1B3BC5579198}"/>
                </a:ext>
              </a:extLst>
            </p:cNvPr>
            <p:cNvSpPr>
              <a:spLocks/>
            </p:cNvSpPr>
            <p:nvPr/>
          </p:nvSpPr>
          <p:spPr bwMode="auto">
            <a:xfrm>
              <a:off x="1749426" y="3195638"/>
              <a:ext cx="620713" cy="1449388"/>
            </a:xfrm>
            <a:custGeom>
              <a:avLst/>
              <a:gdLst>
                <a:gd name="T0" fmla="*/ 0 w 110"/>
                <a:gd name="T1" fmla="*/ 257 h 257"/>
                <a:gd name="T2" fmla="*/ 7 w 110"/>
                <a:gd name="T3" fmla="*/ 157 h 257"/>
                <a:gd name="T4" fmla="*/ 13 w 110"/>
                <a:gd name="T5" fmla="*/ 150 h 257"/>
                <a:gd name="T6" fmla="*/ 86 w 110"/>
                <a:gd name="T7" fmla="*/ 49 h 257"/>
                <a:gd name="T8" fmla="*/ 91 w 110"/>
                <a:gd name="T9" fmla="*/ 2 h 257"/>
                <a:gd name="T10" fmla="*/ 110 w 110"/>
                <a:gd name="T11" fmla="*/ 0 h 257"/>
                <a:gd name="T12" fmla="*/ 0 w 110"/>
                <a:gd name="T13" fmla="*/ 257 h 257"/>
              </a:gdLst>
              <a:ahLst/>
              <a:cxnLst>
                <a:cxn ang="0">
                  <a:pos x="T0" y="T1"/>
                </a:cxn>
                <a:cxn ang="0">
                  <a:pos x="T2" y="T3"/>
                </a:cxn>
                <a:cxn ang="0">
                  <a:pos x="T4" y="T5"/>
                </a:cxn>
                <a:cxn ang="0">
                  <a:pos x="T6" y="T7"/>
                </a:cxn>
                <a:cxn ang="0">
                  <a:pos x="T8" y="T9"/>
                </a:cxn>
                <a:cxn ang="0">
                  <a:pos x="T10" y="T11"/>
                </a:cxn>
                <a:cxn ang="0">
                  <a:pos x="T12" y="T13"/>
                </a:cxn>
              </a:cxnLst>
              <a:rect l="0" t="0" r="r" b="b"/>
              <a:pathLst>
                <a:path w="110" h="257">
                  <a:moveTo>
                    <a:pt x="0" y="257"/>
                  </a:moveTo>
                  <a:cubicBezTo>
                    <a:pt x="2" y="223"/>
                    <a:pt x="4" y="190"/>
                    <a:pt x="7" y="157"/>
                  </a:cubicBezTo>
                  <a:cubicBezTo>
                    <a:pt x="7" y="154"/>
                    <a:pt x="10" y="151"/>
                    <a:pt x="13" y="150"/>
                  </a:cubicBezTo>
                  <a:cubicBezTo>
                    <a:pt x="49" y="124"/>
                    <a:pt x="72" y="90"/>
                    <a:pt x="86" y="49"/>
                  </a:cubicBezTo>
                  <a:cubicBezTo>
                    <a:pt x="91" y="35"/>
                    <a:pt x="89" y="18"/>
                    <a:pt x="91" y="2"/>
                  </a:cubicBezTo>
                  <a:cubicBezTo>
                    <a:pt x="98" y="1"/>
                    <a:pt x="104" y="1"/>
                    <a:pt x="110" y="0"/>
                  </a:cubicBezTo>
                  <a:cubicBezTo>
                    <a:pt x="105" y="87"/>
                    <a:pt x="65" y="226"/>
                    <a:pt x="0" y="257"/>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2794AB2B-5093-42FA-BB6C-46991E59735F}"/>
                </a:ext>
              </a:extLst>
            </p:cNvPr>
            <p:cNvSpPr>
              <a:spLocks/>
            </p:cNvSpPr>
            <p:nvPr/>
          </p:nvSpPr>
          <p:spPr bwMode="auto">
            <a:xfrm>
              <a:off x="1833563" y="2220913"/>
              <a:ext cx="423863" cy="738188"/>
            </a:xfrm>
            <a:custGeom>
              <a:avLst/>
              <a:gdLst>
                <a:gd name="T0" fmla="*/ 2 w 75"/>
                <a:gd name="T1" fmla="*/ 131 h 131"/>
                <a:gd name="T2" fmla="*/ 0 w 75"/>
                <a:gd name="T3" fmla="*/ 20 h 131"/>
                <a:gd name="T4" fmla="*/ 4 w 75"/>
                <a:gd name="T5" fmla="*/ 12 h 131"/>
                <a:gd name="T6" fmla="*/ 44 w 75"/>
                <a:gd name="T7" fmla="*/ 9 h 131"/>
                <a:gd name="T8" fmla="*/ 75 w 75"/>
                <a:gd name="T9" fmla="*/ 12 h 131"/>
                <a:gd name="T10" fmla="*/ 2 w 75"/>
                <a:gd name="T11" fmla="*/ 131 h 131"/>
              </a:gdLst>
              <a:ahLst/>
              <a:cxnLst>
                <a:cxn ang="0">
                  <a:pos x="T0" y="T1"/>
                </a:cxn>
                <a:cxn ang="0">
                  <a:pos x="T2" y="T3"/>
                </a:cxn>
                <a:cxn ang="0">
                  <a:pos x="T4" y="T5"/>
                </a:cxn>
                <a:cxn ang="0">
                  <a:pos x="T6" y="T7"/>
                </a:cxn>
                <a:cxn ang="0">
                  <a:pos x="T8" y="T9"/>
                </a:cxn>
                <a:cxn ang="0">
                  <a:pos x="T10" y="T11"/>
                </a:cxn>
              </a:cxnLst>
              <a:rect l="0" t="0" r="r" b="b"/>
              <a:pathLst>
                <a:path w="75" h="131">
                  <a:moveTo>
                    <a:pt x="2" y="131"/>
                  </a:moveTo>
                  <a:cubicBezTo>
                    <a:pt x="1" y="93"/>
                    <a:pt x="0" y="57"/>
                    <a:pt x="0" y="20"/>
                  </a:cubicBezTo>
                  <a:cubicBezTo>
                    <a:pt x="0" y="18"/>
                    <a:pt x="2" y="13"/>
                    <a:pt x="4" y="12"/>
                  </a:cubicBezTo>
                  <a:cubicBezTo>
                    <a:pt x="17" y="9"/>
                    <a:pt x="28" y="0"/>
                    <a:pt x="44" y="9"/>
                  </a:cubicBezTo>
                  <a:cubicBezTo>
                    <a:pt x="52" y="13"/>
                    <a:pt x="64" y="11"/>
                    <a:pt x="75" y="12"/>
                  </a:cubicBezTo>
                  <a:cubicBezTo>
                    <a:pt x="74" y="71"/>
                    <a:pt x="50" y="112"/>
                    <a:pt x="2" y="131"/>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D2C8A0A1-EE17-43CD-8DDC-080C31B5F6ED}"/>
                </a:ext>
              </a:extLst>
            </p:cNvPr>
            <p:cNvSpPr>
              <a:spLocks/>
            </p:cNvSpPr>
            <p:nvPr/>
          </p:nvSpPr>
          <p:spPr bwMode="auto">
            <a:xfrm>
              <a:off x="1568451" y="2870201"/>
              <a:ext cx="192088" cy="1317625"/>
            </a:xfrm>
            <a:custGeom>
              <a:avLst/>
              <a:gdLst>
                <a:gd name="T0" fmla="*/ 19 w 34"/>
                <a:gd name="T1" fmla="*/ 234 h 234"/>
                <a:gd name="T2" fmla="*/ 1 w 34"/>
                <a:gd name="T3" fmla="*/ 202 h 234"/>
                <a:gd name="T4" fmla="*/ 5 w 34"/>
                <a:gd name="T5" fmla="*/ 64 h 234"/>
                <a:gd name="T6" fmla="*/ 27 w 34"/>
                <a:gd name="T7" fmla="*/ 0 h 234"/>
                <a:gd name="T8" fmla="*/ 34 w 34"/>
                <a:gd name="T9" fmla="*/ 1 h 234"/>
                <a:gd name="T10" fmla="*/ 19 w 34"/>
                <a:gd name="T11" fmla="*/ 234 h 234"/>
              </a:gdLst>
              <a:ahLst/>
              <a:cxnLst>
                <a:cxn ang="0">
                  <a:pos x="T0" y="T1"/>
                </a:cxn>
                <a:cxn ang="0">
                  <a:pos x="T2" y="T3"/>
                </a:cxn>
                <a:cxn ang="0">
                  <a:pos x="T4" y="T5"/>
                </a:cxn>
                <a:cxn ang="0">
                  <a:pos x="T6" y="T7"/>
                </a:cxn>
                <a:cxn ang="0">
                  <a:pos x="T8" y="T9"/>
                </a:cxn>
                <a:cxn ang="0">
                  <a:pos x="T10" y="T11"/>
                </a:cxn>
              </a:cxnLst>
              <a:rect l="0" t="0" r="r" b="b"/>
              <a:pathLst>
                <a:path w="34" h="234">
                  <a:moveTo>
                    <a:pt x="19" y="234"/>
                  </a:moveTo>
                  <a:cubicBezTo>
                    <a:pt x="5" y="225"/>
                    <a:pt x="0" y="214"/>
                    <a:pt x="1" y="202"/>
                  </a:cubicBezTo>
                  <a:cubicBezTo>
                    <a:pt x="1" y="156"/>
                    <a:pt x="0" y="110"/>
                    <a:pt x="5" y="64"/>
                  </a:cubicBezTo>
                  <a:cubicBezTo>
                    <a:pt x="7" y="42"/>
                    <a:pt x="20" y="21"/>
                    <a:pt x="27" y="0"/>
                  </a:cubicBezTo>
                  <a:cubicBezTo>
                    <a:pt x="30" y="0"/>
                    <a:pt x="32" y="1"/>
                    <a:pt x="34" y="1"/>
                  </a:cubicBezTo>
                  <a:cubicBezTo>
                    <a:pt x="29" y="78"/>
                    <a:pt x="24" y="155"/>
                    <a:pt x="19" y="234"/>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D84C81BC-B3F8-48AB-87E7-53E946154994}"/>
                </a:ext>
              </a:extLst>
            </p:cNvPr>
            <p:cNvSpPr>
              <a:spLocks/>
            </p:cNvSpPr>
            <p:nvPr/>
          </p:nvSpPr>
          <p:spPr bwMode="auto">
            <a:xfrm>
              <a:off x="2636838" y="3495676"/>
              <a:ext cx="395288" cy="923925"/>
            </a:xfrm>
            <a:custGeom>
              <a:avLst/>
              <a:gdLst>
                <a:gd name="T0" fmla="*/ 8 w 70"/>
                <a:gd name="T1" fmla="*/ 164 h 164"/>
                <a:gd name="T2" fmla="*/ 16 w 70"/>
                <a:gd name="T3" fmla="*/ 77 h 164"/>
                <a:gd name="T4" fmla="*/ 47 w 70"/>
                <a:gd name="T5" fmla="*/ 0 h 164"/>
                <a:gd name="T6" fmla="*/ 65 w 70"/>
                <a:gd name="T7" fmla="*/ 45 h 164"/>
                <a:gd name="T8" fmla="*/ 8 w 70"/>
                <a:gd name="T9" fmla="*/ 164 h 164"/>
              </a:gdLst>
              <a:ahLst/>
              <a:cxnLst>
                <a:cxn ang="0">
                  <a:pos x="T0" y="T1"/>
                </a:cxn>
                <a:cxn ang="0">
                  <a:pos x="T2" y="T3"/>
                </a:cxn>
                <a:cxn ang="0">
                  <a:pos x="T4" y="T5"/>
                </a:cxn>
                <a:cxn ang="0">
                  <a:pos x="T6" y="T7"/>
                </a:cxn>
                <a:cxn ang="0">
                  <a:pos x="T8" y="T9"/>
                </a:cxn>
              </a:cxnLst>
              <a:rect l="0" t="0" r="r" b="b"/>
              <a:pathLst>
                <a:path w="70" h="164">
                  <a:moveTo>
                    <a:pt x="8" y="164"/>
                  </a:moveTo>
                  <a:cubicBezTo>
                    <a:pt x="7" y="133"/>
                    <a:pt x="0" y="105"/>
                    <a:pt x="16" y="77"/>
                  </a:cubicBezTo>
                  <a:cubicBezTo>
                    <a:pt x="29" y="53"/>
                    <a:pt x="36" y="27"/>
                    <a:pt x="47" y="0"/>
                  </a:cubicBezTo>
                  <a:cubicBezTo>
                    <a:pt x="59" y="13"/>
                    <a:pt x="70" y="24"/>
                    <a:pt x="65" y="45"/>
                  </a:cubicBezTo>
                  <a:cubicBezTo>
                    <a:pt x="57" y="85"/>
                    <a:pt x="33" y="138"/>
                    <a:pt x="8" y="164"/>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EB70225F-E933-4C8A-A84B-3A08D9E2B422}"/>
                </a:ext>
              </a:extLst>
            </p:cNvPr>
            <p:cNvSpPr>
              <a:spLocks/>
            </p:cNvSpPr>
            <p:nvPr/>
          </p:nvSpPr>
          <p:spPr bwMode="auto">
            <a:xfrm>
              <a:off x="1793876" y="3184526"/>
              <a:ext cx="350838" cy="738188"/>
            </a:xfrm>
            <a:custGeom>
              <a:avLst/>
              <a:gdLst>
                <a:gd name="T0" fmla="*/ 45 w 62"/>
                <a:gd name="T1" fmla="*/ 62 h 131"/>
                <a:gd name="T2" fmla="*/ 0 w 62"/>
                <a:gd name="T3" fmla="*/ 131 h 131"/>
                <a:gd name="T4" fmla="*/ 9 w 62"/>
                <a:gd name="T5" fmla="*/ 67 h 131"/>
                <a:gd name="T6" fmla="*/ 11 w 62"/>
                <a:gd name="T7" fmla="*/ 36 h 131"/>
                <a:gd name="T8" fmla="*/ 12 w 62"/>
                <a:gd name="T9" fmla="*/ 9 h 131"/>
                <a:gd name="T10" fmla="*/ 22 w 62"/>
                <a:gd name="T11" fmla="*/ 1 h 131"/>
                <a:gd name="T12" fmla="*/ 48 w 62"/>
                <a:gd name="T13" fmla="*/ 3 h 131"/>
                <a:gd name="T14" fmla="*/ 60 w 62"/>
                <a:gd name="T15" fmla="*/ 16 h 131"/>
                <a:gd name="T16" fmla="*/ 57 w 62"/>
                <a:gd name="T17" fmla="*/ 40 h 131"/>
                <a:gd name="T18" fmla="*/ 45 w 62"/>
                <a:gd name="T19" fmla="*/ 6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31">
                  <a:moveTo>
                    <a:pt x="45" y="62"/>
                  </a:moveTo>
                  <a:cubicBezTo>
                    <a:pt x="50" y="74"/>
                    <a:pt x="30" y="108"/>
                    <a:pt x="0" y="131"/>
                  </a:cubicBezTo>
                  <a:cubicBezTo>
                    <a:pt x="5" y="108"/>
                    <a:pt x="0" y="87"/>
                    <a:pt x="9" y="67"/>
                  </a:cubicBezTo>
                  <a:cubicBezTo>
                    <a:pt x="13" y="58"/>
                    <a:pt x="11" y="47"/>
                    <a:pt x="11" y="36"/>
                  </a:cubicBezTo>
                  <a:cubicBezTo>
                    <a:pt x="11" y="27"/>
                    <a:pt x="11" y="18"/>
                    <a:pt x="12" y="9"/>
                  </a:cubicBezTo>
                  <a:cubicBezTo>
                    <a:pt x="13" y="6"/>
                    <a:pt x="18" y="1"/>
                    <a:pt x="22" y="1"/>
                  </a:cubicBezTo>
                  <a:cubicBezTo>
                    <a:pt x="30" y="0"/>
                    <a:pt x="39" y="3"/>
                    <a:pt x="48" y="3"/>
                  </a:cubicBezTo>
                  <a:cubicBezTo>
                    <a:pt x="57" y="3"/>
                    <a:pt x="62" y="6"/>
                    <a:pt x="60" y="16"/>
                  </a:cubicBezTo>
                  <a:cubicBezTo>
                    <a:pt x="59" y="24"/>
                    <a:pt x="59" y="33"/>
                    <a:pt x="57" y="40"/>
                  </a:cubicBezTo>
                  <a:cubicBezTo>
                    <a:pt x="55" y="47"/>
                    <a:pt x="50" y="52"/>
                    <a:pt x="45" y="62"/>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587CE230-65B5-4EF7-BBBB-2166C70C13E7}"/>
                </a:ext>
              </a:extLst>
            </p:cNvPr>
            <p:cNvSpPr>
              <a:spLocks/>
            </p:cNvSpPr>
            <p:nvPr/>
          </p:nvSpPr>
          <p:spPr bwMode="auto">
            <a:xfrm>
              <a:off x="1997076" y="1754188"/>
              <a:ext cx="334963" cy="428625"/>
            </a:xfrm>
            <a:custGeom>
              <a:avLst/>
              <a:gdLst>
                <a:gd name="T0" fmla="*/ 1 w 59"/>
                <a:gd name="T1" fmla="*/ 39 h 76"/>
                <a:gd name="T2" fmla="*/ 30 w 59"/>
                <a:gd name="T3" fmla="*/ 0 h 76"/>
                <a:gd name="T4" fmla="*/ 58 w 59"/>
                <a:gd name="T5" fmla="*/ 40 h 76"/>
                <a:gd name="T6" fmla="*/ 29 w 59"/>
                <a:gd name="T7" fmla="*/ 76 h 76"/>
                <a:gd name="T8" fmla="*/ 1 w 59"/>
                <a:gd name="T9" fmla="*/ 39 h 76"/>
              </a:gdLst>
              <a:ahLst/>
              <a:cxnLst>
                <a:cxn ang="0">
                  <a:pos x="T0" y="T1"/>
                </a:cxn>
                <a:cxn ang="0">
                  <a:pos x="T2" y="T3"/>
                </a:cxn>
                <a:cxn ang="0">
                  <a:pos x="T4" y="T5"/>
                </a:cxn>
                <a:cxn ang="0">
                  <a:pos x="T6" y="T7"/>
                </a:cxn>
                <a:cxn ang="0">
                  <a:pos x="T8" y="T9"/>
                </a:cxn>
              </a:cxnLst>
              <a:rect l="0" t="0" r="r" b="b"/>
              <a:pathLst>
                <a:path w="59" h="76">
                  <a:moveTo>
                    <a:pt x="1" y="39"/>
                  </a:moveTo>
                  <a:cubicBezTo>
                    <a:pt x="0" y="17"/>
                    <a:pt x="14" y="0"/>
                    <a:pt x="30" y="0"/>
                  </a:cubicBezTo>
                  <a:cubicBezTo>
                    <a:pt x="46" y="1"/>
                    <a:pt x="59" y="20"/>
                    <a:pt x="58" y="40"/>
                  </a:cubicBezTo>
                  <a:cubicBezTo>
                    <a:pt x="57" y="61"/>
                    <a:pt x="44" y="76"/>
                    <a:pt x="29" y="76"/>
                  </a:cubicBezTo>
                  <a:cubicBezTo>
                    <a:pt x="13" y="76"/>
                    <a:pt x="1" y="59"/>
                    <a:pt x="1" y="39"/>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22FAD5C9-5B05-417C-9DE0-B929820FD2F1}"/>
                </a:ext>
              </a:extLst>
            </p:cNvPr>
            <p:cNvSpPr>
              <a:spLocks/>
            </p:cNvSpPr>
            <p:nvPr/>
          </p:nvSpPr>
          <p:spPr bwMode="auto">
            <a:xfrm>
              <a:off x="1427163" y="2333626"/>
              <a:ext cx="338138" cy="636588"/>
            </a:xfrm>
            <a:custGeom>
              <a:avLst/>
              <a:gdLst>
                <a:gd name="T0" fmla="*/ 50 w 60"/>
                <a:gd name="T1" fmla="*/ 0 h 113"/>
                <a:gd name="T2" fmla="*/ 23 w 60"/>
                <a:gd name="T3" fmla="*/ 113 h 113"/>
                <a:gd name="T4" fmla="*/ 0 w 60"/>
                <a:gd name="T5" fmla="*/ 100 h 113"/>
                <a:gd name="T6" fmla="*/ 36 w 60"/>
                <a:gd name="T7" fmla="*/ 11 h 113"/>
                <a:gd name="T8" fmla="*/ 50 w 60"/>
                <a:gd name="T9" fmla="*/ 0 h 113"/>
              </a:gdLst>
              <a:ahLst/>
              <a:cxnLst>
                <a:cxn ang="0">
                  <a:pos x="T0" y="T1"/>
                </a:cxn>
                <a:cxn ang="0">
                  <a:pos x="T2" y="T3"/>
                </a:cxn>
                <a:cxn ang="0">
                  <a:pos x="T4" y="T5"/>
                </a:cxn>
                <a:cxn ang="0">
                  <a:pos x="T6" y="T7"/>
                </a:cxn>
                <a:cxn ang="0">
                  <a:pos x="T8" y="T9"/>
                </a:cxn>
              </a:cxnLst>
              <a:rect l="0" t="0" r="r" b="b"/>
              <a:pathLst>
                <a:path w="60" h="113">
                  <a:moveTo>
                    <a:pt x="50" y="0"/>
                  </a:moveTo>
                  <a:cubicBezTo>
                    <a:pt x="60" y="44"/>
                    <a:pt x="44" y="79"/>
                    <a:pt x="23" y="113"/>
                  </a:cubicBezTo>
                  <a:cubicBezTo>
                    <a:pt x="16" y="109"/>
                    <a:pt x="9" y="105"/>
                    <a:pt x="0" y="100"/>
                  </a:cubicBezTo>
                  <a:cubicBezTo>
                    <a:pt x="12" y="70"/>
                    <a:pt x="24" y="40"/>
                    <a:pt x="36" y="11"/>
                  </a:cubicBezTo>
                  <a:cubicBezTo>
                    <a:pt x="38" y="6"/>
                    <a:pt x="45" y="4"/>
                    <a:pt x="50"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E312B3C4-475F-462C-969B-ECBF855A2046}"/>
                </a:ext>
              </a:extLst>
            </p:cNvPr>
            <p:cNvSpPr>
              <a:spLocks/>
            </p:cNvSpPr>
            <p:nvPr/>
          </p:nvSpPr>
          <p:spPr bwMode="auto">
            <a:xfrm>
              <a:off x="2608263" y="3219451"/>
              <a:ext cx="198438" cy="614363"/>
            </a:xfrm>
            <a:custGeom>
              <a:avLst/>
              <a:gdLst>
                <a:gd name="T0" fmla="*/ 14 w 35"/>
                <a:gd name="T1" fmla="*/ 0 h 109"/>
                <a:gd name="T2" fmla="*/ 32 w 35"/>
                <a:gd name="T3" fmla="*/ 23 h 109"/>
                <a:gd name="T4" fmla="*/ 35 w 35"/>
                <a:gd name="T5" fmla="*/ 34 h 109"/>
                <a:gd name="T6" fmla="*/ 10 w 35"/>
                <a:gd name="T7" fmla="*/ 109 h 109"/>
                <a:gd name="T8" fmla="*/ 5 w 35"/>
                <a:gd name="T9" fmla="*/ 108 h 109"/>
                <a:gd name="T10" fmla="*/ 0 w 35"/>
                <a:gd name="T11" fmla="*/ 22 h 109"/>
                <a:gd name="T12" fmla="*/ 14 w 35"/>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35" h="109">
                  <a:moveTo>
                    <a:pt x="14" y="0"/>
                  </a:moveTo>
                  <a:cubicBezTo>
                    <a:pt x="21" y="9"/>
                    <a:pt x="27" y="16"/>
                    <a:pt x="32" y="23"/>
                  </a:cubicBezTo>
                  <a:cubicBezTo>
                    <a:pt x="34" y="26"/>
                    <a:pt x="35" y="31"/>
                    <a:pt x="35" y="34"/>
                  </a:cubicBezTo>
                  <a:cubicBezTo>
                    <a:pt x="27" y="59"/>
                    <a:pt x="18" y="84"/>
                    <a:pt x="10" y="109"/>
                  </a:cubicBezTo>
                  <a:cubicBezTo>
                    <a:pt x="8" y="108"/>
                    <a:pt x="7" y="108"/>
                    <a:pt x="5" y="108"/>
                  </a:cubicBezTo>
                  <a:cubicBezTo>
                    <a:pt x="4" y="79"/>
                    <a:pt x="1" y="51"/>
                    <a:pt x="0" y="22"/>
                  </a:cubicBezTo>
                  <a:cubicBezTo>
                    <a:pt x="0" y="16"/>
                    <a:pt x="8" y="9"/>
                    <a:pt x="14"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A662F2B0-580B-43E0-AAF5-39BFD1C7B51E}"/>
                </a:ext>
              </a:extLst>
            </p:cNvPr>
            <p:cNvSpPr>
              <a:spLocks/>
            </p:cNvSpPr>
            <p:nvPr/>
          </p:nvSpPr>
          <p:spPr bwMode="auto">
            <a:xfrm>
              <a:off x="2760663" y="2830513"/>
              <a:ext cx="282575" cy="539750"/>
            </a:xfrm>
            <a:custGeom>
              <a:avLst/>
              <a:gdLst>
                <a:gd name="T0" fmla="*/ 15 w 50"/>
                <a:gd name="T1" fmla="*/ 0 h 96"/>
                <a:gd name="T2" fmla="*/ 50 w 50"/>
                <a:gd name="T3" fmla="*/ 81 h 96"/>
                <a:gd name="T4" fmla="*/ 32 w 50"/>
                <a:gd name="T5" fmla="*/ 96 h 96"/>
                <a:gd name="T6" fmla="*/ 2 w 50"/>
                <a:gd name="T7" fmla="*/ 57 h 96"/>
                <a:gd name="T8" fmla="*/ 1 w 50"/>
                <a:gd name="T9" fmla="*/ 47 h 96"/>
                <a:gd name="T10" fmla="*/ 15 w 50"/>
                <a:gd name="T11" fmla="*/ 0 h 96"/>
              </a:gdLst>
              <a:ahLst/>
              <a:cxnLst>
                <a:cxn ang="0">
                  <a:pos x="T0" y="T1"/>
                </a:cxn>
                <a:cxn ang="0">
                  <a:pos x="T2" y="T3"/>
                </a:cxn>
                <a:cxn ang="0">
                  <a:pos x="T4" y="T5"/>
                </a:cxn>
                <a:cxn ang="0">
                  <a:pos x="T6" y="T7"/>
                </a:cxn>
                <a:cxn ang="0">
                  <a:pos x="T8" y="T9"/>
                </a:cxn>
                <a:cxn ang="0">
                  <a:pos x="T10" y="T11"/>
                </a:cxn>
              </a:cxnLst>
              <a:rect l="0" t="0" r="r" b="b"/>
              <a:pathLst>
                <a:path w="50" h="96">
                  <a:moveTo>
                    <a:pt x="15" y="0"/>
                  </a:moveTo>
                  <a:cubicBezTo>
                    <a:pt x="26" y="26"/>
                    <a:pt x="38" y="53"/>
                    <a:pt x="50" y="81"/>
                  </a:cubicBezTo>
                  <a:cubicBezTo>
                    <a:pt x="45" y="84"/>
                    <a:pt x="39" y="90"/>
                    <a:pt x="32" y="96"/>
                  </a:cubicBezTo>
                  <a:cubicBezTo>
                    <a:pt x="22" y="83"/>
                    <a:pt x="12" y="70"/>
                    <a:pt x="2" y="57"/>
                  </a:cubicBezTo>
                  <a:cubicBezTo>
                    <a:pt x="0" y="55"/>
                    <a:pt x="0" y="50"/>
                    <a:pt x="1" y="47"/>
                  </a:cubicBezTo>
                  <a:cubicBezTo>
                    <a:pt x="5" y="31"/>
                    <a:pt x="11" y="15"/>
                    <a:pt x="15"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86F50D95-755A-46C6-B93F-A943CD73A976}"/>
                </a:ext>
              </a:extLst>
            </p:cNvPr>
            <p:cNvSpPr>
              <a:spLocks/>
            </p:cNvSpPr>
            <p:nvPr/>
          </p:nvSpPr>
          <p:spPr bwMode="auto">
            <a:xfrm>
              <a:off x="1127126" y="3021013"/>
              <a:ext cx="368300" cy="581025"/>
            </a:xfrm>
            <a:custGeom>
              <a:avLst/>
              <a:gdLst>
                <a:gd name="T0" fmla="*/ 13 w 65"/>
                <a:gd name="T1" fmla="*/ 103 h 103"/>
                <a:gd name="T2" fmla="*/ 9 w 65"/>
                <a:gd name="T3" fmla="*/ 68 h 103"/>
                <a:gd name="T4" fmla="*/ 35 w 65"/>
                <a:gd name="T5" fmla="*/ 17 h 103"/>
                <a:gd name="T6" fmla="*/ 40 w 65"/>
                <a:gd name="T7" fmla="*/ 8 h 103"/>
                <a:gd name="T8" fmla="*/ 55 w 65"/>
                <a:gd name="T9" fmla="*/ 9 h 103"/>
                <a:gd name="T10" fmla="*/ 59 w 65"/>
                <a:gd name="T11" fmla="*/ 14 h 103"/>
                <a:gd name="T12" fmla="*/ 65 w 65"/>
                <a:gd name="T13" fmla="*/ 14 h 103"/>
                <a:gd name="T14" fmla="*/ 13 w 6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103">
                  <a:moveTo>
                    <a:pt x="13" y="103"/>
                  </a:moveTo>
                  <a:cubicBezTo>
                    <a:pt x="0" y="89"/>
                    <a:pt x="2" y="77"/>
                    <a:pt x="9" y="68"/>
                  </a:cubicBezTo>
                  <a:cubicBezTo>
                    <a:pt x="21" y="52"/>
                    <a:pt x="31" y="36"/>
                    <a:pt x="35" y="17"/>
                  </a:cubicBezTo>
                  <a:cubicBezTo>
                    <a:pt x="36" y="14"/>
                    <a:pt x="38" y="11"/>
                    <a:pt x="40" y="8"/>
                  </a:cubicBezTo>
                  <a:cubicBezTo>
                    <a:pt x="45" y="2"/>
                    <a:pt x="51" y="0"/>
                    <a:pt x="55" y="9"/>
                  </a:cubicBezTo>
                  <a:cubicBezTo>
                    <a:pt x="56" y="11"/>
                    <a:pt x="58" y="12"/>
                    <a:pt x="59" y="14"/>
                  </a:cubicBezTo>
                  <a:cubicBezTo>
                    <a:pt x="61" y="14"/>
                    <a:pt x="63" y="14"/>
                    <a:pt x="65" y="14"/>
                  </a:cubicBezTo>
                  <a:cubicBezTo>
                    <a:pt x="48" y="43"/>
                    <a:pt x="32" y="72"/>
                    <a:pt x="13" y="103"/>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8371B2CC-0489-452D-99DD-244101C99014}"/>
                </a:ext>
              </a:extLst>
            </p:cNvPr>
            <p:cNvSpPr>
              <a:spLocks/>
            </p:cNvSpPr>
            <p:nvPr/>
          </p:nvSpPr>
          <p:spPr bwMode="auto">
            <a:xfrm>
              <a:off x="1935163" y="4779963"/>
              <a:ext cx="169863" cy="192088"/>
            </a:xfrm>
            <a:custGeom>
              <a:avLst/>
              <a:gdLst>
                <a:gd name="T0" fmla="*/ 0 w 30"/>
                <a:gd name="T1" fmla="*/ 0 h 34"/>
                <a:gd name="T2" fmla="*/ 30 w 30"/>
                <a:gd name="T3" fmla="*/ 3 h 34"/>
                <a:gd name="T4" fmla="*/ 30 w 30"/>
                <a:gd name="T5" fmla="*/ 34 h 34"/>
                <a:gd name="T6" fmla="*/ 1 w 30"/>
                <a:gd name="T7" fmla="*/ 34 h 34"/>
                <a:gd name="T8" fmla="*/ 0 w 30"/>
                <a:gd name="T9" fmla="*/ 0 h 34"/>
              </a:gdLst>
              <a:ahLst/>
              <a:cxnLst>
                <a:cxn ang="0">
                  <a:pos x="T0" y="T1"/>
                </a:cxn>
                <a:cxn ang="0">
                  <a:pos x="T2" y="T3"/>
                </a:cxn>
                <a:cxn ang="0">
                  <a:pos x="T4" y="T5"/>
                </a:cxn>
                <a:cxn ang="0">
                  <a:pos x="T6" y="T7"/>
                </a:cxn>
                <a:cxn ang="0">
                  <a:pos x="T8" y="T9"/>
                </a:cxn>
              </a:cxnLst>
              <a:rect l="0" t="0" r="r" b="b"/>
              <a:pathLst>
                <a:path w="30" h="34">
                  <a:moveTo>
                    <a:pt x="0" y="0"/>
                  </a:moveTo>
                  <a:cubicBezTo>
                    <a:pt x="11" y="1"/>
                    <a:pt x="20" y="2"/>
                    <a:pt x="30" y="3"/>
                  </a:cubicBezTo>
                  <a:cubicBezTo>
                    <a:pt x="30" y="13"/>
                    <a:pt x="30" y="23"/>
                    <a:pt x="30" y="34"/>
                  </a:cubicBezTo>
                  <a:cubicBezTo>
                    <a:pt x="21" y="34"/>
                    <a:pt x="12" y="34"/>
                    <a:pt x="1" y="34"/>
                  </a:cubicBezTo>
                  <a:cubicBezTo>
                    <a:pt x="1" y="22"/>
                    <a:pt x="0" y="12"/>
                    <a:pt x="0" y="0"/>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7E6BD543-094E-4ED5-B154-B59FE6BED437}"/>
                </a:ext>
              </a:extLst>
            </p:cNvPr>
            <p:cNvSpPr>
              <a:spLocks/>
            </p:cNvSpPr>
            <p:nvPr/>
          </p:nvSpPr>
          <p:spPr bwMode="auto">
            <a:xfrm>
              <a:off x="2224088" y="4779963"/>
              <a:ext cx="169863" cy="192088"/>
            </a:xfrm>
            <a:custGeom>
              <a:avLst/>
              <a:gdLst>
                <a:gd name="T0" fmla="*/ 0 w 30"/>
                <a:gd name="T1" fmla="*/ 3 h 34"/>
                <a:gd name="T2" fmla="*/ 30 w 30"/>
                <a:gd name="T3" fmla="*/ 0 h 34"/>
                <a:gd name="T4" fmla="*/ 28 w 30"/>
                <a:gd name="T5" fmla="*/ 34 h 34"/>
                <a:gd name="T6" fmla="*/ 0 w 30"/>
                <a:gd name="T7" fmla="*/ 34 h 34"/>
                <a:gd name="T8" fmla="*/ 0 w 30"/>
                <a:gd name="T9" fmla="*/ 3 h 34"/>
              </a:gdLst>
              <a:ahLst/>
              <a:cxnLst>
                <a:cxn ang="0">
                  <a:pos x="T0" y="T1"/>
                </a:cxn>
                <a:cxn ang="0">
                  <a:pos x="T2" y="T3"/>
                </a:cxn>
                <a:cxn ang="0">
                  <a:pos x="T4" y="T5"/>
                </a:cxn>
                <a:cxn ang="0">
                  <a:pos x="T6" y="T7"/>
                </a:cxn>
                <a:cxn ang="0">
                  <a:pos x="T8" y="T9"/>
                </a:cxn>
              </a:cxnLst>
              <a:rect l="0" t="0" r="r" b="b"/>
              <a:pathLst>
                <a:path w="30" h="34">
                  <a:moveTo>
                    <a:pt x="0" y="3"/>
                  </a:moveTo>
                  <a:cubicBezTo>
                    <a:pt x="10" y="2"/>
                    <a:pt x="19" y="1"/>
                    <a:pt x="30" y="0"/>
                  </a:cubicBezTo>
                  <a:cubicBezTo>
                    <a:pt x="30" y="12"/>
                    <a:pt x="29" y="23"/>
                    <a:pt x="28" y="34"/>
                  </a:cubicBezTo>
                  <a:cubicBezTo>
                    <a:pt x="18" y="34"/>
                    <a:pt x="9" y="34"/>
                    <a:pt x="0" y="34"/>
                  </a:cubicBezTo>
                  <a:cubicBezTo>
                    <a:pt x="0" y="24"/>
                    <a:pt x="0" y="14"/>
                    <a:pt x="0" y="3"/>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1C3A2AFA-DB45-4F6F-8B8D-E104DA0CD7DB}"/>
                </a:ext>
              </a:extLst>
            </p:cNvPr>
            <p:cNvSpPr>
              <a:spLocks/>
            </p:cNvSpPr>
            <p:nvPr/>
          </p:nvSpPr>
          <p:spPr bwMode="auto">
            <a:xfrm>
              <a:off x="3032126" y="3365501"/>
              <a:ext cx="192088" cy="214313"/>
            </a:xfrm>
            <a:custGeom>
              <a:avLst/>
              <a:gdLst>
                <a:gd name="T0" fmla="*/ 34 w 34"/>
                <a:gd name="T1" fmla="*/ 31 h 38"/>
                <a:gd name="T2" fmla="*/ 22 w 34"/>
                <a:gd name="T3" fmla="*/ 37 h 38"/>
                <a:gd name="T4" fmla="*/ 5 w 34"/>
                <a:gd name="T5" fmla="*/ 26 h 38"/>
                <a:gd name="T6" fmla="*/ 2 w 34"/>
                <a:gd name="T7" fmla="*/ 11 h 38"/>
                <a:gd name="T8" fmla="*/ 21 w 34"/>
                <a:gd name="T9" fmla="*/ 10 h 38"/>
                <a:gd name="T10" fmla="*/ 31 w 34"/>
                <a:gd name="T11" fmla="*/ 26 h 38"/>
                <a:gd name="T12" fmla="*/ 34 w 34"/>
                <a:gd name="T13" fmla="*/ 31 h 38"/>
              </a:gdLst>
              <a:ahLst/>
              <a:cxnLst>
                <a:cxn ang="0">
                  <a:pos x="T0" y="T1"/>
                </a:cxn>
                <a:cxn ang="0">
                  <a:pos x="T2" y="T3"/>
                </a:cxn>
                <a:cxn ang="0">
                  <a:pos x="T4" y="T5"/>
                </a:cxn>
                <a:cxn ang="0">
                  <a:pos x="T6" y="T7"/>
                </a:cxn>
                <a:cxn ang="0">
                  <a:pos x="T8" y="T9"/>
                </a:cxn>
                <a:cxn ang="0">
                  <a:pos x="T10" y="T11"/>
                </a:cxn>
                <a:cxn ang="0">
                  <a:pos x="T12" y="T13"/>
                </a:cxn>
              </a:cxnLst>
              <a:rect l="0" t="0" r="r" b="b"/>
              <a:pathLst>
                <a:path w="34" h="38">
                  <a:moveTo>
                    <a:pt x="34" y="31"/>
                  </a:moveTo>
                  <a:cubicBezTo>
                    <a:pt x="30" y="33"/>
                    <a:pt x="25" y="38"/>
                    <a:pt x="22" y="37"/>
                  </a:cubicBezTo>
                  <a:cubicBezTo>
                    <a:pt x="15" y="35"/>
                    <a:pt x="9" y="31"/>
                    <a:pt x="5" y="26"/>
                  </a:cubicBezTo>
                  <a:cubicBezTo>
                    <a:pt x="2" y="23"/>
                    <a:pt x="0" y="15"/>
                    <a:pt x="2" y="11"/>
                  </a:cubicBezTo>
                  <a:cubicBezTo>
                    <a:pt x="7" y="0"/>
                    <a:pt x="15" y="0"/>
                    <a:pt x="21" y="10"/>
                  </a:cubicBezTo>
                  <a:cubicBezTo>
                    <a:pt x="25" y="15"/>
                    <a:pt x="28" y="21"/>
                    <a:pt x="31" y="26"/>
                  </a:cubicBezTo>
                  <a:cubicBezTo>
                    <a:pt x="32" y="28"/>
                    <a:pt x="33" y="29"/>
                    <a:pt x="34" y="31"/>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437" name="Rectángulo 1">
            <a:extLst>
              <a:ext uri="{FF2B5EF4-FFF2-40B4-BE49-F238E27FC236}">
                <a16:creationId xmlns:a16="http://schemas.microsoft.com/office/drawing/2014/main" id="{D9591979-4DA1-4653-B962-CA5E799552C9}"/>
              </a:ext>
            </a:extLst>
          </p:cNvPr>
          <p:cNvSpPr/>
          <p:nvPr/>
        </p:nvSpPr>
        <p:spPr>
          <a:xfrm rot="10800000">
            <a:off x="7167562" y="4486656"/>
            <a:ext cx="2024743" cy="656843"/>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8" name="Rectángulo 1">
            <a:extLst>
              <a:ext uri="{FF2B5EF4-FFF2-40B4-BE49-F238E27FC236}">
                <a16:creationId xmlns:a16="http://schemas.microsoft.com/office/drawing/2014/main" id="{8E940629-42FD-4F83-8A6C-2C43236210C2}"/>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9" name="Rectángulo 1">
            <a:extLst>
              <a:ext uri="{FF2B5EF4-FFF2-40B4-BE49-F238E27FC236}">
                <a16:creationId xmlns:a16="http://schemas.microsoft.com/office/drawing/2014/main" id="{89F8E40F-F4F5-45F5-AD29-0A8F96A00612}"/>
              </a:ext>
            </a:extLst>
          </p:cNvPr>
          <p:cNvSpPr/>
          <p:nvPr/>
        </p:nvSpPr>
        <p:spPr>
          <a:xfrm rot="10800000">
            <a:off x="7825310" y="3977124"/>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0" name="Rectángulo 1">
            <a:extLst>
              <a:ext uri="{FF2B5EF4-FFF2-40B4-BE49-F238E27FC236}">
                <a16:creationId xmlns:a16="http://schemas.microsoft.com/office/drawing/2014/main" id="{B01B6944-159F-4CC4-B30C-ED0B4C501EAB}"/>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46"/>
        <p:cNvGrpSpPr/>
        <p:nvPr/>
      </p:nvGrpSpPr>
      <p:grpSpPr>
        <a:xfrm>
          <a:off x="0" y="0"/>
          <a:ext cx="0" cy="0"/>
          <a:chOff x="0" y="0"/>
          <a:chExt cx="0" cy="0"/>
        </a:xfrm>
      </p:grpSpPr>
      <p:sp>
        <p:nvSpPr>
          <p:cNvPr id="4848" name="Google Shape;4848;p75"/>
          <p:cNvSpPr/>
          <p:nvPr/>
        </p:nvSpPr>
        <p:spPr>
          <a:xfrm rot="-80574">
            <a:off x="743041" y="1693582"/>
            <a:ext cx="3876863" cy="51573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75"/>
          <p:cNvSpPr/>
          <p:nvPr/>
        </p:nvSpPr>
        <p:spPr>
          <a:xfrm rot="-80574">
            <a:off x="743041" y="2728108"/>
            <a:ext cx="3876863" cy="51573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75"/>
          <p:cNvSpPr/>
          <p:nvPr/>
        </p:nvSpPr>
        <p:spPr>
          <a:xfrm rot="-80574">
            <a:off x="743041" y="3842085"/>
            <a:ext cx="3876863" cy="515733"/>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75"/>
          <p:cNvSpPr txBox="1">
            <a:spLocks noGrp="1"/>
          </p:cNvSpPr>
          <p:nvPr>
            <p:ph type="title"/>
          </p:nvPr>
        </p:nvSpPr>
        <p:spPr>
          <a:xfrm>
            <a:off x="728825" y="514725"/>
            <a:ext cx="3777600" cy="48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Our team</a:t>
            </a:r>
            <a:endParaRPr/>
          </a:p>
        </p:txBody>
      </p:sp>
      <p:sp>
        <p:nvSpPr>
          <p:cNvPr id="4852" name="Google Shape;4852;p75"/>
          <p:cNvSpPr txBox="1">
            <a:spLocks noGrp="1"/>
          </p:cNvSpPr>
          <p:nvPr>
            <p:ph type="title" idx="2"/>
          </p:nvPr>
        </p:nvSpPr>
        <p:spPr>
          <a:xfrm>
            <a:off x="869650" y="1184269"/>
            <a:ext cx="3636900" cy="457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Jenna Doe</a:t>
            </a:r>
            <a:endParaRPr/>
          </a:p>
        </p:txBody>
      </p:sp>
      <p:sp>
        <p:nvSpPr>
          <p:cNvPr id="4853" name="Google Shape;4853;p75"/>
          <p:cNvSpPr txBox="1">
            <a:spLocks noGrp="1"/>
          </p:cNvSpPr>
          <p:nvPr>
            <p:ph type="subTitle" idx="1"/>
          </p:nvPr>
        </p:nvSpPr>
        <p:spPr>
          <a:xfrm>
            <a:off x="869650" y="1717676"/>
            <a:ext cx="3636900" cy="457200"/>
          </a:xfrm>
          <a:prstGeom prst="rect">
            <a:avLst/>
          </a:prstGeom>
          <a:solidFill>
            <a:srgbClr val="FFD49F"/>
          </a:solidFill>
        </p:spPr>
        <p:txBody>
          <a:bodyPr spcFirstLastPara="1" wrap="square" lIns="91425" tIns="91425" rIns="91425" bIns="91425" anchor="t" anchorCtr="0">
            <a:noAutofit/>
          </a:bodyPr>
          <a:lstStyle/>
          <a:p>
            <a:pPr marL="0" lvl="0" indent="0" algn="l" rtl="0">
              <a:spcBef>
                <a:spcPts val="0"/>
              </a:spcBef>
              <a:spcAft>
                <a:spcPts val="0"/>
              </a:spcAft>
              <a:buNone/>
            </a:pPr>
            <a:r>
              <a:rPr lang="en"/>
              <a:t>You can speak a bit about this person here</a:t>
            </a:r>
            <a:endParaRPr/>
          </a:p>
        </p:txBody>
      </p:sp>
      <p:sp>
        <p:nvSpPr>
          <p:cNvPr id="4854" name="Google Shape;4854;p75"/>
          <p:cNvSpPr txBox="1">
            <a:spLocks noGrp="1"/>
          </p:cNvSpPr>
          <p:nvPr>
            <p:ph type="title" idx="3"/>
          </p:nvPr>
        </p:nvSpPr>
        <p:spPr>
          <a:xfrm>
            <a:off x="869650" y="2245078"/>
            <a:ext cx="3636900" cy="457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Timmy Jimmy</a:t>
            </a:r>
            <a:endParaRPr/>
          </a:p>
        </p:txBody>
      </p:sp>
      <p:sp>
        <p:nvSpPr>
          <p:cNvPr id="4855" name="Google Shape;4855;p75"/>
          <p:cNvSpPr txBox="1">
            <a:spLocks noGrp="1"/>
          </p:cNvSpPr>
          <p:nvPr>
            <p:ph type="subTitle" idx="4"/>
          </p:nvPr>
        </p:nvSpPr>
        <p:spPr>
          <a:xfrm>
            <a:off x="869650" y="2778485"/>
            <a:ext cx="3636900" cy="457200"/>
          </a:xfrm>
          <a:prstGeom prst="rect">
            <a:avLst/>
          </a:prstGeom>
          <a:solidFill>
            <a:srgbClr val="FFD49F"/>
          </a:solidFill>
        </p:spPr>
        <p:txBody>
          <a:bodyPr spcFirstLastPara="1" wrap="square" lIns="91425" tIns="91425" rIns="91425" bIns="91425" anchor="t" anchorCtr="0">
            <a:noAutofit/>
          </a:bodyPr>
          <a:lstStyle/>
          <a:p>
            <a:pPr marL="0" lvl="0" indent="0" algn="l" rtl="0">
              <a:spcBef>
                <a:spcPts val="0"/>
              </a:spcBef>
              <a:spcAft>
                <a:spcPts val="0"/>
              </a:spcAft>
              <a:buNone/>
            </a:pPr>
            <a:r>
              <a:rPr lang="en"/>
              <a:t>You can speak a bit about this person here</a:t>
            </a:r>
            <a:endParaRPr/>
          </a:p>
        </p:txBody>
      </p:sp>
      <p:sp>
        <p:nvSpPr>
          <p:cNvPr id="4856" name="Google Shape;4856;p75"/>
          <p:cNvSpPr txBox="1">
            <a:spLocks noGrp="1"/>
          </p:cNvSpPr>
          <p:nvPr>
            <p:ph type="title" idx="5"/>
          </p:nvPr>
        </p:nvSpPr>
        <p:spPr>
          <a:xfrm>
            <a:off x="869650" y="3343124"/>
            <a:ext cx="3636900" cy="457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Susan Bones</a:t>
            </a:r>
            <a:endParaRPr/>
          </a:p>
        </p:txBody>
      </p:sp>
      <p:sp>
        <p:nvSpPr>
          <p:cNvPr id="4857" name="Google Shape;4857;p75"/>
          <p:cNvSpPr txBox="1">
            <a:spLocks noGrp="1"/>
          </p:cNvSpPr>
          <p:nvPr>
            <p:ph type="subTitle" idx="6"/>
          </p:nvPr>
        </p:nvSpPr>
        <p:spPr>
          <a:xfrm>
            <a:off x="869650" y="3876531"/>
            <a:ext cx="3636900" cy="457200"/>
          </a:xfrm>
          <a:prstGeom prst="rect">
            <a:avLst/>
          </a:prstGeom>
          <a:solidFill>
            <a:srgbClr val="FFD49F"/>
          </a:solidFill>
        </p:spPr>
        <p:txBody>
          <a:bodyPr spcFirstLastPara="1" wrap="square" lIns="91425" tIns="91425" rIns="91425" bIns="91425" anchor="t" anchorCtr="0">
            <a:noAutofit/>
          </a:bodyPr>
          <a:lstStyle/>
          <a:p>
            <a:pPr marL="0" lvl="0" indent="0" algn="l" rtl="0">
              <a:spcBef>
                <a:spcPts val="0"/>
              </a:spcBef>
              <a:spcAft>
                <a:spcPts val="0"/>
              </a:spcAft>
              <a:buNone/>
            </a:pPr>
            <a:r>
              <a:rPr lang="en"/>
              <a:t>You can speak a bit about this person here</a:t>
            </a:r>
            <a:endParaRPr/>
          </a:p>
        </p:txBody>
      </p:sp>
      <p:sp>
        <p:nvSpPr>
          <p:cNvPr id="13" name="Rectángulo 1">
            <a:extLst>
              <a:ext uri="{FF2B5EF4-FFF2-40B4-BE49-F238E27FC236}">
                <a16:creationId xmlns:a16="http://schemas.microsoft.com/office/drawing/2014/main" id="{7C25C520-105B-4C33-B9C1-3F8E4041FFD2}"/>
              </a:ext>
            </a:extLst>
          </p:cNvPr>
          <p:cNvSpPr/>
          <p:nvPr/>
        </p:nvSpPr>
        <p:spPr>
          <a:xfrm rot="10800000">
            <a:off x="7167562" y="4486656"/>
            <a:ext cx="2024743" cy="656843"/>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
            <a:extLst>
              <a:ext uri="{FF2B5EF4-FFF2-40B4-BE49-F238E27FC236}">
                <a16:creationId xmlns:a16="http://schemas.microsoft.com/office/drawing/2014/main" id="{60051167-8C79-4808-B40D-72863FD92776}"/>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esquinas diagonales cortadas 14">
            <a:extLst>
              <a:ext uri="{FF2B5EF4-FFF2-40B4-BE49-F238E27FC236}">
                <a16:creationId xmlns:a16="http://schemas.microsoft.com/office/drawing/2014/main" id="{5DB50A99-3E29-4474-A6E7-C227DE862513}"/>
              </a:ext>
            </a:extLst>
          </p:cNvPr>
          <p:cNvSpPr/>
          <p:nvPr/>
        </p:nvSpPr>
        <p:spPr>
          <a:xfrm>
            <a:off x="5295101" y="428150"/>
            <a:ext cx="3120074" cy="4509197"/>
          </a:xfrm>
          <a:prstGeom prst="snip2DiagRect">
            <a:avLst/>
          </a:prstGeom>
          <a:blipFill>
            <a:blip r:embed="rId3"/>
            <a:stretch>
              <a:fillRect/>
            </a:stretch>
          </a:blipFill>
          <a:ln w="57150">
            <a:solidFill>
              <a:srgbClr val="FFD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61"/>
        <p:cNvGrpSpPr/>
        <p:nvPr/>
      </p:nvGrpSpPr>
      <p:grpSpPr>
        <a:xfrm>
          <a:off x="0" y="0"/>
          <a:ext cx="0" cy="0"/>
          <a:chOff x="0" y="0"/>
          <a:chExt cx="0" cy="0"/>
        </a:xfrm>
      </p:grpSpPr>
      <p:sp>
        <p:nvSpPr>
          <p:cNvPr id="377" name="Rectángulo 1">
            <a:extLst>
              <a:ext uri="{FF2B5EF4-FFF2-40B4-BE49-F238E27FC236}">
                <a16:creationId xmlns:a16="http://schemas.microsoft.com/office/drawing/2014/main" id="{FF260EF9-BAE5-428D-82C6-4A3F99126FC7}"/>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Elipse 3">
            <a:extLst>
              <a:ext uri="{FF2B5EF4-FFF2-40B4-BE49-F238E27FC236}">
                <a16:creationId xmlns:a16="http://schemas.microsoft.com/office/drawing/2014/main" id="{D4DA2DFA-247E-4910-AB91-A67184E38B3B}"/>
              </a:ext>
            </a:extLst>
          </p:cNvPr>
          <p:cNvSpPr/>
          <p:nvPr/>
        </p:nvSpPr>
        <p:spPr>
          <a:xfrm>
            <a:off x="352698" y="4365274"/>
            <a:ext cx="8655632" cy="468150"/>
          </a:xfrm>
          <a:prstGeom prst="ellipse">
            <a:avLst/>
          </a:pr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62" name="Google Shape;4862;p76"/>
          <p:cNvSpPr/>
          <p:nvPr/>
        </p:nvSpPr>
        <p:spPr>
          <a:xfrm>
            <a:off x="715100" y="1532800"/>
            <a:ext cx="3881751" cy="2004024"/>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76"/>
          <p:cNvSpPr txBox="1"/>
          <p:nvPr/>
        </p:nvSpPr>
        <p:spPr>
          <a:xfrm>
            <a:off x="1086914" y="3735792"/>
            <a:ext cx="1910883" cy="355478"/>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b="1" dirty="0">
                <a:solidFill>
                  <a:srgbClr val="4C9F8B"/>
                </a:solidFill>
                <a:latin typeface="Ubuntu"/>
                <a:ea typeface="Ubuntu"/>
                <a:cs typeface="Ubuntu"/>
                <a:sym typeface="Ubuntu"/>
              </a:rPr>
              <a:t>Free Template</a:t>
            </a:r>
            <a:endParaRPr sz="1800" b="1" dirty="0">
              <a:solidFill>
                <a:srgbClr val="4C9F8B"/>
              </a:solidFill>
              <a:latin typeface="Ubuntu"/>
              <a:ea typeface="Ubuntu"/>
              <a:cs typeface="Ubuntu"/>
              <a:sym typeface="Ubuntu"/>
            </a:endParaRPr>
          </a:p>
        </p:txBody>
      </p:sp>
      <p:sp>
        <p:nvSpPr>
          <p:cNvPr id="5229" name="Google Shape;5229;p76"/>
          <p:cNvSpPr txBox="1">
            <a:spLocks noGrp="1"/>
          </p:cNvSpPr>
          <p:nvPr>
            <p:ph type="ctrTitle"/>
          </p:nvPr>
        </p:nvSpPr>
        <p:spPr>
          <a:xfrm>
            <a:off x="826322" y="535000"/>
            <a:ext cx="3468300" cy="99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Thanks!</a:t>
            </a:r>
            <a:endParaRPr dirty="0"/>
          </a:p>
        </p:txBody>
      </p:sp>
      <p:sp>
        <p:nvSpPr>
          <p:cNvPr id="5230" name="Google Shape;5230;p76"/>
          <p:cNvSpPr txBox="1">
            <a:spLocks noGrp="1"/>
          </p:cNvSpPr>
          <p:nvPr>
            <p:ph type="subTitle" idx="1"/>
          </p:nvPr>
        </p:nvSpPr>
        <p:spPr>
          <a:xfrm>
            <a:off x="985325" y="1751775"/>
            <a:ext cx="3309300" cy="132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lt1"/>
              </a:buClr>
              <a:buSzPts val="1100"/>
              <a:buFont typeface="Arial"/>
              <a:buNone/>
            </a:pPr>
            <a:r>
              <a:rPr lang="en" sz="1800" b="1" dirty="0">
                <a:solidFill>
                  <a:schemeClr val="accent5"/>
                </a:solidFill>
              </a:rPr>
              <a:t>Do you have any questions?</a:t>
            </a:r>
            <a:endParaRPr sz="1800" b="1" dirty="0">
              <a:solidFill>
                <a:schemeClr val="accent5"/>
              </a:solidFill>
            </a:endParaRPr>
          </a:p>
          <a:p>
            <a:pPr marL="0" lvl="0" indent="0" algn="l" rtl="0">
              <a:spcBef>
                <a:spcPts val="1000"/>
              </a:spcBef>
              <a:spcAft>
                <a:spcPts val="0"/>
              </a:spcAft>
              <a:buClr>
                <a:schemeClr val="lt1"/>
              </a:buClr>
              <a:buSzPts val="1100"/>
              <a:buFont typeface="Arial"/>
              <a:buNone/>
            </a:pPr>
            <a:r>
              <a:rPr lang="en" dirty="0" smtClean="0"/>
              <a:t>youremail@</a:t>
            </a:r>
            <a:r>
              <a:rPr lang="es-PE" dirty="0" smtClean="0"/>
              <a:t>example.com</a:t>
            </a:r>
            <a:endParaRPr dirty="0"/>
          </a:p>
          <a:p>
            <a:pPr marL="0" lvl="0" indent="0" algn="l" rtl="0">
              <a:spcBef>
                <a:spcPts val="0"/>
              </a:spcBef>
              <a:spcAft>
                <a:spcPts val="0"/>
              </a:spcAft>
              <a:buClr>
                <a:schemeClr val="lt1"/>
              </a:buClr>
              <a:buSzPts val="1100"/>
              <a:buFont typeface="Arial"/>
              <a:buNone/>
            </a:pPr>
            <a:r>
              <a:rPr lang="en" dirty="0"/>
              <a:t>+91  620 421 838 </a:t>
            </a:r>
            <a:endParaRPr dirty="0"/>
          </a:p>
          <a:p>
            <a:pPr marL="0" lvl="0" indent="0" algn="l" rtl="0">
              <a:spcBef>
                <a:spcPts val="0"/>
              </a:spcBef>
              <a:spcAft>
                <a:spcPts val="0"/>
              </a:spcAft>
              <a:buNone/>
            </a:pPr>
            <a:r>
              <a:rPr lang="en-US" dirty="0" smtClean="0"/>
              <a:t>D</a:t>
            </a:r>
            <a:r>
              <a:rPr lang="en" dirty="0" smtClean="0"/>
              <a:t>omain.com</a:t>
            </a:r>
            <a:endParaRPr dirty="0"/>
          </a:p>
        </p:txBody>
      </p:sp>
      <p:sp>
        <p:nvSpPr>
          <p:cNvPr id="378" name="Rectángulo 1">
            <a:extLst>
              <a:ext uri="{FF2B5EF4-FFF2-40B4-BE49-F238E27FC236}">
                <a16:creationId xmlns:a16="http://schemas.microsoft.com/office/drawing/2014/main" id="{D9996CF3-D2D8-40A5-B743-A1BDFCCE50B0}"/>
              </a:ext>
            </a:extLst>
          </p:cNvPr>
          <p:cNvSpPr/>
          <p:nvPr/>
        </p:nvSpPr>
        <p:spPr>
          <a:xfrm flipH="1">
            <a:off x="7145861" y="-4887"/>
            <a:ext cx="1998684" cy="1756662"/>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198" name="Grupo 5197">
            <a:extLst>
              <a:ext uri="{FF2B5EF4-FFF2-40B4-BE49-F238E27FC236}">
                <a16:creationId xmlns:a16="http://schemas.microsoft.com/office/drawing/2014/main" id="{3BC29462-6BE3-623C-E425-9A0398CED7B0}"/>
              </a:ext>
            </a:extLst>
          </p:cNvPr>
          <p:cNvGrpSpPr/>
          <p:nvPr/>
        </p:nvGrpSpPr>
        <p:grpSpPr>
          <a:xfrm>
            <a:off x="4891088" y="2398713"/>
            <a:ext cx="3481387" cy="2168525"/>
            <a:chOff x="4891088" y="2398713"/>
            <a:chExt cx="3481387" cy="2168525"/>
          </a:xfrm>
        </p:grpSpPr>
        <p:sp>
          <p:nvSpPr>
            <p:cNvPr id="6" name="Freeform 5">
              <a:extLst>
                <a:ext uri="{FF2B5EF4-FFF2-40B4-BE49-F238E27FC236}">
                  <a16:creationId xmlns:a16="http://schemas.microsoft.com/office/drawing/2014/main" id="{C5DC65F9-1C04-6A26-16CC-9618D85EB381}"/>
                </a:ext>
              </a:extLst>
            </p:cNvPr>
            <p:cNvSpPr>
              <a:spLocks/>
            </p:cNvSpPr>
            <p:nvPr/>
          </p:nvSpPr>
          <p:spPr bwMode="auto">
            <a:xfrm>
              <a:off x="5800725" y="3054350"/>
              <a:ext cx="2571750" cy="1509713"/>
            </a:xfrm>
            <a:custGeom>
              <a:avLst/>
              <a:gdLst>
                <a:gd name="T0" fmla="*/ 652 w 2836"/>
                <a:gd name="T1" fmla="*/ 4 h 1664"/>
                <a:gd name="T2" fmla="*/ 648 w 2836"/>
                <a:gd name="T3" fmla="*/ 289 h 1664"/>
                <a:gd name="T4" fmla="*/ 796 w 2836"/>
                <a:gd name="T5" fmla="*/ 352 h 1664"/>
                <a:gd name="T6" fmla="*/ 1045 w 2836"/>
                <a:gd name="T7" fmla="*/ 469 h 1664"/>
                <a:gd name="T8" fmla="*/ 999 w 2836"/>
                <a:gd name="T9" fmla="*/ 103 h 1664"/>
                <a:gd name="T10" fmla="*/ 892 w 2836"/>
                <a:gd name="T11" fmla="*/ 0 h 1664"/>
                <a:gd name="T12" fmla="*/ 1976 w 2836"/>
                <a:gd name="T13" fmla="*/ 74 h 1664"/>
                <a:gd name="T14" fmla="*/ 2722 w 2836"/>
                <a:gd name="T15" fmla="*/ 598 h 1664"/>
                <a:gd name="T16" fmla="*/ 2831 w 2836"/>
                <a:gd name="T17" fmla="*/ 1520 h 1664"/>
                <a:gd name="T18" fmla="*/ 2817 w 2836"/>
                <a:gd name="T19" fmla="*/ 1567 h 1664"/>
                <a:gd name="T20" fmla="*/ 2724 w 2836"/>
                <a:gd name="T21" fmla="*/ 1548 h 1664"/>
                <a:gd name="T22" fmla="*/ 2697 w 2836"/>
                <a:gd name="T23" fmla="*/ 1228 h 1664"/>
                <a:gd name="T24" fmla="*/ 2657 w 2836"/>
                <a:gd name="T25" fmla="*/ 1312 h 1664"/>
                <a:gd name="T26" fmla="*/ 2657 w 2836"/>
                <a:gd name="T27" fmla="*/ 1579 h 1664"/>
                <a:gd name="T28" fmla="*/ 2599 w 2836"/>
                <a:gd name="T29" fmla="*/ 1396 h 1664"/>
                <a:gd name="T30" fmla="*/ 2544 w 2836"/>
                <a:gd name="T31" fmla="*/ 1198 h 1664"/>
                <a:gd name="T32" fmla="*/ 2507 w 2836"/>
                <a:gd name="T33" fmla="*/ 1344 h 1664"/>
                <a:gd name="T34" fmla="*/ 2509 w 2836"/>
                <a:gd name="T35" fmla="*/ 1590 h 1664"/>
                <a:gd name="T36" fmla="*/ 2440 w 2836"/>
                <a:gd name="T37" fmla="*/ 1503 h 1664"/>
                <a:gd name="T38" fmla="*/ 2331 w 2836"/>
                <a:gd name="T39" fmla="*/ 1204 h 1664"/>
                <a:gd name="T40" fmla="*/ 2323 w 2836"/>
                <a:gd name="T41" fmla="*/ 1580 h 1664"/>
                <a:gd name="T42" fmla="*/ 2220 w 2836"/>
                <a:gd name="T43" fmla="*/ 1581 h 1664"/>
                <a:gd name="T44" fmla="*/ 2089 w 2836"/>
                <a:gd name="T45" fmla="*/ 1158 h 1664"/>
                <a:gd name="T46" fmla="*/ 2023 w 2836"/>
                <a:gd name="T47" fmla="*/ 1607 h 1664"/>
                <a:gd name="T48" fmla="*/ 1925 w 2836"/>
                <a:gd name="T49" fmla="*/ 1637 h 1664"/>
                <a:gd name="T50" fmla="*/ 1896 w 2836"/>
                <a:gd name="T51" fmla="*/ 1266 h 1664"/>
                <a:gd name="T52" fmla="*/ 1664 w 2836"/>
                <a:gd name="T53" fmla="*/ 1607 h 1664"/>
                <a:gd name="T54" fmla="*/ 1539 w 2836"/>
                <a:gd name="T55" fmla="*/ 1652 h 1664"/>
                <a:gd name="T56" fmla="*/ 1516 w 2836"/>
                <a:gd name="T57" fmla="*/ 1262 h 1664"/>
                <a:gd name="T58" fmla="*/ 1260 w 2836"/>
                <a:gd name="T59" fmla="*/ 1253 h 1664"/>
                <a:gd name="T60" fmla="*/ 1212 w 2836"/>
                <a:gd name="T61" fmla="*/ 1661 h 1664"/>
                <a:gd name="T62" fmla="*/ 1097 w 2836"/>
                <a:gd name="T63" fmla="*/ 1636 h 1664"/>
                <a:gd name="T64" fmla="*/ 960 w 2836"/>
                <a:gd name="T65" fmla="*/ 1126 h 1664"/>
                <a:gd name="T66" fmla="*/ 778 w 2836"/>
                <a:gd name="T67" fmla="*/ 1313 h 1664"/>
                <a:gd name="T68" fmla="*/ 754 w 2836"/>
                <a:gd name="T69" fmla="*/ 1283 h 1664"/>
                <a:gd name="T70" fmla="*/ 713 w 2836"/>
                <a:gd name="T71" fmla="*/ 1013 h 1664"/>
                <a:gd name="T72" fmla="*/ 711 w 2836"/>
                <a:gd name="T73" fmla="*/ 886 h 1664"/>
                <a:gd name="T74" fmla="*/ 606 w 2836"/>
                <a:gd name="T75" fmla="*/ 826 h 1664"/>
                <a:gd name="T76" fmla="*/ 469 w 2836"/>
                <a:gd name="T77" fmla="*/ 543 h 1664"/>
                <a:gd name="T78" fmla="*/ 396 w 2836"/>
                <a:gd name="T79" fmla="*/ 621 h 1664"/>
                <a:gd name="T80" fmla="*/ 334 w 2836"/>
                <a:gd name="T81" fmla="*/ 460 h 1664"/>
                <a:gd name="T82" fmla="*/ 317 w 2836"/>
                <a:gd name="T83" fmla="*/ 337 h 1664"/>
                <a:gd name="T84" fmla="*/ 118 w 2836"/>
                <a:gd name="T85" fmla="*/ 228 h 1664"/>
                <a:gd name="T86" fmla="*/ 11 w 2836"/>
                <a:gd name="T87" fmla="*/ 70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36" h="1664">
                  <a:moveTo>
                    <a:pt x="16" y="46"/>
                  </a:moveTo>
                  <a:cubicBezTo>
                    <a:pt x="105" y="35"/>
                    <a:pt x="195" y="28"/>
                    <a:pt x="284" y="22"/>
                  </a:cubicBezTo>
                  <a:cubicBezTo>
                    <a:pt x="407" y="13"/>
                    <a:pt x="529" y="7"/>
                    <a:pt x="652" y="4"/>
                  </a:cubicBezTo>
                  <a:cubicBezTo>
                    <a:pt x="654" y="7"/>
                    <a:pt x="655" y="10"/>
                    <a:pt x="654" y="13"/>
                  </a:cubicBezTo>
                  <a:cubicBezTo>
                    <a:pt x="650" y="36"/>
                    <a:pt x="652" y="59"/>
                    <a:pt x="652" y="81"/>
                  </a:cubicBezTo>
                  <a:cubicBezTo>
                    <a:pt x="655" y="151"/>
                    <a:pt x="648" y="220"/>
                    <a:pt x="648" y="289"/>
                  </a:cubicBezTo>
                  <a:cubicBezTo>
                    <a:pt x="648" y="311"/>
                    <a:pt x="650" y="313"/>
                    <a:pt x="672" y="313"/>
                  </a:cubicBezTo>
                  <a:cubicBezTo>
                    <a:pt x="701" y="313"/>
                    <a:pt x="729" y="313"/>
                    <a:pt x="758" y="313"/>
                  </a:cubicBezTo>
                  <a:cubicBezTo>
                    <a:pt x="790" y="314"/>
                    <a:pt x="796" y="319"/>
                    <a:pt x="796" y="352"/>
                  </a:cubicBezTo>
                  <a:cubicBezTo>
                    <a:pt x="796" y="383"/>
                    <a:pt x="796" y="414"/>
                    <a:pt x="796" y="444"/>
                  </a:cubicBezTo>
                  <a:cubicBezTo>
                    <a:pt x="796" y="460"/>
                    <a:pt x="802" y="464"/>
                    <a:pt x="817" y="466"/>
                  </a:cubicBezTo>
                  <a:cubicBezTo>
                    <a:pt x="893" y="472"/>
                    <a:pt x="969" y="468"/>
                    <a:pt x="1045" y="469"/>
                  </a:cubicBezTo>
                  <a:cubicBezTo>
                    <a:pt x="1071" y="469"/>
                    <a:pt x="1072" y="468"/>
                    <a:pt x="1072" y="442"/>
                  </a:cubicBezTo>
                  <a:cubicBezTo>
                    <a:pt x="1072" y="366"/>
                    <a:pt x="1073" y="291"/>
                    <a:pt x="1072" y="216"/>
                  </a:cubicBezTo>
                  <a:cubicBezTo>
                    <a:pt x="1071" y="152"/>
                    <a:pt x="1058" y="129"/>
                    <a:pt x="999" y="103"/>
                  </a:cubicBezTo>
                  <a:cubicBezTo>
                    <a:pt x="979" y="94"/>
                    <a:pt x="957" y="90"/>
                    <a:pt x="935" y="90"/>
                  </a:cubicBezTo>
                  <a:cubicBezTo>
                    <a:pt x="890" y="88"/>
                    <a:pt x="888" y="86"/>
                    <a:pt x="888" y="41"/>
                  </a:cubicBezTo>
                  <a:cubicBezTo>
                    <a:pt x="888" y="27"/>
                    <a:pt x="884" y="13"/>
                    <a:pt x="892" y="0"/>
                  </a:cubicBezTo>
                  <a:cubicBezTo>
                    <a:pt x="1002" y="1"/>
                    <a:pt x="1112" y="1"/>
                    <a:pt x="1222" y="6"/>
                  </a:cubicBezTo>
                  <a:cubicBezTo>
                    <a:pt x="1355" y="11"/>
                    <a:pt x="1488" y="20"/>
                    <a:pt x="1621" y="32"/>
                  </a:cubicBezTo>
                  <a:cubicBezTo>
                    <a:pt x="1739" y="43"/>
                    <a:pt x="1858" y="56"/>
                    <a:pt x="1976" y="74"/>
                  </a:cubicBezTo>
                  <a:cubicBezTo>
                    <a:pt x="2204" y="107"/>
                    <a:pt x="2432" y="149"/>
                    <a:pt x="2654" y="213"/>
                  </a:cubicBezTo>
                  <a:cubicBezTo>
                    <a:pt x="2673" y="218"/>
                    <a:pt x="2678" y="227"/>
                    <a:pt x="2680" y="245"/>
                  </a:cubicBezTo>
                  <a:cubicBezTo>
                    <a:pt x="2693" y="363"/>
                    <a:pt x="2708" y="481"/>
                    <a:pt x="2722" y="598"/>
                  </a:cubicBezTo>
                  <a:cubicBezTo>
                    <a:pt x="2736" y="716"/>
                    <a:pt x="2750" y="833"/>
                    <a:pt x="2764" y="951"/>
                  </a:cubicBezTo>
                  <a:cubicBezTo>
                    <a:pt x="2778" y="1069"/>
                    <a:pt x="2792" y="1188"/>
                    <a:pt x="2806" y="1306"/>
                  </a:cubicBezTo>
                  <a:cubicBezTo>
                    <a:pt x="2815" y="1377"/>
                    <a:pt x="2823" y="1449"/>
                    <a:pt x="2831" y="1520"/>
                  </a:cubicBezTo>
                  <a:cubicBezTo>
                    <a:pt x="2832" y="1526"/>
                    <a:pt x="2830" y="1532"/>
                    <a:pt x="2836" y="1537"/>
                  </a:cubicBezTo>
                  <a:cubicBezTo>
                    <a:pt x="2836" y="1543"/>
                    <a:pt x="2836" y="1550"/>
                    <a:pt x="2836" y="1557"/>
                  </a:cubicBezTo>
                  <a:cubicBezTo>
                    <a:pt x="2830" y="1562"/>
                    <a:pt x="2824" y="1566"/>
                    <a:pt x="2817" y="1567"/>
                  </a:cubicBezTo>
                  <a:cubicBezTo>
                    <a:pt x="2793" y="1570"/>
                    <a:pt x="2769" y="1573"/>
                    <a:pt x="2745" y="1574"/>
                  </a:cubicBezTo>
                  <a:cubicBezTo>
                    <a:pt x="2740" y="1575"/>
                    <a:pt x="2735" y="1574"/>
                    <a:pt x="2730" y="1570"/>
                  </a:cubicBezTo>
                  <a:cubicBezTo>
                    <a:pt x="2725" y="1564"/>
                    <a:pt x="2724" y="1556"/>
                    <a:pt x="2724" y="1548"/>
                  </a:cubicBezTo>
                  <a:cubicBezTo>
                    <a:pt x="2724" y="1524"/>
                    <a:pt x="2721" y="1500"/>
                    <a:pt x="2720" y="1476"/>
                  </a:cubicBezTo>
                  <a:cubicBezTo>
                    <a:pt x="2718" y="1412"/>
                    <a:pt x="2715" y="1347"/>
                    <a:pt x="2711" y="1283"/>
                  </a:cubicBezTo>
                  <a:cubicBezTo>
                    <a:pt x="2710" y="1264"/>
                    <a:pt x="2707" y="1245"/>
                    <a:pt x="2697" y="1228"/>
                  </a:cubicBezTo>
                  <a:cubicBezTo>
                    <a:pt x="2693" y="1221"/>
                    <a:pt x="2689" y="1215"/>
                    <a:pt x="2680" y="1215"/>
                  </a:cubicBezTo>
                  <a:cubicBezTo>
                    <a:pt x="2672" y="1216"/>
                    <a:pt x="2668" y="1222"/>
                    <a:pt x="2665" y="1229"/>
                  </a:cubicBezTo>
                  <a:cubicBezTo>
                    <a:pt x="2656" y="1256"/>
                    <a:pt x="2654" y="1284"/>
                    <a:pt x="2657" y="1312"/>
                  </a:cubicBezTo>
                  <a:cubicBezTo>
                    <a:pt x="2658" y="1320"/>
                    <a:pt x="2659" y="1328"/>
                    <a:pt x="2659" y="1336"/>
                  </a:cubicBezTo>
                  <a:cubicBezTo>
                    <a:pt x="2657" y="1408"/>
                    <a:pt x="2666" y="1479"/>
                    <a:pt x="2664" y="1551"/>
                  </a:cubicBezTo>
                  <a:cubicBezTo>
                    <a:pt x="2663" y="1561"/>
                    <a:pt x="2665" y="1571"/>
                    <a:pt x="2657" y="1579"/>
                  </a:cubicBezTo>
                  <a:cubicBezTo>
                    <a:pt x="2649" y="1584"/>
                    <a:pt x="2640" y="1585"/>
                    <a:pt x="2632" y="1584"/>
                  </a:cubicBezTo>
                  <a:cubicBezTo>
                    <a:pt x="2615" y="1583"/>
                    <a:pt x="2609" y="1573"/>
                    <a:pt x="2608" y="1558"/>
                  </a:cubicBezTo>
                  <a:cubicBezTo>
                    <a:pt x="2603" y="1504"/>
                    <a:pt x="2602" y="1450"/>
                    <a:pt x="2599" y="1396"/>
                  </a:cubicBezTo>
                  <a:cubicBezTo>
                    <a:pt x="2597" y="1352"/>
                    <a:pt x="2598" y="1308"/>
                    <a:pt x="2592" y="1265"/>
                  </a:cubicBezTo>
                  <a:cubicBezTo>
                    <a:pt x="2589" y="1248"/>
                    <a:pt x="2584" y="1233"/>
                    <a:pt x="2575" y="1218"/>
                  </a:cubicBezTo>
                  <a:cubicBezTo>
                    <a:pt x="2568" y="1206"/>
                    <a:pt x="2559" y="1197"/>
                    <a:pt x="2544" y="1198"/>
                  </a:cubicBezTo>
                  <a:cubicBezTo>
                    <a:pt x="2528" y="1199"/>
                    <a:pt x="2520" y="1209"/>
                    <a:pt x="2515" y="1222"/>
                  </a:cubicBezTo>
                  <a:cubicBezTo>
                    <a:pt x="2502" y="1254"/>
                    <a:pt x="2502" y="1287"/>
                    <a:pt x="2505" y="1321"/>
                  </a:cubicBezTo>
                  <a:cubicBezTo>
                    <a:pt x="2506" y="1328"/>
                    <a:pt x="2508" y="1336"/>
                    <a:pt x="2507" y="1344"/>
                  </a:cubicBezTo>
                  <a:cubicBezTo>
                    <a:pt x="2505" y="1406"/>
                    <a:pt x="2514" y="1468"/>
                    <a:pt x="2512" y="1530"/>
                  </a:cubicBezTo>
                  <a:cubicBezTo>
                    <a:pt x="2511" y="1540"/>
                    <a:pt x="2512" y="1550"/>
                    <a:pt x="2514" y="1560"/>
                  </a:cubicBezTo>
                  <a:cubicBezTo>
                    <a:pt x="2515" y="1570"/>
                    <a:pt x="2516" y="1581"/>
                    <a:pt x="2509" y="1590"/>
                  </a:cubicBezTo>
                  <a:cubicBezTo>
                    <a:pt x="2490" y="1599"/>
                    <a:pt x="2471" y="1604"/>
                    <a:pt x="2451" y="1595"/>
                  </a:cubicBezTo>
                  <a:cubicBezTo>
                    <a:pt x="2446" y="1590"/>
                    <a:pt x="2444" y="1583"/>
                    <a:pt x="2444" y="1576"/>
                  </a:cubicBezTo>
                  <a:cubicBezTo>
                    <a:pt x="2445" y="1552"/>
                    <a:pt x="2439" y="1527"/>
                    <a:pt x="2440" y="1503"/>
                  </a:cubicBezTo>
                  <a:cubicBezTo>
                    <a:pt x="2442" y="1429"/>
                    <a:pt x="2435" y="1355"/>
                    <a:pt x="2435" y="1281"/>
                  </a:cubicBezTo>
                  <a:cubicBezTo>
                    <a:pt x="2435" y="1249"/>
                    <a:pt x="2427" y="1217"/>
                    <a:pt x="2402" y="1194"/>
                  </a:cubicBezTo>
                  <a:cubicBezTo>
                    <a:pt x="2380" y="1172"/>
                    <a:pt x="2347" y="1177"/>
                    <a:pt x="2331" y="1204"/>
                  </a:cubicBezTo>
                  <a:cubicBezTo>
                    <a:pt x="2321" y="1220"/>
                    <a:pt x="2316" y="1238"/>
                    <a:pt x="2316" y="1257"/>
                  </a:cubicBezTo>
                  <a:cubicBezTo>
                    <a:pt x="2313" y="1344"/>
                    <a:pt x="2321" y="1431"/>
                    <a:pt x="2320" y="1518"/>
                  </a:cubicBezTo>
                  <a:cubicBezTo>
                    <a:pt x="2320" y="1539"/>
                    <a:pt x="2324" y="1560"/>
                    <a:pt x="2323" y="1580"/>
                  </a:cubicBezTo>
                  <a:cubicBezTo>
                    <a:pt x="2323" y="1590"/>
                    <a:pt x="2323" y="1599"/>
                    <a:pt x="2317" y="1607"/>
                  </a:cubicBezTo>
                  <a:cubicBezTo>
                    <a:pt x="2287" y="1614"/>
                    <a:pt x="2258" y="1622"/>
                    <a:pt x="2228" y="1611"/>
                  </a:cubicBezTo>
                  <a:cubicBezTo>
                    <a:pt x="2219" y="1603"/>
                    <a:pt x="2220" y="1592"/>
                    <a:pt x="2220" y="1581"/>
                  </a:cubicBezTo>
                  <a:cubicBezTo>
                    <a:pt x="2222" y="1479"/>
                    <a:pt x="2213" y="1378"/>
                    <a:pt x="2216" y="1276"/>
                  </a:cubicBezTo>
                  <a:cubicBezTo>
                    <a:pt x="2216" y="1252"/>
                    <a:pt x="2210" y="1230"/>
                    <a:pt x="2198" y="1209"/>
                  </a:cubicBezTo>
                  <a:cubicBezTo>
                    <a:pt x="2176" y="1168"/>
                    <a:pt x="2133" y="1148"/>
                    <a:pt x="2089" y="1158"/>
                  </a:cubicBezTo>
                  <a:cubicBezTo>
                    <a:pt x="2051" y="1167"/>
                    <a:pt x="2020" y="1205"/>
                    <a:pt x="2020" y="1249"/>
                  </a:cubicBezTo>
                  <a:cubicBezTo>
                    <a:pt x="2020" y="1319"/>
                    <a:pt x="2017" y="1389"/>
                    <a:pt x="2022" y="1459"/>
                  </a:cubicBezTo>
                  <a:cubicBezTo>
                    <a:pt x="2026" y="1508"/>
                    <a:pt x="2024" y="1557"/>
                    <a:pt x="2023" y="1607"/>
                  </a:cubicBezTo>
                  <a:cubicBezTo>
                    <a:pt x="2023" y="1614"/>
                    <a:pt x="2022" y="1621"/>
                    <a:pt x="2016" y="1627"/>
                  </a:cubicBezTo>
                  <a:cubicBezTo>
                    <a:pt x="2012" y="1630"/>
                    <a:pt x="2008" y="1632"/>
                    <a:pt x="2003" y="1632"/>
                  </a:cubicBezTo>
                  <a:cubicBezTo>
                    <a:pt x="1977" y="1632"/>
                    <a:pt x="1951" y="1635"/>
                    <a:pt x="1925" y="1637"/>
                  </a:cubicBezTo>
                  <a:cubicBezTo>
                    <a:pt x="1917" y="1637"/>
                    <a:pt x="1910" y="1636"/>
                    <a:pt x="1904" y="1631"/>
                  </a:cubicBezTo>
                  <a:cubicBezTo>
                    <a:pt x="1894" y="1621"/>
                    <a:pt x="1896" y="1608"/>
                    <a:pt x="1896" y="1595"/>
                  </a:cubicBezTo>
                  <a:cubicBezTo>
                    <a:pt x="1896" y="1485"/>
                    <a:pt x="1895" y="1376"/>
                    <a:pt x="1896" y="1266"/>
                  </a:cubicBezTo>
                  <a:cubicBezTo>
                    <a:pt x="1897" y="1189"/>
                    <a:pt x="1837" y="1129"/>
                    <a:pt x="1743" y="1147"/>
                  </a:cubicBezTo>
                  <a:cubicBezTo>
                    <a:pt x="1697" y="1157"/>
                    <a:pt x="1664" y="1202"/>
                    <a:pt x="1664" y="1253"/>
                  </a:cubicBezTo>
                  <a:cubicBezTo>
                    <a:pt x="1663" y="1371"/>
                    <a:pt x="1664" y="1489"/>
                    <a:pt x="1664" y="1607"/>
                  </a:cubicBezTo>
                  <a:cubicBezTo>
                    <a:pt x="1664" y="1619"/>
                    <a:pt x="1666" y="1632"/>
                    <a:pt x="1656" y="1643"/>
                  </a:cubicBezTo>
                  <a:cubicBezTo>
                    <a:pt x="1654" y="1645"/>
                    <a:pt x="1651" y="1647"/>
                    <a:pt x="1647" y="1647"/>
                  </a:cubicBezTo>
                  <a:cubicBezTo>
                    <a:pt x="1611" y="1648"/>
                    <a:pt x="1575" y="1655"/>
                    <a:pt x="1539" y="1652"/>
                  </a:cubicBezTo>
                  <a:cubicBezTo>
                    <a:pt x="1534" y="1652"/>
                    <a:pt x="1528" y="1651"/>
                    <a:pt x="1524" y="1647"/>
                  </a:cubicBezTo>
                  <a:cubicBezTo>
                    <a:pt x="1514" y="1637"/>
                    <a:pt x="1516" y="1624"/>
                    <a:pt x="1516" y="1612"/>
                  </a:cubicBezTo>
                  <a:cubicBezTo>
                    <a:pt x="1516" y="1495"/>
                    <a:pt x="1514" y="1379"/>
                    <a:pt x="1516" y="1262"/>
                  </a:cubicBezTo>
                  <a:cubicBezTo>
                    <a:pt x="1518" y="1194"/>
                    <a:pt x="1461" y="1133"/>
                    <a:pt x="1386" y="1132"/>
                  </a:cubicBezTo>
                  <a:cubicBezTo>
                    <a:pt x="1312" y="1130"/>
                    <a:pt x="1273" y="1175"/>
                    <a:pt x="1262" y="1224"/>
                  </a:cubicBezTo>
                  <a:cubicBezTo>
                    <a:pt x="1260" y="1233"/>
                    <a:pt x="1260" y="1243"/>
                    <a:pt x="1260" y="1253"/>
                  </a:cubicBezTo>
                  <a:cubicBezTo>
                    <a:pt x="1260" y="1375"/>
                    <a:pt x="1260" y="1497"/>
                    <a:pt x="1260" y="1619"/>
                  </a:cubicBezTo>
                  <a:cubicBezTo>
                    <a:pt x="1260" y="1631"/>
                    <a:pt x="1262" y="1644"/>
                    <a:pt x="1252" y="1655"/>
                  </a:cubicBezTo>
                  <a:cubicBezTo>
                    <a:pt x="1240" y="1664"/>
                    <a:pt x="1226" y="1660"/>
                    <a:pt x="1212" y="1661"/>
                  </a:cubicBezTo>
                  <a:cubicBezTo>
                    <a:pt x="1194" y="1661"/>
                    <a:pt x="1176" y="1661"/>
                    <a:pt x="1159" y="1661"/>
                  </a:cubicBezTo>
                  <a:cubicBezTo>
                    <a:pt x="1146" y="1658"/>
                    <a:pt x="1133" y="1658"/>
                    <a:pt x="1121" y="1659"/>
                  </a:cubicBezTo>
                  <a:cubicBezTo>
                    <a:pt x="1105" y="1659"/>
                    <a:pt x="1098" y="1651"/>
                    <a:pt x="1097" y="1636"/>
                  </a:cubicBezTo>
                  <a:cubicBezTo>
                    <a:pt x="1096" y="1627"/>
                    <a:pt x="1096" y="1619"/>
                    <a:pt x="1096" y="1610"/>
                  </a:cubicBezTo>
                  <a:cubicBezTo>
                    <a:pt x="1096" y="1497"/>
                    <a:pt x="1093" y="1385"/>
                    <a:pt x="1097" y="1272"/>
                  </a:cubicBezTo>
                  <a:cubicBezTo>
                    <a:pt x="1100" y="1184"/>
                    <a:pt x="1033" y="1132"/>
                    <a:pt x="960" y="1126"/>
                  </a:cubicBezTo>
                  <a:cubicBezTo>
                    <a:pt x="919" y="1122"/>
                    <a:pt x="877" y="1122"/>
                    <a:pt x="840" y="1145"/>
                  </a:cubicBezTo>
                  <a:cubicBezTo>
                    <a:pt x="808" y="1165"/>
                    <a:pt x="790" y="1194"/>
                    <a:pt x="782" y="1230"/>
                  </a:cubicBezTo>
                  <a:cubicBezTo>
                    <a:pt x="774" y="1257"/>
                    <a:pt x="780" y="1286"/>
                    <a:pt x="778" y="1313"/>
                  </a:cubicBezTo>
                  <a:cubicBezTo>
                    <a:pt x="777" y="1322"/>
                    <a:pt x="780" y="1335"/>
                    <a:pt x="771" y="1336"/>
                  </a:cubicBezTo>
                  <a:cubicBezTo>
                    <a:pt x="759" y="1336"/>
                    <a:pt x="761" y="1322"/>
                    <a:pt x="760" y="1314"/>
                  </a:cubicBezTo>
                  <a:cubicBezTo>
                    <a:pt x="760" y="1303"/>
                    <a:pt x="756" y="1293"/>
                    <a:pt x="754" y="1283"/>
                  </a:cubicBezTo>
                  <a:cubicBezTo>
                    <a:pt x="738" y="1217"/>
                    <a:pt x="710" y="1154"/>
                    <a:pt x="717" y="1084"/>
                  </a:cubicBezTo>
                  <a:cubicBezTo>
                    <a:pt x="718" y="1080"/>
                    <a:pt x="715" y="1076"/>
                    <a:pt x="715" y="1072"/>
                  </a:cubicBezTo>
                  <a:cubicBezTo>
                    <a:pt x="710" y="1053"/>
                    <a:pt x="712" y="1033"/>
                    <a:pt x="713" y="1013"/>
                  </a:cubicBezTo>
                  <a:cubicBezTo>
                    <a:pt x="714" y="1001"/>
                    <a:pt x="710" y="989"/>
                    <a:pt x="713" y="977"/>
                  </a:cubicBezTo>
                  <a:cubicBezTo>
                    <a:pt x="714" y="954"/>
                    <a:pt x="710" y="932"/>
                    <a:pt x="713" y="910"/>
                  </a:cubicBezTo>
                  <a:cubicBezTo>
                    <a:pt x="715" y="902"/>
                    <a:pt x="713" y="894"/>
                    <a:pt x="711" y="886"/>
                  </a:cubicBezTo>
                  <a:cubicBezTo>
                    <a:pt x="707" y="865"/>
                    <a:pt x="695" y="854"/>
                    <a:pt x="673" y="853"/>
                  </a:cubicBezTo>
                  <a:cubicBezTo>
                    <a:pt x="659" y="853"/>
                    <a:pt x="645" y="854"/>
                    <a:pt x="631" y="853"/>
                  </a:cubicBezTo>
                  <a:cubicBezTo>
                    <a:pt x="611" y="851"/>
                    <a:pt x="607" y="846"/>
                    <a:pt x="606" y="826"/>
                  </a:cubicBezTo>
                  <a:cubicBezTo>
                    <a:pt x="605" y="796"/>
                    <a:pt x="607" y="766"/>
                    <a:pt x="605" y="736"/>
                  </a:cubicBezTo>
                  <a:cubicBezTo>
                    <a:pt x="604" y="711"/>
                    <a:pt x="605" y="686"/>
                    <a:pt x="605" y="661"/>
                  </a:cubicBezTo>
                  <a:cubicBezTo>
                    <a:pt x="606" y="582"/>
                    <a:pt x="559" y="534"/>
                    <a:pt x="469" y="543"/>
                  </a:cubicBezTo>
                  <a:cubicBezTo>
                    <a:pt x="447" y="545"/>
                    <a:pt x="425" y="550"/>
                    <a:pt x="406" y="561"/>
                  </a:cubicBezTo>
                  <a:cubicBezTo>
                    <a:pt x="392" y="569"/>
                    <a:pt x="386" y="578"/>
                    <a:pt x="392" y="594"/>
                  </a:cubicBezTo>
                  <a:cubicBezTo>
                    <a:pt x="396" y="602"/>
                    <a:pt x="399" y="611"/>
                    <a:pt x="396" y="621"/>
                  </a:cubicBezTo>
                  <a:cubicBezTo>
                    <a:pt x="388" y="631"/>
                    <a:pt x="384" y="623"/>
                    <a:pt x="381" y="617"/>
                  </a:cubicBezTo>
                  <a:cubicBezTo>
                    <a:pt x="375" y="607"/>
                    <a:pt x="371" y="595"/>
                    <a:pt x="370" y="584"/>
                  </a:cubicBezTo>
                  <a:cubicBezTo>
                    <a:pt x="365" y="540"/>
                    <a:pt x="347" y="501"/>
                    <a:pt x="334" y="460"/>
                  </a:cubicBezTo>
                  <a:cubicBezTo>
                    <a:pt x="330" y="446"/>
                    <a:pt x="326" y="433"/>
                    <a:pt x="323" y="420"/>
                  </a:cubicBezTo>
                  <a:cubicBezTo>
                    <a:pt x="320" y="403"/>
                    <a:pt x="320" y="386"/>
                    <a:pt x="318" y="369"/>
                  </a:cubicBezTo>
                  <a:cubicBezTo>
                    <a:pt x="317" y="358"/>
                    <a:pt x="315" y="348"/>
                    <a:pt x="317" y="337"/>
                  </a:cubicBezTo>
                  <a:cubicBezTo>
                    <a:pt x="319" y="316"/>
                    <a:pt x="315" y="296"/>
                    <a:pt x="314" y="275"/>
                  </a:cubicBezTo>
                  <a:cubicBezTo>
                    <a:pt x="311" y="245"/>
                    <a:pt x="311" y="245"/>
                    <a:pt x="283" y="238"/>
                  </a:cubicBezTo>
                  <a:cubicBezTo>
                    <a:pt x="229" y="224"/>
                    <a:pt x="174" y="215"/>
                    <a:pt x="118" y="228"/>
                  </a:cubicBezTo>
                  <a:cubicBezTo>
                    <a:pt x="106" y="230"/>
                    <a:pt x="94" y="232"/>
                    <a:pt x="82" y="229"/>
                  </a:cubicBezTo>
                  <a:cubicBezTo>
                    <a:pt x="75" y="225"/>
                    <a:pt x="72" y="219"/>
                    <a:pt x="69" y="212"/>
                  </a:cubicBezTo>
                  <a:cubicBezTo>
                    <a:pt x="49" y="165"/>
                    <a:pt x="30" y="117"/>
                    <a:pt x="11" y="70"/>
                  </a:cubicBezTo>
                  <a:cubicBezTo>
                    <a:pt x="7" y="61"/>
                    <a:pt x="0" y="51"/>
                    <a:pt x="16" y="4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E1807B25-23CB-568F-102D-FBAC35830901}"/>
                </a:ext>
              </a:extLst>
            </p:cNvPr>
            <p:cNvSpPr>
              <a:spLocks/>
            </p:cNvSpPr>
            <p:nvPr/>
          </p:nvSpPr>
          <p:spPr bwMode="auto">
            <a:xfrm>
              <a:off x="4891088" y="4003675"/>
              <a:ext cx="1695450" cy="563563"/>
            </a:xfrm>
            <a:custGeom>
              <a:avLst/>
              <a:gdLst>
                <a:gd name="T0" fmla="*/ 1728 w 1870"/>
                <a:gd name="T1" fmla="*/ 39 h 622"/>
                <a:gd name="T2" fmla="*/ 1774 w 1870"/>
                <a:gd name="T3" fmla="*/ 285 h 622"/>
                <a:gd name="T4" fmla="*/ 1787 w 1870"/>
                <a:gd name="T5" fmla="*/ 207 h 622"/>
                <a:gd name="T6" fmla="*/ 1862 w 1870"/>
                <a:gd name="T7" fmla="*/ 588 h 622"/>
                <a:gd name="T8" fmla="*/ 1832 w 1870"/>
                <a:gd name="T9" fmla="*/ 622 h 622"/>
                <a:gd name="T10" fmla="*/ 1573 w 1870"/>
                <a:gd name="T11" fmla="*/ 616 h 622"/>
                <a:gd name="T12" fmla="*/ 1552 w 1870"/>
                <a:gd name="T13" fmla="*/ 576 h 622"/>
                <a:gd name="T14" fmla="*/ 1375 w 1870"/>
                <a:gd name="T15" fmla="*/ 82 h 622"/>
                <a:gd name="T16" fmla="*/ 1288 w 1870"/>
                <a:gd name="T17" fmla="*/ 566 h 622"/>
                <a:gd name="T18" fmla="*/ 1168 w 1870"/>
                <a:gd name="T19" fmla="*/ 596 h 622"/>
                <a:gd name="T20" fmla="*/ 1160 w 1870"/>
                <a:gd name="T21" fmla="*/ 209 h 622"/>
                <a:gd name="T22" fmla="*/ 1056 w 1870"/>
                <a:gd name="T23" fmla="*/ 86 h 622"/>
                <a:gd name="T24" fmla="*/ 916 w 1870"/>
                <a:gd name="T25" fmla="*/ 549 h 622"/>
                <a:gd name="T26" fmla="*/ 899 w 1870"/>
                <a:gd name="T27" fmla="*/ 588 h 622"/>
                <a:gd name="T28" fmla="*/ 788 w 1870"/>
                <a:gd name="T29" fmla="*/ 540 h 622"/>
                <a:gd name="T30" fmla="*/ 767 w 1870"/>
                <a:gd name="T31" fmla="*/ 131 h 622"/>
                <a:gd name="T32" fmla="*/ 588 w 1870"/>
                <a:gd name="T33" fmla="*/ 219 h 622"/>
                <a:gd name="T34" fmla="*/ 584 w 1870"/>
                <a:gd name="T35" fmla="*/ 532 h 622"/>
                <a:gd name="T36" fmla="*/ 492 w 1870"/>
                <a:gd name="T37" fmla="*/ 556 h 622"/>
                <a:gd name="T38" fmla="*/ 493 w 1870"/>
                <a:gd name="T39" fmla="*/ 265 h 622"/>
                <a:gd name="T40" fmla="*/ 471 w 1870"/>
                <a:gd name="T41" fmla="*/ 139 h 622"/>
                <a:gd name="T42" fmla="*/ 373 w 1870"/>
                <a:gd name="T43" fmla="*/ 201 h 622"/>
                <a:gd name="T44" fmla="*/ 364 w 1870"/>
                <a:gd name="T45" fmla="*/ 507 h 622"/>
                <a:gd name="T46" fmla="*/ 295 w 1870"/>
                <a:gd name="T47" fmla="*/ 540 h 622"/>
                <a:gd name="T48" fmla="*/ 292 w 1870"/>
                <a:gd name="T49" fmla="*/ 450 h 622"/>
                <a:gd name="T50" fmla="*/ 285 w 1870"/>
                <a:gd name="T51" fmla="*/ 151 h 622"/>
                <a:gd name="T52" fmla="*/ 205 w 1870"/>
                <a:gd name="T53" fmla="*/ 230 h 622"/>
                <a:gd name="T54" fmla="*/ 186 w 1870"/>
                <a:gd name="T55" fmla="*/ 531 h 622"/>
                <a:gd name="T56" fmla="*/ 134 w 1870"/>
                <a:gd name="T57" fmla="*/ 457 h 622"/>
                <a:gd name="T58" fmla="*/ 141 w 1870"/>
                <a:gd name="T59" fmla="*/ 208 h 622"/>
                <a:gd name="T60" fmla="*/ 102 w 1870"/>
                <a:gd name="T61" fmla="*/ 159 h 622"/>
                <a:gd name="T62" fmla="*/ 77 w 1870"/>
                <a:gd name="T63" fmla="*/ 370 h 622"/>
                <a:gd name="T64" fmla="*/ 58 w 1870"/>
                <a:gd name="T65" fmla="*/ 523 h 622"/>
                <a:gd name="T66" fmla="*/ 0 w 1870"/>
                <a:gd name="T67" fmla="*/ 486 h 622"/>
                <a:gd name="T68" fmla="*/ 24 w 1870"/>
                <a:gd name="T69" fmla="*/ 112 h 622"/>
                <a:gd name="T70" fmla="*/ 49 w 1870"/>
                <a:gd name="T71" fmla="*/ 82 h 622"/>
                <a:gd name="T72" fmla="*/ 379 w 1870"/>
                <a:gd name="T73" fmla="*/ 59 h 622"/>
                <a:gd name="T74" fmla="*/ 725 w 1870"/>
                <a:gd name="T75" fmla="*/ 35 h 622"/>
                <a:gd name="T76" fmla="*/ 1018 w 1870"/>
                <a:gd name="T77" fmla="*/ 21 h 622"/>
                <a:gd name="T78" fmla="*/ 1411 w 1870"/>
                <a:gd name="T79" fmla="*/ 7 h 622"/>
                <a:gd name="T80" fmla="*/ 1724 w 1870"/>
                <a:gd name="T81" fmla="*/ 2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70" h="622">
                  <a:moveTo>
                    <a:pt x="1724" y="26"/>
                  </a:moveTo>
                  <a:cubicBezTo>
                    <a:pt x="1728" y="30"/>
                    <a:pt x="1728" y="34"/>
                    <a:pt x="1728" y="39"/>
                  </a:cubicBezTo>
                  <a:cubicBezTo>
                    <a:pt x="1725" y="111"/>
                    <a:pt x="1750" y="177"/>
                    <a:pt x="1770" y="244"/>
                  </a:cubicBezTo>
                  <a:cubicBezTo>
                    <a:pt x="1774" y="257"/>
                    <a:pt x="1772" y="271"/>
                    <a:pt x="1774" y="285"/>
                  </a:cubicBezTo>
                  <a:cubicBezTo>
                    <a:pt x="1779" y="250"/>
                    <a:pt x="1771" y="216"/>
                    <a:pt x="1779" y="182"/>
                  </a:cubicBezTo>
                  <a:cubicBezTo>
                    <a:pt x="1788" y="188"/>
                    <a:pt x="1788" y="198"/>
                    <a:pt x="1787" y="207"/>
                  </a:cubicBezTo>
                  <a:cubicBezTo>
                    <a:pt x="1781" y="277"/>
                    <a:pt x="1799" y="343"/>
                    <a:pt x="1817" y="410"/>
                  </a:cubicBezTo>
                  <a:cubicBezTo>
                    <a:pt x="1832" y="469"/>
                    <a:pt x="1847" y="528"/>
                    <a:pt x="1862" y="588"/>
                  </a:cubicBezTo>
                  <a:cubicBezTo>
                    <a:pt x="1865" y="599"/>
                    <a:pt x="1870" y="611"/>
                    <a:pt x="1860" y="622"/>
                  </a:cubicBezTo>
                  <a:cubicBezTo>
                    <a:pt x="1851" y="622"/>
                    <a:pt x="1841" y="622"/>
                    <a:pt x="1832" y="622"/>
                  </a:cubicBezTo>
                  <a:cubicBezTo>
                    <a:pt x="1814" y="617"/>
                    <a:pt x="1796" y="621"/>
                    <a:pt x="1778" y="620"/>
                  </a:cubicBezTo>
                  <a:cubicBezTo>
                    <a:pt x="1710" y="620"/>
                    <a:pt x="1642" y="619"/>
                    <a:pt x="1573" y="616"/>
                  </a:cubicBezTo>
                  <a:cubicBezTo>
                    <a:pt x="1569" y="616"/>
                    <a:pt x="1564" y="615"/>
                    <a:pt x="1560" y="612"/>
                  </a:cubicBezTo>
                  <a:cubicBezTo>
                    <a:pt x="1550" y="602"/>
                    <a:pt x="1552" y="589"/>
                    <a:pt x="1552" y="576"/>
                  </a:cubicBezTo>
                  <a:cubicBezTo>
                    <a:pt x="1552" y="453"/>
                    <a:pt x="1550" y="330"/>
                    <a:pt x="1553" y="207"/>
                  </a:cubicBezTo>
                  <a:cubicBezTo>
                    <a:pt x="1555" y="97"/>
                    <a:pt x="1469" y="53"/>
                    <a:pt x="1375" y="82"/>
                  </a:cubicBezTo>
                  <a:cubicBezTo>
                    <a:pt x="1319" y="99"/>
                    <a:pt x="1288" y="144"/>
                    <a:pt x="1288" y="202"/>
                  </a:cubicBezTo>
                  <a:cubicBezTo>
                    <a:pt x="1288" y="323"/>
                    <a:pt x="1288" y="444"/>
                    <a:pt x="1288" y="566"/>
                  </a:cubicBezTo>
                  <a:cubicBezTo>
                    <a:pt x="1288" y="579"/>
                    <a:pt x="1290" y="593"/>
                    <a:pt x="1277" y="602"/>
                  </a:cubicBezTo>
                  <a:cubicBezTo>
                    <a:pt x="1240" y="610"/>
                    <a:pt x="1204" y="604"/>
                    <a:pt x="1168" y="596"/>
                  </a:cubicBezTo>
                  <a:cubicBezTo>
                    <a:pt x="1158" y="586"/>
                    <a:pt x="1160" y="573"/>
                    <a:pt x="1160" y="560"/>
                  </a:cubicBezTo>
                  <a:cubicBezTo>
                    <a:pt x="1160" y="443"/>
                    <a:pt x="1160" y="326"/>
                    <a:pt x="1160" y="209"/>
                  </a:cubicBezTo>
                  <a:cubicBezTo>
                    <a:pt x="1160" y="184"/>
                    <a:pt x="1155" y="161"/>
                    <a:pt x="1144" y="140"/>
                  </a:cubicBezTo>
                  <a:cubicBezTo>
                    <a:pt x="1125" y="105"/>
                    <a:pt x="1095" y="89"/>
                    <a:pt x="1056" y="86"/>
                  </a:cubicBezTo>
                  <a:cubicBezTo>
                    <a:pt x="970" y="78"/>
                    <a:pt x="915" y="145"/>
                    <a:pt x="916" y="223"/>
                  </a:cubicBezTo>
                  <a:cubicBezTo>
                    <a:pt x="917" y="332"/>
                    <a:pt x="916" y="440"/>
                    <a:pt x="916" y="549"/>
                  </a:cubicBezTo>
                  <a:cubicBezTo>
                    <a:pt x="916" y="561"/>
                    <a:pt x="918" y="573"/>
                    <a:pt x="909" y="583"/>
                  </a:cubicBezTo>
                  <a:cubicBezTo>
                    <a:pt x="906" y="586"/>
                    <a:pt x="903" y="588"/>
                    <a:pt x="899" y="588"/>
                  </a:cubicBezTo>
                  <a:cubicBezTo>
                    <a:pt x="864" y="586"/>
                    <a:pt x="829" y="588"/>
                    <a:pt x="796" y="576"/>
                  </a:cubicBezTo>
                  <a:cubicBezTo>
                    <a:pt x="786" y="565"/>
                    <a:pt x="789" y="552"/>
                    <a:pt x="788" y="540"/>
                  </a:cubicBezTo>
                  <a:cubicBezTo>
                    <a:pt x="785" y="429"/>
                    <a:pt x="794" y="318"/>
                    <a:pt x="792" y="207"/>
                  </a:cubicBezTo>
                  <a:cubicBezTo>
                    <a:pt x="792" y="179"/>
                    <a:pt x="785" y="153"/>
                    <a:pt x="767" y="131"/>
                  </a:cubicBezTo>
                  <a:cubicBezTo>
                    <a:pt x="728" y="84"/>
                    <a:pt x="653" y="88"/>
                    <a:pt x="616" y="137"/>
                  </a:cubicBezTo>
                  <a:cubicBezTo>
                    <a:pt x="598" y="162"/>
                    <a:pt x="589" y="189"/>
                    <a:pt x="588" y="219"/>
                  </a:cubicBezTo>
                  <a:cubicBezTo>
                    <a:pt x="588" y="244"/>
                    <a:pt x="588" y="270"/>
                    <a:pt x="588" y="295"/>
                  </a:cubicBezTo>
                  <a:cubicBezTo>
                    <a:pt x="590" y="374"/>
                    <a:pt x="582" y="453"/>
                    <a:pt x="584" y="532"/>
                  </a:cubicBezTo>
                  <a:cubicBezTo>
                    <a:pt x="585" y="549"/>
                    <a:pt x="581" y="563"/>
                    <a:pt x="560" y="565"/>
                  </a:cubicBezTo>
                  <a:cubicBezTo>
                    <a:pt x="537" y="566"/>
                    <a:pt x="514" y="565"/>
                    <a:pt x="492" y="556"/>
                  </a:cubicBezTo>
                  <a:cubicBezTo>
                    <a:pt x="488" y="551"/>
                    <a:pt x="488" y="546"/>
                    <a:pt x="488" y="540"/>
                  </a:cubicBezTo>
                  <a:cubicBezTo>
                    <a:pt x="486" y="449"/>
                    <a:pt x="493" y="357"/>
                    <a:pt x="493" y="265"/>
                  </a:cubicBezTo>
                  <a:cubicBezTo>
                    <a:pt x="493" y="239"/>
                    <a:pt x="498" y="212"/>
                    <a:pt x="492" y="186"/>
                  </a:cubicBezTo>
                  <a:cubicBezTo>
                    <a:pt x="488" y="169"/>
                    <a:pt x="484" y="152"/>
                    <a:pt x="471" y="139"/>
                  </a:cubicBezTo>
                  <a:cubicBezTo>
                    <a:pt x="452" y="118"/>
                    <a:pt x="426" y="116"/>
                    <a:pt x="404" y="136"/>
                  </a:cubicBezTo>
                  <a:cubicBezTo>
                    <a:pt x="385" y="154"/>
                    <a:pt x="376" y="177"/>
                    <a:pt x="373" y="201"/>
                  </a:cubicBezTo>
                  <a:cubicBezTo>
                    <a:pt x="370" y="228"/>
                    <a:pt x="367" y="254"/>
                    <a:pt x="368" y="281"/>
                  </a:cubicBezTo>
                  <a:cubicBezTo>
                    <a:pt x="370" y="356"/>
                    <a:pt x="362" y="431"/>
                    <a:pt x="364" y="507"/>
                  </a:cubicBezTo>
                  <a:cubicBezTo>
                    <a:pt x="364" y="522"/>
                    <a:pt x="364" y="539"/>
                    <a:pt x="345" y="547"/>
                  </a:cubicBezTo>
                  <a:cubicBezTo>
                    <a:pt x="328" y="551"/>
                    <a:pt x="311" y="550"/>
                    <a:pt x="295" y="540"/>
                  </a:cubicBezTo>
                  <a:cubicBezTo>
                    <a:pt x="284" y="522"/>
                    <a:pt x="288" y="504"/>
                    <a:pt x="290" y="485"/>
                  </a:cubicBezTo>
                  <a:cubicBezTo>
                    <a:pt x="291" y="473"/>
                    <a:pt x="292" y="462"/>
                    <a:pt x="292" y="450"/>
                  </a:cubicBezTo>
                  <a:cubicBezTo>
                    <a:pt x="293" y="377"/>
                    <a:pt x="296" y="305"/>
                    <a:pt x="300" y="233"/>
                  </a:cubicBezTo>
                  <a:cubicBezTo>
                    <a:pt x="302" y="205"/>
                    <a:pt x="299" y="177"/>
                    <a:pt x="285" y="151"/>
                  </a:cubicBezTo>
                  <a:cubicBezTo>
                    <a:pt x="272" y="127"/>
                    <a:pt x="251" y="124"/>
                    <a:pt x="232" y="144"/>
                  </a:cubicBezTo>
                  <a:cubicBezTo>
                    <a:pt x="210" y="168"/>
                    <a:pt x="206" y="200"/>
                    <a:pt x="205" y="230"/>
                  </a:cubicBezTo>
                  <a:cubicBezTo>
                    <a:pt x="203" y="304"/>
                    <a:pt x="198" y="378"/>
                    <a:pt x="195" y="453"/>
                  </a:cubicBezTo>
                  <a:cubicBezTo>
                    <a:pt x="194" y="479"/>
                    <a:pt x="197" y="506"/>
                    <a:pt x="186" y="531"/>
                  </a:cubicBezTo>
                  <a:cubicBezTo>
                    <a:pt x="169" y="540"/>
                    <a:pt x="154" y="535"/>
                    <a:pt x="139" y="527"/>
                  </a:cubicBezTo>
                  <a:cubicBezTo>
                    <a:pt x="127" y="505"/>
                    <a:pt x="133" y="481"/>
                    <a:pt x="134" y="457"/>
                  </a:cubicBezTo>
                  <a:cubicBezTo>
                    <a:pt x="135" y="445"/>
                    <a:pt x="137" y="433"/>
                    <a:pt x="136" y="421"/>
                  </a:cubicBezTo>
                  <a:cubicBezTo>
                    <a:pt x="135" y="350"/>
                    <a:pt x="143" y="279"/>
                    <a:pt x="141" y="208"/>
                  </a:cubicBezTo>
                  <a:cubicBezTo>
                    <a:pt x="140" y="192"/>
                    <a:pt x="138" y="176"/>
                    <a:pt x="131" y="161"/>
                  </a:cubicBezTo>
                  <a:cubicBezTo>
                    <a:pt x="124" y="145"/>
                    <a:pt x="111" y="144"/>
                    <a:pt x="102" y="159"/>
                  </a:cubicBezTo>
                  <a:cubicBezTo>
                    <a:pt x="90" y="177"/>
                    <a:pt x="87" y="198"/>
                    <a:pt x="85" y="218"/>
                  </a:cubicBezTo>
                  <a:cubicBezTo>
                    <a:pt x="80" y="269"/>
                    <a:pt x="79" y="319"/>
                    <a:pt x="77" y="370"/>
                  </a:cubicBezTo>
                  <a:cubicBezTo>
                    <a:pt x="76" y="411"/>
                    <a:pt x="71" y="453"/>
                    <a:pt x="72" y="495"/>
                  </a:cubicBezTo>
                  <a:cubicBezTo>
                    <a:pt x="72" y="506"/>
                    <a:pt x="71" y="518"/>
                    <a:pt x="58" y="523"/>
                  </a:cubicBezTo>
                  <a:cubicBezTo>
                    <a:pt x="37" y="527"/>
                    <a:pt x="18" y="526"/>
                    <a:pt x="0" y="514"/>
                  </a:cubicBezTo>
                  <a:cubicBezTo>
                    <a:pt x="0" y="504"/>
                    <a:pt x="0" y="495"/>
                    <a:pt x="0" y="486"/>
                  </a:cubicBezTo>
                  <a:cubicBezTo>
                    <a:pt x="4" y="460"/>
                    <a:pt x="4" y="433"/>
                    <a:pt x="4" y="407"/>
                  </a:cubicBezTo>
                  <a:cubicBezTo>
                    <a:pt x="7" y="308"/>
                    <a:pt x="15" y="210"/>
                    <a:pt x="24" y="112"/>
                  </a:cubicBezTo>
                  <a:cubicBezTo>
                    <a:pt x="25" y="105"/>
                    <a:pt x="26" y="99"/>
                    <a:pt x="29" y="93"/>
                  </a:cubicBezTo>
                  <a:cubicBezTo>
                    <a:pt x="34" y="85"/>
                    <a:pt x="41" y="83"/>
                    <a:pt x="49" y="82"/>
                  </a:cubicBezTo>
                  <a:cubicBezTo>
                    <a:pt x="93" y="81"/>
                    <a:pt x="136" y="77"/>
                    <a:pt x="179" y="74"/>
                  </a:cubicBezTo>
                  <a:cubicBezTo>
                    <a:pt x="246" y="69"/>
                    <a:pt x="313" y="65"/>
                    <a:pt x="379" y="59"/>
                  </a:cubicBezTo>
                  <a:cubicBezTo>
                    <a:pt x="424" y="56"/>
                    <a:pt x="470" y="53"/>
                    <a:pt x="515" y="50"/>
                  </a:cubicBezTo>
                  <a:cubicBezTo>
                    <a:pt x="585" y="45"/>
                    <a:pt x="655" y="41"/>
                    <a:pt x="725" y="35"/>
                  </a:cubicBezTo>
                  <a:cubicBezTo>
                    <a:pt x="770" y="31"/>
                    <a:pt x="814" y="28"/>
                    <a:pt x="859" y="27"/>
                  </a:cubicBezTo>
                  <a:cubicBezTo>
                    <a:pt x="912" y="26"/>
                    <a:pt x="965" y="23"/>
                    <a:pt x="1018" y="21"/>
                  </a:cubicBezTo>
                  <a:cubicBezTo>
                    <a:pt x="1108" y="18"/>
                    <a:pt x="1197" y="16"/>
                    <a:pt x="1287" y="11"/>
                  </a:cubicBezTo>
                  <a:cubicBezTo>
                    <a:pt x="1328" y="8"/>
                    <a:pt x="1369" y="8"/>
                    <a:pt x="1411" y="7"/>
                  </a:cubicBezTo>
                  <a:cubicBezTo>
                    <a:pt x="1493" y="4"/>
                    <a:pt x="1575" y="0"/>
                    <a:pt x="1658" y="1"/>
                  </a:cubicBezTo>
                  <a:cubicBezTo>
                    <a:pt x="1684" y="2"/>
                    <a:pt x="1707" y="6"/>
                    <a:pt x="1724" y="26"/>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86300A20-51C9-02EE-7392-86F46E200CF6}"/>
                </a:ext>
              </a:extLst>
            </p:cNvPr>
            <p:cNvSpPr>
              <a:spLocks/>
            </p:cNvSpPr>
            <p:nvPr/>
          </p:nvSpPr>
          <p:spPr bwMode="auto">
            <a:xfrm>
              <a:off x="6502400" y="4062413"/>
              <a:ext cx="344487" cy="504825"/>
            </a:xfrm>
            <a:custGeom>
              <a:avLst/>
              <a:gdLst>
                <a:gd name="T0" fmla="*/ 83 w 381"/>
                <a:gd name="T1" fmla="*/ 558 h 558"/>
                <a:gd name="T2" fmla="*/ 57 w 381"/>
                <a:gd name="T3" fmla="*/ 446 h 558"/>
                <a:gd name="T4" fmla="*/ 7 w 381"/>
                <a:gd name="T5" fmla="*/ 251 h 558"/>
                <a:gd name="T6" fmla="*/ 2 w 381"/>
                <a:gd name="T7" fmla="*/ 166 h 558"/>
                <a:gd name="T8" fmla="*/ 2 w 381"/>
                <a:gd name="T9" fmla="*/ 118 h 558"/>
                <a:gd name="T10" fmla="*/ 108 w 381"/>
                <a:gd name="T11" fmla="*/ 10 h 558"/>
                <a:gd name="T12" fmla="*/ 247 w 381"/>
                <a:gd name="T13" fmla="*/ 22 h 558"/>
                <a:gd name="T14" fmla="*/ 331 w 381"/>
                <a:gd name="T15" fmla="*/ 148 h 558"/>
                <a:gd name="T16" fmla="*/ 330 w 381"/>
                <a:gd name="T17" fmla="*/ 522 h 558"/>
                <a:gd name="T18" fmla="*/ 351 w 381"/>
                <a:gd name="T19" fmla="*/ 542 h 558"/>
                <a:gd name="T20" fmla="*/ 381 w 381"/>
                <a:gd name="T21" fmla="*/ 543 h 558"/>
                <a:gd name="T22" fmla="*/ 362 w 381"/>
                <a:gd name="T23" fmla="*/ 552 h 558"/>
                <a:gd name="T24" fmla="*/ 247 w 381"/>
                <a:gd name="T25" fmla="*/ 552 h 558"/>
                <a:gd name="T26" fmla="*/ 104 w 381"/>
                <a:gd name="T27" fmla="*/ 554 h 558"/>
                <a:gd name="T28" fmla="*/ 87 w 381"/>
                <a:gd name="T29" fmla="*/ 558 h 558"/>
                <a:gd name="T30" fmla="*/ 83 w 381"/>
                <a:gd name="T31"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1" h="558">
                  <a:moveTo>
                    <a:pt x="83" y="558"/>
                  </a:moveTo>
                  <a:cubicBezTo>
                    <a:pt x="80" y="519"/>
                    <a:pt x="66" y="483"/>
                    <a:pt x="57" y="446"/>
                  </a:cubicBezTo>
                  <a:cubicBezTo>
                    <a:pt x="42" y="381"/>
                    <a:pt x="25" y="316"/>
                    <a:pt x="7" y="251"/>
                  </a:cubicBezTo>
                  <a:cubicBezTo>
                    <a:pt x="0" y="223"/>
                    <a:pt x="3" y="194"/>
                    <a:pt x="2" y="166"/>
                  </a:cubicBezTo>
                  <a:cubicBezTo>
                    <a:pt x="2" y="150"/>
                    <a:pt x="2" y="134"/>
                    <a:pt x="2" y="118"/>
                  </a:cubicBezTo>
                  <a:cubicBezTo>
                    <a:pt x="14" y="59"/>
                    <a:pt x="50" y="22"/>
                    <a:pt x="108" y="10"/>
                  </a:cubicBezTo>
                  <a:cubicBezTo>
                    <a:pt x="155" y="0"/>
                    <a:pt x="203" y="1"/>
                    <a:pt x="247" y="22"/>
                  </a:cubicBezTo>
                  <a:cubicBezTo>
                    <a:pt x="300" y="47"/>
                    <a:pt x="331" y="87"/>
                    <a:pt x="331" y="148"/>
                  </a:cubicBezTo>
                  <a:cubicBezTo>
                    <a:pt x="330" y="273"/>
                    <a:pt x="331" y="398"/>
                    <a:pt x="330" y="522"/>
                  </a:cubicBezTo>
                  <a:cubicBezTo>
                    <a:pt x="330" y="539"/>
                    <a:pt x="334" y="545"/>
                    <a:pt x="351" y="542"/>
                  </a:cubicBezTo>
                  <a:cubicBezTo>
                    <a:pt x="361" y="541"/>
                    <a:pt x="371" y="543"/>
                    <a:pt x="381" y="543"/>
                  </a:cubicBezTo>
                  <a:cubicBezTo>
                    <a:pt x="379" y="554"/>
                    <a:pt x="370" y="552"/>
                    <a:pt x="362" y="552"/>
                  </a:cubicBezTo>
                  <a:cubicBezTo>
                    <a:pt x="324" y="552"/>
                    <a:pt x="286" y="552"/>
                    <a:pt x="247" y="552"/>
                  </a:cubicBezTo>
                  <a:cubicBezTo>
                    <a:pt x="199" y="551"/>
                    <a:pt x="152" y="555"/>
                    <a:pt x="104" y="554"/>
                  </a:cubicBezTo>
                  <a:cubicBezTo>
                    <a:pt x="98" y="554"/>
                    <a:pt x="92" y="553"/>
                    <a:pt x="87" y="558"/>
                  </a:cubicBezTo>
                  <a:cubicBezTo>
                    <a:pt x="86" y="558"/>
                    <a:pt x="84" y="558"/>
                    <a:pt x="83" y="55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105F0877-F3D1-DCD7-8D1A-1634188E657E}"/>
                </a:ext>
              </a:extLst>
            </p:cNvPr>
            <p:cNvSpPr>
              <a:spLocks/>
            </p:cNvSpPr>
            <p:nvPr/>
          </p:nvSpPr>
          <p:spPr bwMode="auto">
            <a:xfrm>
              <a:off x="5046663" y="2398713"/>
              <a:ext cx="450850" cy="365125"/>
            </a:xfrm>
            <a:custGeom>
              <a:avLst/>
              <a:gdLst>
                <a:gd name="T0" fmla="*/ 0 w 497"/>
                <a:gd name="T1" fmla="*/ 395 h 401"/>
                <a:gd name="T2" fmla="*/ 66 w 497"/>
                <a:gd name="T3" fmla="*/ 278 h 401"/>
                <a:gd name="T4" fmla="*/ 385 w 497"/>
                <a:gd name="T5" fmla="*/ 21 h 401"/>
                <a:gd name="T6" fmla="*/ 424 w 497"/>
                <a:gd name="T7" fmla="*/ 0 h 401"/>
                <a:gd name="T8" fmla="*/ 448 w 497"/>
                <a:gd name="T9" fmla="*/ 0 h 401"/>
                <a:gd name="T10" fmla="*/ 463 w 497"/>
                <a:gd name="T11" fmla="*/ 5 h 401"/>
                <a:gd name="T12" fmla="*/ 497 w 497"/>
                <a:gd name="T13" fmla="*/ 43 h 401"/>
                <a:gd name="T14" fmla="*/ 482 w 497"/>
                <a:gd name="T15" fmla="*/ 47 h 401"/>
                <a:gd name="T16" fmla="*/ 400 w 497"/>
                <a:gd name="T17" fmla="*/ 61 h 401"/>
                <a:gd name="T18" fmla="*/ 148 w 497"/>
                <a:gd name="T19" fmla="*/ 238 h 401"/>
                <a:gd name="T20" fmla="*/ 17 w 497"/>
                <a:gd name="T21" fmla="*/ 385 h 401"/>
                <a:gd name="T22" fmla="*/ 0 w 497"/>
                <a:gd name="T23" fmla="*/ 399 h 401"/>
                <a:gd name="T24" fmla="*/ 0 w 497"/>
                <a:gd name="T25" fmla="*/ 397 h 401"/>
                <a:gd name="T26" fmla="*/ 0 w 497"/>
                <a:gd name="T27" fmla="*/ 395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7" h="401">
                  <a:moveTo>
                    <a:pt x="0" y="395"/>
                  </a:moveTo>
                  <a:cubicBezTo>
                    <a:pt x="5" y="347"/>
                    <a:pt x="34" y="312"/>
                    <a:pt x="66" y="278"/>
                  </a:cubicBezTo>
                  <a:cubicBezTo>
                    <a:pt x="159" y="177"/>
                    <a:pt x="263" y="88"/>
                    <a:pt x="385" y="21"/>
                  </a:cubicBezTo>
                  <a:cubicBezTo>
                    <a:pt x="398" y="14"/>
                    <a:pt x="413" y="10"/>
                    <a:pt x="424" y="0"/>
                  </a:cubicBezTo>
                  <a:cubicBezTo>
                    <a:pt x="432" y="0"/>
                    <a:pt x="440" y="0"/>
                    <a:pt x="448" y="0"/>
                  </a:cubicBezTo>
                  <a:cubicBezTo>
                    <a:pt x="453" y="1"/>
                    <a:pt x="458" y="4"/>
                    <a:pt x="463" y="5"/>
                  </a:cubicBezTo>
                  <a:cubicBezTo>
                    <a:pt x="484" y="9"/>
                    <a:pt x="496" y="21"/>
                    <a:pt x="497" y="43"/>
                  </a:cubicBezTo>
                  <a:cubicBezTo>
                    <a:pt x="494" y="54"/>
                    <a:pt x="487" y="50"/>
                    <a:pt x="482" y="47"/>
                  </a:cubicBezTo>
                  <a:cubicBezTo>
                    <a:pt x="451" y="34"/>
                    <a:pt x="427" y="44"/>
                    <a:pt x="400" y="61"/>
                  </a:cubicBezTo>
                  <a:cubicBezTo>
                    <a:pt x="314" y="117"/>
                    <a:pt x="227" y="172"/>
                    <a:pt x="148" y="238"/>
                  </a:cubicBezTo>
                  <a:cubicBezTo>
                    <a:pt x="97" y="281"/>
                    <a:pt x="52" y="329"/>
                    <a:pt x="17" y="385"/>
                  </a:cubicBezTo>
                  <a:cubicBezTo>
                    <a:pt x="13" y="391"/>
                    <a:pt x="11" y="401"/>
                    <a:pt x="0" y="399"/>
                  </a:cubicBezTo>
                  <a:cubicBezTo>
                    <a:pt x="0" y="399"/>
                    <a:pt x="0" y="398"/>
                    <a:pt x="0" y="397"/>
                  </a:cubicBezTo>
                  <a:cubicBezTo>
                    <a:pt x="0" y="397"/>
                    <a:pt x="0" y="396"/>
                    <a:pt x="0" y="395"/>
                  </a:cubicBezTo>
                  <a:close/>
                </a:path>
              </a:pathLst>
            </a:custGeom>
            <a:solidFill>
              <a:srgbClr val="F5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4AAE51A2-C48E-8511-05E6-4FEA744CDA39}"/>
                </a:ext>
              </a:extLst>
            </p:cNvPr>
            <p:cNvSpPr>
              <a:spLocks/>
            </p:cNvSpPr>
            <p:nvPr/>
          </p:nvSpPr>
          <p:spPr bwMode="auto">
            <a:xfrm>
              <a:off x="6503988" y="4560888"/>
              <a:ext cx="47625" cy="6350"/>
            </a:xfrm>
            <a:custGeom>
              <a:avLst/>
              <a:gdLst>
                <a:gd name="T0" fmla="*/ 1 w 53"/>
                <a:gd name="T1" fmla="*/ 7 h 7"/>
                <a:gd name="T2" fmla="*/ 0 w 53"/>
                <a:gd name="T3" fmla="*/ 3 h 7"/>
                <a:gd name="T4" fmla="*/ 53 w 53"/>
                <a:gd name="T5" fmla="*/ 7 h 7"/>
                <a:gd name="T6" fmla="*/ 1 w 53"/>
                <a:gd name="T7" fmla="*/ 7 h 7"/>
              </a:gdLst>
              <a:ahLst/>
              <a:cxnLst>
                <a:cxn ang="0">
                  <a:pos x="T0" y="T1"/>
                </a:cxn>
                <a:cxn ang="0">
                  <a:pos x="T2" y="T3"/>
                </a:cxn>
                <a:cxn ang="0">
                  <a:pos x="T4" y="T5"/>
                </a:cxn>
                <a:cxn ang="0">
                  <a:pos x="T6" y="T7"/>
                </a:cxn>
              </a:cxnLst>
              <a:rect l="0" t="0" r="r" b="b"/>
              <a:pathLst>
                <a:path w="53" h="7">
                  <a:moveTo>
                    <a:pt x="1" y="7"/>
                  </a:moveTo>
                  <a:cubicBezTo>
                    <a:pt x="1" y="6"/>
                    <a:pt x="0" y="5"/>
                    <a:pt x="0" y="3"/>
                  </a:cubicBezTo>
                  <a:cubicBezTo>
                    <a:pt x="18" y="2"/>
                    <a:pt x="36" y="0"/>
                    <a:pt x="53" y="7"/>
                  </a:cubicBezTo>
                  <a:cubicBezTo>
                    <a:pt x="36" y="7"/>
                    <a:pt x="18" y="7"/>
                    <a:pt x="1" y="7"/>
                  </a:cubicBezTo>
                  <a:close/>
                </a:path>
              </a:pathLst>
            </a:custGeom>
            <a:solidFill>
              <a:srgbClr val="9B90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866F4405-48C2-4274-031D-08E9F3C9ADE5}"/>
                </a:ext>
              </a:extLst>
            </p:cNvPr>
            <p:cNvSpPr>
              <a:spLocks/>
            </p:cNvSpPr>
            <p:nvPr/>
          </p:nvSpPr>
          <p:spPr bwMode="auto">
            <a:xfrm>
              <a:off x="6381750" y="2995613"/>
              <a:ext cx="398462" cy="492125"/>
            </a:xfrm>
            <a:custGeom>
              <a:avLst/>
              <a:gdLst>
                <a:gd name="T0" fmla="*/ 252 w 440"/>
                <a:gd name="T1" fmla="*/ 64 h 542"/>
                <a:gd name="T2" fmla="*/ 256 w 440"/>
                <a:gd name="T3" fmla="*/ 126 h 542"/>
                <a:gd name="T4" fmla="*/ 276 w 440"/>
                <a:gd name="T5" fmla="*/ 145 h 542"/>
                <a:gd name="T6" fmla="*/ 351 w 440"/>
                <a:gd name="T7" fmla="*/ 155 h 542"/>
                <a:gd name="T8" fmla="*/ 439 w 440"/>
                <a:gd name="T9" fmla="*/ 269 h 542"/>
                <a:gd name="T10" fmla="*/ 440 w 440"/>
                <a:gd name="T11" fmla="*/ 525 h 542"/>
                <a:gd name="T12" fmla="*/ 424 w 440"/>
                <a:gd name="T13" fmla="*/ 541 h 542"/>
                <a:gd name="T14" fmla="*/ 163 w 440"/>
                <a:gd name="T15" fmla="*/ 538 h 542"/>
                <a:gd name="T16" fmla="*/ 148 w 440"/>
                <a:gd name="T17" fmla="*/ 520 h 542"/>
                <a:gd name="T18" fmla="*/ 148 w 440"/>
                <a:gd name="T19" fmla="*/ 404 h 542"/>
                <a:gd name="T20" fmla="*/ 129 w 440"/>
                <a:gd name="T21" fmla="*/ 385 h 542"/>
                <a:gd name="T22" fmla="*/ 21 w 440"/>
                <a:gd name="T23" fmla="*/ 386 h 542"/>
                <a:gd name="T24" fmla="*/ 0 w 440"/>
                <a:gd name="T25" fmla="*/ 366 h 542"/>
                <a:gd name="T26" fmla="*/ 4 w 440"/>
                <a:gd name="T27" fmla="*/ 92 h 542"/>
                <a:gd name="T28" fmla="*/ 12 w 440"/>
                <a:gd name="T29" fmla="*/ 68 h 542"/>
                <a:gd name="T30" fmla="*/ 131 w 440"/>
                <a:gd name="T31" fmla="*/ 2 h 542"/>
                <a:gd name="T32" fmla="*/ 206 w 440"/>
                <a:gd name="T33" fmla="*/ 14 h 542"/>
                <a:gd name="T34" fmla="*/ 252 w 440"/>
                <a:gd name="T35" fmla="*/ 64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0" h="542">
                  <a:moveTo>
                    <a:pt x="252" y="64"/>
                  </a:moveTo>
                  <a:cubicBezTo>
                    <a:pt x="259" y="84"/>
                    <a:pt x="256" y="105"/>
                    <a:pt x="256" y="126"/>
                  </a:cubicBezTo>
                  <a:cubicBezTo>
                    <a:pt x="255" y="142"/>
                    <a:pt x="261" y="147"/>
                    <a:pt x="276" y="145"/>
                  </a:cubicBezTo>
                  <a:cubicBezTo>
                    <a:pt x="302" y="144"/>
                    <a:pt x="327" y="146"/>
                    <a:pt x="351" y="155"/>
                  </a:cubicBezTo>
                  <a:cubicBezTo>
                    <a:pt x="401" y="173"/>
                    <a:pt x="439" y="197"/>
                    <a:pt x="439" y="269"/>
                  </a:cubicBezTo>
                  <a:cubicBezTo>
                    <a:pt x="440" y="355"/>
                    <a:pt x="440" y="440"/>
                    <a:pt x="440" y="525"/>
                  </a:cubicBezTo>
                  <a:cubicBezTo>
                    <a:pt x="440" y="537"/>
                    <a:pt x="436" y="541"/>
                    <a:pt x="424" y="541"/>
                  </a:cubicBezTo>
                  <a:cubicBezTo>
                    <a:pt x="337" y="541"/>
                    <a:pt x="250" y="542"/>
                    <a:pt x="163" y="538"/>
                  </a:cubicBezTo>
                  <a:cubicBezTo>
                    <a:pt x="149" y="537"/>
                    <a:pt x="148" y="531"/>
                    <a:pt x="148" y="520"/>
                  </a:cubicBezTo>
                  <a:cubicBezTo>
                    <a:pt x="148" y="481"/>
                    <a:pt x="147" y="443"/>
                    <a:pt x="148" y="404"/>
                  </a:cubicBezTo>
                  <a:cubicBezTo>
                    <a:pt x="149" y="389"/>
                    <a:pt x="143" y="385"/>
                    <a:pt x="129" y="385"/>
                  </a:cubicBezTo>
                  <a:cubicBezTo>
                    <a:pt x="93" y="386"/>
                    <a:pt x="57" y="385"/>
                    <a:pt x="21" y="386"/>
                  </a:cubicBezTo>
                  <a:cubicBezTo>
                    <a:pt x="6" y="386"/>
                    <a:pt x="0" y="382"/>
                    <a:pt x="0" y="366"/>
                  </a:cubicBezTo>
                  <a:cubicBezTo>
                    <a:pt x="2" y="275"/>
                    <a:pt x="6" y="183"/>
                    <a:pt x="4" y="92"/>
                  </a:cubicBezTo>
                  <a:cubicBezTo>
                    <a:pt x="4" y="83"/>
                    <a:pt x="8" y="76"/>
                    <a:pt x="12" y="68"/>
                  </a:cubicBezTo>
                  <a:cubicBezTo>
                    <a:pt x="36" y="20"/>
                    <a:pt x="81" y="6"/>
                    <a:pt x="131" y="2"/>
                  </a:cubicBezTo>
                  <a:cubicBezTo>
                    <a:pt x="157" y="0"/>
                    <a:pt x="182" y="3"/>
                    <a:pt x="206" y="14"/>
                  </a:cubicBezTo>
                  <a:cubicBezTo>
                    <a:pt x="228" y="25"/>
                    <a:pt x="244" y="41"/>
                    <a:pt x="252" y="6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80395FEC-E848-4E82-C643-CD3CB469E217}"/>
                </a:ext>
              </a:extLst>
            </p:cNvPr>
            <p:cNvSpPr>
              <a:spLocks/>
            </p:cNvSpPr>
            <p:nvPr/>
          </p:nvSpPr>
          <p:spPr bwMode="auto">
            <a:xfrm>
              <a:off x="4994275" y="2489200"/>
              <a:ext cx="747712" cy="595313"/>
            </a:xfrm>
            <a:custGeom>
              <a:avLst/>
              <a:gdLst>
                <a:gd name="T0" fmla="*/ 7 w 825"/>
                <a:gd name="T1" fmla="*/ 648 h 656"/>
                <a:gd name="T2" fmla="*/ 6 w 825"/>
                <a:gd name="T3" fmla="*/ 617 h 656"/>
                <a:gd name="T4" fmla="*/ 27 w 825"/>
                <a:gd name="T5" fmla="*/ 593 h 656"/>
                <a:gd name="T6" fmla="*/ 194 w 825"/>
                <a:gd name="T7" fmla="*/ 526 h 656"/>
                <a:gd name="T8" fmla="*/ 608 w 825"/>
                <a:gd name="T9" fmla="*/ 400 h 656"/>
                <a:gd name="T10" fmla="*/ 652 w 825"/>
                <a:gd name="T11" fmla="*/ 391 h 656"/>
                <a:gd name="T12" fmla="*/ 49 w 825"/>
                <a:gd name="T13" fmla="*/ 571 h 656"/>
                <a:gd name="T14" fmla="*/ 23 w 825"/>
                <a:gd name="T15" fmla="*/ 580 h 656"/>
                <a:gd name="T16" fmla="*/ 6 w 825"/>
                <a:gd name="T17" fmla="*/ 572 h 656"/>
                <a:gd name="T18" fmla="*/ 22 w 825"/>
                <a:gd name="T19" fmla="*/ 532 h 656"/>
                <a:gd name="T20" fmla="*/ 27 w 825"/>
                <a:gd name="T21" fmla="*/ 526 h 656"/>
                <a:gd name="T22" fmla="*/ 53 w 825"/>
                <a:gd name="T23" fmla="*/ 473 h 656"/>
                <a:gd name="T24" fmla="*/ 97 w 825"/>
                <a:gd name="T25" fmla="*/ 351 h 656"/>
                <a:gd name="T26" fmla="*/ 107 w 825"/>
                <a:gd name="T27" fmla="*/ 334 h 656"/>
                <a:gd name="T28" fmla="*/ 121 w 825"/>
                <a:gd name="T29" fmla="*/ 325 h 656"/>
                <a:gd name="T30" fmla="*/ 128 w 825"/>
                <a:gd name="T31" fmla="*/ 340 h 656"/>
                <a:gd name="T32" fmla="*/ 134 w 825"/>
                <a:gd name="T33" fmla="*/ 459 h 656"/>
                <a:gd name="T34" fmla="*/ 140 w 825"/>
                <a:gd name="T35" fmla="*/ 334 h 656"/>
                <a:gd name="T36" fmla="*/ 139 w 825"/>
                <a:gd name="T37" fmla="*/ 318 h 656"/>
                <a:gd name="T38" fmla="*/ 176 w 825"/>
                <a:gd name="T39" fmla="*/ 241 h 656"/>
                <a:gd name="T40" fmla="*/ 194 w 825"/>
                <a:gd name="T41" fmla="*/ 218 h 656"/>
                <a:gd name="T42" fmla="*/ 199 w 825"/>
                <a:gd name="T43" fmla="*/ 213 h 656"/>
                <a:gd name="T44" fmla="*/ 218 w 825"/>
                <a:gd name="T45" fmla="*/ 196 h 656"/>
                <a:gd name="T46" fmla="*/ 239 w 825"/>
                <a:gd name="T47" fmla="*/ 204 h 656"/>
                <a:gd name="T48" fmla="*/ 240 w 825"/>
                <a:gd name="T49" fmla="*/ 224 h 656"/>
                <a:gd name="T50" fmla="*/ 240 w 825"/>
                <a:gd name="T51" fmla="*/ 405 h 656"/>
                <a:gd name="T52" fmla="*/ 241 w 825"/>
                <a:gd name="T53" fmla="*/ 421 h 656"/>
                <a:gd name="T54" fmla="*/ 248 w 825"/>
                <a:gd name="T55" fmla="*/ 431 h 656"/>
                <a:gd name="T56" fmla="*/ 256 w 825"/>
                <a:gd name="T57" fmla="*/ 420 h 656"/>
                <a:gd name="T58" fmla="*/ 255 w 825"/>
                <a:gd name="T59" fmla="*/ 361 h 656"/>
                <a:gd name="T60" fmla="*/ 255 w 825"/>
                <a:gd name="T61" fmla="*/ 340 h 656"/>
                <a:gd name="T62" fmla="*/ 260 w 825"/>
                <a:gd name="T63" fmla="*/ 183 h 656"/>
                <a:gd name="T64" fmla="*/ 279 w 825"/>
                <a:gd name="T65" fmla="*/ 144 h 656"/>
                <a:gd name="T66" fmla="*/ 339 w 825"/>
                <a:gd name="T67" fmla="*/ 104 h 656"/>
                <a:gd name="T68" fmla="*/ 364 w 825"/>
                <a:gd name="T69" fmla="*/ 119 h 656"/>
                <a:gd name="T70" fmla="*/ 364 w 825"/>
                <a:gd name="T71" fmla="*/ 356 h 656"/>
                <a:gd name="T72" fmla="*/ 370 w 825"/>
                <a:gd name="T73" fmla="*/ 384 h 656"/>
                <a:gd name="T74" fmla="*/ 376 w 825"/>
                <a:gd name="T75" fmla="*/ 349 h 656"/>
                <a:gd name="T76" fmla="*/ 378 w 825"/>
                <a:gd name="T77" fmla="*/ 107 h 656"/>
                <a:gd name="T78" fmla="*/ 403 w 825"/>
                <a:gd name="T79" fmla="*/ 58 h 656"/>
                <a:gd name="T80" fmla="*/ 465 w 825"/>
                <a:gd name="T81" fmla="*/ 14 h 656"/>
                <a:gd name="T82" fmla="*/ 498 w 825"/>
                <a:gd name="T83" fmla="*/ 31 h 656"/>
                <a:gd name="T84" fmla="*/ 498 w 825"/>
                <a:gd name="T85" fmla="*/ 189 h 656"/>
                <a:gd name="T86" fmla="*/ 498 w 825"/>
                <a:gd name="T87" fmla="*/ 321 h 656"/>
                <a:gd name="T88" fmla="*/ 530 w 825"/>
                <a:gd name="T89" fmla="*/ 343 h 656"/>
                <a:gd name="T90" fmla="*/ 639 w 825"/>
                <a:gd name="T91" fmla="*/ 311 h 656"/>
                <a:gd name="T92" fmla="*/ 666 w 825"/>
                <a:gd name="T93" fmla="*/ 308 h 656"/>
                <a:gd name="T94" fmla="*/ 801 w 825"/>
                <a:gd name="T95" fmla="*/ 332 h 656"/>
                <a:gd name="T96" fmla="*/ 818 w 825"/>
                <a:gd name="T97" fmla="*/ 353 h 656"/>
                <a:gd name="T98" fmla="*/ 823 w 825"/>
                <a:gd name="T99" fmla="*/ 424 h 656"/>
                <a:gd name="T100" fmla="*/ 803 w 825"/>
                <a:gd name="T101" fmla="*/ 441 h 656"/>
                <a:gd name="T102" fmla="*/ 654 w 825"/>
                <a:gd name="T103" fmla="*/ 434 h 656"/>
                <a:gd name="T104" fmla="*/ 159 w 825"/>
                <a:gd name="T105" fmla="*/ 595 h 656"/>
                <a:gd name="T106" fmla="*/ 35 w 825"/>
                <a:gd name="T107" fmla="*/ 646 h 656"/>
                <a:gd name="T108" fmla="*/ 7 w 825"/>
                <a:gd name="T109" fmla="*/ 648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25" h="656">
                  <a:moveTo>
                    <a:pt x="7" y="648"/>
                  </a:moveTo>
                  <a:cubicBezTo>
                    <a:pt x="7" y="638"/>
                    <a:pt x="6" y="628"/>
                    <a:pt x="6" y="617"/>
                  </a:cubicBezTo>
                  <a:cubicBezTo>
                    <a:pt x="2" y="600"/>
                    <a:pt x="17" y="597"/>
                    <a:pt x="27" y="593"/>
                  </a:cubicBezTo>
                  <a:cubicBezTo>
                    <a:pt x="82" y="569"/>
                    <a:pt x="138" y="547"/>
                    <a:pt x="194" y="526"/>
                  </a:cubicBezTo>
                  <a:cubicBezTo>
                    <a:pt x="329" y="475"/>
                    <a:pt x="467" y="435"/>
                    <a:pt x="608" y="400"/>
                  </a:cubicBezTo>
                  <a:cubicBezTo>
                    <a:pt x="624" y="396"/>
                    <a:pt x="641" y="393"/>
                    <a:pt x="652" y="391"/>
                  </a:cubicBezTo>
                  <a:cubicBezTo>
                    <a:pt x="436" y="435"/>
                    <a:pt x="304" y="474"/>
                    <a:pt x="49" y="571"/>
                  </a:cubicBezTo>
                  <a:cubicBezTo>
                    <a:pt x="41" y="574"/>
                    <a:pt x="32" y="578"/>
                    <a:pt x="23" y="580"/>
                  </a:cubicBezTo>
                  <a:cubicBezTo>
                    <a:pt x="16" y="581"/>
                    <a:pt x="8" y="583"/>
                    <a:pt x="6" y="572"/>
                  </a:cubicBezTo>
                  <a:cubicBezTo>
                    <a:pt x="6" y="557"/>
                    <a:pt x="0" y="539"/>
                    <a:pt x="22" y="532"/>
                  </a:cubicBezTo>
                  <a:cubicBezTo>
                    <a:pt x="24" y="531"/>
                    <a:pt x="25" y="527"/>
                    <a:pt x="27" y="526"/>
                  </a:cubicBezTo>
                  <a:cubicBezTo>
                    <a:pt x="51" y="516"/>
                    <a:pt x="55" y="494"/>
                    <a:pt x="53" y="473"/>
                  </a:cubicBezTo>
                  <a:cubicBezTo>
                    <a:pt x="48" y="425"/>
                    <a:pt x="73" y="388"/>
                    <a:pt x="97" y="351"/>
                  </a:cubicBezTo>
                  <a:cubicBezTo>
                    <a:pt x="100" y="345"/>
                    <a:pt x="104" y="339"/>
                    <a:pt x="107" y="334"/>
                  </a:cubicBezTo>
                  <a:cubicBezTo>
                    <a:pt x="110" y="329"/>
                    <a:pt x="114" y="323"/>
                    <a:pt x="121" y="325"/>
                  </a:cubicBezTo>
                  <a:cubicBezTo>
                    <a:pt x="128" y="327"/>
                    <a:pt x="128" y="334"/>
                    <a:pt x="128" y="340"/>
                  </a:cubicBezTo>
                  <a:cubicBezTo>
                    <a:pt x="129" y="381"/>
                    <a:pt x="134" y="423"/>
                    <a:pt x="134" y="459"/>
                  </a:cubicBezTo>
                  <a:cubicBezTo>
                    <a:pt x="136" y="421"/>
                    <a:pt x="140" y="378"/>
                    <a:pt x="140" y="334"/>
                  </a:cubicBezTo>
                  <a:cubicBezTo>
                    <a:pt x="139" y="329"/>
                    <a:pt x="139" y="323"/>
                    <a:pt x="139" y="318"/>
                  </a:cubicBezTo>
                  <a:cubicBezTo>
                    <a:pt x="135" y="285"/>
                    <a:pt x="153" y="262"/>
                    <a:pt x="176" y="241"/>
                  </a:cubicBezTo>
                  <a:cubicBezTo>
                    <a:pt x="183" y="234"/>
                    <a:pt x="187" y="225"/>
                    <a:pt x="194" y="218"/>
                  </a:cubicBezTo>
                  <a:cubicBezTo>
                    <a:pt x="195" y="216"/>
                    <a:pt x="197" y="215"/>
                    <a:pt x="199" y="213"/>
                  </a:cubicBezTo>
                  <a:cubicBezTo>
                    <a:pt x="205" y="207"/>
                    <a:pt x="211" y="201"/>
                    <a:pt x="218" y="196"/>
                  </a:cubicBezTo>
                  <a:cubicBezTo>
                    <a:pt x="228" y="188"/>
                    <a:pt x="237" y="191"/>
                    <a:pt x="239" y="204"/>
                  </a:cubicBezTo>
                  <a:cubicBezTo>
                    <a:pt x="241" y="211"/>
                    <a:pt x="240" y="217"/>
                    <a:pt x="240" y="224"/>
                  </a:cubicBezTo>
                  <a:cubicBezTo>
                    <a:pt x="240" y="285"/>
                    <a:pt x="240" y="345"/>
                    <a:pt x="240" y="405"/>
                  </a:cubicBezTo>
                  <a:cubicBezTo>
                    <a:pt x="240" y="411"/>
                    <a:pt x="240" y="416"/>
                    <a:pt x="241" y="421"/>
                  </a:cubicBezTo>
                  <a:cubicBezTo>
                    <a:pt x="241" y="426"/>
                    <a:pt x="241" y="431"/>
                    <a:pt x="248" y="431"/>
                  </a:cubicBezTo>
                  <a:cubicBezTo>
                    <a:pt x="255" y="432"/>
                    <a:pt x="256" y="426"/>
                    <a:pt x="256" y="420"/>
                  </a:cubicBezTo>
                  <a:cubicBezTo>
                    <a:pt x="256" y="401"/>
                    <a:pt x="258" y="381"/>
                    <a:pt x="255" y="361"/>
                  </a:cubicBezTo>
                  <a:cubicBezTo>
                    <a:pt x="254" y="354"/>
                    <a:pt x="254" y="347"/>
                    <a:pt x="255" y="340"/>
                  </a:cubicBezTo>
                  <a:cubicBezTo>
                    <a:pt x="257" y="287"/>
                    <a:pt x="262" y="235"/>
                    <a:pt x="260" y="183"/>
                  </a:cubicBezTo>
                  <a:cubicBezTo>
                    <a:pt x="260" y="166"/>
                    <a:pt x="265" y="154"/>
                    <a:pt x="279" y="144"/>
                  </a:cubicBezTo>
                  <a:cubicBezTo>
                    <a:pt x="299" y="130"/>
                    <a:pt x="318" y="117"/>
                    <a:pt x="339" y="104"/>
                  </a:cubicBezTo>
                  <a:cubicBezTo>
                    <a:pt x="356" y="93"/>
                    <a:pt x="364" y="98"/>
                    <a:pt x="364" y="119"/>
                  </a:cubicBezTo>
                  <a:cubicBezTo>
                    <a:pt x="364" y="198"/>
                    <a:pt x="364" y="277"/>
                    <a:pt x="364" y="356"/>
                  </a:cubicBezTo>
                  <a:cubicBezTo>
                    <a:pt x="364" y="365"/>
                    <a:pt x="363" y="375"/>
                    <a:pt x="370" y="384"/>
                  </a:cubicBezTo>
                  <a:cubicBezTo>
                    <a:pt x="380" y="373"/>
                    <a:pt x="375" y="360"/>
                    <a:pt x="376" y="349"/>
                  </a:cubicBezTo>
                  <a:cubicBezTo>
                    <a:pt x="376" y="268"/>
                    <a:pt x="380" y="188"/>
                    <a:pt x="378" y="107"/>
                  </a:cubicBezTo>
                  <a:cubicBezTo>
                    <a:pt x="378" y="86"/>
                    <a:pt x="386" y="70"/>
                    <a:pt x="403" y="58"/>
                  </a:cubicBezTo>
                  <a:cubicBezTo>
                    <a:pt x="424" y="44"/>
                    <a:pt x="444" y="29"/>
                    <a:pt x="465" y="14"/>
                  </a:cubicBezTo>
                  <a:cubicBezTo>
                    <a:pt x="486" y="0"/>
                    <a:pt x="497" y="5"/>
                    <a:pt x="498" y="31"/>
                  </a:cubicBezTo>
                  <a:cubicBezTo>
                    <a:pt x="499" y="83"/>
                    <a:pt x="498" y="136"/>
                    <a:pt x="498" y="189"/>
                  </a:cubicBezTo>
                  <a:cubicBezTo>
                    <a:pt x="498" y="233"/>
                    <a:pt x="498" y="277"/>
                    <a:pt x="498" y="321"/>
                  </a:cubicBezTo>
                  <a:cubicBezTo>
                    <a:pt x="498" y="352"/>
                    <a:pt x="499" y="352"/>
                    <a:pt x="530" y="343"/>
                  </a:cubicBezTo>
                  <a:cubicBezTo>
                    <a:pt x="566" y="333"/>
                    <a:pt x="603" y="322"/>
                    <a:pt x="639" y="311"/>
                  </a:cubicBezTo>
                  <a:cubicBezTo>
                    <a:pt x="648" y="308"/>
                    <a:pt x="657" y="306"/>
                    <a:pt x="666" y="308"/>
                  </a:cubicBezTo>
                  <a:cubicBezTo>
                    <a:pt x="714" y="298"/>
                    <a:pt x="757" y="319"/>
                    <a:pt x="801" y="332"/>
                  </a:cubicBezTo>
                  <a:cubicBezTo>
                    <a:pt x="812" y="336"/>
                    <a:pt x="817" y="341"/>
                    <a:pt x="818" y="353"/>
                  </a:cubicBezTo>
                  <a:cubicBezTo>
                    <a:pt x="820" y="377"/>
                    <a:pt x="824" y="400"/>
                    <a:pt x="823" y="424"/>
                  </a:cubicBezTo>
                  <a:cubicBezTo>
                    <a:pt x="825" y="448"/>
                    <a:pt x="823" y="452"/>
                    <a:pt x="803" y="441"/>
                  </a:cubicBezTo>
                  <a:cubicBezTo>
                    <a:pt x="754" y="414"/>
                    <a:pt x="705" y="419"/>
                    <a:pt x="654" y="434"/>
                  </a:cubicBezTo>
                  <a:cubicBezTo>
                    <a:pt x="487" y="482"/>
                    <a:pt x="320" y="531"/>
                    <a:pt x="159" y="595"/>
                  </a:cubicBezTo>
                  <a:cubicBezTo>
                    <a:pt x="118" y="612"/>
                    <a:pt x="77" y="629"/>
                    <a:pt x="35" y="646"/>
                  </a:cubicBezTo>
                  <a:cubicBezTo>
                    <a:pt x="26" y="649"/>
                    <a:pt x="17" y="656"/>
                    <a:pt x="7" y="648"/>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B4337317-3BFF-CC23-EFD4-FC91F27276B2}"/>
                </a:ext>
              </a:extLst>
            </p:cNvPr>
            <p:cNvSpPr>
              <a:spLocks/>
            </p:cNvSpPr>
            <p:nvPr/>
          </p:nvSpPr>
          <p:spPr bwMode="auto">
            <a:xfrm>
              <a:off x="4975225" y="2906713"/>
              <a:ext cx="898525" cy="493713"/>
            </a:xfrm>
            <a:custGeom>
              <a:avLst/>
              <a:gdLst>
                <a:gd name="T0" fmla="*/ 4 w 992"/>
                <a:gd name="T1" fmla="*/ 527 h 544"/>
                <a:gd name="T2" fmla="*/ 29 w 992"/>
                <a:gd name="T3" fmla="*/ 225 h 544"/>
                <a:gd name="T4" fmla="*/ 58 w 992"/>
                <a:gd name="T5" fmla="*/ 207 h 544"/>
                <a:gd name="T6" fmla="*/ 583 w 992"/>
                <a:gd name="T7" fmla="*/ 35 h 544"/>
                <a:gd name="T8" fmla="*/ 739 w 992"/>
                <a:gd name="T9" fmla="*/ 4 h 544"/>
                <a:gd name="T10" fmla="*/ 842 w 992"/>
                <a:gd name="T11" fmla="*/ 29 h 544"/>
                <a:gd name="T12" fmla="*/ 851 w 992"/>
                <a:gd name="T13" fmla="*/ 44 h 544"/>
                <a:gd name="T14" fmla="*/ 914 w 992"/>
                <a:gd name="T15" fmla="*/ 195 h 544"/>
                <a:gd name="T16" fmla="*/ 928 w 992"/>
                <a:gd name="T17" fmla="*/ 209 h 544"/>
                <a:gd name="T18" fmla="*/ 928 w 992"/>
                <a:gd name="T19" fmla="*/ 228 h 544"/>
                <a:gd name="T20" fmla="*/ 992 w 992"/>
                <a:gd name="T21" fmla="*/ 388 h 544"/>
                <a:gd name="T22" fmla="*/ 966 w 992"/>
                <a:gd name="T23" fmla="*/ 399 h 544"/>
                <a:gd name="T24" fmla="*/ 759 w 992"/>
                <a:gd name="T25" fmla="*/ 422 h 544"/>
                <a:gd name="T26" fmla="*/ 734 w 992"/>
                <a:gd name="T27" fmla="*/ 417 h 544"/>
                <a:gd name="T28" fmla="*/ 730 w 992"/>
                <a:gd name="T29" fmla="*/ 382 h 544"/>
                <a:gd name="T30" fmla="*/ 726 w 992"/>
                <a:gd name="T31" fmla="*/ 301 h 544"/>
                <a:gd name="T32" fmla="*/ 726 w 992"/>
                <a:gd name="T33" fmla="*/ 232 h 544"/>
                <a:gd name="T34" fmla="*/ 729 w 992"/>
                <a:gd name="T35" fmla="*/ 144 h 544"/>
                <a:gd name="T36" fmla="*/ 634 w 992"/>
                <a:gd name="T37" fmla="*/ 65 h 544"/>
                <a:gd name="T38" fmla="*/ 530 w 992"/>
                <a:gd name="T39" fmla="*/ 167 h 544"/>
                <a:gd name="T40" fmla="*/ 526 w 992"/>
                <a:gd name="T41" fmla="*/ 260 h 544"/>
                <a:gd name="T42" fmla="*/ 528 w 992"/>
                <a:gd name="T43" fmla="*/ 310 h 544"/>
                <a:gd name="T44" fmla="*/ 521 w 992"/>
                <a:gd name="T45" fmla="*/ 435 h 544"/>
                <a:gd name="T46" fmla="*/ 446 w 992"/>
                <a:gd name="T47" fmla="*/ 452 h 544"/>
                <a:gd name="T48" fmla="*/ 441 w 992"/>
                <a:gd name="T49" fmla="*/ 437 h 544"/>
                <a:gd name="T50" fmla="*/ 442 w 992"/>
                <a:gd name="T51" fmla="*/ 278 h 544"/>
                <a:gd name="T52" fmla="*/ 441 w 992"/>
                <a:gd name="T53" fmla="*/ 218 h 544"/>
                <a:gd name="T54" fmla="*/ 440 w 992"/>
                <a:gd name="T55" fmla="*/ 196 h 544"/>
                <a:gd name="T56" fmla="*/ 398 w 992"/>
                <a:gd name="T57" fmla="*/ 142 h 544"/>
                <a:gd name="T58" fmla="*/ 337 w 992"/>
                <a:gd name="T59" fmla="*/ 170 h 544"/>
                <a:gd name="T60" fmla="*/ 319 w 992"/>
                <a:gd name="T61" fmla="*/ 232 h 544"/>
                <a:gd name="T62" fmla="*/ 319 w 992"/>
                <a:gd name="T63" fmla="*/ 301 h 544"/>
                <a:gd name="T64" fmla="*/ 314 w 992"/>
                <a:gd name="T65" fmla="*/ 471 h 544"/>
                <a:gd name="T66" fmla="*/ 246 w 992"/>
                <a:gd name="T67" fmla="*/ 487 h 544"/>
                <a:gd name="T68" fmla="*/ 242 w 992"/>
                <a:gd name="T69" fmla="*/ 478 h 544"/>
                <a:gd name="T70" fmla="*/ 238 w 992"/>
                <a:gd name="T71" fmla="*/ 324 h 544"/>
                <a:gd name="T72" fmla="*/ 231 w 992"/>
                <a:gd name="T73" fmla="*/ 236 h 544"/>
                <a:gd name="T74" fmla="*/ 199 w 992"/>
                <a:gd name="T75" fmla="*/ 204 h 544"/>
                <a:gd name="T76" fmla="*/ 158 w 992"/>
                <a:gd name="T77" fmla="*/ 230 h 544"/>
                <a:gd name="T78" fmla="*/ 148 w 992"/>
                <a:gd name="T79" fmla="*/ 266 h 544"/>
                <a:gd name="T80" fmla="*/ 147 w 992"/>
                <a:gd name="T81" fmla="*/ 348 h 544"/>
                <a:gd name="T82" fmla="*/ 144 w 992"/>
                <a:gd name="T83" fmla="*/ 496 h 544"/>
                <a:gd name="T84" fmla="*/ 140 w 992"/>
                <a:gd name="T85" fmla="*/ 509 h 544"/>
                <a:gd name="T86" fmla="*/ 109 w 992"/>
                <a:gd name="T87" fmla="*/ 519 h 544"/>
                <a:gd name="T88" fmla="*/ 99 w 992"/>
                <a:gd name="T89" fmla="*/ 492 h 544"/>
                <a:gd name="T90" fmla="*/ 97 w 992"/>
                <a:gd name="T91" fmla="*/ 453 h 544"/>
                <a:gd name="T92" fmla="*/ 97 w 992"/>
                <a:gd name="T93" fmla="*/ 360 h 544"/>
                <a:gd name="T94" fmla="*/ 97 w 992"/>
                <a:gd name="T95" fmla="*/ 303 h 544"/>
                <a:gd name="T96" fmla="*/ 86 w 992"/>
                <a:gd name="T97" fmla="*/ 266 h 544"/>
                <a:gd name="T98" fmla="*/ 55 w 992"/>
                <a:gd name="T99" fmla="*/ 265 h 544"/>
                <a:gd name="T100" fmla="*/ 40 w 992"/>
                <a:gd name="T101" fmla="*/ 322 h 544"/>
                <a:gd name="T102" fmla="*/ 39 w 992"/>
                <a:gd name="T103" fmla="*/ 372 h 544"/>
                <a:gd name="T104" fmla="*/ 29 w 992"/>
                <a:gd name="T105" fmla="*/ 532 h 544"/>
                <a:gd name="T106" fmla="*/ 8 w 992"/>
                <a:gd name="T107" fmla="*/ 541 h 544"/>
                <a:gd name="T108" fmla="*/ 4 w 992"/>
                <a:gd name="T109" fmla="*/ 52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2" h="544">
                  <a:moveTo>
                    <a:pt x="4" y="527"/>
                  </a:moveTo>
                  <a:cubicBezTo>
                    <a:pt x="10" y="426"/>
                    <a:pt x="19" y="325"/>
                    <a:pt x="29" y="225"/>
                  </a:cubicBezTo>
                  <a:cubicBezTo>
                    <a:pt x="36" y="215"/>
                    <a:pt x="47" y="212"/>
                    <a:pt x="58" y="207"/>
                  </a:cubicBezTo>
                  <a:cubicBezTo>
                    <a:pt x="229" y="137"/>
                    <a:pt x="404" y="83"/>
                    <a:pt x="583" y="35"/>
                  </a:cubicBezTo>
                  <a:cubicBezTo>
                    <a:pt x="634" y="21"/>
                    <a:pt x="686" y="9"/>
                    <a:pt x="739" y="4"/>
                  </a:cubicBezTo>
                  <a:cubicBezTo>
                    <a:pt x="776" y="0"/>
                    <a:pt x="810" y="12"/>
                    <a:pt x="842" y="29"/>
                  </a:cubicBezTo>
                  <a:cubicBezTo>
                    <a:pt x="848" y="32"/>
                    <a:pt x="850" y="38"/>
                    <a:pt x="851" y="44"/>
                  </a:cubicBezTo>
                  <a:cubicBezTo>
                    <a:pt x="872" y="94"/>
                    <a:pt x="893" y="145"/>
                    <a:pt x="914" y="195"/>
                  </a:cubicBezTo>
                  <a:cubicBezTo>
                    <a:pt x="917" y="202"/>
                    <a:pt x="918" y="210"/>
                    <a:pt x="928" y="209"/>
                  </a:cubicBezTo>
                  <a:cubicBezTo>
                    <a:pt x="919" y="215"/>
                    <a:pt x="925" y="221"/>
                    <a:pt x="928" y="228"/>
                  </a:cubicBezTo>
                  <a:cubicBezTo>
                    <a:pt x="949" y="281"/>
                    <a:pt x="973" y="334"/>
                    <a:pt x="992" y="388"/>
                  </a:cubicBezTo>
                  <a:cubicBezTo>
                    <a:pt x="986" y="397"/>
                    <a:pt x="975" y="398"/>
                    <a:pt x="966" y="399"/>
                  </a:cubicBezTo>
                  <a:cubicBezTo>
                    <a:pt x="897" y="408"/>
                    <a:pt x="828" y="415"/>
                    <a:pt x="759" y="422"/>
                  </a:cubicBezTo>
                  <a:cubicBezTo>
                    <a:pt x="750" y="423"/>
                    <a:pt x="741" y="423"/>
                    <a:pt x="734" y="417"/>
                  </a:cubicBezTo>
                  <a:cubicBezTo>
                    <a:pt x="728" y="406"/>
                    <a:pt x="731" y="394"/>
                    <a:pt x="730" y="382"/>
                  </a:cubicBezTo>
                  <a:cubicBezTo>
                    <a:pt x="729" y="355"/>
                    <a:pt x="734" y="328"/>
                    <a:pt x="726" y="301"/>
                  </a:cubicBezTo>
                  <a:cubicBezTo>
                    <a:pt x="724" y="278"/>
                    <a:pt x="723" y="255"/>
                    <a:pt x="726" y="232"/>
                  </a:cubicBezTo>
                  <a:cubicBezTo>
                    <a:pt x="731" y="203"/>
                    <a:pt x="729" y="173"/>
                    <a:pt x="729" y="144"/>
                  </a:cubicBezTo>
                  <a:cubicBezTo>
                    <a:pt x="727" y="93"/>
                    <a:pt x="685" y="58"/>
                    <a:pt x="634" y="65"/>
                  </a:cubicBezTo>
                  <a:cubicBezTo>
                    <a:pt x="571" y="73"/>
                    <a:pt x="539" y="104"/>
                    <a:pt x="530" y="167"/>
                  </a:cubicBezTo>
                  <a:cubicBezTo>
                    <a:pt x="526" y="198"/>
                    <a:pt x="525" y="229"/>
                    <a:pt x="526" y="260"/>
                  </a:cubicBezTo>
                  <a:cubicBezTo>
                    <a:pt x="530" y="277"/>
                    <a:pt x="530" y="294"/>
                    <a:pt x="528" y="310"/>
                  </a:cubicBezTo>
                  <a:cubicBezTo>
                    <a:pt x="523" y="352"/>
                    <a:pt x="527" y="394"/>
                    <a:pt x="521" y="435"/>
                  </a:cubicBezTo>
                  <a:cubicBezTo>
                    <a:pt x="507" y="455"/>
                    <a:pt x="469" y="464"/>
                    <a:pt x="446" y="452"/>
                  </a:cubicBezTo>
                  <a:cubicBezTo>
                    <a:pt x="443" y="448"/>
                    <a:pt x="441" y="443"/>
                    <a:pt x="441" y="437"/>
                  </a:cubicBezTo>
                  <a:cubicBezTo>
                    <a:pt x="441" y="384"/>
                    <a:pt x="438" y="331"/>
                    <a:pt x="442" y="278"/>
                  </a:cubicBezTo>
                  <a:cubicBezTo>
                    <a:pt x="441" y="258"/>
                    <a:pt x="441" y="238"/>
                    <a:pt x="441" y="218"/>
                  </a:cubicBezTo>
                  <a:cubicBezTo>
                    <a:pt x="441" y="211"/>
                    <a:pt x="441" y="204"/>
                    <a:pt x="440" y="196"/>
                  </a:cubicBezTo>
                  <a:cubicBezTo>
                    <a:pt x="438" y="170"/>
                    <a:pt x="420" y="148"/>
                    <a:pt x="398" y="142"/>
                  </a:cubicBezTo>
                  <a:cubicBezTo>
                    <a:pt x="376" y="136"/>
                    <a:pt x="353" y="147"/>
                    <a:pt x="337" y="170"/>
                  </a:cubicBezTo>
                  <a:cubicBezTo>
                    <a:pt x="324" y="189"/>
                    <a:pt x="321" y="210"/>
                    <a:pt x="319" y="232"/>
                  </a:cubicBezTo>
                  <a:cubicBezTo>
                    <a:pt x="318" y="255"/>
                    <a:pt x="318" y="278"/>
                    <a:pt x="319" y="301"/>
                  </a:cubicBezTo>
                  <a:cubicBezTo>
                    <a:pt x="321" y="358"/>
                    <a:pt x="325" y="414"/>
                    <a:pt x="314" y="471"/>
                  </a:cubicBezTo>
                  <a:cubicBezTo>
                    <a:pt x="300" y="488"/>
                    <a:pt x="269" y="496"/>
                    <a:pt x="246" y="487"/>
                  </a:cubicBezTo>
                  <a:cubicBezTo>
                    <a:pt x="244" y="485"/>
                    <a:pt x="242" y="482"/>
                    <a:pt x="242" y="478"/>
                  </a:cubicBezTo>
                  <a:cubicBezTo>
                    <a:pt x="242" y="427"/>
                    <a:pt x="234" y="376"/>
                    <a:pt x="238" y="324"/>
                  </a:cubicBezTo>
                  <a:cubicBezTo>
                    <a:pt x="242" y="294"/>
                    <a:pt x="239" y="265"/>
                    <a:pt x="231" y="236"/>
                  </a:cubicBezTo>
                  <a:cubicBezTo>
                    <a:pt x="227" y="220"/>
                    <a:pt x="218" y="206"/>
                    <a:pt x="199" y="204"/>
                  </a:cubicBezTo>
                  <a:cubicBezTo>
                    <a:pt x="179" y="202"/>
                    <a:pt x="167" y="214"/>
                    <a:pt x="158" y="230"/>
                  </a:cubicBezTo>
                  <a:cubicBezTo>
                    <a:pt x="152" y="241"/>
                    <a:pt x="149" y="254"/>
                    <a:pt x="148" y="266"/>
                  </a:cubicBezTo>
                  <a:cubicBezTo>
                    <a:pt x="147" y="294"/>
                    <a:pt x="148" y="321"/>
                    <a:pt x="147" y="348"/>
                  </a:cubicBezTo>
                  <a:cubicBezTo>
                    <a:pt x="152" y="397"/>
                    <a:pt x="142" y="447"/>
                    <a:pt x="144" y="496"/>
                  </a:cubicBezTo>
                  <a:cubicBezTo>
                    <a:pt x="144" y="501"/>
                    <a:pt x="142" y="505"/>
                    <a:pt x="140" y="509"/>
                  </a:cubicBezTo>
                  <a:cubicBezTo>
                    <a:pt x="132" y="521"/>
                    <a:pt x="121" y="523"/>
                    <a:pt x="109" y="519"/>
                  </a:cubicBezTo>
                  <a:cubicBezTo>
                    <a:pt x="96" y="515"/>
                    <a:pt x="99" y="503"/>
                    <a:pt x="99" y="492"/>
                  </a:cubicBezTo>
                  <a:cubicBezTo>
                    <a:pt x="98" y="479"/>
                    <a:pt x="99" y="466"/>
                    <a:pt x="97" y="453"/>
                  </a:cubicBezTo>
                  <a:cubicBezTo>
                    <a:pt x="97" y="422"/>
                    <a:pt x="95" y="391"/>
                    <a:pt x="97" y="360"/>
                  </a:cubicBezTo>
                  <a:cubicBezTo>
                    <a:pt x="97" y="341"/>
                    <a:pt x="97" y="322"/>
                    <a:pt x="97" y="303"/>
                  </a:cubicBezTo>
                  <a:cubicBezTo>
                    <a:pt x="97" y="290"/>
                    <a:pt x="93" y="277"/>
                    <a:pt x="86" y="266"/>
                  </a:cubicBezTo>
                  <a:cubicBezTo>
                    <a:pt x="77" y="252"/>
                    <a:pt x="64" y="252"/>
                    <a:pt x="55" y="265"/>
                  </a:cubicBezTo>
                  <a:cubicBezTo>
                    <a:pt x="44" y="282"/>
                    <a:pt x="41" y="302"/>
                    <a:pt x="40" y="322"/>
                  </a:cubicBezTo>
                  <a:cubicBezTo>
                    <a:pt x="39" y="339"/>
                    <a:pt x="40" y="355"/>
                    <a:pt x="39" y="372"/>
                  </a:cubicBezTo>
                  <a:cubicBezTo>
                    <a:pt x="32" y="425"/>
                    <a:pt x="43" y="480"/>
                    <a:pt x="29" y="532"/>
                  </a:cubicBezTo>
                  <a:cubicBezTo>
                    <a:pt x="24" y="541"/>
                    <a:pt x="17" y="544"/>
                    <a:pt x="8" y="541"/>
                  </a:cubicBezTo>
                  <a:cubicBezTo>
                    <a:pt x="0" y="539"/>
                    <a:pt x="3" y="532"/>
                    <a:pt x="4" y="52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393F02F0-75ED-9019-237C-AF9A85E2495C}"/>
                </a:ext>
              </a:extLst>
            </p:cNvPr>
            <p:cNvSpPr>
              <a:spLocks/>
            </p:cNvSpPr>
            <p:nvPr/>
          </p:nvSpPr>
          <p:spPr bwMode="auto">
            <a:xfrm>
              <a:off x="5032375" y="2452688"/>
              <a:ext cx="565150" cy="430213"/>
            </a:xfrm>
            <a:custGeom>
              <a:avLst/>
              <a:gdLst>
                <a:gd name="T0" fmla="*/ 104 w 624"/>
                <a:gd name="T1" fmla="*/ 357 h 475"/>
                <a:gd name="T2" fmla="*/ 104 w 624"/>
                <a:gd name="T3" fmla="*/ 374 h 475"/>
                <a:gd name="T4" fmla="*/ 103 w 624"/>
                <a:gd name="T5" fmla="*/ 375 h 475"/>
                <a:gd name="T6" fmla="*/ 95 w 624"/>
                <a:gd name="T7" fmla="*/ 393 h 475"/>
                <a:gd name="T8" fmla="*/ 84 w 624"/>
                <a:gd name="T9" fmla="*/ 372 h 475"/>
                <a:gd name="T10" fmla="*/ 79 w 624"/>
                <a:gd name="T11" fmla="*/ 363 h 475"/>
                <a:gd name="T12" fmla="*/ 70 w 624"/>
                <a:gd name="T13" fmla="*/ 370 h 475"/>
                <a:gd name="T14" fmla="*/ 20 w 624"/>
                <a:gd name="T15" fmla="*/ 456 h 475"/>
                <a:gd name="T16" fmla="*/ 0 w 624"/>
                <a:gd name="T17" fmla="*/ 453 h 475"/>
                <a:gd name="T18" fmla="*/ 0 w 624"/>
                <a:gd name="T19" fmla="*/ 452 h 475"/>
                <a:gd name="T20" fmla="*/ 53 w 624"/>
                <a:gd name="T21" fmla="*/ 346 h 475"/>
                <a:gd name="T22" fmla="*/ 175 w 624"/>
                <a:gd name="T23" fmla="*/ 205 h 475"/>
                <a:gd name="T24" fmla="*/ 426 w 624"/>
                <a:gd name="T25" fmla="*/ 25 h 475"/>
                <a:gd name="T26" fmla="*/ 454 w 624"/>
                <a:gd name="T27" fmla="*/ 9 h 475"/>
                <a:gd name="T28" fmla="*/ 520 w 624"/>
                <a:gd name="T29" fmla="*/ 29 h 475"/>
                <a:gd name="T30" fmla="*/ 522 w 624"/>
                <a:gd name="T31" fmla="*/ 44 h 475"/>
                <a:gd name="T32" fmla="*/ 624 w 624"/>
                <a:gd name="T33" fmla="*/ 349 h 475"/>
                <a:gd name="T34" fmla="*/ 515 w 624"/>
                <a:gd name="T35" fmla="*/ 385 h 475"/>
                <a:gd name="T36" fmla="*/ 471 w 624"/>
                <a:gd name="T37" fmla="*/ 397 h 475"/>
                <a:gd name="T38" fmla="*/ 448 w 624"/>
                <a:gd name="T39" fmla="*/ 380 h 475"/>
                <a:gd name="T40" fmla="*/ 448 w 624"/>
                <a:gd name="T41" fmla="*/ 76 h 475"/>
                <a:gd name="T42" fmla="*/ 448 w 624"/>
                <a:gd name="T43" fmla="*/ 62 h 475"/>
                <a:gd name="T44" fmla="*/ 435 w 624"/>
                <a:gd name="T45" fmla="*/ 56 h 475"/>
                <a:gd name="T46" fmla="*/ 353 w 624"/>
                <a:gd name="T47" fmla="*/ 115 h 475"/>
                <a:gd name="T48" fmla="*/ 344 w 624"/>
                <a:gd name="T49" fmla="*/ 136 h 475"/>
                <a:gd name="T50" fmla="*/ 344 w 624"/>
                <a:gd name="T51" fmla="*/ 188 h 475"/>
                <a:gd name="T52" fmla="*/ 340 w 624"/>
                <a:gd name="T53" fmla="*/ 389 h 475"/>
                <a:gd name="T54" fmla="*/ 336 w 624"/>
                <a:gd name="T55" fmla="*/ 407 h 475"/>
                <a:gd name="T56" fmla="*/ 330 w 624"/>
                <a:gd name="T57" fmla="*/ 414 h 475"/>
                <a:gd name="T58" fmla="*/ 324 w 624"/>
                <a:gd name="T59" fmla="*/ 407 h 475"/>
                <a:gd name="T60" fmla="*/ 322 w 624"/>
                <a:gd name="T61" fmla="*/ 389 h 475"/>
                <a:gd name="T62" fmla="*/ 322 w 624"/>
                <a:gd name="T63" fmla="*/ 160 h 475"/>
                <a:gd name="T64" fmla="*/ 317 w 624"/>
                <a:gd name="T65" fmla="*/ 139 h 475"/>
                <a:gd name="T66" fmla="*/ 298 w 624"/>
                <a:gd name="T67" fmla="*/ 146 h 475"/>
                <a:gd name="T68" fmla="*/ 234 w 624"/>
                <a:gd name="T69" fmla="*/ 190 h 475"/>
                <a:gd name="T70" fmla="*/ 222 w 624"/>
                <a:gd name="T71" fmla="*/ 207 h 475"/>
                <a:gd name="T72" fmla="*/ 220 w 624"/>
                <a:gd name="T73" fmla="*/ 381 h 475"/>
                <a:gd name="T74" fmla="*/ 220 w 624"/>
                <a:gd name="T75" fmla="*/ 401 h 475"/>
                <a:gd name="T76" fmla="*/ 214 w 624"/>
                <a:gd name="T77" fmla="*/ 452 h 475"/>
                <a:gd name="T78" fmla="*/ 212 w 624"/>
                <a:gd name="T79" fmla="*/ 470 h 475"/>
                <a:gd name="T80" fmla="*/ 204 w 624"/>
                <a:gd name="T81" fmla="*/ 475 h 475"/>
                <a:gd name="T82" fmla="*/ 197 w 624"/>
                <a:gd name="T83" fmla="*/ 468 h 475"/>
                <a:gd name="T84" fmla="*/ 196 w 624"/>
                <a:gd name="T85" fmla="*/ 450 h 475"/>
                <a:gd name="T86" fmla="*/ 196 w 624"/>
                <a:gd name="T87" fmla="*/ 257 h 475"/>
                <a:gd name="T88" fmla="*/ 195 w 624"/>
                <a:gd name="T89" fmla="*/ 239 h 475"/>
                <a:gd name="T90" fmla="*/ 180 w 624"/>
                <a:gd name="T91" fmla="*/ 234 h 475"/>
                <a:gd name="T92" fmla="*/ 156 w 624"/>
                <a:gd name="T93" fmla="*/ 262 h 475"/>
                <a:gd name="T94" fmla="*/ 156 w 624"/>
                <a:gd name="T95" fmla="*/ 262 h 475"/>
                <a:gd name="T96" fmla="*/ 107 w 624"/>
                <a:gd name="T97" fmla="*/ 316 h 475"/>
                <a:gd name="T98" fmla="*/ 104 w 624"/>
                <a:gd name="T99" fmla="*/ 357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24" h="475">
                  <a:moveTo>
                    <a:pt x="104" y="357"/>
                  </a:moveTo>
                  <a:cubicBezTo>
                    <a:pt x="104" y="363"/>
                    <a:pt x="104" y="368"/>
                    <a:pt x="104" y="374"/>
                  </a:cubicBezTo>
                  <a:cubicBezTo>
                    <a:pt x="104" y="374"/>
                    <a:pt x="104" y="375"/>
                    <a:pt x="103" y="375"/>
                  </a:cubicBezTo>
                  <a:cubicBezTo>
                    <a:pt x="98" y="380"/>
                    <a:pt x="104" y="393"/>
                    <a:pt x="95" y="393"/>
                  </a:cubicBezTo>
                  <a:cubicBezTo>
                    <a:pt x="84" y="392"/>
                    <a:pt x="85" y="381"/>
                    <a:pt x="84" y="372"/>
                  </a:cubicBezTo>
                  <a:cubicBezTo>
                    <a:pt x="84" y="368"/>
                    <a:pt x="84" y="364"/>
                    <a:pt x="79" y="363"/>
                  </a:cubicBezTo>
                  <a:cubicBezTo>
                    <a:pt x="74" y="362"/>
                    <a:pt x="72" y="367"/>
                    <a:pt x="70" y="370"/>
                  </a:cubicBezTo>
                  <a:cubicBezTo>
                    <a:pt x="53" y="398"/>
                    <a:pt x="37" y="427"/>
                    <a:pt x="20" y="456"/>
                  </a:cubicBezTo>
                  <a:cubicBezTo>
                    <a:pt x="13" y="468"/>
                    <a:pt x="7" y="467"/>
                    <a:pt x="0" y="453"/>
                  </a:cubicBezTo>
                  <a:cubicBezTo>
                    <a:pt x="0" y="452"/>
                    <a:pt x="0" y="452"/>
                    <a:pt x="0" y="452"/>
                  </a:cubicBezTo>
                  <a:cubicBezTo>
                    <a:pt x="13" y="415"/>
                    <a:pt x="32" y="380"/>
                    <a:pt x="53" y="346"/>
                  </a:cubicBezTo>
                  <a:cubicBezTo>
                    <a:pt x="86" y="292"/>
                    <a:pt x="126" y="245"/>
                    <a:pt x="175" y="205"/>
                  </a:cubicBezTo>
                  <a:cubicBezTo>
                    <a:pt x="255" y="140"/>
                    <a:pt x="339" y="81"/>
                    <a:pt x="426" y="25"/>
                  </a:cubicBezTo>
                  <a:cubicBezTo>
                    <a:pt x="435" y="19"/>
                    <a:pt x="444" y="13"/>
                    <a:pt x="454" y="9"/>
                  </a:cubicBezTo>
                  <a:cubicBezTo>
                    <a:pt x="472" y="0"/>
                    <a:pt x="509" y="12"/>
                    <a:pt x="520" y="29"/>
                  </a:cubicBezTo>
                  <a:cubicBezTo>
                    <a:pt x="522" y="34"/>
                    <a:pt x="523" y="39"/>
                    <a:pt x="522" y="44"/>
                  </a:cubicBezTo>
                  <a:cubicBezTo>
                    <a:pt x="556" y="146"/>
                    <a:pt x="590" y="248"/>
                    <a:pt x="624" y="349"/>
                  </a:cubicBezTo>
                  <a:cubicBezTo>
                    <a:pt x="589" y="365"/>
                    <a:pt x="551" y="373"/>
                    <a:pt x="515" y="385"/>
                  </a:cubicBezTo>
                  <a:cubicBezTo>
                    <a:pt x="500" y="390"/>
                    <a:pt x="485" y="393"/>
                    <a:pt x="471" y="397"/>
                  </a:cubicBezTo>
                  <a:cubicBezTo>
                    <a:pt x="450" y="404"/>
                    <a:pt x="448" y="403"/>
                    <a:pt x="448" y="380"/>
                  </a:cubicBezTo>
                  <a:cubicBezTo>
                    <a:pt x="448" y="279"/>
                    <a:pt x="448" y="178"/>
                    <a:pt x="448" y="76"/>
                  </a:cubicBezTo>
                  <a:cubicBezTo>
                    <a:pt x="448" y="72"/>
                    <a:pt x="448" y="67"/>
                    <a:pt x="448" y="62"/>
                  </a:cubicBezTo>
                  <a:cubicBezTo>
                    <a:pt x="448" y="52"/>
                    <a:pt x="445" y="49"/>
                    <a:pt x="435" y="56"/>
                  </a:cubicBezTo>
                  <a:cubicBezTo>
                    <a:pt x="408" y="76"/>
                    <a:pt x="380" y="95"/>
                    <a:pt x="353" y="115"/>
                  </a:cubicBezTo>
                  <a:cubicBezTo>
                    <a:pt x="346" y="120"/>
                    <a:pt x="344" y="128"/>
                    <a:pt x="344" y="136"/>
                  </a:cubicBezTo>
                  <a:cubicBezTo>
                    <a:pt x="345" y="153"/>
                    <a:pt x="344" y="171"/>
                    <a:pt x="344" y="188"/>
                  </a:cubicBezTo>
                  <a:cubicBezTo>
                    <a:pt x="347" y="255"/>
                    <a:pt x="339" y="322"/>
                    <a:pt x="340" y="389"/>
                  </a:cubicBezTo>
                  <a:cubicBezTo>
                    <a:pt x="336" y="395"/>
                    <a:pt x="337" y="401"/>
                    <a:pt x="336" y="407"/>
                  </a:cubicBezTo>
                  <a:cubicBezTo>
                    <a:pt x="335" y="410"/>
                    <a:pt x="334" y="414"/>
                    <a:pt x="330" y="414"/>
                  </a:cubicBezTo>
                  <a:cubicBezTo>
                    <a:pt x="327" y="413"/>
                    <a:pt x="325" y="410"/>
                    <a:pt x="324" y="407"/>
                  </a:cubicBezTo>
                  <a:cubicBezTo>
                    <a:pt x="322" y="401"/>
                    <a:pt x="322" y="395"/>
                    <a:pt x="322" y="389"/>
                  </a:cubicBezTo>
                  <a:cubicBezTo>
                    <a:pt x="322" y="312"/>
                    <a:pt x="322" y="236"/>
                    <a:pt x="322" y="160"/>
                  </a:cubicBezTo>
                  <a:cubicBezTo>
                    <a:pt x="322" y="153"/>
                    <a:pt x="325" y="144"/>
                    <a:pt x="317" y="139"/>
                  </a:cubicBezTo>
                  <a:cubicBezTo>
                    <a:pt x="309" y="134"/>
                    <a:pt x="304" y="143"/>
                    <a:pt x="298" y="146"/>
                  </a:cubicBezTo>
                  <a:cubicBezTo>
                    <a:pt x="276" y="160"/>
                    <a:pt x="255" y="175"/>
                    <a:pt x="234" y="190"/>
                  </a:cubicBezTo>
                  <a:cubicBezTo>
                    <a:pt x="228" y="195"/>
                    <a:pt x="223" y="199"/>
                    <a:pt x="222" y="207"/>
                  </a:cubicBezTo>
                  <a:cubicBezTo>
                    <a:pt x="219" y="265"/>
                    <a:pt x="212" y="323"/>
                    <a:pt x="220" y="381"/>
                  </a:cubicBezTo>
                  <a:cubicBezTo>
                    <a:pt x="220" y="388"/>
                    <a:pt x="220" y="395"/>
                    <a:pt x="220" y="401"/>
                  </a:cubicBezTo>
                  <a:cubicBezTo>
                    <a:pt x="214" y="418"/>
                    <a:pt x="215" y="435"/>
                    <a:pt x="214" y="452"/>
                  </a:cubicBezTo>
                  <a:cubicBezTo>
                    <a:pt x="214" y="458"/>
                    <a:pt x="215" y="465"/>
                    <a:pt x="212" y="470"/>
                  </a:cubicBezTo>
                  <a:cubicBezTo>
                    <a:pt x="210" y="473"/>
                    <a:pt x="207" y="475"/>
                    <a:pt x="204" y="475"/>
                  </a:cubicBezTo>
                  <a:cubicBezTo>
                    <a:pt x="200" y="474"/>
                    <a:pt x="198" y="472"/>
                    <a:pt x="197" y="468"/>
                  </a:cubicBezTo>
                  <a:cubicBezTo>
                    <a:pt x="196" y="462"/>
                    <a:pt x="196" y="456"/>
                    <a:pt x="196" y="450"/>
                  </a:cubicBezTo>
                  <a:cubicBezTo>
                    <a:pt x="196" y="386"/>
                    <a:pt x="196" y="321"/>
                    <a:pt x="196" y="257"/>
                  </a:cubicBezTo>
                  <a:cubicBezTo>
                    <a:pt x="196" y="251"/>
                    <a:pt x="197" y="245"/>
                    <a:pt x="195" y="239"/>
                  </a:cubicBezTo>
                  <a:cubicBezTo>
                    <a:pt x="193" y="230"/>
                    <a:pt x="187" y="227"/>
                    <a:pt x="180" y="234"/>
                  </a:cubicBezTo>
                  <a:cubicBezTo>
                    <a:pt x="171" y="243"/>
                    <a:pt x="163" y="252"/>
                    <a:pt x="156" y="262"/>
                  </a:cubicBezTo>
                  <a:cubicBezTo>
                    <a:pt x="156" y="262"/>
                    <a:pt x="156" y="262"/>
                    <a:pt x="156" y="262"/>
                  </a:cubicBezTo>
                  <a:cubicBezTo>
                    <a:pt x="138" y="278"/>
                    <a:pt x="122" y="296"/>
                    <a:pt x="107" y="316"/>
                  </a:cubicBezTo>
                  <a:cubicBezTo>
                    <a:pt x="97" y="328"/>
                    <a:pt x="100" y="343"/>
                    <a:pt x="104" y="35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AD1E4504-6E0C-9863-6DEC-31667D0576E6}"/>
                </a:ext>
              </a:extLst>
            </p:cNvPr>
            <p:cNvSpPr>
              <a:spLocks/>
            </p:cNvSpPr>
            <p:nvPr/>
          </p:nvSpPr>
          <p:spPr bwMode="auto">
            <a:xfrm>
              <a:off x="5000625" y="2857500"/>
              <a:ext cx="746125" cy="252413"/>
            </a:xfrm>
            <a:custGeom>
              <a:avLst/>
              <a:gdLst>
                <a:gd name="T0" fmla="*/ 822 w 822"/>
                <a:gd name="T1" fmla="*/ 98 h 279"/>
                <a:gd name="T2" fmla="*/ 683 w 822"/>
                <a:gd name="T3" fmla="*/ 68 h 279"/>
                <a:gd name="T4" fmla="*/ 308 w 822"/>
                <a:gd name="T5" fmla="*/ 168 h 279"/>
                <a:gd name="T6" fmla="*/ 12 w 822"/>
                <a:gd name="T7" fmla="*/ 276 h 279"/>
                <a:gd name="T8" fmla="*/ 0 w 822"/>
                <a:gd name="T9" fmla="*/ 279 h 279"/>
                <a:gd name="T10" fmla="*/ 0 w 822"/>
                <a:gd name="T11" fmla="*/ 242 h 279"/>
                <a:gd name="T12" fmla="*/ 191 w 822"/>
                <a:gd name="T13" fmla="*/ 167 h 279"/>
                <a:gd name="T14" fmla="*/ 503 w 822"/>
                <a:gd name="T15" fmla="*/ 63 h 279"/>
                <a:gd name="T16" fmla="*/ 673 w 822"/>
                <a:gd name="T17" fmla="*/ 13 h 279"/>
                <a:gd name="T18" fmla="*/ 809 w 822"/>
                <a:gd name="T19" fmla="*/ 34 h 279"/>
                <a:gd name="T20" fmla="*/ 813 w 822"/>
                <a:gd name="T21" fmla="*/ 35 h 279"/>
                <a:gd name="T22" fmla="*/ 816 w 822"/>
                <a:gd name="T23" fmla="*/ 18 h 279"/>
                <a:gd name="T24" fmla="*/ 822 w 822"/>
                <a:gd name="T25" fmla="*/ 9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2" h="279">
                  <a:moveTo>
                    <a:pt x="822" y="98"/>
                  </a:moveTo>
                  <a:cubicBezTo>
                    <a:pt x="780" y="69"/>
                    <a:pt x="734" y="59"/>
                    <a:pt x="683" y="68"/>
                  </a:cubicBezTo>
                  <a:cubicBezTo>
                    <a:pt x="555" y="91"/>
                    <a:pt x="432" y="131"/>
                    <a:pt x="308" y="168"/>
                  </a:cubicBezTo>
                  <a:cubicBezTo>
                    <a:pt x="207" y="199"/>
                    <a:pt x="109" y="236"/>
                    <a:pt x="12" y="276"/>
                  </a:cubicBezTo>
                  <a:cubicBezTo>
                    <a:pt x="8" y="277"/>
                    <a:pt x="4" y="278"/>
                    <a:pt x="0" y="279"/>
                  </a:cubicBezTo>
                  <a:cubicBezTo>
                    <a:pt x="0" y="267"/>
                    <a:pt x="0" y="254"/>
                    <a:pt x="0" y="242"/>
                  </a:cubicBezTo>
                  <a:cubicBezTo>
                    <a:pt x="64" y="217"/>
                    <a:pt x="127" y="192"/>
                    <a:pt x="191" y="167"/>
                  </a:cubicBezTo>
                  <a:cubicBezTo>
                    <a:pt x="293" y="127"/>
                    <a:pt x="397" y="93"/>
                    <a:pt x="503" y="63"/>
                  </a:cubicBezTo>
                  <a:cubicBezTo>
                    <a:pt x="559" y="46"/>
                    <a:pt x="616" y="29"/>
                    <a:pt x="673" y="13"/>
                  </a:cubicBezTo>
                  <a:cubicBezTo>
                    <a:pt x="722" y="0"/>
                    <a:pt x="766" y="11"/>
                    <a:pt x="809" y="34"/>
                  </a:cubicBezTo>
                  <a:cubicBezTo>
                    <a:pt x="810" y="34"/>
                    <a:pt x="811" y="34"/>
                    <a:pt x="813" y="35"/>
                  </a:cubicBezTo>
                  <a:cubicBezTo>
                    <a:pt x="818" y="30"/>
                    <a:pt x="814" y="23"/>
                    <a:pt x="816" y="18"/>
                  </a:cubicBezTo>
                  <a:cubicBezTo>
                    <a:pt x="818" y="45"/>
                    <a:pt x="820" y="71"/>
                    <a:pt x="822" y="98"/>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D9E6B16B-65B4-5198-2BEA-3F52942BBCD0}"/>
                </a:ext>
              </a:extLst>
            </p:cNvPr>
            <p:cNvSpPr>
              <a:spLocks/>
            </p:cNvSpPr>
            <p:nvPr/>
          </p:nvSpPr>
          <p:spPr bwMode="auto">
            <a:xfrm>
              <a:off x="5032375" y="2427288"/>
              <a:ext cx="479425" cy="434975"/>
            </a:xfrm>
            <a:custGeom>
              <a:avLst/>
              <a:gdLst>
                <a:gd name="T0" fmla="*/ 522 w 528"/>
                <a:gd name="T1" fmla="*/ 72 h 480"/>
                <a:gd name="T2" fmla="*/ 447 w 528"/>
                <a:gd name="T3" fmla="*/ 48 h 480"/>
                <a:gd name="T4" fmla="*/ 175 w 528"/>
                <a:gd name="T5" fmla="*/ 242 h 480"/>
                <a:gd name="T6" fmla="*/ 12 w 528"/>
                <a:gd name="T7" fmla="*/ 466 h 480"/>
                <a:gd name="T8" fmla="*/ 0 w 528"/>
                <a:gd name="T9" fmla="*/ 480 h 480"/>
                <a:gd name="T10" fmla="*/ 9 w 528"/>
                <a:gd name="T11" fmla="*/ 383 h 480"/>
                <a:gd name="T12" fmla="*/ 16 w 528"/>
                <a:gd name="T13" fmla="*/ 365 h 480"/>
                <a:gd name="T14" fmla="*/ 36 w 528"/>
                <a:gd name="T15" fmla="*/ 339 h 480"/>
                <a:gd name="T16" fmla="*/ 226 w 528"/>
                <a:gd name="T17" fmla="*/ 151 h 480"/>
                <a:gd name="T18" fmla="*/ 430 w 528"/>
                <a:gd name="T19" fmla="*/ 14 h 480"/>
                <a:gd name="T20" fmla="*/ 496 w 528"/>
                <a:gd name="T21" fmla="*/ 10 h 480"/>
                <a:gd name="T22" fmla="*/ 513 w 528"/>
                <a:gd name="T23" fmla="*/ 13 h 480"/>
                <a:gd name="T24" fmla="*/ 522 w 528"/>
                <a:gd name="T25" fmla="*/ 72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 h="480">
                  <a:moveTo>
                    <a:pt x="522" y="72"/>
                  </a:moveTo>
                  <a:cubicBezTo>
                    <a:pt x="510" y="44"/>
                    <a:pt x="473" y="32"/>
                    <a:pt x="447" y="48"/>
                  </a:cubicBezTo>
                  <a:cubicBezTo>
                    <a:pt x="352" y="106"/>
                    <a:pt x="261" y="171"/>
                    <a:pt x="175" y="242"/>
                  </a:cubicBezTo>
                  <a:cubicBezTo>
                    <a:pt x="102" y="302"/>
                    <a:pt x="49" y="379"/>
                    <a:pt x="12" y="466"/>
                  </a:cubicBezTo>
                  <a:cubicBezTo>
                    <a:pt x="9" y="472"/>
                    <a:pt x="8" y="479"/>
                    <a:pt x="0" y="480"/>
                  </a:cubicBezTo>
                  <a:cubicBezTo>
                    <a:pt x="2" y="448"/>
                    <a:pt x="12" y="416"/>
                    <a:pt x="9" y="383"/>
                  </a:cubicBezTo>
                  <a:cubicBezTo>
                    <a:pt x="9" y="378"/>
                    <a:pt x="14" y="371"/>
                    <a:pt x="16" y="365"/>
                  </a:cubicBezTo>
                  <a:cubicBezTo>
                    <a:pt x="29" y="361"/>
                    <a:pt x="30" y="348"/>
                    <a:pt x="36" y="339"/>
                  </a:cubicBezTo>
                  <a:cubicBezTo>
                    <a:pt x="87" y="263"/>
                    <a:pt x="154" y="204"/>
                    <a:pt x="226" y="151"/>
                  </a:cubicBezTo>
                  <a:cubicBezTo>
                    <a:pt x="292" y="102"/>
                    <a:pt x="362" y="59"/>
                    <a:pt x="430" y="14"/>
                  </a:cubicBezTo>
                  <a:cubicBezTo>
                    <a:pt x="452" y="0"/>
                    <a:pt x="474" y="3"/>
                    <a:pt x="496" y="10"/>
                  </a:cubicBezTo>
                  <a:cubicBezTo>
                    <a:pt x="502" y="12"/>
                    <a:pt x="506" y="18"/>
                    <a:pt x="513" y="13"/>
                  </a:cubicBezTo>
                  <a:cubicBezTo>
                    <a:pt x="521" y="32"/>
                    <a:pt x="528" y="51"/>
                    <a:pt x="522" y="7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86869691-AB41-8F24-E9DC-3302EFE45352}"/>
                </a:ext>
              </a:extLst>
            </p:cNvPr>
            <p:cNvSpPr>
              <a:spLocks/>
            </p:cNvSpPr>
            <p:nvPr/>
          </p:nvSpPr>
          <p:spPr bwMode="auto">
            <a:xfrm>
              <a:off x="4932363" y="3403600"/>
              <a:ext cx="1298575" cy="512763"/>
            </a:xfrm>
            <a:custGeom>
              <a:avLst/>
              <a:gdLst>
                <a:gd name="T0" fmla="*/ 30 w 1433"/>
                <a:gd name="T1" fmla="*/ 225 h 566"/>
                <a:gd name="T2" fmla="*/ 58 w 1433"/>
                <a:gd name="T3" fmla="*/ 160 h 566"/>
                <a:gd name="T4" fmla="*/ 1052 w 1433"/>
                <a:gd name="T5" fmla="*/ 16 h 566"/>
                <a:gd name="T6" fmla="*/ 1288 w 1433"/>
                <a:gd name="T7" fmla="*/ 36 h 566"/>
                <a:gd name="T8" fmla="*/ 1348 w 1433"/>
                <a:gd name="T9" fmla="*/ 236 h 566"/>
                <a:gd name="T10" fmla="*/ 1352 w 1433"/>
                <a:gd name="T11" fmla="*/ 235 h 566"/>
                <a:gd name="T12" fmla="*/ 1392 w 1433"/>
                <a:gd name="T13" fmla="*/ 338 h 566"/>
                <a:gd name="T14" fmla="*/ 1423 w 1433"/>
                <a:gd name="T15" fmla="*/ 461 h 566"/>
                <a:gd name="T16" fmla="*/ 1305 w 1433"/>
                <a:gd name="T17" fmla="*/ 472 h 566"/>
                <a:gd name="T18" fmla="*/ 1122 w 1433"/>
                <a:gd name="T19" fmla="*/ 433 h 566"/>
                <a:gd name="T20" fmla="*/ 1125 w 1433"/>
                <a:gd name="T21" fmla="*/ 180 h 566"/>
                <a:gd name="T22" fmla="*/ 1120 w 1433"/>
                <a:gd name="T23" fmla="*/ 151 h 566"/>
                <a:gd name="T24" fmla="*/ 1102 w 1433"/>
                <a:gd name="T25" fmla="*/ 109 h 566"/>
                <a:gd name="T26" fmla="*/ 974 w 1433"/>
                <a:gd name="T27" fmla="*/ 68 h 566"/>
                <a:gd name="T28" fmla="*/ 883 w 1433"/>
                <a:gd name="T29" fmla="*/ 185 h 566"/>
                <a:gd name="T30" fmla="*/ 874 w 1433"/>
                <a:gd name="T31" fmla="*/ 483 h 566"/>
                <a:gd name="T32" fmla="*/ 764 w 1433"/>
                <a:gd name="T33" fmla="*/ 491 h 566"/>
                <a:gd name="T34" fmla="*/ 759 w 1433"/>
                <a:gd name="T35" fmla="*/ 222 h 566"/>
                <a:gd name="T36" fmla="*/ 564 w 1433"/>
                <a:gd name="T37" fmla="*/ 213 h 566"/>
                <a:gd name="T38" fmla="*/ 555 w 1433"/>
                <a:gd name="T39" fmla="*/ 488 h 566"/>
                <a:gd name="T40" fmla="*/ 479 w 1433"/>
                <a:gd name="T41" fmla="*/ 511 h 566"/>
                <a:gd name="T42" fmla="*/ 475 w 1433"/>
                <a:gd name="T43" fmla="*/ 267 h 566"/>
                <a:gd name="T44" fmla="*/ 407 w 1433"/>
                <a:gd name="T45" fmla="*/ 168 h 566"/>
                <a:gd name="T46" fmla="*/ 351 w 1433"/>
                <a:gd name="T47" fmla="*/ 270 h 566"/>
                <a:gd name="T48" fmla="*/ 345 w 1433"/>
                <a:gd name="T49" fmla="*/ 498 h 566"/>
                <a:gd name="T50" fmla="*/ 280 w 1433"/>
                <a:gd name="T51" fmla="*/ 530 h 566"/>
                <a:gd name="T52" fmla="*/ 272 w 1433"/>
                <a:gd name="T53" fmla="*/ 401 h 566"/>
                <a:gd name="T54" fmla="*/ 250 w 1433"/>
                <a:gd name="T55" fmla="*/ 223 h 566"/>
                <a:gd name="T56" fmla="*/ 177 w 1433"/>
                <a:gd name="T57" fmla="*/ 295 h 566"/>
                <a:gd name="T58" fmla="*/ 173 w 1433"/>
                <a:gd name="T59" fmla="*/ 514 h 566"/>
                <a:gd name="T60" fmla="*/ 132 w 1433"/>
                <a:gd name="T61" fmla="*/ 545 h 566"/>
                <a:gd name="T62" fmla="*/ 122 w 1433"/>
                <a:gd name="T63" fmla="*/ 437 h 566"/>
                <a:gd name="T64" fmla="*/ 116 w 1433"/>
                <a:gd name="T65" fmla="*/ 315 h 566"/>
                <a:gd name="T66" fmla="*/ 87 w 1433"/>
                <a:gd name="T67" fmla="*/ 246 h 566"/>
                <a:gd name="T68" fmla="*/ 59 w 1433"/>
                <a:gd name="T69" fmla="*/ 310 h 566"/>
                <a:gd name="T70" fmla="*/ 53 w 1433"/>
                <a:gd name="T71" fmla="*/ 479 h 566"/>
                <a:gd name="T72" fmla="*/ 13 w 1433"/>
                <a:gd name="T73" fmla="*/ 557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33" h="566">
                  <a:moveTo>
                    <a:pt x="7" y="527"/>
                  </a:moveTo>
                  <a:cubicBezTo>
                    <a:pt x="14" y="426"/>
                    <a:pt x="22" y="326"/>
                    <a:pt x="30" y="225"/>
                  </a:cubicBezTo>
                  <a:cubicBezTo>
                    <a:pt x="30" y="214"/>
                    <a:pt x="32" y="202"/>
                    <a:pt x="33" y="191"/>
                  </a:cubicBezTo>
                  <a:cubicBezTo>
                    <a:pt x="30" y="172"/>
                    <a:pt x="41" y="165"/>
                    <a:pt x="58" y="160"/>
                  </a:cubicBezTo>
                  <a:cubicBezTo>
                    <a:pt x="234" y="119"/>
                    <a:pt x="412" y="85"/>
                    <a:pt x="592" y="64"/>
                  </a:cubicBezTo>
                  <a:cubicBezTo>
                    <a:pt x="745" y="46"/>
                    <a:pt x="899" y="31"/>
                    <a:pt x="1052" y="16"/>
                  </a:cubicBezTo>
                  <a:cubicBezTo>
                    <a:pt x="1093" y="12"/>
                    <a:pt x="1134" y="7"/>
                    <a:pt x="1176" y="3"/>
                  </a:cubicBezTo>
                  <a:cubicBezTo>
                    <a:pt x="1217" y="0"/>
                    <a:pt x="1254" y="12"/>
                    <a:pt x="1288" y="36"/>
                  </a:cubicBezTo>
                  <a:cubicBezTo>
                    <a:pt x="1302" y="81"/>
                    <a:pt x="1320" y="125"/>
                    <a:pt x="1331" y="170"/>
                  </a:cubicBezTo>
                  <a:cubicBezTo>
                    <a:pt x="1337" y="192"/>
                    <a:pt x="1340" y="214"/>
                    <a:pt x="1348" y="236"/>
                  </a:cubicBezTo>
                  <a:cubicBezTo>
                    <a:pt x="1348" y="236"/>
                    <a:pt x="1349" y="236"/>
                    <a:pt x="1350" y="236"/>
                  </a:cubicBezTo>
                  <a:cubicBezTo>
                    <a:pt x="1351" y="236"/>
                    <a:pt x="1351" y="235"/>
                    <a:pt x="1352" y="235"/>
                  </a:cubicBezTo>
                  <a:cubicBezTo>
                    <a:pt x="1358" y="235"/>
                    <a:pt x="1361" y="240"/>
                    <a:pt x="1363" y="245"/>
                  </a:cubicBezTo>
                  <a:cubicBezTo>
                    <a:pt x="1373" y="276"/>
                    <a:pt x="1386" y="305"/>
                    <a:pt x="1392" y="338"/>
                  </a:cubicBezTo>
                  <a:cubicBezTo>
                    <a:pt x="1393" y="368"/>
                    <a:pt x="1405" y="394"/>
                    <a:pt x="1417" y="421"/>
                  </a:cubicBezTo>
                  <a:cubicBezTo>
                    <a:pt x="1426" y="433"/>
                    <a:pt x="1433" y="446"/>
                    <a:pt x="1423" y="461"/>
                  </a:cubicBezTo>
                  <a:cubicBezTo>
                    <a:pt x="1417" y="466"/>
                    <a:pt x="1410" y="468"/>
                    <a:pt x="1402" y="468"/>
                  </a:cubicBezTo>
                  <a:cubicBezTo>
                    <a:pt x="1370" y="468"/>
                    <a:pt x="1337" y="474"/>
                    <a:pt x="1305" y="472"/>
                  </a:cubicBezTo>
                  <a:cubicBezTo>
                    <a:pt x="1257" y="469"/>
                    <a:pt x="1210" y="476"/>
                    <a:pt x="1163" y="476"/>
                  </a:cubicBezTo>
                  <a:cubicBezTo>
                    <a:pt x="1123" y="476"/>
                    <a:pt x="1120" y="473"/>
                    <a:pt x="1122" y="433"/>
                  </a:cubicBezTo>
                  <a:cubicBezTo>
                    <a:pt x="1124" y="425"/>
                    <a:pt x="1125" y="417"/>
                    <a:pt x="1125" y="409"/>
                  </a:cubicBezTo>
                  <a:cubicBezTo>
                    <a:pt x="1125" y="333"/>
                    <a:pt x="1125" y="257"/>
                    <a:pt x="1125" y="180"/>
                  </a:cubicBezTo>
                  <a:cubicBezTo>
                    <a:pt x="1125" y="174"/>
                    <a:pt x="1125" y="168"/>
                    <a:pt x="1123" y="163"/>
                  </a:cubicBezTo>
                  <a:cubicBezTo>
                    <a:pt x="1121" y="159"/>
                    <a:pt x="1120" y="155"/>
                    <a:pt x="1120" y="151"/>
                  </a:cubicBezTo>
                  <a:cubicBezTo>
                    <a:pt x="1121" y="136"/>
                    <a:pt x="1113" y="124"/>
                    <a:pt x="1105" y="113"/>
                  </a:cubicBezTo>
                  <a:cubicBezTo>
                    <a:pt x="1104" y="112"/>
                    <a:pt x="1103" y="110"/>
                    <a:pt x="1102" y="109"/>
                  </a:cubicBezTo>
                  <a:cubicBezTo>
                    <a:pt x="1096" y="98"/>
                    <a:pt x="1088" y="88"/>
                    <a:pt x="1074" y="86"/>
                  </a:cubicBezTo>
                  <a:cubicBezTo>
                    <a:pt x="1042" y="72"/>
                    <a:pt x="1009" y="63"/>
                    <a:pt x="974" y="68"/>
                  </a:cubicBezTo>
                  <a:cubicBezTo>
                    <a:pt x="923" y="74"/>
                    <a:pt x="886" y="112"/>
                    <a:pt x="883" y="163"/>
                  </a:cubicBezTo>
                  <a:cubicBezTo>
                    <a:pt x="883" y="171"/>
                    <a:pt x="883" y="178"/>
                    <a:pt x="883" y="185"/>
                  </a:cubicBezTo>
                  <a:cubicBezTo>
                    <a:pt x="886" y="276"/>
                    <a:pt x="878" y="367"/>
                    <a:pt x="879" y="458"/>
                  </a:cubicBezTo>
                  <a:cubicBezTo>
                    <a:pt x="879" y="467"/>
                    <a:pt x="879" y="475"/>
                    <a:pt x="874" y="483"/>
                  </a:cubicBezTo>
                  <a:cubicBezTo>
                    <a:pt x="872" y="485"/>
                    <a:pt x="871" y="487"/>
                    <a:pt x="869" y="487"/>
                  </a:cubicBezTo>
                  <a:cubicBezTo>
                    <a:pt x="834" y="493"/>
                    <a:pt x="799" y="498"/>
                    <a:pt x="764" y="491"/>
                  </a:cubicBezTo>
                  <a:cubicBezTo>
                    <a:pt x="754" y="481"/>
                    <a:pt x="756" y="469"/>
                    <a:pt x="755" y="457"/>
                  </a:cubicBezTo>
                  <a:cubicBezTo>
                    <a:pt x="752" y="379"/>
                    <a:pt x="761" y="300"/>
                    <a:pt x="759" y="222"/>
                  </a:cubicBezTo>
                  <a:cubicBezTo>
                    <a:pt x="758" y="173"/>
                    <a:pt x="728" y="134"/>
                    <a:pt x="682" y="123"/>
                  </a:cubicBezTo>
                  <a:cubicBezTo>
                    <a:pt x="619" y="108"/>
                    <a:pt x="566" y="148"/>
                    <a:pt x="564" y="213"/>
                  </a:cubicBezTo>
                  <a:cubicBezTo>
                    <a:pt x="561" y="275"/>
                    <a:pt x="557" y="338"/>
                    <a:pt x="559" y="400"/>
                  </a:cubicBezTo>
                  <a:cubicBezTo>
                    <a:pt x="560" y="429"/>
                    <a:pt x="555" y="458"/>
                    <a:pt x="555" y="488"/>
                  </a:cubicBezTo>
                  <a:cubicBezTo>
                    <a:pt x="555" y="494"/>
                    <a:pt x="553" y="501"/>
                    <a:pt x="548" y="506"/>
                  </a:cubicBezTo>
                  <a:cubicBezTo>
                    <a:pt x="526" y="514"/>
                    <a:pt x="503" y="521"/>
                    <a:pt x="479" y="511"/>
                  </a:cubicBezTo>
                  <a:cubicBezTo>
                    <a:pt x="471" y="502"/>
                    <a:pt x="471" y="491"/>
                    <a:pt x="472" y="481"/>
                  </a:cubicBezTo>
                  <a:cubicBezTo>
                    <a:pt x="473" y="409"/>
                    <a:pt x="468" y="338"/>
                    <a:pt x="475" y="267"/>
                  </a:cubicBezTo>
                  <a:cubicBezTo>
                    <a:pt x="477" y="241"/>
                    <a:pt x="470" y="216"/>
                    <a:pt x="456" y="193"/>
                  </a:cubicBezTo>
                  <a:cubicBezTo>
                    <a:pt x="445" y="175"/>
                    <a:pt x="428" y="167"/>
                    <a:pt x="407" y="168"/>
                  </a:cubicBezTo>
                  <a:cubicBezTo>
                    <a:pt x="387" y="170"/>
                    <a:pt x="374" y="180"/>
                    <a:pt x="366" y="198"/>
                  </a:cubicBezTo>
                  <a:cubicBezTo>
                    <a:pt x="355" y="221"/>
                    <a:pt x="352" y="245"/>
                    <a:pt x="351" y="270"/>
                  </a:cubicBezTo>
                  <a:cubicBezTo>
                    <a:pt x="350" y="324"/>
                    <a:pt x="354" y="379"/>
                    <a:pt x="349" y="433"/>
                  </a:cubicBezTo>
                  <a:cubicBezTo>
                    <a:pt x="343" y="455"/>
                    <a:pt x="346" y="477"/>
                    <a:pt x="345" y="498"/>
                  </a:cubicBezTo>
                  <a:cubicBezTo>
                    <a:pt x="345" y="522"/>
                    <a:pt x="339" y="529"/>
                    <a:pt x="315" y="531"/>
                  </a:cubicBezTo>
                  <a:cubicBezTo>
                    <a:pt x="304" y="532"/>
                    <a:pt x="292" y="534"/>
                    <a:pt x="280" y="530"/>
                  </a:cubicBezTo>
                  <a:cubicBezTo>
                    <a:pt x="271" y="523"/>
                    <a:pt x="272" y="512"/>
                    <a:pt x="272" y="502"/>
                  </a:cubicBezTo>
                  <a:cubicBezTo>
                    <a:pt x="271" y="468"/>
                    <a:pt x="271" y="434"/>
                    <a:pt x="272" y="401"/>
                  </a:cubicBezTo>
                  <a:cubicBezTo>
                    <a:pt x="273" y="357"/>
                    <a:pt x="267" y="314"/>
                    <a:pt x="267" y="271"/>
                  </a:cubicBezTo>
                  <a:cubicBezTo>
                    <a:pt x="267" y="253"/>
                    <a:pt x="261" y="237"/>
                    <a:pt x="250" y="223"/>
                  </a:cubicBezTo>
                  <a:cubicBezTo>
                    <a:pt x="233" y="202"/>
                    <a:pt x="208" y="203"/>
                    <a:pt x="194" y="226"/>
                  </a:cubicBezTo>
                  <a:cubicBezTo>
                    <a:pt x="180" y="247"/>
                    <a:pt x="180" y="272"/>
                    <a:pt x="177" y="295"/>
                  </a:cubicBezTo>
                  <a:cubicBezTo>
                    <a:pt x="174" y="307"/>
                    <a:pt x="173" y="319"/>
                    <a:pt x="173" y="331"/>
                  </a:cubicBezTo>
                  <a:cubicBezTo>
                    <a:pt x="173" y="392"/>
                    <a:pt x="173" y="453"/>
                    <a:pt x="173" y="514"/>
                  </a:cubicBezTo>
                  <a:cubicBezTo>
                    <a:pt x="173" y="524"/>
                    <a:pt x="174" y="535"/>
                    <a:pt x="165" y="541"/>
                  </a:cubicBezTo>
                  <a:cubicBezTo>
                    <a:pt x="155" y="548"/>
                    <a:pt x="144" y="549"/>
                    <a:pt x="132" y="545"/>
                  </a:cubicBezTo>
                  <a:cubicBezTo>
                    <a:pt x="122" y="540"/>
                    <a:pt x="122" y="530"/>
                    <a:pt x="122" y="521"/>
                  </a:cubicBezTo>
                  <a:cubicBezTo>
                    <a:pt x="121" y="493"/>
                    <a:pt x="121" y="465"/>
                    <a:pt x="122" y="437"/>
                  </a:cubicBezTo>
                  <a:cubicBezTo>
                    <a:pt x="122" y="426"/>
                    <a:pt x="121" y="415"/>
                    <a:pt x="118" y="404"/>
                  </a:cubicBezTo>
                  <a:cubicBezTo>
                    <a:pt x="114" y="374"/>
                    <a:pt x="116" y="344"/>
                    <a:pt x="116" y="315"/>
                  </a:cubicBezTo>
                  <a:cubicBezTo>
                    <a:pt x="115" y="296"/>
                    <a:pt x="112" y="278"/>
                    <a:pt x="104" y="261"/>
                  </a:cubicBezTo>
                  <a:cubicBezTo>
                    <a:pt x="101" y="253"/>
                    <a:pt x="96" y="246"/>
                    <a:pt x="87" y="246"/>
                  </a:cubicBezTo>
                  <a:cubicBezTo>
                    <a:pt x="76" y="246"/>
                    <a:pt x="72" y="254"/>
                    <a:pt x="69" y="262"/>
                  </a:cubicBezTo>
                  <a:cubicBezTo>
                    <a:pt x="62" y="277"/>
                    <a:pt x="60" y="293"/>
                    <a:pt x="59" y="310"/>
                  </a:cubicBezTo>
                  <a:cubicBezTo>
                    <a:pt x="58" y="337"/>
                    <a:pt x="61" y="365"/>
                    <a:pt x="57" y="392"/>
                  </a:cubicBezTo>
                  <a:cubicBezTo>
                    <a:pt x="50" y="421"/>
                    <a:pt x="54" y="450"/>
                    <a:pt x="53" y="479"/>
                  </a:cubicBezTo>
                  <a:cubicBezTo>
                    <a:pt x="53" y="498"/>
                    <a:pt x="54" y="516"/>
                    <a:pt x="53" y="535"/>
                  </a:cubicBezTo>
                  <a:cubicBezTo>
                    <a:pt x="52" y="554"/>
                    <a:pt x="30" y="566"/>
                    <a:pt x="13" y="557"/>
                  </a:cubicBezTo>
                  <a:cubicBezTo>
                    <a:pt x="0" y="550"/>
                    <a:pt x="6" y="537"/>
                    <a:pt x="7" y="527"/>
                  </a:cubicBezTo>
                  <a:close/>
                </a:path>
              </a:pathLst>
            </a:custGeom>
            <a:solidFill>
              <a:srgbClr val="F6E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98DBED81-3CD6-334A-41CA-72E409B04394}"/>
                </a:ext>
              </a:extLst>
            </p:cNvPr>
            <p:cNvSpPr>
              <a:spLocks/>
            </p:cNvSpPr>
            <p:nvPr/>
          </p:nvSpPr>
          <p:spPr bwMode="auto">
            <a:xfrm>
              <a:off x="6496050" y="3521075"/>
              <a:ext cx="300037" cy="447675"/>
            </a:xfrm>
            <a:custGeom>
              <a:avLst/>
              <a:gdLst>
                <a:gd name="T0" fmla="*/ 330 w 332"/>
                <a:gd name="T1" fmla="*/ 302 h 493"/>
                <a:gd name="T2" fmla="*/ 330 w 332"/>
                <a:gd name="T3" fmla="*/ 476 h 493"/>
                <a:gd name="T4" fmla="*/ 314 w 332"/>
                <a:gd name="T5" fmla="*/ 492 h 493"/>
                <a:gd name="T6" fmla="*/ 22 w 332"/>
                <a:gd name="T7" fmla="*/ 490 h 493"/>
                <a:gd name="T8" fmla="*/ 2 w 332"/>
                <a:gd name="T9" fmla="*/ 470 h 493"/>
                <a:gd name="T10" fmla="*/ 1 w 332"/>
                <a:gd name="T11" fmla="*/ 129 h 493"/>
                <a:gd name="T12" fmla="*/ 89 w 332"/>
                <a:gd name="T13" fmla="*/ 14 h 493"/>
                <a:gd name="T14" fmla="*/ 258 w 332"/>
                <a:gd name="T15" fmla="*/ 31 h 493"/>
                <a:gd name="T16" fmla="*/ 330 w 332"/>
                <a:gd name="T17" fmla="*/ 148 h 493"/>
                <a:gd name="T18" fmla="*/ 329 w 332"/>
                <a:gd name="T19" fmla="*/ 302 h 493"/>
                <a:gd name="T20" fmla="*/ 330 w 332"/>
                <a:gd name="T21" fmla="*/ 30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2" h="493">
                  <a:moveTo>
                    <a:pt x="330" y="302"/>
                  </a:moveTo>
                  <a:cubicBezTo>
                    <a:pt x="330" y="360"/>
                    <a:pt x="330" y="418"/>
                    <a:pt x="330" y="476"/>
                  </a:cubicBezTo>
                  <a:cubicBezTo>
                    <a:pt x="330" y="489"/>
                    <a:pt x="327" y="493"/>
                    <a:pt x="314" y="492"/>
                  </a:cubicBezTo>
                  <a:cubicBezTo>
                    <a:pt x="217" y="491"/>
                    <a:pt x="119" y="490"/>
                    <a:pt x="22" y="490"/>
                  </a:cubicBezTo>
                  <a:cubicBezTo>
                    <a:pt x="7" y="490"/>
                    <a:pt x="2" y="487"/>
                    <a:pt x="2" y="470"/>
                  </a:cubicBezTo>
                  <a:cubicBezTo>
                    <a:pt x="3" y="357"/>
                    <a:pt x="4" y="243"/>
                    <a:pt x="1" y="129"/>
                  </a:cubicBezTo>
                  <a:cubicBezTo>
                    <a:pt x="0" y="66"/>
                    <a:pt x="42" y="25"/>
                    <a:pt x="89" y="14"/>
                  </a:cubicBezTo>
                  <a:cubicBezTo>
                    <a:pt x="147" y="0"/>
                    <a:pt x="205" y="4"/>
                    <a:pt x="258" y="31"/>
                  </a:cubicBezTo>
                  <a:cubicBezTo>
                    <a:pt x="304" y="55"/>
                    <a:pt x="332" y="92"/>
                    <a:pt x="330" y="148"/>
                  </a:cubicBezTo>
                  <a:cubicBezTo>
                    <a:pt x="328" y="199"/>
                    <a:pt x="329" y="251"/>
                    <a:pt x="329" y="302"/>
                  </a:cubicBezTo>
                  <a:cubicBezTo>
                    <a:pt x="329" y="302"/>
                    <a:pt x="330" y="302"/>
                    <a:pt x="330" y="302"/>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590A749B-BDB3-804F-2A8C-D06C9A9D1BF1}"/>
                </a:ext>
              </a:extLst>
            </p:cNvPr>
            <p:cNvSpPr>
              <a:spLocks/>
            </p:cNvSpPr>
            <p:nvPr/>
          </p:nvSpPr>
          <p:spPr bwMode="auto">
            <a:xfrm>
              <a:off x="6935788" y="4067175"/>
              <a:ext cx="247650" cy="485775"/>
            </a:xfrm>
            <a:custGeom>
              <a:avLst/>
              <a:gdLst>
                <a:gd name="T0" fmla="*/ 273 w 273"/>
                <a:gd name="T1" fmla="*/ 528 h 536"/>
                <a:gd name="T2" fmla="*/ 264 w 273"/>
                <a:gd name="T3" fmla="*/ 531 h 536"/>
                <a:gd name="T4" fmla="*/ 6 w 273"/>
                <a:gd name="T5" fmla="*/ 536 h 536"/>
                <a:gd name="T6" fmla="*/ 0 w 273"/>
                <a:gd name="T7" fmla="*/ 535 h 536"/>
                <a:gd name="T8" fmla="*/ 0 w 273"/>
                <a:gd name="T9" fmla="*/ 138 h 536"/>
                <a:gd name="T10" fmla="*/ 108 w 273"/>
                <a:gd name="T11" fmla="*/ 8 h 536"/>
                <a:gd name="T12" fmla="*/ 272 w 273"/>
                <a:gd name="T13" fmla="*/ 116 h 536"/>
                <a:gd name="T14" fmla="*/ 273 w 273"/>
                <a:gd name="T15" fmla="*/ 136 h 536"/>
                <a:gd name="T16" fmla="*/ 273 w 273"/>
                <a:gd name="T17"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536">
                  <a:moveTo>
                    <a:pt x="273" y="528"/>
                  </a:moveTo>
                  <a:cubicBezTo>
                    <a:pt x="270" y="529"/>
                    <a:pt x="267" y="531"/>
                    <a:pt x="264" y="531"/>
                  </a:cubicBezTo>
                  <a:cubicBezTo>
                    <a:pt x="178" y="533"/>
                    <a:pt x="92" y="535"/>
                    <a:pt x="6" y="536"/>
                  </a:cubicBezTo>
                  <a:cubicBezTo>
                    <a:pt x="4" y="536"/>
                    <a:pt x="2" y="535"/>
                    <a:pt x="0" y="535"/>
                  </a:cubicBezTo>
                  <a:cubicBezTo>
                    <a:pt x="0" y="403"/>
                    <a:pt x="0" y="270"/>
                    <a:pt x="0" y="138"/>
                  </a:cubicBezTo>
                  <a:cubicBezTo>
                    <a:pt x="0" y="65"/>
                    <a:pt x="44" y="13"/>
                    <a:pt x="108" y="8"/>
                  </a:cubicBezTo>
                  <a:cubicBezTo>
                    <a:pt x="195" y="0"/>
                    <a:pt x="259" y="43"/>
                    <a:pt x="272" y="116"/>
                  </a:cubicBezTo>
                  <a:cubicBezTo>
                    <a:pt x="273" y="123"/>
                    <a:pt x="273" y="130"/>
                    <a:pt x="273" y="136"/>
                  </a:cubicBezTo>
                  <a:cubicBezTo>
                    <a:pt x="273" y="267"/>
                    <a:pt x="273" y="397"/>
                    <a:pt x="273"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EAD9C561-4236-CD40-1CCF-C2458C56AFE4}"/>
                </a:ext>
              </a:extLst>
            </p:cNvPr>
            <p:cNvSpPr>
              <a:spLocks/>
            </p:cNvSpPr>
            <p:nvPr/>
          </p:nvSpPr>
          <p:spPr bwMode="auto">
            <a:xfrm>
              <a:off x="6927850" y="3536950"/>
              <a:ext cx="247650" cy="436563"/>
            </a:xfrm>
            <a:custGeom>
              <a:avLst/>
              <a:gdLst>
                <a:gd name="T0" fmla="*/ 274 w 274"/>
                <a:gd name="T1" fmla="*/ 295 h 481"/>
                <a:gd name="T2" fmla="*/ 274 w 274"/>
                <a:gd name="T3" fmla="*/ 463 h 481"/>
                <a:gd name="T4" fmla="*/ 257 w 274"/>
                <a:gd name="T5" fmla="*/ 481 h 481"/>
                <a:gd name="T6" fmla="*/ 17 w 274"/>
                <a:gd name="T7" fmla="*/ 480 h 481"/>
                <a:gd name="T8" fmla="*/ 1 w 274"/>
                <a:gd name="T9" fmla="*/ 464 h 481"/>
                <a:gd name="T10" fmla="*/ 0 w 274"/>
                <a:gd name="T11" fmla="*/ 119 h 481"/>
                <a:gd name="T12" fmla="*/ 100 w 274"/>
                <a:gd name="T13" fmla="*/ 12 h 481"/>
                <a:gd name="T14" fmla="*/ 264 w 274"/>
                <a:gd name="T15" fmla="*/ 93 h 481"/>
                <a:gd name="T16" fmla="*/ 272 w 274"/>
                <a:gd name="T17" fmla="*/ 131 h 481"/>
                <a:gd name="T18" fmla="*/ 272 w 274"/>
                <a:gd name="T19" fmla="*/ 139 h 481"/>
                <a:gd name="T20" fmla="*/ 272 w 274"/>
                <a:gd name="T21" fmla="*/ 295 h 481"/>
                <a:gd name="T22" fmla="*/ 274 w 274"/>
                <a:gd name="T23" fmla="*/ 29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481">
                  <a:moveTo>
                    <a:pt x="274" y="295"/>
                  </a:moveTo>
                  <a:cubicBezTo>
                    <a:pt x="274" y="351"/>
                    <a:pt x="273" y="407"/>
                    <a:pt x="274" y="463"/>
                  </a:cubicBezTo>
                  <a:cubicBezTo>
                    <a:pt x="274" y="476"/>
                    <a:pt x="272" y="481"/>
                    <a:pt x="257" y="481"/>
                  </a:cubicBezTo>
                  <a:cubicBezTo>
                    <a:pt x="177" y="480"/>
                    <a:pt x="97" y="480"/>
                    <a:pt x="17" y="480"/>
                  </a:cubicBezTo>
                  <a:cubicBezTo>
                    <a:pt x="5" y="480"/>
                    <a:pt x="1" y="477"/>
                    <a:pt x="1" y="464"/>
                  </a:cubicBezTo>
                  <a:cubicBezTo>
                    <a:pt x="1" y="349"/>
                    <a:pt x="0" y="234"/>
                    <a:pt x="0" y="119"/>
                  </a:cubicBezTo>
                  <a:cubicBezTo>
                    <a:pt x="0" y="61"/>
                    <a:pt x="36" y="22"/>
                    <a:pt x="100" y="12"/>
                  </a:cubicBezTo>
                  <a:cubicBezTo>
                    <a:pt x="171" y="0"/>
                    <a:pt x="239" y="34"/>
                    <a:pt x="264" y="93"/>
                  </a:cubicBezTo>
                  <a:cubicBezTo>
                    <a:pt x="269" y="105"/>
                    <a:pt x="272" y="118"/>
                    <a:pt x="272" y="131"/>
                  </a:cubicBezTo>
                  <a:cubicBezTo>
                    <a:pt x="272" y="134"/>
                    <a:pt x="272" y="137"/>
                    <a:pt x="272" y="139"/>
                  </a:cubicBezTo>
                  <a:cubicBezTo>
                    <a:pt x="272" y="191"/>
                    <a:pt x="272" y="243"/>
                    <a:pt x="272" y="295"/>
                  </a:cubicBezTo>
                  <a:cubicBezTo>
                    <a:pt x="272" y="295"/>
                    <a:pt x="273" y="295"/>
                    <a:pt x="274" y="29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A836D779-B777-5B19-FD5D-B521F6BC558B}"/>
                </a:ext>
              </a:extLst>
            </p:cNvPr>
            <p:cNvSpPr>
              <a:spLocks/>
            </p:cNvSpPr>
            <p:nvPr/>
          </p:nvSpPr>
          <p:spPr bwMode="auto">
            <a:xfrm>
              <a:off x="7302500" y="4083050"/>
              <a:ext cx="225425" cy="463550"/>
            </a:xfrm>
            <a:custGeom>
              <a:avLst/>
              <a:gdLst>
                <a:gd name="T0" fmla="*/ 250 w 250"/>
                <a:gd name="T1" fmla="*/ 493 h 510"/>
                <a:gd name="T2" fmla="*/ 178 w 250"/>
                <a:gd name="T3" fmla="*/ 501 h 510"/>
                <a:gd name="T4" fmla="*/ 13 w 250"/>
                <a:gd name="T5" fmla="*/ 509 h 510"/>
                <a:gd name="T6" fmla="*/ 0 w 250"/>
                <a:gd name="T7" fmla="*/ 505 h 510"/>
                <a:gd name="T8" fmla="*/ 0 w 250"/>
                <a:gd name="T9" fmla="*/ 126 h 510"/>
                <a:gd name="T10" fmla="*/ 120 w 250"/>
                <a:gd name="T11" fmla="*/ 1 h 510"/>
                <a:gd name="T12" fmla="*/ 250 w 250"/>
                <a:gd name="T13" fmla="*/ 128 h 510"/>
                <a:gd name="T14" fmla="*/ 250 w 250"/>
                <a:gd name="T15" fmla="*/ 493 h 5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510">
                  <a:moveTo>
                    <a:pt x="250" y="493"/>
                  </a:moveTo>
                  <a:cubicBezTo>
                    <a:pt x="226" y="503"/>
                    <a:pt x="202" y="499"/>
                    <a:pt x="178" y="501"/>
                  </a:cubicBezTo>
                  <a:cubicBezTo>
                    <a:pt x="123" y="504"/>
                    <a:pt x="68" y="505"/>
                    <a:pt x="13" y="509"/>
                  </a:cubicBezTo>
                  <a:cubicBezTo>
                    <a:pt x="8" y="509"/>
                    <a:pt x="4" y="510"/>
                    <a:pt x="0" y="505"/>
                  </a:cubicBezTo>
                  <a:cubicBezTo>
                    <a:pt x="0" y="379"/>
                    <a:pt x="0" y="252"/>
                    <a:pt x="0" y="126"/>
                  </a:cubicBezTo>
                  <a:cubicBezTo>
                    <a:pt x="1" y="49"/>
                    <a:pt x="47" y="0"/>
                    <a:pt x="120" y="1"/>
                  </a:cubicBezTo>
                  <a:cubicBezTo>
                    <a:pt x="195" y="1"/>
                    <a:pt x="250" y="54"/>
                    <a:pt x="250" y="128"/>
                  </a:cubicBezTo>
                  <a:cubicBezTo>
                    <a:pt x="250" y="249"/>
                    <a:pt x="250" y="371"/>
                    <a:pt x="250" y="49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227733E0-8149-68CE-72EE-EB555F5441E6}"/>
                </a:ext>
              </a:extLst>
            </p:cNvPr>
            <p:cNvSpPr>
              <a:spLocks/>
            </p:cNvSpPr>
            <p:nvPr/>
          </p:nvSpPr>
          <p:spPr bwMode="auto">
            <a:xfrm>
              <a:off x="7270750" y="3565525"/>
              <a:ext cx="242887" cy="407988"/>
            </a:xfrm>
            <a:custGeom>
              <a:avLst/>
              <a:gdLst>
                <a:gd name="T0" fmla="*/ 10 w 267"/>
                <a:gd name="T1" fmla="*/ 264 h 451"/>
                <a:gd name="T2" fmla="*/ 3 w 267"/>
                <a:gd name="T3" fmla="*/ 118 h 451"/>
                <a:gd name="T4" fmla="*/ 118 w 267"/>
                <a:gd name="T5" fmla="*/ 3 h 451"/>
                <a:gd name="T6" fmla="*/ 245 w 267"/>
                <a:gd name="T7" fmla="*/ 84 h 451"/>
                <a:gd name="T8" fmla="*/ 253 w 267"/>
                <a:gd name="T9" fmla="*/ 120 h 451"/>
                <a:gd name="T10" fmla="*/ 266 w 267"/>
                <a:gd name="T11" fmla="*/ 432 h 451"/>
                <a:gd name="T12" fmla="*/ 251 w 267"/>
                <a:gd name="T13" fmla="*/ 447 h 451"/>
                <a:gd name="T14" fmla="*/ 33 w 267"/>
                <a:gd name="T15" fmla="*/ 450 h 451"/>
                <a:gd name="T16" fmla="*/ 16 w 267"/>
                <a:gd name="T17" fmla="*/ 434 h 451"/>
                <a:gd name="T18" fmla="*/ 10 w 267"/>
                <a:gd name="T19" fmla="*/ 264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451">
                  <a:moveTo>
                    <a:pt x="10" y="264"/>
                  </a:moveTo>
                  <a:cubicBezTo>
                    <a:pt x="8" y="216"/>
                    <a:pt x="5" y="167"/>
                    <a:pt x="3" y="118"/>
                  </a:cubicBezTo>
                  <a:cubicBezTo>
                    <a:pt x="0" y="44"/>
                    <a:pt x="44" y="0"/>
                    <a:pt x="118" y="3"/>
                  </a:cubicBezTo>
                  <a:cubicBezTo>
                    <a:pt x="175" y="5"/>
                    <a:pt x="221" y="28"/>
                    <a:pt x="245" y="84"/>
                  </a:cubicBezTo>
                  <a:cubicBezTo>
                    <a:pt x="250" y="95"/>
                    <a:pt x="253" y="107"/>
                    <a:pt x="253" y="120"/>
                  </a:cubicBezTo>
                  <a:cubicBezTo>
                    <a:pt x="258" y="224"/>
                    <a:pt x="262" y="328"/>
                    <a:pt x="266" y="432"/>
                  </a:cubicBezTo>
                  <a:cubicBezTo>
                    <a:pt x="267" y="444"/>
                    <a:pt x="263" y="447"/>
                    <a:pt x="251" y="447"/>
                  </a:cubicBezTo>
                  <a:cubicBezTo>
                    <a:pt x="179" y="448"/>
                    <a:pt x="106" y="449"/>
                    <a:pt x="33" y="450"/>
                  </a:cubicBezTo>
                  <a:cubicBezTo>
                    <a:pt x="20" y="451"/>
                    <a:pt x="16" y="447"/>
                    <a:pt x="16" y="434"/>
                  </a:cubicBezTo>
                  <a:cubicBezTo>
                    <a:pt x="14" y="377"/>
                    <a:pt x="12" y="321"/>
                    <a:pt x="10" y="26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B9C98A47-BF1E-0175-DC4F-A5BB3E7E4979}"/>
                </a:ext>
              </a:extLst>
            </p:cNvPr>
            <p:cNvSpPr>
              <a:spLocks/>
            </p:cNvSpPr>
            <p:nvPr/>
          </p:nvSpPr>
          <p:spPr bwMode="auto">
            <a:xfrm>
              <a:off x="4899025" y="3946525"/>
              <a:ext cx="1557337" cy="146050"/>
            </a:xfrm>
            <a:custGeom>
              <a:avLst/>
              <a:gdLst>
                <a:gd name="T0" fmla="*/ 24 w 1718"/>
                <a:gd name="T1" fmla="*/ 157 h 160"/>
                <a:gd name="T2" fmla="*/ 5 w 1718"/>
                <a:gd name="T3" fmla="*/ 132 h 160"/>
                <a:gd name="T4" fmla="*/ 16 w 1718"/>
                <a:gd name="T5" fmla="*/ 93 h 160"/>
                <a:gd name="T6" fmla="*/ 185 w 1718"/>
                <a:gd name="T7" fmla="*/ 79 h 160"/>
                <a:gd name="T8" fmla="*/ 308 w 1718"/>
                <a:gd name="T9" fmla="*/ 69 h 160"/>
                <a:gd name="T10" fmla="*/ 491 w 1718"/>
                <a:gd name="T11" fmla="*/ 55 h 160"/>
                <a:gd name="T12" fmla="*/ 628 w 1718"/>
                <a:gd name="T13" fmla="*/ 45 h 160"/>
                <a:gd name="T14" fmla="*/ 803 w 1718"/>
                <a:gd name="T15" fmla="*/ 34 h 160"/>
                <a:gd name="T16" fmla="*/ 883 w 1718"/>
                <a:gd name="T17" fmla="*/ 30 h 160"/>
                <a:gd name="T18" fmla="*/ 1076 w 1718"/>
                <a:gd name="T19" fmla="*/ 20 h 160"/>
                <a:gd name="T20" fmla="*/ 1353 w 1718"/>
                <a:gd name="T21" fmla="*/ 8 h 160"/>
                <a:gd name="T22" fmla="*/ 1658 w 1718"/>
                <a:gd name="T23" fmla="*/ 1 h 160"/>
                <a:gd name="T24" fmla="*/ 1716 w 1718"/>
                <a:gd name="T25" fmla="*/ 29 h 160"/>
                <a:gd name="T26" fmla="*/ 1716 w 1718"/>
                <a:gd name="T27" fmla="*/ 89 h 160"/>
                <a:gd name="T28" fmla="*/ 1711 w 1718"/>
                <a:gd name="T29" fmla="*/ 94 h 160"/>
                <a:gd name="T30" fmla="*/ 1653 w 1718"/>
                <a:gd name="T31" fmla="*/ 72 h 160"/>
                <a:gd name="T32" fmla="*/ 1400 w 1718"/>
                <a:gd name="T33" fmla="*/ 78 h 160"/>
                <a:gd name="T34" fmla="*/ 1167 w 1718"/>
                <a:gd name="T35" fmla="*/ 86 h 160"/>
                <a:gd name="T36" fmla="*/ 955 w 1718"/>
                <a:gd name="T37" fmla="*/ 94 h 160"/>
                <a:gd name="T38" fmla="*/ 725 w 1718"/>
                <a:gd name="T39" fmla="*/ 105 h 160"/>
                <a:gd name="T40" fmla="*/ 494 w 1718"/>
                <a:gd name="T41" fmla="*/ 122 h 160"/>
                <a:gd name="T42" fmla="*/ 270 w 1718"/>
                <a:gd name="T43" fmla="*/ 137 h 160"/>
                <a:gd name="T44" fmla="*/ 34 w 1718"/>
                <a:gd name="T45" fmla="*/ 153 h 160"/>
                <a:gd name="T46" fmla="*/ 24 w 1718"/>
                <a:gd name="T47" fmla="*/ 15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18" h="160">
                  <a:moveTo>
                    <a:pt x="24" y="157"/>
                  </a:moveTo>
                  <a:cubicBezTo>
                    <a:pt x="3" y="160"/>
                    <a:pt x="0" y="150"/>
                    <a:pt x="5" y="132"/>
                  </a:cubicBezTo>
                  <a:cubicBezTo>
                    <a:pt x="8" y="119"/>
                    <a:pt x="9" y="105"/>
                    <a:pt x="16" y="93"/>
                  </a:cubicBezTo>
                  <a:cubicBezTo>
                    <a:pt x="72" y="92"/>
                    <a:pt x="128" y="84"/>
                    <a:pt x="185" y="79"/>
                  </a:cubicBezTo>
                  <a:cubicBezTo>
                    <a:pt x="226" y="76"/>
                    <a:pt x="267" y="72"/>
                    <a:pt x="308" y="69"/>
                  </a:cubicBezTo>
                  <a:cubicBezTo>
                    <a:pt x="369" y="64"/>
                    <a:pt x="430" y="59"/>
                    <a:pt x="491" y="55"/>
                  </a:cubicBezTo>
                  <a:cubicBezTo>
                    <a:pt x="536" y="51"/>
                    <a:pt x="582" y="48"/>
                    <a:pt x="628" y="45"/>
                  </a:cubicBezTo>
                  <a:cubicBezTo>
                    <a:pt x="686" y="41"/>
                    <a:pt x="745" y="39"/>
                    <a:pt x="803" y="34"/>
                  </a:cubicBezTo>
                  <a:cubicBezTo>
                    <a:pt x="830" y="32"/>
                    <a:pt x="856" y="31"/>
                    <a:pt x="883" y="30"/>
                  </a:cubicBezTo>
                  <a:cubicBezTo>
                    <a:pt x="947" y="28"/>
                    <a:pt x="1012" y="23"/>
                    <a:pt x="1076" y="20"/>
                  </a:cubicBezTo>
                  <a:cubicBezTo>
                    <a:pt x="1168" y="16"/>
                    <a:pt x="1261" y="12"/>
                    <a:pt x="1353" y="8"/>
                  </a:cubicBezTo>
                  <a:cubicBezTo>
                    <a:pt x="1455" y="4"/>
                    <a:pt x="1557" y="0"/>
                    <a:pt x="1658" y="1"/>
                  </a:cubicBezTo>
                  <a:cubicBezTo>
                    <a:pt x="1682" y="1"/>
                    <a:pt x="1704" y="5"/>
                    <a:pt x="1716" y="29"/>
                  </a:cubicBezTo>
                  <a:cubicBezTo>
                    <a:pt x="1716" y="49"/>
                    <a:pt x="1716" y="69"/>
                    <a:pt x="1716" y="89"/>
                  </a:cubicBezTo>
                  <a:cubicBezTo>
                    <a:pt x="1714" y="91"/>
                    <a:pt x="1718" y="103"/>
                    <a:pt x="1711" y="94"/>
                  </a:cubicBezTo>
                  <a:cubicBezTo>
                    <a:pt x="1695" y="75"/>
                    <a:pt x="1676" y="73"/>
                    <a:pt x="1653" y="72"/>
                  </a:cubicBezTo>
                  <a:cubicBezTo>
                    <a:pt x="1569" y="71"/>
                    <a:pt x="1484" y="75"/>
                    <a:pt x="1400" y="78"/>
                  </a:cubicBezTo>
                  <a:cubicBezTo>
                    <a:pt x="1322" y="80"/>
                    <a:pt x="1244" y="83"/>
                    <a:pt x="1167" y="86"/>
                  </a:cubicBezTo>
                  <a:cubicBezTo>
                    <a:pt x="1096" y="88"/>
                    <a:pt x="1026" y="91"/>
                    <a:pt x="955" y="94"/>
                  </a:cubicBezTo>
                  <a:cubicBezTo>
                    <a:pt x="879" y="96"/>
                    <a:pt x="802" y="100"/>
                    <a:pt x="725" y="105"/>
                  </a:cubicBezTo>
                  <a:cubicBezTo>
                    <a:pt x="648" y="111"/>
                    <a:pt x="571" y="116"/>
                    <a:pt x="494" y="122"/>
                  </a:cubicBezTo>
                  <a:cubicBezTo>
                    <a:pt x="420" y="127"/>
                    <a:pt x="345" y="132"/>
                    <a:pt x="270" y="137"/>
                  </a:cubicBezTo>
                  <a:cubicBezTo>
                    <a:pt x="191" y="143"/>
                    <a:pt x="112" y="150"/>
                    <a:pt x="34" y="153"/>
                  </a:cubicBezTo>
                  <a:cubicBezTo>
                    <a:pt x="30" y="153"/>
                    <a:pt x="27" y="156"/>
                    <a:pt x="24"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DE0B02C0-7538-BC57-3421-5B99B350B031}"/>
                </a:ext>
              </a:extLst>
            </p:cNvPr>
            <p:cNvSpPr>
              <a:spLocks/>
            </p:cNvSpPr>
            <p:nvPr/>
          </p:nvSpPr>
          <p:spPr bwMode="auto">
            <a:xfrm>
              <a:off x="4899025" y="3848100"/>
              <a:ext cx="1555750" cy="152400"/>
            </a:xfrm>
            <a:custGeom>
              <a:avLst/>
              <a:gdLst>
                <a:gd name="T0" fmla="*/ 32 w 1716"/>
                <a:gd name="T1" fmla="*/ 157 h 167"/>
                <a:gd name="T2" fmla="*/ 7 w 1716"/>
                <a:gd name="T3" fmla="*/ 125 h 167"/>
                <a:gd name="T4" fmla="*/ 15 w 1716"/>
                <a:gd name="T5" fmla="*/ 105 h 167"/>
                <a:gd name="T6" fmla="*/ 54 w 1716"/>
                <a:gd name="T7" fmla="*/ 94 h 167"/>
                <a:gd name="T8" fmla="*/ 362 w 1716"/>
                <a:gd name="T9" fmla="*/ 68 h 167"/>
                <a:gd name="T10" fmla="*/ 659 w 1716"/>
                <a:gd name="T11" fmla="*/ 46 h 167"/>
                <a:gd name="T12" fmla="*/ 828 w 1716"/>
                <a:gd name="T13" fmla="*/ 36 h 167"/>
                <a:gd name="T14" fmla="*/ 1081 w 1716"/>
                <a:gd name="T15" fmla="*/ 22 h 167"/>
                <a:gd name="T16" fmla="*/ 1171 w 1716"/>
                <a:gd name="T17" fmla="*/ 18 h 167"/>
                <a:gd name="T18" fmla="*/ 1316 w 1716"/>
                <a:gd name="T19" fmla="*/ 12 h 167"/>
                <a:gd name="T20" fmla="*/ 1615 w 1716"/>
                <a:gd name="T21" fmla="*/ 5 h 167"/>
                <a:gd name="T22" fmla="*/ 1655 w 1716"/>
                <a:gd name="T23" fmla="*/ 1 h 167"/>
                <a:gd name="T24" fmla="*/ 1716 w 1716"/>
                <a:gd name="T25" fmla="*/ 33 h 167"/>
                <a:gd name="T26" fmla="*/ 1716 w 1716"/>
                <a:gd name="T27" fmla="*/ 101 h 167"/>
                <a:gd name="T28" fmla="*/ 1701 w 1716"/>
                <a:gd name="T29" fmla="*/ 98 h 167"/>
                <a:gd name="T30" fmla="*/ 1617 w 1716"/>
                <a:gd name="T31" fmla="*/ 83 h 167"/>
                <a:gd name="T32" fmla="*/ 1589 w 1716"/>
                <a:gd name="T33" fmla="*/ 85 h 167"/>
                <a:gd name="T34" fmla="*/ 1378 w 1716"/>
                <a:gd name="T35" fmla="*/ 90 h 167"/>
                <a:gd name="T36" fmla="*/ 1144 w 1716"/>
                <a:gd name="T37" fmla="*/ 98 h 167"/>
                <a:gd name="T38" fmla="*/ 935 w 1716"/>
                <a:gd name="T39" fmla="*/ 106 h 167"/>
                <a:gd name="T40" fmla="*/ 690 w 1716"/>
                <a:gd name="T41" fmla="*/ 120 h 167"/>
                <a:gd name="T42" fmla="*/ 485 w 1716"/>
                <a:gd name="T43" fmla="*/ 134 h 167"/>
                <a:gd name="T44" fmla="*/ 295 w 1716"/>
                <a:gd name="T45" fmla="*/ 148 h 167"/>
                <a:gd name="T46" fmla="*/ 151 w 1716"/>
                <a:gd name="T47" fmla="*/ 157 h 167"/>
                <a:gd name="T48" fmla="*/ 64 w 1716"/>
                <a:gd name="T49" fmla="*/ 163 h 167"/>
                <a:gd name="T50" fmla="*/ 32 w 1716"/>
                <a:gd name="T51" fmla="*/ 15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16" h="167">
                  <a:moveTo>
                    <a:pt x="32" y="157"/>
                  </a:moveTo>
                  <a:cubicBezTo>
                    <a:pt x="0" y="158"/>
                    <a:pt x="0" y="158"/>
                    <a:pt x="7" y="125"/>
                  </a:cubicBezTo>
                  <a:cubicBezTo>
                    <a:pt x="8" y="118"/>
                    <a:pt x="5" y="109"/>
                    <a:pt x="15" y="105"/>
                  </a:cubicBezTo>
                  <a:cubicBezTo>
                    <a:pt x="26" y="96"/>
                    <a:pt x="41" y="95"/>
                    <a:pt x="54" y="94"/>
                  </a:cubicBezTo>
                  <a:cubicBezTo>
                    <a:pt x="157" y="86"/>
                    <a:pt x="260" y="76"/>
                    <a:pt x="362" y="68"/>
                  </a:cubicBezTo>
                  <a:cubicBezTo>
                    <a:pt x="461" y="60"/>
                    <a:pt x="560" y="53"/>
                    <a:pt x="659" y="46"/>
                  </a:cubicBezTo>
                  <a:cubicBezTo>
                    <a:pt x="715" y="42"/>
                    <a:pt x="772" y="40"/>
                    <a:pt x="828" y="36"/>
                  </a:cubicBezTo>
                  <a:cubicBezTo>
                    <a:pt x="912" y="31"/>
                    <a:pt x="997" y="29"/>
                    <a:pt x="1081" y="22"/>
                  </a:cubicBezTo>
                  <a:cubicBezTo>
                    <a:pt x="1111" y="19"/>
                    <a:pt x="1141" y="19"/>
                    <a:pt x="1171" y="18"/>
                  </a:cubicBezTo>
                  <a:cubicBezTo>
                    <a:pt x="1219" y="17"/>
                    <a:pt x="1268" y="14"/>
                    <a:pt x="1316" y="12"/>
                  </a:cubicBezTo>
                  <a:cubicBezTo>
                    <a:pt x="1416" y="9"/>
                    <a:pt x="1516" y="4"/>
                    <a:pt x="1615" y="5"/>
                  </a:cubicBezTo>
                  <a:cubicBezTo>
                    <a:pt x="1629" y="5"/>
                    <a:pt x="1642" y="0"/>
                    <a:pt x="1655" y="1"/>
                  </a:cubicBezTo>
                  <a:cubicBezTo>
                    <a:pt x="1680" y="4"/>
                    <a:pt x="1703" y="9"/>
                    <a:pt x="1716" y="33"/>
                  </a:cubicBezTo>
                  <a:cubicBezTo>
                    <a:pt x="1716" y="56"/>
                    <a:pt x="1716" y="78"/>
                    <a:pt x="1716" y="101"/>
                  </a:cubicBezTo>
                  <a:cubicBezTo>
                    <a:pt x="1710" y="103"/>
                    <a:pt x="1705" y="101"/>
                    <a:pt x="1701" y="98"/>
                  </a:cubicBezTo>
                  <a:cubicBezTo>
                    <a:pt x="1676" y="77"/>
                    <a:pt x="1646" y="80"/>
                    <a:pt x="1617" y="83"/>
                  </a:cubicBezTo>
                  <a:cubicBezTo>
                    <a:pt x="1608" y="83"/>
                    <a:pt x="1599" y="85"/>
                    <a:pt x="1589" y="85"/>
                  </a:cubicBezTo>
                  <a:cubicBezTo>
                    <a:pt x="1519" y="82"/>
                    <a:pt x="1448" y="88"/>
                    <a:pt x="1378" y="90"/>
                  </a:cubicBezTo>
                  <a:cubicBezTo>
                    <a:pt x="1300" y="92"/>
                    <a:pt x="1222" y="95"/>
                    <a:pt x="1144" y="98"/>
                  </a:cubicBezTo>
                  <a:cubicBezTo>
                    <a:pt x="1075" y="100"/>
                    <a:pt x="1005" y="103"/>
                    <a:pt x="935" y="106"/>
                  </a:cubicBezTo>
                  <a:cubicBezTo>
                    <a:pt x="854" y="109"/>
                    <a:pt x="772" y="113"/>
                    <a:pt x="690" y="120"/>
                  </a:cubicBezTo>
                  <a:cubicBezTo>
                    <a:pt x="622" y="125"/>
                    <a:pt x="554" y="129"/>
                    <a:pt x="485" y="134"/>
                  </a:cubicBezTo>
                  <a:cubicBezTo>
                    <a:pt x="422" y="138"/>
                    <a:pt x="358" y="143"/>
                    <a:pt x="295" y="148"/>
                  </a:cubicBezTo>
                  <a:cubicBezTo>
                    <a:pt x="247" y="151"/>
                    <a:pt x="199" y="155"/>
                    <a:pt x="151" y="157"/>
                  </a:cubicBezTo>
                  <a:cubicBezTo>
                    <a:pt x="122" y="159"/>
                    <a:pt x="93" y="160"/>
                    <a:pt x="64" y="163"/>
                  </a:cubicBezTo>
                  <a:cubicBezTo>
                    <a:pt x="53" y="164"/>
                    <a:pt x="41" y="167"/>
                    <a:pt x="32"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5DF33C66-4CBF-F35D-B8EB-93F1680A6D43}"/>
                </a:ext>
              </a:extLst>
            </p:cNvPr>
            <p:cNvSpPr>
              <a:spLocks/>
            </p:cNvSpPr>
            <p:nvPr/>
          </p:nvSpPr>
          <p:spPr bwMode="auto">
            <a:xfrm>
              <a:off x="7624763" y="4092575"/>
              <a:ext cx="196850" cy="434975"/>
            </a:xfrm>
            <a:custGeom>
              <a:avLst/>
              <a:gdLst>
                <a:gd name="T0" fmla="*/ 217 w 217"/>
                <a:gd name="T1" fmla="*/ 465 h 481"/>
                <a:gd name="T2" fmla="*/ 152 w 217"/>
                <a:gd name="T3" fmla="*/ 470 h 481"/>
                <a:gd name="T4" fmla="*/ 5 w 217"/>
                <a:gd name="T5" fmla="*/ 479 h 481"/>
                <a:gd name="T6" fmla="*/ 0 w 217"/>
                <a:gd name="T7" fmla="*/ 130 h 481"/>
                <a:gd name="T8" fmla="*/ 5 w 217"/>
                <a:gd name="T9" fmla="*/ 81 h 481"/>
                <a:gd name="T10" fmla="*/ 85 w 217"/>
                <a:gd name="T11" fmla="*/ 5 h 481"/>
                <a:gd name="T12" fmla="*/ 195 w 217"/>
                <a:gd name="T13" fmla="*/ 61 h 481"/>
                <a:gd name="T14" fmla="*/ 212 w 217"/>
                <a:gd name="T15" fmla="*/ 129 h 481"/>
                <a:gd name="T16" fmla="*/ 217 w 217"/>
                <a:gd name="T17" fmla="*/ 46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481">
                  <a:moveTo>
                    <a:pt x="217" y="465"/>
                  </a:moveTo>
                  <a:cubicBezTo>
                    <a:pt x="196" y="472"/>
                    <a:pt x="174" y="469"/>
                    <a:pt x="152" y="470"/>
                  </a:cubicBezTo>
                  <a:cubicBezTo>
                    <a:pt x="103" y="474"/>
                    <a:pt x="54" y="481"/>
                    <a:pt x="5" y="479"/>
                  </a:cubicBezTo>
                  <a:cubicBezTo>
                    <a:pt x="3" y="363"/>
                    <a:pt x="2" y="246"/>
                    <a:pt x="0" y="130"/>
                  </a:cubicBezTo>
                  <a:cubicBezTo>
                    <a:pt x="0" y="113"/>
                    <a:pt x="0" y="97"/>
                    <a:pt x="5" y="81"/>
                  </a:cubicBezTo>
                  <a:cubicBezTo>
                    <a:pt x="17" y="37"/>
                    <a:pt x="47" y="9"/>
                    <a:pt x="85" y="5"/>
                  </a:cubicBezTo>
                  <a:cubicBezTo>
                    <a:pt x="135" y="0"/>
                    <a:pt x="173" y="20"/>
                    <a:pt x="195" y="61"/>
                  </a:cubicBezTo>
                  <a:cubicBezTo>
                    <a:pt x="206" y="82"/>
                    <a:pt x="212" y="105"/>
                    <a:pt x="212" y="129"/>
                  </a:cubicBezTo>
                  <a:cubicBezTo>
                    <a:pt x="214" y="241"/>
                    <a:pt x="216" y="353"/>
                    <a:pt x="217" y="4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68ABA522-3F6E-936C-A0DA-240C35DD0C51}"/>
                </a:ext>
              </a:extLst>
            </p:cNvPr>
            <p:cNvSpPr>
              <a:spLocks/>
            </p:cNvSpPr>
            <p:nvPr/>
          </p:nvSpPr>
          <p:spPr bwMode="auto">
            <a:xfrm>
              <a:off x="6926263" y="3140075"/>
              <a:ext cx="238125" cy="350838"/>
            </a:xfrm>
            <a:custGeom>
              <a:avLst/>
              <a:gdLst>
                <a:gd name="T0" fmla="*/ 259 w 262"/>
                <a:gd name="T1" fmla="*/ 235 h 388"/>
                <a:gd name="T2" fmla="*/ 259 w 262"/>
                <a:gd name="T3" fmla="*/ 369 h 388"/>
                <a:gd name="T4" fmla="*/ 241 w 262"/>
                <a:gd name="T5" fmla="*/ 387 h 388"/>
                <a:gd name="T6" fmla="*/ 25 w 262"/>
                <a:gd name="T7" fmla="*/ 387 h 388"/>
                <a:gd name="T8" fmla="*/ 6 w 262"/>
                <a:gd name="T9" fmla="*/ 368 h 388"/>
                <a:gd name="T10" fmla="*/ 3 w 262"/>
                <a:gd name="T11" fmla="*/ 106 h 388"/>
                <a:gd name="T12" fmla="*/ 97 w 262"/>
                <a:gd name="T13" fmla="*/ 4 h 388"/>
                <a:gd name="T14" fmla="*/ 189 w 262"/>
                <a:gd name="T15" fmla="*/ 15 h 388"/>
                <a:gd name="T16" fmla="*/ 259 w 262"/>
                <a:gd name="T17" fmla="*/ 116 h 388"/>
                <a:gd name="T18" fmla="*/ 259 w 262"/>
                <a:gd name="T19" fmla="*/ 235 h 388"/>
                <a:gd name="T20" fmla="*/ 259 w 262"/>
                <a:gd name="T21" fmla="*/ 23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388">
                  <a:moveTo>
                    <a:pt x="259" y="235"/>
                  </a:moveTo>
                  <a:cubicBezTo>
                    <a:pt x="259" y="280"/>
                    <a:pt x="258" y="325"/>
                    <a:pt x="259" y="369"/>
                  </a:cubicBezTo>
                  <a:cubicBezTo>
                    <a:pt x="259" y="383"/>
                    <a:pt x="255" y="388"/>
                    <a:pt x="241" y="387"/>
                  </a:cubicBezTo>
                  <a:cubicBezTo>
                    <a:pt x="169" y="387"/>
                    <a:pt x="97" y="387"/>
                    <a:pt x="25" y="387"/>
                  </a:cubicBezTo>
                  <a:cubicBezTo>
                    <a:pt x="9" y="388"/>
                    <a:pt x="7" y="381"/>
                    <a:pt x="6" y="368"/>
                  </a:cubicBezTo>
                  <a:cubicBezTo>
                    <a:pt x="0" y="280"/>
                    <a:pt x="6" y="193"/>
                    <a:pt x="3" y="106"/>
                  </a:cubicBezTo>
                  <a:cubicBezTo>
                    <a:pt x="1" y="41"/>
                    <a:pt x="42" y="10"/>
                    <a:pt x="97" y="4"/>
                  </a:cubicBezTo>
                  <a:cubicBezTo>
                    <a:pt x="128" y="0"/>
                    <a:pt x="159" y="4"/>
                    <a:pt x="189" y="15"/>
                  </a:cubicBezTo>
                  <a:cubicBezTo>
                    <a:pt x="232" y="31"/>
                    <a:pt x="262" y="73"/>
                    <a:pt x="259" y="116"/>
                  </a:cubicBezTo>
                  <a:cubicBezTo>
                    <a:pt x="257" y="155"/>
                    <a:pt x="259" y="196"/>
                    <a:pt x="259" y="235"/>
                  </a:cubicBezTo>
                  <a:cubicBezTo>
                    <a:pt x="259" y="235"/>
                    <a:pt x="259" y="235"/>
                    <a:pt x="259" y="23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BD51E762-1E2B-1C0E-FE7A-8D51A7E6A2C9}"/>
                </a:ext>
              </a:extLst>
            </p:cNvPr>
            <p:cNvSpPr>
              <a:spLocks/>
            </p:cNvSpPr>
            <p:nvPr/>
          </p:nvSpPr>
          <p:spPr bwMode="auto">
            <a:xfrm>
              <a:off x="7593013" y="3586163"/>
              <a:ext cx="212725" cy="382588"/>
            </a:xfrm>
            <a:custGeom>
              <a:avLst/>
              <a:gdLst>
                <a:gd name="T0" fmla="*/ 125 w 233"/>
                <a:gd name="T1" fmla="*/ 421 h 423"/>
                <a:gd name="T2" fmla="*/ 38 w 233"/>
                <a:gd name="T3" fmla="*/ 422 h 423"/>
                <a:gd name="T4" fmla="*/ 20 w 233"/>
                <a:gd name="T5" fmla="*/ 405 h 423"/>
                <a:gd name="T6" fmla="*/ 3 w 233"/>
                <a:gd name="T7" fmla="*/ 114 h 423"/>
                <a:gd name="T8" fmla="*/ 52 w 233"/>
                <a:gd name="T9" fmla="*/ 18 h 423"/>
                <a:gd name="T10" fmla="*/ 174 w 233"/>
                <a:gd name="T11" fmla="*/ 37 h 423"/>
                <a:gd name="T12" fmla="*/ 214 w 233"/>
                <a:gd name="T13" fmla="*/ 112 h 423"/>
                <a:gd name="T14" fmla="*/ 231 w 233"/>
                <a:gd name="T15" fmla="*/ 401 h 423"/>
                <a:gd name="T16" fmla="*/ 209 w 233"/>
                <a:gd name="T17" fmla="*/ 422 h 423"/>
                <a:gd name="T18" fmla="*/ 125 w 233"/>
                <a:gd name="T19" fmla="*/ 422 h 423"/>
                <a:gd name="T20" fmla="*/ 125 w 233"/>
                <a:gd name="T21" fmla="*/ 42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423">
                  <a:moveTo>
                    <a:pt x="125" y="421"/>
                  </a:moveTo>
                  <a:cubicBezTo>
                    <a:pt x="96" y="421"/>
                    <a:pt x="67" y="421"/>
                    <a:pt x="38" y="422"/>
                  </a:cubicBezTo>
                  <a:cubicBezTo>
                    <a:pt x="25" y="422"/>
                    <a:pt x="20" y="418"/>
                    <a:pt x="20" y="405"/>
                  </a:cubicBezTo>
                  <a:cubicBezTo>
                    <a:pt x="14" y="308"/>
                    <a:pt x="8" y="211"/>
                    <a:pt x="3" y="114"/>
                  </a:cubicBezTo>
                  <a:cubicBezTo>
                    <a:pt x="0" y="73"/>
                    <a:pt x="11" y="36"/>
                    <a:pt x="52" y="18"/>
                  </a:cubicBezTo>
                  <a:cubicBezTo>
                    <a:pt x="95" y="0"/>
                    <a:pt x="137" y="7"/>
                    <a:pt x="174" y="37"/>
                  </a:cubicBezTo>
                  <a:cubicBezTo>
                    <a:pt x="197" y="56"/>
                    <a:pt x="212" y="82"/>
                    <a:pt x="214" y="112"/>
                  </a:cubicBezTo>
                  <a:cubicBezTo>
                    <a:pt x="220" y="209"/>
                    <a:pt x="225" y="305"/>
                    <a:pt x="231" y="401"/>
                  </a:cubicBezTo>
                  <a:cubicBezTo>
                    <a:pt x="233" y="421"/>
                    <a:pt x="226" y="423"/>
                    <a:pt x="209" y="422"/>
                  </a:cubicBezTo>
                  <a:cubicBezTo>
                    <a:pt x="181" y="421"/>
                    <a:pt x="153" y="422"/>
                    <a:pt x="125" y="422"/>
                  </a:cubicBezTo>
                  <a:cubicBezTo>
                    <a:pt x="125" y="422"/>
                    <a:pt x="125" y="422"/>
                    <a:pt x="125" y="42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3259DCEA-07AA-50B7-997A-5F798E9E1CFA}"/>
                </a:ext>
              </a:extLst>
            </p:cNvPr>
            <p:cNvSpPr>
              <a:spLocks/>
            </p:cNvSpPr>
            <p:nvPr/>
          </p:nvSpPr>
          <p:spPr bwMode="auto">
            <a:xfrm>
              <a:off x="7258050" y="3160713"/>
              <a:ext cx="227012" cy="355600"/>
            </a:xfrm>
            <a:custGeom>
              <a:avLst/>
              <a:gdLst>
                <a:gd name="T0" fmla="*/ 201 w 251"/>
                <a:gd name="T1" fmla="*/ 391 h 391"/>
                <a:gd name="T2" fmla="*/ 35 w 251"/>
                <a:gd name="T3" fmla="*/ 380 h 391"/>
                <a:gd name="T4" fmla="*/ 13 w 251"/>
                <a:gd name="T5" fmla="*/ 356 h 391"/>
                <a:gd name="T6" fmla="*/ 10 w 251"/>
                <a:gd name="T7" fmla="*/ 264 h 391"/>
                <a:gd name="T8" fmla="*/ 4 w 251"/>
                <a:gd name="T9" fmla="*/ 121 h 391"/>
                <a:gd name="T10" fmla="*/ 5 w 251"/>
                <a:gd name="T11" fmla="*/ 76 h 391"/>
                <a:gd name="T12" fmla="*/ 50 w 251"/>
                <a:gd name="T13" fmla="*/ 23 h 391"/>
                <a:gd name="T14" fmla="*/ 220 w 251"/>
                <a:gd name="T15" fmla="*/ 64 h 391"/>
                <a:gd name="T16" fmla="*/ 237 w 251"/>
                <a:gd name="T17" fmla="*/ 116 h 391"/>
                <a:gd name="T18" fmla="*/ 245 w 251"/>
                <a:gd name="T19" fmla="*/ 347 h 391"/>
                <a:gd name="T20" fmla="*/ 245 w 251"/>
                <a:gd name="T21" fmla="*/ 353 h 391"/>
                <a:gd name="T22" fmla="*/ 201 w 251"/>
                <a:gd name="T23" fmla="*/ 39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 h="391">
                  <a:moveTo>
                    <a:pt x="201" y="391"/>
                  </a:moveTo>
                  <a:cubicBezTo>
                    <a:pt x="154" y="388"/>
                    <a:pt x="94" y="383"/>
                    <a:pt x="35" y="380"/>
                  </a:cubicBezTo>
                  <a:cubicBezTo>
                    <a:pt x="17" y="379"/>
                    <a:pt x="14" y="370"/>
                    <a:pt x="13" y="356"/>
                  </a:cubicBezTo>
                  <a:cubicBezTo>
                    <a:pt x="12" y="326"/>
                    <a:pt x="12" y="295"/>
                    <a:pt x="10" y="264"/>
                  </a:cubicBezTo>
                  <a:cubicBezTo>
                    <a:pt x="6" y="217"/>
                    <a:pt x="6" y="169"/>
                    <a:pt x="4" y="121"/>
                  </a:cubicBezTo>
                  <a:cubicBezTo>
                    <a:pt x="4" y="106"/>
                    <a:pt x="0" y="91"/>
                    <a:pt x="5" y="76"/>
                  </a:cubicBezTo>
                  <a:cubicBezTo>
                    <a:pt x="13" y="52"/>
                    <a:pt x="27" y="33"/>
                    <a:pt x="50" y="23"/>
                  </a:cubicBezTo>
                  <a:cubicBezTo>
                    <a:pt x="102" y="0"/>
                    <a:pt x="185" y="13"/>
                    <a:pt x="220" y="64"/>
                  </a:cubicBezTo>
                  <a:cubicBezTo>
                    <a:pt x="230" y="80"/>
                    <a:pt x="236" y="97"/>
                    <a:pt x="237" y="116"/>
                  </a:cubicBezTo>
                  <a:cubicBezTo>
                    <a:pt x="239" y="193"/>
                    <a:pt x="242" y="270"/>
                    <a:pt x="245" y="347"/>
                  </a:cubicBezTo>
                  <a:cubicBezTo>
                    <a:pt x="245" y="349"/>
                    <a:pt x="245" y="351"/>
                    <a:pt x="245" y="353"/>
                  </a:cubicBezTo>
                  <a:cubicBezTo>
                    <a:pt x="251" y="391"/>
                    <a:pt x="251" y="391"/>
                    <a:pt x="201" y="39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65CC9799-3616-B60C-307E-F8B20BDEB8E4}"/>
                </a:ext>
              </a:extLst>
            </p:cNvPr>
            <p:cNvSpPr>
              <a:spLocks/>
            </p:cNvSpPr>
            <p:nvPr/>
          </p:nvSpPr>
          <p:spPr bwMode="auto">
            <a:xfrm>
              <a:off x="4911725" y="3643313"/>
              <a:ext cx="1543050" cy="300038"/>
            </a:xfrm>
            <a:custGeom>
              <a:avLst/>
              <a:gdLst>
                <a:gd name="T0" fmla="*/ 1607 w 1701"/>
                <a:gd name="T1" fmla="*/ 240 h 332"/>
                <a:gd name="T2" fmla="*/ 1344 w 1701"/>
                <a:gd name="T3" fmla="*/ 245 h 332"/>
                <a:gd name="T4" fmla="*/ 924 w 1701"/>
                <a:gd name="T5" fmla="*/ 264 h 332"/>
                <a:gd name="T6" fmla="*/ 475 w 1701"/>
                <a:gd name="T7" fmla="*/ 292 h 332"/>
                <a:gd name="T8" fmla="*/ 17 w 1701"/>
                <a:gd name="T9" fmla="*/ 332 h 332"/>
                <a:gd name="T10" fmla="*/ 3 w 1701"/>
                <a:gd name="T11" fmla="*/ 304 h 332"/>
                <a:gd name="T12" fmla="*/ 29 w 1701"/>
                <a:gd name="T13" fmla="*/ 263 h 332"/>
                <a:gd name="T14" fmla="*/ 70 w 1701"/>
                <a:gd name="T15" fmla="*/ 267 h 332"/>
                <a:gd name="T16" fmla="*/ 73 w 1701"/>
                <a:gd name="T17" fmla="*/ 124 h 332"/>
                <a:gd name="T18" fmla="*/ 81 w 1701"/>
                <a:gd name="T19" fmla="*/ 253 h 332"/>
                <a:gd name="T20" fmla="*/ 114 w 1701"/>
                <a:gd name="T21" fmla="*/ 272 h 332"/>
                <a:gd name="T22" fmla="*/ 138 w 1701"/>
                <a:gd name="T23" fmla="*/ 163 h 332"/>
                <a:gd name="T24" fmla="*/ 149 w 1701"/>
                <a:gd name="T25" fmla="*/ 215 h 332"/>
                <a:gd name="T26" fmla="*/ 166 w 1701"/>
                <a:gd name="T27" fmla="*/ 276 h 332"/>
                <a:gd name="T28" fmla="*/ 189 w 1701"/>
                <a:gd name="T29" fmla="*/ 51 h 332"/>
                <a:gd name="T30" fmla="*/ 201 w 1701"/>
                <a:gd name="T31" fmla="*/ 57 h 332"/>
                <a:gd name="T32" fmla="*/ 229 w 1701"/>
                <a:gd name="T33" fmla="*/ 261 h 332"/>
                <a:gd name="T34" fmla="*/ 300 w 1701"/>
                <a:gd name="T35" fmla="*/ 263 h 332"/>
                <a:gd name="T36" fmla="*/ 362 w 1701"/>
                <a:gd name="T37" fmla="*/ 235 h 332"/>
                <a:gd name="T38" fmla="*/ 373 w 1701"/>
                <a:gd name="T39" fmla="*/ 205 h 332"/>
                <a:gd name="T40" fmla="*/ 480 w 1701"/>
                <a:gd name="T41" fmla="*/ 240 h 332"/>
                <a:gd name="T42" fmla="*/ 570 w 1701"/>
                <a:gd name="T43" fmla="*/ 240 h 332"/>
                <a:gd name="T44" fmla="*/ 766 w 1701"/>
                <a:gd name="T45" fmla="*/ 218 h 332"/>
                <a:gd name="T46" fmla="*/ 893 w 1701"/>
                <a:gd name="T47" fmla="*/ 216 h 332"/>
                <a:gd name="T48" fmla="*/ 973 w 1701"/>
                <a:gd name="T49" fmla="*/ 205 h 332"/>
                <a:gd name="T50" fmla="*/ 1137 w 1701"/>
                <a:gd name="T51" fmla="*/ 168 h 332"/>
                <a:gd name="T52" fmla="*/ 1150 w 1701"/>
                <a:gd name="T53" fmla="*/ 0 h 332"/>
                <a:gd name="T54" fmla="*/ 1185 w 1701"/>
                <a:gd name="T55" fmla="*/ 204 h 332"/>
                <a:gd name="T56" fmla="*/ 1446 w 1701"/>
                <a:gd name="T57" fmla="*/ 192 h 332"/>
                <a:gd name="T58" fmla="*/ 1561 w 1701"/>
                <a:gd name="T59" fmla="*/ 188 h 332"/>
                <a:gd name="T60" fmla="*/ 1581 w 1701"/>
                <a:gd name="T61" fmla="*/ 108 h 332"/>
                <a:gd name="T62" fmla="*/ 1593 w 1701"/>
                <a:gd name="T63" fmla="*/ 178 h 332"/>
                <a:gd name="T64" fmla="*/ 1649 w 1701"/>
                <a:gd name="T65" fmla="*/ 196 h 332"/>
                <a:gd name="T66" fmla="*/ 1701 w 1701"/>
                <a:gd name="T67" fmla="*/ 26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01" h="332">
                  <a:moveTo>
                    <a:pt x="1701" y="260"/>
                  </a:moveTo>
                  <a:cubicBezTo>
                    <a:pt x="1672" y="240"/>
                    <a:pt x="1642" y="230"/>
                    <a:pt x="1607" y="240"/>
                  </a:cubicBezTo>
                  <a:cubicBezTo>
                    <a:pt x="1601" y="241"/>
                    <a:pt x="1594" y="240"/>
                    <a:pt x="1587" y="240"/>
                  </a:cubicBezTo>
                  <a:cubicBezTo>
                    <a:pt x="1506" y="237"/>
                    <a:pt x="1425" y="243"/>
                    <a:pt x="1344" y="245"/>
                  </a:cubicBezTo>
                  <a:cubicBezTo>
                    <a:pt x="1281" y="246"/>
                    <a:pt x="1217" y="250"/>
                    <a:pt x="1154" y="253"/>
                  </a:cubicBezTo>
                  <a:cubicBezTo>
                    <a:pt x="1078" y="256"/>
                    <a:pt x="1001" y="261"/>
                    <a:pt x="924" y="264"/>
                  </a:cubicBezTo>
                  <a:cubicBezTo>
                    <a:pt x="852" y="267"/>
                    <a:pt x="779" y="272"/>
                    <a:pt x="707" y="276"/>
                  </a:cubicBezTo>
                  <a:cubicBezTo>
                    <a:pt x="630" y="281"/>
                    <a:pt x="552" y="286"/>
                    <a:pt x="475" y="292"/>
                  </a:cubicBezTo>
                  <a:cubicBezTo>
                    <a:pt x="389" y="299"/>
                    <a:pt x="303" y="305"/>
                    <a:pt x="217" y="312"/>
                  </a:cubicBezTo>
                  <a:cubicBezTo>
                    <a:pt x="151" y="318"/>
                    <a:pt x="84" y="325"/>
                    <a:pt x="17" y="332"/>
                  </a:cubicBezTo>
                  <a:cubicBezTo>
                    <a:pt x="12" y="332"/>
                    <a:pt x="5" y="332"/>
                    <a:pt x="0" y="332"/>
                  </a:cubicBezTo>
                  <a:cubicBezTo>
                    <a:pt x="1" y="322"/>
                    <a:pt x="2" y="313"/>
                    <a:pt x="3" y="304"/>
                  </a:cubicBezTo>
                  <a:cubicBezTo>
                    <a:pt x="4" y="301"/>
                    <a:pt x="6" y="294"/>
                    <a:pt x="7" y="294"/>
                  </a:cubicBezTo>
                  <a:cubicBezTo>
                    <a:pt x="31" y="295"/>
                    <a:pt x="24" y="275"/>
                    <a:pt x="29" y="263"/>
                  </a:cubicBezTo>
                  <a:cubicBezTo>
                    <a:pt x="30" y="275"/>
                    <a:pt x="26" y="291"/>
                    <a:pt x="48" y="288"/>
                  </a:cubicBezTo>
                  <a:cubicBezTo>
                    <a:pt x="63" y="287"/>
                    <a:pt x="70" y="283"/>
                    <a:pt x="70" y="267"/>
                  </a:cubicBezTo>
                  <a:cubicBezTo>
                    <a:pt x="69" y="226"/>
                    <a:pt x="69" y="186"/>
                    <a:pt x="69" y="145"/>
                  </a:cubicBezTo>
                  <a:cubicBezTo>
                    <a:pt x="70" y="138"/>
                    <a:pt x="68" y="131"/>
                    <a:pt x="73" y="124"/>
                  </a:cubicBezTo>
                  <a:cubicBezTo>
                    <a:pt x="82" y="131"/>
                    <a:pt x="81" y="141"/>
                    <a:pt x="81" y="151"/>
                  </a:cubicBezTo>
                  <a:cubicBezTo>
                    <a:pt x="82" y="185"/>
                    <a:pt x="81" y="219"/>
                    <a:pt x="81" y="253"/>
                  </a:cubicBezTo>
                  <a:cubicBezTo>
                    <a:pt x="82" y="274"/>
                    <a:pt x="84" y="276"/>
                    <a:pt x="104" y="273"/>
                  </a:cubicBezTo>
                  <a:cubicBezTo>
                    <a:pt x="108" y="273"/>
                    <a:pt x="111" y="273"/>
                    <a:pt x="114" y="272"/>
                  </a:cubicBezTo>
                  <a:cubicBezTo>
                    <a:pt x="136" y="270"/>
                    <a:pt x="137" y="269"/>
                    <a:pt x="137" y="247"/>
                  </a:cubicBezTo>
                  <a:cubicBezTo>
                    <a:pt x="138" y="219"/>
                    <a:pt x="137" y="191"/>
                    <a:pt x="138" y="163"/>
                  </a:cubicBezTo>
                  <a:cubicBezTo>
                    <a:pt x="138" y="153"/>
                    <a:pt x="136" y="143"/>
                    <a:pt x="146" y="136"/>
                  </a:cubicBezTo>
                  <a:cubicBezTo>
                    <a:pt x="153" y="162"/>
                    <a:pt x="148" y="189"/>
                    <a:pt x="149" y="215"/>
                  </a:cubicBezTo>
                  <a:cubicBezTo>
                    <a:pt x="150" y="229"/>
                    <a:pt x="150" y="243"/>
                    <a:pt x="149" y="257"/>
                  </a:cubicBezTo>
                  <a:cubicBezTo>
                    <a:pt x="149" y="269"/>
                    <a:pt x="151" y="277"/>
                    <a:pt x="166" y="276"/>
                  </a:cubicBezTo>
                  <a:cubicBezTo>
                    <a:pt x="180" y="275"/>
                    <a:pt x="190" y="274"/>
                    <a:pt x="189" y="256"/>
                  </a:cubicBezTo>
                  <a:cubicBezTo>
                    <a:pt x="189" y="188"/>
                    <a:pt x="189" y="120"/>
                    <a:pt x="189" y="51"/>
                  </a:cubicBezTo>
                  <a:cubicBezTo>
                    <a:pt x="190" y="44"/>
                    <a:pt x="187" y="35"/>
                    <a:pt x="193" y="28"/>
                  </a:cubicBezTo>
                  <a:cubicBezTo>
                    <a:pt x="203" y="36"/>
                    <a:pt x="201" y="47"/>
                    <a:pt x="201" y="57"/>
                  </a:cubicBezTo>
                  <a:cubicBezTo>
                    <a:pt x="202" y="117"/>
                    <a:pt x="201" y="177"/>
                    <a:pt x="201" y="237"/>
                  </a:cubicBezTo>
                  <a:cubicBezTo>
                    <a:pt x="202" y="263"/>
                    <a:pt x="202" y="263"/>
                    <a:pt x="229" y="261"/>
                  </a:cubicBezTo>
                  <a:cubicBezTo>
                    <a:pt x="242" y="260"/>
                    <a:pt x="256" y="259"/>
                    <a:pt x="270" y="257"/>
                  </a:cubicBezTo>
                  <a:cubicBezTo>
                    <a:pt x="281" y="256"/>
                    <a:pt x="292" y="255"/>
                    <a:pt x="300" y="263"/>
                  </a:cubicBezTo>
                  <a:cubicBezTo>
                    <a:pt x="312" y="259"/>
                    <a:pt x="325" y="260"/>
                    <a:pt x="337" y="260"/>
                  </a:cubicBezTo>
                  <a:cubicBezTo>
                    <a:pt x="354" y="260"/>
                    <a:pt x="362" y="254"/>
                    <a:pt x="362" y="235"/>
                  </a:cubicBezTo>
                  <a:cubicBezTo>
                    <a:pt x="361" y="213"/>
                    <a:pt x="358" y="190"/>
                    <a:pt x="365" y="168"/>
                  </a:cubicBezTo>
                  <a:cubicBezTo>
                    <a:pt x="377" y="178"/>
                    <a:pt x="373" y="193"/>
                    <a:pt x="373" y="205"/>
                  </a:cubicBezTo>
                  <a:cubicBezTo>
                    <a:pt x="374" y="246"/>
                    <a:pt x="373" y="246"/>
                    <a:pt x="413" y="244"/>
                  </a:cubicBezTo>
                  <a:cubicBezTo>
                    <a:pt x="435" y="244"/>
                    <a:pt x="457" y="239"/>
                    <a:pt x="480" y="240"/>
                  </a:cubicBezTo>
                  <a:cubicBezTo>
                    <a:pt x="487" y="240"/>
                    <a:pt x="495" y="238"/>
                    <a:pt x="501" y="244"/>
                  </a:cubicBezTo>
                  <a:cubicBezTo>
                    <a:pt x="524" y="247"/>
                    <a:pt x="547" y="239"/>
                    <a:pt x="570" y="240"/>
                  </a:cubicBezTo>
                  <a:cubicBezTo>
                    <a:pt x="579" y="231"/>
                    <a:pt x="590" y="230"/>
                    <a:pt x="601" y="229"/>
                  </a:cubicBezTo>
                  <a:cubicBezTo>
                    <a:pt x="656" y="226"/>
                    <a:pt x="711" y="221"/>
                    <a:pt x="766" y="218"/>
                  </a:cubicBezTo>
                  <a:cubicBezTo>
                    <a:pt x="772" y="217"/>
                    <a:pt x="779" y="218"/>
                    <a:pt x="784" y="224"/>
                  </a:cubicBezTo>
                  <a:cubicBezTo>
                    <a:pt x="820" y="221"/>
                    <a:pt x="857" y="223"/>
                    <a:pt x="893" y="216"/>
                  </a:cubicBezTo>
                  <a:cubicBezTo>
                    <a:pt x="899" y="210"/>
                    <a:pt x="906" y="208"/>
                    <a:pt x="913" y="208"/>
                  </a:cubicBezTo>
                  <a:cubicBezTo>
                    <a:pt x="933" y="209"/>
                    <a:pt x="953" y="204"/>
                    <a:pt x="973" y="205"/>
                  </a:cubicBezTo>
                  <a:cubicBezTo>
                    <a:pt x="1017" y="205"/>
                    <a:pt x="1062" y="199"/>
                    <a:pt x="1106" y="200"/>
                  </a:cubicBezTo>
                  <a:cubicBezTo>
                    <a:pt x="1133" y="200"/>
                    <a:pt x="1137" y="196"/>
                    <a:pt x="1137" y="168"/>
                  </a:cubicBezTo>
                  <a:cubicBezTo>
                    <a:pt x="1137" y="121"/>
                    <a:pt x="1137" y="74"/>
                    <a:pt x="1137" y="27"/>
                  </a:cubicBezTo>
                  <a:cubicBezTo>
                    <a:pt x="1138" y="17"/>
                    <a:pt x="1133" y="3"/>
                    <a:pt x="1150" y="0"/>
                  </a:cubicBezTo>
                  <a:cubicBezTo>
                    <a:pt x="1151" y="56"/>
                    <a:pt x="1153" y="112"/>
                    <a:pt x="1149" y="168"/>
                  </a:cubicBezTo>
                  <a:cubicBezTo>
                    <a:pt x="1149" y="210"/>
                    <a:pt x="1146" y="205"/>
                    <a:pt x="1185" y="204"/>
                  </a:cubicBezTo>
                  <a:cubicBezTo>
                    <a:pt x="1266" y="202"/>
                    <a:pt x="1347" y="199"/>
                    <a:pt x="1428" y="196"/>
                  </a:cubicBezTo>
                  <a:cubicBezTo>
                    <a:pt x="1434" y="196"/>
                    <a:pt x="1440" y="193"/>
                    <a:pt x="1446" y="192"/>
                  </a:cubicBezTo>
                  <a:cubicBezTo>
                    <a:pt x="1459" y="185"/>
                    <a:pt x="1473" y="189"/>
                    <a:pt x="1487" y="188"/>
                  </a:cubicBezTo>
                  <a:cubicBezTo>
                    <a:pt x="1511" y="188"/>
                    <a:pt x="1536" y="188"/>
                    <a:pt x="1561" y="188"/>
                  </a:cubicBezTo>
                  <a:cubicBezTo>
                    <a:pt x="1575" y="188"/>
                    <a:pt x="1581" y="183"/>
                    <a:pt x="1581" y="168"/>
                  </a:cubicBezTo>
                  <a:cubicBezTo>
                    <a:pt x="1581" y="148"/>
                    <a:pt x="1581" y="128"/>
                    <a:pt x="1581" y="108"/>
                  </a:cubicBezTo>
                  <a:cubicBezTo>
                    <a:pt x="1582" y="99"/>
                    <a:pt x="1580" y="88"/>
                    <a:pt x="1592" y="83"/>
                  </a:cubicBezTo>
                  <a:cubicBezTo>
                    <a:pt x="1593" y="115"/>
                    <a:pt x="1594" y="146"/>
                    <a:pt x="1593" y="178"/>
                  </a:cubicBezTo>
                  <a:cubicBezTo>
                    <a:pt x="1593" y="192"/>
                    <a:pt x="1598" y="197"/>
                    <a:pt x="1612" y="196"/>
                  </a:cubicBezTo>
                  <a:cubicBezTo>
                    <a:pt x="1624" y="195"/>
                    <a:pt x="1637" y="196"/>
                    <a:pt x="1649" y="196"/>
                  </a:cubicBezTo>
                  <a:cubicBezTo>
                    <a:pt x="1685" y="196"/>
                    <a:pt x="1701" y="212"/>
                    <a:pt x="1701" y="248"/>
                  </a:cubicBezTo>
                  <a:cubicBezTo>
                    <a:pt x="1701" y="252"/>
                    <a:pt x="1701" y="256"/>
                    <a:pt x="1701" y="260"/>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376CAF1A-C7AF-7867-7AFC-B7F0DF8A24E3}"/>
                </a:ext>
              </a:extLst>
            </p:cNvPr>
            <p:cNvSpPr>
              <a:spLocks/>
            </p:cNvSpPr>
            <p:nvPr/>
          </p:nvSpPr>
          <p:spPr bwMode="auto">
            <a:xfrm>
              <a:off x="4911725" y="3913188"/>
              <a:ext cx="1543050" cy="125413"/>
            </a:xfrm>
            <a:custGeom>
              <a:avLst/>
              <a:gdLst>
                <a:gd name="T0" fmla="*/ 17 w 1701"/>
                <a:gd name="T1" fmla="*/ 86 h 139"/>
                <a:gd name="T2" fmla="*/ 233 w 1701"/>
                <a:gd name="T3" fmla="*/ 70 h 139"/>
                <a:gd name="T4" fmla="*/ 374 w 1701"/>
                <a:gd name="T5" fmla="*/ 62 h 139"/>
                <a:gd name="T6" fmla="*/ 577 w 1701"/>
                <a:gd name="T7" fmla="*/ 47 h 139"/>
                <a:gd name="T8" fmla="*/ 644 w 1701"/>
                <a:gd name="T9" fmla="*/ 42 h 139"/>
                <a:gd name="T10" fmla="*/ 891 w 1701"/>
                <a:gd name="T11" fmla="*/ 29 h 139"/>
                <a:gd name="T12" fmla="*/ 1072 w 1701"/>
                <a:gd name="T13" fmla="*/ 22 h 139"/>
                <a:gd name="T14" fmla="*/ 1329 w 1701"/>
                <a:gd name="T15" fmla="*/ 13 h 139"/>
                <a:gd name="T16" fmla="*/ 1566 w 1701"/>
                <a:gd name="T17" fmla="*/ 6 h 139"/>
                <a:gd name="T18" fmla="*/ 1618 w 1701"/>
                <a:gd name="T19" fmla="*/ 2 h 139"/>
                <a:gd name="T20" fmla="*/ 1701 w 1701"/>
                <a:gd name="T21" fmla="*/ 30 h 139"/>
                <a:gd name="T22" fmla="*/ 1701 w 1701"/>
                <a:gd name="T23" fmla="*/ 66 h 139"/>
                <a:gd name="T24" fmla="*/ 1622 w 1701"/>
                <a:gd name="T25" fmla="*/ 45 h 139"/>
                <a:gd name="T26" fmla="*/ 1369 w 1701"/>
                <a:gd name="T27" fmla="*/ 51 h 139"/>
                <a:gd name="T28" fmla="*/ 1177 w 1701"/>
                <a:gd name="T29" fmla="*/ 59 h 139"/>
                <a:gd name="T30" fmla="*/ 1020 w 1701"/>
                <a:gd name="T31" fmla="*/ 66 h 139"/>
                <a:gd name="T32" fmla="*/ 792 w 1701"/>
                <a:gd name="T33" fmla="*/ 79 h 139"/>
                <a:gd name="T34" fmla="*/ 603 w 1701"/>
                <a:gd name="T35" fmla="*/ 91 h 139"/>
                <a:gd name="T36" fmla="*/ 365 w 1701"/>
                <a:gd name="T37" fmla="*/ 109 h 139"/>
                <a:gd name="T38" fmla="*/ 236 w 1701"/>
                <a:gd name="T39" fmla="*/ 118 h 139"/>
                <a:gd name="T40" fmla="*/ 82 w 1701"/>
                <a:gd name="T41" fmla="*/ 133 h 139"/>
                <a:gd name="T42" fmla="*/ 19 w 1701"/>
                <a:gd name="T43" fmla="*/ 138 h 139"/>
                <a:gd name="T44" fmla="*/ 1 w 1701"/>
                <a:gd name="T45" fmla="*/ 130 h 139"/>
                <a:gd name="T46" fmla="*/ 17 w 1701"/>
                <a:gd name="T47" fmla="*/ 8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01" h="139">
                  <a:moveTo>
                    <a:pt x="17" y="86"/>
                  </a:moveTo>
                  <a:cubicBezTo>
                    <a:pt x="89" y="81"/>
                    <a:pt x="161" y="75"/>
                    <a:pt x="233" y="70"/>
                  </a:cubicBezTo>
                  <a:cubicBezTo>
                    <a:pt x="280" y="67"/>
                    <a:pt x="327" y="65"/>
                    <a:pt x="374" y="62"/>
                  </a:cubicBezTo>
                  <a:cubicBezTo>
                    <a:pt x="442" y="57"/>
                    <a:pt x="509" y="51"/>
                    <a:pt x="577" y="47"/>
                  </a:cubicBezTo>
                  <a:cubicBezTo>
                    <a:pt x="599" y="45"/>
                    <a:pt x="622" y="43"/>
                    <a:pt x="644" y="42"/>
                  </a:cubicBezTo>
                  <a:cubicBezTo>
                    <a:pt x="726" y="39"/>
                    <a:pt x="808" y="30"/>
                    <a:pt x="891" y="29"/>
                  </a:cubicBezTo>
                  <a:cubicBezTo>
                    <a:pt x="951" y="28"/>
                    <a:pt x="1011" y="24"/>
                    <a:pt x="1072" y="22"/>
                  </a:cubicBezTo>
                  <a:cubicBezTo>
                    <a:pt x="1158" y="19"/>
                    <a:pt x="1243" y="16"/>
                    <a:pt x="1329" y="13"/>
                  </a:cubicBezTo>
                  <a:cubicBezTo>
                    <a:pt x="1408" y="11"/>
                    <a:pt x="1487" y="6"/>
                    <a:pt x="1566" y="6"/>
                  </a:cubicBezTo>
                  <a:cubicBezTo>
                    <a:pt x="1584" y="6"/>
                    <a:pt x="1600" y="3"/>
                    <a:pt x="1618" y="2"/>
                  </a:cubicBezTo>
                  <a:cubicBezTo>
                    <a:pt x="1650" y="0"/>
                    <a:pt x="1679" y="4"/>
                    <a:pt x="1701" y="30"/>
                  </a:cubicBezTo>
                  <a:cubicBezTo>
                    <a:pt x="1701" y="42"/>
                    <a:pt x="1701" y="54"/>
                    <a:pt x="1701" y="66"/>
                  </a:cubicBezTo>
                  <a:cubicBezTo>
                    <a:pt x="1678" y="47"/>
                    <a:pt x="1651" y="46"/>
                    <a:pt x="1622" y="45"/>
                  </a:cubicBezTo>
                  <a:cubicBezTo>
                    <a:pt x="1537" y="44"/>
                    <a:pt x="1453" y="50"/>
                    <a:pt x="1369" y="51"/>
                  </a:cubicBezTo>
                  <a:cubicBezTo>
                    <a:pt x="1305" y="52"/>
                    <a:pt x="1241" y="56"/>
                    <a:pt x="1177" y="59"/>
                  </a:cubicBezTo>
                  <a:cubicBezTo>
                    <a:pt x="1125" y="61"/>
                    <a:pt x="1073" y="63"/>
                    <a:pt x="1020" y="66"/>
                  </a:cubicBezTo>
                  <a:cubicBezTo>
                    <a:pt x="944" y="71"/>
                    <a:pt x="868" y="74"/>
                    <a:pt x="792" y="79"/>
                  </a:cubicBezTo>
                  <a:cubicBezTo>
                    <a:pt x="729" y="82"/>
                    <a:pt x="666" y="85"/>
                    <a:pt x="603" y="91"/>
                  </a:cubicBezTo>
                  <a:cubicBezTo>
                    <a:pt x="524" y="97"/>
                    <a:pt x="444" y="100"/>
                    <a:pt x="365" y="109"/>
                  </a:cubicBezTo>
                  <a:cubicBezTo>
                    <a:pt x="322" y="114"/>
                    <a:pt x="279" y="115"/>
                    <a:pt x="236" y="118"/>
                  </a:cubicBezTo>
                  <a:cubicBezTo>
                    <a:pt x="185" y="122"/>
                    <a:pt x="133" y="128"/>
                    <a:pt x="82" y="133"/>
                  </a:cubicBezTo>
                  <a:cubicBezTo>
                    <a:pt x="61" y="135"/>
                    <a:pt x="40" y="137"/>
                    <a:pt x="19" y="138"/>
                  </a:cubicBezTo>
                  <a:cubicBezTo>
                    <a:pt x="11" y="138"/>
                    <a:pt x="3" y="139"/>
                    <a:pt x="1" y="130"/>
                  </a:cubicBezTo>
                  <a:cubicBezTo>
                    <a:pt x="1" y="113"/>
                    <a:pt x="0" y="96"/>
                    <a:pt x="17" y="86"/>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778C85DC-B3E6-EC2D-57EA-82BCD6133575}"/>
                </a:ext>
              </a:extLst>
            </p:cNvPr>
            <p:cNvSpPr>
              <a:spLocks/>
            </p:cNvSpPr>
            <p:nvPr/>
          </p:nvSpPr>
          <p:spPr bwMode="auto">
            <a:xfrm>
              <a:off x="7570788" y="3211513"/>
              <a:ext cx="200025" cy="319088"/>
            </a:xfrm>
            <a:custGeom>
              <a:avLst/>
              <a:gdLst>
                <a:gd name="T0" fmla="*/ 90 w 221"/>
                <a:gd name="T1" fmla="*/ 4 h 353"/>
                <a:gd name="T2" fmla="*/ 206 w 221"/>
                <a:gd name="T3" fmla="*/ 118 h 353"/>
                <a:gd name="T4" fmla="*/ 220 w 221"/>
                <a:gd name="T5" fmla="*/ 333 h 353"/>
                <a:gd name="T6" fmla="*/ 204 w 221"/>
                <a:gd name="T7" fmla="*/ 352 h 353"/>
                <a:gd name="T8" fmla="*/ 35 w 221"/>
                <a:gd name="T9" fmla="*/ 340 h 353"/>
                <a:gd name="T10" fmla="*/ 21 w 221"/>
                <a:gd name="T11" fmla="*/ 325 h 353"/>
                <a:gd name="T12" fmla="*/ 13 w 221"/>
                <a:gd name="T13" fmla="*/ 184 h 353"/>
                <a:gd name="T14" fmla="*/ 6 w 221"/>
                <a:gd name="T15" fmla="*/ 100 h 353"/>
                <a:gd name="T16" fmla="*/ 90 w 221"/>
                <a:gd name="T17" fmla="*/ 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53">
                  <a:moveTo>
                    <a:pt x="90" y="4"/>
                  </a:moveTo>
                  <a:cubicBezTo>
                    <a:pt x="161" y="1"/>
                    <a:pt x="206" y="59"/>
                    <a:pt x="206" y="118"/>
                  </a:cubicBezTo>
                  <a:cubicBezTo>
                    <a:pt x="205" y="190"/>
                    <a:pt x="214" y="261"/>
                    <a:pt x="220" y="333"/>
                  </a:cubicBezTo>
                  <a:cubicBezTo>
                    <a:pt x="221" y="346"/>
                    <a:pt x="220" y="353"/>
                    <a:pt x="204" y="352"/>
                  </a:cubicBezTo>
                  <a:cubicBezTo>
                    <a:pt x="148" y="348"/>
                    <a:pt x="91" y="344"/>
                    <a:pt x="35" y="340"/>
                  </a:cubicBezTo>
                  <a:cubicBezTo>
                    <a:pt x="25" y="339"/>
                    <a:pt x="21" y="334"/>
                    <a:pt x="21" y="325"/>
                  </a:cubicBezTo>
                  <a:cubicBezTo>
                    <a:pt x="18" y="278"/>
                    <a:pt x="16" y="231"/>
                    <a:pt x="13" y="184"/>
                  </a:cubicBezTo>
                  <a:cubicBezTo>
                    <a:pt x="11" y="156"/>
                    <a:pt x="9" y="128"/>
                    <a:pt x="6" y="100"/>
                  </a:cubicBezTo>
                  <a:cubicBezTo>
                    <a:pt x="0" y="53"/>
                    <a:pt x="22" y="0"/>
                    <a:pt x="90" y="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70DB0740-7B81-C1F6-F0C0-473B8E780C1F}"/>
                </a:ext>
              </a:extLst>
            </p:cNvPr>
            <p:cNvSpPr>
              <a:spLocks/>
            </p:cNvSpPr>
            <p:nvPr/>
          </p:nvSpPr>
          <p:spPr bwMode="auto">
            <a:xfrm>
              <a:off x="4945063" y="3319463"/>
              <a:ext cx="1149350" cy="223838"/>
            </a:xfrm>
            <a:custGeom>
              <a:avLst/>
              <a:gdLst>
                <a:gd name="T0" fmla="*/ 9 w 1268"/>
                <a:gd name="T1" fmla="*/ 237 h 247"/>
                <a:gd name="T2" fmla="*/ 0 w 1268"/>
                <a:gd name="T3" fmla="*/ 185 h 247"/>
                <a:gd name="T4" fmla="*/ 29 w 1268"/>
                <a:gd name="T5" fmla="*/ 168 h 247"/>
                <a:gd name="T6" fmla="*/ 194 w 1268"/>
                <a:gd name="T7" fmla="*/ 130 h 247"/>
                <a:gd name="T8" fmla="*/ 649 w 1268"/>
                <a:gd name="T9" fmla="*/ 55 h 247"/>
                <a:gd name="T10" fmla="*/ 996 w 1268"/>
                <a:gd name="T11" fmla="*/ 17 h 247"/>
                <a:gd name="T12" fmla="*/ 1145 w 1268"/>
                <a:gd name="T13" fmla="*/ 1 h 247"/>
                <a:gd name="T14" fmla="*/ 1243 w 1268"/>
                <a:gd name="T15" fmla="*/ 17 h 247"/>
                <a:gd name="T16" fmla="*/ 1268 w 1268"/>
                <a:gd name="T17" fmla="*/ 45 h 247"/>
                <a:gd name="T18" fmla="*/ 1268 w 1268"/>
                <a:gd name="T19" fmla="*/ 77 h 247"/>
                <a:gd name="T20" fmla="*/ 1243 w 1268"/>
                <a:gd name="T21" fmla="*/ 79 h 247"/>
                <a:gd name="T22" fmla="*/ 1073 w 1268"/>
                <a:gd name="T23" fmla="*/ 74 h 247"/>
                <a:gd name="T24" fmla="*/ 757 w 1268"/>
                <a:gd name="T25" fmla="*/ 109 h 247"/>
                <a:gd name="T26" fmla="*/ 45 w 1268"/>
                <a:gd name="T27" fmla="*/ 236 h 247"/>
                <a:gd name="T28" fmla="*/ 9 w 1268"/>
                <a:gd name="T29" fmla="*/ 23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8" h="247">
                  <a:moveTo>
                    <a:pt x="9" y="237"/>
                  </a:moveTo>
                  <a:cubicBezTo>
                    <a:pt x="6" y="220"/>
                    <a:pt x="3" y="202"/>
                    <a:pt x="0" y="185"/>
                  </a:cubicBezTo>
                  <a:cubicBezTo>
                    <a:pt x="4" y="170"/>
                    <a:pt x="18" y="171"/>
                    <a:pt x="29" y="168"/>
                  </a:cubicBezTo>
                  <a:cubicBezTo>
                    <a:pt x="83" y="153"/>
                    <a:pt x="139" y="142"/>
                    <a:pt x="194" y="130"/>
                  </a:cubicBezTo>
                  <a:cubicBezTo>
                    <a:pt x="345" y="98"/>
                    <a:pt x="496" y="72"/>
                    <a:pt x="649" y="55"/>
                  </a:cubicBezTo>
                  <a:cubicBezTo>
                    <a:pt x="765" y="42"/>
                    <a:pt x="880" y="30"/>
                    <a:pt x="996" y="17"/>
                  </a:cubicBezTo>
                  <a:cubicBezTo>
                    <a:pt x="1046" y="11"/>
                    <a:pt x="1095" y="3"/>
                    <a:pt x="1145" y="1"/>
                  </a:cubicBezTo>
                  <a:cubicBezTo>
                    <a:pt x="1179" y="0"/>
                    <a:pt x="1211" y="9"/>
                    <a:pt x="1243" y="17"/>
                  </a:cubicBezTo>
                  <a:cubicBezTo>
                    <a:pt x="1257" y="21"/>
                    <a:pt x="1266" y="29"/>
                    <a:pt x="1268" y="45"/>
                  </a:cubicBezTo>
                  <a:cubicBezTo>
                    <a:pt x="1268" y="56"/>
                    <a:pt x="1268" y="66"/>
                    <a:pt x="1268" y="77"/>
                  </a:cubicBezTo>
                  <a:cubicBezTo>
                    <a:pt x="1260" y="84"/>
                    <a:pt x="1252" y="81"/>
                    <a:pt x="1243" y="79"/>
                  </a:cubicBezTo>
                  <a:cubicBezTo>
                    <a:pt x="1187" y="65"/>
                    <a:pt x="1130" y="68"/>
                    <a:pt x="1073" y="74"/>
                  </a:cubicBezTo>
                  <a:cubicBezTo>
                    <a:pt x="968" y="86"/>
                    <a:pt x="863" y="99"/>
                    <a:pt x="757" y="109"/>
                  </a:cubicBezTo>
                  <a:cubicBezTo>
                    <a:pt x="516" y="132"/>
                    <a:pt x="278" y="168"/>
                    <a:pt x="45" y="236"/>
                  </a:cubicBezTo>
                  <a:cubicBezTo>
                    <a:pt x="33" y="239"/>
                    <a:pt x="21" y="247"/>
                    <a:pt x="9" y="237"/>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711DAF1A-76B3-C227-C9BD-9F3D2A98E3B1}"/>
                </a:ext>
              </a:extLst>
            </p:cNvPr>
            <p:cNvSpPr>
              <a:spLocks/>
            </p:cNvSpPr>
            <p:nvPr/>
          </p:nvSpPr>
          <p:spPr bwMode="auto">
            <a:xfrm>
              <a:off x="4938713" y="3273425"/>
              <a:ext cx="1160462" cy="212725"/>
            </a:xfrm>
            <a:custGeom>
              <a:avLst/>
              <a:gdLst>
                <a:gd name="T0" fmla="*/ 1276 w 1280"/>
                <a:gd name="T1" fmla="*/ 95 h 235"/>
                <a:gd name="T2" fmla="*/ 1254 w 1280"/>
                <a:gd name="T3" fmla="*/ 76 h 235"/>
                <a:gd name="T4" fmla="*/ 1080 w 1280"/>
                <a:gd name="T5" fmla="*/ 65 h 235"/>
                <a:gd name="T6" fmla="*/ 928 w 1280"/>
                <a:gd name="T7" fmla="*/ 83 h 235"/>
                <a:gd name="T8" fmla="*/ 760 w 1280"/>
                <a:gd name="T9" fmla="*/ 102 h 235"/>
                <a:gd name="T10" fmla="*/ 612 w 1280"/>
                <a:gd name="T11" fmla="*/ 119 h 235"/>
                <a:gd name="T12" fmla="*/ 398 w 1280"/>
                <a:gd name="T13" fmla="*/ 151 h 235"/>
                <a:gd name="T14" fmla="*/ 44 w 1280"/>
                <a:gd name="T15" fmla="*/ 223 h 235"/>
                <a:gd name="T16" fmla="*/ 8 w 1280"/>
                <a:gd name="T17" fmla="*/ 235 h 235"/>
                <a:gd name="T18" fmla="*/ 3 w 1280"/>
                <a:gd name="T19" fmla="*/ 224 h 235"/>
                <a:gd name="T20" fmla="*/ 6 w 1280"/>
                <a:gd name="T21" fmla="*/ 184 h 235"/>
                <a:gd name="T22" fmla="*/ 29 w 1280"/>
                <a:gd name="T23" fmla="*/ 171 h 235"/>
                <a:gd name="T24" fmla="*/ 510 w 1280"/>
                <a:gd name="T25" fmla="*/ 80 h 235"/>
                <a:gd name="T26" fmla="*/ 1002 w 1280"/>
                <a:gd name="T27" fmla="*/ 23 h 235"/>
                <a:gd name="T28" fmla="*/ 1144 w 1280"/>
                <a:gd name="T29" fmla="*/ 5 h 235"/>
                <a:gd name="T30" fmla="*/ 1256 w 1280"/>
                <a:gd name="T31" fmla="*/ 20 h 235"/>
                <a:gd name="T32" fmla="*/ 1272 w 1280"/>
                <a:gd name="T33" fmla="*/ 31 h 235"/>
                <a:gd name="T34" fmla="*/ 1276 w 1280"/>
                <a:gd name="T35" fmla="*/ 9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0" h="235">
                  <a:moveTo>
                    <a:pt x="1276" y="95"/>
                  </a:moveTo>
                  <a:cubicBezTo>
                    <a:pt x="1272" y="85"/>
                    <a:pt x="1265" y="80"/>
                    <a:pt x="1254" y="76"/>
                  </a:cubicBezTo>
                  <a:cubicBezTo>
                    <a:pt x="1197" y="56"/>
                    <a:pt x="1139" y="56"/>
                    <a:pt x="1080" y="65"/>
                  </a:cubicBezTo>
                  <a:cubicBezTo>
                    <a:pt x="1029" y="73"/>
                    <a:pt x="978" y="77"/>
                    <a:pt x="928" y="83"/>
                  </a:cubicBezTo>
                  <a:cubicBezTo>
                    <a:pt x="872" y="90"/>
                    <a:pt x="816" y="97"/>
                    <a:pt x="760" y="102"/>
                  </a:cubicBezTo>
                  <a:cubicBezTo>
                    <a:pt x="711" y="107"/>
                    <a:pt x="661" y="113"/>
                    <a:pt x="612" y="119"/>
                  </a:cubicBezTo>
                  <a:cubicBezTo>
                    <a:pt x="541" y="128"/>
                    <a:pt x="469" y="138"/>
                    <a:pt x="398" y="151"/>
                  </a:cubicBezTo>
                  <a:cubicBezTo>
                    <a:pt x="279" y="171"/>
                    <a:pt x="161" y="196"/>
                    <a:pt x="44" y="223"/>
                  </a:cubicBezTo>
                  <a:cubicBezTo>
                    <a:pt x="32" y="226"/>
                    <a:pt x="20" y="231"/>
                    <a:pt x="8" y="235"/>
                  </a:cubicBezTo>
                  <a:cubicBezTo>
                    <a:pt x="0" y="235"/>
                    <a:pt x="2" y="229"/>
                    <a:pt x="3" y="224"/>
                  </a:cubicBezTo>
                  <a:cubicBezTo>
                    <a:pt x="5" y="211"/>
                    <a:pt x="8" y="197"/>
                    <a:pt x="6" y="184"/>
                  </a:cubicBezTo>
                  <a:cubicBezTo>
                    <a:pt x="11" y="175"/>
                    <a:pt x="20" y="173"/>
                    <a:pt x="29" y="171"/>
                  </a:cubicBezTo>
                  <a:cubicBezTo>
                    <a:pt x="188" y="133"/>
                    <a:pt x="349" y="104"/>
                    <a:pt x="510" y="80"/>
                  </a:cubicBezTo>
                  <a:cubicBezTo>
                    <a:pt x="673" y="55"/>
                    <a:pt x="838" y="43"/>
                    <a:pt x="1002" y="23"/>
                  </a:cubicBezTo>
                  <a:cubicBezTo>
                    <a:pt x="1049" y="17"/>
                    <a:pt x="1097" y="12"/>
                    <a:pt x="1144" y="5"/>
                  </a:cubicBezTo>
                  <a:cubicBezTo>
                    <a:pt x="1183" y="0"/>
                    <a:pt x="1220" y="8"/>
                    <a:pt x="1256" y="20"/>
                  </a:cubicBezTo>
                  <a:cubicBezTo>
                    <a:pt x="1263" y="22"/>
                    <a:pt x="1268" y="26"/>
                    <a:pt x="1272" y="31"/>
                  </a:cubicBezTo>
                  <a:cubicBezTo>
                    <a:pt x="1280" y="52"/>
                    <a:pt x="1275" y="74"/>
                    <a:pt x="1276" y="9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DED02852-7136-B9AE-C491-AE198C7ABA0C}"/>
                </a:ext>
              </a:extLst>
            </p:cNvPr>
            <p:cNvSpPr>
              <a:spLocks/>
            </p:cNvSpPr>
            <p:nvPr/>
          </p:nvSpPr>
          <p:spPr bwMode="auto">
            <a:xfrm>
              <a:off x="6143625" y="3530600"/>
              <a:ext cx="211137" cy="290513"/>
            </a:xfrm>
            <a:custGeom>
              <a:avLst/>
              <a:gdLst>
                <a:gd name="T0" fmla="*/ 234 w 234"/>
                <a:gd name="T1" fmla="*/ 206 h 320"/>
                <a:gd name="T2" fmla="*/ 233 w 234"/>
                <a:gd name="T3" fmla="*/ 301 h 320"/>
                <a:gd name="T4" fmla="*/ 216 w 234"/>
                <a:gd name="T5" fmla="*/ 319 h 320"/>
                <a:gd name="T6" fmla="*/ 104 w 234"/>
                <a:gd name="T7" fmla="*/ 319 h 320"/>
                <a:gd name="T8" fmla="*/ 88 w 234"/>
                <a:gd name="T9" fmla="*/ 315 h 320"/>
                <a:gd name="T10" fmla="*/ 76 w 234"/>
                <a:gd name="T11" fmla="*/ 278 h 320"/>
                <a:gd name="T12" fmla="*/ 50 w 234"/>
                <a:gd name="T13" fmla="*/ 199 h 320"/>
                <a:gd name="T14" fmla="*/ 16 w 234"/>
                <a:gd name="T15" fmla="*/ 94 h 320"/>
                <a:gd name="T16" fmla="*/ 7 w 234"/>
                <a:gd name="T17" fmla="*/ 64 h 320"/>
                <a:gd name="T18" fmla="*/ 17 w 234"/>
                <a:gd name="T19" fmla="*/ 33 h 320"/>
                <a:gd name="T20" fmla="*/ 164 w 234"/>
                <a:gd name="T21" fmla="*/ 17 h 320"/>
                <a:gd name="T22" fmla="*/ 234 w 234"/>
                <a:gd name="T23" fmla="*/ 116 h 320"/>
                <a:gd name="T24" fmla="*/ 234 w 234"/>
                <a:gd name="T25" fmla="*/ 20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320">
                  <a:moveTo>
                    <a:pt x="234" y="206"/>
                  </a:moveTo>
                  <a:cubicBezTo>
                    <a:pt x="234" y="238"/>
                    <a:pt x="232" y="270"/>
                    <a:pt x="233" y="301"/>
                  </a:cubicBezTo>
                  <a:cubicBezTo>
                    <a:pt x="233" y="314"/>
                    <a:pt x="229" y="319"/>
                    <a:pt x="216" y="319"/>
                  </a:cubicBezTo>
                  <a:cubicBezTo>
                    <a:pt x="179" y="318"/>
                    <a:pt x="141" y="319"/>
                    <a:pt x="104" y="319"/>
                  </a:cubicBezTo>
                  <a:cubicBezTo>
                    <a:pt x="98" y="319"/>
                    <a:pt x="92" y="320"/>
                    <a:pt x="88" y="315"/>
                  </a:cubicBezTo>
                  <a:cubicBezTo>
                    <a:pt x="86" y="302"/>
                    <a:pt x="81" y="290"/>
                    <a:pt x="76" y="278"/>
                  </a:cubicBezTo>
                  <a:cubicBezTo>
                    <a:pt x="65" y="252"/>
                    <a:pt x="55" y="227"/>
                    <a:pt x="50" y="199"/>
                  </a:cubicBezTo>
                  <a:cubicBezTo>
                    <a:pt x="40" y="164"/>
                    <a:pt x="29" y="128"/>
                    <a:pt x="16" y="94"/>
                  </a:cubicBezTo>
                  <a:cubicBezTo>
                    <a:pt x="13" y="84"/>
                    <a:pt x="11" y="73"/>
                    <a:pt x="7" y="64"/>
                  </a:cubicBezTo>
                  <a:cubicBezTo>
                    <a:pt x="0" y="49"/>
                    <a:pt x="4" y="41"/>
                    <a:pt x="17" y="33"/>
                  </a:cubicBezTo>
                  <a:cubicBezTo>
                    <a:pt x="64" y="7"/>
                    <a:pt x="113" y="0"/>
                    <a:pt x="164" y="17"/>
                  </a:cubicBezTo>
                  <a:cubicBezTo>
                    <a:pt x="207" y="31"/>
                    <a:pt x="233" y="71"/>
                    <a:pt x="234" y="116"/>
                  </a:cubicBezTo>
                  <a:cubicBezTo>
                    <a:pt x="234" y="146"/>
                    <a:pt x="234" y="176"/>
                    <a:pt x="234" y="20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ADA50951-2727-4AB4-810E-C623D6B41404}"/>
                </a:ext>
              </a:extLst>
            </p:cNvPr>
            <p:cNvSpPr>
              <a:spLocks/>
            </p:cNvSpPr>
            <p:nvPr/>
          </p:nvSpPr>
          <p:spPr bwMode="auto">
            <a:xfrm>
              <a:off x="7891463" y="4114800"/>
              <a:ext cx="133350" cy="393700"/>
            </a:xfrm>
            <a:custGeom>
              <a:avLst/>
              <a:gdLst>
                <a:gd name="T0" fmla="*/ 146 w 146"/>
                <a:gd name="T1" fmla="*/ 423 h 434"/>
                <a:gd name="T2" fmla="*/ 110 w 146"/>
                <a:gd name="T3" fmla="*/ 428 h 434"/>
                <a:gd name="T4" fmla="*/ 9 w 146"/>
                <a:gd name="T5" fmla="*/ 434 h 434"/>
                <a:gd name="T6" fmla="*/ 1 w 146"/>
                <a:gd name="T7" fmla="*/ 110 h 434"/>
                <a:gd name="T8" fmla="*/ 13 w 146"/>
                <a:gd name="T9" fmla="*/ 38 h 434"/>
                <a:gd name="T10" fmla="*/ 59 w 146"/>
                <a:gd name="T11" fmla="*/ 2 h 434"/>
                <a:gd name="T12" fmla="*/ 114 w 146"/>
                <a:gd name="T13" fmla="*/ 30 h 434"/>
                <a:gd name="T14" fmla="*/ 137 w 146"/>
                <a:gd name="T15" fmla="*/ 109 h 434"/>
                <a:gd name="T16" fmla="*/ 146 w 146"/>
                <a:gd name="T17" fmla="*/ 4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434">
                  <a:moveTo>
                    <a:pt x="146" y="423"/>
                  </a:moveTo>
                  <a:cubicBezTo>
                    <a:pt x="135" y="431"/>
                    <a:pt x="122" y="427"/>
                    <a:pt x="110" y="428"/>
                  </a:cubicBezTo>
                  <a:cubicBezTo>
                    <a:pt x="76" y="431"/>
                    <a:pt x="43" y="432"/>
                    <a:pt x="9" y="434"/>
                  </a:cubicBezTo>
                  <a:cubicBezTo>
                    <a:pt x="7" y="326"/>
                    <a:pt x="4" y="218"/>
                    <a:pt x="1" y="110"/>
                  </a:cubicBezTo>
                  <a:cubicBezTo>
                    <a:pt x="0" y="85"/>
                    <a:pt x="3" y="61"/>
                    <a:pt x="13" y="38"/>
                  </a:cubicBezTo>
                  <a:cubicBezTo>
                    <a:pt x="22" y="18"/>
                    <a:pt x="35" y="4"/>
                    <a:pt x="59" y="2"/>
                  </a:cubicBezTo>
                  <a:cubicBezTo>
                    <a:pt x="83" y="0"/>
                    <a:pt x="101" y="10"/>
                    <a:pt x="114" y="30"/>
                  </a:cubicBezTo>
                  <a:cubicBezTo>
                    <a:pt x="130" y="54"/>
                    <a:pt x="136" y="81"/>
                    <a:pt x="137" y="109"/>
                  </a:cubicBezTo>
                  <a:cubicBezTo>
                    <a:pt x="140" y="214"/>
                    <a:pt x="143" y="318"/>
                    <a:pt x="146" y="42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12972BC7-1518-B05E-1142-AF51988F7B59}"/>
                </a:ext>
              </a:extLst>
            </p:cNvPr>
            <p:cNvSpPr>
              <a:spLocks/>
            </p:cNvSpPr>
            <p:nvPr/>
          </p:nvSpPr>
          <p:spPr bwMode="auto">
            <a:xfrm>
              <a:off x="4937125" y="3228975"/>
              <a:ext cx="1162050" cy="211138"/>
            </a:xfrm>
            <a:custGeom>
              <a:avLst/>
              <a:gdLst>
                <a:gd name="T0" fmla="*/ 1274 w 1282"/>
                <a:gd name="T1" fmla="*/ 81 h 234"/>
                <a:gd name="T2" fmla="*/ 1161 w 1282"/>
                <a:gd name="T3" fmla="*/ 61 h 234"/>
                <a:gd name="T4" fmla="*/ 1015 w 1282"/>
                <a:gd name="T5" fmla="*/ 79 h 234"/>
                <a:gd name="T6" fmla="*/ 895 w 1282"/>
                <a:gd name="T7" fmla="*/ 93 h 234"/>
                <a:gd name="T8" fmla="*/ 758 w 1282"/>
                <a:gd name="T9" fmla="*/ 108 h 234"/>
                <a:gd name="T10" fmla="*/ 640 w 1282"/>
                <a:gd name="T11" fmla="*/ 121 h 234"/>
                <a:gd name="T12" fmla="*/ 478 w 1282"/>
                <a:gd name="T13" fmla="*/ 143 h 234"/>
                <a:gd name="T14" fmla="*/ 151 w 1282"/>
                <a:gd name="T15" fmla="*/ 201 h 234"/>
                <a:gd name="T16" fmla="*/ 8 w 1282"/>
                <a:gd name="T17" fmla="*/ 234 h 234"/>
                <a:gd name="T18" fmla="*/ 6 w 1282"/>
                <a:gd name="T19" fmla="*/ 224 h 234"/>
                <a:gd name="T20" fmla="*/ 29 w 1282"/>
                <a:gd name="T21" fmla="*/ 189 h 234"/>
                <a:gd name="T22" fmla="*/ 46 w 1282"/>
                <a:gd name="T23" fmla="*/ 172 h 234"/>
                <a:gd name="T24" fmla="*/ 67 w 1282"/>
                <a:gd name="T25" fmla="*/ 177 h 234"/>
                <a:gd name="T26" fmla="*/ 107 w 1282"/>
                <a:gd name="T27" fmla="*/ 163 h 234"/>
                <a:gd name="T28" fmla="*/ 135 w 1282"/>
                <a:gd name="T29" fmla="*/ 129 h 234"/>
                <a:gd name="T30" fmla="*/ 146 w 1282"/>
                <a:gd name="T31" fmla="*/ 96 h 234"/>
                <a:gd name="T32" fmla="*/ 146 w 1282"/>
                <a:gd name="T33" fmla="*/ 134 h 234"/>
                <a:gd name="T34" fmla="*/ 179 w 1282"/>
                <a:gd name="T35" fmla="*/ 152 h 234"/>
                <a:gd name="T36" fmla="*/ 214 w 1282"/>
                <a:gd name="T37" fmla="*/ 140 h 234"/>
                <a:gd name="T38" fmla="*/ 267 w 1282"/>
                <a:gd name="T39" fmla="*/ 129 h 234"/>
                <a:gd name="T40" fmla="*/ 289 w 1282"/>
                <a:gd name="T41" fmla="*/ 133 h 234"/>
                <a:gd name="T42" fmla="*/ 351 w 1282"/>
                <a:gd name="T43" fmla="*/ 116 h 234"/>
                <a:gd name="T44" fmla="*/ 454 w 1282"/>
                <a:gd name="T45" fmla="*/ 96 h 234"/>
                <a:gd name="T46" fmla="*/ 489 w 1282"/>
                <a:gd name="T47" fmla="*/ 97 h 234"/>
                <a:gd name="T48" fmla="*/ 558 w 1282"/>
                <a:gd name="T49" fmla="*/ 81 h 234"/>
                <a:gd name="T50" fmla="*/ 709 w 1282"/>
                <a:gd name="T51" fmla="*/ 62 h 234"/>
                <a:gd name="T52" fmla="*/ 744 w 1282"/>
                <a:gd name="T53" fmla="*/ 58 h 234"/>
                <a:gd name="T54" fmla="*/ 762 w 1282"/>
                <a:gd name="T55" fmla="*/ 38 h 234"/>
                <a:gd name="T56" fmla="*/ 764 w 1282"/>
                <a:gd name="T57" fmla="*/ 14 h 234"/>
                <a:gd name="T58" fmla="*/ 775 w 1282"/>
                <a:gd name="T59" fmla="*/ 2 h 234"/>
                <a:gd name="T60" fmla="*/ 778 w 1282"/>
                <a:gd name="T61" fmla="*/ 61 h 234"/>
                <a:gd name="T62" fmla="*/ 914 w 1282"/>
                <a:gd name="T63" fmla="*/ 47 h 234"/>
                <a:gd name="T64" fmla="*/ 1034 w 1282"/>
                <a:gd name="T65" fmla="*/ 33 h 234"/>
                <a:gd name="T66" fmla="*/ 1117 w 1282"/>
                <a:gd name="T67" fmla="*/ 22 h 234"/>
                <a:gd name="T68" fmla="*/ 1265 w 1282"/>
                <a:gd name="T69" fmla="*/ 46 h 234"/>
                <a:gd name="T70" fmla="*/ 1274 w 1282"/>
                <a:gd name="T71" fmla="*/ 8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2" h="234">
                  <a:moveTo>
                    <a:pt x="1274" y="81"/>
                  </a:moveTo>
                  <a:cubicBezTo>
                    <a:pt x="1237" y="72"/>
                    <a:pt x="1200" y="57"/>
                    <a:pt x="1161" y="61"/>
                  </a:cubicBezTo>
                  <a:cubicBezTo>
                    <a:pt x="1112" y="67"/>
                    <a:pt x="1064" y="73"/>
                    <a:pt x="1015" y="79"/>
                  </a:cubicBezTo>
                  <a:cubicBezTo>
                    <a:pt x="975" y="84"/>
                    <a:pt x="935" y="89"/>
                    <a:pt x="895" y="93"/>
                  </a:cubicBezTo>
                  <a:cubicBezTo>
                    <a:pt x="849" y="98"/>
                    <a:pt x="804" y="103"/>
                    <a:pt x="758" y="108"/>
                  </a:cubicBezTo>
                  <a:cubicBezTo>
                    <a:pt x="719" y="113"/>
                    <a:pt x="679" y="118"/>
                    <a:pt x="640" y="121"/>
                  </a:cubicBezTo>
                  <a:cubicBezTo>
                    <a:pt x="585" y="125"/>
                    <a:pt x="532" y="135"/>
                    <a:pt x="478" y="143"/>
                  </a:cubicBezTo>
                  <a:cubicBezTo>
                    <a:pt x="369" y="158"/>
                    <a:pt x="260" y="179"/>
                    <a:pt x="151" y="201"/>
                  </a:cubicBezTo>
                  <a:cubicBezTo>
                    <a:pt x="103" y="212"/>
                    <a:pt x="55" y="223"/>
                    <a:pt x="8" y="234"/>
                  </a:cubicBezTo>
                  <a:cubicBezTo>
                    <a:pt x="7" y="231"/>
                    <a:pt x="6" y="227"/>
                    <a:pt x="6" y="224"/>
                  </a:cubicBezTo>
                  <a:cubicBezTo>
                    <a:pt x="1" y="196"/>
                    <a:pt x="0" y="196"/>
                    <a:pt x="29" y="189"/>
                  </a:cubicBezTo>
                  <a:cubicBezTo>
                    <a:pt x="40" y="187"/>
                    <a:pt x="44" y="181"/>
                    <a:pt x="46" y="172"/>
                  </a:cubicBezTo>
                  <a:cubicBezTo>
                    <a:pt x="48" y="191"/>
                    <a:pt x="58" y="181"/>
                    <a:pt x="67" y="177"/>
                  </a:cubicBezTo>
                  <a:cubicBezTo>
                    <a:pt x="78" y="166"/>
                    <a:pt x="93" y="166"/>
                    <a:pt x="107" y="163"/>
                  </a:cubicBezTo>
                  <a:cubicBezTo>
                    <a:pt x="134" y="156"/>
                    <a:pt x="134" y="157"/>
                    <a:pt x="135" y="129"/>
                  </a:cubicBezTo>
                  <a:cubicBezTo>
                    <a:pt x="136" y="117"/>
                    <a:pt x="131" y="104"/>
                    <a:pt x="146" y="96"/>
                  </a:cubicBezTo>
                  <a:cubicBezTo>
                    <a:pt x="146" y="109"/>
                    <a:pt x="146" y="121"/>
                    <a:pt x="146" y="134"/>
                  </a:cubicBezTo>
                  <a:cubicBezTo>
                    <a:pt x="146" y="164"/>
                    <a:pt x="150" y="166"/>
                    <a:pt x="179" y="152"/>
                  </a:cubicBezTo>
                  <a:cubicBezTo>
                    <a:pt x="189" y="142"/>
                    <a:pt x="202" y="142"/>
                    <a:pt x="214" y="140"/>
                  </a:cubicBezTo>
                  <a:cubicBezTo>
                    <a:pt x="232" y="136"/>
                    <a:pt x="249" y="132"/>
                    <a:pt x="267" y="129"/>
                  </a:cubicBezTo>
                  <a:cubicBezTo>
                    <a:pt x="274" y="128"/>
                    <a:pt x="282" y="126"/>
                    <a:pt x="289" y="133"/>
                  </a:cubicBezTo>
                  <a:cubicBezTo>
                    <a:pt x="309" y="125"/>
                    <a:pt x="332" y="130"/>
                    <a:pt x="351" y="116"/>
                  </a:cubicBezTo>
                  <a:cubicBezTo>
                    <a:pt x="384" y="104"/>
                    <a:pt x="420" y="102"/>
                    <a:pt x="454" y="96"/>
                  </a:cubicBezTo>
                  <a:cubicBezTo>
                    <a:pt x="466" y="94"/>
                    <a:pt x="477" y="89"/>
                    <a:pt x="489" y="97"/>
                  </a:cubicBezTo>
                  <a:cubicBezTo>
                    <a:pt x="512" y="92"/>
                    <a:pt x="537" y="97"/>
                    <a:pt x="558" y="81"/>
                  </a:cubicBezTo>
                  <a:cubicBezTo>
                    <a:pt x="608" y="72"/>
                    <a:pt x="658" y="67"/>
                    <a:pt x="709" y="62"/>
                  </a:cubicBezTo>
                  <a:cubicBezTo>
                    <a:pt x="721" y="61"/>
                    <a:pt x="732" y="58"/>
                    <a:pt x="744" y="58"/>
                  </a:cubicBezTo>
                  <a:cubicBezTo>
                    <a:pt x="758" y="58"/>
                    <a:pt x="763" y="51"/>
                    <a:pt x="762" y="38"/>
                  </a:cubicBezTo>
                  <a:cubicBezTo>
                    <a:pt x="762" y="30"/>
                    <a:pt x="762" y="22"/>
                    <a:pt x="764" y="14"/>
                  </a:cubicBezTo>
                  <a:cubicBezTo>
                    <a:pt x="765" y="8"/>
                    <a:pt x="765" y="0"/>
                    <a:pt x="775" y="2"/>
                  </a:cubicBezTo>
                  <a:cubicBezTo>
                    <a:pt x="779" y="21"/>
                    <a:pt x="773" y="41"/>
                    <a:pt x="778" y="61"/>
                  </a:cubicBezTo>
                  <a:cubicBezTo>
                    <a:pt x="823" y="57"/>
                    <a:pt x="869" y="52"/>
                    <a:pt x="914" y="47"/>
                  </a:cubicBezTo>
                  <a:cubicBezTo>
                    <a:pt x="954" y="43"/>
                    <a:pt x="994" y="38"/>
                    <a:pt x="1034" y="33"/>
                  </a:cubicBezTo>
                  <a:cubicBezTo>
                    <a:pt x="1062" y="29"/>
                    <a:pt x="1089" y="24"/>
                    <a:pt x="1117" y="22"/>
                  </a:cubicBezTo>
                  <a:cubicBezTo>
                    <a:pt x="1167" y="20"/>
                    <a:pt x="1217" y="31"/>
                    <a:pt x="1265" y="46"/>
                  </a:cubicBezTo>
                  <a:cubicBezTo>
                    <a:pt x="1282" y="51"/>
                    <a:pt x="1271" y="69"/>
                    <a:pt x="1274" y="81"/>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32367184-8E9F-8FE2-85CB-CBEDE750A48A}"/>
                </a:ext>
              </a:extLst>
            </p:cNvPr>
            <p:cNvSpPr>
              <a:spLocks/>
            </p:cNvSpPr>
            <p:nvPr/>
          </p:nvSpPr>
          <p:spPr bwMode="auto">
            <a:xfrm>
              <a:off x="4946650" y="3371850"/>
              <a:ext cx="1154112" cy="204788"/>
            </a:xfrm>
            <a:custGeom>
              <a:avLst/>
              <a:gdLst>
                <a:gd name="T0" fmla="*/ 7 w 1272"/>
                <a:gd name="T1" fmla="*/ 179 h 226"/>
                <a:gd name="T2" fmla="*/ 196 w 1272"/>
                <a:gd name="T3" fmla="*/ 130 h 226"/>
                <a:gd name="T4" fmla="*/ 522 w 1272"/>
                <a:gd name="T5" fmla="*/ 71 h 226"/>
                <a:gd name="T6" fmla="*/ 769 w 1272"/>
                <a:gd name="T7" fmla="*/ 43 h 226"/>
                <a:gd name="T8" fmla="*/ 1033 w 1272"/>
                <a:gd name="T9" fmla="*/ 12 h 226"/>
                <a:gd name="T10" fmla="*/ 1180 w 1272"/>
                <a:gd name="T11" fmla="*/ 3 h 226"/>
                <a:gd name="T12" fmla="*/ 1266 w 1272"/>
                <a:gd name="T13" fmla="*/ 19 h 226"/>
                <a:gd name="T14" fmla="*/ 1271 w 1272"/>
                <a:gd name="T15" fmla="*/ 71 h 226"/>
                <a:gd name="T16" fmla="*/ 1240 w 1272"/>
                <a:gd name="T17" fmla="*/ 61 h 226"/>
                <a:gd name="T18" fmla="*/ 1125 w 1272"/>
                <a:gd name="T19" fmla="*/ 48 h 226"/>
                <a:gd name="T20" fmla="*/ 989 w 1272"/>
                <a:gd name="T21" fmla="*/ 63 h 226"/>
                <a:gd name="T22" fmla="*/ 809 w 1272"/>
                <a:gd name="T23" fmla="*/ 82 h 226"/>
                <a:gd name="T24" fmla="*/ 684 w 1272"/>
                <a:gd name="T25" fmla="*/ 95 h 226"/>
                <a:gd name="T26" fmla="*/ 499 w 1272"/>
                <a:gd name="T27" fmla="*/ 116 h 226"/>
                <a:gd name="T28" fmla="*/ 205 w 1272"/>
                <a:gd name="T29" fmla="*/ 167 h 226"/>
                <a:gd name="T30" fmla="*/ 38 w 1272"/>
                <a:gd name="T31" fmla="*/ 204 h 226"/>
                <a:gd name="T32" fmla="*/ 16 w 1272"/>
                <a:gd name="T33" fmla="*/ 226 h 226"/>
                <a:gd name="T34" fmla="*/ 5 w 1272"/>
                <a:gd name="T35" fmla="*/ 212 h 226"/>
                <a:gd name="T36" fmla="*/ 2 w 1272"/>
                <a:gd name="T37" fmla="*/ 202 h 226"/>
                <a:gd name="T38" fmla="*/ 7 w 1272"/>
                <a:gd name="T39" fmla="*/ 179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72" h="226">
                  <a:moveTo>
                    <a:pt x="7" y="179"/>
                  </a:moveTo>
                  <a:cubicBezTo>
                    <a:pt x="70" y="163"/>
                    <a:pt x="132" y="145"/>
                    <a:pt x="196" y="130"/>
                  </a:cubicBezTo>
                  <a:cubicBezTo>
                    <a:pt x="304" y="106"/>
                    <a:pt x="412" y="85"/>
                    <a:pt x="522" y="71"/>
                  </a:cubicBezTo>
                  <a:cubicBezTo>
                    <a:pt x="604" y="60"/>
                    <a:pt x="687" y="52"/>
                    <a:pt x="769" y="43"/>
                  </a:cubicBezTo>
                  <a:cubicBezTo>
                    <a:pt x="857" y="33"/>
                    <a:pt x="945" y="21"/>
                    <a:pt x="1033" y="12"/>
                  </a:cubicBezTo>
                  <a:cubicBezTo>
                    <a:pt x="1082" y="7"/>
                    <a:pt x="1131" y="0"/>
                    <a:pt x="1180" y="3"/>
                  </a:cubicBezTo>
                  <a:cubicBezTo>
                    <a:pt x="1209" y="5"/>
                    <a:pt x="1238" y="12"/>
                    <a:pt x="1266" y="19"/>
                  </a:cubicBezTo>
                  <a:cubicBezTo>
                    <a:pt x="1272" y="36"/>
                    <a:pt x="1269" y="54"/>
                    <a:pt x="1271" y="71"/>
                  </a:cubicBezTo>
                  <a:cubicBezTo>
                    <a:pt x="1258" y="74"/>
                    <a:pt x="1249" y="66"/>
                    <a:pt x="1240" y="61"/>
                  </a:cubicBezTo>
                  <a:cubicBezTo>
                    <a:pt x="1203" y="42"/>
                    <a:pt x="1164" y="44"/>
                    <a:pt x="1125" y="48"/>
                  </a:cubicBezTo>
                  <a:cubicBezTo>
                    <a:pt x="1080" y="53"/>
                    <a:pt x="1034" y="58"/>
                    <a:pt x="989" y="63"/>
                  </a:cubicBezTo>
                  <a:cubicBezTo>
                    <a:pt x="929" y="70"/>
                    <a:pt x="869" y="76"/>
                    <a:pt x="809" y="82"/>
                  </a:cubicBezTo>
                  <a:cubicBezTo>
                    <a:pt x="768" y="87"/>
                    <a:pt x="726" y="91"/>
                    <a:pt x="684" y="95"/>
                  </a:cubicBezTo>
                  <a:cubicBezTo>
                    <a:pt x="623" y="102"/>
                    <a:pt x="560" y="107"/>
                    <a:pt x="499" y="116"/>
                  </a:cubicBezTo>
                  <a:cubicBezTo>
                    <a:pt x="400" y="130"/>
                    <a:pt x="302" y="146"/>
                    <a:pt x="205" y="167"/>
                  </a:cubicBezTo>
                  <a:cubicBezTo>
                    <a:pt x="149" y="179"/>
                    <a:pt x="94" y="192"/>
                    <a:pt x="38" y="204"/>
                  </a:cubicBezTo>
                  <a:cubicBezTo>
                    <a:pt x="25" y="207"/>
                    <a:pt x="17" y="213"/>
                    <a:pt x="16" y="226"/>
                  </a:cubicBezTo>
                  <a:cubicBezTo>
                    <a:pt x="13" y="221"/>
                    <a:pt x="20" y="209"/>
                    <a:pt x="5" y="212"/>
                  </a:cubicBezTo>
                  <a:cubicBezTo>
                    <a:pt x="0" y="213"/>
                    <a:pt x="2" y="206"/>
                    <a:pt x="2" y="202"/>
                  </a:cubicBezTo>
                  <a:cubicBezTo>
                    <a:pt x="3" y="195"/>
                    <a:pt x="5" y="187"/>
                    <a:pt x="7" y="179"/>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591C8F85-517C-0159-667F-1CFC3688DB6B}"/>
                </a:ext>
              </a:extLst>
            </p:cNvPr>
            <p:cNvSpPr>
              <a:spLocks/>
            </p:cNvSpPr>
            <p:nvPr/>
          </p:nvSpPr>
          <p:spPr bwMode="auto">
            <a:xfrm>
              <a:off x="7862888" y="3611563"/>
              <a:ext cx="142875" cy="354013"/>
            </a:xfrm>
            <a:custGeom>
              <a:avLst/>
              <a:gdLst>
                <a:gd name="T0" fmla="*/ 88 w 157"/>
                <a:gd name="T1" fmla="*/ 390 h 390"/>
                <a:gd name="T2" fmla="*/ 56 w 157"/>
                <a:gd name="T3" fmla="*/ 390 h 390"/>
                <a:gd name="T4" fmla="*/ 19 w 157"/>
                <a:gd name="T5" fmla="*/ 357 h 390"/>
                <a:gd name="T6" fmla="*/ 1 w 157"/>
                <a:gd name="T7" fmla="*/ 96 h 390"/>
                <a:gd name="T8" fmla="*/ 6 w 157"/>
                <a:gd name="T9" fmla="*/ 48 h 390"/>
                <a:gd name="T10" fmla="*/ 48 w 157"/>
                <a:gd name="T11" fmla="*/ 4 h 390"/>
                <a:gd name="T12" fmla="*/ 107 w 157"/>
                <a:gd name="T13" fmla="*/ 25 h 390"/>
                <a:gd name="T14" fmla="*/ 137 w 157"/>
                <a:gd name="T15" fmla="*/ 102 h 390"/>
                <a:gd name="T16" fmla="*/ 156 w 157"/>
                <a:gd name="T17" fmla="*/ 373 h 390"/>
                <a:gd name="T18" fmla="*/ 142 w 157"/>
                <a:gd name="T19" fmla="*/ 387 h 390"/>
                <a:gd name="T20" fmla="*/ 88 w 157"/>
                <a:gd name="T21" fmla="*/ 387 h 390"/>
                <a:gd name="T22" fmla="*/ 88 w 157"/>
                <a:gd name="T23"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390">
                  <a:moveTo>
                    <a:pt x="88" y="390"/>
                  </a:moveTo>
                  <a:cubicBezTo>
                    <a:pt x="78" y="390"/>
                    <a:pt x="67" y="390"/>
                    <a:pt x="56" y="390"/>
                  </a:cubicBezTo>
                  <a:cubicBezTo>
                    <a:pt x="22" y="390"/>
                    <a:pt x="21" y="390"/>
                    <a:pt x="19" y="357"/>
                  </a:cubicBezTo>
                  <a:cubicBezTo>
                    <a:pt x="13" y="270"/>
                    <a:pt x="7" y="183"/>
                    <a:pt x="1" y="96"/>
                  </a:cubicBezTo>
                  <a:cubicBezTo>
                    <a:pt x="0" y="80"/>
                    <a:pt x="1" y="64"/>
                    <a:pt x="6" y="48"/>
                  </a:cubicBezTo>
                  <a:cubicBezTo>
                    <a:pt x="13" y="27"/>
                    <a:pt x="23" y="9"/>
                    <a:pt x="48" y="4"/>
                  </a:cubicBezTo>
                  <a:cubicBezTo>
                    <a:pt x="71" y="0"/>
                    <a:pt x="91" y="8"/>
                    <a:pt x="107" y="25"/>
                  </a:cubicBezTo>
                  <a:cubicBezTo>
                    <a:pt x="126" y="47"/>
                    <a:pt x="135" y="73"/>
                    <a:pt x="137" y="102"/>
                  </a:cubicBezTo>
                  <a:cubicBezTo>
                    <a:pt x="143" y="192"/>
                    <a:pt x="149" y="283"/>
                    <a:pt x="156" y="373"/>
                  </a:cubicBezTo>
                  <a:cubicBezTo>
                    <a:pt x="157" y="385"/>
                    <a:pt x="153" y="388"/>
                    <a:pt x="142" y="387"/>
                  </a:cubicBezTo>
                  <a:cubicBezTo>
                    <a:pt x="124" y="387"/>
                    <a:pt x="106" y="387"/>
                    <a:pt x="88" y="387"/>
                  </a:cubicBezTo>
                  <a:cubicBezTo>
                    <a:pt x="88" y="388"/>
                    <a:pt x="88" y="389"/>
                    <a:pt x="88" y="39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5B5017DA-1B79-A186-AA53-0A65A88BB7BB}"/>
                </a:ext>
              </a:extLst>
            </p:cNvPr>
            <p:cNvSpPr>
              <a:spLocks/>
            </p:cNvSpPr>
            <p:nvPr/>
          </p:nvSpPr>
          <p:spPr bwMode="auto">
            <a:xfrm>
              <a:off x="8062913" y="4130675"/>
              <a:ext cx="122237" cy="371475"/>
            </a:xfrm>
            <a:custGeom>
              <a:avLst/>
              <a:gdLst>
                <a:gd name="T0" fmla="*/ 135 w 135"/>
                <a:gd name="T1" fmla="*/ 391 h 410"/>
                <a:gd name="T2" fmla="*/ 55 w 135"/>
                <a:gd name="T3" fmla="*/ 401 h 410"/>
                <a:gd name="T4" fmla="*/ 12 w 135"/>
                <a:gd name="T5" fmla="*/ 401 h 410"/>
                <a:gd name="T6" fmla="*/ 1 w 135"/>
                <a:gd name="T7" fmla="*/ 108 h 410"/>
                <a:gd name="T8" fmla="*/ 12 w 135"/>
                <a:gd name="T9" fmla="*/ 31 h 410"/>
                <a:gd name="T10" fmla="*/ 46 w 135"/>
                <a:gd name="T11" fmla="*/ 2 h 410"/>
                <a:gd name="T12" fmla="*/ 87 w 135"/>
                <a:gd name="T13" fmla="*/ 25 h 410"/>
                <a:gd name="T14" fmla="*/ 108 w 135"/>
                <a:gd name="T15" fmla="*/ 107 h 410"/>
                <a:gd name="T16" fmla="*/ 120 w 135"/>
                <a:gd name="T17" fmla="*/ 375 h 410"/>
                <a:gd name="T18" fmla="*/ 135 w 135"/>
                <a:gd name="T19" fmla="*/ 39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410">
                  <a:moveTo>
                    <a:pt x="135" y="391"/>
                  </a:moveTo>
                  <a:cubicBezTo>
                    <a:pt x="109" y="401"/>
                    <a:pt x="81" y="401"/>
                    <a:pt x="55" y="401"/>
                  </a:cubicBezTo>
                  <a:cubicBezTo>
                    <a:pt x="40" y="401"/>
                    <a:pt x="26" y="410"/>
                    <a:pt x="12" y="401"/>
                  </a:cubicBezTo>
                  <a:cubicBezTo>
                    <a:pt x="8" y="303"/>
                    <a:pt x="5" y="206"/>
                    <a:pt x="1" y="108"/>
                  </a:cubicBezTo>
                  <a:cubicBezTo>
                    <a:pt x="0" y="82"/>
                    <a:pt x="2" y="56"/>
                    <a:pt x="12" y="31"/>
                  </a:cubicBezTo>
                  <a:cubicBezTo>
                    <a:pt x="18" y="16"/>
                    <a:pt x="27" y="3"/>
                    <a:pt x="46" y="2"/>
                  </a:cubicBezTo>
                  <a:cubicBezTo>
                    <a:pt x="65" y="0"/>
                    <a:pt x="78" y="10"/>
                    <a:pt x="87" y="25"/>
                  </a:cubicBezTo>
                  <a:cubicBezTo>
                    <a:pt x="102" y="50"/>
                    <a:pt x="106" y="78"/>
                    <a:pt x="108" y="107"/>
                  </a:cubicBezTo>
                  <a:cubicBezTo>
                    <a:pt x="112" y="196"/>
                    <a:pt x="116" y="286"/>
                    <a:pt x="120" y="375"/>
                  </a:cubicBezTo>
                  <a:cubicBezTo>
                    <a:pt x="120" y="386"/>
                    <a:pt x="122" y="393"/>
                    <a:pt x="135" y="39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ED936870-46AB-94BF-8238-2EE6C287EC55}"/>
                </a:ext>
              </a:extLst>
            </p:cNvPr>
            <p:cNvSpPr>
              <a:spLocks/>
            </p:cNvSpPr>
            <p:nvPr/>
          </p:nvSpPr>
          <p:spPr bwMode="auto">
            <a:xfrm>
              <a:off x="7831138" y="3246438"/>
              <a:ext cx="131762" cy="301625"/>
            </a:xfrm>
            <a:custGeom>
              <a:avLst/>
              <a:gdLst>
                <a:gd name="T0" fmla="*/ 146 w 146"/>
                <a:gd name="T1" fmla="*/ 301 h 332"/>
                <a:gd name="T2" fmla="*/ 116 w 146"/>
                <a:gd name="T3" fmla="*/ 329 h 332"/>
                <a:gd name="T4" fmla="*/ 36 w 146"/>
                <a:gd name="T5" fmla="*/ 325 h 332"/>
                <a:gd name="T6" fmla="*/ 21 w 146"/>
                <a:gd name="T7" fmla="*/ 312 h 332"/>
                <a:gd name="T8" fmla="*/ 10 w 146"/>
                <a:gd name="T9" fmla="*/ 185 h 332"/>
                <a:gd name="T10" fmla="*/ 2 w 146"/>
                <a:gd name="T11" fmla="*/ 104 h 332"/>
                <a:gd name="T12" fmla="*/ 11 w 146"/>
                <a:gd name="T13" fmla="*/ 40 h 332"/>
                <a:gd name="T14" fmla="*/ 115 w 146"/>
                <a:gd name="T15" fmla="*/ 51 h 332"/>
                <a:gd name="T16" fmla="*/ 132 w 146"/>
                <a:gd name="T17" fmla="*/ 130 h 332"/>
                <a:gd name="T18" fmla="*/ 146 w 146"/>
                <a:gd name="T19" fmla="*/ 30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332">
                  <a:moveTo>
                    <a:pt x="146" y="301"/>
                  </a:moveTo>
                  <a:cubicBezTo>
                    <a:pt x="146" y="330"/>
                    <a:pt x="146" y="332"/>
                    <a:pt x="116" y="329"/>
                  </a:cubicBezTo>
                  <a:cubicBezTo>
                    <a:pt x="90" y="326"/>
                    <a:pt x="63" y="325"/>
                    <a:pt x="36" y="325"/>
                  </a:cubicBezTo>
                  <a:cubicBezTo>
                    <a:pt x="27" y="325"/>
                    <a:pt x="22" y="323"/>
                    <a:pt x="21" y="312"/>
                  </a:cubicBezTo>
                  <a:cubicBezTo>
                    <a:pt x="18" y="270"/>
                    <a:pt x="14" y="227"/>
                    <a:pt x="10" y="185"/>
                  </a:cubicBezTo>
                  <a:cubicBezTo>
                    <a:pt x="7" y="158"/>
                    <a:pt x="5" y="131"/>
                    <a:pt x="2" y="104"/>
                  </a:cubicBezTo>
                  <a:cubicBezTo>
                    <a:pt x="1" y="82"/>
                    <a:pt x="0" y="60"/>
                    <a:pt x="11" y="40"/>
                  </a:cubicBezTo>
                  <a:cubicBezTo>
                    <a:pt x="34" y="0"/>
                    <a:pt x="88" y="7"/>
                    <a:pt x="115" y="51"/>
                  </a:cubicBezTo>
                  <a:cubicBezTo>
                    <a:pt x="130" y="76"/>
                    <a:pt x="130" y="104"/>
                    <a:pt x="132" y="130"/>
                  </a:cubicBezTo>
                  <a:cubicBezTo>
                    <a:pt x="138" y="187"/>
                    <a:pt x="141" y="244"/>
                    <a:pt x="146" y="30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C782CE72-D828-B365-84A1-E48CDC245A05}"/>
                </a:ext>
              </a:extLst>
            </p:cNvPr>
            <p:cNvSpPr>
              <a:spLocks/>
            </p:cNvSpPr>
            <p:nvPr/>
          </p:nvSpPr>
          <p:spPr bwMode="auto">
            <a:xfrm>
              <a:off x="8032750" y="3632200"/>
              <a:ext cx="120650" cy="336550"/>
            </a:xfrm>
            <a:custGeom>
              <a:avLst/>
              <a:gdLst>
                <a:gd name="T0" fmla="*/ 76 w 132"/>
                <a:gd name="T1" fmla="*/ 368 h 370"/>
                <a:gd name="T2" fmla="*/ 36 w 132"/>
                <a:gd name="T3" fmla="*/ 369 h 370"/>
                <a:gd name="T4" fmla="*/ 22 w 132"/>
                <a:gd name="T5" fmla="*/ 356 h 370"/>
                <a:gd name="T6" fmla="*/ 2 w 132"/>
                <a:gd name="T7" fmla="*/ 93 h 370"/>
                <a:gd name="T8" fmla="*/ 10 w 132"/>
                <a:gd name="T9" fmla="*/ 38 h 370"/>
                <a:gd name="T10" fmla="*/ 78 w 132"/>
                <a:gd name="T11" fmla="*/ 24 h 370"/>
                <a:gd name="T12" fmla="*/ 109 w 132"/>
                <a:gd name="T13" fmla="*/ 107 h 370"/>
                <a:gd name="T14" fmla="*/ 131 w 132"/>
                <a:gd name="T15" fmla="*/ 351 h 370"/>
                <a:gd name="T16" fmla="*/ 118 w 132"/>
                <a:gd name="T17" fmla="*/ 366 h 370"/>
                <a:gd name="T18" fmla="*/ 76 w 132"/>
                <a:gd name="T19" fmla="*/ 366 h 370"/>
                <a:gd name="T20" fmla="*/ 76 w 132"/>
                <a:gd name="T21" fmla="*/ 3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370">
                  <a:moveTo>
                    <a:pt x="76" y="368"/>
                  </a:moveTo>
                  <a:cubicBezTo>
                    <a:pt x="63" y="368"/>
                    <a:pt x="49" y="367"/>
                    <a:pt x="36" y="369"/>
                  </a:cubicBezTo>
                  <a:cubicBezTo>
                    <a:pt x="25" y="370"/>
                    <a:pt x="23" y="365"/>
                    <a:pt x="22" y="356"/>
                  </a:cubicBezTo>
                  <a:cubicBezTo>
                    <a:pt x="16" y="268"/>
                    <a:pt x="9" y="180"/>
                    <a:pt x="2" y="93"/>
                  </a:cubicBezTo>
                  <a:cubicBezTo>
                    <a:pt x="0" y="74"/>
                    <a:pt x="3" y="55"/>
                    <a:pt x="10" y="38"/>
                  </a:cubicBezTo>
                  <a:cubicBezTo>
                    <a:pt x="22" y="6"/>
                    <a:pt x="55" y="0"/>
                    <a:pt x="78" y="24"/>
                  </a:cubicBezTo>
                  <a:cubicBezTo>
                    <a:pt x="100" y="47"/>
                    <a:pt x="106" y="77"/>
                    <a:pt x="109" y="107"/>
                  </a:cubicBezTo>
                  <a:cubicBezTo>
                    <a:pt x="116" y="188"/>
                    <a:pt x="123" y="270"/>
                    <a:pt x="131" y="351"/>
                  </a:cubicBezTo>
                  <a:cubicBezTo>
                    <a:pt x="132" y="363"/>
                    <a:pt x="130" y="367"/>
                    <a:pt x="118" y="366"/>
                  </a:cubicBezTo>
                  <a:cubicBezTo>
                    <a:pt x="104" y="366"/>
                    <a:pt x="90" y="366"/>
                    <a:pt x="76" y="366"/>
                  </a:cubicBezTo>
                  <a:cubicBezTo>
                    <a:pt x="76" y="367"/>
                    <a:pt x="76" y="368"/>
                    <a:pt x="76" y="36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0539B53B-138E-6456-B826-8A9725B6D333}"/>
                </a:ext>
              </a:extLst>
            </p:cNvPr>
            <p:cNvSpPr>
              <a:spLocks/>
            </p:cNvSpPr>
            <p:nvPr/>
          </p:nvSpPr>
          <p:spPr bwMode="auto">
            <a:xfrm>
              <a:off x="7999413" y="3290888"/>
              <a:ext cx="109537" cy="263525"/>
            </a:xfrm>
            <a:custGeom>
              <a:avLst/>
              <a:gdLst>
                <a:gd name="T0" fmla="*/ 40 w 122"/>
                <a:gd name="T1" fmla="*/ 0 h 291"/>
                <a:gd name="T2" fmla="*/ 87 w 122"/>
                <a:gd name="T3" fmla="*/ 37 h 291"/>
                <a:gd name="T4" fmla="*/ 103 w 122"/>
                <a:gd name="T5" fmla="*/ 126 h 291"/>
                <a:gd name="T6" fmla="*/ 119 w 122"/>
                <a:gd name="T7" fmla="*/ 264 h 291"/>
                <a:gd name="T8" fmla="*/ 96 w 122"/>
                <a:gd name="T9" fmla="*/ 289 h 291"/>
                <a:gd name="T10" fmla="*/ 34 w 122"/>
                <a:gd name="T11" fmla="*/ 284 h 291"/>
                <a:gd name="T12" fmla="*/ 20 w 122"/>
                <a:gd name="T13" fmla="*/ 275 h 291"/>
                <a:gd name="T14" fmla="*/ 0 w 122"/>
                <a:gd name="T15" fmla="*/ 45 h 291"/>
                <a:gd name="T16" fmla="*/ 40 w 122"/>
                <a:gd name="T17"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91">
                  <a:moveTo>
                    <a:pt x="40" y="0"/>
                  </a:moveTo>
                  <a:cubicBezTo>
                    <a:pt x="65" y="0"/>
                    <a:pt x="78" y="17"/>
                    <a:pt x="87" y="37"/>
                  </a:cubicBezTo>
                  <a:cubicBezTo>
                    <a:pt x="102" y="65"/>
                    <a:pt x="99" y="96"/>
                    <a:pt x="103" y="126"/>
                  </a:cubicBezTo>
                  <a:cubicBezTo>
                    <a:pt x="109" y="172"/>
                    <a:pt x="113" y="218"/>
                    <a:pt x="119" y="264"/>
                  </a:cubicBezTo>
                  <a:cubicBezTo>
                    <a:pt x="122" y="289"/>
                    <a:pt x="120" y="291"/>
                    <a:pt x="96" y="289"/>
                  </a:cubicBezTo>
                  <a:cubicBezTo>
                    <a:pt x="75" y="287"/>
                    <a:pt x="55" y="286"/>
                    <a:pt x="34" y="284"/>
                  </a:cubicBezTo>
                  <a:cubicBezTo>
                    <a:pt x="27" y="284"/>
                    <a:pt x="21" y="284"/>
                    <a:pt x="20" y="275"/>
                  </a:cubicBezTo>
                  <a:cubicBezTo>
                    <a:pt x="14" y="198"/>
                    <a:pt x="0" y="122"/>
                    <a:pt x="0" y="45"/>
                  </a:cubicBezTo>
                  <a:cubicBezTo>
                    <a:pt x="0" y="17"/>
                    <a:pt x="16" y="0"/>
                    <a:pt x="40" y="0"/>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530F92E2-12DE-D2A6-9F3A-717862A43A07}"/>
                </a:ext>
              </a:extLst>
            </p:cNvPr>
            <p:cNvSpPr>
              <a:spLocks/>
            </p:cNvSpPr>
            <p:nvPr/>
          </p:nvSpPr>
          <p:spPr bwMode="auto">
            <a:xfrm>
              <a:off x="8202613" y="4144963"/>
              <a:ext cx="76200" cy="339725"/>
            </a:xfrm>
            <a:custGeom>
              <a:avLst/>
              <a:gdLst>
                <a:gd name="T0" fmla="*/ 84 w 84"/>
                <a:gd name="T1" fmla="*/ 365 h 374"/>
                <a:gd name="T2" fmla="*/ 73 w 84"/>
                <a:gd name="T3" fmla="*/ 374 h 374"/>
                <a:gd name="T4" fmla="*/ 8 w 84"/>
                <a:gd name="T5" fmla="*/ 373 h 374"/>
                <a:gd name="T6" fmla="*/ 7 w 84"/>
                <a:gd name="T7" fmla="*/ 261 h 374"/>
                <a:gd name="T8" fmla="*/ 1 w 84"/>
                <a:gd name="T9" fmla="*/ 95 h 374"/>
                <a:gd name="T10" fmla="*/ 10 w 84"/>
                <a:gd name="T11" fmla="*/ 21 h 374"/>
                <a:gd name="T12" fmla="*/ 31 w 84"/>
                <a:gd name="T13" fmla="*/ 1 h 374"/>
                <a:gd name="T14" fmla="*/ 56 w 84"/>
                <a:gd name="T15" fmla="*/ 18 h 374"/>
                <a:gd name="T16" fmla="*/ 71 w 84"/>
                <a:gd name="T17" fmla="*/ 79 h 374"/>
                <a:gd name="T18" fmla="*/ 84 w 84"/>
                <a:gd name="T19" fmla="*/ 36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374">
                  <a:moveTo>
                    <a:pt x="84" y="365"/>
                  </a:moveTo>
                  <a:cubicBezTo>
                    <a:pt x="83" y="371"/>
                    <a:pt x="80" y="374"/>
                    <a:pt x="73" y="374"/>
                  </a:cubicBezTo>
                  <a:cubicBezTo>
                    <a:pt x="52" y="373"/>
                    <a:pt x="30" y="373"/>
                    <a:pt x="8" y="373"/>
                  </a:cubicBezTo>
                  <a:cubicBezTo>
                    <a:pt x="8" y="336"/>
                    <a:pt x="8" y="298"/>
                    <a:pt x="7" y="261"/>
                  </a:cubicBezTo>
                  <a:cubicBezTo>
                    <a:pt x="5" y="206"/>
                    <a:pt x="3" y="151"/>
                    <a:pt x="1" y="95"/>
                  </a:cubicBezTo>
                  <a:cubicBezTo>
                    <a:pt x="0" y="70"/>
                    <a:pt x="1" y="45"/>
                    <a:pt x="10" y="21"/>
                  </a:cubicBezTo>
                  <a:cubicBezTo>
                    <a:pt x="14" y="11"/>
                    <a:pt x="19" y="2"/>
                    <a:pt x="31" y="1"/>
                  </a:cubicBezTo>
                  <a:cubicBezTo>
                    <a:pt x="43" y="0"/>
                    <a:pt x="50" y="8"/>
                    <a:pt x="56" y="18"/>
                  </a:cubicBezTo>
                  <a:cubicBezTo>
                    <a:pt x="66" y="37"/>
                    <a:pt x="70" y="58"/>
                    <a:pt x="71" y="79"/>
                  </a:cubicBezTo>
                  <a:cubicBezTo>
                    <a:pt x="76" y="174"/>
                    <a:pt x="80" y="270"/>
                    <a:pt x="84" y="3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C051C183-F64B-93EF-9FDA-B0B51CE87C39}"/>
                </a:ext>
              </a:extLst>
            </p:cNvPr>
            <p:cNvSpPr>
              <a:spLocks/>
            </p:cNvSpPr>
            <p:nvPr/>
          </p:nvSpPr>
          <p:spPr bwMode="auto">
            <a:xfrm>
              <a:off x="8172450" y="3670300"/>
              <a:ext cx="87312" cy="298450"/>
            </a:xfrm>
            <a:custGeom>
              <a:avLst/>
              <a:gdLst>
                <a:gd name="T0" fmla="*/ 59 w 97"/>
                <a:gd name="T1" fmla="*/ 329 h 329"/>
                <a:gd name="T2" fmla="*/ 18 w 97"/>
                <a:gd name="T3" fmla="*/ 292 h 329"/>
                <a:gd name="T4" fmla="*/ 1 w 97"/>
                <a:gd name="T5" fmla="*/ 75 h 329"/>
                <a:gd name="T6" fmla="*/ 5 w 97"/>
                <a:gd name="T7" fmla="*/ 30 h 329"/>
                <a:gd name="T8" fmla="*/ 27 w 97"/>
                <a:gd name="T9" fmla="*/ 2 h 329"/>
                <a:gd name="T10" fmla="*/ 57 w 97"/>
                <a:gd name="T11" fmla="*/ 22 h 329"/>
                <a:gd name="T12" fmla="*/ 72 w 97"/>
                <a:gd name="T13" fmla="*/ 69 h 329"/>
                <a:gd name="T14" fmla="*/ 96 w 97"/>
                <a:gd name="T15" fmla="*/ 317 h 329"/>
                <a:gd name="T16" fmla="*/ 85 w 97"/>
                <a:gd name="T17" fmla="*/ 329 h 329"/>
                <a:gd name="T18" fmla="*/ 59 w 97"/>
                <a:gd name="T19" fmla="*/ 329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329">
                  <a:moveTo>
                    <a:pt x="59" y="329"/>
                  </a:moveTo>
                  <a:cubicBezTo>
                    <a:pt x="22" y="328"/>
                    <a:pt x="21" y="329"/>
                    <a:pt x="18" y="292"/>
                  </a:cubicBezTo>
                  <a:cubicBezTo>
                    <a:pt x="12" y="220"/>
                    <a:pt x="7" y="148"/>
                    <a:pt x="1" y="75"/>
                  </a:cubicBezTo>
                  <a:cubicBezTo>
                    <a:pt x="0" y="60"/>
                    <a:pt x="1" y="45"/>
                    <a:pt x="5" y="30"/>
                  </a:cubicBezTo>
                  <a:cubicBezTo>
                    <a:pt x="8" y="18"/>
                    <a:pt x="12" y="4"/>
                    <a:pt x="27" y="2"/>
                  </a:cubicBezTo>
                  <a:cubicBezTo>
                    <a:pt x="42" y="0"/>
                    <a:pt x="50" y="11"/>
                    <a:pt x="57" y="22"/>
                  </a:cubicBezTo>
                  <a:cubicBezTo>
                    <a:pt x="65" y="37"/>
                    <a:pt x="70" y="53"/>
                    <a:pt x="72" y="69"/>
                  </a:cubicBezTo>
                  <a:cubicBezTo>
                    <a:pt x="80" y="152"/>
                    <a:pt x="87" y="235"/>
                    <a:pt x="96" y="317"/>
                  </a:cubicBezTo>
                  <a:cubicBezTo>
                    <a:pt x="97" y="327"/>
                    <a:pt x="93" y="329"/>
                    <a:pt x="85" y="329"/>
                  </a:cubicBezTo>
                  <a:cubicBezTo>
                    <a:pt x="76" y="328"/>
                    <a:pt x="67" y="329"/>
                    <a:pt x="59"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4">
              <a:extLst>
                <a:ext uri="{FF2B5EF4-FFF2-40B4-BE49-F238E27FC236}">
                  <a16:creationId xmlns:a16="http://schemas.microsoft.com/office/drawing/2014/main" id="{56896F46-33A9-B8E5-4D90-C44D9E5D0035}"/>
                </a:ext>
              </a:extLst>
            </p:cNvPr>
            <p:cNvSpPr>
              <a:spLocks/>
            </p:cNvSpPr>
            <p:nvPr/>
          </p:nvSpPr>
          <p:spPr bwMode="auto">
            <a:xfrm>
              <a:off x="8134350" y="3319463"/>
              <a:ext cx="82550" cy="250825"/>
            </a:xfrm>
            <a:custGeom>
              <a:avLst/>
              <a:gdLst>
                <a:gd name="T0" fmla="*/ 1 w 90"/>
                <a:gd name="T1" fmla="*/ 62 h 277"/>
                <a:gd name="T2" fmla="*/ 5 w 90"/>
                <a:gd name="T3" fmla="*/ 22 h 277"/>
                <a:gd name="T4" fmla="*/ 24 w 90"/>
                <a:gd name="T5" fmla="*/ 2 h 277"/>
                <a:gd name="T6" fmla="*/ 51 w 90"/>
                <a:gd name="T7" fmla="*/ 15 h 277"/>
                <a:gd name="T8" fmla="*/ 69 w 90"/>
                <a:gd name="T9" fmla="*/ 70 h 277"/>
                <a:gd name="T10" fmla="*/ 89 w 90"/>
                <a:gd name="T11" fmla="*/ 259 h 277"/>
                <a:gd name="T12" fmla="*/ 77 w 90"/>
                <a:gd name="T13" fmla="*/ 273 h 277"/>
                <a:gd name="T14" fmla="*/ 75 w 90"/>
                <a:gd name="T15" fmla="*/ 273 h 277"/>
                <a:gd name="T16" fmla="*/ 15 w 90"/>
                <a:gd name="T17" fmla="*/ 224 h 277"/>
                <a:gd name="T18" fmla="*/ 1 w 90"/>
                <a:gd name="T19" fmla="*/ 6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277">
                  <a:moveTo>
                    <a:pt x="1" y="62"/>
                  </a:moveTo>
                  <a:cubicBezTo>
                    <a:pt x="2" y="46"/>
                    <a:pt x="0" y="34"/>
                    <a:pt x="5" y="22"/>
                  </a:cubicBezTo>
                  <a:cubicBezTo>
                    <a:pt x="8" y="12"/>
                    <a:pt x="13" y="4"/>
                    <a:pt x="24" y="2"/>
                  </a:cubicBezTo>
                  <a:cubicBezTo>
                    <a:pt x="36" y="0"/>
                    <a:pt x="44" y="5"/>
                    <a:pt x="51" y="15"/>
                  </a:cubicBezTo>
                  <a:cubicBezTo>
                    <a:pt x="62" y="32"/>
                    <a:pt x="67" y="51"/>
                    <a:pt x="69" y="70"/>
                  </a:cubicBezTo>
                  <a:cubicBezTo>
                    <a:pt x="76" y="133"/>
                    <a:pt x="82" y="196"/>
                    <a:pt x="89" y="259"/>
                  </a:cubicBezTo>
                  <a:cubicBezTo>
                    <a:pt x="90" y="268"/>
                    <a:pt x="88" y="274"/>
                    <a:pt x="77" y="273"/>
                  </a:cubicBezTo>
                  <a:cubicBezTo>
                    <a:pt x="77" y="273"/>
                    <a:pt x="76" y="273"/>
                    <a:pt x="75" y="273"/>
                  </a:cubicBezTo>
                  <a:cubicBezTo>
                    <a:pt x="23" y="277"/>
                    <a:pt x="21" y="276"/>
                    <a:pt x="15" y="224"/>
                  </a:cubicBezTo>
                  <a:cubicBezTo>
                    <a:pt x="8" y="169"/>
                    <a:pt x="5" y="113"/>
                    <a:pt x="1" y="6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5">
              <a:extLst>
                <a:ext uri="{FF2B5EF4-FFF2-40B4-BE49-F238E27FC236}">
                  <a16:creationId xmlns:a16="http://schemas.microsoft.com/office/drawing/2014/main" id="{0BF33655-2DA4-89C4-7964-9B72E7B5C4C8}"/>
                </a:ext>
              </a:extLst>
            </p:cNvPr>
            <p:cNvSpPr>
              <a:spLocks/>
            </p:cNvSpPr>
            <p:nvPr/>
          </p:nvSpPr>
          <p:spPr bwMode="auto">
            <a:xfrm>
              <a:off x="6048375" y="4062413"/>
              <a:ext cx="257175" cy="496888"/>
            </a:xfrm>
            <a:custGeom>
              <a:avLst/>
              <a:gdLst>
                <a:gd name="T0" fmla="*/ 283 w 284"/>
                <a:gd name="T1" fmla="*/ 546 h 549"/>
                <a:gd name="T2" fmla="*/ 13 w 284"/>
                <a:gd name="T3" fmla="*/ 541 h 549"/>
                <a:gd name="T4" fmla="*/ 0 w 284"/>
                <a:gd name="T5" fmla="*/ 534 h 549"/>
                <a:gd name="T6" fmla="*/ 2 w 284"/>
                <a:gd name="T7" fmla="*/ 513 h 549"/>
                <a:gd name="T8" fmla="*/ 2 w 284"/>
                <a:gd name="T9" fmla="*/ 137 h 549"/>
                <a:gd name="T10" fmla="*/ 126 w 284"/>
                <a:gd name="T11" fmla="*/ 2 h 549"/>
                <a:gd name="T12" fmla="*/ 182 w 284"/>
                <a:gd name="T13" fmla="*/ 3 h 549"/>
                <a:gd name="T14" fmla="*/ 283 w 284"/>
                <a:gd name="T15" fmla="*/ 126 h 549"/>
                <a:gd name="T16" fmla="*/ 283 w 284"/>
                <a:gd name="T17" fmla="*/ 546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549">
                  <a:moveTo>
                    <a:pt x="283" y="546"/>
                  </a:moveTo>
                  <a:cubicBezTo>
                    <a:pt x="193" y="549"/>
                    <a:pt x="103" y="541"/>
                    <a:pt x="13" y="541"/>
                  </a:cubicBezTo>
                  <a:cubicBezTo>
                    <a:pt x="7" y="541"/>
                    <a:pt x="3" y="540"/>
                    <a:pt x="0" y="534"/>
                  </a:cubicBezTo>
                  <a:cubicBezTo>
                    <a:pt x="5" y="528"/>
                    <a:pt x="2" y="520"/>
                    <a:pt x="2" y="513"/>
                  </a:cubicBezTo>
                  <a:cubicBezTo>
                    <a:pt x="2" y="388"/>
                    <a:pt x="2" y="263"/>
                    <a:pt x="2" y="137"/>
                  </a:cubicBezTo>
                  <a:cubicBezTo>
                    <a:pt x="2" y="66"/>
                    <a:pt x="55" y="9"/>
                    <a:pt x="126" y="2"/>
                  </a:cubicBezTo>
                  <a:cubicBezTo>
                    <a:pt x="144" y="0"/>
                    <a:pt x="163" y="0"/>
                    <a:pt x="182" y="3"/>
                  </a:cubicBezTo>
                  <a:cubicBezTo>
                    <a:pt x="242" y="15"/>
                    <a:pt x="283" y="63"/>
                    <a:pt x="283" y="126"/>
                  </a:cubicBezTo>
                  <a:cubicBezTo>
                    <a:pt x="284" y="266"/>
                    <a:pt x="283" y="406"/>
                    <a:pt x="283" y="54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6">
              <a:extLst>
                <a:ext uri="{FF2B5EF4-FFF2-40B4-BE49-F238E27FC236}">
                  <a16:creationId xmlns:a16="http://schemas.microsoft.com/office/drawing/2014/main" id="{4E4DA19E-C0C1-801E-84A4-ACAFA241E2FA}"/>
                </a:ext>
              </a:extLst>
            </p:cNvPr>
            <p:cNvSpPr>
              <a:spLocks/>
            </p:cNvSpPr>
            <p:nvPr/>
          </p:nvSpPr>
          <p:spPr bwMode="auto">
            <a:xfrm>
              <a:off x="5715000" y="4064000"/>
              <a:ext cx="234950" cy="485775"/>
            </a:xfrm>
            <a:custGeom>
              <a:avLst/>
              <a:gdLst>
                <a:gd name="T0" fmla="*/ 260 w 260"/>
                <a:gd name="T1" fmla="*/ 528 h 536"/>
                <a:gd name="T2" fmla="*/ 246 w 260"/>
                <a:gd name="T3" fmla="*/ 534 h 536"/>
                <a:gd name="T4" fmla="*/ 24 w 260"/>
                <a:gd name="T5" fmla="*/ 524 h 536"/>
                <a:gd name="T6" fmla="*/ 0 w 260"/>
                <a:gd name="T7" fmla="*/ 514 h 536"/>
                <a:gd name="T8" fmla="*/ 1 w 260"/>
                <a:gd name="T9" fmla="*/ 339 h 536"/>
                <a:gd name="T10" fmla="*/ 1 w 260"/>
                <a:gd name="T11" fmla="*/ 137 h 536"/>
                <a:gd name="T12" fmla="*/ 90 w 260"/>
                <a:gd name="T13" fmla="*/ 18 h 536"/>
                <a:gd name="T14" fmla="*/ 233 w 260"/>
                <a:gd name="T15" fmla="*/ 54 h 536"/>
                <a:gd name="T16" fmla="*/ 260 w 260"/>
                <a:gd name="T17" fmla="*/ 138 h 536"/>
                <a:gd name="T18" fmla="*/ 260 w 260"/>
                <a:gd name="T19"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536">
                  <a:moveTo>
                    <a:pt x="260" y="528"/>
                  </a:moveTo>
                  <a:cubicBezTo>
                    <a:pt x="259" y="536"/>
                    <a:pt x="253" y="535"/>
                    <a:pt x="246" y="534"/>
                  </a:cubicBezTo>
                  <a:cubicBezTo>
                    <a:pt x="172" y="531"/>
                    <a:pt x="98" y="527"/>
                    <a:pt x="24" y="524"/>
                  </a:cubicBezTo>
                  <a:cubicBezTo>
                    <a:pt x="15" y="523"/>
                    <a:pt x="5" y="525"/>
                    <a:pt x="0" y="514"/>
                  </a:cubicBezTo>
                  <a:cubicBezTo>
                    <a:pt x="1" y="456"/>
                    <a:pt x="1" y="397"/>
                    <a:pt x="1" y="339"/>
                  </a:cubicBezTo>
                  <a:cubicBezTo>
                    <a:pt x="1" y="271"/>
                    <a:pt x="1" y="204"/>
                    <a:pt x="1" y="137"/>
                  </a:cubicBezTo>
                  <a:cubicBezTo>
                    <a:pt x="2" y="84"/>
                    <a:pt x="39" y="34"/>
                    <a:pt x="90" y="18"/>
                  </a:cubicBezTo>
                  <a:cubicBezTo>
                    <a:pt x="145" y="0"/>
                    <a:pt x="202" y="14"/>
                    <a:pt x="233" y="54"/>
                  </a:cubicBezTo>
                  <a:cubicBezTo>
                    <a:pt x="252" y="79"/>
                    <a:pt x="260" y="107"/>
                    <a:pt x="260" y="138"/>
                  </a:cubicBezTo>
                  <a:cubicBezTo>
                    <a:pt x="260" y="268"/>
                    <a:pt x="260" y="398"/>
                    <a:pt x="260"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7">
              <a:extLst>
                <a:ext uri="{FF2B5EF4-FFF2-40B4-BE49-F238E27FC236}">
                  <a16:creationId xmlns:a16="http://schemas.microsoft.com/office/drawing/2014/main" id="{5B925995-8CED-CDAF-60F2-8A7310EA3335}"/>
                </a:ext>
              </a:extLst>
            </p:cNvPr>
            <p:cNvSpPr>
              <a:spLocks/>
            </p:cNvSpPr>
            <p:nvPr/>
          </p:nvSpPr>
          <p:spPr bwMode="auto">
            <a:xfrm>
              <a:off x="5400675" y="4070350"/>
              <a:ext cx="215900" cy="461963"/>
            </a:xfrm>
            <a:custGeom>
              <a:avLst/>
              <a:gdLst>
                <a:gd name="T0" fmla="*/ 234 w 238"/>
                <a:gd name="T1" fmla="*/ 501 h 509"/>
                <a:gd name="T2" fmla="*/ 221 w 238"/>
                <a:gd name="T3" fmla="*/ 508 h 509"/>
                <a:gd name="T4" fmla="*/ 4 w 238"/>
                <a:gd name="T5" fmla="*/ 488 h 509"/>
                <a:gd name="T6" fmla="*/ 0 w 238"/>
                <a:gd name="T7" fmla="*/ 486 h 509"/>
                <a:gd name="T8" fmla="*/ 14 w 238"/>
                <a:gd name="T9" fmla="*/ 469 h 509"/>
                <a:gd name="T10" fmla="*/ 19 w 238"/>
                <a:gd name="T11" fmla="*/ 140 h 509"/>
                <a:gd name="T12" fmla="*/ 101 w 238"/>
                <a:gd name="T13" fmla="*/ 21 h 509"/>
                <a:gd name="T14" fmla="*/ 238 w 238"/>
                <a:gd name="T15" fmla="*/ 131 h 509"/>
                <a:gd name="T16" fmla="*/ 233 w 238"/>
                <a:gd name="T17" fmla="*/ 475 h 509"/>
                <a:gd name="T18" fmla="*/ 234 w 238"/>
                <a:gd name="T19" fmla="*/ 50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509">
                  <a:moveTo>
                    <a:pt x="234" y="501"/>
                  </a:moveTo>
                  <a:cubicBezTo>
                    <a:pt x="231" y="505"/>
                    <a:pt x="228" y="509"/>
                    <a:pt x="221" y="508"/>
                  </a:cubicBezTo>
                  <a:cubicBezTo>
                    <a:pt x="149" y="499"/>
                    <a:pt x="75" y="502"/>
                    <a:pt x="4" y="488"/>
                  </a:cubicBezTo>
                  <a:cubicBezTo>
                    <a:pt x="2" y="488"/>
                    <a:pt x="1" y="487"/>
                    <a:pt x="0" y="486"/>
                  </a:cubicBezTo>
                  <a:cubicBezTo>
                    <a:pt x="14" y="487"/>
                    <a:pt x="14" y="480"/>
                    <a:pt x="14" y="469"/>
                  </a:cubicBezTo>
                  <a:cubicBezTo>
                    <a:pt x="16" y="359"/>
                    <a:pt x="18" y="250"/>
                    <a:pt x="19" y="140"/>
                  </a:cubicBezTo>
                  <a:cubicBezTo>
                    <a:pt x="20" y="84"/>
                    <a:pt x="55" y="35"/>
                    <a:pt x="101" y="21"/>
                  </a:cubicBezTo>
                  <a:cubicBezTo>
                    <a:pt x="175" y="0"/>
                    <a:pt x="238" y="49"/>
                    <a:pt x="238" y="131"/>
                  </a:cubicBezTo>
                  <a:cubicBezTo>
                    <a:pt x="238" y="246"/>
                    <a:pt x="235" y="360"/>
                    <a:pt x="233" y="475"/>
                  </a:cubicBezTo>
                  <a:cubicBezTo>
                    <a:pt x="233" y="483"/>
                    <a:pt x="234" y="492"/>
                    <a:pt x="234" y="50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8">
              <a:extLst>
                <a:ext uri="{FF2B5EF4-FFF2-40B4-BE49-F238E27FC236}">
                  <a16:creationId xmlns:a16="http://schemas.microsoft.com/office/drawing/2014/main" id="{52432896-0809-8D1E-3DF4-9E7D9FF25DC7}"/>
                </a:ext>
              </a:extLst>
            </p:cNvPr>
            <p:cNvSpPr>
              <a:spLocks/>
            </p:cNvSpPr>
            <p:nvPr/>
          </p:nvSpPr>
          <p:spPr bwMode="auto">
            <a:xfrm>
              <a:off x="5205413" y="4095750"/>
              <a:ext cx="142875" cy="420688"/>
            </a:xfrm>
            <a:custGeom>
              <a:avLst/>
              <a:gdLst>
                <a:gd name="T0" fmla="*/ 147 w 158"/>
                <a:gd name="T1" fmla="*/ 451 h 463"/>
                <a:gd name="T2" fmla="*/ 82 w 158"/>
                <a:gd name="T3" fmla="*/ 454 h 463"/>
                <a:gd name="T4" fmla="*/ 32 w 158"/>
                <a:gd name="T5" fmla="*/ 452 h 463"/>
                <a:gd name="T6" fmla="*/ 0 w 158"/>
                <a:gd name="T7" fmla="*/ 441 h 463"/>
                <a:gd name="T8" fmla="*/ 8 w 158"/>
                <a:gd name="T9" fmla="*/ 424 h 463"/>
                <a:gd name="T10" fmla="*/ 14 w 158"/>
                <a:gd name="T11" fmla="*/ 202 h 463"/>
                <a:gd name="T12" fmla="*/ 22 w 158"/>
                <a:gd name="T13" fmla="*/ 83 h 463"/>
                <a:gd name="T14" fmla="*/ 50 w 158"/>
                <a:gd name="T15" fmla="*/ 29 h 463"/>
                <a:gd name="T16" fmla="*/ 142 w 158"/>
                <a:gd name="T17" fmla="*/ 45 h 463"/>
                <a:gd name="T18" fmla="*/ 157 w 158"/>
                <a:gd name="T19" fmla="*/ 110 h 463"/>
                <a:gd name="T20" fmla="*/ 147 w 158"/>
                <a:gd name="T21" fmla="*/ 451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8" h="463">
                  <a:moveTo>
                    <a:pt x="147" y="451"/>
                  </a:moveTo>
                  <a:cubicBezTo>
                    <a:pt x="126" y="463"/>
                    <a:pt x="104" y="455"/>
                    <a:pt x="82" y="454"/>
                  </a:cubicBezTo>
                  <a:cubicBezTo>
                    <a:pt x="65" y="454"/>
                    <a:pt x="49" y="451"/>
                    <a:pt x="32" y="452"/>
                  </a:cubicBezTo>
                  <a:cubicBezTo>
                    <a:pt x="20" y="453"/>
                    <a:pt x="9" y="449"/>
                    <a:pt x="0" y="441"/>
                  </a:cubicBezTo>
                  <a:cubicBezTo>
                    <a:pt x="12" y="439"/>
                    <a:pt x="8" y="430"/>
                    <a:pt x="8" y="424"/>
                  </a:cubicBezTo>
                  <a:cubicBezTo>
                    <a:pt x="11" y="350"/>
                    <a:pt x="12" y="276"/>
                    <a:pt x="14" y="202"/>
                  </a:cubicBezTo>
                  <a:cubicBezTo>
                    <a:pt x="16" y="163"/>
                    <a:pt x="13" y="122"/>
                    <a:pt x="22" y="83"/>
                  </a:cubicBezTo>
                  <a:cubicBezTo>
                    <a:pt x="27" y="63"/>
                    <a:pt x="35" y="44"/>
                    <a:pt x="50" y="29"/>
                  </a:cubicBezTo>
                  <a:cubicBezTo>
                    <a:pt x="80" y="0"/>
                    <a:pt x="123" y="7"/>
                    <a:pt x="142" y="45"/>
                  </a:cubicBezTo>
                  <a:cubicBezTo>
                    <a:pt x="152" y="65"/>
                    <a:pt x="158" y="87"/>
                    <a:pt x="157" y="110"/>
                  </a:cubicBezTo>
                  <a:cubicBezTo>
                    <a:pt x="154" y="224"/>
                    <a:pt x="151" y="337"/>
                    <a:pt x="147" y="45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9">
              <a:extLst>
                <a:ext uri="{FF2B5EF4-FFF2-40B4-BE49-F238E27FC236}">
                  <a16:creationId xmlns:a16="http://schemas.microsoft.com/office/drawing/2014/main" id="{B6FE5956-6CEA-91B1-0E6B-97FBECCA6580}"/>
                </a:ext>
              </a:extLst>
            </p:cNvPr>
            <p:cNvSpPr>
              <a:spLocks/>
            </p:cNvSpPr>
            <p:nvPr/>
          </p:nvSpPr>
          <p:spPr bwMode="auto">
            <a:xfrm>
              <a:off x="5057775" y="4113213"/>
              <a:ext cx="112712" cy="379413"/>
            </a:xfrm>
            <a:custGeom>
              <a:avLst/>
              <a:gdLst>
                <a:gd name="T0" fmla="*/ 112 w 124"/>
                <a:gd name="T1" fmla="*/ 417 h 418"/>
                <a:gd name="T2" fmla="*/ 0 w 124"/>
                <a:gd name="T3" fmla="*/ 408 h 418"/>
                <a:gd name="T4" fmla="*/ 16 w 124"/>
                <a:gd name="T5" fmla="*/ 83 h 418"/>
                <a:gd name="T6" fmla="*/ 34 w 124"/>
                <a:gd name="T7" fmla="*/ 27 h 418"/>
                <a:gd name="T8" fmla="*/ 76 w 124"/>
                <a:gd name="T9" fmla="*/ 1 h 418"/>
                <a:gd name="T10" fmla="*/ 113 w 124"/>
                <a:gd name="T11" fmla="*/ 33 h 418"/>
                <a:gd name="T12" fmla="*/ 123 w 124"/>
                <a:gd name="T13" fmla="*/ 107 h 418"/>
                <a:gd name="T14" fmla="*/ 112 w 124"/>
                <a:gd name="T15" fmla="*/ 417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418">
                  <a:moveTo>
                    <a:pt x="112" y="417"/>
                  </a:moveTo>
                  <a:cubicBezTo>
                    <a:pt x="74" y="418"/>
                    <a:pt x="37" y="411"/>
                    <a:pt x="0" y="408"/>
                  </a:cubicBezTo>
                  <a:cubicBezTo>
                    <a:pt x="5" y="300"/>
                    <a:pt x="11" y="191"/>
                    <a:pt x="16" y="83"/>
                  </a:cubicBezTo>
                  <a:cubicBezTo>
                    <a:pt x="17" y="63"/>
                    <a:pt x="24" y="44"/>
                    <a:pt x="34" y="27"/>
                  </a:cubicBezTo>
                  <a:cubicBezTo>
                    <a:pt x="43" y="11"/>
                    <a:pt x="56" y="0"/>
                    <a:pt x="76" y="1"/>
                  </a:cubicBezTo>
                  <a:cubicBezTo>
                    <a:pt x="96" y="3"/>
                    <a:pt x="106" y="16"/>
                    <a:pt x="113" y="33"/>
                  </a:cubicBezTo>
                  <a:cubicBezTo>
                    <a:pt x="122" y="57"/>
                    <a:pt x="124" y="82"/>
                    <a:pt x="123" y="107"/>
                  </a:cubicBezTo>
                  <a:cubicBezTo>
                    <a:pt x="120" y="211"/>
                    <a:pt x="116" y="314"/>
                    <a:pt x="112" y="41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0">
              <a:extLst>
                <a:ext uri="{FF2B5EF4-FFF2-40B4-BE49-F238E27FC236}">
                  <a16:creationId xmlns:a16="http://schemas.microsoft.com/office/drawing/2014/main" id="{4C760FF6-11DA-B9A8-27E9-3CDC545EC093}"/>
                </a:ext>
              </a:extLst>
            </p:cNvPr>
            <p:cNvSpPr>
              <a:spLocks/>
            </p:cNvSpPr>
            <p:nvPr/>
          </p:nvSpPr>
          <p:spPr bwMode="auto">
            <a:xfrm>
              <a:off x="4945063" y="4127500"/>
              <a:ext cx="82550" cy="352425"/>
            </a:xfrm>
            <a:custGeom>
              <a:avLst/>
              <a:gdLst>
                <a:gd name="T0" fmla="*/ 81 w 91"/>
                <a:gd name="T1" fmla="*/ 388 h 388"/>
                <a:gd name="T2" fmla="*/ 0 w 91"/>
                <a:gd name="T3" fmla="*/ 382 h 388"/>
                <a:gd name="T4" fmla="*/ 5 w 91"/>
                <a:gd name="T5" fmla="*/ 366 h 388"/>
                <a:gd name="T6" fmla="*/ 17 w 91"/>
                <a:gd name="T7" fmla="*/ 89 h 388"/>
                <a:gd name="T8" fmla="*/ 34 w 91"/>
                <a:gd name="T9" fmla="*/ 19 h 388"/>
                <a:gd name="T10" fmla="*/ 60 w 91"/>
                <a:gd name="T11" fmla="*/ 1 h 388"/>
                <a:gd name="T12" fmla="*/ 81 w 91"/>
                <a:gd name="T13" fmla="*/ 22 h 388"/>
                <a:gd name="T14" fmla="*/ 90 w 91"/>
                <a:gd name="T15" fmla="*/ 97 h 388"/>
                <a:gd name="T16" fmla="*/ 81 w 91"/>
                <a:gd name="T17"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88">
                  <a:moveTo>
                    <a:pt x="81" y="388"/>
                  </a:moveTo>
                  <a:cubicBezTo>
                    <a:pt x="54" y="388"/>
                    <a:pt x="27" y="386"/>
                    <a:pt x="0" y="382"/>
                  </a:cubicBezTo>
                  <a:cubicBezTo>
                    <a:pt x="7" y="378"/>
                    <a:pt x="4" y="371"/>
                    <a:pt x="5" y="366"/>
                  </a:cubicBezTo>
                  <a:cubicBezTo>
                    <a:pt x="9" y="273"/>
                    <a:pt x="13" y="181"/>
                    <a:pt x="17" y="89"/>
                  </a:cubicBezTo>
                  <a:cubicBezTo>
                    <a:pt x="18" y="64"/>
                    <a:pt x="23" y="41"/>
                    <a:pt x="34" y="19"/>
                  </a:cubicBezTo>
                  <a:cubicBezTo>
                    <a:pt x="39" y="9"/>
                    <a:pt x="46" y="0"/>
                    <a:pt x="60" y="1"/>
                  </a:cubicBezTo>
                  <a:cubicBezTo>
                    <a:pt x="72" y="2"/>
                    <a:pt x="77" y="12"/>
                    <a:pt x="81" y="22"/>
                  </a:cubicBezTo>
                  <a:cubicBezTo>
                    <a:pt x="91" y="46"/>
                    <a:pt x="91" y="72"/>
                    <a:pt x="90" y="97"/>
                  </a:cubicBezTo>
                  <a:cubicBezTo>
                    <a:pt x="87" y="194"/>
                    <a:pt x="84" y="291"/>
                    <a:pt x="81" y="38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1">
              <a:extLst>
                <a:ext uri="{FF2B5EF4-FFF2-40B4-BE49-F238E27FC236}">
                  <a16:creationId xmlns:a16="http://schemas.microsoft.com/office/drawing/2014/main" id="{5891CB21-08A8-E55D-0DC6-11FF4E0C39AA}"/>
                </a:ext>
              </a:extLst>
            </p:cNvPr>
            <p:cNvSpPr>
              <a:spLocks/>
            </p:cNvSpPr>
            <p:nvPr/>
          </p:nvSpPr>
          <p:spPr bwMode="auto">
            <a:xfrm>
              <a:off x="4995863" y="2838450"/>
              <a:ext cx="611187" cy="211138"/>
            </a:xfrm>
            <a:custGeom>
              <a:avLst/>
              <a:gdLst>
                <a:gd name="T0" fmla="*/ 4 w 673"/>
                <a:gd name="T1" fmla="*/ 187 h 232"/>
                <a:gd name="T2" fmla="*/ 28 w 673"/>
                <a:gd name="T3" fmla="*/ 185 h 232"/>
                <a:gd name="T4" fmla="*/ 308 w 673"/>
                <a:gd name="T5" fmla="*/ 86 h 232"/>
                <a:gd name="T6" fmla="*/ 609 w 673"/>
                <a:gd name="T7" fmla="*/ 8 h 232"/>
                <a:gd name="T8" fmla="*/ 673 w 673"/>
                <a:gd name="T9" fmla="*/ 0 h 232"/>
                <a:gd name="T10" fmla="*/ 647 w 673"/>
                <a:gd name="T11" fmla="*/ 10 h 232"/>
                <a:gd name="T12" fmla="*/ 58 w 673"/>
                <a:gd name="T13" fmla="*/ 202 h 232"/>
                <a:gd name="T14" fmla="*/ 4 w 673"/>
                <a:gd name="T15" fmla="*/ 232 h 232"/>
                <a:gd name="T16" fmla="*/ 4 w 673"/>
                <a:gd name="T17" fmla="*/ 187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3" h="232">
                  <a:moveTo>
                    <a:pt x="4" y="187"/>
                  </a:moveTo>
                  <a:cubicBezTo>
                    <a:pt x="13" y="195"/>
                    <a:pt x="21" y="188"/>
                    <a:pt x="28" y="185"/>
                  </a:cubicBezTo>
                  <a:cubicBezTo>
                    <a:pt x="121" y="150"/>
                    <a:pt x="214" y="116"/>
                    <a:pt x="308" y="86"/>
                  </a:cubicBezTo>
                  <a:cubicBezTo>
                    <a:pt x="407" y="54"/>
                    <a:pt x="507" y="27"/>
                    <a:pt x="609" y="8"/>
                  </a:cubicBezTo>
                  <a:cubicBezTo>
                    <a:pt x="630" y="5"/>
                    <a:pt x="650" y="3"/>
                    <a:pt x="673" y="0"/>
                  </a:cubicBezTo>
                  <a:cubicBezTo>
                    <a:pt x="665" y="11"/>
                    <a:pt x="655" y="8"/>
                    <a:pt x="647" y="10"/>
                  </a:cubicBezTo>
                  <a:cubicBezTo>
                    <a:pt x="446" y="61"/>
                    <a:pt x="248" y="120"/>
                    <a:pt x="58" y="202"/>
                  </a:cubicBezTo>
                  <a:cubicBezTo>
                    <a:pt x="39" y="210"/>
                    <a:pt x="16" y="211"/>
                    <a:pt x="4" y="232"/>
                  </a:cubicBezTo>
                  <a:cubicBezTo>
                    <a:pt x="0" y="217"/>
                    <a:pt x="0" y="202"/>
                    <a:pt x="4" y="187"/>
                  </a:cubicBezTo>
                  <a:close/>
                </a:path>
              </a:pathLst>
            </a:custGeom>
            <a:solidFill>
              <a:srgbClr val="F5C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2">
              <a:extLst>
                <a:ext uri="{FF2B5EF4-FFF2-40B4-BE49-F238E27FC236}">
                  <a16:creationId xmlns:a16="http://schemas.microsoft.com/office/drawing/2014/main" id="{CAFFD9A2-4C1A-393A-C00B-C71D7D760773}"/>
                </a:ext>
              </a:extLst>
            </p:cNvPr>
            <p:cNvSpPr>
              <a:spLocks/>
            </p:cNvSpPr>
            <p:nvPr/>
          </p:nvSpPr>
          <p:spPr bwMode="auto">
            <a:xfrm>
              <a:off x="5014913" y="2773363"/>
              <a:ext cx="114300" cy="198438"/>
            </a:xfrm>
            <a:custGeom>
              <a:avLst/>
              <a:gdLst>
                <a:gd name="T0" fmla="*/ 20 w 127"/>
                <a:gd name="T1" fmla="*/ 99 h 219"/>
                <a:gd name="T2" fmla="*/ 41 w 127"/>
                <a:gd name="T3" fmla="*/ 94 h 219"/>
                <a:gd name="T4" fmla="*/ 87 w 127"/>
                <a:gd name="T5" fmla="*/ 14 h 219"/>
                <a:gd name="T6" fmla="*/ 101 w 127"/>
                <a:gd name="T7" fmla="*/ 2 h 219"/>
                <a:gd name="T8" fmla="*/ 109 w 127"/>
                <a:gd name="T9" fmla="*/ 18 h 219"/>
                <a:gd name="T10" fmla="*/ 113 w 127"/>
                <a:gd name="T11" fmla="*/ 36 h 219"/>
                <a:gd name="T12" fmla="*/ 124 w 127"/>
                <a:gd name="T13" fmla="*/ 20 h 219"/>
                <a:gd name="T14" fmla="*/ 120 w 127"/>
                <a:gd name="T15" fmla="*/ 155 h 219"/>
                <a:gd name="T16" fmla="*/ 110 w 127"/>
                <a:gd name="T17" fmla="*/ 171 h 219"/>
                <a:gd name="T18" fmla="*/ 105 w 127"/>
                <a:gd name="T19" fmla="*/ 155 h 219"/>
                <a:gd name="T20" fmla="*/ 102 w 127"/>
                <a:gd name="T21" fmla="*/ 13 h 219"/>
                <a:gd name="T22" fmla="*/ 81 w 127"/>
                <a:gd name="T23" fmla="*/ 39 h 219"/>
                <a:gd name="T24" fmla="*/ 47 w 127"/>
                <a:gd name="T25" fmla="*/ 96 h 219"/>
                <a:gd name="T26" fmla="*/ 40 w 127"/>
                <a:gd name="T27" fmla="*/ 118 h 219"/>
                <a:gd name="T28" fmla="*/ 36 w 127"/>
                <a:gd name="T29" fmla="*/ 192 h 219"/>
                <a:gd name="T30" fmla="*/ 24 w 127"/>
                <a:gd name="T31" fmla="*/ 210 h 219"/>
                <a:gd name="T32" fmla="*/ 0 w 127"/>
                <a:gd name="T33" fmla="*/ 219 h 219"/>
                <a:gd name="T34" fmla="*/ 20 w 127"/>
                <a:gd name="T35" fmla="*/ 9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219">
                  <a:moveTo>
                    <a:pt x="20" y="99"/>
                  </a:moveTo>
                  <a:cubicBezTo>
                    <a:pt x="29" y="110"/>
                    <a:pt x="35" y="106"/>
                    <a:pt x="41" y="94"/>
                  </a:cubicBezTo>
                  <a:cubicBezTo>
                    <a:pt x="56" y="67"/>
                    <a:pt x="72" y="40"/>
                    <a:pt x="87" y="14"/>
                  </a:cubicBezTo>
                  <a:cubicBezTo>
                    <a:pt x="90" y="8"/>
                    <a:pt x="93" y="0"/>
                    <a:pt x="101" y="2"/>
                  </a:cubicBezTo>
                  <a:cubicBezTo>
                    <a:pt x="110" y="3"/>
                    <a:pt x="107" y="12"/>
                    <a:pt x="109" y="18"/>
                  </a:cubicBezTo>
                  <a:cubicBezTo>
                    <a:pt x="110" y="24"/>
                    <a:pt x="111" y="30"/>
                    <a:pt x="113" y="36"/>
                  </a:cubicBezTo>
                  <a:cubicBezTo>
                    <a:pt x="118" y="30"/>
                    <a:pt x="117" y="22"/>
                    <a:pt x="124" y="20"/>
                  </a:cubicBezTo>
                  <a:cubicBezTo>
                    <a:pt x="127" y="65"/>
                    <a:pt x="120" y="110"/>
                    <a:pt x="120" y="155"/>
                  </a:cubicBezTo>
                  <a:cubicBezTo>
                    <a:pt x="120" y="163"/>
                    <a:pt x="119" y="172"/>
                    <a:pt x="110" y="171"/>
                  </a:cubicBezTo>
                  <a:cubicBezTo>
                    <a:pt x="99" y="171"/>
                    <a:pt x="105" y="161"/>
                    <a:pt x="105" y="155"/>
                  </a:cubicBezTo>
                  <a:cubicBezTo>
                    <a:pt x="106" y="109"/>
                    <a:pt x="96" y="63"/>
                    <a:pt x="102" y="13"/>
                  </a:cubicBezTo>
                  <a:cubicBezTo>
                    <a:pt x="88" y="20"/>
                    <a:pt x="86" y="31"/>
                    <a:pt x="81" y="39"/>
                  </a:cubicBezTo>
                  <a:cubicBezTo>
                    <a:pt x="69" y="58"/>
                    <a:pt x="58" y="77"/>
                    <a:pt x="47" y="96"/>
                  </a:cubicBezTo>
                  <a:cubicBezTo>
                    <a:pt x="42" y="103"/>
                    <a:pt x="40" y="110"/>
                    <a:pt x="40" y="118"/>
                  </a:cubicBezTo>
                  <a:cubicBezTo>
                    <a:pt x="43" y="143"/>
                    <a:pt x="36" y="167"/>
                    <a:pt x="36" y="192"/>
                  </a:cubicBezTo>
                  <a:cubicBezTo>
                    <a:pt x="37" y="201"/>
                    <a:pt x="32" y="206"/>
                    <a:pt x="24" y="210"/>
                  </a:cubicBezTo>
                  <a:cubicBezTo>
                    <a:pt x="16" y="213"/>
                    <a:pt x="8" y="216"/>
                    <a:pt x="0" y="219"/>
                  </a:cubicBezTo>
                  <a:cubicBezTo>
                    <a:pt x="3" y="179"/>
                    <a:pt x="2" y="137"/>
                    <a:pt x="20" y="99"/>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3">
              <a:extLst>
                <a:ext uri="{FF2B5EF4-FFF2-40B4-BE49-F238E27FC236}">
                  <a16:creationId xmlns:a16="http://schemas.microsoft.com/office/drawing/2014/main" id="{2DE59024-D8B3-ADFF-56E9-D828AFA75C23}"/>
                </a:ext>
              </a:extLst>
            </p:cNvPr>
            <p:cNvSpPr>
              <a:spLocks/>
            </p:cNvSpPr>
            <p:nvPr/>
          </p:nvSpPr>
          <p:spPr bwMode="auto">
            <a:xfrm>
              <a:off x="5219700" y="2566988"/>
              <a:ext cx="122237" cy="285750"/>
            </a:xfrm>
            <a:custGeom>
              <a:avLst/>
              <a:gdLst>
                <a:gd name="T0" fmla="*/ 14 w 135"/>
                <a:gd name="T1" fmla="*/ 254 h 314"/>
                <a:gd name="T2" fmla="*/ 7 w 135"/>
                <a:gd name="T3" fmla="*/ 238 h 314"/>
                <a:gd name="T4" fmla="*/ 14 w 135"/>
                <a:gd name="T5" fmla="*/ 76 h 314"/>
                <a:gd name="T6" fmla="*/ 24 w 135"/>
                <a:gd name="T7" fmla="*/ 62 h 314"/>
                <a:gd name="T8" fmla="*/ 99 w 135"/>
                <a:gd name="T9" fmla="*/ 9 h 314"/>
                <a:gd name="T10" fmla="*/ 122 w 135"/>
                <a:gd name="T11" fmla="*/ 20 h 314"/>
                <a:gd name="T12" fmla="*/ 122 w 135"/>
                <a:gd name="T13" fmla="*/ 46 h 314"/>
                <a:gd name="T14" fmla="*/ 122 w 135"/>
                <a:gd name="T15" fmla="*/ 286 h 314"/>
                <a:gd name="T16" fmla="*/ 134 w 135"/>
                <a:gd name="T17" fmla="*/ 262 h 314"/>
                <a:gd name="T18" fmla="*/ 134 w 135"/>
                <a:gd name="T19" fmla="*/ 296 h 314"/>
                <a:gd name="T20" fmla="*/ 119 w 135"/>
                <a:gd name="T21" fmla="*/ 313 h 314"/>
                <a:gd name="T22" fmla="*/ 110 w 135"/>
                <a:gd name="T23" fmla="*/ 297 h 314"/>
                <a:gd name="T24" fmla="*/ 110 w 135"/>
                <a:gd name="T25" fmla="*/ 38 h 314"/>
                <a:gd name="T26" fmla="*/ 106 w 135"/>
                <a:gd name="T27" fmla="*/ 18 h 314"/>
                <a:gd name="T28" fmla="*/ 90 w 135"/>
                <a:gd name="T29" fmla="*/ 26 h 314"/>
                <a:gd name="T30" fmla="*/ 30 w 135"/>
                <a:gd name="T31" fmla="*/ 66 h 314"/>
                <a:gd name="T32" fmla="*/ 18 w 135"/>
                <a:gd name="T33" fmla="*/ 89 h 314"/>
                <a:gd name="T34" fmla="*/ 14 w 135"/>
                <a:gd name="T35" fmla="*/ 25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314">
                  <a:moveTo>
                    <a:pt x="14" y="254"/>
                  </a:moveTo>
                  <a:cubicBezTo>
                    <a:pt x="12" y="249"/>
                    <a:pt x="7" y="244"/>
                    <a:pt x="7" y="238"/>
                  </a:cubicBezTo>
                  <a:cubicBezTo>
                    <a:pt x="8" y="184"/>
                    <a:pt x="0" y="129"/>
                    <a:pt x="14" y="76"/>
                  </a:cubicBezTo>
                  <a:cubicBezTo>
                    <a:pt x="16" y="69"/>
                    <a:pt x="19" y="65"/>
                    <a:pt x="24" y="62"/>
                  </a:cubicBezTo>
                  <a:cubicBezTo>
                    <a:pt x="49" y="44"/>
                    <a:pt x="74" y="26"/>
                    <a:pt x="99" y="9"/>
                  </a:cubicBezTo>
                  <a:cubicBezTo>
                    <a:pt x="111" y="0"/>
                    <a:pt x="120" y="4"/>
                    <a:pt x="122" y="20"/>
                  </a:cubicBezTo>
                  <a:cubicBezTo>
                    <a:pt x="123" y="28"/>
                    <a:pt x="122" y="37"/>
                    <a:pt x="122" y="46"/>
                  </a:cubicBezTo>
                  <a:cubicBezTo>
                    <a:pt x="122" y="124"/>
                    <a:pt x="122" y="203"/>
                    <a:pt x="122" y="286"/>
                  </a:cubicBezTo>
                  <a:cubicBezTo>
                    <a:pt x="128" y="276"/>
                    <a:pt x="125" y="265"/>
                    <a:pt x="134" y="262"/>
                  </a:cubicBezTo>
                  <a:cubicBezTo>
                    <a:pt x="134" y="274"/>
                    <a:pt x="134" y="285"/>
                    <a:pt x="134" y="296"/>
                  </a:cubicBezTo>
                  <a:cubicBezTo>
                    <a:pt x="135" y="308"/>
                    <a:pt x="128" y="312"/>
                    <a:pt x="119" y="313"/>
                  </a:cubicBezTo>
                  <a:cubicBezTo>
                    <a:pt x="107" y="314"/>
                    <a:pt x="110" y="303"/>
                    <a:pt x="110" y="297"/>
                  </a:cubicBezTo>
                  <a:cubicBezTo>
                    <a:pt x="110" y="211"/>
                    <a:pt x="110" y="124"/>
                    <a:pt x="110" y="38"/>
                  </a:cubicBezTo>
                  <a:cubicBezTo>
                    <a:pt x="110" y="31"/>
                    <a:pt x="114" y="21"/>
                    <a:pt x="106" y="18"/>
                  </a:cubicBezTo>
                  <a:cubicBezTo>
                    <a:pt x="100" y="15"/>
                    <a:pt x="95" y="22"/>
                    <a:pt x="90" y="26"/>
                  </a:cubicBezTo>
                  <a:cubicBezTo>
                    <a:pt x="70" y="39"/>
                    <a:pt x="50" y="53"/>
                    <a:pt x="30" y="66"/>
                  </a:cubicBezTo>
                  <a:cubicBezTo>
                    <a:pt x="22" y="72"/>
                    <a:pt x="18" y="79"/>
                    <a:pt x="18" y="89"/>
                  </a:cubicBezTo>
                  <a:cubicBezTo>
                    <a:pt x="21" y="145"/>
                    <a:pt x="13" y="199"/>
                    <a:pt x="14" y="254"/>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54">
              <a:extLst>
                <a:ext uri="{FF2B5EF4-FFF2-40B4-BE49-F238E27FC236}">
                  <a16:creationId xmlns:a16="http://schemas.microsoft.com/office/drawing/2014/main" id="{338337CE-FDD1-E73F-D520-550C5DB6F822}"/>
                </a:ext>
              </a:extLst>
            </p:cNvPr>
            <p:cNvSpPr>
              <a:spLocks/>
            </p:cNvSpPr>
            <p:nvPr/>
          </p:nvSpPr>
          <p:spPr bwMode="auto">
            <a:xfrm>
              <a:off x="5173663" y="2652713"/>
              <a:ext cx="58737" cy="238125"/>
            </a:xfrm>
            <a:custGeom>
              <a:avLst/>
              <a:gdLst>
                <a:gd name="T0" fmla="*/ 0 w 64"/>
                <a:gd name="T1" fmla="*/ 41 h 263"/>
                <a:gd name="T2" fmla="*/ 22 w 64"/>
                <a:gd name="T3" fmla="*/ 6 h 263"/>
                <a:gd name="T4" fmla="*/ 37 w 64"/>
                <a:gd name="T5" fmla="*/ 2 h 263"/>
                <a:gd name="T6" fmla="*/ 44 w 64"/>
                <a:gd name="T7" fmla="*/ 13 h 263"/>
                <a:gd name="T8" fmla="*/ 44 w 64"/>
                <a:gd name="T9" fmla="*/ 28 h 263"/>
                <a:gd name="T10" fmla="*/ 44 w 64"/>
                <a:gd name="T11" fmla="*/ 228 h 263"/>
                <a:gd name="T12" fmla="*/ 47 w 64"/>
                <a:gd name="T13" fmla="*/ 250 h 263"/>
                <a:gd name="T14" fmla="*/ 52 w 64"/>
                <a:gd name="T15" fmla="*/ 227 h 263"/>
                <a:gd name="T16" fmla="*/ 64 w 64"/>
                <a:gd name="T17" fmla="*/ 180 h 263"/>
                <a:gd name="T18" fmla="*/ 64 w 64"/>
                <a:gd name="T19" fmla="*/ 234 h 263"/>
                <a:gd name="T20" fmla="*/ 64 w 64"/>
                <a:gd name="T21" fmla="*/ 246 h 263"/>
                <a:gd name="T22" fmla="*/ 44 w 64"/>
                <a:gd name="T23" fmla="*/ 262 h 263"/>
                <a:gd name="T24" fmla="*/ 37 w 64"/>
                <a:gd name="T25" fmla="*/ 246 h 263"/>
                <a:gd name="T26" fmla="*/ 36 w 64"/>
                <a:gd name="T27" fmla="*/ 45 h 263"/>
                <a:gd name="T28" fmla="*/ 32 w 64"/>
                <a:gd name="T29" fmla="*/ 17 h 263"/>
                <a:gd name="T30" fmla="*/ 10 w 64"/>
                <a:gd name="T31" fmla="*/ 33 h 263"/>
                <a:gd name="T32" fmla="*/ 0 w 64"/>
                <a:gd name="T33" fmla="*/ 4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263">
                  <a:moveTo>
                    <a:pt x="0" y="41"/>
                  </a:moveTo>
                  <a:cubicBezTo>
                    <a:pt x="3" y="26"/>
                    <a:pt x="15" y="17"/>
                    <a:pt x="22" y="6"/>
                  </a:cubicBezTo>
                  <a:cubicBezTo>
                    <a:pt x="26" y="1"/>
                    <a:pt x="31" y="0"/>
                    <a:pt x="37" y="2"/>
                  </a:cubicBezTo>
                  <a:cubicBezTo>
                    <a:pt x="42" y="3"/>
                    <a:pt x="44" y="8"/>
                    <a:pt x="44" y="13"/>
                  </a:cubicBezTo>
                  <a:cubicBezTo>
                    <a:pt x="44" y="18"/>
                    <a:pt x="44" y="23"/>
                    <a:pt x="44" y="28"/>
                  </a:cubicBezTo>
                  <a:cubicBezTo>
                    <a:pt x="44" y="95"/>
                    <a:pt x="44" y="161"/>
                    <a:pt x="44" y="228"/>
                  </a:cubicBezTo>
                  <a:cubicBezTo>
                    <a:pt x="44" y="235"/>
                    <a:pt x="43" y="242"/>
                    <a:pt x="47" y="250"/>
                  </a:cubicBezTo>
                  <a:cubicBezTo>
                    <a:pt x="56" y="243"/>
                    <a:pt x="52" y="234"/>
                    <a:pt x="52" y="227"/>
                  </a:cubicBezTo>
                  <a:cubicBezTo>
                    <a:pt x="54" y="211"/>
                    <a:pt x="52" y="194"/>
                    <a:pt x="64" y="180"/>
                  </a:cubicBezTo>
                  <a:cubicBezTo>
                    <a:pt x="64" y="198"/>
                    <a:pt x="64" y="216"/>
                    <a:pt x="64" y="234"/>
                  </a:cubicBezTo>
                  <a:cubicBezTo>
                    <a:pt x="64" y="238"/>
                    <a:pt x="64" y="242"/>
                    <a:pt x="64" y="246"/>
                  </a:cubicBezTo>
                  <a:cubicBezTo>
                    <a:pt x="64" y="259"/>
                    <a:pt x="53" y="261"/>
                    <a:pt x="44" y="262"/>
                  </a:cubicBezTo>
                  <a:cubicBezTo>
                    <a:pt x="32" y="263"/>
                    <a:pt x="37" y="252"/>
                    <a:pt x="37" y="246"/>
                  </a:cubicBezTo>
                  <a:cubicBezTo>
                    <a:pt x="36" y="179"/>
                    <a:pt x="36" y="112"/>
                    <a:pt x="36" y="45"/>
                  </a:cubicBezTo>
                  <a:cubicBezTo>
                    <a:pt x="36" y="35"/>
                    <a:pt x="41" y="21"/>
                    <a:pt x="32" y="17"/>
                  </a:cubicBezTo>
                  <a:cubicBezTo>
                    <a:pt x="22" y="13"/>
                    <a:pt x="18" y="28"/>
                    <a:pt x="10" y="33"/>
                  </a:cubicBezTo>
                  <a:cubicBezTo>
                    <a:pt x="6" y="35"/>
                    <a:pt x="3" y="38"/>
                    <a:pt x="0" y="41"/>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5">
              <a:extLst>
                <a:ext uri="{FF2B5EF4-FFF2-40B4-BE49-F238E27FC236}">
                  <a16:creationId xmlns:a16="http://schemas.microsoft.com/office/drawing/2014/main" id="{D20F9C8B-6FA8-6888-401C-7FC576FDE670}"/>
                </a:ext>
              </a:extLst>
            </p:cNvPr>
            <p:cNvSpPr>
              <a:spLocks/>
            </p:cNvSpPr>
            <p:nvPr/>
          </p:nvSpPr>
          <p:spPr bwMode="auto">
            <a:xfrm>
              <a:off x="5260975" y="2679700"/>
              <a:ext cx="34925" cy="85725"/>
            </a:xfrm>
            <a:custGeom>
              <a:avLst/>
              <a:gdLst>
                <a:gd name="T0" fmla="*/ 32 w 38"/>
                <a:gd name="T1" fmla="*/ 44 h 95"/>
                <a:gd name="T2" fmla="*/ 32 w 38"/>
                <a:gd name="T3" fmla="*/ 70 h 95"/>
                <a:gd name="T4" fmla="*/ 7 w 38"/>
                <a:gd name="T5" fmla="*/ 93 h 95"/>
                <a:gd name="T6" fmla="*/ 1 w 38"/>
                <a:gd name="T7" fmla="*/ 84 h 95"/>
                <a:gd name="T8" fmla="*/ 1 w 38"/>
                <a:gd name="T9" fmla="*/ 20 h 95"/>
                <a:gd name="T10" fmla="*/ 26 w 38"/>
                <a:gd name="T11" fmla="*/ 3 h 95"/>
                <a:gd name="T12" fmla="*/ 32 w 38"/>
                <a:gd name="T13" fmla="*/ 18 h 95"/>
                <a:gd name="T14" fmla="*/ 32 w 38"/>
                <a:gd name="T15" fmla="*/ 44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95">
                  <a:moveTo>
                    <a:pt x="32" y="44"/>
                  </a:moveTo>
                  <a:cubicBezTo>
                    <a:pt x="32" y="53"/>
                    <a:pt x="31" y="62"/>
                    <a:pt x="32" y="70"/>
                  </a:cubicBezTo>
                  <a:cubicBezTo>
                    <a:pt x="35" y="91"/>
                    <a:pt x="19" y="90"/>
                    <a:pt x="7" y="93"/>
                  </a:cubicBezTo>
                  <a:cubicBezTo>
                    <a:pt x="0" y="95"/>
                    <a:pt x="1" y="88"/>
                    <a:pt x="1" y="84"/>
                  </a:cubicBezTo>
                  <a:cubicBezTo>
                    <a:pt x="1" y="63"/>
                    <a:pt x="1" y="42"/>
                    <a:pt x="1" y="20"/>
                  </a:cubicBezTo>
                  <a:cubicBezTo>
                    <a:pt x="1" y="4"/>
                    <a:pt x="16" y="4"/>
                    <a:pt x="26" y="3"/>
                  </a:cubicBezTo>
                  <a:cubicBezTo>
                    <a:pt x="38" y="0"/>
                    <a:pt x="31" y="13"/>
                    <a:pt x="32" y="18"/>
                  </a:cubicBezTo>
                  <a:cubicBezTo>
                    <a:pt x="33" y="27"/>
                    <a:pt x="32" y="36"/>
                    <a:pt x="32" y="44"/>
                  </a:cubicBezTo>
                  <a:close/>
                </a:path>
              </a:pathLst>
            </a:custGeom>
            <a:solidFill>
              <a:srgbClr val="62C4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6">
              <a:extLst>
                <a:ext uri="{FF2B5EF4-FFF2-40B4-BE49-F238E27FC236}">
                  <a16:creationId xmlns:a16="http://schemas.microsoft.com/office/drawing/2014/main" id="{C9D609FE-1DAB-44D8-059A-4E9D1366980A}"/>
                </a:ext>
              </a:extLst>
            </p:cNvPr>
            <p:cNvSpPr>
              <a:spLocks/>
            </p:cNvSpPr>
            <p:nvPr/>
          </p:nvSpPr>
          <p:spPr bwMode="auto">
            <a:xfrm>
              <a:off x="5068888" y="2843213"/>
              <a:ext cx="17462" cy="57150"/>
            </a:xfrm>
            <a:custGeom>
              <a:avLst/>
              <a:gdLst>
                <a:gd name="T0" fmla="*/ 20 w 20"/>
                <a:gd name="T1" fmla="*/ 0 h 64"/>
                <a:gd name="T2" fmla="*/ 20 w 20"/>
                <a:gd name="T3" fmla="*/ 51 h 64"/>
                <a:gd name="T4" fmla="*/ 8 w 20"/>
                <a:gd name="T5" fmla="*/ 64 h 64"/>
                <a:gd name="T6" fmla="*/ 3 w 20"/>
                <a:gd name="T7" fmla="*/ 51 h 64"/>
                <a:gd name="T8" fmla="*/ 3 w 20"/>
                <a:gd name="T9" fmla="*/ 17 h 64"/>
                <a:gd name="T10" fmla="*/ 20 w 20"/>
                <a:gd name="T11" fmla="*/ 0 h 64"/>
              </a:gdLst>
              <a:ahLst/>
              <a:cxnLst>
                <a:cxn ang="0">
                  <a:pos x="T0" y="T1"/>
                </a:cxn>
                <a:cxn ang="0">
                  <a:pos x="T2" y="T3"/>
                </a:cxn>
                <a:cxn ang="0">
                  <a:pos x="T4" y="T5"/>
                </a:cxn>
                <a:cxn ang="0">
                  <a:pos x="T6" y="T7"/>
                </a:cxn>
                <a:cxn ang="0">
                  <a:pos x="T8" y="T9"/>
                </a:cxn>
                <a:cxn ang="0">
                  <a:pos x="T10" y="T11"/>
                </a:cxn>
              </a:cxnLst>
              <a:rect l="0" t="0" r="r" b="b"/>
              <a:pathLst>
                <a:path w="20" h="64">
                  <a:moveTo>
                    <a:pt x="20" y="0"/>
                  </a:moveTo>
                  <a:cubicBezTo>
                    <a:pt x="20" y="17"/>
                    <a:pt x="20" y="34"/>
                    <a:pt x="20" y="51"/>
                  </a:cubicBezTo>
                  <a:cubicBezTo>
                    <a:pt x="20" y="60"/>
                    <a:pt x="14" y="64"/>
                    <a:pt x="8" y="64"/>
                  </a:cubicBezTo>
                  <a:cubicBezTo>
                    <a:pt x="0" y="63"/>
                    <a:pt x="4" y="56"/>
                    <a:pt x="3" y="51"/>
                  </a:cubicBezTo>
                  <a:cubicBezTo>
                    <a:pt x="3" y="40"/>
                    <a:pt x="3" y="29"/>
                    <a:pt x="3" y="17"/>
                  </a:cubicBezTo>
                  <a:cubicBezTo>
                    <a:pt x="3" y="7"/>
                    <a:pt x="8" y="1"/>
                    <a:pt x="20" y="0"/>
                  </a:cubicBezTo>
                  <a:close/>
                </a:path>
              </a:pathLst>
            </a:custGeom>
            <a:solidFill>
              <a:srgbClr val="5DC4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7">
              <a:extLst>
                <a:ext uri="{FF2B5EF4-FFF2-40B4-BE49-F238E27FC236}">
                  <a16:creationId xmlns:a16="http://schemas.microsoft.com/office/drawing/2014/main" id="{D21A4C7C-D244-73DE-EF99-81967306B9A1}"/>
                </a:ext>
              </a:extLst>
            </p:cNvPr>
            <p:cNvSpPr>
              <a:spLocks/>
            </p:cNvSpPr>
            <p:nvPr/>
          </p:nvSpPr>
          <p:spPr bwMode="auto">
            <a:xfrm>
              <a:off x="5116513" y="2689225"/>
              <a:ext cx="57150" cy="87313"/>
            </a:xfrm>
            <a:custGeom>
              <a:avLst/>
              <a:gdLst>
                <a:gd name="T0" fmla="*/ 11 w 63"/>
                <a:gd name="T1" fmla="*/ 95 h 95"/>
                <a:gd name="T2" fmla="*/ 9 w 63"/>
                <a:gd name="T3" fmla="*/ 55 h 95"/>
                <a:gd name="T4" fmla="*/ 63 w 63"/>
                <a:gd name="T5" fmla="*/ 0 h 95"/>
                <a:gd name="T6" fmla="*/ 33 w 63"/>
                <a:gd name="T7" fmla="*/ 36 h 95"/>
                <a:gd name="T8" fmla="*/ 11 w 63"/>
                <a:gd name="T9" fmla="*/ 95 h 95"/>
              </a:gdLst>
              <a:ahLst/>
              <a:cxnLst>
                <a:cxn ang="0">
                  <a:pos x="T0" y="T1"/>
                </a:cxn>
                <a:cxn ang="0">
                  <a:pos x="T2" y="T3"/>
                </a:cxn>
                <a:cxn ang="0">
                  <a:pos x="T4" y="T5"/>
                </a:cxn>
                <a:cxn ang="0">
                  <a:pos x="T6" y="T7"/>
                </a:cxn>
                <a:cxn ang="0">
                  <a:pos x="T8" y="T9"/>
                </a:cxn>
              </a:cxnLst>
              <a:rect l="0" t="0" r="r" b="b"/>
              <a:pathLst>
                <a:path w="63" h="95">
                  <a:moveTo>
                    <a:pt x="11" y="95"/>
                  </a:moveTo>
                  <a:cubicBezTo>
                    <a:pt x="0" y="82"/>
                    <a:pt x="1" y="66"/>
                    <a:pt x="9" y="55"/>
                  </a:cubicBezTo>
                  <a:cubicBezTo>
                    <a:pt x="24" y="34"/>
                    <a:pt x="40" y="12"/>
                    <a:pt x="63" y="0"/>
                  </a:cubicBezTo>
                  <a:cubicBezTo>
                    <a:pt x="56" y="13"/>
                    <a:pt x="44" y="25"/>
                    <a:pt x="33" y="36"/>
                  </a:cubicBezTo>
                  <a:cubicBezTo>
                    <a:pt x="17" y="52"/>
                    <a:pt x="7" y="71"/>
                    <a:pt x="11" y="95"/>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8">
              <a:extLst>
                <a:ext uri="{FF2B5EF4-FFF2-40B4-BE49-F238E27FC236}">
                  <a16:creationId xmlns:a16="http://schemas.microsoft.com/office/drawing/2014/main" id="{F12A67BC-A3D5-89F7-A129-5350DF026B0C}"/>
                </a:ext>
              </a:extLst>
            </p:cNvPr>
            <p:cNvSpPr>
              <a:spLocks/>
            </p:cNvSpPr>
            <p:nvPr/>
          </p:nvSpPr>
          <p:spPr bwMode="auto">
            <a:xfrm>
              <a:off x="5441950" y="3106738"/>
              <a:ext cx="200025" cy="200025"/>
            </a:xfrm>
            <a:custGeom>
              <a:avLst/>
              <a:gdLst>
                <a:gd name="T0" fmla="*/ 215 w 221"/>
                <a:gd name="T1" fmla="*/ 134 h 221"/>
                <a:gd name="T2" fmla="*/ 213 w 221"/>
                <a:gd name="T3" fmla="*/ 186 h 221"/>
                <a:gd name="T4" fmla="*/ 202 w 221"/>
                <a:gd name="T5" fmla="*/ 199 h 221"/>
                <a:gd name="T6" fmla="*/ 8 w 221"/>
                <a:gd name="T7" fmla="*/ 220 h 221"/>
                <a:gd name="T8" fmla="*/ 0 w 221"/>
                <a:gd name="T9" fmla="*/ 215 h 221"/>
                <a:gd name="T10" fmla="*/ 4 w 221"/>
                <a:gd name="T11" fmla="*/ 36 h 221"/>
                <a:gd name="T12" fmla="*/ 29 w 221"/>
                <a:gd name="T13" fmla="*/ 24 h 221"/>
                <a:gd name="T14" fmla="*/ 189 w 221"/>
                <a:gd name="T15" fmla="*/ 4 h 221"/>
                <a:gd name="T16" fmla="*/ 217 w 221"/>
                <a:gd name="T17" fmla="*/ 9 h 221"/>
                <a:gd name="T18" fmla="*/ 217 w 221"/>
                <a:gd name="T19" fmla="*/ 79 h 221"/>
                <a:gd name="T20" fmla="*/ 215 w 221"/>
                <a:gd name="T21" fmla="*/ 13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 h="221">
                  <a:moveTo>
                    <a:pt x="215" y="134"/>
                  </a:moveTo>
                  <a:cubicBezTo>
                    <a:pt x="214" y="151"/>
                    <a:pt x="213" y="169"/>
                    <a:pt x="213" y="186"/>
                  </a:cubicBezTo>
                  <a:cubicBezTo>
                    <a:pt x="213" y="194"/>
                    <a:pt x="210" y="198"/>
                    <a:pt x="202" y="199"/>
                  </a:cubicBezTo>
                  <a:cubicBezTo>
                    <a:pt x="137" y="206"/>
                    <a:pt x="73" y="213"/>
                    <a:pt x="8" y="220"/>
                  </a:cubicBezTo>
                  <a:cubicBezTo>
                    <a:pt x="4" y="221"/>
                    <a:pt x="0" y="221"/>
                    <a:pt x="0" y="215"/>
                  </a:cubicBezTo>
                  <a:cubicBezTo>
                    <a:pt x="1" y="155"/>
                    <a:pt x="3" y="96"/>
                    <a:pt x="4" y="36"/>
                  </a:cubicBezTo>
                  <a:cubicBezTo>
                    <a:pt x="10" y="27"/>
                    <a:pt x="20" y="26"/>
                    <a:pt x="29" y="24"/>
                  </a:cubicBezTo>
                  <a:cubicBezTo>
                    <a:pt x="82" y="18"/>
                    <a:pt x="136" y="11"/>
                    <a:pt x="189" y="4"/>
                  </a:cubicBezTo>
                  <a:cubicBezTo>
                    <a:pt x="198" y="3"/>
                    <a:pt x="209" y="0"/>
                    <a:pt x="217" y="9"/>
                  </a:cubicBezTo>
                  <a:cubicBezTo>
                    <a:pt x="217" y="32"/>
                    <a:pt x="217" y="56"/>
                    <a:pt x="217" y="79"/>
                  </a:cubicBezTo>
                  <a:cubicBezTo>
                    <a:pt x="218" y="98"/>
                    <a:pt x="221" y="116"/>
                    <a:pt x="215" y="13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9">
              <a:extLst>
                <a:ext uri="{FF2B5EF4-FFF2-40B4-BE49-F238E27FC236}">
                  <a16:creationId xmlns:a16="http://schemas.microsoft.com/office/drawing/2014/main" id="{700787A7-2977-2A09-7B11-210AD50294BB}"/>
                </a:ext>
              </a:extLst>
            </p:cNvPr>
            <p:cNvSpPr>
              <a:spLocks/>
            </p:cNvSpPr>
            <p:nvPr/>
          </p:nvSpPr>
          <p:spPr bwMode="auto">
            <a:xfrm>
              <a:off x="5441950" y="2947988"/>
              <a:ext cx="203200" cy="192088"/>
            </a:xfrm>
            <a:custGeom>
              <a:avLst/>
              <a:gdLst>
                <a:gd name="T0" fmla="*/ 217 w 223"/>
                <a:gd name="T1" fmla="*/ 184 h 211"/>
                <a:gd name="T2" fmla="*/ 4 w 223"/>
                <a:gd name="T3" fmla="*/ 211 h 211"/>
                <a:gd name="T4" fmla="*/ 7 w 223"/>
                <a:gd name="T5" fmla="*/ 116 h 211"/>
                <a:gd name="T6" fmla="*/ 156 w 223"/>
                <a:gd name="T7" fmla="*/ 15 h 211"/>
                <a:gd name="T8" fmla="*/ 217 w 223"/>
                <a:gd name="T9" fmla="*/ 79 h 211"/>
                <a:gd name="T10" fmla="*/ 217 w 223"/>
                <a:gd name="T11" fmla="*/ 184 h 211"/>
              </a:gdLst>
              <a:ahLst/>
              <a:cxnLst>
                <a:cxn ang="0">
                  <a:pos x="T0" y="T1"/>
                </a:cxn>
                <a:cxn ang="0">
                  <a:pos x="T2" y="T3"/>
                </a:cxn>
                <a:cxn ang="0">
                  <a:pos x="T4" y="T5"/>
                </a:cxn>
                <a:cxn ang="0">
                  <a:pos x="T6" y="T7"/>
                </a:cxn>
                <a:cxn ang="0">
                  <a:pos x="T8" y="T9"/>
                </a:cxn>
                <a:cxn ang="0">
                  <a:pos x="T10" y="T11"/>
                </a:cxn>
              </a:cxnLst>
              <a:rect l="0" t="0" r="r" b="b"/>
              <a:pathLst>
                <a:path w="223" h="211">
                  <a:moveTo>
                    <a:pt x="217" y="184"/>
                  </a:moveTo>
                  <a:cubicBezTo>
                    <a:pt x="146" y="193"/>
                    <a:pt x="75" y="202"/>
                    <a:pt x="4" y="211"/>
                  </a:cubicBezTo>
                  <a:cubicBezTo>
                    <a:pt x="0" y="179"/>
                    <a:pt x="4" y="148"/>
                    <a:pt x="7" y="116"/>
                  </a:cubicBezTo>
                  <a:cubicBezTo>
                    <a:pt x="15" y="33"/>
                    <a:pt x="91" y="0"/>
                    <a:pt x="156" y="15"/>
                  </a:cubicBezTo>
                  <a:cubicBezTo>
                    <a:pt x="190" y="23"/>
                    <a:pt x="212" y="46"/>
                    <a:pt x="217" y="79"/>
                  </a:cubicBezTo>
                  <a:cubicBezTo>
                    <a:pt x="223" y="114"/>
                    <a:pt x="223" y="149"/>
                    <a:pt x="217" y="184"/>
                  </a:cubicBezTo>
                  <a:close/>
                </a:path>
              </a:pathLst>
            </a:custGeom>
            <a:solidFill>
              <a:srgbClr val="5EC3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60">
              <a:extLst>
                <a:ext uri="{FF2B5EF4-FFF2-40B4-BE49-F238E27FC236}">
                  <a16:creationId xmlns:a16="http://schemas.microsoft.com/office/drawing/2014/main" id="{4FBE8B35-4ECB-39E9-FE62-FA595FE710E3}"/>
                </a:ext>
              </a:extLst>
            </p:cNvPr>
            <p:cNvSpPr>
              <a:spLocks/>
            </p:cNvSpPr>
            <p:nvPr/>
          </p:nvSpPr>
          <p:spPr bwMode="auto">
            <a:xfrm>
              <a:off x="5254625" y="3149600"/>
              <a:ext cx="125412" cy="187325"/>
            </a:xfrm>
            <a:custGeom>
              <a:avLst/>
              <a:gdLst>
                <a:gd name="T0" fmla="*/ 138 w 139"/>
                <a:gd name="T1" fmla="*/ 184 h 207"/>
                <a:gd name="T2" fmla="*/ 7 w 139"/>
                <a:gd name="T3" fmla="*/ 207 h 207"/>
                <a:gd name="T4" fmla="*/ 0 w 139"/>
                <a:gd name="T5" fmla="*/ 203 h 207"/>
                <a:gd name="T6" fmla="*/ 4 w 139"/>
                <a:gd name="T7" fmla="*/ 32 h 207"/>
                <a:gd name="T8" fmla="*/ 9 w 139"/>
                <a:gd name="T9" fmla="*/ 28 h 207"/>
                <a:gd name="T10" fmla="*/ 126 w 139"/>
                <a:gd name="T11" fmla="*/ 1 h 207"/>
                <a:gd name="T12" fmla="*/ 139 w 139"/>
                <a:gd name="T13" fmla="*/ 5 h 207"/>
                <a:gd name="T14" fmla="*/ 138 w 139"/>
                <a:gd name="T15" fmla="*/ 184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207">
                  <a:moveTo>
                    <a:pt x="138" y="184"/>
                  </a:moveTo>
                  <a:cubicBezTo>
                    <a:pt x="94" y="191"/>
                    <a:pt x="50" y="199"/>
                    <a:pt x="7" y="207"/>
                  </a:cubicBezTo>
                  <a:cubicBezTo>
                    <a:pt x="5" y="207"/>
                    <a:pt x="2" y="205"/>
                    <a:pt x="0" y="203"/>
                  </a:cubicBezTo>
                  <a:cubicBezTo>
                    <a:pt x="1" y="146"/>
                    <a:pt x="2" y="89"/>
                    <a:pt x="4" y="32"/>
                  </a:cubicBezTo>
                  <a:cubicBezTo>
                    <a:pt x="5" y="30"/>
                    <a:pt x="7" y="29"/>
                    <a:pt x="9" y="28"/>
                  </a:cubicBezTo>
                  <a:cubicBezTo>
                    <a:pt x="47" y="15"/>
                    <a:pt x="87" y="9"/>
                    <a:pt x="126" y="1"/>
                  </a:cubicBezTo>
                  <a:cubicBezTo>
                    <a:pt x="131" y="0"/>
                    <a:pt x="135" y="1"/>
                    <a:pt x="139" y="5"/>
                  </a:cubicBezTo>
                  <a:cubicBezTo>
                    <a:pt x="139" y="64"/>
                    <a:pt x="138" y="124"/>
                    <a:pt x="138" y="18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61">
              <a:extLst>
                <a:ext uri="{FF2B5EF4-FFF2-40B4-BE49-F238E27FC236}">
                  <a16:creationId xmlns:a16="http://schemas.microsoft.com/office/drawing/2014/main" id="{74B26E8B-1F17-D68A-CF26-60399B8B4F06}"/>
                </a:ext>
              </a:extLst>
            </p:cNvPr>
            <p:cNvSpPr>
              <a:spLocks/>
            </p:cNvSpPr>
            <p:nvPr/>
          </p:nvSpPr>
          <p:spPr bwMode="auto">
            <a:xfrm>
              <a:off x="5256213" y="3022600"/>
              <a:ext cx="127000" cy="155575"/>
            </a:xfrm>
            <a:custGeom>
              <a:avLst/>
              <a:gdLst>
                <a:gd name="T0" fmla="*/ 137 w 139"/>
                <a:gd name="T1" fmla="*/ 145 h 172"/>
                <a:gd name="T2" fmla="*/ 6 w 139"/>
                <a:gd name="T3" fmla="*/ 172 h 172"/>
                <a:gd name="T4" fmla="*/ 2 w 139"/>
                <a:gd name="T5" fmla="*/ 100 h 172"/>
                <a:gd name="T6" fmla="*/ 35 w 139"/>
                <a:gd name="T7" fmla="*/ 20 h 172"/>
                <a:gd name="T8" fmla="*/ 98 w 139"/>
                <a:gd name="T9" fmla="*/ 9 h 172"/>
                <a:gd name="T10" fmla="*/ 137 w 139"/>
                <a:gd name="T11" fmla="*/ 67 h 172"/>
                <a:gd name="T12" fmla="*/ 137 w 139"/>
                <a:gd name="T13" fmla="*/ 145 h 172"/>
              </a:gdLst>
              <a:ahLst/>
              <a:cxnLst>
                <a:cxn ang="0">
                  <a:pos x="T0" y="T1"/>
                </a:cxn>
                <a:cxn ang="0">
                  <a:pos x="T2" y="T3"/>
                </a:cxn>
                <a:cxn ang="0">
                  <a:pos x="T4" y="T5"/>
                </a:cxn>
                <a:cxn ang="0">
                  <a:pos x="T6" y="T7"/>
                </a:cxn>
                <a:cxn ang="0">
                  <a:pos x="T8" y="T9"/>
                </a:cxn>
                <a:cxn ang="0">
                  <a:pos x="T10" y="T11"/>
                </a:cxn>
                <a:cxn ang="0">
                  <a:pos x="T12" y="T13"/>
                </a:cxn>
              </a:cxnLst>
              <a:rect l="0" t="0" r="r" b="b"/>
              <a:pathLst>
                <a:path w="139" h="172">
                  <a:moveTo>
                    <a:pt x="137" y="145"/>
                  </a:moveTo>
                  <a:cubicBezTo>
                    <a:pt x="93" y="154"/>
                    <a:pt x="50" y="165"/>
                    <a:pt x="6" y="172"/>
                  </a:cubicBezTo>
                  <a:cubicBezTo>
                    <a:pt x="0" y="148"/>
                    <a:pt x="6" y="124"/>
                    <a:pt x="2" y="100"/>
                  </a:cubicBezTo>
                  <a:cubicBezTo>
                    <a:pt x="3" y="69"/>
                    <a:pt x="11" y="41"/>
                    <a:pt x="35" y="20"/>
                  </a:cubicBezTo>
                  <a:cubicBezTo>
                    <a:pt x="53" y="4"/>
                    <a:pt x="75" y="0"/>
                    <a:pt x="98" y="9"/>
                  </a:cubicBezTo>
                  <a:cubicBezTo>
                    <a:pt x="123" y="20"/>
                    <a:pt x="134" y="42"/>
                    <a:pt x="137" y="67"/>
                  </a:cubicBezTo>
                  <a:cubicBezTo>
                    <a:pt x="139" y="93"/>
                    <a:pt x="137" y="119"/>
                    <a:pt x="137" y="145"/>
                  </a:cubicBezTo>
                  <a:close/>
                </a:path>
              </a:pathLst>
            </a:custGeom>
            <a:solidFill>
              <a:srgbClr val="5EC3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62">
              <a:extLst>
                <a:ext uri="{FF2B5EF4-FFF2-40B4-BE49-F238E27FC236}">
                  <a16:creationId xmlns:a16="http://schemas.microsoft.com/office/drawing/2014/main" id="{1A3B2034-55D9-2093-057C-F104D44BEE1C}"/>
                </a:ext>
              </a:extLst>
            </p:cNvPr>
            <p:cNvSpPr>
              <a:spLocks/>
            </p:cNvSpPr>
            <p:nvPr/>
          </p:nvSpPr>
          <p:spPr bwMode="auto">
            <a:xfrm>
              <a:off x="5099050" y="3190875"/>
              <a:ext cx="100012" cy="177800"/>
            </a:xfrm>
            <a:custGeom>
              <a:avLst/>
              <a:gdLst>
                <a:gd name="T0" fmla="*/ 110 w 110"/>
                <a:gd name="T1" fmla="*/ 174 h 195"/>
                <a:gd name="T2" fmla="*/ 16 w 110"/>
                <a:gd name="T3" fmla="*/ 192 h 195"/>
                <a:gd name="T4" fmla="*/ 0 w 110"/>
                <a:gd name="T5" fmla="*/ 193 h 195"/>
                <a:gd name="T6" fmla="*/ 3 w 110"/>
                <a:gd name="T7" fmla="*/ 29 h 195"/>
                <a:gd name="T8" fmla="*/ 39 w 110"/>
                <a:gd name="T9" fmla="*/ 15 h 195"/>
                <a:gd name="T10" fmla="*/ 88 w 110"/>
                <a:gd name="T11" fmla="*/ 5 h 195"/>
                <a:gd name="T12" fmla="*/ 108 w 110"/>
                <a:gd name="T13" fmla="*/ 8 h 195"/>
                <a:gd name="T14" fmla="*/ 110 w 110"/>
                <a:gd name="T15" fmla="*/ 17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95">
                  <a:moveTo>
                    <a:pt x="110" y="174"/>
                  </a:moveTo>
                  <a:cubicBezTo>
                    <a:pt x="79" y="180"/>
                    <a:pt x="47" y="186"/>
                    <a:pt x="16" y="192"/>
                  </a:cubicBezTo>
                  <a:cubicBezTo>
                    <a:pt x="10" y="193"/>
                    <a:pt x="5" y="195"/>
                    <a:pt x="0" y="193"/>
                  </a:cubicBezTo>
                  <a:cubicBezTo>
                    <a:pt x="1" y="138"/>
                    <a:pt x="2" y="84"/>
                    <a:pt x="3" y="29"/>
                  </a:cubicBezTo>
                  <a:cubicBezTo>
                    <a:pt x="13" y="19"/>
                    <a:pt x="27" y="18"/>
                    <a:pt x="39" y="15"/>
                  </a:cubicBezTo>
                  <a:cubicBezTo>
                    <a:pt x="56" y="12"/>
                    <a:pt x="72" y="7"/>
                    <a:pt x="88" y="5"/>
                  </a:cubicBezTo>
                  <a:cubicBezTo>
                    <a:pt x="95" y="4"/>
                    <a:pt x="102" y="0"/>
                    <a:pt x="108" y="8"/>
                  </a:cubicBezTo>
                  <a:cubicBezTo>
                    <a:pt x="109" y="63"/>
                    <a:pt x="109" y="119"/>
                    <a:pt x="110" y="17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4" name="Freeform 63">
              <a:extLst>
                <a:ext uri="{FF2B5EF4-FFF2-40B4-BE49-F238E27FC236}">
                  <a16:creationId xmlns:a16="http://schemas.microsoft.com/office/drawing/2014/main" id="{CFC16C91-8FB1-D7C7-2649-5F8777CED9E3}"/>
                </a:ext>
              </a:extLst>
            </p:cNvPr>
            <p:cNvSpPr>
              <a:spLocks/>
            </p:cNvSpPr>
            <p:nvPr/>
          </p:nvSpPr>
          <p:spPr bwMode="auto">
            <a:xfrm>
              <a:off x="5102225" y="3076575"/>
              <a:ext cx="98425" cy="141288"/>
            </a:xfrm>
            <a:custGeom>
              <a:avLst/>
              <a:gdLst>
                <a:gd name="T0" fmla="*/ 105 w 109"/>
                <a:gd name="T1" fmla="*/ 135 h 156"/>
                <a:gd name="T2" fmla="*/ 0 w 109"/>
                <a:gd name="T3" fmla="*/ 156 h 156"/>
                <a:gd name="T4" fmla="*/ 0 w 109"/>
                <a:gd name="T5" fmla="*/ 82 h 156"/>
                <a:gd name="T6" fmla="*/ 19 w 109"/>
                <a:gd name="T7" fmla="*/ 27 h 156"/>
                <a:gd name="T8" fmla="*/ 92 w 109"/>
                <a:gd name="T9" fmla="*/ 31 h 156"/>
                <a:gd name="T10" fmla="*/ 105 w 109"/>
                <a:gd name="T11" fmla="*/ 135 h 156"/>
              </a:gdLst>
              <a:ahLst/>
              <a:cxnLst>
                <a:cxn ang="0">
                  <a:pos x="T0" y="T1"/>
                </a:cxn>
                <a:cxn ang="0">
                  <a:pos x="T2" y="T3"/>
                </a:cxn>
                <a:cxn ang="0">
                  <a:pos x="T4" y="T5"/>
                </a:cxn>
                <a:cxn ang="0">
                  <a:pos x="T6" y="T7"/>
                </a:cxn>
                <a:cxn ang="0">
                  <a:pos x="T8" y="T9"/>
                </a:cxn>
                <a:cxn ang="0">
                  <a:pos x="T10" y="T11"/>
                </a:cxn>
              </a:cxnLst>
              <a:rect l="0" t="0" r="r" b="b"/>
              <a:pathLst>
                <a:path w="109" h="156">
                  <a:moveTo>
                    <a:pt x="105" y="135"/>
                  </a:moveTo>
                  <a:cubicBezTo>
                    <a:pt x="70" y="142"/>
                    <a:pt x="35" y="149"/>
                    <a:pt x="0" y="156"/>
                  </a:cubicBezTo>
                  <a:cubicBezTo>
                    <a:pt x="0" y="131"/>
                    <a:pt x="0" y="107"/>
                    <a:pt x="0" y="82"/>
                  </a:cubicBezTo>
                  <a:cubicBezTo>
                    <a:pt x="1" y="62"/>
                    <a:pt x="7" y="43"/>
                    <a:pt x="19" y="27"/>
                  </a:cubicBezTo>
                  <a:cubicBezTo>
                    <a:pt x="40" y="0"/>
                    <a:pt x="76" y="2"/>
                    <a:pt x="92" y="31"/>
                  </a:cubicBezTo>
                  <a:cubicBezTo>
                    <a:pt x="109" y="64"/>
                    <a:pt x="109" y="99"/>
                    <a:pt x="105" y="135"/>
                  </a:cubicBezTo>
                  <a:close/>
                </a:path>
              </a:pathLst>
            </a:custGeom>
            <a:solidFill>
              <a:srgbClr val="5EC3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5" name="Freeform 64">
              <a:extLst>
                <a:ext uri="{FF2B5EF4-FFF2-40B4-BE49-F238E27FC236}">
                  <a16:creationId xmlns:a16="http://schemas.microsoft.com/office/drawing/2014/main" id="{D275F257-FED9-5274-ACF5-60C92C0E58A3}"/>
                </a:ext>
              </a:extLst>
            </p:cNvPr>
            <p:cNvSpPr>
              <a:spLocks/>
            </p:cNvSpPr>
            <p:nvPr/>
          </p:nvSpPr>
          <p:spPr bwMode="auto">
            <a:xfrm>
              <a:off x="4997450" y="3221038"/>
              <a:ext cx="71437" cy="168275"/>
            </a:xfrm>
            <a:custGeom>
              <a:avLst/>
              <a:gdLst>
                <a:gd name="T0" fmla="*/ 79 w 79"/>
                <a:gd name="T1" fmla="*/ 104 h 186"/>
                <a:gd name="T2" fmla="*/ 76 w 79"/>
                <a:gd name="T3" fmla="*/ 157 h 186"/>
                <a:gd name="T4" fmla="*/ 69 w 79"/>
                <a:gd name="T5" fmla="*/ 172 h 186"/>
                <a:gd name="T6" fmla="*/ 0 w 79"/>
                <a:gd name="T7" fmla="*/ 185 h 186"/>
                <a:gd name="T8" fmla="*/ 7 w 79"/>
                <a:gd name="T9" fmla="*/ 22 h 186"/>
                <a:gd name="T10" fmla="*/ 79 w 79"/>
                <a:gd name="T11" fmla="*/ 9 h 186"/>
                <a:gd name="T12" fmla="*/ 79 w 79"/>
                <a:gd name="T13" fmla="*/ 104 h 186"/>
              </a:gdLst>
              <a:ahLst/>
              <a:cxnLst>
                <a:cxn ang="0">
                  <a:pos x="T0" y="T1"/>
                </a:cxn>
                <a:cxn ang="0">
                  <a:pos x="T2" y="T3"/>
                </a:cxn>
                <a:cxn ang="0">
                  <a:pos x="T4" y="T5"/>
                </a:cxn>
                <a:cxn ang="0">
                  <a:pos x="T6" y="T7"/>
                </a:cxn>
                <a:cxn ang="0">
                  <a:pos x="T8" y="T9"/>
                </a:cxn>
                <a:cxn ang="0">
                  <a:pos x="T10" y="T11"/>
                </a:cxn>
                <a:cxn ang="0">
                  <a:pos x="T12" y="T13"/>
                </a:cxn>
              </a:cxnLst>
              <a:rect l="0" t="0" r="r" b="b"/>
              <a:pathLst>
                <a:path w="79" h="186">
                  <a:moveTo>
                    <a:pt x="79" y="104"/>
                  </a:moveTo>
                  <a:cubicBezTo>
                    <a:pt x="78" y="122"/>
                    <a:pt x="77" y="140"/>
                    <a:pt x="76" y="157"/>
                  </a:cubicBezTo>
                  <a:cubicBezTo>
                    <a:pt x="76" y="163"/>
                    <a:pt x="77" y="171"/>
                    <a:pt x="69" y="172"/>
                  </a:cubicBezTo>
                  <a:cubicBezTo>
                    <a:pt x="46" y="176"/>
                    <a:pt x="24" y="186"/>
                    <a:pt x="0" y="185"/>
                  </a:cubicBezTo>
                  <a:cubicBezTo>
                    <a:pt x="2" y="131"/>
                    <a:pt x="5" y="76"/>
                    <a:pt x="7" y="22"/>
                  </a:cubicBezTo>
                  <a:cubicBezTo>
                    <a:pt x="29" y="7"/>
                    <a:pt x="53" y="0"/>
                    <a:pt x="79" y="9"/>
                  </a:cubicBezTo>
                  <a:cubicBezTo>
                    <a:pt x="79" y="41"/>
                    <a:pt x="79" y="72"/>
                    <a:pt x="79" y="10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6" name="Freeform 65">
              <a:extLst>
                <a:ext uri="{FF2B5EF4-FFF2-40B4-BE49-F238E27FC236}">
                  <a16:creationId xmlns:a16="http://schemas.microsoft.com/office/drawing/2014/main" id="{369B7DF8-FF75-5496-9DC6-1D039D982826}"/>
                </a:ext>
              </a:extLst>
            </p:cNvPr>
            <p:cNvSpPr>
              <a:spLocks/>
            </p:cNvSpPr>
            <p:nvPr/>
          </p:nvSpPr>
          <p:spPr bwMode="auto">
            <a:xfrm>
              <a:off x="5002213" y="3128963"/>
              <a:ext cx="68262" cy="112713"/>
            </a:xfrm>
            <a:custGeom>
              <a:avLst/>
              <a:gdLst>
                <a:gd name="T0" fmla="*/ 73 w 74"/>
                <a:gd name="T1" fmla="*/ 110 h 123"/>
                <a:gd name="T2" fmla="*/ 1 w 74"/>
                <a:gd name="T3" fmla="*/ 123 h 123"/>
                <a:gd name="T4" fmla="*/ 5 w 74"/>
                <a:gd name="T5" fmla="*/ 48 h 123"/>
                <a:gd name="T6" fmla="*/ 16 w 74"/>
                <a:gd name="T7" fmla="*/ 18 h 123"/>
                <a:gd name="T8" fmla="*/ 42 w 74"/>
                <a:gd name="T9" fmla="*/ 1 h 123"/>
                <a:gd name="T10" fmla="*/ 65 w 74"/>
                <a:gd name="T11" fmla="*/ 20 h 123"/>
                <a:gd name="T12" fmla="*/ 74 w 74"/>
                <a:gd name="T13" fmla="*/ 62 h 123"/>
                <a:gd name="T14" fmla="*/ 73 w 74"/>
                <a:gd name="T15" fmla="*/ 11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23">
                  <a:moveTo>
                    <a:pt x="73" y="110"/>
                  </a:moveTo>
                  <a:cubicBezTo>
                    <a:pt x="49" y="114"/>
                    <a:pt x="25" y="119"/>
                    <a:pt x="1" y="123"/>
                  </a:cubicBezTo>
                  <a:cubicBezTo>
                    <a:pt x="2" y="98"/>
                    <a:pt x="0" y="73"/>
                    <a:pt x="5" y="48"/>
                  </a:cubicBezTo>
                  <a:cubicBezTo>
                    <a:pt x="8" y="37"/>
                    <a:pt x="11" y="28"/>
                    <a:pt x="16" y="18"/>
                  </a:cubicBezTo>
                  <a:cubicBezTo>
                    <a:pt x="21" y="7"/>
                    <a:pt x="30" y="0"/>
                    <a:pt x="42" y="1"/>
                  </a:cubicBezTo>
                  <a:cubicBezTo>
                    <a:pt x="54" y="1"/>
                    <a:pt x="60" y="10"/>
                    <a:pt x="65" y="20"/>
                  </a:cubicBezTo>
                  <a:cubicBezTo>
                    <a:pt x="71" y="34"/>
                    <a:pt x="74" y="48"/>
                    <a:pt x="74" y="62"/>
                  </a:cubicBezTo>
                  <a:cubicBezTo>
                    <a:pt x="74" y="78"/>
                    <a:pt x="73" y="94"/>
                    <a:pt x="73" y="110"/>
                  </a:cubicBezTo>
                  <a:close/>
                </a:path>
              </a:pathLst>
            </a:custGeom>
            <a:solidFill>
              <a:srgbClr val="5EC3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7" name="Freeform 66">
              <a:extLst>
                <a:ext uri="{FF2B5EF4-FFF2-40B4-BE49-F238E27FC236}">
                  <a16:creationId xmlns:a16="http://schemas.microsoft.com/office/drawing/2014/main" id="{5997F7DE-9FAD-E774-521D-38B3BB6D9CC9}"/>
                </a:ext>
              </a:extLst>
            </p:cNvPr>
            <p:cNvSpPr>
              <a:spLocks/>
            </p:cNvSpPr>
            <p:nvPr/>
          </p:nvSpPr>
          <p:spPr bwMode="auto">
            <a:xfrm>
              <a:off x="5634038" y="3178175"/>
              <a:ext cx="11112" cy="104775"/>
            </a:xfrm>
            <a:custGeom>
              <a:avLst/>
              <a:gdLst>
                <a:gd name="T0" fmla="*/ 4 w 13"/>
                <a:gd name="T1" fmla="*/ 55 h 116"/>
                <a:gd name="T2" fmla="*/ 6 w 13"/>
                <a:gd name="T3" fmla="*/ 0 h 116"/>
                <a:gd name="T4" fmla="*/ 9 w 13"/>
                <a:gd name="T5" fmla="*/ 63 h 116"/>
                <a:gd name="T6" fmla="*/ 9 w 13"/>
                <a:gd name="T7" fmla="*/ 116 h 116"/>
                <a:gd name="T8" fmla="*/ 4 w 13"/>
                <a:gd name="T9" fmla="*/ 55 h 116"/>
              </a:gdLst>
              <a:ahLst/>
              <a:cxnLst>
                <a:cxn ang="0">
                  <a:pos x="T0" y="T1"/>
                </a:cxn>
                <a:cxn ang="0">
                  <a:pos x="T2" y="T3"/>
                </a:cxn>
                <a:cxn ang="0">
                  <a:pos x="T4" y="T5"/>
                </a:cxn>
                <a:cxn ang="0">
                  <a:pos x="T6" y="T7"/>
                </a:cxn>
                <a:cxn ang="0">
                  <a:pos x="T8" y="T9"/>
                </a:cxn>
              </a:cxnLst>
              <a:rect l="0" t="0" r="r" b="b"/>
              <a:pathLst>
                <a:path w="13" h="116">
                  <a:moveTo>
                    <a:pt x="4" y="55"/>
                  </a:moveTo>
                  <a:cubicBezTo>
                    <a:pt x="5" y="37"/>
                    <a:pt x="5" y="19"/>
                    <a:pt x="6" y="0"/>
                  </a:cubicBezTo>
                  <a:cubicBezTo>
                    <a:pt x="13" y="21"/>
                    <a:pt x="8" y="42"/>
                    <a:pt x="9" y="63"/>
                  </a:cubicBezTo>
                  <a:cubicBezTo>
                    <a:pt x="10" y="81"/>
                    <a:pt x="9" y="98"/>
                    <a:pt x="9" y="116"/>
                  </a:cubicBezTo>
                  <a:cubicBezTo>
                    <a:pt x="0" y="96"/>
                    <a:pt x="9" y="75"/>
                    <a:pt x="4" y="55"/>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8" name="Freeform 67">
              <a:extLst>
                <a:ext uri="{FF2B5EF4-FFF2-40B4-BE49-F238E27FC236}">
                  <a16:creationId xmlns:a16="http://schemas.microsoft.com/office/drawing/2014/main" id="{57B68F3D-F64E-E59A-E1A0-7BB6A943635D}"/>
                </a:ext>
              </a:extLst>
            </p:cNvPr>
            <p:cNvSpPr>
              <a:spLocks/>
            </p:cNvSpPr>
            <p:nvPr/>
          </p:nvSpPr>
          <p:spPr bwMode="auto">
            <a:xfrm>
              <a:off x="5257800" y="3113088"/>
              <a:ext cx="6350" cy="65088"/>
            </a:xfrm>
            <a:custGeom>
              <a:avLst/>
              <a:gdLst>
                <a:gd name="T0" fmla="*/ 0 w 6"/>
                <a:gd name="T1" fmla="*/ 0 h 72"/>
                <a:gd name="T2" fmla="*/ 4 w 6"/>
                <a:gd name="T3" fmla="*/ 72 h 72"/>
                <a:gd name="T4" fmla="*/ 2 w 6"/>
                <a:gd name="T5" fmla="*/ 72 h 72"/>
                <a:gd name="T6" fmla="*/ 0 w 6"/>
                <a:gd name="T7" fmla="*/ 72 h 72"/>
                <a:gd name="T8" fmla="*/ 0 w 6"/>
                <a:gd name="T9" fmla="*/ 0 h 72"/>
              </a:gdLst>
              <a:ahLst/>
              <a:cxnLst>
                <a:cxn ang="0">
                  <a:pos x="T0" y="T1"/>
                </a:cxn>
                <a:cxn ang="0">
                  <a:pos x="T2" y="T3"/>
                </a:cxn>
                <a:cxn ang="0">
                  <a:pos x="T4" y="T5"/>
                </a:cxn>
                <a:cxn ang="0">
                  <a:pos x="T6" y="T7"/>
                </a:cxn>
                <a:cxn ang="0">
                  <a:pos x="T8" y="T9"/>
                </a:cxn>
              </a:cxnLst>
              <a:rect l="0" t="0" r="r" b="b"/>
              <a:pathLst>
                <a:path w="6" h="72">
                  <a:moveTo>
                    <a:pt x="0" y="0"/>
                  </a:moveTo>
                  <a:cubicBezTo>
                    <a:pt x="6" y="24"/>
                    <a:pt x="2" y="48"/>
                    <a:pt x="4" y="72"/>
                  </a:cubicBezTo>
                  <a:cubicBezTo>
                    <a:pt x="4" y="72"/>
                    <a:pt x="2" y="72"/>
                    <a:pt x="2" y="72"/>
                  </a:cubicBezTo>
                  <a:cubicBezTo>
                    <a:pt x="2" y="72"/>
                    <a:pt x="0" y="72"/>
                    <a:pt x="0" y="72"/>
                  </a:cubicBezTo>
                  <a:cubicBezTo>
                    <a:pt x="0" y="48"/>
                    <a:pt x="0" y="24"/>
                    <a:pt x="0" y="0"/>
                  </a:cubicBezTo>
                  <a:close/>
                </a:path>
              </a:pathLst>
            </a:custGeom>
            <a:solidFill>
              <a:srgbClr val="6EA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9" name="Freeform 68">
              <a:extLst>
                <a:ext uri="{FF2B5EF4-FFF2-40B4-BE49-F238E27FC236}">
                  <a16:creationId xmlns:a16="http://schemas.microsoft.com/office/drawing/2014/main" id="{5BAFB809-44A9-D720-38F2-F01EBE092A46}"/>
                </a:ext>
              </a:extLst>
            </p:cNvPr>
            <p:cNvSpPr>
              <a:spLocks/>
            </p:cNvSpPr>
            <p:nvPr/>
          </p:nvSpPr>
          <p:spPr bwMode="auto">
            <a:xfrm>
              <a:off x="5721350" y="3451225"/>
              <a:ext cx="236537" cy="387350"/>
            </a:xfrm>
            <a:custGeom>
              <a:avLst/>
              <a:gdLst>
                <a:gd name="T0" fmla="*/ 255 w 260"/>
                <a:gd name="T1" fmla="*/ 210 h 427"/>
                <a:gd name="T2" fmla="*/ 253 w 260"/>
                <a:gd name="T3" fmla="*/ 397 h 427"/>
                <a:gd name="T4" fmla="*/ 233 w 260"/>
                <a:gd name="T5" fmla="*/ 418 h 427"/>
                <a:gd name="T6" fmla="*/ 0 w 260"/>
                <a:gd name="T7" fmla="*/ 427 h 427"/>
                <a:gd name="T8" fmla="*/ 4 w 260"/>
                <a:gd name="T9" fmla="*/ 122 h 427"/>
                <a:gd name="T10" fmla="*/ 130 w 260"/>
                <a:gd name="T11" fmla="*/ 5 h 427"/>
                <a:gd name="T12" fmla="*/ 212 w 260"/>
                <a:gd name="T13" fmla="*/ 32 h 427"/>
                <a:gd name="T14" fmla="*/ 235 w 260"/>
                <a:gd name="T15" fmla="*/ 56 h 427"/>
                <a:gd name="T16" fmla="*/ 235 w 260"/>
                <a:gd name="T17" fmla="*/ 56 h 427"/>
                <a:gd name="T18" fmla="*/ 253 w 260"/>
                <a:gd name="T19" fmla="*/ 95 h 427"/>
                <a:gd name="T20" fmla="*/ 256 w 260"/>
                <a:gd name="T21" fmla="*/ 104 h 427"/>
                <a:gd name="T22" fmla="*/ 255 w 260"/>
                <a:gd name="T23" fmla="*/ 21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0" h="427">
                  <a:moveTo>
                    <a:pt x="255" y="210"/>
                  </a:moveTo>
                  <a:cubicBezTo>
                    <a:pt x="251" y="272"/>
                    <a:pt x="253" y="335"/>
                    <a:pt x="253" y="397"/>
                  </a:cubicBezTo>
                  <a:cubicBezTo>
                    <a:pt x="253" y="413"/>
                    <a:pt x="248" y="417"/>
                    <a:pt x="233" y="418"/>
                  </a:cubicBezTo>
                  <a:cubicBezTo>
                    <a:pt x="155" y="420"/>
                    <a:pt x="78" y="424"/>
                    <a:pt x="0" y="427"/>
                  </a:cubicBezTo>
                  <a:cubicBezTo>
                    <a:pt x="2" y="325"/>
                    <a:pt x="3" y="223"/>
                    <a:pt x="4" y="122"/>
                  </a:cubicBezTo>
                  <a:cubicBezTo>
                    <a:pt x="5" y="48"/>
                    <a:pt x="56" y="0"/>
                    <a:pt x="130" y="5"/>
                  </a:cubicBezTo>
                  <a:cubicBezTo>
                    <a:pt x="160" y="7"/>
                    <a:pt x="188" y="14"/>
                    <a:pt x="212" y="32"/>
                  </a:cubicBezTo>
                  <a:cubicBezTo>
                    <a:pt x="222" y="38"/>
                    <a:pt x="230" y="45"/>
                    <a:pt x="235" y="56"/>
                  </a:cubicBezTo>
                  <a:cubicBezTo>
                    <a:pt x="235" y="56"/>
                    <a:pt x="235" y="56"/>
                    <a:pt x="235" y="56"/>
                  </a:cubicBezTo>
                  <a:cubicBezTo>
                    <a:pt x="244" y="67"/>
                    <a:pt x="252" y="79"/>
                    <a:pt x="253" y="95"/>
                  </a:cubicBezTo>
                  <a:cubicBezTo>
                    <a:pt x="252" y="99"/>
                    <a:pt x="253" y="102"/>
                    <a:pt x="256" y="104"/>
                  </a:cubicBezTo>
                  <a:cubicBezTo>
                    <a:pt x="260" y="139"/>
                    <a:pt x="260" y="175"/>
                    <a:pt x="255" y="21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0" name="Freeform 69">
              <a:extLst>
                <a:ext uri="{FF2B5EF4-FFF2-40B4-BE49-F238E27FC236}">
                  <a16:creationId xmlns:a16="http://schemas.microsoft.com/office/drawing/2014/main" id="{588D1A85-9A46-03EB-4D42-261F8BE8AFED}"/>
                </a:ext>
              </a:extLst>
            </p:cNvPr>
            <p:cNvSpPr>
              <a:spLocks/>
            </p:cNvSpPr>
            <p:nvPr/>
          </p:nvSpPr>
          <p:spPr bwMode="auto">
            <a:xfrm>
              <a:off x="5429250" y="3503613"/>
              <a:ext cx="198437" cy="357188"/>
            </a:xfrm>
            <a:custGeom>
              <a:avLst/>
              <a:gdLst>
                <a:gd name="T0" fmla="*/ 214 w 220"/>
                <a:gd name="T1" fmla="*/ 377 h 393"/>
                <a:gd name="T2" fmla="*/ 0 w 220"/>
                <a:gd name="T3" fmla="*/ 393 h 393"/>
                <a:gd name="T4" fmla="*/ 8 w 220"/>
                <a:gd name="T5" fmla="*/ 97 h 393"/>
                <a:gd name="T6" fmla="*/ 113 w 220"/>
                <a:gd name="T7" fmla="*/ 1 h 393"/>
                <a:gd name="T8" fmla="*/ 219 w 220"/>
                <a:gd name="T9" fmla="*/ 107 h 393"/>
                <a:gd name="T10" fmla="*/ 214 w 220"/>
                <a:gd name="T11" fmla="*/ 377 h 393"/>
              </a:gdLst>
              <a:ahLst/>
              <a:cxnLst>
                <a:cxn ang="0">
                  <a:pos x="T0" y="T1"/>
                </a:cxn>
                <a:cxn ang="0">
                  <a:pos x="T2" y="T3"/>
                </a:cxn>
                <a:cxn ang="0">
                  <a:pos x="T4" y="T5"/>
                </a:cxn>
                <a:cxn ang="0">
                  <a:pos x="T6" y="T7"/>
                </a:cxn>
                <a:cxn ang="0">
                  <a:pos x="T8" y="T9"/>
                </a:cxn>
                <a:cxn ang="0">
                  <a:pos x="T10" y="T11"/>
                </a:cxn>
              </a:cxnLst>
              <a:rect l="0" t="0" r="r" b="b"/>
              <a:pathLst>
                <a:path w="220" h="393">
                  <a:moveTo>
                    <a:pt x="214" y="377"/>
                  </a:moveTo>
                  <a:cubicBezTo>
                    <a:pt x="143" y="382"/>
                    <a:pt x="71" y="387"/>
                    <a:pt x="0" y="393"/>
                  </a:cubicBezTo>
                  <a:cubicBezTo>
                    <a:pt x="3" y="294"/>
                    <a:pt x="4" y="196"/>
                    <a:pt x="8" y="97"/>
                  </a:cubicBezTo>
                  <a:cubicBezTo>
                    <a:pt x="10" y="38"/>
                    <a:pt x="54" y="0"/>
                    <a:pt x="113" y="1"/>
                  </a:cubicBezTo>
                  <a:cubicBezTo>
                    <a:pt x="172" y="3"/>
                    <a:pt x="220" y="49"/>
                    <a:pt x="219" y="107"/>
                  </a:cubicBezTo>
                  <a:cubicBezTo>
                    <a:pt x="218" y="197"/>
                    <a:pt x="216" y="287"/>
                    <a:pt x="214" y="37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1" name="Freeform 70">
              <a:extLst>
                <a:ext uri="{FF2B5EF4-FFF2-40B4-BE49-F238E27FC236}">
                  <a16:creationId xmlns:a16="http://schemas.microsoft.com/office/drawing/2014/main" id="{1868D489-D03C-034A-AF8C-B24B238B4478}"/>
                </a:ext>
              </a:extLst>
            </p:cNvPr>
            <p:cNvSpPr>
              <a:spLocks/>
            </p:cNvSpPr>
            <p:nvPr/>
          </p:nvSpPr>
          <p:spPr bwMode="auto">
            <a:xfrm>
              <a:off x="5241925" y="3536950"/>
              <a:ext cx="127000" cy="339725"/>
            </a:xfrm>
            <a:custGeom>
              <a:avLst/>
              <a:gdLst>
                <a:gd name="T0" fmla="*/ 137 w 140"/>
                <a:gd name="T1" fmla="*/ 361 h 374"/>
                <a:gd name="T2" fmla="*/ 12 w 140"/>
                <a:gd name="T3" fmla="*/ 373 h 374"/>
                <a:gd name="T4" fmla="*/ 0 w 140"/>
                <a:gd name="T5" fmla="*/ 361 h 374"/>
                <a:gd name="T6" fmla="*/ 1 w 140"/>
                <a:gd name="T7" fmla="*/ 285 h 374"/>
                <a:gd name="T8" fmla="*/ 3 w 140"/>
                <a:gd name="T9" fmla="*/ 111 h 374"/>
                <a:gd name="T10" fmla="*/ 18 w 140"/>
                <a:gd name="T11" fmla="*/ 44 h 374"/>
                <a:gd name="T12" fmla="*/ 121 w 140"/>
                <a:gd name="T13" fmla="*/ 41 h 374"/>
                <a:gd name="T14" fmla="*/ 140 w 140"/>
                <a:gd name="T15" fmla="*/ 115 h 374"/>
                <a:gd name="T16" fmla="*/ 137 w 140"/>
                <a:gd name="T17" fmla="*/ 36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374">
                  <a:moveTo>
                    <a:pt x="137" y="361"/>
                  </a:moveTo>
                  <a:cubicBezTo>
                    <a:pt x="95" y="365"/>
                    <a:pt x="54" y="369"/>
                    <a:pt x="12" y="373"/>
                  </a:cubicBezTo>
                  <a:cubicBezTo>
                    <a:pt x="2" y="374"/>
                    <a:pt x="0" y="370"/>
                    <a:pt x="0" y="361"/>
                  </a:cubicBezTo>
                  <a:cubicBezTo>
                    <a:pt x="1" y="335"/>
                    <a:pt x="1" y="310"/>
                    <a:pt x="1" y="285"/>
                  </a:cubicBezTo>
                  <a:cubicBezTo>
                    <a:pt x="1" y="227"/>
                    <a:pt x="2" y="169"/>
                    <a:pt x="3" y="111"/>
                  </a:cubicBezTo>
                  <a:cubicBezTo>
                    <a:pt x="3" y="88"/>
                    <a:pt x="7" y="65"/>
                    <a:pt x="18" y="44"/>
                  </a:cubicBezTo>
                  <a:cubicBezTo>
                    <a:pt x="40" y="2"/>
                    <a:pt x="95" y="0"/>
                    <a:pt x="121" y="41"/>
                  </a:cubicBezTo>
                  <a:cubicBezTo>
                    <a:pt x="135" y="63"/>
                    <a:pt x="140" y="88"/>
                    <a:pt x="140" y="115"/>
                  </a:cubicBezTo>
                  <a:cubicBezTo>
                    <a:pt x="139" y="197"/>
                    <a:pt x="138" y="279"/>
                    <a:pt x="137" y="36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2" name="Freeform 71">
              <a:extLst>
                <a:ext uri="{FF2B5EF4-FFF2-40B4-BE49-F238E27FC236}">
                  <a16:creationId xmlns:a16="http://schemas.microsoft.com/office/drawing/2014/main" id="{B21A9031-1A05-EF41-1BC3-E04415A02774}"/>
                </a:ext>
              </a:extLst>
            </p:cNvPr>
            <p:cNvSpPr>
              <a:spLocks/>
            </p:cNvSpPr>
            <p:nvPr/>
          </p:nvSpPr>
          <p:spPr bwMode="auto">
            <a:xfrm>
              <a:off x="5086350" y="3582988"/>
              <a:ext cx="100012" cy="307975"/>
            </a:xfrm>
            <a:custGeom>
              <a:avLst/>
              <a:gdLst>
                <a:gd name="T0" fmla="*/ 108 w 110"/>
                <a:gd name="T1" fmla="*/ 329 h 339"/>
                <a:gd name="T2" fmla="*/ 21 w 110"/>
                <a:gd name="T3" fmla="*/ 337 h 339"/>
                <a:gd name="T4" fmla="*/ 0 w 110"/>
                <a:gd name="T5" fmla="*/ 320 h 339"/>
                <a:gd name="T6" fmla="*/ 1 w 110"/>
                <a:gd name="T7" fmla="*/ 94 h 339"/>
                <a:gd name="T8" fmla="*/ 14 w 110"/>
                <a:gd name="T9" fmla="*/ 28 h 339"/>
                <a:gd name="T10" fmla="*/ 48 w 110"/>
                <a:gd name="T11" fmla="*/ 1 h 339"/>
                <a:gd name="T12" fmla="*/ 89 w 110"/>
                <a:gd name="T13" fmla="*/ 24 h 339"/>
                <a:gd name="T14" fmla="*/ 105 w 110"/>
                <a:gd name="T15" fmla="*/ 70 h 339"/>
                <a:gd name="T16" fmla="*/ 108 w 110"/>
                <a:gd name="T17" fmla="*/ 329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39">
                  <a:moveTo>
                    <a:pt x="108" y="329"/>
                  </a:moveTo>
                  <a:cubicBezTo>
                    <a:pt x="79" y="332"/>
                    <a:pt x="50" y="334"/>
                    <a:pt x="21" y="337"/>
                  </a:cubicBezTo>
                  <a:cubicBezTo>
                    <a:pt x="6" y="339"/>
                    <a:pt x="0" y="337"/>
                    <a:pt x="0" y="320"/>
                  </a:cubicBezTo>
                  <a:cubicBezTo>
                    <a:pt x="1" y="245"/>
                    <a:pt x="1" y="169"/>
                    <a:pt x="1" y="94"/>
                  </a:cubicBezTo>
                  <a:cubicBezTo>
                    <a:pt x="1" y="71"/>
                    <a:pt x="3" y="49"/>
                    <a:pt x="14" y="28"/>
                  </a:cubicBezTo>
                  <a:cubicBezTo>
                    <a:pt x="21" y="14"/>
                    <a:pt x="30" y="3"/>
                    <a:pt x="48" y="1"/>
                  </a:cubicBezTo>
                  <a:cubicBezTo>
                    <a:pt x="66" y="0"/>
                    <a:pt x="80" y="8"/>
                    <a:pt x="89" y="24"/>
                  </a:cubicBezTo>
                  <a:cubicBezTo>
                    <a:pt x="98" y="38"/>
                    <a:pt x="104" y="54"/>
                    <a:pt x="105" y="70"/>
                  </a:cubicBezTo>
                  <a:cubicBezTo>
                    <a:pt x="109" y="157"/>
                    <a:pt x="110" y="243"/>
                    <a:pt x="108"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3" name="Freeform 72">
              <a:extLst>
                <a:ext uri="{FF2B5EF4-FFF2-40B4-BE49-F238E27FC236}">
                  <a16:creationId xmlns:a16="http://schemas.microsoft.com/office/drawing/2014/main" id="{D7CB706B-C484-8B5C-2574-1923FEB67FC3}"/>
                </a:ext>
              </a:extLst>
            </p:cNvPr>
            <p:cNvSpPr>
              <a:spLocks/>
            </p:cNvSpPr>
            <p:nvPr/>
          </p:nvSpPr>
          <p:spPr bwMode="auto">
            <a:xfrm>
              <a:off x="4975225" y="3616325"/>
              <a:ext cx="69850" cy="285750"/>
            </a:xfrm>
            <a:custGeom>
              <a:avLst/>
              <a:gdLst>
                <a:gd name="T0" fmla="*/ 77 w 78"/>
                <a:gd name="T1" fmla="*/ 165 h 315"/>
                <a:gd name="T2" fmla="*/ 78 w 78"/>
                <a:gd name="T3" fmla="*/ 291 h 315"/>
                <a:gd name="T4" fmla="*/ 61 w 78"/>
                <a:gd name="T5" fmla="*/ 309 h 315"/>
                <a:gd name="T6" fmla="*/ 21 w 78"/>
                <a:gd name="T7" fmla="*/ 313 h 315"/>
                <a:gd name="T8" fmla="*/ 3 w 78"/>
                <a:gd name="T9" fmla="*/ 297 h 315"/>
                <a:gd name="T10" fmla="*/ 4 w 78"/>
                <a:gd name="T11" fmla="*/ 153 h 315"/>
                <a:gd name="T12" fmla="*/ 8 w 78"/>
                <a:gd name="T13" fmla="*/ 46 h 315"/>
                <a:gd name="T14" fmla="*/ 15 w 78"/>
                <a:gd name="T15" fmla="*/ 23 h 315"/>
                <a:gd name="T16" fmla="*/ 38 w 78"/>
                <a:gd name="T17" fmla="*/ 1 h 315"/>
                <a:gd name="T18" fmla="*/ 64 w 78"/>
                <a:gd name="T19" fmla="*/ 21 h 315"/>
                <a:gd name="T20" fmla="*/ 76 w 78"/>
                <a:gd name="T21" fmla="*/ 81 h 315"/>
                <a:gd name="T22" fmla="*/ 77 w 78"/>
                <a:gd name="T23" fmla="*/ 16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315">
                  <a:moveTo>
                    <a:pt x="77" y="165"/>
                  </a:moveTo>
                  <a:cubicBezTo>
                    <a:pt x="77" y="207"/>
                    <a:pt x="77" y="249"/>
                    <a:pt x="78" y="291"/>
                  </a:cubicBezTo>
                  <a:cubicBezTo>
                    <a:pt x="78" y="304"/>
                    <a:pt x="73" y="308"/>
                    <a:pt x="61" y="309"/>
                  </a:cubicBezTo>
                  <a:cubicBezTo>
                    <a:pt x="48" y="309"/>
                    <a:pt x="34" y="311"/>
                    <a:pt x="21" y="313"/>
                  </a:cubicBezTo>
                  <a:cubicBezTo>
                    <a:pt x="8" y="315"/>
                    <a:pt x="3" y="312"/>
                    <a:pt x="3" y="297"/>
                  </a:cubicBezTo>
                  <a:cubicBezTo>
                    <a:pt x="4" y="249"/>
                    <a:pt x="4" y="201"/>
                    <a:pt x="4" y="153"/>
                  </a:cubicBezTo>
                  <a:cubicBezTo>
                    <a:pt x="7" y="117"/>
                    <a:pt x="0" y="81"/>
                    <a:pt x="8" y="46"/>
                  </a:cubicBezTo>
                  <a:cubicBezTo>
                    <a:pt x="10" y="38"/>
                    <a:pt x="12" y="30"/>
                    <a:pt x="15" y="23"/>
                  </a:cubicBezTo>
                  <a:cubicBezTo>
                    <a:pt x="19" y="12"/>
                    <a:pt x="24" y="1"/>
                    <a:pt x="38" y="1"/>
                  </a:cubicBezTo>
                  <a:cubicBezTo>
                    <a:pt x="52" y="0"/>
                    <a:pt x="59" y="10"/>
                    <a:pt x="64" y="21"/>
                  </a:cubicBezTo>
                  <a:cubicBezTo>
                    <a:pt x="73" y="40"/>
                    <a:pt x="76" y="60"/>
                    <a:pt x="76" y="81"/>
                  </a:cubicBezTo>
                  <a:cubicBezTo>
                    <a:pt x="77" y="109"/>
                    <a:pt x="77" y="137"/>
                    <a:pt x="77" y="1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4" name="Freeform 73">
              <a:extLst>
                <a:ext uri="{FF2B5EF4-FFF2-40B4-BE49-F238E27FC236}">
                  <a16:creationId xmlns:a16="http://schemas.microsoft.com/office/drawing/2014/main" id="{EF81D513-A8BA-7F38-547F-BA763E70798F}"/>
                </a:ext>
              </a:extLst>
            </p:cNvPr>
            <p:cNvSpPr>
              <a:spLocks/>
            </p:cNvSpPr>
            <p:nvPr/>
          </p:nvSpPr>
          <p:spPr bwMode="auto">
            <a:xfrm>
              <a:off x="5953125" y="3546475"/>
              <a:ext cx="7937" cy="249238"/>
            </a:xfrm>
            <a:custGeom>
              <a:avLst/>
              <a:gdLst>
                <a:gd name="T0" fmla="*/ 0 w 9"/>
                <a:gd name="T1" fmla="*/ 106 h 275"/>
                <a:gd name="T2" fmla="*/ 1 w 9"/>
                <a:gd name="T3" fmla="*/ 0 h 275"/>
                <a:gd name="T4" fmla="*/ 5 w 9"/>
                <a:gd name="T5" fmla="*/ 10 h 275"/>
                <a:gd name="T6" fmla="*/ 5 w 9"/>
                <a:gd name="T7" fmla="*/ 260 h 275"/>
                <a:gd name="T8" fmla="*/ 1 w 9"/>
                <a:gd name="T9" fmla="*/ 275 h 275"/>
                <a:gd name="T10" fmla="*/ 0 w 9"/>
                <a:gd name="T11" fmla="*/ 106 h 275"/>
              </a:gdLst>
              <a:ahLst/>
              <a:cxnLst>
                <a:cxn ang="0">
                  <a:pos x="T0" y="T1"/>
                </a:cxn>
                <a:cxn ang="0">
                  <a:pos x="T2" y="T3"/>
                </a:cxn>
                <a:cxn ang="0">
                  <a:pos x="T4" y="T5"/>
                </a:cxn>
                <a:cxn ang="0">
                  <a:pos x="T6" y="T7"/>
                </a:cxn>
                <a:cxn ang="0">
                  <a:pos x="T8" y="T9"/>
                </a:cxn>
                <a:cxn ang="0">
                  <a:pos x="T10" y="T11"/>
                </a:cxn>
              </a:cxnLst>
              <a:rect l="0" t="0" r="r" b="b"/>
              <a:pathLst>
                <a:path w="9" h="275">
                  <a:moveTo>
                    <a:pt x="0" y="106"/>
                  </a:moveTo>
                  <a:cubicBezTo>
                    <a:pt x="0" y="71"/>
                    <a:pt x="0" y="35"/>
                    <a:pt x="1" y="0"/>
                  </a:cubicBezTo>
                  <a:cubicBezTo>
                    <a:pt x="9" y="0"/>
                    <a:pt x="5" y="7"/>
                    <a:pt x="5" y="10"/>
                  </a:cubicBezTo>
                  <a:cubicBezTo>
                    <a:pt x="5" y="93"/>
                    <a:pt x="5" y="177"/>
                    <a:pt x="5" y="260"/>
                  </a:cubicBezTo>
                  <a:cubicBezTo>
                    <a:pt x="5" y="265"/>
                    <a:pt x="6" y="271"/>
                    <a:pt x="1" y="275"/>
                  </a:cubicBezTo>
                  <a:cubicBezTo>
                    <a:pt x="1" y="219"/>
                    <a:pt x="1" y="162"/>
                    <a:pt x="0" y="10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5" name="Freeform 74">
              <a:extLst>
                <a:ext uri="{FF2B5EF4-FFF2-40B4-BE49-F238E27FC236}">
                  <a16:creationId xmlns:a16="http://schemas.microsoft.com/office/drawing/2014/main" id="{962D1C7C-2195-5466-CA18-0608993EE4DC}"/>
                </a:ext>
              </a:extLst>
            </p:cNvPr>
            <p:cNvSpPr>
              <a:spLocks/>
            </p:cNvSpPr>
            <p:nvPr/>
          </p:nvSpPr>
          <p:spPr bwMode="auto">
            <a:xfrm>
              <a:off x="6183313" y="3711575"/>
              <a:ext cx="28575" cy="71438"/>
            </a:xfrm>
            <a:custGeom>
              <a:avLst/>
              <a:gdLst>
                <a:gd name="T0" fmla="*/ 6 w 32"/>
                <a:gd name="T1" fmla="*/ 0 h 79"/>
                <a:gd name="T2" fmla="*/ 32 w 32"/>
                <a:gd name="T3" fmla="*/ 79 h 79"/>
                <a:gd name="T4" fmla="*/ 7 w 32"/>
                <a:gd name="T5" fmla="*/ 18 h 79"/>
                <a:gd name="T6" fmla="*/ 6 w 32"/>
                <a:gd name="T7" fmla="*/ 0 h 79"/>
              </a:gdLst>
              <a:ahLst/>
              <a:cxnLst>
                <a:cxn ang="0">
                  <a:pos x="T0" y="T1"/>
                </a:cxn>
                <a:cxn ang="0">
                  <a:pos x="T2" y="T3"/>
                </a:cxn>
                <a:cxn ang="0">
                  <a:pos x="T4" y="T5"/>
                </a:cxn>
                <a:cxn ang="0">
                  <a:pos x="T6" y="T7"/>
                </a:cxn>
              </a:cxnLst>
              <a:rect l="0" t="0" r="r" b="b"/>
              <a:pathLst>
                <a:path w="32" h="79">
                  <a:moveTo>
                    <a:pt x="6" y="0"/>
                  </a:moveTo>
                  <a:cubicBezTo>
                    <a:pt x="15" y="27"/>
                    <a:pt x="23" y="53"/>
                    <a:pt x="32" y="79"/>
                  </a:cubicBezTo>
                  <a:cubicBezTo>
                    <a:pt x="17" y="62"/>
                    <a:pt x="16" y="39"/>
                    <a:pt x="7" y="18"/>
                  </a:cubicBezTo>
                  <a:cubicBezTo>
                    <a:pt x="5" y="13"/>
                    <a:pt x="0" y="7"/>
                    <a:pt x="6" y="0"/>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6" name="Freeform 75">
              <a:extLst>
                <a:ext uri="{FF2B5EF4-FFF2-40B4-BE49-F238E27FC236}">
                  <a16:creationId xmlns:a16="http://schemas.microsoft.com/office/drawing/2014/main" id="{1BCE610E-E1A1-DD02-D3C1-FE31D2E3EF90}"/>
                </a:ext>
              </a:extLst>
            </p:cNvPr>
            <p:cNvSpPr>
              <a:spLocks/>
            </p:cNvSpPr>
            <p:nvPr/>
          </p:nvSpPr>
          <p:spPr bwMode="auto">
            <a:xfrm>
              <a:off x="5934075" y="3502025"/>
              <a:ext cx="20637" cy="34925"/>
            </a:xfrm>
            <a:custGeom>
              <a:avLst/>
              <a:gdLst>
                <a:gd name="T0" fmla="*/ 18 w 22"/>
                <a:gd name="T1" fmla="*/ 39 h 39"/>
                <a:gd name="T2" fmla="*/ 0 w 22"/>
                <a:gd name="T3" fmla="*/ 0 h 39"/>
                <a:gd name="T4" fmla="*/ 18 w 22"/>
                <a:gd name="T5" fmla="*/ 39 h 39"/>
              </a:gdLst>
              <a:ahLst/>
              <a:cxnLst>
                <a:cxn ang="0">
                  <a:pos x="T0" y="T1"/>
                </a:cxn>
                <a:cxn ang="0">
                  <a:pos x="T2" y="T3"/>
                </a:cxn>
                <a:cxn ang="0">
                  <a:pos x="T4" y="T5"/>
                </a:cxn>
              </a:cxnLst>
              <a:rect l="0" t="0" r="r" b="b"/>
              <a:pathLst>
                <a:path w="22" h="39">
                  <a:moveTo>
                    <a:pt x="18" y="39"/>
                  </a:moveTo>
                  <a:cubicBezTo>
                    <a:pt x="12" y="26"/>
                    <a:pt x="6" y="13"/>
                    <a:pt x="0" y="0"/>
                  </a:cubicBezTo>
                  <a:cubicBezTo>
                    <a:pt x="12" y="10"/>
                    <a:pt x="22" y="21"/>
                    <a:pt x="18" y="39"/>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7" name="Freeform 76">
              <a:extLst>
                <a:ext uri="{FF2B5EF4-FFF2-40B4-BE49-F238E27FC236}">
                  <a16:creationId xmlns:a16="http://schemas.microsoft.com/office/drawing/2014/main" id="{514E3C98-8892-DA24-25B3-E699CBF6992F}"/>
                </a:ext>
              </a:extLst>
            </p:cNvPr>
            <p:cNvSpPr>
              <a:spLocks/>
            </p:cNvSpPr>
            <p:nvPr/>
          </p:nvSpPr>
          <p:spPr bwMode="auto">
            <a:xfrm>
              <a:off x="5913438" y="3479800"/>
              <a:ext cx="20637" cy="22225"/>
            </a:xfrm>
            <a:custGeom>
              <a:avLst/>
              <a:gdLst>
                <a:gd name="T0" fmla="*/ 23 w 23"/>
                <a:gd name="T1" fmla="*/ 24 h 24"/>
                <a:gd name="T2" fmla="*/ 0 w 23"/>
                <a:gd name="T3" fmla="*/ 0 h 24"/>
                <a:gd name="T4" fmla="*/ 23 w 23"/>
                <a:gd name="T5" fmla="*/ 24 h 24"/>
              </a:gdLst>
              <a:ahLst/>
              <a:cxnLst>
                <a:cxn ang="0">
                  <a:pos x="T0" y="T1"/>
                </a:cxn>
                <a:cxn ang="0">
                  <a:pos x="T2" y="T3"/>
                </a:cxn>
                <a:cxn ang="0">
                  <a:pos x="T4" y="T5"/>
                </a:cxn>
              </a:cxnLst>
              <a:rect l="0" t="0" r="r" b="b"/>
              <a:pathLst>
                <a:path w="23" h="24">
                  <a:moveTo>
                    <a:pt x="23" y="24"/>
                  </a:moveTo>
                  <a:cubicBezTo>
                    <a:pt x="16" y="16"/>
                    <a:pt x="8" y="8"/>
                    <a:pt x="0" y="0"/>
                  </a:cubicBezTo>
                  <a:cubicBezTo>
                    <a:pt x="14" y="2"/>
                    <a:pt x="21" y="11"/>
                    <a:pt x="23" y="24"/>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199" name="Grupo 5198">
            <a:extLst>
              <a:ext uri="{FF2B5EF4-FFF2-40B4-BE49-F238E27FC236}">
                <a16:creationId xmlns:a16="http://schemas.microsoft.com/office/drawing/2014/main" id="{BB92E41F-649D-8283-665C-2296F062DA77}"/>
              </a:ext>
            </a:extLst>
          </p:cNvPr>
          <p:cNvGrpSpPr/>
          <p:nvPr/>
        </p:nvGrpSpPr>
        <p:grpSpPr>
          <a:xfrm>
            <a:off x="1105381" y="3212511"/>
            <a:ext cx="1676784" cy="453611"/>
            <a:chOff x="1105381" y="3212511"/>
            <a:chExt cx="1676784" cy="453611"/>
          </a:xfrm>
        </p:grpSpPr>
        <p:grpSp>
          <p:nvGrpSpPr>
            <p:cNvPr id="5213" name="Google Shape;5213;p76"/>
            <p:cNvGrpSpPr/>
            <p:nvPr/>
          </p:nvGrpSpPr>
          <p:grpSpPr>
            <a:xfrm>
              <a:off x="2320823" y="3212686"/>
              <a:ext cx="461342" cy="453244"/>
              <a:chOff x="5557286" y="3817357"/>
              <a:chExt cx="362947" cy="356576"/>
            </a:xfrm>
          </p:grpSpPr>
          <p:sp>
            <p:nvSpPr>
              <p:cNvPr id="5214" name="Google Shape;5214;p76"/>
              <p:cNvSpPr/>
              <p:nvPr/>
            </p:nvSpPr>
            <p:spPr>
              <a:xfrm>
                <a:off x="5557286" y="3817357"/>
                <a:ext cx="356891" cy="356498"/>
              </a:xfrm>
              <a:custGeom>
                <a:avLst/>
                <a:gdLst/>
                <a:ahLst/>
                <a:cxnLst/>
                <a:rect l="l" t="t" r="r" b="b"/>
                <a:pathLst>
                  <a:path w="13614" h="13599" extrusionOk="0">
                    <a:moveTo>
                      <a:pt x="6800" y="0"/>
                    </a:moveTo>
                    <a:cubicBezTo>
                      <a:pt x="3047" y="0"/>
                      <a:pt x="1" y="3046"/>
                      <a:pt x="1" y="6799"/>
                    </a:cubicBezTo>
                    <a:cubicBezTo>
                      <a:pt x="1" y="10552"/>
                      <a:pt x="3047" y="13598"/>
                      <a:pt x="6800" y="13598"/>
                    </a:cubicBezTo>
                    <a:cubicBezTo>
                      <a:pt x="10568" y="13598"/>
                      <a:pt x="13613" y="10552"/>
                      <a:pt x="13613" y="6799"/>
                    </a:cubicBezTo>
                    <a:cubicBezTo>
                      <a:pt x="13613" y="3046"/>
                      <a:pt x="10568" y="0"/>
                      <a:pt x="6800"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76"/>
              <p:cNvSpPr/>
              <p:nvPr/>
            </p:nvSpPr>
            <p:spPr>
              <a:xfrm>
                <a:off x="5712453" y="3817357"/>
                <a:ext cx="207780" cy="356576"/>
              </a:xfrm>
              <a:custGeom>
                <a:avLst/>
                <a:gdLst/>
                <a:ahLst/>
                <a:cxnLst/>
                <a:rect l="l" t="t" r="r" b="b"/>
                <a:pathLst>
                  <a:path w="7926" h="13602" extrusionOk="0">
                    <a:moveTo>
                      <a:pt x="895" y="0"/>
                    </a:moveTo>
                    <a:cubicBezTo>
                      <a:pt x="592" y="0"/>
                      <a:pt x="289" y="15"/>
                      <a:pt x="0" y="58"/>
                    </a:cubicBezTo>
                    <a:cubicBezTo>
                      <a:pt x="3393" y="505"/>
                      <a:pt x="5919" y="3378"/>
                      <a:pt x="5919" y="6799"/>
                    </a:cubicBezTo>
                    <a:cubicBezTo>
                      <a:pt x="5919" y="10220"/>
                      <a:pt x="3393" y="13093"/>
                      <a:pt x="0" y="13541"/>
                    </a:cubicBezTo>
                    <a:cubicBezTo>
                      <a:pt x="306" y="13581"/>
                      <a:pt x="609" y="13601"/>
                      <a:pt x="909" y="13601"/>
                    </a:cubicBezTo>
                    <a:cubicBezTo>
                      <a:pt x="4430" y="13601"/>
                      <a:pt x="7441" y="10865"/>
                      <a:pt x="7680" y="7247"/>
                    </a:cubicBezTo>
                    <a:cubicBezTo>
                      <a:pt x="7925" y="3320"/>
                      <a:pt x="4822" y="0"/>
                      <a:pt x="8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76"/>
              <p:cNvSpPr/>
              <p:nvPr/>
            </p:nvSpPr>
            <p:spPr>
              <a:xfrm>
                <a:off x="5696567" y="3944343"/>
                <a:ext cx="98411" cy="102527"/>
              </a:xfrm>
              <a:custGeom>
                <a:avLst/>
                <a:gdLst/>
                <a:ahLst/>
                <a:cxnLst/>
                <a:rect l="l" t="t" r="r" b="b"/>
                <a:pathLst>
                  <a:path w="3754" h="3911" extrusionOk="0">
                    <a:moveTo>
                      <a:pt x="129" y="0"/>
                    </a:moveTo>
                    <a:cubicBezTo>
                      <a:pt x="58" y="0"/>
                      <a:pt x="0" y="60"/>
                      <a:pt x="0" y="136"/>
                    </a:cubicBezTo>
                    <a:lnTo>
                      <a:pt x="0" y="3774"/>
                    </a:lnTo>
                    <a:cubicBezTo>
                      <a:pt x="0" y="3850"/>
                      <a:pt x="58" y="3910"/>
                      <a:pt x="123" y="3910"/>
                    </a:cubicBezTo>
                    <a:cubicBezTo>
                      <a:pt x="144" y="3910"/>
                      <a:pt x="166" y="3904"/>
                      <a:pt x="188" y="3890"/>
                    </a:cubicBezTo>
                    <a:lnTo>
                      <a:pt x="3667" y="2071"/>
                    </a:lnTo>
                    <a:cubicBezTo>
                      <a:pt x="3753" y="2027"/>
                      <a:pt x="3753" y="1883"/>
                      <a:pt x="3667" y="1840"/>
                    </a:cubicBezTo>
                    <a:lnTo>
                      <a:pt x="202" y="21"/>
                    </a:lnTo>
                    <a:cubicBezTo>
                      <a:pt x="177" y="7"/>
                      <a:pt x="153" y="0"/>
                      <a:pt x="1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9" name="Google Shape;5219;p76"/>
            <p:cNvGrpSpPr/>
            <p:nvPr/>
          </p:nvGrpSpPr>
          <p:grpSpPr>
            <a:xfrm>
              <a:off x="1713102" y="3212511"/>
              <a:ext cx="461308" cy="453611"/>
              <a:chOff x="3314750" y="3817357"/>
              <a:chExt cx="362920" cy="356865"/>
            </a:xfrm>
          </p:grpSpPr>
          <p:sp>
            <p:nvSpPr>
              <p:cNvPr id="5220" name="Google Shape;5220;p76"/>
              <p:cNvSpPr/>
              <p:nvPr/>
            </p:nvSpPr>
            <p:spPr>
              <a:xfrm>
                <a:off x="3314750" y="3817357"/>
                <a:ext cx="356865" cy="356498"/>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76"/>
              <p:cNvSpPr/>
              <p:nvPr/>
            </p:nvSpPr>
            <p:spPr>
              <a:xfrm>
                <a:off x="3469891" y="3817357"/>
                <a:ext cx="207780" cy="356865"/>
              </a:xfrm>
              <a:custGeom>
                <a:avLst/>
                <a:gdLst/>
                <a:ahLst/>
                <a:cxnLst/>
                <a:rect l="l" t="t" r="r" b="b"/>
                <a:pathLst>
                  <a:path w="7926" h="13613" extrusionOk="0">
                    <a:moveTo>
                      <a:pt x="881" y="0"/>
                    </a:moveTo>
                    <a:cubicBezTo>
                      <a:pt x="884" y="0"/>
                      <a:pt x="886" y="0"/>
                      <a:pt x="888" y="0"/>
                    </a:cubicBezTo>
                    <a:lnTo>
                      <a:pt x="888" y="0"/>
                    </a:lnTo>
                    <a:cubicBezTo>
                      <a:pt x="891" y="0"/>
                      <a:pt x="893" y="0"/>
                      <a:pt x="896" y="0"/>
                    </a:cubicBezTo>
                    <a:close/>
                    <a:moveTo>
                      <a:pt x="888" y="0"/>
                    </a:moveTo>
                    <a:lnTo>
                      <a:pt x="888" y="0"/>
                    </a:lnTo>
                    <a:cubicBezTo>
                      <a:pt x="588" y="0"/>
                      <a:pt x="301" y="15"/>
                      <a:pt x="1" y="58"/>
                    </a:cubicBezTo>
                    <a:cubicBezTo>
                      <a:pt x="3393" y="491"/>
                      <a:pt x="5934" y="3378"/>
                      <a:pt x="5934" y="6799"/>
                    </a:cubicBezTo>
                    <a:cubicBezTo>
                      <a:pt x="5934" y="10220"/>
                      <a:pt x="3393" y="13107"/>
                      <a:pt x="1" y="13555"/>
                    </a:cubicBezTo>
                    <a:cubicBezTo>
                      <a:pt x="299" y="13594"/>
                      <a:pt x="595" y="13612"/>
                      <a:pt x="887" y="13612"/>
                    </a:cubicBezTo>
                    <a:cubicBezTo>
                      <a:pt x="4418" y="13612"/>
                      <a:pt x="7441" y="10873"/>
                      <a:pt x="7680" y="7247"/>
                    </a:cubicBezTo>
                    <a:cubicBezTo>
                      <a:pt x="7926" y="3323"/>
                      <a:pt x="4826" y="4"/>
                      <a:pt x="8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6" name="Google Shape;5226;p76"/>
            <p:cNvSpPr/>
            <p:nvPr/>
          </p:nvSpPr>
          <p:spPr>
            <a:xfrm>
              <a:off x="1105381" y="3212511"/>
              <a:ext cx="453611" cy="453145"/>
            </a:xfrm>
            <a:custGeom>
              <a:avLst/>
              <a:gdLst/>
              <a:ahLst/>
              <a:cxnLst/>
              <a:rect l="l" t="t" r="r" b="b"/>
              <a:pathLst>
                <a:path w="13613" h="13599" extrusionOk="0">
                  <a:moveTo>
                    <a:pt x="6799" y="0"/>
                  </a:moveTo>
                  <a:cubicBezTo>
                    <a:pt x="3046" y="0"/>
                    <a:pt x="0" y="3046"/>
                    <a:pt x="0" y="6799"/>
                  </a:cubicBezTo>
                  <a:cubicBezTo>
                    <a:pt x="0" y="10552"/>
                    <a:pt x="3046" y="13598"/>
                    <a:pt x="6799" y="13598"/>
                  </a:cubicBezTo>
                  <a:cubicBezTo>
                    <a:pt x="10567" y="13598"/>
                    <a:pt x="13613" y="10552"/>
                    <a:pt x="13613" y="6799"/>
                  </a:cubicBezTo>
                  <a:cubicBezTo>
                    <a:pt x="13613" y="3046"/>
                    <a:pt x="10567" y="0"/>
                    <a:pt x="679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76"/>
            <p:cNvSpPr/>
            <p:nvPr/>
          </p:nvSpPr>
          <p:spPr>
            <a:xfrm>
              <a:off x="1302580" y="3212511"/>
              <a:ext cx="264109" cy="453244"/>
            </a:xfrm>
            <a:custGeom>
              <a:avLst/>
              <a:gdLst/>
              <a:ahLst/>
              <a:cxnLst/>
              <a:rect l="l" t="t" r="r" b="b"/>
              <a:pathLst>
                <a:path w="7926" h="13602" extrusionOk="0">
                  <a:moveTo>
                    <a:pt x="881" y="0"/>
                  </a:moveTo>
                  <a:cubicBezTo>
                    <a:pt x="593" y="0"/>
                    <a:pt x="290" y="15"/>
                    <a:pt x="1" y="58"/>
                  </a:cubicBezTo>
                  <a:cubicBezTo>
                    <a:pt x="3379" y="505"/>
                    <a:pt x="5919" y="3378"/>
                    <a:pt x="5919" y="6799"/>
                  </a:cubicBezTo>
                  <a:cubicBezTo>
                    <a:pt x="5919" y="10220"/>
                    <a:pt x="3379" y="13093"/>
                    <a:pt x="1" y="13541"/>
                  </a:cubicBezTo>
                  <a:cubicBezTo>
                    <a:pt x="306" y="13581"/>
                    <a:pt x="610" y="13601"/>
                    <a:pt x="909" y="13601"/>
                  </a:cubicBezTo>
                  <a:cubicBezTo>
                    <a:pt x="4431" y="13601"/>
                    <a:pt x="7440" y="10865"/>
                    <a:pt x="7666" y="7247"/>
                  </a:cubicBezTo>
                  <a:cubicBezTo>
                    <a:pt x="7926" y="3320"/>
                    <a:pt x="4822" y="0"/>
                    <a:pt x="8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0" name="Grupo 5199">
            <a:extLst>
              <a:ext uri="{FF2B5EF4-FFF2-40B4-BE49-F238E27FC236}">
                <a16:creationId xmlns:a16="http://schemas.microsoft.com/office/drawing/2014/main" id="{19D75659-AF23-D0A9-87E6-59E18BE75811}"/>
              </a:ext>
            </a:extLst>
          </p:cNvPr>
          <p:cNvGrpSpPr/>
          <p:nvPr/>
        </p:nvGrpSpPr>
        <p:grpSpPr>
          <a:xfrm>
            <a:off x="1168702" y="3309481"/>
            <a:ext cx="1516062" cy="355478"/>
            <a:chOff x="1184253" y="3310645"/>
            <a:chExt cx="1516062" cy="355478"/>
          </a:xfrm>
        </p:grpSpPr>
        <p:sp>
          <p:nvSpPr>
            <p:cNvPr id="5217" name="Google Shape;5217;p76"/>
            <p:cNvSpPr/>
            <p:nvPr/>
          </p:nvSpPr>
          <p:spPr>
            <a:xfrm>
              <a:off x="2402668" y="3335783"/>
              <a:ext cx="297647" cy="207413"/>
            </a:xfrm>
            <a:custGeom>
              <a:avLst/>
              <a:gdLst/>
              <a:ahLst/>
              <a:cxnLst/>
              <a:rect l="l" t="t" r="r" b="b"/>
              <a:pathLst>
                <a:path w="12544" h="8740" extrusionOk="0">
                  <a:moveTo>
                    <a:pt x="1469" y="8373"/>
                  </a:moveTo>
                  <a:cubicBezTo>
                    <a:pt x="1002" y="8240"/>
                    <a:pt x="701" y="7940"/>
                    <a:pt x="535" y="7473"/>
                  </a:cubicBezTo>
                  <a:cubicBezTo>
                    <a:pt x="134" y="6338"/>
                    <a:pt x="1" y="1702"/>
                    <a:pt x="768" y="768"/>
                  </a:cubicBezTo>
                  <a:cubicBezTo>
                    <a:pt x="1035" y="468"/>
                    <a:pt x="1402" y="267"/>
                    <a:pt x="1802" y="234"/>
                  </a:cubicBezTo>
                  <a:cubicBezTo>
                    <a:pt x="3904" y="1"/>
                    <a:pt x="10408" y="34"/>
                    <a:pt x="11175" y="301"/>
                  </a:cubicBezTo>
                  <a:cubicBezTo>
                    <a:pt x="11609" y="468"/>
                    <a:pt x="11909" y="734"/>
                    <a:pt x="12076" y="1168"/>
                  </a:cubicBezTo>
                  <a:cubicBezTo>
                    <a:pt x="12510" y="2336"/>
                    <a:pt x="12543" y="6539"/>
                    <a:pt x="12009" y="7639"/>
                  </a:cubicBezTo>
                  <a:cubicBezTo>
                    <a:pt x="11876" y="7940"/>
                    <a:pt x="11643" y="8140"/>
                    <a:pt x="11376" y="8306"/>
                  </a:cubicBezTo>
                  <a:cubicBezTo>
                    <a:pt x="10575" y="8740"/>
                    <a:pt x="2503" y="8707"/>
                    <a:pt x="1469" y="8373"/>
                  </a:cubicBezTo>
                  <a:close/>
                  <a:moveTo>
                    <a:pt x="4804" y="6205"/>
                  </a:moveTo>
                  <a:cubicBezTo>
                    <a:pt x="6072" y="5538"/>
                    <a:pt x="7339" y="4871"/>
                    <a:pt x="8607" y="4237"/>
                  </a:cubicBezTo>
                  <a:cubicBezTo>
                    <a:pt x="7339" y="3570"/>
                    <a:pt x="6072" y="2903"/>
                    <a:pt x="4804" y="2235"/>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22" name="Google Shape;5222;p76"/>
            <p:cNvGrpSpPr/>
            <p:nvPr/>
          </p:nvGrpSpPr>
          <p:grpSpPr>
            <a:xfrm>
              <a:off x="1815090" y="3310710"/>
              <a:ext cx="257193" cy="257173"/>
              <a:chOff x="935197" y="1793977"/>
              <a:chExt cx="256451" cy="256430"/>
            </a:xfrm>
          </p:grpSpPr>
          <p:sp>
            <p:nvSpPr>
              <p:cNvPr id="5223" name="Google Shape;5223;p76"/>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76"/>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8" name="Google Shape;5228;p76"/>
            <p:cNvSpPr/>
            <p:nvPr/>
          </p:nvSpPr>
          <p:spPr>
            <a:xfrm>
              <a:off x="1184253" y="3310645"/>
              <a:ext cx="246816" cy="355478"/>
            </a:xfrm>
            <a:custGeom>
              <a:avLst/>
              <a:gdLst/>
              <a:ahLst/>
              <a:cxnLst/>
              <a:rect l="l" t="t" r="r" b="b"/>
              <a:pathLst>
                <a:path w="7407" h="10668" extrusionOk="0">
                  <a:moveTo>
                    <a:pt x="6208" y="0"/>
                  </a:moveTo>
                  <a:cubicBezTo>
                    <a:pt x="4086" y="14"/>
                    <a:pt x="2079" y="1732"/>
                    <a:pt x="2079" y="3854"/>
                  </a:cubicBezTo>
                  <a:lnTo>
                    <a:pt x="2079" y="4114"/>
                  </a:lnTo>
                  <a:cubicBezTo>
                    <a:pt x="2079" y="4129"/>
                    <a:pt x="2051" y="4157"/>
                    <a:pt x="2036" y="4157"/>
                  </a:cubicBezTo>
                  <a:lnTo>
                    <a:pt x="174" y="4157"/>
                  </a:lnTo>
                  <a:cubicBezTo>
                    <a:pt x="73" y="4157"/>
                    <a:pt x="1" y="4230"/>
                    <a:pt x="1" y="4331"/>
                  </a:cubicBezTo>
                  <a:lnTo>
                    <a:pt x="1" y="6048"/>
                  </a:lnTo>
                  <a:cubicBezTo>
                    <a:pt x="1" y="6149"/>
                    <a:pt x="73" y="6236"/>
                    <a:pt x="174" y="6236"/>
                  </a:cubicBezTo>
                  <a:lnTo>
                    <a:pt x="2036" y="6236"/>
                  </a:lnTo>
                  <a:cubicBezTo>
                    <a:pt x="2051" y="6236"/>
                    <a:pt x="2079" y="6251"/>
                    <a:pt x="2079" y="6279"/>
                  </a:cubicBezTo>
                  <a:lnTo>
                    <a:pt x="2079" y="10220"/>
                  </a:lnTo>
                  <a:cubicBezTo>
                    <a:pt x="2079" y="10235"/>
                    <a:pt x="2079" y="10249"/>
                    <a:pt x="2108" y="10264"/>
                  </a:cubicBezTo>
                  <a:cubicBezTo>
                    <a:pt x="2743" y="10495"/>
                    <a:pt x="3422" y="10624"/>
                    <a:pt x="4100" y="10668"/>
                  </a:cubicBezTo>
                  <a:cubicBezTo>
                    <a:pt x="4129" y="10668"/>
                    <a:pt x="4144" y="10639"/>
                    <a:pt x="4144" y="10624"/>
                  </a:cubicBezTo>
                  <a:lnTo>
                    <a:pt x="4144" y="6279"/>
                  </a:lnTo>
                  <a:cubicBezTo>
                    <a:pt x="4144" y="6251"/>
                    <a:pt x="4158" y="6236"/>
                    <a:pt x="4187" y="6236"/>
                  </a:cubicBezTo>
                  <a:lnTo>
                    <a:pt x="7218" y="6236"/>
                  </a:lnTo>
                  <a:cubicBezTo>
                    <a:pt x="7319" y="6236"/>
                    <a:pt x="7406" y="6149"/>
                    <a:pt x="7406" y="6048"/>
                  </a:cubicBezTo>
                  <a:lnTo>
                    <a:pt x="7406" y="4331"/>
                  </a:lnTo>
                  <a:cubicBezTo>
                    <a:pt x="7406" y="4230"/>
                    <a:pt x="7319" y="4143"/>
                    <a:pt x="7218" y="4143"/>
                  </a:cubicBezTo>
                  <a:lnTo>
                    <a:pt x="4187" y="4143"/>
                  </a:lnTo>
                  <a:cubicBezTo>
                    <a:pt x="4158" y="4143"/>
                    <a:pt x="4144" y="4129"/>
                    <a:pt x="4144" y="4100"/>
                  </a:cubicBezTo>
                  <a:lnTo>
                    <a:pt x="4144" y="3854"/>
                  </a:lnTo>
                  <a:cubicBezTo>
                    <a:pt x="4144" y="2714"/>
                    <a:pt x="5068" y="2079"/>
                    <a:pt x="6208" y="2079"/>
                  </a:cubicBezTo>
                  <a:lnTo>
                    <a:pt x="7218" y="2079"/>
                  </a:lnTo>
                  <a:cubicBezTo>
                    <a:pt x="7319" y="2079"/>
                    <a:pt x="7406" y="1992"/>
                    <a:pt x="7406" y="1891"/>
                  </a:cubicBezTo>
                  <a:lnTo>
                    <a:pt x="7406" y="173"/>
                  </a:lnTo>
                  <a:cubicBezTo>
                    <a:pt x="7406" y="72"/>
                    <a:pt x="7319" y="0"/>
                    <a:pt x="7218"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95"/>
        <p:cNvGrpSpPr/>
        <p:nvPr/>
      </p:nvGrpSpPr>
      <p:grpSpPr>
        <a:xfrm>
          <a:off x="0" y="0"/>
          <a:ext cx="0" cy="0"/>
          <a:chOff x="0" y="0"/>
          <a:chExt cx="0" cy="0"/>
        </a:xfrm>
      </p:grpSpPr>
      <p:sp>
        <p:nvSpPr>
          <p:cNvPr id="896" name="Google Shape;896;p45"/>
          <p:cNvSpPr/>
          <p:nvPr/>
        </p:nvSpPr>
        <p:spPr>
          <a:xfrm rot="21476220">
            <a:off x="1758916" y="3383230"/>
            <a:ext cx="5626167" cy="1293158"/>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5"/>
          <p:cNvSpPr txBox="1">
            <a:spLocks noGrp="1"/>
          </p:cNvSpPr>
          <p:nvPr>
            <p:ph type="title"/>
          </p:nvPr>
        </p:nvSpPr>
        <p:spPr>
          <a:xfrm>
            <a:off x="1987500" y="1719174"/>
            <a:ext cx="5169000" cy="177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Whoa!</a:t>
            </a:r>
            <a:endParaRPr dirty="0"/>
          </a:p>
        </p:txBody>
      </p:sp>
      <p:sp>
        <p:nvSpPr>
          <p:cNvPr id="972" name="Google Shape;972;p45"/>
          <p:cNvSpPr txBox="1">
            <a:spLocks noGrp="1"/>
          </p:cNvSpPr>
          <p:nvPr>
            <p:ph type="subTitle" idx="1"/>
          </p:nvPr>
        </p:nvSpPr>
        <p:spPr>
          <a:xfrm>
            <a:off x="1987500" y="3536374"/>
            <a:ext cx="5169000" cy="999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This can be the part of the presentation where you introduce yourself, write your email…</a:t>
            </a:r>
            <a:endParaRPr dirty="0"/>
          </a:p>
        </p:txBody>
      </p:sp>
      <p:grpSp>
        <p:nvGrpSpPr>
          <p:cNvPr id="8" name="Grupo 7">
            <a:extLst>
              <a:ext uri="{FF2B5EF4-FFF2-40B4-BE49-F238E27FC236}">
                <a16:creationId xmlns:a16="http://schemas.microsoft.com/office/drawing/2014/main" id="{175D74E6-F1DE-4A16-980D-AB203F74B1E2}"/>
              </a:ext>
            </a:extLst>
          </p:cNvPr>
          <p:cNvGrpSpPr/>
          <p:nvPr/>
        </p:nvGrpSpPr>
        <p:grpSpPr>
          <a:xfrm>
            <a:off x="3963776" y="244284"/>
            <a:ext cx="1548750" cy="1386572"/>
            <a:chOff x="260351" y="2879725"/>
            <a:chExt cx="2289175" cy="2049463"/>
          </a:xfrm>
        </p:grpSpPr>
        <p:sp>
          <p:nvSpPr>
            <p:cNvPr id="6" name="Freeform 4">
              <a:extLst>
                <a:ext uri="{FF2B5EF4-FFF2-40B4-BE49-F238E27FC236}">
                  <a16:creationId xmlns:a16="http://schemas.microsoft.com/office/drawing/2014/main" id="{5B2047D9-DE2A-4EFA-801E-0F41AB239BBC}"/>
                </a:ext>
              </a:extLst>
            </p:cNvPr>
            <p:cNvSpPr>
              <a:spLocks/>
            </p:cNvSpPr>
            <p:nvPr/>
          </p:nvSpPr>
          <p:spPr bwMode="auto">
            <a:xfrm>
              <a:off x="644526" y="3346450"/>
              <a:ext cx="1530350" cy="1582738"/>
            </a:xfrm>
            <a:custGeom>
              <a:avLst/>
              <a:gdLst>
                <a:gd name="T0" fmla="*/ 151 w 331"/>
                <a:gd name="T1" fmla="*/ 335 h 342"/>
                <a:gd name="T2" fmla="*/ 151 w 331"/>
                <a:gd name="T3" fmla="*/ 182 h 342"/>
                <a:gd name="T4" fmla="*/ 149 w 331"/>
                <a:gd name="T5" fmla="*/ 129 h 342"/>
                <a:gd name="T6" fmla="*/ 134 w 331"/>
                <a:gd name="T7" fmla="*/ 109 h 342"/>
                <a:gd name="T8" fmla="*/ 122 w 331"/>
                <a:gd name="T9" fmla="*/ 130 h 342"/>
                <a:gd name="T10" fmla="*/ 119 w 331"/>
                <a:gd name="T11" fmla="*/ 248 h 342"/>
                <a:gd name="T12" fmla="*/ 118 w 331"/>
                <a:gd name="T13" fmla="*/ 320 h 342"/>
                <a:gd name="T14" fmla="*/ 101 w 331"/>
                <a:gd name="T15" fmla="*/ 340 h 342"/>
                <a:gd name="T16" fmla="*/ 86 w 331"/>
                <a:gd name="T17" fmla="*/ 319 h 342"/>
                <a:gd name="T18" fmla="*/ 88 w 331"/>
                <a:gd name="T19" fmla="*/ 136 h 342"/>
                <a:gd name="T20" fmla="*/ 76 w 331"/>
                <a:gd name="T21" fmla="*/ 107 h 342"/>
                <a:gd name="T22" fmla="*/ 60 w 331"/>
                <a:gd name="T23" fmla="*/ 137 h 342"/>
                <a:gd name="T24" fmla="*/ 52 w 331"/>
                <a:gd name="T25" fmla="*/ 312 h 342"/>
                <a:gd name="T26" fmla="*/ 44 w 331"/>
                <a:gd name="T27" fmla="*/ 336 h 342"/>
                <a:gd name="T28" fmla="*/ 5 w 331"/>
                <a:gd name="T29" fmla="*/ 337 h 342"/>
                <a:gd name="T30" fmla="*/ 1 w 331"/>
                <a:gd name="T31" fmla="*/ 323 h 342"/>
                <a:gd name="T32" fmla="*/ 11 w 331"/>
                <a:gd name="T33" fmla="*/ 101 h 342"/>
                <a:gd name="T34" fmla="*/ 27 w 331"/>
                <a:gd name="T35" fmla="*/ 82 h 342"/>
                <a:gd name="T36" fmla="*/ 87 w 331"/>
                <a:gd name="T37" fmla="*/ 14 h 342"/>
                <a:gd name="T38" fmla="*/ 104 w 331"/>
                <a:gd name="T39" fmla="*/ 0 h 342"/>
                <a:gd name="T40" fmla="*/ 224 w 331"/>
                <a:gd name="T41" fmla="*/ 0 h 342"/>
                <a:gd name="T42" fmla="*/ 244 w 331"/>
                <a:gd name="T43" fmla="*/ 14 h 342"/>
                <a:gd name="T44" fmla="*/ 301 w 331"/>
                <a:gd name="T45" fmla="*/ 79 h 342"/>
                <a:gd name="T46" fmla="*/ 321 w 331"/>
                <a:gd name="T47" fmla="*/ 112 h 342"/>
                <a:gd name="T48" fmla="*/ 330 w 331"/>
                <a:gd name="T49" fmla="*/ 322 h 342"/>
                <a:gd name="T50" fmla="*/ 319 w 331"/>
                <a:gd name="T51" fmla="*/ 338 h 342"/>
                <a:gd name="T52" fmla="*/ 287 w 331"/>
                <a:gd name="T53" fmla="*/ 329 h 342"/>
                <a:gd name="T54" fmla="*/ 284 w 331"/>
                <a:gd name="T55" fmla="*/ 316 h 342"/>
                <a:gd name="T56" fmla="*/ 281 w 331"/>
                <a:gd name="T57" fmla="*/ 164 h 342"/>
                <a:gd name="T58" fmla="*/ 276 w 331"/>
                <a:gd name="T59" fmla="*/ 123 h 342"/>
                <a:gd name="T60" fmla="*/ 264 w 331"/>
                <a:gd name="T61" fmla="*/ 112 h 342"/>
                <a:gd name="T62" fmla="*/ 251 w 331"/>
                <a:gd name="T63" fmla="*/ 122 h 342"/>
                <a:gd name="T64" fmla="*/ 248 w 331"/>
                <a:gd name="T65" fmla="*/ 141 h 342"/>
                <a:gd name="T66" fmla="*/ 254 w 331"/>
                <a:gd name="T67" fmla="*/ 317 h 342"/>
                <a:gd name="T68" fmla="*/ 233 w 331"/>
                <a:gd name="T69" fmla="*/ 339 h 342"/>
                <a:gd name="T70" fmla="*/ 219 w 331"/>
                <a:gd name="T71" fmla="*/ 319 h 342"/>
                <a:gd name="T72" fmla="*/ 216 w 331"/>
                <a:gd name="T73" fmla="*/ 152 h 342"/>
                <a:gd name="T74" fmla="*/ 210 w 331"/>
                <a:gd name="T75" fmla="*/ 119 h 342"/>
                <a:gd name="T76" fmla="*/ 197 w 331"/>
                <a:gd name="T77" fmla="*/ 109 h 342"/>
                <a:gd name="T78" fmla="*/ 186 w 331"/>
                <a:gd name="T79" fmla="*/ 121 h 342"/>
                <a:gd name="T80" fmla="*/ 184 w 331"/>
                <a:gd name="T81" fmla="*/ 150 h 342"/>
                <a:gd name="T82" fmla="*/ 187 w 331"/>
                <a:gd name="T83" fmla="*/ 308 h 342"/>
                <a:gd name="T84" fmla="*/ 151 w 331"/>
                <a:gd name="T85" fmla="*/ 33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342">
                  <a:moveTo>
                    <a:pt x="151" y="335"/>
                  </a:moveTo>
                  <a:cubicBezTo>
                    <a:pt x="151" y="284"/>
                    <a:pt x="151" y="233"/>
                    <a:pt x="151" y="182"/>
                  </a:cubicBezTo>
                  <a:cubicBezTo>
                    <a:pt x="151" y="164"/>
                    <a:pt x="152" y="146"/>
                    <a:pt x="149" y="129"/>
                  </a:cubicBezTo>
                  <a:cubicBezTo>
                    <a:pt x="148" y="121"/>
                    <a:pt x="139" y="115"/>
                    <a:pt x="134" y="109"/>
                  </a:cubicBezTo>
                  <a:cubicBezTo>
                    <a:pt x="130" y="116"/>
                    <a:pt x="123" y="123"/>
                    <a:pt x="122" y="130"/>
                  </a:cubicBezTo>
                  <a:cubicBezTo>
                    <a:pt x="120" y="169"/>
                    <a:pt x="120" y="209"/>
                    <a:pt x="119" y="248"/>
                  </a:cubicBezTo>
                  <a:cubicBezTo>
                    <a:pt x="119" y="272"/>
                    <a:pt x="119" y="296"/>
                    <a:pt x="118" y="320"/>
                  </a:cubicBezTo>
                  <a:cubicBezTo>
                    <a:pt x="118" y="332"/>
                    <a:pt x="116" y="341"/>
                    <a:pt x="101" y="340"/>
                  </a:cubicBezTo>
                  <a:cubicBezTo>
                    <a:pt x="86" y="339"/>
                    <a:pt x="86" y="330"/>
                    <a:pt x="86" y="319"/>
                  </a:cubicBezTo>
                  <a:cubicBezTo>
                    <a:pt x="87" y="258"/>
                    <a:pt x="88" y="197"/>
                    <a:pt x="88" y="136"/>
                  </a:cubicBezTo>
                  <a:cubicBezTo>
                    <a:pt x="88" y="125"/>
                    <a:pt x="93" y="108"/>
                    <a:pt x="76" y="107"/>
                  </a:cubicBezTo>
                  <a:cubicBezTo>
                    <a:pt x="71" y="107"/>
                    <a:pt x="60" y="126"/>
                    <a:pt x="60" y="137"/>
                  </a:cubicBezTo>
                  <a:cubicBezTo>
                    <a:pt x="56" y="195"/>
                    <a:pt x="55" y="254"/>
                    <a:pt x="52" y="312"/>
                  </a:cubicBezTo>
                  <a:cubicBezTo>
                    <a:pt x="52" y="321"/>
                    <a:pt x="48" y="334"/>
                    <a:pt x="44" y="336"/>
                  </a:cubicBezTo>
                  <a:cubicBezTo>
                    <a:pt x="32" y="339"/>
                    <a:pt x="18" y="338"/>
                    <a:pt x="5" y="337"/>
                  </a:cubicBezTo>
                  <a:cubicBezTo>
                    <a:pt x="3" y="336"/>
                    <a:pt x="0" y="328"/>
                    <a:pt x="1" y="323"/>
                  </a:cubicBezTo>
                  <a:cubicBezTo>
                    <a:pt x="4" y="249"/>
                    <a:pt x="8" y="175"/>
                    <a:pt x="11" y="101"/>
                  </a:cubicBezTo>
                  <a:cubicBezTo>
                    <a:pt x="12" y="90"/>
                    <a:pt x="17" y="85"/>
                    <a:pt x="27" y="82"/>
                  </a:cubicBezTo>
                  <a:cubicBezTo>
                    <a:pt x="60" y="71"/>
                    <a:pt x="81" y="48"/>
                    <a:pt x="87" y="14"/>
                  </a:cubicBezTo>
                  <a:cubicBezTo>
                    <a:pt x="89" y="3"/>
                    <a:pt x="94" y="0"/>
                    <a:pt x="104" y="0"/>
                  </a:cubicBezTo>
                  <a:cubicBezTo>
                    <a:pt x="144" y="1"/>
                    <a:pt x="184" y="1"/>
                    <a:pt x="224" y="0"/>
                  </a:cubicBezTo>
                  <a:cubicBezTo>
                    <a:pt x="235" y="0"/>
                    <a:pt x="241" y="3"/>
                    <a:pt x="244" y="14"/>
                  </a:cubicBezTo>
                  <a:cubicBezTo>
                    <a:pt x="253" y="44"/>
                    <a:pt x="270" y="67"/>
                    <a:pt x="301" y="79"/>
                  </a:cubicBezTo>
                  <a:cubicBezTo>
                    <a:pt x="311" y="84"/>
                    <a:pt x="321" y="100"/>
                    <a:pt x="321" y="112"/>
                  </a:cubicBezTo>
                  <a:cubicBezTo>
                    <a:pt x="326" y="182"/>
                    <a:pt x="328" y="252"/>
                    <a:pt x="330" y="322"/>
                  </a:cubicBezTo>
                  <a:cubicBezTo>
                    <a:pt x="331" y="328"/>
                    <a:pt x="323" y="339"/>
                    <a:pt x="319" y="338"/>
                  </a:cubicBezTo>
                  <a:cubicBezTo>
                    <a:pt x="308" y="338"/>
                    <a:pt x="297" y="333"/>
                    <a:pt x="287" y="329"/>
                  </a:cubicBezTo>
                  <a:cubicBezTo>
                    <a:pt x="285" y="328"/>
                    <a:pt x="284" y="320"/>
                    <a:pt x="284" y="316"/>
                  </a:cubicBezTo>
                  <a:cubicBezTo>
                    <a:pt x="283" y="265"/>
                    <a:pt x="282" y="214"/>
                    <a:pt x="281" y="164"/>
                  </a:cubicBezTo>
                  <a:cubicBezTo>
                    <a:pt x="281" y="150"/>
                    <a:pt x="279" y="136"/>
                    <a:pt x="276" y="123"/>
                  </a:cubicBezTo>
                  <a:cubicBezTo>
                    <a:pt x="275" y="118"/>
                    <a:pt x="268" y="112"/>
                    <a:pt x="264" y="112"/>
                  </a:cubicBezTo>
                  <a:cubicBezTo>
                    <a:pt x="259" y="112"/>
                    <a:pt x="253" y="117"/>
                    <a:pt x="251" y="122"/>
                  </a:cubicBezTo>
                  <a:cubicBezTo>
                    <a:pt x="248" y="127"/>
                    <a:pt x="248" y="135"/>
                    <a:pt x="248" y="141"/>
                  </a:cubicBezTo>
                  <a:cubicBezTo>
                    <a:pt x="250" y="200"/>
                    <a:pt x="251" y="258"/>
                    <a:pt x="254" y="317"/>
                  </a:cubicBezTo>
                  <a:cubicBezTo>
                    <a:pt x="254" y="333"/>
                    <a:pt x="251" y="341"/>
                    <a:pt x="233" y="339"/>
                  </a:cubicBezTo>
                  <a:cubicBezTo>
                    <a:pt x="219" y="338"/>
                    <a:pt x="220" y="329"/>
                    <a:pt x="219" y="319"/>
                  </a:cubicBezTo>
                  <a:cubicBezTo>
                    <a:pt x="218" y="263"/>
                    <a:pt x="218" y="208"/>
                    <a:pt x="216" y="152"/>
                  </a:cubicBezTo>
                  <a:cubicBezTo>
                    <a:pt x="216" y="140"/>
                    <a:pt x="214" y="129"/>
                    <a:pt x="210" y="119"/>
                  </a:cubicBezTo>
                  <a:cubicBezTo>
                    <a:pt x="209" y="114"/>
                    <a:pt x="202" y="109"/>
                    <a:pt x="197" y="109"/>
                  </a:cubicBezTo>
                  <a:cubicBezTo>
                    <a:pt x="193" y="110"/>
                    <a:pt x="187" y="116"/>
                    <a:pt x="186" y="121"/>
                  </a:cubicBezTo>
                  <a:cubicBezTo>
                    <a:pt x="184" y="130"/>
                    <a:pt x="184" y="141"/>
                    <a:pt x="184" y="150"/>
                  </a:cubicBezTo>
                  <a:cubicBezTo>
                    <a:pt x="185" y="203"/>
                    <a:pt x="186" y="256"/>
                    <a:pt x="187" y="308"/>
                  </a:cubicBezTo>
                  <a:cubicBezTo>
                    <a:pt x="187" y="341"/>
                    <a:pt x="185" y="342"/>
                    <a:pt x="151" y="335"/>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F00D221F-462F-4BC6-9C6C-DFA35DC45284}"/>
                </a:ext>
              </a:extLst>
            </p:cNvPr>
            <p:cNvSpPr>
              <a:spLocks/>
            </p:cNvSpPr>
            <p:nvPr/>
          </p:nvSpPr>
          <p:spPr bwMode="auto">
            <a:xfrm>
              <a:off x="260351" y="2879725"/>
              <a:ext cx="2289175" cy="800100"/>
            </a:xfrm>
            <a:custGeom>
              <a:avLst/>
              <a:gdLst>
                <a:gd name="T0" fmla="*/ 111 w 495"/>
                <a:gd name="T1" fmla="*/ 72 h 173"/>
                <a:gd name="T2" fmla="*/ 99 w 495"/>
                <a:gd name="T3" fmla="*/ 98 h 173"/>
                <a:gd name="T4" fmla="*/ 82 w 495"/>
                <a:gd name="T5" fmla="*/ 107 h 173"/>
                <a:gd name="T6" fmla="*/ 68 w 495"/>
                <a:gd name="T7" fmla="*/ 92 h 173"/>
                <a:gd name="T8" fmla="*/ 83 w 495"/>
                <a:gd name="T9" fmla="*/ 54 h 173"/>
                <a:gd name="T10" fmla="*/ 124 w 495"/>
                <a:gd name="T11" fmla="*/ 53 h 173"/>
                <a:gd name="T12" fmla="*/ 125 w 495"/>
                <a:gd name="T13" fmla="*/ 144 h 173"/>
                <a:gd name="T14" fmla="*/ 11 w 495"/>
                <a:gd name="T15" fmla="*/ 96 h 173"/>
                <a:gd name="T16" fmla="*/ 87 w 495"/>
                <a:gd name="T17" fmla="*/ 0 h 173"/>
                <a:gd name="T18" fmla="*/ 416 w 495"/>
                <a:gd name="T19" fmla="*/ 0 h 173"/>
                <a:gd name="T20" fmla="*/ 484 w 495"/>
                <a:gd name="T21" fmla="*/ 50 h 173"/>
                <a:gd name="T22" fmla="*/ 460 w 495"/>
                <a:gd name="T23" fmla="*/ 139 h 173"/>
                <a:gd name="T24" fmla="*/ 378 w 495"/>
                <a:gd name="T25" fmla="*/ 147 h 173"/>
                <a:gd name="T26" fmla="*/ 347 w 495"/>
                <a:gd name="T27" fmla="*/ 99 h 173"/>
                <a:gd name="T28" fmla="*/ 380 w 495"/>
                <a:gd name="T29" fmla="*/ 51 h 173"/>
                <a:gd name="T30" fmla="*/ 429 w 495"/>
                <a:gd name="T31" fmla="*/ 65 h 173"/>
                <a:gd name="T32" fmla="*/ 421 w 495"/>
                <a:gd name="T33" fmla="*/ 102 h 173"/>
                <a:gd name="T34" fmla="*/ 393 w 495"/>
                <a:gd name="T35" fmla="*/ 92 h 173"/>
                <a:gd name="T36" fmla="*/ 389 w 495"/>
                <a:gd name="T37" fmla="*/ 71 h 173"/>
                <a:gd name="T38" fmla="*/ 382 w 495"/>
                <a:gd name="T39" fmla="*/ 112 h 173"/>
                <a:gd name="T40" fmla="*/ 424 w 495"/>
                <a:gd name="T41" fmla="*/ 126 h 173"/>
                <a:gd name="T42" fmla="*/ 451 w 495"/>
                <a:gd name="T43" fmla="*/ 65 h 173"/>
                <a:gd name="T44" fmla="*/ 390 w 495"/>
                <a:gd name="T45" fmla="*/ 29 h 173"/>
                <a:gd name="T46" fmla="*/ 339 w 495"/>
                <a:gd name="T47" fmla="*/ 58 h 173"/>
                <a:gd name="T48" fmla="*/ 302 w 495"/>
                <a:gd name="T49" fmla="*/ 73 h 173"/>
                <a:gd name="T50" fmla="*/ 198 w 495"/>
                <a:gd name="T51" fmla="*/ 74 h 173"/>
                <a:gd name="T52" fmla="*/ 154 w 495"/>
                <a:gd name="T53" fmla="*/ 53 h 173"/>
                <a:gd name="T54" fmla="*/ 87 w 495"/>
                <a:gd name="T55" fmla="*/ 29 h 173"/>
                <a:gd name="T56" fmla="*/ 44 w 495"/>
                <a:gd name="T57" fmla="*/ 74 h 173"/>
                <a:gd name="T58" fmla="*/ 74 w 495"/>
                <a:gd name="T59" fmla="*/ 127 h 173"/>
                <a:gd name="T60" fmla="*/ 121 w 495"/>
                <a:gd name="T61" fmla="*/ 107 h 173"/>
                <a:gd name="T62" fmla="*/ 111 w 495"/>
                <a:gd name="T63" fmla="*/ 7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173">
                  <a:moveTo>
                    <a:pt x="111" y="72"/>
                  </a:moveTo>
                  <a:cubicBezTo>
                    <a:pt x="107" y="82"/>
                    <a:pt x="105" y="91"/>
                    <a:pt x="99" y="98"/>
                  </a:cubicBezTo>
                  <a:cubicBezTo>
                    <a:pt x="96" y="103"/>
                    <a:pt x="87" y="109"/>
                    <a:pt x="82" y="107"/>
                  </a:cubicBezTo>
                  <a:cubicBezTo>
                    <a:pt x="76" y="106"/>
                    <a:pt x="67" y="96"/>
                    <a:pt x="68" y="92"/>
                  </a:cubicBezTo>
                  <a:cubicBezTo>
                    <a:pt x="70" y="78"/>
                    <a:pt x="74" y="61"/>
                    <a:pt x="83" y="54"/>
                  </a:cubicBezTo>
                  <a:cubicBezTo>
                    <a:pt x="93" y="48"/>
                    <a:pt x="112" y="48"/>
                    <a:pt x="124" y="53"/>
                  </a:cubicBezTo>
                  <a:cubicBezTo>
                    <a:pt x="159" y="68"/>
                    <a:pt x="159" y="120"/>
                    <a:pt x="125" y="144"/>
                  </a:cubicBezTo>
                  <a:cubicBezTo>
                    <a:pt x="82" y="173"/>
                    <a:pt x="22" y="148"/>
                    <a:pt x="11" y="96"/>
                  </a:cubicBezTo>
                  <a:cubicBezTo>
                    <a:pt x="0" y="44"/>
                    <a:pt x="34" y="1"/>
                    <a:pt x="87" y="0"/>
                  </a:cubicBezTo>
                  <a:cubicBezTo>
                    <a:pt x="197" y="0"/>
                    <a:pt x="306" y="0"/>
                    <a:pt x="416" y="0"/>
                  </a:cubicBezTo>
                  <a:cubicBezTo>
                    <a:pt x="448" y="1"/>
                    <a:pt x="474" y="21"/>
                    <a:pt x="484" y="50"/>
                  </a:cubicBezTo>
                  <a:cubicBezTo>
                    <a:pt x="495" y="81"/>
                    <a:pt x="485" y="118"/>
                    <a:pt x="460" y="139"/>
                  </a:cubicBezTo>
                  <a:cubicBezTo>
                    <a:pt x="437" y="159"/>
                    <a:pt x="405" y="162"/>
                    <a:pt x="378" y="147"/>
                  </a:cubicBezTo>
                  <a:cubicBezTo>
                    <a:pt x="359" y="137"/>
                    <a:pt x="346" y="122"/>
                    <a:pt x="347" y="99"/>
                  </a:cubicBezTo>
                  <a:cubicBezTo>
                    <a:pt x="348" y="77"/>
                    <a:pt x="361" y="61"/>
                    <a:pt x="380" y="51"/>
                  </a:cubicBezTo>
                  <a:cubicBezTo>
                    <a:pt x="397" y="41"/>
                    <a:pt x="419" y="49"/>
                    <a:pt x="429" y="65"/>
                  </a:cubicBezTo>
                  <a:cubicBezTo>
                    <a:pt x="438" y="80"/>
                    <a:pt x="434" y="92"/>
                    <a:pt x="421" y="102"/>
                  </a:cubicBezTo>
                  <a:cubicBezTo>
                    <a:pt x="407" y="113"/>
                    <a:pt x="398" y="110"/>
                    <a:pt x="393" y="92"/>
                  </a:cubicBezTo>
                  <a:cubicBezTo>
                    <a:pt x="392" y="85"/>
                    <a:pt x="391" y="79"/>
                    <a:pt x="389" y="71"/>
                  </a:cubicBezTo>
                  <a:cubicBezTo>
                    <a:pt x="370" y="84"/>
                    <a:pt x="374" y="98"/>
                    <a:pt x="382" y="112"/>
                  </a:cubicBezTo>
                  <a:cubicBezTo>
                    <a:pt x="390" y="128"/>
                    <a:pt x="407" y="134"/>
                    <a:pt x="424" y="126"/>
                  </a:cubicBezTo>
                  <a:cubicBezTo>
                    <a:pt x="448" y="117"/>
                    <a:pt x="459" y="90"/>
                    <a:pt x="451" y="65"/>
                  </a:cubicBezTo>
                  <a:cubicBezTo>
                    <a:pt x="442" y="40"/>
                    <a:pt x="413" y="20"/>
                    <a:pt x="390" y="29"/>
                  </a:cubicBezTo>
                  <a:cubicBezTo>
                    <a:pt x="372" y="35"/>
                    <a:pt x="357" y="49"/>
                    <a:pt x="339" y="58"/>
                  </a:cubicBezTo>
                  <a:cubicBezTo>
                    <a:pt x="327" y="64"/>
                    <a:pt x="315" y="72"/>
                    <a:pt x="302" y="73"/>
                  </a:cubicBezTo>
                  <a:cubicBezTo>
                    <a:pt x="268" y="75"/>
                    <a:pt x="233" y="73"/>
                    <a:pt x="198" y="74"/>
                  </a:cubicBezTo>
                  <a:cubicBezTo>
                    <a:pt x="179" y="74"/>
                    <a:pt x="166" y="69"/>
                    <a:pt x="154" y="53"/>
                  </a:cubicBezTo>
                  <a:cubicBezTo>
                    <a:pt x="138" y="30"/>
                    <a:pt x="115" y="22"/>
                    <a:pt x="87" y="29"/>
                  </a:cubicBezTo>
                  <a:cubicBezTo>
                    <a:pt x="64" y="35"/>
                    <a:pt x="49" y="50"/>
                    <a:pt x="44" y="74"/>
                  </a:cubicBezTo>
                  <a:cubicBezTo>
                    <a:pt x="39" y="95"/>
                    <a:pt x="54" y="121"/>
                    <a:pt x="74" y="127"/>
                  </a:cubicBezTo>
                  <a:cubicBezTo>
                    <a:pt x="92" y="133"/>
                    <a:pt x="113" y="125"/>
                    <a:pt x="121" y="107"/>
                  </a:cubicBezTo>
                  <a:cubicBezTo>
                    <a:pt x="128" y="94"/>
                    <a:pt x="128" y="81"/>
                    <a:pt x="111" y="72"/>
                  </a:cubicBezTo>
                  <a:close/>
                </a:path>
              </a:pathLst>
            </a:custGeom>
            <a:solidFill>
              <a:srgbClr val="4C9F8B"/>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94" name="Grupo 93">
            <a:extLst>
              <a:ext uri="{FF2B5EF4-FFF2-40B4-BE49-F238E27FC236}">
                <a16:creationId xmlns:a16="http://schemas.microsoft.com/office/drawing/2014/main" id="{FA889492-35D1-4CDA-9723-88597A26F215}"/>
              </a:ext>
            </a:extLst>
          </p:cNvPr>
          <p:cNvGrpSpPr/>
          <p:nvPr/>
        </p:nvGrpSpPr>
        <p:grpSpPr>
          <a:xfrm>
            <a:off x="1" y="5451"/>
            <a:ext cx="2033348" cy="1042161"/>
            <a:chOff x="1" y="5451"/>
            <a:chExt cx="2033348" cy="1042161"/>
          </a:xfrm>
        </p:grpSpPr>
        <p:sp>
          <p:nvSpPr>
            <p:cNvPr id="95" name="Rectángulo 1">
              <a:extLst>
                <a:ext uri="{FF2B5EF4-FFF2-40B4-BE49-F238E27FC236}">
                  <a16:creationId xmlns:a16="http://schemas.microsoft.com/office/drawing/2014/main" id="{BB2E5C98-50CA-49FF-A20F-712674FC4AB0}"/>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6" name="Rectángulo 1">
              <a:extLst>
                <a:ext uri="{FF2B5EF4-FFF2-40B4-BE49-F238E27FC236}">
                  <a16:creationId xmlns:a16="http://schemas.microsoft.com/office/drawing/2014/main" id="{3F653A59-1BD4-4748-9613-284FF8A3FAAA}"/>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97" name="Grupo 96">
            <a:extLst>
              <a:ext uri="{FF2B5EF4-FFF2-40B4-BE49-F238E27FC236}">
                <a16:creationId xmlns:a16="http://schemas.microsoft.com/office/drawing/2014/main" id="{402B54E5-8E0F-4B8E-8B3C-86EE89392949}"/>
              </a:ext>
            </a:extLst>
          </p:cNvPr>
          <p:cNvGrpSpPr/>
          <p:nvPr/>
        </p:nvGrpSpPr>
        <p:grpSpPr>
          <a:xfrm flipH="1">
            <a:off x="7113063" y="13919"/>
            <a:ext cx="2033348" cy="1053178"/>
            <a:chOff x="1" y="-5566"/>
            <a:chExt cx="2033348" cy="1053178"/>
          </a:xfrm>
        </p:grpSpPr>
        <p:sp>
          <p:nvSpPr>
            <p:cNvPr id="98" name="Rectángulo 1">
              <a:extLst>
                <a:ext uri="{FF2B5EF4-FFF2-40B4-BE49-F238E27FC236}">
                  <a16:creationId xmlns:a16="http://schemas.microsoft.com/office/drawing/2014/main" id="{D3FE71E5-5DF3-4D7B-967C-460F0837676E}"/>
                </a:ext>
              </a:extLst>
            </p:cNvPr>
            <p:cNvSpPr/>
            <p:nvPr/>
          </p:nvSpPr>
          <p:spPr>
            <a:xfrm>
              <a:off x="8606" y="-5566"/>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9" name="Rectángulo 1">
              <a:extLst>
                <a:ext uri="{FF2B5EF4-FFF2-40B4-BE49-F238E27FC236}">
                  <a16:creationId xmlns:a16="http://schemas.microsoft.com/office/drawing/2014/main" id="{F1E9E2F5-7332-4DA7-8CD8-5CADAF2BD113}"/>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lipse 29">
            <a:extLst>
              <a:ext uri="{FF2B5EF4-FFF2-40B4-BE49-F238E27FC236}">
                <a16:creationId xmlns:a16="http://schemas.microsoft.com/office/drawing/2014/main" id="{8A685F96-32FE-4C16-B292-46D73E91060C}"/>
              </a:ext>
            </a:extLst>
          </p:cNvPr>
          <p:cNvSpPr/>
          <p:nvPr/>
        </p:nvSpPr>
        <p:spPr>
          <a:xfrm>
            <a:off x="4048468" y="4600575"/>
            <a:ext cx="3645243" cy="424050"/>
          </a:xfrm>
          <a:prstGeom prst="ellipse">
            <a:avLst/>
          </a:pr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Google Shape;263;p42"/>
          <p:cNvSpPr txBox="1">
            <a:spLocks/>
          </p:cNvSpPr>
          <p:nvPr/>
        </p:nvSpPr>
        <p:spPr>
          <a:xfrm>
            <a:off x="2537850" y="281610"/>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dirty="0">
                <a:solidFill>
                  <a:srgbClr val="A51B28"/>
                </a:solidFill>
                <a:latin typeface="Viga" panose="020B0604020202020204" charset="0"/>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A51B28"/>
                </a:solidFill>
                <a:latin typeface="Ubuntu" panose="020B0604020202020204" charset="0"/>
                <a:ea typeface="Rubik"/>
                <a:cs typeface="Arial" panose="020B0604020202020204" pitchFamily="34" charset="0"/>
                <a:sym typeface="Rubik"/>
              </a:rPr>
              <a:t>ELABORADO POR  </a:t>
            </a:r>
            <a:r>
              <a:rPr lang="es-PE" sz="1600" dirty="0">
                <a:solidFill>
                  <a:srgbClr val="A51B28"/>
                </a:solidFill>
                <a:latin typeface="Ubuntu" panose="020B0604020202020204" charset="0"/>
                <a:ea typeface="Montserrat"/>
                <a:cs typeface="Arial" panose="020B0604020202020204" pitchFamily="34" charset="0"/>
                <a:sym typeface="Montserrat"/>
              </a:rPr>
              <a:t>: </a:t>
            </a:r>
            <a:r>
              <a:rPr lang="es-PE" sz="1600" dirty="0" smtClean="0">
                <a:latin typeface="Ubuntu" panose="020B0604020202020204" charset="0"/>
                <a:ea typeface="Montserrat"/>
                <a:cs typeface="Arial" panose="020B0604020202020204" pitchFamily="34" charset="0"/>
                <a:sym typeface="Montserrat"/>
              </a:rPr>
              <a:t/>
            </a:r>
            <a:br>
              <a:rPr lang="es-PE" sz="1600" dirty="0" smtClean="0">
                <a:latin typeface="Ubuntu" panose="020B0604020202020204" charset="0"/>
                <a:ea typeface="Montserrat"/>
                <a:cs typeface="Arial" panose="020B0604020202020204" pitchFamily="34" charset="0"/>
                <a:sym typeface="Montserrat"/>
              </a:rPr>
            </a:br>
            <a:r>
              <a:rPr lang="es-PE" sz="1600" dirty="0" smtClean="0">
                <a:latin typeface="Ubuntu" panose="020B0604020202020204" charset="0"/>
                <a:ea typeface="Montserrat"/>
                <a:cs typeface="Arial" panose="020B0604020202020204" pitchFamily="34" charset="0"/>
                <a:sym typeface="Montserrat"/>
              </a:rPr>
              <a:t>plantillaspowerpoint.org</a:t>
            </a:r>
            <a:endParaRPr lang="es-PE" sz="1600" dirty="0">
              <a:latin typeface="Ubuntu" panose="020B0604020202020204" charset="0"/>
              <a:ea typeface="Montserrat"/>
              <a:cs typeface="Arial" panose="020B0604020202020204" pitchFamily="34" charset="0"/>
              <a:sym typeface="Montserrat"/>
            </a:endParaRPr>
          </a:p>
          <a:p>
            <a:pPr lvl="0"/>
            <a:endParaRPr sz="1600" b="1" dirty="0">
              <a:latin typeface="Ubuntu" panose="020B0604020202020204" charset="0"/>
              <a:ea typeface="Rubik"/>
              <a:cs typeface="Arial" panose="020B0604020202020204" pitchFamily="34" charset="0"/>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1"/>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A51B28"/>
                  </a:solidFill>
                  <a:latin typeface="Ubuntu" panose="020B0604020202020204" charset="0"/>
                  <a:ea typeface="Rubik"/>
                  <a:cs typeface="Arial" panose="020B0604020202020204" pitchFamily="34" charset="0"/>
                  <a:sym typeface="Rubik"/>
                </a:rPr>
                <a:t>IMAGES</a:t>
              </a:r>
              <a:r>
                <a:rPr lang="en" sz="1600" dirty="0">
                  <a:solidFill>
                    <a:srgbClr val="A51B28"/>
                  </a:solidFill>
                  <a:latin typeface="Ubuntu" panose="020B0604020202020204" charset="0"/>
                  <a:ea typeface="Rubik"/>
                  <a:cs typeface="Arial" panose="020B0604020202020204" pitchFamily="34" charset="0"/>
                  <a:sym typeface="Rubik"/>
                </a:rPr>
                <a:t> :</a:t>
              </a:r>
              <a:endParaRPr sz="1600" dirty="0">
                <a:solidFill>
                  <a:srgbClr val="A51B28"/>
                </a:solidFill>
                <a:latin typeface="Ubuntu" panose="020B0604020202020204" charset="0"/>
                <a:ea typeface="Rubik"/>
                <a:cs typeface="Arial" panose="020B0604020202020204" pitchFamily="34" charset="0"/>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latin typeface="Ubuntu" panose="020B0604020202020204" charset="0"/>
                  <a:ea typeface="Montserrat"/>
                  <a:cs typeface="Arial" panose="020B0604020202020204" pitchFamily="34" charset="0"/>
                  <a:sym typeface="Montserrat"/>
                </a:rPr>
                <a:t>unsplash.com</a:t>
              </a:r>
            </a:p>
          </p:txBody>
        </p:sp>
      </p:grpSp>
      <p:sp>
        <p:nvSpPr>
          <p:cNvPr id="16" name="Google Shape;274;p42"/>
          <p:cNvSpPr txBox="1"/>
          <p:nvPr/>
        </p:nvSpPr>
        <p:spPr>
          <a:xfrm>
            <a:off x="877424" y="3467042"/>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A51B28"/>
                </a:solidFill>
                <a:latin typeface="Ubuntu" panose="020B0604020202020204" charset="0"/>
                <a:ea typeface="Rubik"/>
                <a:cs typeface="Arial" panose="020B0604020202020204" pitchFamily="34" charset="0"/>
                <a:sym typeface="Rubik"/>
              </a:rPr>
              <a:t>FONTS :</a:t>
            </a:r>
            <a:endParaRPr sz="1600" dirty="0">
              <a:solidFill>
                <a:srgbClr val="A51B28"/>
              </a:solidFill>
              <a:latin typeface="Ubuntu" panose="020B0604020202020204" charset="0"/>
              <a:ea typeface="Rubik"/>
              <a:cs typeface="Arial" panose="020B0604020202020204" pitchFamily="34" charset="0"/>
              <a:sym typeface="Rubik"/>
            </a:endParaRPr>
          </a:p>
        </p:txBody>
      </p:sp>
      <p:sp>
        <p:nvSpPr>
          <p:cNvPr id="17" name="Google Shape;275;p42"/>
          <p:cNvSpPr txBox="1"/>
          <p:nvPr/>
        </p:nvSpPr>
        <p:spPr>
          <a:xfrm>
            <a:off x="877424" y="3775667"/>
            <a:ext cx="2645376" cy="684600"/>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latin typeface="Ubuntu" panose="020B0604020202020204" charset="0"/>
                <a:ea typeface="Montserrat"/>
                <a:cs typeface="Arial" panose="020B0604020202020204" pitchFamily="34" charset="0"/>
                <a:sym typeface="Montserrat"/>
              </a:rPr>
              <a:t>Viga</a:t>
            </a:r>
          </a:p>
          <a:p>
            <a:pPr marL="285722" indent="-285722">
              <a:buFont typeface="Arial" panose="020B0604020202020204" pitchFamily="34" charset="0"/>
              <a:buChar char="•"/>
            </a:pPr>
            <a:r>
              <a:rPr lang="es-PE" sz="1500" dirty="0">
                <a:latin typeface="Ubuntu" panose="020B0604020202020204" charset="0"/>
                <a:ea typeface="Montserrat"/>
                <a:cs typeface="Arial" panose="020B0604020202020204" pitchFamily="34" charset="0"/>
                <a:sym typeface="Montserrat"/>
              </a:rPr>
              <a:t>Ubuntu</a:t>
            </a:r>
          </a:p>
        </p:txBody>
      </p:sp>
      <p:grpSp>
        <p:nvGrpSpPr>
          <p:cNvPr id="2" name="Grupo 1">
            <a:extLst>
              <a:ext uri="{FF2B5EF4-FFF2-40B4-BE49-F238E27FC236}">
                <a16:creationId xmlns:a16="http://schemas.microsoft.com/office/drawing/2014/main" id="{6AF5D032-4AFD-5E90-EF97-186B9E2949EB}"/>
              </a:ext>
            </a:extLst>
          </p:cNvPr>
          <p:cNvGrpSpPr/>
          <p:nvPr/>
        </p:nvGrpSpPr>
        <p:grpSpPr>
          <a:xfrm>
            <a:off x="4130675" y="2754313"/>
            <a:ext cx="3478213" cy="2195512"/>
            <a:chOff x="4130675" y="2754313"/>
            <a:chExt cx="3478213" cy="2195512"/>
          </a:xfrm>
        </p:grpSpPr>
        <p:sp>
          <p:nvSpPr>
            <p:cNvPr id="11" name="Freeform 5">
              <a:extLst>
                <a:ext uri="{FF2B5EF4-FFF2-40B4-BE49-F238E27FC236}">
                  <a16:creationId xmlns:a16="http://schemas.microsoft.com/office/drawing/2014/main" id="{3381D1AE-76AE-4960-9E33-D96FF1EC25FF}"/>
                </a:ext>
              </a:extLst>
            </p:cNvPr>
            <p:cNvSpPr>
              <a:spLocks noEditPoints="1"/>
            </p:cNvSpPr>
            <p:nvPr/>
          </p:nvSpPr>
          <p:spPr bwMode="auto">
            <a:xfrm>
              <a:off x="4130675" y="2806700"/>
              <a:ext cx="3478213" cy="2143125"/>
            </a:xfrm>
            <a:custGeom>
              <a:avLst/>
              <a:gdLst>
                <a:gd name="T0" fmla="*/ 658 w 1396"/>
                <a:gd name="T1" fmla="*/ 518 h 859"/>
                <a:gd name="T2" fmla="*/ 733 w 1396"/>
                <a:gd name="T3" fmla="*/ 562 h 859"/>
                <a:gd name="T4" fmla="*/ 735 w 1396"/>
                <a:gd name="T5" fmla="*/ 533 h 859"/>
                <a:gd name="T6" fmla="*/ 533 w 1396"/>
                <a:gd name="T7" fmla="*/ 213 h 859"/>
                <a:gd name="T8" fmla="*/ 414 w 1396"/>
                <a:gd name="T9" fmla="*/ 0 h 859"/>
                <a:gd name="T10" fmla="*/ 521 w 1396"/>
                <a:gd name="T11" fmla="*/ 169 h 859"/>
                <a:gd name="T12" fmla="*/ 667 w 1396"/>
                <a:gd name="T13" fmla="*/ 340 h 859"/>
                <a:gd name="T14" fmla="*/ 791 w 1396"/>
                <a:gd name="T15" fmla="*/ 269 h 859"/>
                <a:gd name="T16" fmla="*/ 1138 w 1396"/>
                <a:gd name="T17" fmla="*/ 326 h 859"/>
                <a:gd name="T18" fmla="*/ 1204 w 1396"/>
                <a:gd name="T19" fmla="*/ 417 h 859"/>
                <a:gd name="T20" fmla="*/ 1395 w 1396"/>
                <a:gd name="T21" fmla="*/ 771 h 859"/>
                <a:gd name="T22" fmla="*/ 83 w 1396"/>
                <a:gd name="T23" fmla="*/ 813 h 859"/>
                <a:gd name="T24" fmla="*/ 125 w 1396"/>
                <a:gd name="T25" fmla="*/ 721 h 859"/>
                <a:gd name="T26" fmla="*/ 1204 w 1396"/>
                <a:gd name="T27" fmla="*/ 496 h 859"/>
                <a:gd name="T28" fmla="*/ 1205 w 1396"/>
                <a:gd name="T29" fmla="*/ 497 h 859"/>
                <a:gd name="T30" fmla="*/ 1057 w 1396"/>
                <a:gd name="T31" fmla="*/ 453 h 859"/>
                <a:gd name="T32" fmla="*/ 1058 w 1396"/>
                <a:gd name="T33" fmla="*/ 454 h 859"/>
                <a:gd name="T34" fmla="*/ 259 w 1396"/>
                <a:gd name="T35" fmla="*/ 619 h 859"/>
                <a:gd name="T36" fmla="*/ 729 w 1396"/>
                <a:gd name="T37" fmla="*/ 732 h 859"/>
                <a:gd name="T38" fmla="*/ 729 w 1396"/>
                <a:gd name="T39" fmla="*/ 732 h 859"/>
                <a:gd name="T40" fmla="*/ 523 w 1396"/>
                <a:gd name="T41" fmla="*/ 729 h 859"/>
                <a:gd name="T42" fmla="*/ 906 w 1396"/>
                <a:gd name="T43" fmla="*/ 627 h 859"/>
                <a:gd name="T44" fmla="*/ 440 w 1396"/>
                <a:gd name="T45" fmla="*/ 590 h 859"/>
                <a:gd name="T46" fmla="*/ 849 w 1396"/>
                <a:gd name="T47" fmla="*/ 720 h 859"/>
                <a:gd name="T48" fmla="*/ 824 w 1396"/>
                <a:gd name="T49" fmla="*/ 679 h 859"/>
                <a:gd name="T50" fmla="*/ 783 w 1396"/>
                <a:gd name="T51" fmla="*/ 418 h 859"/>
                <a:gd name="T52" fmla="*/ 345 w 1396"/>
                <a:gd name="T53" fmla="*/ 602 h 859"/>
                <a:gd name="T54" fmla="*/ 1073 w 1396"/>
                <a:gd name="T55" fmla="*/ 659 h 859"/>
                <a:gd name="T56" fmla="*/ 1073 w 1396"/>
                <a:gd name="T57" fmla="*/ 721 h 859"/>
                <a:gd name="T58" fmla="*/ 1102 w 1396"/>
                <a:gd name="T59" fmla="*/ 627 h 859"/>
                <a:gd name="T60" fmla="*/ 672 w 1396"/>
                <a:gd name="T61" fmla="*/ 427 h 859"/>
                <a:gd name="T62" fmla="*/ 965 w 1396"/>
                <a:gd name="T63" fmla="*/ 451 h 859"/>
                <a:gd name="T64" fmla="*/ 1101 w 1396"/>
                <a:gd name="T65" fmla="*/ 460 h 859"/>
                <a:gd name="T66" fmla="*/ 225 w 1396"/>
                <a:gd name="T67" fmla="*/ 726 h 859"/>
                <a:gd name="T68" fmla="*/ 225 w 1396"/>
                <a:gd name="T69" fmla="*/ 726 h 859"/>
                <a:gd name="T70" fmla="*/ 165 w 1396"/>
                <a:gd name="T71" fmla="*/ 632 h 859"/>
                <a:gd name="T72" fmla="*/ 173 w 1396"/>
                <a:gd name="T73" fmla="*/ 701 h 859"/>
                <a:gd name="T74" fmla="*/ 1173 w 1396"/>
                <a:gd name="T75" fmla="*/ 703 h 859"/>
                <a:gd name="T76" fmla="*/ 405 w 1396"/>
                <a:gd name="T77" fmla="*/ 606 h 859"/>
                <a:gd name="T78" fmla="*/ 1165 w 1396"/>
                <a:gd name="T79" fmla="*/ 558 h 859"/>
                <a:gd name="T80" fmla="*/ 852 w 1396"/>
                <a:gd name="T81" fmla="*/ 477 h 859"/>
                <a:gd name="T82" fmla="*/ 1233 w 1396"/>
                <a:gd name="T83" fmla="*/ 708 h 859"/>
                <a:gd name="T84" fmla="*/ 1227 w 1396"/>
                <a:gd name="T85" fmla="*/ 704 h 859"/>
                <a:gd name="T86" fmla="*/ 1059 w 1396"/>
                <a:gd name="T87" fmla="*/ 397 h 859"/>
                <a:gd name="T88" fmla="*/ 1207 w 1396"/>
                <a:gd name="T89" fmla="*/ 710 h 859"/>
                <a:gd name="T90" fmla="*/ 859 w 1396"/>
                <a:gd name="T91" fmla="*/ 729 h 859"/>
                <a:gd name="T92" fmla="*/ 1118 w 1396"/>
                <a:gd name="T93" fmla="*/ 458 h 859"/>
                <a:gd name="T94" fmla="*/ 1256 w 1396"/>
                <a:gd name="T95" fmla="*/ 646 h 859"/>
                <a:gd name="T96" fmla="*/ 1262 w 1396"/>
                <a:gd name="T97" fmla="*/ 662 h 859"/>
                <a:gd name="T98" fmla="*/ 1078 w 1396"/>
                <a:gd name="T99" fmla="*/ 718 h 859"/>
                <a:gd name="T100" fmla="*/ 994 w 1396"/>
                <a:gd name="T101" fmla="*/ 335 h 859"/>
                <a:gd name="T102" fmla="*/ 708 w 1396"/>
                <a:gd name="T103" fmla="*/ 390 h 859"/>
                <a:gd name="T104" fmla="*/ 1184 w 1396"/>
                <a:gd name="T105" fmla="*/ 710 h 859"/>
                <a:gd name="T106" fmla="*/ 1007 w 1396"/>
                <a:gd name="T107" fmla="*/ 501 h 859"/>
                <a:gd name="T108" fmla="*/ 1258 w 1396"/>
                <a:gd name="T109" fmla="*/ 523 h 859"/>
                <a:gd name="T110" fmla="*/ 1251 w 1396"/>
                <a:gd name="T111" fmla="*/ 562 h 859"/>
                <a:gd name="T112" fmla="*/ 1230 w 1396"/>
                <a:gd name="T113" fmla="*/ 50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96" h="859">
                  <a:moveTo>
                    <a:pt x="125" y="721"/>
                  </a:moveTo>
                  <a:cubicBezTo>
                    <a:pt x="125" y="686"/>
                    <a:pt x="125" y="654"/>
                    <a:pt x="125" y="620"/>
                  </a:cubicBezTo>
                  <a:cubicBezTo>
                    <a:pt x="165" y="594"/>
                    <a:pt x="210" y="581"/>
                    <a:pt x="255" y="570"/>
                  </a:cubicBezTo>
                  <a:cubicBezTo>
                    <a:pt x="375" y="540"/>
                    <a:pt x="497" y="526"/>
                    <a:pt x="620" y="521"/>
                  </a:cubicBezTo>
                  <a:cubicBezTo>
                    <a:pt x="633" y="521"/>
                    <a:pt x="645" y="519"/>
                    <a:pt x="658" y="518"/>
                  </a:cubicBezTo>
                  <a:cubicBezTo>
                    <a:pt x="669" y="518"/>
                    <a:pt x="680" y="514"/>
                    <a:pt x="687" y="528"/>
                  </a:cubicBezTo>
                  <a:cubicBezTo>
                    <a:pt x="689" y="533"/>
                    <a:pt x="702" y="531"/>
                    <a:pt x="709" y="533"/>
                  </a:cubicBezTo>
                  <a:cubicBezTo>
                    <a:pt x="715" y="536"/>
                    <a:pt x="721" y="540"/>
                    <a:pt x="726" y="546"/>
                  </a:cubicBezTo>
                  <a:cubicBezTo>
                    <a:pt x="550" y="549"/>
                    <a:pt x="377" y="562"/>
                    <a:pt x="206" y="604"/>
                  </a:cubicBezTo>
                  <a:cubicBezTo>
                    <a:pt x="380" y="572"/>
                    <a:pt x="555" y="560"/>
                    <a:pt x="733" y="562"/>
                  </a:cubicBezTo>
                  <a:cubicBezTo>
                    <a:pt x="756" y="615"/>
                    <a:pt x="779" y="668"/>
                    <a:pt x="803" y="721"/>
                  </a:cubicBezTo>
                  <a:cubicBezTo>
                    <a:pt x="805" y="727"/>
                    <a:pt x="812" y="731"/>
                    <a:pt x="817" y="736"/>
                  </a:cubicBezTo>
                  <a:cubicBezTo>
                    <a:pt x="819" y="734"/>
                    <a:pt x="821" y="733"/>
                    <a:pt x="823" y="732"/>
                  </a:cubicBezTo>
                  <a:cubicBezTo>
                    <a:pt x="815" y="713"/>
                    <a:pt x="807" y="695"/>
                    <a:pt x="799" y="676"/>
                  </a:cubicBezTo>
                  <a:cubicBezTo>
                    <a:pt x="777" y="629"/>
                    <a:pt x="755" y="581"/>
                    <a:pt x="735" y="533"/>
                  </a:cubicBezTo>
                  <a:cubicBezTo>
                    <a:pt x="730" y="521"/>
                    <a:pt x="723" y="515"/>
                    <a:pt x="711" y="518"/>
                  </a:cubicBezTo>
                  <a:cubicBezTo>
                    <a:pt x="696" y="521"/>
                    <a:pt x="691" y="512"/>
                    <a:pt x="686" y="500"/>
                  </a:cubicBezTo>
                  <a:cubicBezTo>
                    <a:pt x="663" y="444"/>
                    <a:pt x="641" y="388"/>
                    <a:pt x="618" y="332"/>
                  </a:cubicBezTo>
                  <a:cubicBezTo>
                    <a:pt x="607" y="303"/>
                    <a:pt x="607" y="303"/>
                    <a:pt x="576" y="309"/>
                  </a:cubicBezTo>
                  <a:cubicBezTo>
                    <a:pt x="562" y="277"/>
                    <a:pt x="548" y="245"/>
                    <a:pt x="533" y="213"/>
                  </a:cubicBezTo>
                  <a:cubicBezTo>
                    <a:pt x="530" y="207"/>
                    <a:pt x="528" y="198"/>
                    <a:pt x="523" y="195"/>
                  </a:cubicBezTo>
                  <a:cubicBezTo>
                    <a:pt x="503" y="183"/>
                    <a:pt x="502" y="166"/>
                    <a:pt x="504" y="147"/>
                  </a:cubicBezTo>
                  <a:cubicBezTo>
                    <a:pt x="505" y="132"/>
                    <a:pt x="504" y="116"/>
                    <a:pt x="504" y="98"/>
                  </a:cubicBezTo>
                  <a:cubicBezTo>
                    <a:pt x="474" y="111"/>
                    <a:pt x="465" y="88"/>
                    <a:pt x="454" y="71"/>
                  </a:cubicBezTo>
                  <a:cubicBezTo>
                    <a:pt x="440" y="48"/>
                    <a:pt x="425" y="26"/>
                    <a:pt x="414" y="0"/>
                  </a:cubicBezTo>
                  <a:cubicBezTo>
                    <a:pt x="420" y="7"/>
                    <a:pt x="428" y="13"/>
                    <a:pt x="433" y="20"/>
                  </a:cubicBezTo>
                  <a:cubicBezTo>
                    <a:pt x="446" y="39"/>
                    <a:pt x="458" y="58"/>
                    <a:pt x="471" y="77"/>
                  </a:cubicBezTo>
                  <a:cubicBezTo>
                    <a:pt x="475" y="82"/>
                    <a:pt x="484" y="86"/>
                    <a:pt x="490" y="86"/>
                  </a:cubicBezTo>
                  <a:cubicBezTo>
                    <a:pt x="510" y="86"/>
                    <a:pt x="523" y="97"/>
                    <a:pt x="523" y="117"/>
                  </a:cubicBezTo>
                  <a:cubicBezTo>
                    <a:pt x="523" y="134"/>
                    <a:pt x="521" y="152"/>
                    <a:pt x="521" y="169"/>
                  </a:cubicBezTo>
                  <a:cubicBezTo>
                    <a:pt x="521" y="172"/>
                    <a:pt x="523" y="176"/>
                    <a:pt x="524" y="178"/>
                  </a:cubicBezTo>
                  <a:cubicBezTo>
                    <a:pt x="534" y="198"/>
                    <a:pt x="544" y="217"/>
                    <a:pt x="553" y="236"/>
                  </a:cubicBezTo>
                  <a:cubicBezTo>
                    <a:pt x="562" y="258"/>
                    <a:pt x="573" y="263"/>
                    <a:pt x="593" y="252"/>
                  </a:cubicBezTo>
                  <a:cubicBezTo>
                    <a:pt x="615" y="240"/>
                    <a:pt x="629" y="244"/>
                    <a:pt x="644" y="263"/>
                  </a:cubicBezTo>
                  <a:cubicBezTo>
                    <a:pt x="661" y="286"/>
                    <a:pt x="672" y="310"/>
                    <a:pt x="667" y="340"/>
                  </a:cubicBezTo>
                  <a:cubicBezTo>
                    <a:pt x="668" y="337"/>
                    <a:pt x="670" y="335"/>
                    <a:pt x="670" y="332"/>
                  </a:cubicBezTo>
                  <a:cubicBezTo>
                    <a:pt x="680" y="298"/>
                    <a:pt x="680" y="298"/>
                    <a:pt x="716" y="298"/>
                  </a:cubicBezTo>
                  <a:cubicBezTo>
                    <a:pt x="721" y="297"/>
                    <a:pt x="726" y="298"/>
                    <a:pt x="733" y="298"/>
                  </a:cubicBezTo>
                  <a:cubicBezTo>
                    <a:pt x="733" y="291"/>
                    <a:pt x="734" y="285"/>
                    <a:pt x="734" y="279"/>
                  </a:cubicBezTo>
                  <a:cubicBezTo>
                    <a:pt x="753" y="276"/>
                    <a:pt x="771" y="273"/>
                    <a:pt x="791" y="269"/>
                  </a:cubicBezTo>
                  <a:cubicBezTo>
                    <a:pt x="792" y="278"/>
                    <a:pt x="792" y="285"/>
                    <a:pt x="793" y="294"/>
                  </a:cubicBezTo>
                  <a:cubicBezTo>
                    <a:pt x="802" y="294"/>
                    <a:pt x="811" y="294"/>
                    <a:pt x="820" y="294"/>
                  </a:cubicBezTo>
                  <a:cubicBezTo>
                    <a:pt x="821" y="286"/>
                    <a:pt x="821" y="279"/>
                    <a:pt x="822" y="269"/>
                  </a:cubicBezTo>
                  <a:cubicBezTo>
                    <a:pt x="850" y="270"/>
                    <a:pt x="877" y="271"/>
                    <a:pt x="904" y="274"/>
                  </a:cubicBezTo>
                  <a:cubicBezTo>
                    <a:pt x="984" y="283"/>
                    <a:pt x="1063" y="296"/>
                    <a:pt x="1138" y="326"/>
                  </a:cubicBezTo>
                  <a:cubicBezTo>
                    <a:pt x="1182" y="343"/>
                    <a:pt x="1224" y="366"/>
                    <a:pt x="1256" y="402"/>
                  </a:cubicBezTo>
                  <a:cubicBezTo>
                    <a:pt x="1268" y="415"/>
                    <a:pt x="1280" y="430"/>
                    <a:pt x="1275" y="452"/>
                  </a:cubicBezTo>
                  <a:cubicBezTo>
                    <a:pt x="1212" y="404"/>
                    <a:pt x="1140" y="378"/>
                    <a:pt x="1062" y="364"/>
                  </a:cubicBezTo>
                  <a:cubicBezTo>
                    <a:pt x="1107" y="381"/>
                    <a:pt x="1151" y="397"/>
                    <a:pt x="1195" y="413"/>
                  </a:cubicBezTo>
                  <a:cubicBezTo>
                    <a:pt x="1198" y="414"/>
                    <a:pt x="1201" y="416"/>
                    <a:pt x="1204" y="417"/>
                  </a:cubicBezTo>
                  <a:cubicBezTo>
                    <a:pt x="1275" y="453"/>
                    <a:pt x="1276" y="454"/>
                    <a:pt x="1276" y="533"/>
                  </a:cubicBezTo>
                  <a:cubicBezTo>
                    <a:pt x="1276" y="596"/>
                    <a:pt x="1276" y="658"/>
                    <a:pt x="1276" y="721"/>
                  </a:cubicBezTo>
                  <a:cubicBezTo>
                    <a:pt x="1302" y="728"/>
                    <a:pt x="1327" y="734"/>
                    <a:pt x="1352" y="741"/>
                  </a:cubicBezTo>
                  <a:cubicBezTo>
                    <a:pt x="1360" y="744"/>
                    <a:pt x="1369" y="746"/>
                    <a:pt x="1376" y="751"/>
                  </a:cubicBezTo>
                  <a:cubicBezTo>
                    <a:pt x="1383" y="756"/>
                    <a:pt x="1396" y="765"/>
                    <a:pt x="1395" y="771"/>
                  </a:cubicBezTo>
                  <a:cubicBezTo>
                    <a:pt x="1393" y="779"/>
                    <a:pt x="1383" y="789"/>
                    <a:pt x="1375" y="793"/>
                  </a:cubicBezTo>
                  <a:cubicBezTo>
                    <a:pt x="1349" y="802"/>
                    <a:pt x="1324" y="813"/>
                    <a:pt x="1297" y="816"/>
                  </a:cubicBezTo>
                  <a:cubicBezTo>
                    <a:pt x="1202" y="829"/>
                    <a:pt x="1106" y="844"/>
                    <a:pt x="1010" y="849"/>
                  </a:cubicBezTo>
                  <a:cubicBezTo>
                    <a:pt x="851" y="856"/>
                    <a:pt x="692" y="859"/>
                    <a:pt x="533" y="857"/>
                  </a:cubicBezTo>
                  <a:cubicBezTo>
                    <a:pt x="382" y="855"/>
                    <a:pt x="231" y="845"/>
                    <a:pt x="83" y="813"/>
                  </a:cubicBezTo>
                  <a:cubicBezTo>
                    <a:pt x="60" y="808"/>
                    <a:pt x="38" y="800"/>
                    <a:pt x="17" y="791"/>
                  </a:cubicBezTo>
                  <a:cubicBezTo>
                    <a:pt x="10" y="788"/>
                    <a:pt x="0" y="778"/>
                    <a:pt x="0" y="772"/>
                  </a:cubicBezTo>
                  <a:cubicBezTo>
                    <a:pt x="0" y="765"/>
                    <a:pt x="9" y="755"/>
                    <a:pt x="17" y="752"/>
                  </a:cubicBezTo>
                  <a:cubicBezTo>
                    <a:pt x="44" y="742"/>
                    <a:pt x="72" y="734"/>
                    <a:pt x="100" y="726"/>
                  </a:cubicBezTo>
                  <a:cubicBezTo>
                    <a:pt x="107" y="724"/>
                    <a:pt x="115" y="723"/>
                    <a:pt x="125" y="721"/>
                  </a:cubicBezTo>
                  <a:close/>
                  <a:moveTo>
                    <a:pt x="1205" y="497"/>
                  </a:moveTo>
                  <a:cubicBezTo>
                    <a:pt x="1202" y="495"/>
                    <a:pt x="1198" y="493"/>
                    <a:pt x="1193" y="490"/>
                  </a:cubicBezTo>
                  <a:cubicBezTo>
                    <a:pt x="1195" y="515"/>
                    <a:pt x="1189" y="539"/>
                    <a:pt x="1197" y="561"/>
                  </a:cubicBezTo>
                  <a:cubicBezTo>
                    <a:pt x="1199" y="561"/>
                    <a:pt x="1202" y="561"/>
                    <a:pt x="1204" y="561"/>
                  </a:cubicBezTo>
                  <a:cubicBezTo>
                    <a:pt x="1204" y="539"/>
                    <a:pt x="1204" y="518"/>
                    <a:pt x="1204" y="496"/>
                  </a:cubicBezTo>
                  <a:cubicBezTo>
                    <a:pt x="1206" y="511"/>
                    <a:pt x="1208" y="526"/>
                    <a:pt x="1209" y="541"/>
                  </a:cubicBezTo>
                  <a:cubicBezTo>
                    <a:pt x="1210" y="548"/>
                    <a:pt x="1211" y="555"/>
                    <a:pt x="1211" y="561"/>
                  </a:cubicBezTo>
                  <a:cubicBezTo>
                    <a:pt x="1214" y="561"/>
                    <a:pt x="1216" y="561"/>
                    <a:pt x="1218" y="561"/>
                  </a:cubicBezTo>
                  <a:cubicBezTo>
                    <a:pt x="1217" y="540"/>
                    <a:pt x="1216" y="519"/>
                    <a:pt x="1214" y="499"/>
                  </a:cubicBezTo>
                  <a:cubicBezTo>
                    <a:pt x="1214" y="497"/>
                    <a:pt x="1211" y="483"/>
                    <a:pt x="1205" y="497"/>
                  </a:cubicBezTo>
                  <a:close/>
                  <a:moveTo>
                    <a:pt x="1058" y="454"/>
                  </a:moveTo>
                  <a:cubicBezTo>
                    <a:pt x="1053" y="452"/>
                    <a:pt x="1048" y="451"/>
                    <a:pt x="1040" y="448"/>
                  </a:cubicBezTo>
                  <a:cubicBezTo>
                    <a:pt x="1040" y="481"/>
                    <a:pt x="1040" y="512"/>
                    <a:pt x="1040" y="544"/>
                  </a:cubicBezTo>
                  <a:cubicBezTo>
                    <a:pt x="1047" y="544"/>
                    <a:pt x="1054" y="544"/>
                    <a:pt x="1066" y="544"/>
                  </a:cubicBezTo>
                  <a:cubicBezTo>
                    <a:pt x="1063" y="513"/>
                    <a:pt x="1060" y="483"/>
                    <a:pt x="1057" y="453"/>
                  </a:cubicBezTo>
                  <a:cubicBezTo>
                    <a:pt x="1061" y="461"/>
                    <a:pt x="1068" y="469"/>
                    <a:pt x="1069" y="478"/>
                  </a:cubicBezTo>
                  <a:cubicBezTo>
                    <a:pt x="1071" y="498"/>
                    <a:pt x="1069" y="518"/>
                    <a:pt x="1070" y="538"/>
                  </a:cubicBezTo>
                  <a:cubicBezTo>
                    <a:pt x="1070" y="541"/>
                    <a:pt x="1072" y="545"/>
                    <a:pt x="1073" y="549"/>
                  </a:cubicBezTo>
                  <a:cubicBezTo>
                    <a:pt x="1079" y="474"/>
                    <a:pt x="1083" y="452"/>
                    <a:pt x="1055" y="447"/>
                  </a:cubicBezTo>
                  <a:cubicBezTo>
                    <a:pt x="1056" y="449"/>
                    <a:pt x="1057" y="451"/>
                    <a:pt x="1058" y="454"/>
                  </a:cubicBezTo>
                  <a:close/>
                  <a:moveTo>
                    <a:pt x="259" y="620"/>
                  </a:moveTo>
                  <a:cubicBezTo>
                    <a:pt x="254" y="624"/>
                    <a:pt x="246" y="627"/>
                    <a:pt x="245" y="632"/>
                  </a:cubicBezTo>
                  <a:cubicBezTo>
                    <a:pt x="244" y="661"/>
                    <a:pt x="245" y="690"/>
                    <a:pt x="245" y="719"/>
                  </a:cubicBezTo>
                  <a:cubicBezTo>
                    <a:pt x="249" y="694"/>
                    <a:pt x="248" y="670"/>
                    <a:pt x="250" y="646"/>
                  </a:cubicBezTo>
                  <a:cubicBezTo>
                    <a:pt x="250" y="637"/>
                    <a:pt x="256" y="628"/>
                    <a:pt x="259" y="619"/>
                  </a:cubicBezTo>
                  <a:cubicBezTo>
                    <a:pt x="259" y="653"/>
                    <a:pt x="259" y="686"/>
                    <a:pt x="259" y="721"/>
                  </a:cubicBezTo>
                  <a:cubicBezTo>
                    <a:pt x="266" y="721"/>
                    <a:pt x="272" y="721"/>
                    <a:pt x="281" y="721"/>
                  </a:cubicBezTo>
                  <a:cubicBezTo>
                    <a:pt x="281" y="690"/>
                    <a:pt x="282" y="660"/>
                    <a:pt x="281" y="631"/>
                  </a:cubicBezTo>
                  <a:cubicBezTo>
                    <a:pt x="280" y="618"/>
                    <a:pt x="274" y="609"/>
                    <a:pt x="259" y="620"/>
                  </a:cubicBezTo>
                  <a:close/>
                  <a:moveTo>
                    <a:pt x="729" y="732"/>
                  </a:moveTo>
                  <a:cubicBezTo>
                    <a:pt x="729" y="693"/>
                    <a:pt x="730" y="656"/>
                    <a:pt x="729" y="619"/>
                  </a:cubicBezTo>
                  <a:cubicBezTo>
                    <a:pt x="728" y="600"/>
                    <a:pt x="710" y="582"/>
                    <a:pt x="693" y="582"/>
                  </a:cubicBezTo>
                  <a:cubicBezTo>
                    <a:pt x="680" y="582"/>
                    <a:pt x="662" y="599"/>
                    <a:pt x="662" y="616"/>
                  </a:cubicBezTo>
                  <a:cubicBezTo>
                    <a:pt x="661" y="654"/>
                    <a:pt x="661" y="692"/>
                    <a:pt x="661" y="732"/>
                  </a:cubicBezTo>
                  <a:cubicBezTo>
                    <a:pt x="684" y="732"/>
                    <a:pt x="705" y="732"/>
                    <a:pt x="729" y="732"/>
                  </a:cubicBezTo>
                  <a:close/>
                  <a:moveTo>
                    <a:pt x="586" y="729"/>
                  </a:moveTo>
                  <a:cubicBezTo>
                    <a:pt x="586" y="693"/>
                    <a:pt x="586" y="657"/>
                    <a:pt x="586" y="621"/>
                  </a:cubicBezTo>
                  <a:cubicBezTo>
                    <a:pt x="586" y="599"/>
                    <a:pt x="572" y="582"/>
                    <a:pt x="554" y="582"/>
                  </a:cubicBezTo>
                  <a:cubicBezTo>
                    <a:pt x="541" y="582"/>
                    <a:pt x="524" y="599"/>
                    <a:pt x="523" y="618"/>
                  </a:cubicBezTo>
                  <a:cubicBezTo>
                    <a:pt x="522" y="655"/>
                    <a:pt x="523" y="691"/>
                    <a:pt x="523" y="729"/>
                  </a:cubicBezTo>
                  <a:cubicBezTo>
                    <a:pt x="544" y="729"/>
                    <a:pt x="563" y="729"/>
                    <a:pt x="586" y="729"/>
                  </a:cubicBezTo>
                  <a:close/>
                  <a:moveTo>
                    <a:pt x="965" y="725"/>
                  </a:moveTo>
                  <a:cubicBezTo>
                    <a:pt x="965" y="692"/>
                    <a:pt x="966" y="660"/>
                    <a:pt x="965" y="629"/>
                  </a:cubicBezTo>
                  <a:cubicBezTo>
                    <a:pt x="965" y="613"/>
                    <a:pt x="957" y="601"/>
                    <a:pt x="940" y="599"/>
                  </a:cubicBezTo>
                  <a:cubicBezTo>
                    <a:pt x="924" y="597"/>
                    <a:pt x="907" y="610"/>
                    <a:pt x="906" y="627"/>
                  </a:cubicBezTo>
                  <a:cubicBezTo>
                    <a:pt x="905" y="660"/>
                    <a:pt x="906" y="694"/>
                    <a:pt x="906" y="729"/>
                  </a:cubicBezTo>
                  <a:cubicBezTo>
                    <a:pt x="926" y="728"/>
                    <a:pt x="945" y="726"/>
                    <a:pt x="965" y="725"/>
                  </a:cubicBezTo>
                  <a:close/>
                  <a:moveTo>
                    <a:pt x="465" y="728"/>
                  </a:moveTo>
                  <a:cubicBezTo>
                    <a:pt x="465" y="690"/>
                    <a:pt x="466" y="653"/>
                    <a:pt x="465" y="616"/>
                  </a:cubicBezTo>
                  <a:cubicBezTo>
                    <a:pt x="465" y="600"/>
                    <a:pt x="456" y="590"/>
                    <a:pt x="440" y="590"/>
                  </a:cubicBezTo>
                  <a:cubicBezTo>
                    <a:pt x="423" y="589"/>
                    <a:pt x="415" y="602"/>
                    <a:pt x="414" y="617"/>
                  </a:cubicBezTo>
                  <a:cubicBezTo>
                    <a:pt x="412" y="653"/>
                    <a:pt x="413" y="690"/>
                    <a:pt x="413" y="728"/>
                  </a:cubicBezTo>
                  <a:cubicBezTo>
                    <a:pt x="431" y="728"/>
                    <a:pt x="447" y="728"/>
                    <a:pt x="465" y="728"/>
                  </a:cubicBezTo>
                  <a:close/>
                  <a:moveTo>
                    <a:pt x="843" y="722"/>
                  </a:moveTo>
                  <a:cubicBezTo>
                    <a:pt x="845" y="722"/>
                    <a:pt x="847" y="721"/>
                    <a:pt x="849" y="720"/>
                  </a:cubicBezTo>
                  <a:cubicBezTo>
                    <a:pt x="849" y="686"/>
                    <a:pt x="851" y="652"/>
                    <a:pt x="849" y="619"/>
                  </a:cubicBezTo>
                  <a:cubicBezTo>
                    <a:pt x="848" y="610"/>
                    <a:pt x="837" y="597"/>
                    <a:pt x="831" y="596"/>
                  </a:cubicBezTo>
                  <a:cubicBezTo>
                    <a:pt x="819" y="596"/>
                    <a:pt x="805" y="602"/>
                    <a:pt x="794" y="608"/>
                  </a:cubicBezTo>
                  <a:cubicBezTo>
                    <a:pt x="791" y="609"/>
                    <a:pt x="793" y="624"/>
                    <a:pt x="796" y="630"/>
                  </a:cubicBezTo>
                  <a:cubicBezTo>
                    <a:pt x="805" y="647"/>
                    <a:pt x="816" y="662"/>
                    <a:pt x="824" y="679"/>
                  </a:cubicBezTo>
                  <a:cubicBezTo>
                    <a:pt x="831" y="693"/>
                    <a:pt x="837" y="708"/>
                    <a:pt x="843" y="722"/>
                  </a:cubicBezTo>
                  <a:close/>
                  <a:moveTo>
                    <a:pt x="838" y="477"/>
                  </a:moveTo>
                  <a:cubicBezTo>
                    <a:pt x="838" y="457"/>
                    <a:pt x="837" y="440"/>
                    <a:pt x="838" y="423"/>
                  </a:cubicBezTo>
                  <a:cubicBezTo>
                    <a:pt x="838" y="405"/>
                    <a:pt x="830" y="391"/>
                    <a:pt x="813" y="390"/>
                  </a:cubicBezTo>
                  <a:cubicBezTo>
                    <a:pt x="795" y="388"/>
                    <a:pt x="785" y="403"/>
                    <a:pt x="783" y="418"/>
                  </a:cubicBezTo>
                  <a:cubicBezTo>
                    <a:pt x="780" y="438"/>
                    <a:pt x="782" y="457"/>
                    <a:pt x="782" y="477"/>
                  </a:cubicBezTo>
                  <a:cubicBezTo>
                    <a:pt x="801" y="477"/>
                    <a:pt x="819" y="477"/>
                    <a:pt x="838" y="477"/>
                  </a:cubicBezTo>
                  <a:close/>
                  <a:moveTo>
                    <a:pt x="361" y="725"/>
                  </a:moveTo>
                  <a:cubicBezTo>
                    <a:pt x="361" y="691"/>
                    <a:pt x="362" y="659"/>
                    <a:pt x="360" y="627"/>
                  </a:cubicBezTo>
                  <a:cubicBezTo>
                    <a:pt x="360" y="618"/>
                    <a:pt x="351" y="610"/>
                    <a:pt x="345" y="602"/>
                  </a:cubicBezTo>
                  <a:cubicBezTo>
                    <a:pt x="339" y="609"/>
                    <a:pt x="328" y="616"/>
                    <a:pt x="328" y="624"/>
                  </a:cubicBezTo>
                  <a:cubicBezTo>
                    <a:pt x="326" y="657"/>
                    <a:pt x="327" y="691"/>
                    <a:pt x="327" y="725"/>
                  </a:cubicBezTo>
                  <a:cubicBezTo>
                    <a:pt x="339" y="725"/>
                    <a:pt x="349" y="725"/>
                    <a:pt x="361" y="725"/>
                  </a:cubicBezTo>
                  <a:close/>
                  <a:moveTo>
                    <a:pt x="1073" y="721"/>
                  </a:moveTo>
                  <a:cubicBezTo>
                    <a:pt x="1073" y="698"/>
                    <a:pt x="1073" y="678"/>
                    <a:pt x="1073" y="659"/>
                  </a:cubicBezTo>
                  <a:cubicBezTo>
                    <a:pt x="1073" y="648"/>
                    <a:pt x="1073" y="636"/>
                    <a:pt x="1069" y="626"/>
                  </a:cubicBezTo>
                  <a:cubicBezTo>
                    <a:pt x="1068" y="620"/>
                    <a:pt x="1058" y="613"/>
                    <a:pt x="1054" y="614"/>
                  </a:cubicBezTo>
                  <a:cubicBezTo>
                    <a:pt x="1048" y="615"/>
                    <a:pt x="1039" y="623"/>
                    <a:pt x="1038" y="628"/>
                  </a:cubicBezTo>
                  <a:cubicBezTo>
                    <a:pt x="1037" y="659"/>
                    <a:pt x="1038" y="690"/>
                    <a:pt x="1038" y="721"/>
                  </a:cubicBezTo>
                  <a:cubicBezTo>
                    <a:pt x="1051" y="721"/>
                    <a:pt x="1060" y="721"/>
                    <a:pt x="1073" y="721"/>
                  </a:cubicBezTo>
                  <a:close/>
                  <a:moveTo>
                    <a:pt x="1129" y="717"/>
                  </a:moveTo>
                  <a:cubicBezTo>
                    <a:pt x="1129" y="692"/>
                    <a:pt x="1130" y="669"/>
                    <a:pt x="1129" y="647"/>
                  </a:cubicBezTo>
                  <a:cubicBezTo>
                    <a:pt x="1129" y="639"/>
                    <a:pt x="1129" y="631"/>
                    <a:pt x="1126" y="624"/>
                  </a:cubicBezTo>
                  <a:cubicBezTo>
                    <a:pt x="1123" y="619"/>
                    <a:pt x="1116" y="615"/>
                    <a:pt x="1111" y="614"/>
                  </a:cubicBezTo>
                  <a:cubicBezTo>
                    <a:pt x="1108" y="614"/>
                    <a:pt x="1102" y="622"/>
                    <a:pt x="1102" y="627"/>
                  </a:cubicBezTo>
                  <a:cubicBezTo>
                    <a:pt x="1101" y="657"/>
                    <a:pt x="1101" y="686"/>
                    <a:pt x="1101" y="717"/>
                  </a:cubicBezTo>
                  <a:cubicBezTo>
                    <a:pt x="1111" y="717"/>
                    <a:pt x="1119" y="717"/>
                    <a:pt x="1129" y="717"/>
                  </a:cubicBezTo>
                  <a:close/>
                  <a:moveTo>
                    <a:pt x="718" y="464"/>
                  </a:moveTo>
                  <a:cubicBezTo>
                    <a:pt x="714" y="437"/>
                    <a:pt x="728" y="408"/>
                    <a:pt x="697" y="389"/>
                  </a:cubicBezTo>
                  <a:cubicBezTo>
                    <a:pt x="683" y="399"/>
                    <a:pt x="664" y="406"/>
                    <a:pt x="672" y="427"/>
                  </a:cubicBezTo>
                  <a:cubicBezTo>
                    <a:pt x="689" y="472"/>
                    <a:pt x="679" y="467"/>
                    <a:pt x="718" y="464"/>
                  </a:cubicBezTo>
                  <a:close/>
                  <a:moveTo>
                    <a:pt x="1001" y="501"/>
                  </a:moveTo>
                  <a:cubicBezTo>
                    <a:pt x="1000" y="483"/>
                    <a:pt x="1000" y="466"/>
                    <a:pt x="997" y="450"/>
                  </a:cubicBezTo>
                  <a:cubicBezTo>
                    <a:pt x="996" y="443"/>
                    <a:pt x="986" y="439"/>
                    <a:pt x="980" y="433"/>
                  </a:cubicBezTo>
                  <a:cubicBezTo>
                    <a:pt x="975" y="439"/>
                    <a:pt x="966" y="445"/>
                    <a:pt x="965" y="451"/>
                  </a:cubicBezTo>
                  <a:cubicBezTo>
                    <a:pt x="963" y="467"/>
                    <a:pt x="964" y="484"/>
                    <a:pt x="964" y="501"/>
                  </a:cubicBezTo>
                  <a:cubicBezTo>
                    <a:pt x="976" y="501"/>
                    <a:pt x="987" y="501"/>
                    <a:pt x="1001" y="501"/>
                  </a:cubicBezTo>
                  <a:close/>
                  <a:moveTo>
                    <a:pt x="1101" y="550"/>
                  </a:moveTo>
                  <a:cubicBezTo>
                    <a:pt x="1106" y="551"/>
                    <a:pt x="1112" y="552"/>
                    <a:pt x="1122" y="553"/>
                  </a:cubicBezTo>
                  <a:cubicBezTo>
                    <a:pt x="1116" y="521"/>
                    <a:pt x="1133" y="487"/>
                    <a:pt x="1101" y="460"/>
                  </a:cubicBezTo>
                  <a:cubicBezTo>
                    <a:pt x="1101" y="489"/>
                    <a:pt x="1101" y="518"/>
                    <a:pt x="1101" y="550"/>
                  </a:cubicBezTo>
                  <a:close/>
                  <a:moveTo>
                    <a:pt x="651" y="733"/>
                  </a:moveTo>
                  <a:cubicBezTo>
                    <a:pt x="660" y="687"/>
                    <a:pt x="644" y="638"/>
                    <a:pt x="662" y="593"/>
                  </a:cubicBezTo>
                  <a:cubicBezTo>
                    <a:pt x="640" y="612"/>
                    <a:pt x="630" y="721"/>
                    <a:pt x="651" y="733"/>
                  </a:cubicBezTo>
                  <a:close/>
                  <a:moveTo>
                    <a:pt x="225" y="726"/>
                  </a:moveTo>
                  <a:cubicBezTo>
                    <a:pt x="225" y="692"/>
                    <a:pt x="226" y="665"/>
                    <a:pt x="225" y="639"/>
                  </a:cubicBezTo>
                  <a:cubicBezTo>
                    <a:pt x="225" y="635"/>
                    <a:pt x="221" y="630"/>
                    <a:pt x="219" y="626"/>
                  </a:cubicBezTo>
                  <a:cubicBezTo>
                    <a:pt x="215" y="630"/>
                    <a:pt x="210" y="635"/>
                    <a:pt x="209" y="639"/>
                  </a:cubicBezTo>
                  <a:cubicBezTo>
                    <a:pt x="208" y="663"/>
                    <a:pt x="207" y="687"/>
                    <a:pt x="208" y="711"/>
                  </a:cubicBezTo>
                  <a:cubicBezTo>
                    <a:pt x="208" y="714"/>
                    <a:pt x="216" y="718"/>
                    <a:pt x="225" y="726"/>
                  </a:cubicBezTo>
                  <a:close/>
                  <a:moveTo>
                    <a:pt x="520" y="599"/>
                  </a:moveTo>
                  <a:cubicBezTo>
                    <a:pt x="504" y="614"/>
                    <a:pt x="497" y="695"/>
                    <a:pt x="512" y="729"/>
                  </a:cubicBezTo>
                  <a:cubicBezTo>
                    <a:pt x="520" y="686"/>
                    <a:pt x="512" y="642"/>
                    <a:pt x="520" y="599"/>
                  </a:cubicBezTo>
                  <a:close/>
                  <a:moveTo>
                    <a:pt x="169" y="632"/>
                  </a:moveTo>
                  <a:cubicBezTo>
                    <a:pt x="168" y="632"/>
                    <a:pt x="166" y="632"/>
                    <a:pt x="165" y="632"/>
                  </a:cubicBezTo>
                  <a:cubicBezTo>
                    <a:pt x="165" y="659"/>
                    <a:pt x="165" y="687"/>
                    <a:pt x="165" y="716"/>
                  </a:cubicBezTo>
                  <a:cubicBezTo>
                    <a:pt x="169" y="716"/>
                    <a:pt x="174" y="717"/>
                    <a:pt x="181" y="717"/>
                  </a:cubicBezTo>
                  <a:cubicBezTo>
                    <a:pt x="180" y="687"/>
                    <a:pt x="184" y="659"/>
                    <a:pt x="179" y="631"/>
                  </a:cubicBezTo>
                  <a:cubicBezTo>
                    <a:pt x="177" y="631"/>
                    <a:pt x="175" y="631"/>
                    <a:pt x="173" y="631"/>
                  </a:cubicBezTo>
                  <a:cubicBezTo>
                    <a:pt x="173" y="654"/>
                    <a:pt x="173" y="678"/>
                    <a:pt x="173" y="701"/>
                  </a:cubicBezTo>
                  <a:cubicBezTo>
                    <a:pt x="172" y="701"/>
                    <a:pt x="171" y="701"/>
                    <a:pt x="169" y="701"/>
                  </a:cubicBezTo>
                  <a:cubicBezTo>
                    <a:pt x="169" y="678"/>
                    <a:pt x="169" y="655"/>
                    <a:pt x="169" y="632"/>
                  </a:cubicBezTo>
                  <a:close/>
                  <a:moveTo>
                    <a:pt x="1157" y="710"/>
                  </a:moveTo>
                  <a:cubicBezTo>
                    <a:pt x="1159" y="712"/>
                    <a:pt x="1161" y="714"/>
                    <a:pt x="1163" y="715"/>
                  </a:cubicBezTo>
                  <a:cubicBezTo>
                    <a:pt x="1167" y="711"/>
                    <a:pt x="1173" y="708"/>
                    <a:pt x="1173" y="703"/>
                  </a:cubicBezTo>
                  <a:cubicBezTo>
                    <a:pt x="1174" y="682"/>
                    <a:pt x="1174" y="660"/>
                    <a:pt x="1173" y="638"/>
                  </a:cubicBezTo>
                  <a:cubicBezTo>
                    <a:pt x="1173" y="634"/>
                    <a:pt x="1168" y="630"/>
                    <a:pt x="1165" y="626"/>
                  </a:cubicBezTo>
                  <a:cubicBezTo>
                    <a:pt x="1163" y="631"/>
                    <a:pt x="1158" y="635"/>
                    <a:pt x="1158" y="639"/>
                  </a:cubicBezTo>
                  <a:cubicBezTo>
                    <a:pt x="1157" y="663"/>
                    <a:pt x="1157" y="687"/>
                    <a:pt x="1157" y="710"/>
                  </a:cubicBezTo>
                  <a:close/>
                  <a:moveTo>
                    <a:pt x="405" y="606"/>
                  </a:moveTo>
                  <a:cubicBezTo>
                    <a:pt x="393" y="619"/>
                    <a:pt x="389" y="709"/>
                    <a:pt x="405" y="730"/>
                  </a:cubicBezTo>
                  <a:cubicBezTo>
                    <a:pt x="405" y="685"/>
                    <a:pt x="405" y="644"/>
                    <a:pt x="405" y="606"/>
                  </a:cubicBezTo>
                  <a:close/>
                  <a:moveTo>
                    <a:pt x="1150" y="470"/>
                  </a:moveTo>
                  <a:cubicBezTo>
                    <a:pt x="1150" y="501"/>
                    <a:pt x="1150" y="526"/>
                    <a:pt x="1151" y="550"/>
                  </a:cubicBezTo>
                  <a:cubicBezTo>
                    <a:pt x="1151" y="553"/>
                    <a:pt x="1159" y="555"/>
                    <a:pt x="1165" y="558"/>
                  </a:cubicBezTo>
                  <a:cubicBezTo>
                    <a:pt x="1170" y="503"/>
                    <a:pt x="1168" y="488"/>
                    <a:pt x="1150" y="470"/>
                  </a:cubicBezTo>
                  <a:close/>
                  <a:moveTo>
                    <a:pt x="835" y="389"/>
                  </a:moveTo>
                  <a:cubicBezTo>
                    <a:pt x="838" y="404"/>
                    <a:pt x="843" y="420"/>
                    <a:pt x="845" y="436"/>
                  </a:cubicBezTo>
                  <a:cubicBezTo>
                    <a:pt x="847" y="447"/>
                    <a:pt x="845" y="458"/>
                    <a:pt x="846" y="468"/>
                  </a:cubicBezTo>
                  <a:cubicBezTo>
                    <a:pt x="846" y="471"/>
                    <a:pt x="850" y="474"/>
                    <a:pt x="852" y="477"/>
                  </a:cubicBezTo>
                  <a:cubicBezTo>
                    <a:pt x="854" y="474"/>
                    <a:pt x="857" y="471"/>
                    <a:pt x="857" y="468"/>
                  </a:cubicBezTo>
                  <a:cubicBezTo>
                    <a:pt x="858" y="454"/>
                    <a:pt x="857" y="439"/>
                    <a:pt x="858" y="424"/>
                  </a:cubicBezTo>
                  <a:cubicBezTo>
                    <a:pt x="858" y="404"/>
                    <a:pt x="848" y="394"/>
                    <a:pt x="835" y="389"/>
                  </a:cubicBezTo>
                  <a:close/>
                  <a:moveTo>
                    <a:pt x="1227" y="704"/>
                  </a:moveTo>
                  <a:cubicBezTo>
                    <a:pt x="1229" y="705"/>
                    <a:pt x="1231" y="706"/>
                    <a:pt x="1233" y="708"/>
                  </a:cubicBezTo>
                  <a:cubicBezTo>
                    <a:pt x="1236" y="703"/>
                    <a:pt x="1242" y="699"/>
                    <a:pt x="1242" y="694"/>
                  </a:cubicBezTo>
                  <a:cubicBezTo>
                    <a:pt x="1243" y="679"/>
                    <a:pt x="1243" y="663"/>
                    <a:pt x="1242" y="648"/>
                  </a:cubicBezTo>
                  <a:cubicBezTo>
                    <a:pt x="1242" y="645"/>
                    <a:pt x="1237" y="641"/>
                    <a:pt x="1234" y="637"/>
                  </a:cubicBezTo>
                  <a:cubicBezTo>
                    <a:pt x="1232" y="641"/>
                    <a:pt x="1228" y="645"/>
                    <a:pt x="1227" y="648"/>
                  </a:cubicBezTo>
                  <a:cubicBezTo>
                    <a:pt x="1227" y="667"/>
                    <a:pt x="1227" y="685"/>
                    <a:pt x="1227" y="704"/>
                  </a:cubicBezTo>
                  <a:close/>
                  <a:moveTo>
                    <a:pt x="322" y="611"/>
                  </a:moveTo>
                  <a:cubicBezTo>
                    <a:pt x="311" y="623"/>
                    <a:pt x="307" y="707"/>
                    <a:pt x="322" y="729"/>
                  </a:cubicBezTo>
                  <a:cubicBezTo>
                    <a:pt x="322" y="686"/>
                    <a:pt x="322" y="647"/>
                    <a:pt x="322" y="611"/>
                  </a:cubicBezTo>
                  <a:close/>
                  <a:moveTo>
                    <a:pt x="1062" y="428"/>
                  </a:moveTo>
                  <a:cubicBezTo>
                    <a:pt x="1061" y="417"/>
                    <a:pt x="1061" y="407"/>
                    <a:pt x="1059" y="397"/>
                  </a:cubicBezTo>
                  <a:cubicBezTo>
                    <a:pt x="1059" y="394"/>
                    <a:pt x="1053" y="388"/>
                    <a:pt x="1050" y="388"/>
                  </a:cubicBezTo>
                  <a:cubicBezTo>
                    <a:pt x="1047" y="388"/>
                    <a:pt x="1040" y="393"/>
                    <a:pt x="1040" y="397"/>
                  </a:cubicBezTo>
                  <a:cubicBezTo>
                    <a:pt x="1038" y="407"/>
                    <a:pt x="1039" y="417"/>
                    <a:pt x="1039" y="428"/>
                  </a:cubicBezTo>
                  <a:cubicBezTo>
                    <a:pt x="1047" y="428"/>
                    <a:pt x="1053" y="428"/>
                    <a:pt x="1062" y="428"/>
                  </a:cubicBezTo>
                  <a:close/>
                  <a:moveTo>
                    <a:pt x="1207" y="710"/>
                  </a:moveTo>
                  <a:cubicBezTo>
                    <a:pt x="1214" y="677"/>
                    <a:pt x="1211" y="640"/>
                    <a:pt x="1201" y="634"/>
                  </a:cubicBezTo>
                  <a:cubicBezTo>
                    <a:pt x="1194" y="659"/>
                    <a:pt x="1196" y="702"/>
                    <a:pt x="1207" y="710"/>
                  </a:cubicBezTo>
                  <a:close/>
                  <a:moveTo>
                    <a:pt x="859" y="729"/>
                  </a:moveTo>
                  <a:cubicBezTo>
                    <a:pt x="870" y="700"/>
                    <a:pt x="866" y="628"/>
                    <a:pt x="859" y="618"/>
                  </a:cubicBezTo>
                  <a:cubicBezTo>
                    <a:pt x="859" y="654"/>
                    <a:pt x="859" y="692"/>
                    <a:pt x="859" y="729"/>
                  </a:cubicBezTo>
                  <a:close/>
                  <a:moveTo>
                    <a:pt x="972" y="623"/>
                  </a:moveTo>
                  <a:cubicBezTo>
                    <a:pt x="972" y="656"/>
                    <a:pt x="972" y="690"/>
                    <a:pt x="972" y="725"/>
                  </a:cubicBezTo>
                  <a:cubicBezTo>
                    <a:pt x="982" y="704"/>
                    <a:pt x="980" y="634"/>
                    <a:pt x="972" y="623"/>
                  </a:cubicBezTo>
                  <a:close/>
                  <a:moveTo>
                    <a:pt x="1131" y="552"/>
                  </a:moveTo>
                  <a:cubicBezTo>
                    <a:pt x="1127" y="521"/>
                    <a:pt x="1147" y="485"/>
                    <a:pt x="1118" y="458"/>
                  </a:cubicBezTo>
                  <a:cubicBezTo>
                    <a:pt x="1137" y="487"/>
                    <a:pt x="1118" y="522"/>
                    <a:pt x="1131" y="552"/>
                  </a:cubicBezTo>
                  <a:close/>
                  <a:moveTo>
                    <a:pt x="1262" y="693"/>
                  </a:moveTo>
                  <a:cubicBezTo>
                    <a:pt x="1262" y="693"/>
                    <a:pt x="1263" y="693"/>
                    <a:pt x="1263" y="692"/>
                  </a:cubicBezTo>
                  <a:cubicBezTo>
                    <a:pt x="1263" y="679"/>
                    <a:pt x="1264" y="666"/>
                    <a:pt x="1263" y="653"/>
                  </a:cubicBezTo>
                  <a:cubicBezTo>
                    <a:pt x="1263" y="650"/>
                    <a:pt x="1259" y="647"/>
                    <a:pt x="1256" y="646"/>
                  </a:cubicBezTo>
                  <a:cubicBezTo>
                    <a:pt x="1255" y="645"/>
                    <a:pt x="1250" y="648"/>
                    <a:pt x="1250" y="649"/>
                  </a:cubicBezTo>
                  <a:cubicBezTo>
                    <a:pt x="1250" y="668"/>
                    <a:pt x="1250" y="686"/>
                    <a:pt x="1250" y="704"/>
                  </a:cubicBezTo>
                  <a:cubicBezTo>
                    <a:pt x="1253" y="704"/>
                    <a:pt x="1255" y="704"/>
                    <a:pt x="1258" y="703"/>
                  </a:cubicBezTo>
                  <a:cubicBezTo>
                    <a:pt x="1258" y="690"/>
                    <a:pt x="1258" y="676"/>
                    <a:pt x="1258" y="662"/>
                  </a:cubicBezTo>
                  <a:cubicBezTo>
                    <a:pt x="1259" y="662"/>
                    <a:pt x="1260" y="662"/>
                    <a:pt x="1262" y="662"/>
                  </a:cubicBezTo>
                  <a:cubicBezTo>
                    <a:pt x="1262" y="672"/>
                    <a:pt x="1262" y="683"/>
                    <a:pt x="1262" y="693"/>
                  </a:cubicBezTo>
                  <a:close/>
                  <a:moveTo>
                    <a:pt x="1135" y="714"/>
                  </a:moveTo>
                  <a:cubicBezTo>
                    <a:pt x="1141" y="684"/>
                    <a:pt x="1143" y="655"/>
                    <a:pt x="1135" y="626"/>
                  </a:cubicBezTo>
                  <a:cubicBezTo>
                    <a:pt x="1135" y="655"/>
                    <a:pt x="1135" y="684"/>
                    <a:pt x="1135" y="714"/>
                  </a:cubicBezTo>
                  <a:close/>
                  <a:moveTo>
                    <a:pt x="1078" y="718"/>
                  </a:moveTo>
                  <a:cubicBezTo>
                    <a:pt x="1080" y="718"/>
                    <a:pt x="1081" y="718"/>
                    <a:pt x="1082" y="718"/>
                  </a:cubicBezTo>
                  <a:cubicBezTo>
                    <a:pt x="1082" y="688"/>
                    <a:pt x="1082" y="658"/>
                    <a:pt x="1082" y="628"/>
                  </a:cubicBezTo>
                  <a:cubicBezTo>
                    <a:pt x="1081" y="628"/>
                    <a:pt x="1080" y="628"/>
                    <a:pt x="1078" y="628"/>
                  </a:cubicBezTo>
                  <a:cubicBezTo>
                    <a:pt x="1078" y="658"/>
                    <a:pt x="1078" y="688"/>
                    <a:pt x="1078" y="718"/>
                  </a:cubicBezTo>
                  <a:close/>
                  <a:moveTo>
                    <a:pt x="994" y="335"/>
                  </a:moveTo>
                  <a:cubicBezTo>
                    <a:pt x="991" y="321"/>
                    <a:pt x="1001" y="302"/>
                    <a:pt x="975" y="303"/>
                  </a:cubicBezTo>
                  <a:cubicBezTo>
                    <a:pt x="970" y="334"/>
                    <a:pt x="971" y="337"/>
                    <a:pt x="994" y="335"/>
                  </a:cubicBezTo>
                  <a:close/>
                  <a:moveTo>
                    <a:pt x="708" y="390"/>
                  </a:moveTo>
                  <a:cubicBezTo>
                    <a:pt x="735" y="411"/>
                    <a:pt x="720" y="441"/>
                    <a:pt x="728" y="467"/>
                  </a:cubicBezTo>
                  <a:cubicBezTo>
                    <a:pt x="743" y="432"/>
                    <a:pt x="734" y="398"/>
                    <a:pt x="708" y="390"/>
                  </a:cubicBezTo>
                  <a:close/>
                  <a:moveTo>
                    <a:pt x="1175" y="557"/>
                  </a:moveTo>
                  <a:cubicBezTo>
                    <a:pt x="1187" y="519"/>
                    <a:pt x="1182" y="487"/>
                    <a:pt x="1170" y="477"/>
                  </a:cubicBezTo>
                  <a:cubicBezTo>
                    <a:pt x="1172" y="502"/>
                    <a:pt x="1173" y="530"/>
                    <a:pt x="1175" y="557"/>
                  </a:cubicBezTo>
                  <a:close/>
                  <a:moveTo>
                    <a:pt x="1178" y="710"/>
                  </a:moveTo>
                  <a:cubicBezTo>
                    <a:pt x="1180" y="710"/>
                    <a:pt x="1182" y="710"/>
                    <a:pt x="1184" y="710"/>
                  </a:cubicBezTo>
                  <a:cubicBezTo>
                    <a:pt x="1183" y="684"/>
                    <a:pt x="1188" y="658"/>
                    <a:pt x="1178" y="632"/>
                  </a:cubicBezTo>
                  <a:cubicBezTo>
                    <a:pt x="1178" y="658"/>
                    <a:pt x="1178" y="684"/>
                    <a:pt x="1178" y="710"/>
                  </a:cubicBezTo>
                  <a:close/>
                  <a:moveTo>
                    <a:pt x="1007" y="501"/>
                  </a:moveTo>
                  <a:cubicBezTo>
                    <a:pt x="1020" y="475"/>
                    <a:pt x="1015" y="445"/>
                    <a:pt x="1002" y="435"/>
                  </a:cubicBezTo>
                  <a:cubicBezTo>
                    <a:pt x="1004" y="456"/>
                    <a:pt x="1005" y="479"/>
                    <a:pt x="1007" y="501"/>
                  </a:cubicBezTo>
                  <a:close/>
                  <a:moveTo>
                    <a:pt x="1104" y="333"/>
                  </a:moveTo>
                  <a:cubicBezTo>
                    <a:pt x="1106" y="346"/>
                    <a:pt x="1096" y="364"/>
                    <a:pt x="1122" y="365"/>
                  </a:cubicBezTo>
                  <a:cubicBezTo>
                    <a:pt x="1118" y="352"/>
                    <a:pt x="1131" y="334"/>
                    <a:pt x="1104" y="333"/>
                  </a:cubicBezTo>
                  <a:close/>
                  <a:moveTo>
                    <a:pt x="1253" y="523"/>
                  </a:moveTo>
                  <a:cubicBezTo>
                    <a:pt x="1255" y="523"/>
                    <a:pt x="1256" y="523"/>
                    <a:pt x="1258" y="523"/>
                  </a:cubicBezTo>
                  <a:cubicBezTo>
                    <a:pt x="1258" y="537"/>
                    <a:pt x="1258" y="551"/>
                    <a:pt x="1258" y="565"/>
                  </a:cubicBezTo>
                  <a:cubicBezTo>
                    <a:pt x="1258" y="564"/>
                    <a:pt x="1258" y="564"/>
                    <a:pt x="1258" y="564"/>
                  </a:cubicBezTo>
                  <a:cubicBezTo>
                    <a:pt x="1258" y="547"/>
                    <a:pt x="1258" y="530"/>
                    <a:pt x="1258" y="513"/>
                  </a:cubicBezTo>
                  <a:cubicBezTo>
                    <a:pt x="1256" y="513"/>
                    <a:pt x="1254" y="513"/>
                    <a:pt x="1251" y="513"/>
                  </a:cubicBezTo>
                  <a:cubicBezTo>
                    <a:pt x="1251" y="529"/>
                    <a:pt x="1251" y="546"/>
                    <a:pt x="1251" y="562"/>
                  </a:cubicBezTo>
                  <a:cubicBezTo>
                    <a:pt x="1252" y="562"/>
                    <a:pt x="1253" y="562"/>
                    <a:pt x="1253" y="562"/>
                  </a:cubicBezTo>
                  <a:cubicBezTo>
                    <a:pt x="1253" y="549"/>
                    <a:pt x="1253" y="536"/>
                    <a:pt x="1253" y="523"/>
                  </a:cubicBezTo>
                  <a:close/>
                  <a:moveTo>
                    <a:pt x="1226" y="564"/>
                  </a:moveTo>
                  <a:cubicBezTo>
                    <a:pt x="1228" y="564"/>
                    <a:pt x="1229" y="564"/>
                    <a:pt x="1230" y="564"/>
                  </a:cubicBezTo>
                  <a:cubicBezTo>
                    <a:pt x="1230" y="545"/>
                    <a:pt x="1230" y="526"/>
                    <a:pt x="1230" y="507"/>
                  </a:cubicBezTo>
                  <a:cubicBezTo>
                    <a:pt x="1229" y="507"/>
                    <a:pt x="1228" y="507"/>
                    <a:pt x="1226" y="507"/>
                  </a:cubicBezTo>
                  <a:cubicBezTo>
                    <a:pt x="1226" y="526"/>
                    <a:pt x="1226" y="545"/>
                    <a:pt x="1226" y="56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84E18141-4139-427A-9430-8B70C84B12F1}"/>
                </a:ext>
              </a:extLst>
            </p:cNvPr>
            <p:cNvSpPr>
              <a:spLocks noEditPoints="1"/>
            </p:cNvSpPr>
            <p:nvPr/>
          </p:nvSpPr>
          <p:spPr bwMode="auto">
            <a:xfrm>
              <a:off x="4430713" y="2754313"/>
              <a:ext cx="1379538" cy="1581150"/>
            </a:xfrm>
            <a:custGeom>
              <a:avLst/>
              <a:gdLst>
                <a:gd name="T0" fmla="*/ 6 w 554"/>
                <a:gd name="T1" fmla="*/ 268 h 634"/>
                <a:gd name="T2" fmla="*/ 245 w 554"/>
                <a:gd name="T3" fmla="*/ 10 h 634"/>
                <a:gd name="T4" fmla="*/ 362 w 554"/>
                <a:gd name="T5" fmla="*/ 134 h 634"/>
                <a:gd name="T6" fmla="*/ 377 w 554"/>
                <a:gd name="T7" fmla="*/ 169 h 634"/>
                <a:gd name="T8" fmla="*/ 67 w 554"/>
                <a:gd name="T9" fmla="*/ 447 h 634"/>
                <a:gd name="T10" fmla="*/ 420 w 554"/>
                <a:gd name="T11" fmla="*/ 315 h 634"/>
                <a:gd name="T12" fmla="*/ 84 w 554"/>
                <a:gd name="T13" fmla="*/ 461 h 634"/>
                <a:gd name="T14" fmla="*/ 489 w 554"/>
                <a:gd name="T15" fmla="*/ 358 h 634"/>
                <a:gd name="T16" fmla="*/ 0 w 554"/>
                <a:gd name="T17" fmla="*/ 634 h 634"/>
                <a:gd name="T18" fmla="*/ 4 w 554"/>
                <a:gd name="T19" fmla="*/ 494 h 634"/>
                <a:gd name="T20" fmla="*/ 13 w 554"/>
                <a:gd name="T21" fmla="*/ 324 h 634"/>
                <a:gd name="T22" fmla="*/ 181 w 554"/>
                <a:gd name="T23" fmla="*/ 81 h 634"/>
                <a:gd name="T24" fmla="*/ 78 w 554"/>
                <a:gd name="T25" fmla="*/ 489 h 634"/>
                <a:gd name="T26" fmla="*/ 92 w 554"/>
                <a:gd name="T27" fmla="*/ 475 h 634"/>
                <a:gd name="T28" fmla="*/ 104 w 554"/>
                <a:gd name="T29" fmla="*/ 552 h 634"/>
                <a:gd name="T30" fmla="*/ 469 w 554"/>
                <a:gd name="T31" fmla="*/ 491 h 634"/>
                <a:gd name="T32" fmla="*/ 402 w 554"/>
                <a:gd name="T33" fmla="*/ 401 h 634"/>
                <a:gd name="T34" fmla="*/ 342 w 554"/>
                <a:gd name="T35" fmla="*/ 506 h 634"/>
                <a:gd name="T36" fmla="*/ 293 w 554"/>
                <a:gd name="T37" fmla="*/ 417 h 634"/>
                <a:gd name="T38" fmla="*/ 345 w 554"/>
                <a:gd name="T39" fmla="*/ 296 h 634"/>
                <a:gd name="T40" fmla="*/ 298 w 554"/>
                <a:gd name="T41" fmla="*/ 232 h 634"/>
                <a:gd name="T42" fmla="*/ 240 w 554"/>
                <a:gd name="T43" fmla="*/ 525 h 634"/>
                <a:gd name="T44" fmla="*/ 202 w 554"/>
                <a:gd name="T45" fmla="*/ 446 h 634"/>
                <a:gd name="T46" fmla="*/ 36 w 554"/>
                <a:gd name="T47" fmla="*/ 363 h 634"/>
                <a:gd name="T48" fmla="*/ 364 w 554"/>
                <a:gd name="T49" fmla="*/ 172 h 634"/>
                <a:gd name="T50" fmla="*/ 205 w 554"/>
                <a:gd name="T51" fmla="*/ 344 h 634"/>
                <a:gd name="T52" fmla="*/ 244 w 554"/>
                <a:gd name="T53" fmla="*/ 264 h 634"/>
                <a:gd name="T54" fmla="*/ 205 w 554"/>
                <a:gd name="T55" fmla="*/ 344 h 634"/>
                <a:gd name="T56" fmla="*/ 158 w 554"/>
                <a:gd name="T57" fmla="*/ 536 h 634"/>
                <a:gd name="T58" fmla="*/ 138 w 554"/>
                <a:gd name="T59" fmla="*/ 461 h 634"/>
                <a:gd name="T60" fmla="*/ 156 w 554"/>
                <a:gd name="T61" fmla="*/ 279 h 634"/>
                <a:gd name="T62" fmla="*/ 169 w 554"/>
                <a:gd name="T63" fmla="*/ 300 h 634"/>
                <a:gd name="T64" fmla="*/ 48 w 554"/>
                <a:gd name="T65" fmla="*/ 582 h 634"/>
                <a:gd name="T66" fmla="*/ 56 w 554"/>
                <a:gd name="T67" fmla="*/ 498 h 634"/>
                <a:gd name="T68" fmla="*/ 284 w 554"/>
                <a:gd name="T69" fmla="*/ 518 h 634"/>
                <a:gd name="T70" fmla="*/ 394 w 554"/>
                <a:gd name="T71" fmla="*/ 386 h 634"/>
                <a:gd name="T72" fmla="*/ 394 w 554"/>
                <a:gd name="T73" fmla="*/ 386 h 634"/>
                <a:gd name="T74" fmla="*/ 289 w 554"/>
                <a:gd name="T75" fmla="*/ 302 h 634"/>
                <a:gd name="T76" fmla="*/ 196 w 554"/>
                <a:gd name="T77" fmla="*/ 537 h 634"/>
                <a:gd name="T78" fmla="*/ 124 w 554"/>
                <a:gd name="T79" fmla="*/ 553 h 634"/>
                <a:gd name="T80" fmla="*/ 124 w 554"/>
                <a:gd name="T81" fmla="*/ 462 h 634"/>
                <a:gd name="T82" fmla="*/ 195 w 554"/>
                <a:gd name="T83" fmla="*/ 34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54" h="634">
                  <a:moveTo>
                    <a:pt x="175" y="75"/>
                  </a:moveTo>
                  <a:cubicBezTo>
                    <a:pt x="143" y="103"/>
                    <a:pt x="108" y="129"/>
                    <a:pt x="80" y="161"/>
                  </a:cubicBezTo>
                  <a:cubicBezTo>
                    <a:pt x="53" y="193"/>
                    <a:pt x="33" y="232"/>
                    <a:pt x="6" y="268"/>
                  </a:cubicBezTo>
                  <a:cubicBezTo>
                    <a:pt x="12" y="246"/>
                    <a:pt x="15" y="223"/>
                    <a:pt x="23" y="203"/>
                  </a:cubicBezTo>
                  <a:cubicBezTo>
                    <a:pt x="47" y="147"/>
                    <a:pt x="89" y="107"/>
                    <a:pt x="137" y="74"/>
                  </a:cubicBezTo>
                  <a:cubicBezTo>
                    <a:pt x="172" y="51"/>
                    <a:pt x="209" y="32"/>
                    <a:pt x="245" y="10"/>
                  </a:cubicBezTo>
                  <a:cubicBezTo>
                    <a:pt x="262" y="0"/>
                    <a:pt x="272" y="7"/>
                    <a:pt x="281" y="21"/>
                  </a:cubicBezTo>
                  <a:cubicBezTo>
                    <a:pt x="300" y="51"/>
                    <a:pt x="319" y="82"/>
                    <a:pt x="339" y="112"/>
                  </a:cubicBezTo>
                  <a:cubicBezTo>
                    <a:pt x="345" y="120"/>
                    <a:pt x="355" y="127"/>
                    <a:pt x="362" y="134"/>
                  </a:cubicBezTo>
                  <a:cubicBezTo>
                    <a:pt x="242" y="173"/>
                    <a:pt x="122" y="221"/>
                    <a:pt x="42" y="332"/>
                  </a:cubicBezTo>
                  <a:cubicBezTo>
                    <a:pt x="131" y="231"/>
                    <a:pt x="248" y="178"/>
                    <a:pt x="377" y="142"/>
                  </a:cubicBezTo>
                  <a:cubicBezTo>
                    <a:pt x="377" y="152"/>
                    <a:pt x="378" y="160"/>
                    <a:pt x="377" y="169"/>
                  </a:cubicBezTo>
                  <a:cubicBezTo>
                    <a:pt x="376" y="189"/>
                    <a:pt x="380" y="204"/>
                    <a:pt x="396" y="221"/>
                  </a:cubicBezTo>
                  <a:cubicBezTo>
                    <a:pt x="415" y="242"/>
                    <a:pt x="422" y="274"/>
                    <a:pt x="435" y="302"/>
                  </a:cubicBezTo>
                  <a:cubicBezTo>
                    <a:pt x="302" y="328"/>
                    <a:pt x="173" y="358"/>
                    <a:pt x="67" y="447"/>
                  </a:cubicBezTo>
                  <a:cubicBezTo>
                    <a:pt x="71" y="444"/>
                    <a:pt x="75" y="442"/>
                    <a:pt x="79" y="439"/>
                  </a:cubicBezTo>
                  <a:cubicBezTo>
                    <a:pt x="165" y="380"/>
                    <a:pt x="261" y="347"/>
                    <a:pt x="362" y="327"/>
                  </a:cubicBezTo>
                  <a:cubicBezTo>
                    <a:pt x="381" y="323"/>
                    <a:pt x="401" y="319"/>
                    <a:pt x="420" y="315"/>
                  </a:cubicBezTo>
                  <a:cubicBezTo>
                    <a:pt x="434" y="312"/>
                    <a:pt x="444" y="315"/>
                    <a:pt x="444" y="332"/>
                  </a:cubicBezTo>
                  <a:cubicBezTo>
                    <a:pt x="303" y="356"/>
                    <a:pt x="165" y="387"/>
                    <a:pt x="52" y="483"/>
                  </a:cubicBezTo>
                  <a:cubicBezTo>
                    <a:pt x="62" y="475"/>
                    <a:pt x="73" y="468"/>
                    <a:pt x="84" y="461"/>
                  </a:cubicBezTo>
                  <a:cubicBezTo>
                    <a:pt x="169" y="406"/>
                    <a:pt x="265" y="378"/>
                    <a:pt x="364" y="359"/>
                  </a:cubicBezTo>
                  <a:cubicBezTo>
                    <a:pt x="397" y="352"/>
                    <a:pt x="431" y="348"/>
                    <a:pt x="464" y="343"/>
                  </a:cubicBezTo>
                  <a:cubicBezTo>
                    <a:pt x="477" y="341"/>
                    <a:pt x="484" y="344"/>
                    <a:pt x="489" y="358"/>
                  </a:cubicBezTo>
                  <a:cubicBezTo>
                    <a:pt x="508" y="408"/>
                    <a:pt x="528" y="458"/>
                    <a:pt x="548" y="508"/>
                  </a:cubicBezTo>
                  <a:cubicBezTo>
                    <a:pt x="550" y="513"/>
                    <a:pt x="552" y="519"/>
                    <a:pt x="554" y="524"/>
                  </a:cubicBezTo>
                  <a:cubicBezTo>
                    <a:pt x="365" y="542"/>
                    <a:pt x="176" y="544"/>
                    <a:pt x="0" y="634"/>
                  </a:cubicBezTo>
                  <a:cubicBezTo>
                    <a:pt x="2" y="623"/>
                    <a:pt x="5" y="612"/>
                    <a:pt x="5" y="601"/>
                  </a:cubicBezTo>
                  <a:cubicBezTo>
                    <a:pt x="5" y="573"/>
                    <a:pt x="2" y="546"/>
                    <a:pt x="1" y="519"/>
                  </a:cubicBezTo>
                  <a:cubicBezTo>
                    <a:pt x="0" y="511"/>
                    <a:pt x="0" y="501"/>
                    <a:pt x="4" y="494"/>
                  </a:cubicBezTo>
                  <a:cubicBezTo>
                    <a:pt x="15" y="471"/>
                    <a:pt x="12" y="448"/>
                    <a:pt x="8" y="424"/>
                  </a:cubicBezTo>
                  <a:cubicBezTo>
                    <a:pt x="6" y="412"/>
                    <a:pt x="3" y="398"/>
                    <a:pt x="7" y="387"/>
                  </a:cubicBezTo>
                  <a:cubicBezTo>
                    <a:pt x="14" y="366"/>
                    <a:pt x="16" y="346"/>
                    <a:pt x="13" y="324"/>
                  </a:cubicBezTo>
                  <a:cubicBezTo>
                    <a:pt x="9" y="282"/>
                    <a:pt x="29" y="247"/>
                    <a:pt x="50" y="213"/>
                  </a:cubicBezTo>
                  <a:cubicBezTo>
                    <a:pt x="81" y="163"/>
                    <a:pt x="122" y="123"/>
                    <a:pt x="170" y="89"/>
                  </a:cubicBezTo>
                  <a:cubicBezTo>
                    <a:pt x="174" y="87"/>
                    <a:pt x="177" y="84"/>
                    <a:pt x="181" y="81"/>
                  </a:cubicBezTo>
                  <a:cubicBezTo>
                    <a:pt x="179" y="79"/>
                    <a:pt x="177" y="77"/>
                    <a:pt x="175" y="75"/>
                  </a:cubicBezTo>
                  <a:close/>
                  <a:moveTo>
                    <a:pt x="92" y="476"/>
                  </a:moveTo>
                  <a:cubicBezTo>
                    <a:pt x="87" y="480"/>
                    <a:pt x="78" y="484"/>
                    <a:pt x="78" y="489"/>
                  </a:cubicBezTo>
                  <a:cubicBezTo>
                    <a:pt x="77" y="514"/>
                    <a:pt x="77" y="540"/>
                    <a:pt x="77" y="566"/>
                  </a:cubicBezTo>
                  <a:cubicBezTo>
                    <a:pt x="81" y="545"/>
                    <a:pt x="80" y="523"/>
                    <a:pt x="82" y="501"/>
                  </a:cubicBezTo>
                  <a:cubicBezTo>
                    <a:pt x="83" y="492"/>
                    <a:pt x="89" y="484"/>
                    <a:pt x="92" y="475"/>
                  </a:cubicBezTo>
                  <a:cubicBezTo>
                    <a:pt x="90" y="505"/>
                    <a:pt x="88" y="535"/>
                    <a:pt x="85" y="565"/>
                  </a:cubicBezTo>
                  <a:cubicBezTo>
                    <a:pt x="88" y="566"/>
                    <a:pt x="90" y="567"/>
                    <a:pt x="93" y="568"/>
                  </a:cubicBezTo>
                  <a:cubicBezTo>
                    <a:pt x="97" y="563"/>
                    <a:pt x="104" y="558"/>
                    <a:pt x="104" y="552"/>
                  </a:cubicBezTo>
                  <a:cubicBezTo>
                    <a:pt x="106" y="531"/>
                    <a:pt x="105" y="509"/>
                    <a:pt x="104" y="487"/>
                  </a:cubicBezTo>
                  <a:cubicBezTo>
                    <a:pt x="104" y="483"/>
                    <a:pt x="96" y="479"/>
                    <a:pt x="92" y="476"/>
                  </a:cubicBezTo>
                  <a:close/>
                  <a:moveTo>
                    <a:pt x="469" y="491"/>
                  </a:moveTo>
                  <a:cubicBezTo>
                    <a:pt x="469" y="461"/>
                    <a:pt x="470" y="432"/>
                    <a:pt x="469" y="404"/>
                  </a:cubicBezTo>
                  <a:cubicBezTo>
                    <a:pt x="469" y="384"/>
                    <a:pt x="453" y="369"/>
                    <a:pt x="436" y="367"/>
                  </a:cubicBezTo>
                  <a:cubicBezTo>
                    <a:pt x="422" y="366"/>
                    <a:pt x="403" y="383"/>
                    <a:pt x="402" y="401"/>
                  </a:cubicBezTo>
                  <a:cubicBezTo>
                    <a:pt x="401" y="433"/>
                    <a:pt x="402" y="465"/>
                    <a:pt x="402" y="499"/>
                  </a:cubicBezTo>
                  <a:cubicBezTo>
                    <a:pt x="425" y="496"/>
                    <a:pt x="447" y="494"/>
                    <a:pt x="469" y="491"/>
                  </a:cubicBezTo>
                  <a:close/>
                  <a:moveTo>
                    <a:pt x="342" y="506"/>
                  </a:moveTo>
                  <a:cubicBezTo>
                    <a:pt x="342" y="476"/>
                    <a:pt x="343" y="448"/>
                    <a:pt x="342" y="420"/>
                  </a:cubicBezTo>
                  <a:cubicBezTo>
                    <a:pt x="342" y="405"/>
                    <a:pt x="336" y="392"/>
                    <a:pt x="319" y="391"/>
                  </a:cubicBezTo>
                  <a:cubicBezTo>
                    <a:pt x="302" y="390"/>
                    <a:pt x="293" y="403"/>
                    <a:pt x="293" y="417"/>
                  </a:cubicBezTo>
                  <a:cubicBezTo>
                    <a:pt x="291" y="449"/>
                    <a:pt x="292" y="481"/>
                    <a:pt x="292" y="515"/>
                  </a:cubicBezTo>
                  <a:cubicBezTo>
                    <a:pt x="309" y="512"/>
                    <a:pt x="325" y="509"/>
                    <a:pt x="342" y="506"/>
                  </a:cubicBezTo>
                  <a:close/>
                  <a:moveTo>
                    <a:pt x="345" y="296"/>
                  </a:moveTo>
                  <a:cubicBezTo>
                    <a:pt x="345" y="274"/>
                    <a:pt x="346" y="253"/>
                    <a:pt x="345" y="232"/>
                  </a:cubicBezTo>
                  <a:cubicBezTo>
                    <a:pt x="345" y="217"/>
                    <a:pt x="337" y="206"/>
                    <a:pt x="320" y="207"/>
                  </a:cubicBezTo>
                  <a:cubicBezTo>
                    <a:pt x="305" y="207"/>
                    <a:pt x="298" y="218"/>
                    <a:pt x="298" y="232"/>
                  </a:cubicBezTo>
                  <a:cubicBezTo>
                    <a:pt x="297" y="257"/>
                    <a:pt x="297" y="283"/>
                    <a:pt x="297" y="310"/>
                  </a:cubicBezTo>
                  <a:cubicBezTo>
                    <a:pt x="314" y="305"/>
                    <a:pt x="329" y="301"/>
                    <a:pt x="345" y="296"/>
                  </a:cubicBezTo>
                  <a:close/>
                  <a:moveTo>
                    <a:pt x="240" y="525"/>
                  </a:moveTo>
                  <a:cubicBezTo>
                    <a:pt x="240" y="497"/>
                    <a:pt x="240" y="471"/>
                    <a:pt x="239" y="445"/>
                  </a:cubicBezTo>
                  <a:cubicBezTo>
                    <a:pt x="239" y="433"/>
                    <a:pt x="237" y="418"/>
                    <a:pt x="222" y="420"/>
                  </a:cubicBezTo>
                  <a:cubicBezTo>
                    <a:pt x="214" y="421"/>
                    <a:pt x="203" y="436"/>
                    <a:pt x="202" y="446"/>
                  </a:cubicBezTo>
                  <a:cubicBezTo>
                    <a:pt x="200" y="475"/>
                    <a:pt x="201" y="504"/>
                    <a:pt x="201" y="534"/>
                  </a:cubicBezTo>
                  <a:cubicBezTo>
                    <a:pt x="215" y="531"/>
                    <a:pt x="226" y="528"/>
                    <a:pt x="240" y="525"/>
                  </a:cubicBezTo>
                  <a:close/>
                  <a:moveTo>
                    <a:pt x="36" y="363"/>
                  </a:moveTo>
                  <a:cubicBezTo>
                    <a:pt x="71" y="333"/>
                    <a:pt x="103" y="302"/>
                    <a:pt x="140" y="276"/>
                  </a:cubicBezTo>
                  <a:cubicBezTo>
                    <a:pt x="204" y="231"/>
                    <a:pt x="276" y="203"/>
                    <a:pt x="351" y="182"/>
                  </a:cubicBezTo>
                  <a:cubicBezTo>
                    <a:pt x="356" y="181"/>
                    <a:pt x="360" y="176"/>
                    <a:pt x="364" y="172"/>
                  </a:cubicBezTo>
                  <a:cubicBezTo>
                    <a:pt x="363" y="170"/>
                    <a:pt x="361" y="169"/>
                    <a:pt x="360" y="167"/>
                  </a:cubicBezTo>
                  <a:cubicBezTo>
                    <a:pt x="236" y="206"/>
                    <a:pt x="118" y="253"/>
                    <a:pt x="36" y="363"/>
                  </a:cubicBezTo>
                  <a:close/>
                  <a:moveTo>
                    <a:pt x="205" y="344"/>
                  </a:moveTo>
                  <a:cubicBezTo>
                    <a:pt x="217" y="339"/>
                    <a:pt x="228" y="336"/>
                    <a:pt x="238" y="331"/>
                  </a:cubicBezTo>
                  <a:cubicBezTo>
                    <a:pt x="241" y="330"/>
                    <a:pt x="245" y="325"/>
                    <a:pt x="245" y="322"/>
                  </a:cubicBezTo>
                  <a:cubicBezTo>
                    <a:pt x="245" y="302"/>
                    <a:pt x="247" y="283"/>
                    <a:pt x="244" y="264"/>
                  </a:cubicBezTo>
                  <a:cubicBezTo>
                    <a:pt x="243" y="256"/>
                    <a:pt x="232" y="250"/>
                    <a:pt x="225" y="243"/>
                  </a:cubicBezTo>
                  <a:cubicBezTo>
                    <a:pt x="218" y="250"/>
                    <a:pt x="207" y="257"/>
                    <a:pt x="206" y="264"/>
                  </a:cubicBezTo>
                  <a:cubicBezTo>
                    <a:pt x="204" y="290"/>
                    <a:pt x="205" y="316"/>
                    <a:pt x="205" y="344"/>
                  </a:cubicBezTo>
                  <a:close/>
                  <a:moveTo>
                    <a:pt x="133" y="549"/>
                  </a:moveTo>
                  <a:cubicBezTo>
                    <a:pt x="135" y="551"/>
                    <a:pt x="137" y="552"/>
                    <a:pt x="139" y="554"/>
                  </a:cubicBezTo>
                  <a:cubicBezTo>
                    <a:pt x="145" y="548"/>
                    <a:pt x="157" y="542"/>
                    <a:pt x="158" y="536"/>
                  </a:cubicBezTo>
                  <a:cubicBezTo>
                    <a:pt x="160" y="511"/>
                    <a:pt x="159" y="487"/>
                    <a:pt x="158" y="462"/>
                  </a:cubicBezTo>
                  <a:cubicBezTo>
                    <a:pt x="158" y="457"/>
                    <a:pt x="152" y="452"/>
                    <a:pt x="149" y="447"/>
                  </a:cubicBezTo>
                  <a:cubicBezTo>
                    <a:pt x="145" y="452"/>
                    <a:pt x="138" y="456"/>
                    <a:pt x="138" y="461"/>
                  </a:cubicBezTo>
                  <a:cubicBezTo>
                    <a:pt x="135" y="490"/>
                    <a:pt x="134" y="520"/>
                    <a:pt x="133" y="549"/>
                  </a:cubicBezTo>
                  <a:close/>
                  <a:moveTo>
                    <a:pt x="164" y="278"/>
                  </a:moveTo>
                  <a:cubicBezTo>
                    <a:pt x="161" y="278"/>
                    <a:pt x="158" y="278"/>
                    <a:pt x="156" y="279"/>
                  </a:cubicBezTo>
                  <a:cubicBezTo>
                    <a:pt x="135" y="305"/>
                    <a:pt x="150" y="337"/>
                    <a:pt x="145" y="366"/>
                  </a:cubicBezTo>
                  <a:cubicBezTo>
                    <a:pt x="164" y="365"/>
                    <a:pt x="171" y="357"/>
                    <a:pt x="170" y="339"/>
                  </a:cubicBezTo>
                  <a:cubicBezTo>
                    <a:pt x="168" y="326"/>
                    <a:pt x="170" y="313"/>
                    <a:pt x="169" y="300"/>
                  </a:cubicBezTo>
                  <a:cubicBezTo>
                    <a:pt x="169" y="292"/>
                    <a:pt x="166" y="285"/>
                    <a:pt x="164" y="278"/>
                  </a:cubicBezTo>
                  <a:close/>
                  <a:moveTo>
                    <a:pt x="44" y="578"/>
                  </a:moveTo>
                  <a:cubicBezTo>
                    <a:pt x="45" y="580"/>
                    <a:pt x="47" y="581"/>
                    <a:pt x="48" y="582"/>
                  </a:cubicBezTo>
                  <a:cubicBezTo>
                    <a:pt x="53" y="579"/>
                    <a:pt x="62" y="576"/>
                    <a:pt x="63" y="572"/>
                  </a:cubicBezTo>
                  <a:cubicBezTo>
                    <a:pt x="64" y="548"/>
                    <a:pt x="63" y="523"/>
                    <a:pt x="63" y="498"/>
                  </a:cubicBezTo>
                  <a:cubicBezTo>
                    <a:pt x="61" y="498"/>
                    <a:pt x="58" y="498"/>
                    <a:pt x="56" y="498"/>
                  </a:cubicBezTo>
                  <a:cubicBezTo>
                    <a:pt x="33" y="522"/>
                    <a:pt x="51" y="552"/>
                    <a:pt x="44" y="578"/>
                  </a:cubicBezTo>
                  <a:close/>
                  <a:moveTo>
                    <a:pt x="273" y="517"/>
                  </a:moveTo>
                  <a:cubicBezTo>
                    <a:pt x="276" y="517"/>
                    <a:pt x="280" y="518"/>
                    <a:pt x="284" y="518"/>
                  </a:cubicBezTo>
                  <a:cubicBezTo>
                    <a:pt x="286" y="482"/>
                    <a:pt x="284" y="445"/>
                    <a:pt x="283" y="409"/>
                  </a:cubicBezTo>
                  <a:cubicBezTo>
                    <a:pt x="266" y="444"/>
                    <a:pt x="277" y="481"/>
                    <a:pt x="273" y="517"/>
                  </a:cubicBezTo>
                  <a:close/>
                  <a:moveTo>
                    <a:pt x="394" y="386"/>
                  </a:moveTo>
                  <a:cubicBezTo>
                    <a:pt x="371" y="423"/>
                    <a:pt x="386" y="462"/>
                    <a:pt x="385" y="500"/>
                  </a:cubicBezTo>
                  <a:cubicBezTo>
                    <a:pt x="390" y="496"/>
                    <a:pt x="394" y="490"/>
                    <a:pt x="394" y="485"/>
                  </a:cubicBezTo>
                  <a:cubicBezTo>
                    <a:pt x="394" y="453"/>
                    <a:pt x="394" y="420"/>
                    <a:pt x="394" y="386"/>
                  </a:cubicBezTo>
                  <a:close/>
                  <a:moveTo>
                    <a:pt x="289" y="220"/>
                  </a:moveTo>
                  <a:cubicBezTo>
                    <a:pt x="267" y="249"/>
                    <a:pt x="281" y="283"/>
                    <a:pt x="280" y="315"/>
                  </a:cubicBezTo>
                  <a:cubicBezTo>
                    <a:pt x="285" y="312"/>
                    <a:pt x="289" y="307"/>
                    <a:pt x="289" y="302"/>
                  </a:cubicBezTo>
                  <a:cubicBezTo>
                    <a:pt x="290" y="275"/>
                    <a:pt x="289" y="248"/>
                    <a:pt x="289" y="220"/>
                  </a:cubicBezTo>
                  <a:close/>
                  <a:moveTo>
                    <a:pt x="185" y="536"/>
                  </a:moveTo>
                  <a:cubicBezTo>
                    <a:pt x="188" y="537"/>
                    <a:pt x="192" y="537"/>
                    <a:pt x="196" y="537"/>
                  </a:cubicBezTo>
                  <a:cubicBezTo>
                    <a:pt x="196" y="499"/>
                    <a:pt x="196" y="462"/>
                    <a:pt x="196" y="426"/>
                  </a:cubicBezTo>
                  <a:cubicBezTo>
                    <a:pt x="174" y="459"/>
                    <a:pt x="191" y="499"/>
                    <a:pt x="185" y="536"/>
                  </a:cubicBezTo>
                  <a:close/>
                  <a:moveTo>
                    <a:pt x="124" y="553"/>
                  </a:moveTo>
                  <a:cubicBezTo>
                    <a:pt x="125" y="553"/>
                    <a:pt x="127" y="553"/>
                    <a:pt x="128" y="553"/>
                  </a:cubicBezTo>
                  <a:cubicBezTo>
                    <a:pt x="128" y="523"/>
                    <a:pt x="128" y="492"/>
                    <a:pt x="128" y="462"/>
                  </a:cubicBezTo>
                  <a:cubicBezTo>
                    <a:pt x="127" y="462"/>
                    <a:pt x="125" y="462"/>
                    <a:pt x="124" y="462"/>
                  </a:cubicBezTo>
                  <a:cubicBezTo>
                    <a:pt x="124" y="492"/>
                    <a:pt x="124" y="523"/>
                    <a:pt x="124" y="553"/>
                  </a:cubicBezTo>
                  <a:close/>
                  <a:moveTo>
                    <a:pt x="189" y="348"/>
                  </a:moveTo>
                  <a:cubicBezTo>
                    <a:pt x="191" y="348"/>
                    <a:pt x="193" y="348"/>
                    <a:pt x="195" y="348"/>
                  </a:cubicBezTo>
                  <a:cubicBezTo>
                    <a:pt x="195" y="320"/>
                    <a:pt x="195" y="293"/>
                    <a:pt x="195" y="265"/>
                  </a:cubicBezTo>
                  <a:cubicBezTo>
                    <a:pt x="186" y="292"/>
                    <a:pt x="191" y="320"/>
                    <a:pt x="189" y="34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5" name="Grupo 34">
            <a:extLst>
              <a:ext uri="{FF2B5EF4-FFF2-40B4-BE49-F238E27FC236}">
                <a16:creationId xmlns:a16="http://schemas.microsoft.com/office/drawing/2014/main" id="{A310EC1A-05CC-472A-A316-5197CFC58241}"/>
              </a:ext>
            </a:extLst>
          </p:cNvPr>
          <p:cNvGrpSpPr/>
          <p:nvPr/>
        </p:nvGrpSpPr>
        <p:grpSpPr>
          <a:xfrm>
            <a:off x="1" y="5451"/>
            <a:ext cx="2033348" cy="1042161"/>
            <a:chOff x="1" y="5451"/>
            <a:chExt cx="2033348" cy="1042161"/>
          </a:xfrm>
        </p:grpSpPr>
        <p:sp>
          <p:nvSpPr>
            <p:cNvPr id="32" name="Rectángulo 1">
              <a:extLst>
                <a:ext uri="{FF2B5EF4-FFF2-40B4-BE49-F238E27FC236}">
                  <a16:creationId xmlns:a16="http://schemas.microsoft.com/office/drawing/2014/main" id="{CD18944A-33F7-44A5-AFFA-4FAA0EC71EC6}"/>
                </a:ext>
              </a:extLst>
            </p:cNvPr>
            <p:cNvSpPr/>
            <p:nvPr/>
          </p:nvSpPr>
          <p:spPr>
            <a:xfrm>
              <a:off x="8606" y="5451"/>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ángulo 1">
              <a:extLst>
                <a:ext uri="{FF2B5EF4-FFF2-40B4-BE49-F238E27FC236}">
                  <a16:creationId xmlns:a16="http://schemas.microsoft.com/office/drawing/2014/main" id="{8A838716-79D3-45CC-A6CC-EC30E980F71D}"/>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6" name="Grupo 35">
            <a:extLst>
              <a:ext uri="{FF2B5EF4-FFF2-40B4-BE49-F238E27FC236}">
                <a16:creationId xmlns:a16="http://schemas.microsoft.com/office/drawing/2014/main" id="{91ED9643-2CFD-4C23-BC5D-D178460B7C2A}"/>
              </a:ext>
            </a:extLst>
          </p:cNvPr>
          <p:cNvGrpSpPr/>
          <p:nvPr/>
        </p:nvGrpSpPr>
        <p:grpSpPr>
          <a:xfrm flipH="1">
            <a:off x="7113063" y="13919"/>
            <a:ext cx="2033348" cy="1053178"/>
            <a:chOff x="1" y="-5566"/>
            <a:chExt cx="2033348" cy="1053178"/>
          </a:xfrm>
        </p:grpSpPr>
        <p:sp>
          <p:nvSpPr>
            <p:cNvPr id="37" name="Rectángulo 1">
              <a:extLst>
                <a:ext uri="{FF2B5EF4-FFF2-40B4-BE49-F238E27FC236}">
                  <a16:creationId xmlns:a16="http://schemas.microsoft.com/office/drawing/2014/main" id="{4B6755D4-2201-4020-B157-A81779B67C33}"/>
                </a:ext>
              </a:extLst>
            </p:cNvPr>
            <p:cNvSpPr/>
            <p:nvPr/>
          </p:nvSpPr>
          <p:spPr>
            <a:xfrm>
              <a:off x="8606" y="-5566"/>
              <a:ext cx="2024743" cy="529549"/>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8" name="Rectángulo 1">
              <a:extLst>
                <a:ext uri="{FF2B5EF4-FFF2-40B4-BE49-F238E27FC236}">
                  <a16:creationId xmlns:a16="http://schemas.microsoft.com/office/drawing/2014/main" id="{71C092A1-094B-456D-9CF3-82D11436D5AE}"/>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53963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301347" y="252336"/>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200" b="1" dirty="0">
                <a:solidFill>
                  <a:srgbClr val="A51B28"/>
                </a:solidFill>
                <a:latin typeface="Viga" panose="020B0604020202020204" charset="0"/>
              </a:rPr>
              <a:t>RESOURCES</a:t>
            </a:r>
          </a:p>
        </p:txBody>
      </p:sp>
      <p:sp>
        <p:nvSpPr>
          <p:cNvPr id="46" name="Freeform 5">
            <a:extLst>
              <a:ext uri="{FF2B5EF4-FFF2-40B4-BE49-F238E27FC236}">
                <a16:creationId xmlns:a16="http://schemas.microsoft.com/office/drawing/2014/main" id="{95BB439A-18CC-4F28-AF83-4A62EFA133E0}"/>
              </a:ext>
            </a:extLst>
          </p:cNvPr>
          <p:cNvSpPr>
            <a:spLocks/>
          </p:cNvSpPr>
          <p:nvPr/>
        </p:nvSpPr>
        <p:spPr bwMode="auto">
          <a:xfrm>
            <a:off x="636588" y="3043238"/>
            <a:ext cx="998538" cy="939800"/>
          </a:xfrm>
          <a:custGeom>
            <a:avLst/>
            <a:gdLst>
              <a:gd name="T0" fmla="*/ 154 w 599"/>
              <a:gd name="T1" fmla="*/ 83 h 730"/>
              <a:gd name="T2" fmla="*/ 153 w 599"/>
              <a:gd name="T3" fmla="*/ 80 h 730"/>
              <a:gd name="T4" fmla="*/ 76 w 599"/>
              <a:gd name="T5" fmla="*/ 34 h 730"/>
              <a:gd name="T6" fmla="*/ 31 w 599"/>
              <a:gd name="T7" fmla="*/ 123 h 730"/>
              <a:gd name="T8" fmla="*/ 86 w 599"/>
              <a:gd name="T9" fmla="*/ 214 h 730"/>
              <a:gd name="T10" fmla="*/ 161 w 599"/>
              <a:gd name="T11" fmla="*/ 282 h 730"/>
              <a:gd name="T12" fmla="*/ 167 w 599"/>
              <a:gd name="T13" fmla="*/ 279 h 730"/>
              <a:gd name="T14" fmla="*/ 121 w 599"/>
              <a:gd name="T15" fmla="*/ 135 h 730"/>
              <a:gd name="T16" fmla="*/ 475 w 599"/>
              <a:gd name="T17" fmla="*/ 131 h 730"/>
              <a:gd name="T18" fmla="*/ 428 w 599"/>
              <a:gd name="T19" fmla="*/ 279 h 730"/>
              <a:gd name="T20" fmla="*/ 566 w 599"/>
              <a:gd name="T21" fmla="*/ 113 h 730"/>
              <a:gd name="T22" fmla="*/ 476 w 599"/>
              <a:gd name="T23" fmla="*/ 33 h 730"/>
              <a:gd name="T24" fmla="*/ 449 w 599"/>
              <a:gd name="T25" fmla="*/ 65 h 730"/>
              <a:gd name="T26" fmla="*/ 446 w 599"/>
              <a:gd name="T27" fmla="*/ 84 h 730"/>
              <a:gd name="T28" fmla="*/ 444 w 599"/>
              <a:gd name="T29" fmla="*/ 26 h 730"/>
              <a:gd name="T30" fmla="*/ 523 w 599"/>
              <a:gd name="T31" fmla="*/ 13 h 730"/>
              <a:gd name="T32" fmla="*/ 586 w 599"/>
              <a:gd name="T33" fmla="*/ 123 h 730"/>
              <a:gd name="T34" fmla="*/ 497 w 599"/>
              <a:gd name="T35" fmla="*/ 260 h 730"/>
              <a:gd name="T36" fmla="*/ 442 w 599"/>
              <a:gd name="T37" fmla="*/ 309 h 730"/>
              <a:gd name="T38" fmla="*/ 408 w 599"/>
              <a:gd name="T39" fmla="*/ 361 h 730"/>
              <a:gd name="T40" fmla="*/ 395 w 599"/>
              <a:gd name="T41" fmla="*/ 396 h 730"/>
              <a:gd name="T42" fmla="*/ 335 w 599"/>
              <a:gd name="T43" fmla="*/ 685 h 730"/>
              <a:gd name="T44" fmla="*/ 402 w 599"/>
              <a:gd name="T45" fmla="*/ 730 h 730"/>
              <a:gd name="T46" fmla="*/ 188 w 599"/>
              <a:gd name="T47" fmla="*/ 730 h 730"/>
              <a:gd name="T48" fmla="*/ 260 w 599"/>
              <a:gd name="T49" fmla="*/ 687 h 730"/>
              <a:gd name="T50" fmla="*/ 237 w 599"/>
              <a:gd name="T51" fmla="*/ 678 h 730"/>
              <a:gd name="T52" fmla="*/ 184 w 599"/>
              <a:gd name="T53" fmla="*/ 410 h 730"/>
              <a:gd name="T54" fmla="*/ 192 w 599"/>
              <a:gd name="T55" fmla="*/ 383 h 730"/>
              <a:gd name="T56" fmla="*/ 139 w 599"/>
              <a:gd name="T57" fmla="*/ 295 h 730"/>
              <a:gd name="T58" fmla="*/ 51 w 599"/>
              <a:gd name="T59" fmla="*/ 209 h 730"/>
              <a:gd name="T60" fmla="*/ 6 w 599"/>
              <a:gd name="T61" fmla="*/ 110 h 730"/>
              <a:gd name="T62" fmla="*/ 39 w 599"/>
              <a:gd name="T63" fmla="*/ 30 h 730"/>
              <a:gd name="T64" fmla="*/ 127 w 599"/>
              <a:gd name="T65" fmla="*/ 16 h 730"/>
              <a:gd name="T66" fmla="*/ 165 w 599"/>
              <a:gd name="T67" fmla="*/ 57 h 730"/>
              <a:gd name="T68" fmla="*/ 160 w 599"/>
              <a:gd name="T69" fmla="*/ 84 h 730"/>
              <a:gd name="T70" fmla="*/ 154 w 599"/>
              <a:gd name="T71" fmla="*/ 83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9" h="730">
                <a:moveTo>
                  <a:pt x="154" y="83"/>
                </a:moveTo>
                <a:cubicBezTo>
                  <a:pt x="154" y="82"/>
                  <a:pt x="153" y="81"/>
                  <a:pt x="153" y="80"/>
                </a:cubicBezTo>
                <a:cubicBezTo>
                  <a:pt x="136" y="33"/>
                  <a:pt x="117" y="22"/>
                  <a:pt x="76" y="34"/>
                </a:cubicBezTo>
                <a:cubicBezTo>
                  <a:pt x="36" y="47"/>
                  <a:pt x="19" y="81"/>
                  <a:pt x="31" y="123"/>
                </a:cubicBezTo>
                <a:cubicBezTo>
                  <a:pt x="41" y="158"/>
                  <a:pt x="60" y="189"/>
                  <a:pt x="86" y="214"/>
                </a:cubicBezTo>
                <a:cubicBezTo>
                  <a:pt x="110" y="238"/>
                  <a:pt x="136" y="260"/>
                  <a:pt x="161" y="282"/>
                </a:cubicBezTo>
                <a:cubicBezTo>
                  <a:pt x="163" y="281"/>
                  <a:pt x="165" y="280"/>
                  <a:pt x="167" y="279"/>
                </a:cubicBezTo>
                <a:cubicBezTo>
                  <a:pt x="151" y="231"/>
                  <a:pt x="136" y="182"/>
                  <a:pt x="121" y="135"/>
                </a:cubicBezTo>
                <a:cubicBezTo>
                  <a:pt x="158" y="113"/>
                  <a:pt x="424" y="111"/>
                  <a:pt x="475" y="131"/>
                </a:cubicBezTo>
                <a:cubicBezTo>
                  <a:pt x="459" y="180"/>
                  <a:pt x="444" y="230"/>
                  <a:pt x="428" y="279"/>
                </a:cubicBezTo>
                <a:cubicBezTo>
                  <a:pt x="491" y="237"/>
                  <a:pt x="548" y="191"/>
                  <a:pt x="566" y="113"/>
                </a:cubicBezTo>
                <a:cubicBezTo>
                  <a:pt x="577" y="61"/>
                  <a:pt x="527" y="17"/>
                  <a:pt x="476" y="33"/>
                </a:cubicBezTo>
                <a:cubicBezTo>
                  <a:pt x="460" y="38"/>
                  <a:pt x="451" y="49"/>
                  <a:pt x="449" y="65"/>
                </a:cubicBezTo>
                <a:cubicBezTo>
                  <a:pt x="447" y="71"/>
                  <a:pt x="447" y="77"/>
                  <a:pt x="446" y="84"/>
                </a:cubicBezTo>
                <a:cubicBezTo>
                  <a:pt x="423" y="67"/>
                  <a:pt x="422" y="43"/>
                  <a:pt x="444" y="26"/>
                </a:cubicBezTo>
                <a:cubicBezTo>
                  <a:pt x="468" y="8"/>
                  <a:pt x="494" y="4"/>
                  <a:pt x="523" y="13"/>
                </a:cubicBezTo>
                <a:cubicBezTo>
                  <a:pt x="574" y="28"/>
                  <a:pt x="599" y="71"/>
                  <a:pt x="586" y="123"/>
                </a:cubicBezTo>
                <a:cubicBezTo>
                  <a:pt x="572" y="179"/>
                  <a:pt x="539" y="222"/>
                  <a:pt x="497" y="260"/>
                </a:cubicBezTo>
                <a:cubicBezTo>
                  <a:pt x="479" y="277"/>
                  <a:pt x="458" y="291"/>
                  <a:pt x="442" y="309"/>
                </a:cubicBezTo>
                <a:cubicBezTo>
                  <a:pt x="428" y="324"/>
                  <a:pt x="418" y="343"/>
                  <a:pt x="408" y="361"/>
                </a:cubicBezTo>
                <a:cubicBezTo>
                  <a:pt x="402" y="372"/>
                  <a:pt x="399" y="384"/>
                  <a:pt x="395" y="396"/>
                </a:cubicBezTo>
                <a:cubicBezTo>
                  <a:pt x="504" y="487"/>
                  <a:pt x="462" y="646"/>
                  <a:pt x="335" y="685"/>
                </a:cubicBezTo>
                <a:cubicBezTo>
                  <a:pt x="359" y="701"/>
                  <a:pt x="381" y="716"/>
                  <a:pt x="402" y="730"/>
                </a:cubicBezTo>
                <a:cubicBezTo>
                  <a:pt x="331" y="730"/>
                  <a:pt x="258" y="730"/>
                  <a:pt x="188" y="730"/>
                </a:cubicBezTo>
                <a:cubicBezTo>
                  <a:pt x="210" y="717"/>
                  <a:pt x="234" y="703"/>
                  <a:pt x="260" y="687"/>
                </a:cubicBezTo>
                <a:cubicBezTo>
                  <a:pt x="250" y="683"/>
                  <a:pt x="243" y="680"/>
                  <a:pt x="237" y="678"/>
                </a:cubicBezTo>
                <a:cubicBezTo>
                  <a:pt x="126" y="634"/>
                  <a:pt x="97" y="492"/>
                  <a:pt x="184" y="410"/>
                </a:cubicBezTo>
                <a:cubicBezTo>
                  <a:pt x="193" y="401"/>
                  <a:pt x="193" y="394"/>
                  <a:pt x="192" y="383"/>
                </a:cubicBezTo>
                <a:cubicBezTo>
                  <a:pt x="188" y="345"/>
                  <a:pt x="168" y="319"/>
                  <a:pt x="139" y="295"/>
                </a:cubicBezTo>
                <a:cubicBezTo>
                  <a:pt x="107" y="270"/>
                  <a:pt x="78" y="240"/>
                  <a:pt x="51" y="209"/>
                </a:cubicBezTo>
                <a:cubicBezTo>
                  <a:pt x="27" y="181"/>
                  <a:pt x="13" y="147"/>
                  <a:pt x="6" y="110"/>
                </a:cubicBezTo>
                <a:cubicBezTo>
                  <a:pt x="0" y="76"/>
                  <a:pt x="13" y="50"/>
                  <a:pt x="39" y="30"/>
                </a:cubicBezTo>
                <a:cubicBezTo>
                  <a:pt x="66" y="9"/>
                  <a:pt x="97" y="0"/>
                  <a:pt x="127" y="16"/>
                </a:cubicBezTo>
                <a:cubicBezTo>
                  <a:pt x="143" y="24"/>
                  <a:pt x="155" y="42"/>
                  <a:pt x="165" y="57"/>
                </a:cubicBezTo>
                <a:cubicBezTo>
                  <a:pt x="169" y="63"/>
                  <a:pt x="162" y="75"/>
                  <a:pt x="160" y="84"/>
                </a:cubicBezTo>
                <a:cubicBezTo>
                  <a:pt x="158" y="84"/>
                  <a:pt x="156" y="84"/>
                  <a:pt x="154" y="8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6">
            <a:extLst>
              <a:ext uri="{FF2B5EF4-FFF2-40B4-BE49-F238E27FC236}">
                <a16:creationId xmlns:a16="http://schemas.microsoft.com/office/drawing/2014/main" id="{0AF321FA-045C-4FE6-B45D-A2097C212A5C}"/>
              </a:ext>
            </a:extLst>
          </p:cNvPr>
          <p:cNvSpPr>
            <a:spLocks noEditPoints="1"/>
          </p:cNvSpPr>
          <p:nvPr/>
        </p:nvSpPr>
        <p:spPr bwMode="auto">
          <a:xfrm>
            <a:off x="3357563" y="2136775"/>
            <a:ext cx="1079500" cy="504825"/>
          </a:xfrm>
          <a:custGeom>
            <a:avLst/>
            <a:gdLst>
              <a:gd name="T0" fmla="*/ 27 w 647"/>
              <a:gd name="T1" fmla="*/ 21 h 392"/>
              <a:gd name="T2" fmla="*/ 0 w 647"/>
              <a:gd name="T3" fmla="*/ 9 h 392"/>
              <a:gd name="T4" fmla="*/ 3 w 647"/>
              <a:gd name="T5" fmla="*/ 1 h 392"/>
              <a:gd name="T6" fmla="*/ 24 w 647"/>
              <a:gd name="T7" fmla="*/ 1 h 392"/>
              <a:gd name="T8" fmla="*/ 626 w 647"/>
              <a:gd name="T9" fmla="*/ 1 h 392"/>
              <a:gd name="T10" fmla="*/ 634 w 647"/>
              <a:gd name="T11" fmla="*/ 1 h 392"/>
              <a:gd name="T12" fmla="*/ 646 w 647"/>
              <a:gd name="T13" fmla="*/ 8 h 392"/>
              <a:gd name="T14" fmla="*/ 635 w 647"/>
              <a:gd name="T15" fmla="*/ 16 h 392"/>
              <a:gd name="T16" fmla="*/ 595 w 647"/>
              <a:gd name="T17" fmla="*/ 17 h 392"/>
              <a:gd name="T18" fmla="*/ 482 w 647"/>
              <a:gd name="T19" fmla="*/ 17 h 392"/>
              <a:gd name="T20" fmla="*/ 510 w 647"/>
              <a:gd name="T21" fmla="*/ 372 h 392"/>
              <a:gd name="T22" fmla="*/ 548 w 647"/>
              <a:gd name="T23" fmla="*/ 372 h 392"/>
              <a:gd name="T24" fmla="*/ 570 w 647"/>
              <a:gd name="T25" fmla="*/ 21 h 392"/>
              <a:gd name="T26" fmla="*/ 617 w 647"/>
              <a:gd name="T27" fmla="*/ 24 h 392"/>
              <a:gd name="T28" fmla="*/ 647 w 647"/>
              <a:gd name="T29" fmla="*/ 392 h 392"/>
              <a:gd name="T30" fmla="*/ 3 w 647"/>
              <a:gd name="T31" fmla="*/ 392 h 392"/>
              <a:gd name="T32" fmla="*/ 27 w 647"/>
              <a:gd name="T33" fmla="*/ 21 h 392"/>
              <a:gd name="T34" fmla="*/ 412 w 647"/>
              <a:gd name="T35" fmla="*/ 373 h 392"/>
              <a:gd name="T36" fmla="*/ 434 w 647"/>
              <a:gd name="T37" fmla="*/ 18 h 392"/>
              <a:gd name="T38" fmla="*/ 347 w 647"/>
              <a:gd name="T39" fmla="*/ 18 h 392"/>
              <a:gd name="T40" fmla="*/ 375 w 647"/>
              <a:gd name="T41" fmla="*/ 373 h 392"/>
              <a:gd name="T42" fmla="*/ 412 w 647"/>
              <a:gd name="T43" fmla="*/ 373 h 392"/>
              <a:gd name="T44" fmla="*/ 211 w 647"/>
              <a:gd name="T45" fmla="*/ 18 h 392"/>
              <a:gd name="T46" fmla="*/ 239 w 647"/>
              <a:gd name="T47" fmla="*/ 372 h 392"/>
              <a:gd name="T48" fmla="*/ 276 w 647"/>
              <a:gd name="T49" fmla="*/ 372 h 392"/>
              <a:gd name="T50" fmla="*/ 298 w 647"/>
              <a:gd name="T51" fmla="*/ 18 h 392"/>
              <a:gd name="T52" fmla="*/ 211 w 647"/>
              <a:gd name="T53" fmla="*/ 18 h 392"/>
              <a:gd name="T54" fmla="*/ 76 w 647"/>
              <a:gd name="T55" fmla="*/ 17 h 392"/>
              <a:gd name="T56" fmla="*/ 104 w 647"/>
              <a:gd name="T57" fmla="*/ 372 h 392"/>
              <a:gd name="T58" fmla="*/ 140 w 647"/>
              <a:gd name="T59" fmla="*/ 372 h 392"/>
              <a:gd name="T60" fmla="*/ 163 w 647"/>
              <a:gd name="T61" fmla="*/ 17 h 392"/>
              <a:gd name="T62" fmla="*/ 76 w 647"/>
              <a:gd name="T63" fmla="*/ 17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7" h="392">
                <a:moveTo>
                  <a:pt x="27" y="21"/>
                </a:moveTo>
                <a:cubicBezTo>
                  <a:pt x="15" y="16"/>
                  <a:pt x="8" y="13"/>
                  <a:pt x="0" y="9"/>
                </a:cubicBezTo>
                <a:cubicBezTo>
                  <a:pt x="1" y="6"/>
                  <a:pt x="2" y="4"/>
                  <a:pt x="3" y="1"/>
                </a:cubicBezTo>
                <a:cubicBezTo>
                  <a:pt x="10" y="1"/>
                  <a:pt x="17" y="1"/>
                  <a:pt x="24" y="1"/>
                </a:cubicBezTo>
                <a:cubicBezTo>
                  <a:pt x="225" y="1"/>
                  <a:pt x="425" y="1"/>
                  <a:pt x="626" y="1"/>
                </a:cubicBezTo>
                <a:cubicBezTo>
                  <a:pt x="629" y="1"/>
                  <a:pt x="632" y="0"/>
                  <a:pt x="634" y="1"/>
                </a:cubicBezTo>
                <a:cubicBezTo>
                  <a:pt x="638" y="3"/>
                  <a:pt x="642" y="6"/>
                  <a:pt x="646" y="8"/>
                </a:cubicBezTo>
                <a:cubicBezTo>
                  <a:pt x="642" y="11"/>
                  <a:pt x="639" y="16"/>
                  <a:pt x="635" y="16"/>
                </a:cubicBezTo>
                <a:cubicBezTo>
                  <a:pt x="621" y="17"/>
                  <a:pt x="608" y="17"/>
                  <a:pt x="595" y="17"/>
                </a:cubicBezTo>
                <a:cubicBezTo>
                  <a:pt x="558" y="17"/>
                  <a:pt x="520" y="17"/>
                  <a:pt x="482" y="17"/>
                </a:cubicBezTo>
                <a:cubicBezTo>
                  <a:pt x="491" y="136"/>
                  <a:pt x="500" y="253"/>
                  <a:pt x="510" y="372"/>
                </a:cubicBezTo>
                <a:cubicBezTo>
                  <a:pt x="523" y="372"/>
                  <a:pt x="535" y="372"/>
                  <a:pt x="548" y="372"/>
                </a:cubicBezTo>
                <a:cubicBezTo>
                  <a:pt x="555" y="255"/>
                  <a:pt x="563" y="139"/>
                  <a:pt x="570" y="21"/>
                </a:cubicBezTo>
                <a:cubicBezTo>
                  <a:pt x="587" y="22"/>
                  <a:pt x="601" y="23"/>
                  <a:pt x="617" y="24"/>
                </a:cubicBezTo>
                <a:cubicBezTo>
                  <a:pt x="627" y="148"/>
                  <a:pt x="637" y="269"/>
                  <a:pt x="647" y="392"/>
                </a:cubicBezTo>
                <a:cubicBezTo>
                  <a:pt x="431" y="392"/>
                  <a:pt x="217" y="392"/>
                  <a:pt x="3" y="392"/>
                </a:cubicBezTo>
                <a:cubicBezTo>
                  <a:pt x="11" y="267"/>
                  <a:pt x="19" y="143"/>
                  <a:pt x="27" y="21"/>
                </a:cubicBezTo>
                <a:close/>
                <a:moveTo>
                  <a:pt x="412" y="373"/>
                </a:moveTo>
                <a:cubicBezTo>
                  <a:pt x="420" y="254"/>
                  <a:pt x="427" y="136"/>
                  <a:pt x="434" y="18"/>
                </a:cubicBezTo>
                <a:cubicBezTo>
                  <a:pt x="404" y="18"/>
                  <a:pt x="377" y="18"/>
                  <a:pt x="347" y="18"/>
                </a:cubicBezTo>
                <a:cubicBezTo>
                  <a:pt x="356" y="137"/>
                  <a:pt x="365" y="254"/>
                  <a:pt x="375" y="373"/>
                </a:cubicBezTo>
                <a:cubicBezTo>
                  <a:pt x="388" y="373"/>
                  <a:pt x="398" y="373"/>
                  <a:pt x="412" y="373"/>
                </a:cubicBezTo>
                <a:close/>
                <a:moveTo>
                  <a:pt x="211" y="18"/>
                </a:moveTo>
                <a:cubicBezTo>
                  <a:pt x="221" y="137"/>
                  <a:pt x="230" y="254"/>
                  <a:pt x="239" y="372"/>
                </a:cubicBezTo>
                <a:cubicBezTo>
                  <a:pt x="252" y="372"/>
                  <a:pt x="263" y="372"/>
                  <a:pt x="276" y="372"/>
                </a:cubicBezTo>
                <a:cubicBezTo>
                  <a:pt x="284" y="254"/>
                  <a:pt x="291" y="136"/>
                  <a:pt x="298" y="18"/>
                </a:cubicBezTo>
                <a:cubicBezTo>
                  <a:pt x="268" y="18"/>
                  <a:pt x="241" y="18"/>
                  <a:pt x="211" y="18"/>
                </a:cubicBezTo>
                <a:close/>
                <a:moveTo>
                  <a:pt x="76" y="17"/>
                </a:moveTo>
                <a:cubicBezTo>
                  <a:pt x="86" y="137"/>
                  <a:pt x="95" y="254"/>
                  <a:pt x="104" y="372"/>
                </a:cubicBezTo>
                <a:cubicBezTo>
                  <a:pt x="117" y="372"/>
                  <a:pt x="128" y="372"/>
                  <a:pt x="140" y="372"/>
                </a:cubicBezTo>
                <a:cubicBezTo>
                  <a:pt x="148" y="253"/>
                  <a:pt x="155" y="136"/>
                  <a:pt x="163" y="17"/>
                </a:cubicBezTo>
                <a:cubicBezTo>
                  <a:pt x="133" y="17"/>
                  <a:pt x="106" y="17"/>
                  <a:pt x="76" y="1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7">
            <a:extLst>
              <a:ext uri="{FF2B5EF4-FFF2-40B4-BE49-F238E27FC236}">
                <a16:creationId xmlns:a16="http://schemas.microsoft.com/office/drawing/2014/main" id="{F6F0B399-4354-47D8-B606-682D4D44A4D6}"/>
              </a:ext>
            </a:extLst>
          </p:cNvPr>
          <p:cNvSpPr>
            <a:spLocks noEditPoints="1"/>
          </p:cNvSpPr>
          <p:nvPr/>
        </p:nvSpPr>
        <p:spPr bwMode="auto">
          <a:xfrm>
            <a:off x="3514726" y="3176588"/>
            <a:ext cx="1093788" cy="868363"/>
          </a:xfrm>
          <a:custGeom>
            <a:avLst/>
            <a:gdLst>
              <a:gd name="T0" fmla="*/ 656 w 656"/>
              <a:gd name="T1" fmla="*/ 239 h 675"/>
              <a:gd name="T2" fmla="*/ 588 w 656"/>
              <a:gd name="T3" fmla="*/ 227 h 675"/>
              <a:gd name="T4" fmla="*/ 559 w 656"/>
              <a:gd name="T5" fmla="*/ 147 h 675"/>
              <a:gd name="T6" fmla="*/ 544 w 656"/>
              <a:gd name="T7" fmla="*/ 87 h 675"/>
              <a:gd name="T8" fmla="*/ 515 w 656"/>
              <a:gd name="T9" fmla="*/ 74 h 675"/>
              <a:gd name="T10" fmla="*/ 494 w 656"/>
              <a:gd name="T11" fmla="*/ 104 h 675"/>
              <a:gd name="T12" fmla="*/ 414 w 656"/>
              <a:gd name="T13" fmla="*/ 519 h 675"/>
              <a:gd name="T14" fmla="*/ 375 w 656"/>
              <a:gd name="T15" fmla="*/ 622 h 675"/>
              <a:gd name="T16" fmla="*/ 365 w 656"/>
              <a:gd name="T17" fmla="*/ 639 h 675"/>
              <a:gd name="T18" fmla="*/ 291 w 656"/>
              <a:gd name="T19" fmla="*/ 638 h 675"/>
              <a:gd name="T20" fmla="*/ 232 w 656"/>
              <a:gd name="T21" fmla="*/ 497 h 675"/>
              <a:gd name="T22" fmla="*/ 154 w 656"/>
              <a:gd name="T23" fmla="*/ 112 h 675"/>
              <a:gd name="T24" fmla="*/ 150 w 656"/>
              <a:gd name="T25" fmla="*/ 93 h 675"/>
              <a:gd name="T26" fmla="*/ 125 w 656"/>
              <a:gd name="T27" fmla="*/ 73 h 675"/>
              <a:gd name="T28" fmla="*/ 112 w 656"/>
              <a:gd name="T29" fmla="*/ 91 h 675"/>
              <a:gd name="T30" fmla="*/ 82 w 656"/>
              <a:gd name="T31" fmla="*/ 204 h 675"/>
              <a:gd name="T32" fmla="*/ 62 w 656"/>
              <a:gd name="T33" fmla="*/ 241 h 675"/>
              <a:gd name="T34" fmla="*/ 0 w 656"/>
              <a:gd name="T35" fmla="*/ 244 h 675"/>
              <a:gd name="T36" fmla="*/ 54 w 656"/>
              <a:gd name="T37" fmla="*/ 182 h 675"/>
              <a:gd name="T38" fmla="*/ 79 w 656"/>
              <a:gd name="T39" fmla="*/ 61 h 675"/>
              <a:gd name="T40" fmla="*/ 95 w 656"/>
              <a:gd name="T41" fmla="*/ 16 h 675"/>
              <a:gd name="T42" fmla="*/ 118 w 656"/>
              <a:gd name="T43" fmla="*/ 7 h 675"/>
              <a:gd name="T44" fmla="*/ 165 w 656"/>
              <a:gd name="T45" fmla="*/ 34 h 675"/>
              <a:gd name="T46" fmla="*/ 432 w 656"/>
              <a:gd name="T47" fmla="*/ 74 h 675"/>
              <a:gd name="T48" fmla="*/ 500 w 656"/>
              <a:gd name="T49" fmla="*/ 17 h 675"/>
              <a:gd name="T50" fmla="*/ 547 w 656"/>
              <a:gd name="T51" fmla="*/ 0 h 675"/>
              <a:gd name="T52" fmla="*/ 569 w 656"/>
              <a:gd name="T53" fmla="*/ 27 h 675"/>
              <a:gd name="T54" fmla="*/ 594 w 656"/>
              <a:gd name="T55" fmla="*/ 148 h 675"/>
              <a:gd name="T56" fmla="*/ 598 w 656"/>
              <a:gd name="T57" fmla="*/ 166 h 675"/>
              <a:gd name="T58" fmla="*/ 656 w 656"/>
              <a:gd name="T59" fmla="*/ 239 h 675"/>
              <a:gd name="T60" fmla="*/ 292 w 656"/>
              <a:gd name="T61" fmla="*/ 296 h 675"/>
              <a:gd name="T62" fmla="*/ 217 w 656"/>
              <a:gd name="T63" fmla="*/ 253 h 675"/>
              <a:gd name="T64" fmla="*/ 292 w 656"/>
              <a:gd name="T65" fmla="*/ 296 h 675"/>
              <a:gd name="T66" fmla="*/ 433 w 656"/>
              <a:gd name="T67" fmla="*/ 252 h 675"/>
              <a:gd name="T68" fmla="*/ 360 w 656"/>
              <a:gd name="T69" fmla="*/ 298 h 675"/>
              <a:gd name="T70" fmla="*/ 433 w 656"/>
              <a:gd name="T71" fmla="*/ 252 h 675"/>
              <a:gd name="T72" fmla="*/ 282 w 656"/>
              <a:gd name="T73" fmla="*/ 548 h 675"/>
              <a:gd name="T74" fmla="*/ 305 w 656"/>
              <a:gd name="T75" fmla="*/ 600 h 675"/>
              <a:gd name="T76" fmla="*/ 347 w 656"/>
              <a:gd name="T77" fmla="*/ 600 h 675"/>
              <a:gd name="T78" fmla="*/ 372 w 656"/>
              <a:gd name="T79" fmla="*/ 544 h 675"/>
              <a:gd name="T80" fmla="*/ 282 w 656"/>
              <a:gd name="T81" fmla="*/ 548 h 675"/>
              <a:gd name="T82" fmla="*/ 319 w 656"/>
              <a:gd name="T83" fmla="*/ 370 h 675"/>
              <a:gd name="T84" fmla="*/ 303 w 656"/>
              <a:gd name="T85" fmla="*/ 466 h 675"/>
              <a:gd name="T86" fmla="*/ 344 w 656"/>
              <a:gd name="T87" fmla="*/ 460 h 675"/>
              <a:gd name="T88" fmla="*/ 319 w 656"/>
              <a:gd name="T89" fmla="*/ 370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6" h="675">
                <a:moveTo>
                  <a:pt x="656" y="239"/>
                </a:moveTo>
                <a:cubicBezTo>
                  <a:pt x="629" y="258"/>
                  <a:pt x="603" y="255"/>
                  <a:pt x="588" y="227"/>
                </a:cubicBezTo>
                <a:cubicBezTo>
                  <a:pt x="574" y="202"/>
                  <a:pt x="567" y="174"/>
                  <a:pt x="559" y="147"/>
                </a:cubicBezTo>
                <a:cubicBezTo>
                  <a:pt x="553" y="127"/>
                  <a:pt x="550" y="106"/>
                  <a:pt x="544" y="87"/>
                </a:cubicBezTo>
                <a:cubicBezTo>
                  <a:pt x="538" y="63"/>
                  <a:pt x="536" y="63"/>
                  <a:pt x="515" y="74"/>
                </a:cubicBezTo>
                <a:cubicBezTo>
                  <a:pt x="503" y="81"/>
                  <a:pt x="496" y="88"/>
                  <a:pt x="494" y="104"/>
                </a:cubicBezTo>
                <a:cubicBezTo>
                  <a:pt x="474" y="244"/>
                  <a:pt x="453" y="383"/>
                  <a:pt x="414" y="519"/>
                </a:cubicBezTo>
                <a:cubicBezTo>
                  <a:pt x="404" y="554"/>
                  <a:pt x="388" y="588"/>
                  <a:pt x="375" y="622"/>
                </a:cubicBezTo>
                <a:cubicBezTo>
                  <a:pt x="372" y="628"/>
                  <a:pt x="368" y="633"/>
                  <a:pt x="365" y="639"/>
                </a:cubicBezTo>
                <a:cubicBezTo>
                  <a:pt x="340" y="673"/>
                  <a:pt x="310" y="675"/>
                  <a:pt x="291" y="638"/>
                </a:cubicBezTo>
                <a:cubicBezTo>
                  <a:pt x="267" y="593"/>
                  <a:pt x="246" y="546"/>
                  <a:pt x="232" y="497"/>
                </a:cubicBezTo>
                <a:cubicBezTo>
                  <a:pt x="194" y="371"/>
                  <a:pt x="173" y="242"/>
                  <a:pt x="154" y="112"/>
                </a:cubicBezTo>
                <a:cubicBezTo>
                  <a:pt x="153" y="105"/>
                  <a:pt x="154" y="97"/>
                  <a:pt x="150" y="93"/>
                </a:cubicBezTo>
                <a:cubicBezTo>
                  <a:pt x="143" y="85"/>
                  <a:pt x="134" y="79"/>
                  <a:pt x="125" y="73"/>
                </a:cubicBezTo>
                <a:cubicBezTo>
                  <a:pt x="121" y="79"/>
                  <a:pt x="114" y="84"/>
                  <a:pt x="112" y="91"/>
                </a:cubicBezTo>
                <a:cubicBezTo>
                  <a:pt x="102" y="128"/>
                  <a:pt x="93" y="167"/>
                  <a:pt x="82" y="204"/>
                </a:cubicBezTo>
                <a:cubicBezTo>
                  <a:pt x="79" y="217"/>
                  <a:pt x="71" y="230"/>
                  <a:pt x="62" y="241"/>
                </a:cubicBezTo>
                <a:cubicBezTo>
                  <a:pt x="45" y="262"/>
                  <a:pt x="25" y="262"/>
                  <a:pt x="0" y="244"/>
                </a:cubicBezTo>
                <a:cubicBezTo>
                  <a:pt x="33" y="236"/>
                  <a:pt x="47" y="211"/>
                  <a:pt x="54" y="182"/>
                </a:cubicBezTo>
                <a:cubicBezTo>
                  <a:pt x="64" y="142"/>
                  <a:pt x="70" y="101"/>
                  <a:pt x="79" y="61"/>
                </a:cubicBezTo>
                <a:cubicBezTo>
                  <a:pt x="82" y="45"/>
                  <a:pt x="87" y="30"/>
                  <a:pt x="95" y="16"/>
                </a:cubicBezTo>
                <a:cubicBezTo>
                  <a:pt x="99" y="10"/>
                  <a:pt x="111" y="6"/>
                  <a:pt x="118" y="7"/>
                </a:cubicBezTo>
                <a:cubicBezTo>
                  <a:pt x="137" y="9"/>
                  <a:pt x="150" y="20"/>
                  <a:pt x="165" y="34"/>
                </a:cubicBezTo>
                <a:cubicBezTo>
                  <a:pt x="241" y="103"/>
                  <a:pt x="339" y="130"/>
                  <a:pt x="432" y="74"/>
                </a:cubicBezTo>
                <a:cubicBezTo>
                  <a:pt x="457" y="59"/>
                  <a:pt x="476" y="34"/>
                  <a:pt x="500" y="17"/>
                </a:cubicBezTo>
                <a:cubicBezTo>
                  <a:pt x="513" y="7"/>
                  <a:pt x="531" y="1"/>
                  <a:pt x="547" y="0"/>
                </a:cubicBezTo>
                <a:cubicBezTo>
                  <a:pt x="555" y="0"/>
                  <a:pt x="567" y="16"/>
                  <a:pt x="569" y="27"/>
                </a:cubicBezTo>
                <a:cubicBezTo>
                  <a:pt x="579" y="67"/>
                  <a:pt x="586" y="108"/>
                  <a:pt x="594" y="148"/>
                </a:cubicBezTo>
                <a:cubicBezTo>
                  <a:pt x="595" y="154"/>
                  <a:pt x="597" y="160"/>
                  <a:pt x="598" y="166"/>
                </a:cubicBezTo>
                <a:cubicBezTo>
                  <a:pt x="607" y="198"/>
                  <a:pt x="620" y="228"/>
                  <a:pt x="656" y="239"/>
                </a:cubicBezTo>
                <a:close/>
                <a:moveTo>
                  <a:pt x="292" y="296"/>
                </a:moveTo>
                <a:cubicBezTo>
                  <a:pt x="274" y="246"/>
                  <a:pt x="247" y="231"/>
                  <a:pt x="217" y="253"/>
                </a:cubicBezTo>
                <a:cubicBezTo>
                  <a:pt x="232" y="301"/>
                  <a:pt x="260" y="317"/>
                  <a:pt x="292" y="296"/>
                </a:cubicBezTo>
                <a:close/>
                <a:moveTo>
                  <a:pt x="433" y="252"/>
                </a:moveTo>
                <a:cubicBezTo>
                  <a:pt x="401" y="232"/>
                  <a:pt x="369" y="252"/>
                  <a:pt x="360" y="298"/>
                </a:cubicBezTo>
                <a:cubicBezTo>
                  <a:pt x="392" y="317"/>
                  <a:pt x="420" y="299"/>
                  <a:pt x="433" y="252"/>
                </a:cubicBezTo>
                <a:close/>
                <a:moveTo>
                  <a:pt x="282" y="548"/>
                </a:moveTo>
                <a:cubicBezTo>
                  <a:pt x="289" y="565"/>
                  <a:pt x="296" y="583"/>
                  <a:pt x="305" y="600"/>
                </a:cubicBezTo>
                <a:cubicBezTo>
                  <a:pt x="318" y="622"/>
                  <a:pt x="334" y="623"/>
                  <a:pt x="347" y="600"/>
                </a:cubicBezTo>
                <a:cubicBezTo>
                  <a:pt x="357" y="582"/>
                  <a:pt x="363" y="563"/>
                  <a:pt x="372" y="544"/>
                </a:cubicBezTo>
                <a:cubicBezTo>
                  <a:pt x="328" y="583"/>
                  <a:pt x="319" y="584"/>
                  <a:pt x="282" y="548"/>
                </a:cubicBezTo>
                <a:close/>
                <a:moveTo>
                  <a:pt x="319" y="370"/>
                </a:moveTo>
                <a:cubicBezTo>
                  <a:pt x="313" y="405"/>
                  <a:pt x="308" y="435"/>
                  <a:pt x="303" y="466"/>
                </a:cubicBezTo>
                <a:cubicBezTo>
                  <a:pt x="317" y="464"/>
                  <a:pt x="330" y="462"/>
                  <a:pt x="344" y="460"/>
                </a:cubicBezTo>
                <a:cubicBezTo>
                  <a:pt x="336" y="432"/>
                  <a:pt x="329" y="404"/>
                  <a:pt x="319" y="37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8">
            <a:extLst>
              <a:ext uri="{FF2B5EF4-FFF2-40B4-BE49-F238E27FC236}">
                <a16:creationId xmlns:a16="http://schemas.microsoft.com/office/drawing/2014/main" id="{C99D4ECE-B985-4672-BCC8-FE8A8D3B8280}"/>
              </a:ext>
            </a:extLst>
          </p:cNvPr>
          <p:cNvSpPr>
            <a:spLocks noEditPoints="1"/>
          </p:cNvSpPr>
          <p:nvPr/>
        </p:nvSpPr>
        <p:spPr bwMode="auto">
          <a:xfrm>
            <a:off x="539751" y="1982788"/>
            <a:ext cx="1006475" cy="676275"/>
          </a:xfrm>
          <a:custGeom>
            <a:avLst/>
            <a:gdLst>
              <a:gd name="T0" fmla="*/ 112 w 603"/>
              <a:gd name="T1" fmla="*/ 517 h 525"/>
              <a:gd name="T2" fmla="*/ 135 w 603"/>
              <a:gd name="T3" fmla="*/ 462 h 525"/>
              <a:gd name="T4" fmla="*/ 87 w 603"/>
              <a:gd name="T5" fmla="*/ 436 h 525"/>
              <a:gd name="T6" fmla="*/ 100 w 603"/>
              <a:gd name="T7" fmla="*/ 188 h 525"/>
              <a:gd name="T8" fmla="*/ 119 w 603"/>
              <a:gd name="T9" fmla="*/ 154 h 525"/>
              <a:gd name="T10" fmla="*/ 127 w 603"/>
              <a:gd name="T11" fmla="*/ 41 h 525"/>
              <a:gd name="T12" fmla="*/ 169 w 603"/>
              <a:gd name="T13" fmla="*/ 4 h 525"/>
              <a:gd name="T14" fmla="*/ 450 w 603"/>
              <a:gd name="T15" fmla="*/ 2 h 525"/>
              <a:gd name="T16" fmla="*/ 510 w 603"/>
              <a:gd name="T17" fmla="*/ 67 h 525"/>
              <a:gd name="T18" fmla="*/ 514 w 603"/>
              <a:gd name="T19" fmla="*/ 168 h 525"/>
              <a:gd name="T20" fmla="*/ 523 w 603"/>
              <a:gd name="T21" fmla="*/ 187 h 525"/>
              <a:gd name="T22" fmla="*/ 593 w 603"/>
              <a:gd name="T23" fmla="*/ 339 h 525"/>
              <a:gd name="T24" fmla="*/ 481 w 603"/>
              <a:gd name="T25" fmla="*/ 460 h 525"/>
              <a:gd name="T26" fmla="*/ 475 w 603"/>
              <a:gd name="T27" fmla="*/ 462 h 525"/>
              <a:gd name="T28" fmla="*/ 473 w 603"/>
              <a:gd name="T29" fmla="*/ 465 h 525"/>
              <a:gd name="T30" fmla="*/ 490 w 603"/>
              <a:gd name="T31" fmla="*/ 525 h 525"/>
              <a:gd name="T32" fmla="*/ 112 w 603"/>
              <a:gd name="T33" fmla="*/ 517 h 525"/>
              <a:gd name="T34" fmla="*/ 77 w 603"/>
              <a:gd name="T35" fmla="*/ 391 h 525"/>
              <a:gd name="T36" fmla="*/ 545 w 603"/>
              <a:gd name="T37" fmla="*/ 391 h 525"/>
              <a:gd name="T38" fmla="*/ 545 w 603"/>
              <a:gd name="T39" fmla="*/ 241 h 525"/>
              <a:gd name="T40" fmla="*/ 448 w 603"/>
              <a:gd name="T41" fmla="*/ 241 h 525"/>
              <a:gd name="T42" fmla="*/ 448 w 603"/>
              <a:gd name="T43" fmla="*/ 265 h 525"/>
              <a:gd name="T44" fmla="*/ 487 w 603"/>
              <a:gd name="T45" fmla="*/ 265 h 525"/>
              <a:gd name="T46" fmla="*/ 522 w 603"/>
              <a:gd name="T47" fmla="*/ 277 h 525"/>
              <a:gd name="T48" fmla="*/ 376 w 603"/>
              <a:gd name="T49" fmla="*/ 277 h 525"/>
              <a:gd name="T50" fmla="*/ 367 w 603"/>
              <a:gd name="T51" fmla="*/ 270 h 525"/>
              <a:gd name="T52" fmla="*/ 369 w 603"/>
              <a:gd name="T53" fmla="*/ 265 h 525"/>
              <a:gd name="T54" fmla="*/ 441 w 603"/>
              <a:gd name="T55" fmla="*/ 265 h 525"/>
              <a:gd name="T56" fmla="*/ 441 w 603"/>
              <a:gd name="T57" fmla="*/ 241 h 525"/>
              <a:gd name="T58" fmla="*/ 266 w 603"/>
              <a:gd name="T59" fmla="*/ 241 h 525"/>
              <a:gd name="T60" fmla="*/ 267 w 603"/>
              <a:gd name="T61" fmla="*/ 266 h 525"/>
              <a:gd name="T62" fmla="*/ 339 w 603"/>
              <a:gd name="T63" fmla="*/ 266 h 525"/>
              <a:gd name="T64" fmla="*/ 339 w 603"/>
              <a:gd name="T65" fmla="*/ 277 h 525"/>
              <a:gd name="T66" fmla="*/ 191 w 603"/>
              <a:gd name="T67" fmla="*/ 273 h 525"/>
              <a:gd name="T68" fmla="*/ 262 w 603"/>
              <a:gd name="T69" fmla="*/ 263 h 525"/>
              <a:gd name="T70" fmla="*/ 262 w 603"/>
              <a:gd name="T71" fmla="*/ 241 h 525"/>
              <a:gd name="T72" fmla="*/ 90 w 603"/>
              <a:gd name="T73" fmla="*/ 241 h 525"/>
              <a:gd name="T74" fmla="*/ 90 w 603"/>
              <a:gd name="T75" fmla="*/ 266 h 525"/>
              <a:gd name="T76" fmla="*/ 162 w 603"/>
              <a:gd name="T77" fmla="*/ 266 h 525"/>
              <a:gd name="T78" fmla="*/ 162 w 603"/>
              <a:gd name="T79" fmla="*/ 275 h 525"/>
              <a:gd name="T80" fmla="*/ 77 w 603"/>
              <a:gd name="T81" fmla="*/ 279 h 525"/>
              <a:gd name="T82" fmla="*/ 77 w 603"/>
              <a:gd name="T83" fmla="*/ 391 h 525"/>
              <a:gd name="T84" fmla="*/ 398 w 603"/>
              <a:gd name="T85" fmla="*/ 172 h 525"/>
              <a:gd name="T86" fmla="*/ 503 w 603"/>
              <a:gd name="T87" fmla="*/ 172 h 525"/>
              <a:gd name="T88" fmla="*/ 497 w 603"/>
              <a:gd name="T89" fmla="*/ 69 h 525"/>
              <a:gd name="T90" fmla="*/ 477 w 603"/>
              <a:gd name="T91" fmla="*/ 51 h 525"/>
              <a:gd name="T92" fmla="*/ 441 w 603"/>
              <a:gd name="T93" fmla="*/ 57 h 525"/>
              <a:gd name="T94" fmla="*/ 398 w 603"/>
              <a:gd name="T95" fmla="*/ 172 h 525"/>
              <a:gd name="T96" fmla="*/ 228 w 603"/>
              <a:gd name="T97" fmla="*/ 171 h 525"/>
              <a:gd name="T98" fmla="*/ 188 w 603"/>
              <a:gd name="T99" fmla="*/ 66 h 525"/>
              <a:gd name="T100" fmla="*/ 164 w 603"/>
              <a:gd name="T101" fmla="*/ 49 h 525"/>
              <a:gd name="T102" fmla="*/ 135 w 603"/>
              <a:gd name="T103" fmla="*/ 66 h 525"/>
              <a:gd name="T104" fmla="*/ 128 w 603"/>
              <a:gd name="T105" fmla="*/ 171 h 525"/>
              <a:gd name="T106" fmla="*/ 228 w 603"/>
              <a:gd name="T107" fmla="*/ 171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3" h="525">
                <a:moveTo>
                  <a:pt x="112" y="517"/>
                </a:moveTo>
                <a:cubicBezTo>
                  <a:pt x="121" y="496"/>
                  <a:pt x="128" y="479"/>
                  <a:pt x="135" y="462"/>
                </a:cubicBezTo>
                <a:cubicBezTo>
                  <a:pt x="118" y="453"/>
                  <a:pt x="102" y="446"/>
                  <a:pt x="87" y="436"/>
                </a:cubicBezTo>
                <a:cubicBezTo>
                  <a:pt x="0" y="374"/>
                  <a:pt x="7" y="240"/>
                  <a:pt x="100" y="188"/>
                </a:cubicBezTo>
                <a:cubicBezTo>
                  <a:pt x="115" y="180"/>
                  <a:pt x="119" y="171"/>
                  <a:pt x="119" y="154"/>
                </a:cubicBezTo>
                <a:cubicBezTo>
                  <a:pt x="120" y="116"/>
                  <a:pt x="122" y="78"/>
                  <a:pt x="127" y="41"/>
                </a:cubicBezTo>
                <a:cubicBezTo>
                  <a:pt x="131" y="11"/>
                  <a:pt x="139" y="4"/>
                  <a:pt x="169" y="4"/>
                </a:cubicBezTo>
                <a:cubicBezTo>
                  <a:pt x="262" y="2"/>
                  <a:pt x="356" y="0"/>
                  <a:pt x="450" y="2"/>
                </a:cubicBezTo>
                <a:cubicBezTo>
                  <a:pt x="495" y="2"/>
                  <a:pt x="506" y="16"/>
                  <a:pt x="510" y="67"/>
                </a:cubicBezTo>
                <a:cubicBezTo>
                  <a:pt x="513" y="100"/>
                  <a:pt x="512" y="134"/>
                  <a:pt x="514" y="168"/>
                </a:cubicBezTo>
                <a:cubicBezTo>
                  <a:pt x="514" y="175"/>
                  <a:pt x="518" y="184"/>
                  <a:pt x="523" y="187"/>
                </a:cubicBezTo>
                <a:cubicBezTo>
                  <a:pt x="578" y="223"/>
                  <a:pt x="603" y="274"/>
                  <a:pt x="593" y="339"/>
                </a:cubicBezTo>
                <a:cubicBezTo>
                  <a:pt x="583" y="403"/>
                  <a:pt x="543" y="443"/>
                  <a:pt x="481" y="460"/>
                </a:cubicBezTo>
                <a:cubicBezTo>
                  <a:pt x="479" y="461"/>
                  <a:pt x="477" y="461"/>
                  <a:pt x="475" y="462"/>
                </a:cubicBezTo>
                <a:cubicBezTo>
                  <a:pt x="475" y="462"/>
                  <a:pt x="474" y="463"/>
                  <a:pt x="473" y="465"/>
                </a:cubicBezTo>
                <a:cubicBezTo>
                  <a:pt x="478" y="483"/>
                  <a:pt x="484" y="503"/>
                  <a:pt x="490" y="525"/>
                </a:cubicBezTo>
                <a:cubicBezTo>
                  <a:pt x="364" y="522"/>
                  <a:pt x="240" y="520"/>
                  <a:pt x="112" y="517"/>
                </a:cubicBezTo>
                <a:close/>
                <a:moveTo>
                  <a:pt x="77" y="391"/>
                </a:moveTo>
                <a:cubicBezTo>
                  <a:pt x="234" y="391"/>
                  <a:pt x="389" y="391"/>
                  <a:pt x="545" y="391"/>
                </a:cubicBezTo>
                <a:cubicBezTo>
                  <a:pt x="545" y="341"/>
                  <a:pt x="545" y="291"/>
                  <a:pt x="545" y="241"/>
                </a:cubicBezTo>
                <a:cubicBezTo>
                  <a:pt x="512" y="241"/>
                  <a:pt x="480" y="241"/>
                  <a:pt x="448" y="241"/>
                </a:cubicBezTo>
                <a:cubicBezTo>
                  <a:pt x="448" y="250"/>
                  <a:pt x="448" y="257"/>
                  <a:pt x="448" y="265"/>
                </a:cubicBezTo>
                <a:cubicBezTo>
                  <a:pt x="462" y="265"/>
                  <a:pt x="475" y="264"/>
                  <a:pt x="487" y="265"/>
                </a:cubicBezTo>
                <a:cubicBezTo>
                  <a:pt x="498" y="267"/>
                  <a:pt x="513" y="257"/>
                  <a:pt x="522" y="277"/>
                </a:cubicBezTo>
                <a:cubicBezTo>
                  <a:pt x="471" y="277"/>
                  <a:pt x="423" y="277"/>
                  <a:pt x="376" y="277"/>
                </a:cubicBezTo>
                <a:cubicBezTo>
                  <a:pt x="373" y="277"/>
                  <a:pt x="370" y="272"/>
                  <a:pt x="367" y="270"/>
                </a:cubicBezTo>
                <a:cubicBezTo>
                  <a:pt x="368" y="268"/>
                  <a:pt x="368" y="267"/>
                  <a:pt x="369" y="265"/>
                </a:cubicBezTo>
                <a:cubicBezTo>
                  <a:pt x="393" y="265"/>
                  <a:pt x="416" y="265"/>
                  <a:pt x="441" y="265"/>
                </a:cubicBezTo>
                <a:cubicBezTo>
                  <a:pt x="441" y="256"/>
                  <a:pt x="441" y="249"/>
                  <a:pt x="441" y="241"/>
                </a:cubicBezTo>
                <a:cubicBezTo>
                  <a:pt x="382" y="241"/>
                  <a:pt x="325" y="241"/>
                  <a:pt x="266" y="241"/>
                </a:cubicBezTo>
                <a:cubicBezTo>
                  <a:pt x="266" y="250"/>
                  <a:pt x="267" y="257"/>
                  <a:pt x="267" y="266"/>
                </a:cubicBezTo>
                <a:cubicBezTo>
                  <a:pt x="292" y="266"/>
                  <a:pt x="316" y="266"/>
                  <a:pt x="339" y="266"/>
                </a:cubicBezTo>
                <a:cubicBezTo>
                  <a:pt x="339" y="270"/>
                  <a:pt x="339" y="274"/>
                  <a:pt x="339" y="277"/>
                </a:cubicBezTo>
                <a:cubicBezTo>
                  <a:pt x="290" y="277"/>
                  <a:pt x="241" y="277"/>
                  <a:pt x="191" y="273"/>
                </a:cubicBezTo>
                <a:cubicBezTo>
                  <a:pt x="213" y="260"/>
                  <a:pt x="239" y="270"/>
                  <a:pt x="262" y="263"/>
                </a:cubicBezTo>
                <a:cubicBezTo>
                  <a:pt x="262" y="255"/>
                  <a:pt x="262" y="249"/>
                  <a:pt x="262" y="241"/>
                </a:cubicBezTo>
                <a:cubicBezTo>
                  <a:pt x="205" y="241"/>
                  <a:pt x="148" y="241"/>
                  <a:pt x="90" y="241"/>
                </a:cubicBezTo>
                <a:cubicBezTo>
                  <a:pt x="90" y="249"/>
                  <a:pt x="90" y="257"/>
                  <a:pt x="90" y="266"/>
                </a:cubicBezTo>
                <a:cubicBezTo>
                  <a:pt x="115" y="266"/>
                  <a:pt x="138" y="266"/>
                  <a:pt x="162" y="266"/>
                </a:cubicBezTo>
                <a:cubicBezTo>
                  <a:pt x="162" y="269"/>
                  <a:pt x="162" y="272"/>
                  <a:pt x="162" y="275"/>
                </a:cubicBezTo>
                <a:cubicBezTo>
                  <a:pt x="134" y="281"/>
                  <a:pt x="105" y="274"/>
                  <a:pt x="77" y="279"/>
                </a:cubicBezTo>
                <a:cubicBezTo>
                  <a:pt x="77" y="317"/>
                  <a:pt x="77" y="353"/>
                  <a:pt x="77" y="391"/>
                </a:cubicBezTo>
                <a:close/>
                <a:moveTo>
                  <a:pt x="398" y="172"/>
                </a:moveTo>
                <a:cubicBezTo>
                  <a:pt x="434" y="172"/>
                  <a:pt x="468" y="172"/>
                  <a:pt x="503" y="172"/>
                </a:cubicBezTo>
                <a:cubicBezTo>
                  <a:pt x="509" y="139"/>
                  <a:pt x="507" y="104"/>
                  <a:pt x="497" y="69"/>
                </a:cubicBezTo>
                <a:cubicBezTo>
                  <a:pt x="495" y="61"/>
                  <a:pt x="484" y="52"/>
                  <a:pt x="477" y="51"/>
                </a:cubicBezTo>
                <a:cubicBezTo>
                  <a:pt x="465" y="49"/>
                  <a:pt x="444" y="50"/>
                  <a:pt x="441" y="57"/>
                </a:cubicBezTo>
                <a:cubicBezTo>
                  <a:pt x="424" y="94"/>
                  <a:pt x="412" y="133"/>
                  <a:pt x="398" y="172"/>
                </a:cubicBezTo>
                <a:close/>
                <a:moveTo>
                  <a:pt x="228" y="171"/>
                </a:moveTo>
                <a:cubicBezTo>
                  <a:pt x="214" y="136"/>
                  <a:pt x="200" y="101"/>
                  <a:pt x="188" y="66"/>
                </a:cubicBezTo>
                <a:cubicBezTo>
                  <a:pt x="184" y="52"/>
                  <a:pt x="176" y="49"/>
                  <a:pt x="164" y="49"/>
                </a:cubicBezTo>
                <a:cubicBezTo>
                  <a:pt x="150" y="49"/>
                  <a:pt x="140" y="53"/>
                  <a:pt x="135" y="66"/>
                </a:cubicBezTo>
                <a:cubicBezTo>
                  <a:pt x="124" y="101"/>
                  <a:pt x="125" y="136"/>
                  <a:pt x="128" y="171"/>
                </a:cubicBezTo>
                <a:cubicBezTo>
                  <a:pt x="162" y="171"/>
                  <a:pt x="194" y="171"/>
                  <a:pt x="228" y="17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9">
            <a:extLst>
              <a:ext uri="{FF2B5EF4-FFF2-40B4-BE49-F238E27FC236}">
                <a16:creationId xmlns:a16="http://schemas.microsoft.com/office/drawing/2014/main" id="{0768B542-C66D-40C9-8E82-F99AEBCE79BD}"/>
              </a:ext>
            </a:extLst>
          </p:cNvPr>
          <p:cNvSpPr>
            <a:spLocks noEditPoints="1"/>
          </p:cNvSpPr>
          <p:nvPr/>
        </p:nvSpPr>
        <p:spPr bwMode="auto">
          <a:xfrm>
            <a:off x="2784476" y="4365625"/>
            <a:ext cx="846138" cy="654050"/>
          </a:xfrm>
          <a:custGeom>
            <a:avLst/>
            <a:gdLst>
              <a:gd name="T0" fmla="*/ 4 w 507"/>
              <a:gd name="T1" fmla="*/ 263 h 508"/>
              <a:gd name="T2" fmla="*/ 504 w 507"/>
              <a:gd name="T3" fmla="*/ 252 h 508"/>
              <a:gd name="T4" fmla="*/ 225 w 507"/>
              <a:gd name="T5" fmla="*/ 293 h 508"/>
              <a:gd name="T6" fmla="*/ 93 w 507"/>
              <a:gd name="T7" fmla="*/ 333 h 508"/>
              <a:gd name="T8" fmla="*/ 225 w 507"/>
              <a:gd name="T9" fmla="*/ 293 h 508"/>
              <a:gd name="T10" fmla="*/ 247 w 507"/>
              <a:gd name="T11" fmla="*/ 302 h 508"/>
              <a:gd name="T12" fmla="*/ 153 w 507"/>
              <a:gd name="T13" fmla="*/ 402 h 508"/>
              <a:gd name="T14" fmla="*/ 237 w 507"/>
              <a:gd name="T15" fmla="*/ 213 h 508"/>
              <a:gd name="T16" fmla="*/ 269 w 507"/>
              <a:gd name="T17" fmla="*/ 81 h 508"/>
              <a:gd name="T18" fmla="*/ 237 w 507"/>
              <a:gd name="T19" fmla="*/ 213 h 508"/>
              <a:gd name="T20" fmla="*/ 282 w 507"/>
              <a:gd name="T21" fmla="*/ 221 h 508"/>
              <a:gd name="T22" fmla="*/ 414 w 507"/>
              <a:gd name="T23" fmla="*/ 182 h 508"/>
              <a:gd name="T24" fmla="*/ 210 w 507"/>
              <a:gd name="T25" fmla="*/ 274 h 508"/>
              <a:gd name="T26" fmla="*/ 77 w 507"/>
              <a:gd name="T27" fmla="*/ 243 h 508"/>
              <a:gd name="T28" fmla="*/ 210 w 507"/>
              <a:gd name="T29" fmla="*/ 274 h 508"/>
              <a:gd name="T30" fmla="*/ 264 w 507"/>
              <a:gd name="T31" fmla="*/ 214 h 508"/>
              <a:gd name="T32" fmla="*/ 286 w 507"/>
              <a:gd name="T33" fmla="*/ 92 h 508"/>
              <a:gd name="T34" fmla="*/ 400 w 507"/>
              <a:gd name="T35" fmla="*/ 358 h 508"/>
              <a:gd name="T36" fmla="*/ 299 w 507"/>
              <a:gd name="T37" fmla="*/ 264 h 508"/>
              <a:gd name="T38" fmla="*/ 400 w 507"/>
              <a:gd name="T39" fmla="*/ 358 h 508"/>
              <a:gd name="T40" fmla="*/ 430 w 507"/>
              <a:gd name="T41" fmla="*/ 266 h 508"/>
              <a:gd name="T42" fmla="*/ 296 w 507"/>
              <a:gd name="T43" fmla="*/ 241 h 508"/>
              <a:gd name="T44" fmla="*/ 423 w 507"/>
              <a:gd name="T45" fmla="*/ 270 h 508"/>
              <a:gd name="T46" fmla="*/ 309 w 507"/>
              <a:gd name="T47" fmla="*/ 417 h 508"/>
              <a:gd name="T48" fmla="*/ 239 w 507"/>
              <a:gd name="T49" fmla="*/ 433 h 508"/>
              <a:gd name="T50" fmla="*/ 208 w 507"/>
              <a:gd name="T51" fmla="*/ 245 h 508"/>
              <a:gd name="T52" fmla="*/ 88 w 507"/>
              <a:gd name="T53" fmla="*/ 226 h 508"/>
              <a:gd name="T54" fmla="*/ 382 w 507"/>
              <a:gd name="T55" fmla="*/ 368 h 508"/>
              <a:gd name="T56" fmla="*/ 286 w 507"/>
              <a:gd name="T57" fmla="*/ 288 h 508"/>
              <a:gd name="T58" fmla="*/ 382 w 507"/>
              <a:gd name="T59" fmla="*/ 368 h 508"/>
              <a:gd name="T60" fmla="*/ 217 w 507"/>
              <a:gd name="T61" fmla="*/ 228 h 508"/>
              <a:gd name="T62" fmla="*/ 178 w 507"/>
              <a:gd name="T63" fmla="*/ 97 h 508"/>
              <a:gd name="T64" fmla="*/ 278 w 507"/>
              <a:gd name="T65" fmla="*/ 256 h 508"/>
              <a:gd name="T66" fmla="*/ 239 w 507"/>
              <a:gd name="T67" fmla="*/ 258 h 508"/>
              <a:gd name="T68" fmla="*/ 278 w 507"/>
              <a:gd name="T69" fmla="*/ 256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7" h="508">
                <a:moveTo>
                  <a:pt x="255" y="506"/>
                </a:moveTo>
                <a:cubicBezTo>
                  <a:pt x="126" y="508"/>
                  <a:pt x="8" y="409"/>
                  <a:pt x="4" y="263"/>
                </a:cubicBezTo>
                <a:cubicBezTo>
                  <a:pt x="0" y="128"/>
                  <a:pt x="104" y="17"/>
                  <a:pt x="238" y="8"/>
                </a:cubicBezTo>
                <a:cubicBezTo>
                  <a:pt x="381" y="0"/>
                  <a:pt x="500" y="108"/>
                  <a:pt x="504" y="252"/>
                </a:cubicBezTo>
                <a:cubicBezTo>
                  <a:pt x="507" y="384"/>
                  <a:pt x="404" y="505"/>
                  <a:pt x="255" y="506"/>
                </a:cubicBezTo>
                <a:close/>
                <a:moveTo>
                  <a:pt x="225" y="293"/>
                </a:moveTo>
                <a:cubicBezTo>
                  <a:pt x="225" y="292"/>
                  <a:pt x="224" y="291"/>
                  <a:pt x="224" y="290"/>
                </a:cubicBezTo>
                <a:cubicBezTo>
                  <a:pt x="182" y="303"/>
                  <a:pt x="141" y="317"/>
                  <a:pt x="93" y="333"/>
                </a:cubicBezTo>
                <a:cubicBezTo>
                  <a:pt x="112" y="353"/>
                  <a:pt x="128" y="368"/>
                  <a:pt x="144" y="385"/>
                </a:cubicBezTo>
                <a:cubicBezTo>
                  <a:pt x="172" y="352"/>
                  <a:pt x="199" y="323"/>
                  <a:pt x="225" y="293"/>
                </a:cubicBezTo>
                <a:close/>
                <a:moveTo>
                  <a:pt x="222" y="423"/>
                </a:moveTo>
                <a:cubicBezTo>
                  <a:pt x="231" y="380"/>
                  <a:pt x="239" y="341"/>
                  <a:pt x="247" y="302"/>
                </a:cubicBezTo>
                <a:cubicBezTo>
                  <a:pt x="246" y="301"/>
                  <a:pt x="245" y="301"/>
                  <a:pt x="244" y="300"/>
                </a:cubicBezTo>
                <a:cubicBezTo>
                  <a:pt x="215" y="333"/>
                  <a:pt x="186" y="365"/>
                  <a:pt x="153" y="402"/>
                </a:cubicBezTo>
                <a:cubicBezTo>
                  <a:pt x="178" y="410"/>
                  <a:pt x="199" y="416"/>
                  <a:pt x="222" y="423"/>
                </a:cubicBezTo>
                <a:close/>
                <a:moveTo>
                  <a:pt x="237" y="213"/>
                </a:moveTo>
                <a:cubicBezTo>
                  <a:pt x="238" y="213"/>
                  <a:pt x="240" y="213"/>
                  <a:pt x="241" y="213"/>
                </a:cubicBezTo>
                <a:cubicBezTo>
                  <a:pt x="250" y="171"/>
                  <a:pt x="259" y="129"/>
                  <a:pt x="269" y="81"/>
                </a:cubicBezTo>
                <a:cubicBezTo>
                  <a:pt x="243" y="87"/>
                  <a:pt x="222" y="92"/>
                  <a:pt x="199" y="98"/>
                </a:cubicBezTo>
                <a:cubicBezTo>
                  <a:pt x="212" y="138"/>
                  <a:pt x="224" y="176"/>
                  <a:pt x="237" y="213"/>
                </a:cubicBezTo>
                <a:close/>
                <a:moveTo>
                  <a:pt x="365" y="129"/>
                </a:moveTo>
                <a:cubicBezTo>
                  <a:pt x="336" y="162"/>
                  <a:pt x="309" y="192"/>
                  <a:pt x="282" y="221"/>
                </a:cubicBezTo>
                <a:cubicBezTo>
                  <a:pt x="283" y="222"/>
                  <a:pt x="284" y="223"/>
                  <a:pt x="285" y="225"/>
                </a:cubicBezTo>
                <a:cubicBezTo>
                  <a:pt x="326" y="211"/>
                  <a:pt x="367" y="197"/>
                  <a:pt x="414" y="182"/>
                </a:cubicBezTo>
                <a:cubicBezTo>
                  <a:pt x="396" y="163"/>
                  <a:pt x="381" y="147"/>
                  <a:pt x="365" y="129"/>
                </a:cubicBezTo>
                <a:close/>
                <a:moveTo>
                  <a:pt x="210" y="274"/>
                </a:moveTo>
                <a:cubicBezTo>
                  <a:pt x="210" y="273"/>
                  <a:pt x="210" y="271"/>
                  <a:pt x="210" y="270"/>
                </a:cubicBezTo>
                <a:cubicBezTo>
                  <a:pt x="168" y="261"/>
                  <a:pt x="126" y="253"/>
                  <a:pt x="77" y="243"/>
                </a:cubicBezTo>
                <a:cubicBezTo>
                  <a:pt x="84" y="268"/>
                  <a:pt x="89" y="290"/>
                  <a:pt x="95" y="312"/>
                </a:cubicBezTo>
                <a:cubicBezTo>
                  <a:pt x="136" y="299"/>
                  <a:pt x="173" y="286"/>
                  <a:pt x="210" y="274"/>
                </a:cubicBezTo>
                <a:close/>
                <a:moveTo>
                  <a:pt x="261" y="212"/>
                </a:moveTo>
                <a:cubicBezTo>
                  <a:pt x="262" y="212"/>
                  <a:pt x="263" y="213"/>
                  <a:pt x="264" y="214"/>
                </a:cubicBezTo>
                <a:cubicBezTo>
                  <a:pt x="293" y="181"/>
                  <a:pt x="322" y="149"/>
                  <a:pt x="355" y="111"/>
                </a:cubicBezTo>
                <a:cubicBezTo>
                  <a:pt x="329" y="104"/>
                  <a:pt x="308" y="98"/>
                  <a:pt x="286" y="92"/>
                </a:cubicBezTo>
                <a:cubicBezTo>
                  <a:pt x="277" y="134"/>
                  <a:pt x="269" y="173"/>
                  <a:pt x="261" y="212"/>
                </a:cubicBezTo>
                <a:close/>
                <a:moveTo>
                  <a:pt x="400" y="358"/>
                </a:moveTo>
                <a:cubicBezTo>
                  <a:pt x="407" y="332"/>
                  <a:pt x="413" y="312"/>
                  <a:pt x="420" y="289"/>
                </a:cubicBezTo>
                <a:cubicBezTo>
                  <a:pt x="377" y="280"/>
                  <a:pt x="338" y="272"/>
                  <a:pt x="299" y="264"/>
                </a:cubicBezTo>
                <a:cubicBezTo>
                  <a:pt x="299" y="265"/>
                  <a:pt x="298" y="267"/>
                  <a:pt x="298" y="268"/>
                </a:cubicBezTo>
                <a:cubicBezTo>
                  <a:pt x="330" y="296"/>
                  <a:pt x="362" y="325"/>
                  <a:pt x="400" y="358"/>
                </a:cubicBezTo>
                <a:close/>
                <a:moveTo>
                  <a:pt x="423" y="270"/>
                </a:moveTo>
                <a:cubicBezTo>
                  <a:pt x="426" y="269"/>
                  <a:pt x="428" y="267"/>
                  <a:pt x="430" y="266"/>
                </a:cubicBezTo>
                <a:cubicBezTo>
                  <a:pt x="424" y="245"/>
                  <a:pt x="419" y="224"/>
                  <a:pt x="413" y="202"/>
                </a:cubicBezTo>
                <a:cubicBezTo>
                  <a:pt x="371" y="216"/>
                  <a:pt x="333" y="228"/>
                  <a:pt x="296" y="241"/>
                </a:cubicBezTo>
                <a:cubicBezTo>
                  <a:pt x="296" y="242"/>
                  <a:pt x="296" y="243"/>
                  <a:pt x="296" y="244"/>
                </a:cubicBezTo>
                <a:cubicBezTo>
                  <a:pt x="339" y="253"/>
                  <a:pt x="381" y="262"/>
                  <a:pt x="423" y="270"/>
                </a:cubicBezTo>
                <a:close/>
                <a:moveTo>
                  <a:pt x="239" y="433"/>
                </a:moveTo>
                <a:cubicBezTo>
                  <a:pt x="265" y="427"/>
                  <a:pt x="286" y="422"/>
                  <a:pt x="309" y="417"/>
                </a:cubicBezTo>
                <a:cubicBezTo>
                  <a:pt x="295" y="375"/>
                  <a:pt x="283" y="337"/>
                  <a:pt x="268" y="293"/>
                </a:cubicBezTo>
                <a:cubicBezTo>
                  <a:pt x="258" y="342"/>
                  <a:pt x="249" y="384"/>
                  <a:pt x="239" y="433"/>
                </a:cubicBezTo>
                <a:close/>
                <a:moveTo>
                  <a:pt x="206" y="250"/>
                </a:moveTo>
                <a:cubicBezTo>
                  <a:pt x="207" y="248"/>
                  <a:pt x="208" y="247"/>
                  <a:pt x="208" y="245"/>
                </a:cubicBezTo>
                <a:cubicBezTo>
                  <a:pt x="177" y="217"/>
                  <a:pt x="145" y="189"/>
                  <a:pt x="108" y="156"/>
                </a:cubicBezTo>
                <a:cubicBezTo>
                  <a:pt x="101" y="182"/>
                  <a:pt x="95" y="203"/>
                  <a:pt x="88" y="226"/>
                </a:cubicBezTo>
                <a:cubicBezTo>
                  <a:pt x="131" y="234"/>
                  <a:pt x="169" y="242"/>
                  <a:pt x="206" y="250"/>
                </a:cubicBezTo>
                <a:close/>
                <a:moveTo>
                  <a:pt x="382" y="368"/>
                </a:moveTo>
                <a:cubicBezTo>
                  <a:pt x="349" y="339"/>
                  <a:pt x="319" y="312"/>
                  <a:pt x="290" y="286"/>
                </a:cubicBezTo>
                <a:cubicBezTo>
                  <a:pt x="289" y="286"/>
                  <a:pt x="288" y="287"/>
                  <a:pt x="286" y="288"/>
                </a:cubicBezTo>
                <a:cubicBezTo>
                  <a:pt x="300" y="329"/>
                  <a:pt x="314" y="370"/>
                  <a:pt x="330" y="417"/>
                </a:cubicBezTo>
                <a:cubicBezTo>
                  <a:pt x="349" y="399"/>
                  <a:pt x="364" y="384"/>
                  <a:pt x="382" y="368"/>
                </a:cubicBezTo>
                <a:close/>
                <a:moveTo>
                  <a:pt x="126" y="146"/>
                </a:moveTo>
                <a:cubicBezTo>
                  <a:pt x="158" y="175"/>
                  <a:pt x="188" y="201"/>
                  <a:pt x="217" y="228"/>
                </a:cubicBezTo>
                <a:cubicBezTo>
                  <a:pt x="219" y="227"/>
                  <a:pt x="220" y="226"/>
                  <a:pt x="221" y="226"/>
                </a:cubicBezTo>
                <a:cubicBezTo>
                  <a:pt x="207" y="185"/>
                  <a:pt x="194" y="144"/>
                  <a:pt x="178" y="97"/>
                </a:cubicBezTo>
                <a:cubicBezTo>
                  <a:pt x="159" y="116"/>
                  <a:pt x="143" y="130"/>
                  <a:pt x="126" y="146"/>
                </a:cubicBezTo>
                <a:close/>
                <a:moveTo>
                  <a:pt x="278" y="256"/>
                </a:moveTo>
                <a:cubicBezTo>
                  <a:pt x="266" y="249"/>
                  <a:pt x="259" y="241"/>
                  <a:pt x="253" y="242"/>
                </a:cubicBezTo>
                <a:cubicBezTo>
                  <a:pt x="248" y="243"/>
                  <a:pt x="239" y="252"/>
                  <a:pt x="239" y="258"/>
                </a:cubicBezTo>
                <a:cubicBezTo>
                  <a:pt x="240" y="263"/>
                  <a:pt x="249" y="272"/>
                  <a:pt x="255" y="272"/>
                </a:cubicBezTo>
                <a:cubicBezTo>
                  <a:pt x="260" y="272"/>
                  <a:pt x="267" y="264"/>
                  <a:pt x="278" y="25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10">
            <a:extLst>
              <a:ext uri="{FF2B5EF4-FFF2-40B4-BE49-F238E27FC236}">
                <a16:creationId xmlns:a16="http://schemas.microsoft.com/office/drawing/2014/main" id="{B7ACE207-ABCA-4295-AAE9-367F7466FE30}"/>
              </a:ext>
            </a:extLst>
          </p:cNvPr>
          <p:cNvSpPr>
            <a:spLocks/>
          </p:cNvSpPr>
          <p:nvPr/>
        </p:nvSpPr>
        <p:spPr bwMode="auto">
          <a:xfrm>
            <a:off x="1541463" y="823912"/>
            <a:ext cx="952500" cy="890588"/>
          </a:xfrm>
          <a:custGeom>
            <a:avLst/>
            <a:gdLst>
              <a:gd name="T0" fmla="*/ 522 w 571"/>
              <a:gd name="T1" fmla="*/ 413 h 691"/>
              <a:gd name="T2" fmla="*/ 412 w 571"/>
              <a:gd name="T3" fmla="*/ 401 h 691"/>
              <a:gd name="T4" fmla="*/ 401 w 571"/>
              <a:gd name="T5" fmla="*/ 411 h 691"/>
              <a:gd name="T6" fmla="*/ 401 w 571"/>
              <a:gd name="T7" fmla="*/ 515 h 691"/>
              <a:gd name="T8" fmla="*/ 403 w 571"/>
              <a:gd name="T9" fmla="*/ 552 h 691"/>
              <a:gd name="T10" fmla="*/ 418 w 571"/>
              <a:gd name="T11" fmla="*/ 644 h 691"/>
              <a:gd name="T12" fmla="*/ 373 w 571"/>
              <a:gd name="T13" fmla="*/ 681 h 691"/>
              <a:gd name="T14" fmla="*/ 381 w 571"/>
              <a:gd name="T15" fmla="*/ 586 h 691"/>
              <a:gd name="T16" fmla="*/ 384 w 571"/>
              <a:gd name="T17" fmla="*/ 631 h 691"/>
              <a:gd name="T18" fmla="*/ 311 w 571"/>
              <a:gd name="T19" fmla="*/ 507 h 691"/>
              <a:gd name="T20" fmla="*/ 241 w 571"/>
              <a:gd name="T21" fmla="*/ 517 h 691"/>
              <a:gd name="T22" fmla="*/ 178 w 571"/>
              <a:gd name="T23" fmla="*/ 532 h 691"/>
              <a:gd name="T24" fmla="*/ 134 w 571"/>
              <a:gd name="T25" fmla="*/ 674 h 691"/>
              <a:gd name="T26" fmla="*/ 158 w 571"/>
              <a:gd name="T27" fmla="*/ 625 h 691"/>
              <a:gd name="T28" fmla="*/ 118 w 571"/>
              <a:gd name="T29" fmla="*/ 521 h 691"/>
              <a:gd name="T30" fmla="*/ 43 w 571"/>
              <a:gd name="T31" fmla="*/ 517 h 691"/>
              <a:gd name="T32" fmla="*/ 118 w 571"/>
              <a:gd name="T33" fmla="*/ 576 h 691"/>
              <a:gd name="T34" fmla="*/ 25 w 571"/>
              <a:gd name="T35" fmla="*/ 530 h 691"/>
              <a:gd name="T36" fmla="*/ 67 w 571"/>
              <a:gd name="T37" fmla="*/ 489 h 691"/>
              <a:gd name="T38" fmla="*/ 76 w 571"/>
              <a:gd name="T39" fmla="*/ 419 h 691"/>
              <a:gd name="T40" fmla="*/ 77 w 571"/>
              <a:gd name="T41" fmla="*/ 321 h 691"/>
              <a:gd name="T42" fmla="*/ 7 w 571"/>
              <a:gd name="T43" fmla="*/ 318 h 691"/>
              <a:gd name="T44" fmla="*/ 43 w 571"/>
              <a:gd name="T45" fmla="*/ 262 h 691"/>
              <a:gd name="T46" fmla="*/ 73 w 571"/>
              <a:gd name="T47" fmla="*/ 213 h 691"/>
              <a:gd name="T48" fmla="*/ 90 w 571"/>
              <a:gd name="T49" fmla="*/ 235 h 691"/>
              <a:gd name="T50" fmla="*/ 89 w 571"/>
              <a:gd name="T51" fmla="*/ 211 h 691"/>
              <a:gd name="T52" fmla="*/ 125 w 571"/>
              <a:gd name="T53" fmla="*/ 238 h 691"/>
              <a:gd name="T54" fmla="*/ 271 w 571"/>
              <a:gd name="T55" fmla="*/ 0 h 691"/>
              <a:gd name="T56" fmla="*/ 301 w 571"/>
              <a:gd name="T57" fmla="*/ 14 h 691"/>
              <a:gd name="T58" fmla="*/ 329 w 571"/>
              <a:gd name="T59" fmla="*/ 58 h 691"/>
              <a:gd name="T60" fmla="*/ 352 w 571"/>
              <a:gd name="T61" fmla="*/ 72 h 691"/>
              <a:gd name="T62" fmla="*/ 384 w 571"/>
              <a:gd name="T63" fmla="*/ 177 h 691"/>
              <a:gd name="T64" fmla="*/ 352 w 571"/>
              <a:gd name="T65" fmla="*/ 271 h 691"/>
              <a:gd name="T66" fmla="*/ 301 w 571"/>
              <a:gd name="T67" fmla="*/ 334 h 691"/>
              <a:gd name="T68" fmla="*/ 315 w 571"/>
              <a:gd name="T69" fmla="*/ 362 h 691"/>
              <a:gd name="T70" fmla="*/ 357 w 571"/>
              <a:gd name="T71" fmla="*/ 378 h 691"/>
              <a:gd name="T72" fmla="*/ 285 w 571"/>
              <a:gd name="T73" fmla="*/ 389 h 691"/>
              <a:gd name="T74" fmla="*/ 361 w 571"/>
              <a:gd name="T75" fmla="*/ 389 h 691"/>
              <a:gd name="T76" fmla="*/ 418 w 571"/>
              <a:gd name="T77" fmla="*/ 340 h 691"/>
              <a:gd name="T78" fmla="*/ 536 w 571"/>
              <a:gd name="T79" fmla="*/ 338 h 691"/>
              <a:gd name="T80" fmla="*/ 527 w 571"/>
              <a:gd name="T81" fmla="*/ 345 h 691"/>
              <a:gd name="T82" fmla="*/ 544 w 571"/>
              <a:gd name="T83" fmla="*/ 349 h 691"/>
              <a:gd name="T84" fmla="*/ 570 w 571"/>
              <a:gd name="T85" fmla="*/ 376 h 691"/>
              <a:gd name="T86" fmla="*/ 526 w 571"/>
              <a:gd name="T87" fmla="*/ 367 h 691"/>
              <a:gd name="T88" fmla="*/ 536 w 571"/>
              <a:gd name="T89" fmla="*/ 384 h 691"/>
              <a:gd name="T90" fmla="*/ 562 w 571"/>
              <a:gd name="T91" fmla="*/ 407 h 691"/>
              <a:gd name="T92" fmla="*/ 528 w 571"/>
              <a:gd name="T93" fmla="*/ 396 h 691"/>
              <a:gd name="T94" fmla="*/ 553 w 571"/>
              <a:gd name="T95" fmla="*/ 414 h 691"/>
              <a:gd name="T96" fmla="*/ 505 w 571"/>
              <a:gd name="T97" fmla="*/ 402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1" h="691">
                <a:moveTo>
                  <a:pt x="504" y="404"/>
                </a:moveTo>
                <a:cubicBezTo>
                  <a:pt x="511" y="408"/>
                  <a:pt x="518" y="411"/>
                  <a:pt x="522" y="413"/>
                </a:cubicBezTo>
                <a:cubicBezTo>
                  <a:pt x="492" y="412"/>
                  <a:pt x="459" y="411"/>
                  <a:pt x="427" y="409"/>
                </a:cubicBezTo>
                <a:cubicBezTo>
                  <a:pt x="422" y="408"/>
                  <a:pt x="417" y="403"/>
                  <a:pt x="412" y="401"/>
                </a:cubicBezTo>
                <a:cubicBezTo>
                  <a:pt x="409" y="400"/>
                  <a:pt x="404" y="401"/>
                  <a:pt x="400" y="401"/>
                </a:cubicBezTo>
                <a:cubicBezTo>
                  <a:pt x="400" y="404"/>
                  <a:pt x="399" y="409"/>
                  <a:pt x="401" y="411"/>
                </a:cubicBezTo>
                <a:cubicBezTo>
                  <a:pt x="425" y="441"/>
                  <a:pt x="419" y="468"/>
                  <a:pt x="398" y="496"/>
                </a:cubicBezTo>
                <a:cubicBezTo>
                  <a:pt x="395" y="500"/>
                  <a:pt x="397" y="512"/>
                  <a:pt x="401" y="515"/>
                </a:cubicBezTo>
                <a:cubicBezTo>
                  <a:pt x="421" y="532"/>
                  <a:pt x="421" y="532"/>
                  <a:pt x="405" y="550"/>
                </a:cubicBezTo>
                <a:cubicBezTo>
                  <a:pt x="403" y="552"/>
                  <a:pt x="401" y="554"/>
                  <a:pt x="403" y="552"/>
                </a:cubicBezTo>
                <a:cubicBezTo>
                  <a:pt x="407" y="574"/>
                  <a:pt x="410" y="592"/>
                  <a:pt x="413" y="611"/>
                </a:cubicBezTo>
                <a:cubicBezTo>
                  <a:pt x="415" y="622"/>
                  <a:pt x="418" y="633"/>
                  <a:pt x="418" y="644"/>
                </a:cubicBezTo>
                <a:cubicBezTo>
                  <a:pt x="418" y="654"/>
                  <a:pt x="419" y="666"/>
                  <a:pt x="414" y="673"/>
                </a:cubicBezTo>
                <a:cubicBezTo>
                  <a:pt x="405" y="686"/>
                  <a:pt x="391" y="691"/>
                  <a:pt x="373" y="681"/>
                </a:cubicBezTo>
                <a:cubicBezTo>
                  <a:pt x="382" y="667"/>
                  <a:pt x="404" y="659"/>
                  <a:pt x="397" y="637"/>
                </a:cubicBezTo>
                <a:cubicBezTo>
                  <a:pt x="392" y="620"/>
                  <a:pt x="386" y="603"/>
                  <a:pt x="381" y="586"/>
                </a:cubicBezTo>
                <a:cubicBezTo>
                  <a:pt x="377" y="587"/>
                  <a:pt x="374" y="587"/>
                  <a:pt x="370" y="588"/>
                </a:cubicBezTo>
                <a:cubicBezTo>
                  <a:pt x="375" y="602"/>
                  <a:pt x="379" y="615"/>
                  <a:pt x="384" y="631"/>
                </a:cubicBezTo>
                <a:cubicBezTo>
                  <a:pt x="343" y="619"/>
                  <a:pt x="338" y="603"/>
                  <a:pt x="364" y="570"/>
                </a:cubicBezTo>
                <a:cubicBezTo>
                  <a:pt x="346" y="549"/>
                  <a:pt x="329" y="528"/>
                  <a:pt x="311" y="507"/>
                </a:cubicBezTo>
                <a:cubicBezTo>
                  <a:pt x="309" y="504"/>
                  <a:pt x="303" y="504"/>
                  <a:pt x="299" y="504"/>
                </a:cubicBezTo>
                <a:cubicBezTo>
                  <a:pt x="279" y="508"/>
                  <a:pt x="260" y="515"/>
                  <a:pt x="241" y="517"/>
                </a:cubicBezTo>
                <a:cubicBezTo>
                  <a:pt x="221" y="520"/>
                  <a:pt x="201" y="518"/>
                  <a:pt x="180" y="518"/>
                </a:cubicBezTo>
                <a:cubicBezTo>
                  <a:pt x="179" y="523"/>
                  <a:pt x="178" y="528"/>
                  <a:pt x="178" y="532"/>
                </a:cubicBezTo>
                <a:cubicBezTo>
                  <a:pt x="178" y="570"/>
                  <a:pt x="179" y="608"/>
                  <a:pt x="180" y="645"/>
                </a:cubicBezTo>
                <a:cubicBezTo>
                  <a:pt x="181" y="671"/>
                  <a:pt x="166" y="682"/>
                  <a:pt x="134" y="674"/>
                </a:cubicBezTo>
                <a:cubicBezTo>
                  <a:pt x="136" y="671"/>
                  <a:pt x="138" y="666"/>
                  <a:pt x="140" y="665"/>
                </a:cubicBezTo>
                <a:cubicBezTo>
                  <a:pt x="159" y="657"/>
                  <a:pt x="160" y="641"/>
                  <a:pt x="158" y="625"/>
                </a:cubicBezTo>
                <a:cubicBezTo>
                  <a:pt x="156" y="597"/>
                  <a:pt x="153" y="570"/>
                  <a:pt x="149" y="542"/>
                </a:cubicBezTo>
                <a:cubicBezTo>
                  <a:pt x="146" y="518"/>
                  <a:pt x="141" y="518"/>
                  <a:pt x="118" y="521"/>
                </a:cubicBezTo>
                <a:cubicBezTo>
                  <a:pt x="101" y="523"/>
                  <a:pt x="83" y="520"/>
                  <a:pt x="65" y="520"/>
                </a:cubicBezTo>
                <a:cubicBezTo>
                  <a:pt x="57" y="519"/>
                  <a:pt x="50" y="518"/>
                  <a:pt x="43" y="517"/>
                </a:cubicBezTo>
                <a:cubicBezTo>
                  <a:pt x="47" y="549"/>
                  <a:pt x="55" y="555"/>
                  <a:pt x="86" y="558"/>
                </a:cubicBezTo>
                <a:cubicBezTo>
                  <a:pt x="96" y="559"/>
                  <a:pt x="105" y="568"/>
                  <a:pt x="118" y="576"/>
                </a:cubicBezTo>
                <a:cubicBezTo>
                  <a:pt x="80" y="589"/>
                  <a:pt x="49" y="577"/>
                  <a:pt x="34" y="547"/>
                </a:cubicBezTo>
                <a:cubicBezTo>
                  <a:pt x="31" y="542"/>
                  <a:pt x="28" y="536"/>
                  <a:pt x="25" y="530"/>
                </a:cubicBezTo>
                <a:cubicBezTo>
                  <a:pt x="12" y="509"/>
                  <a:pt x="17" y="499"/>
                  <a:pt x="41" y="494"/>
                </a:cubicBezTo>
                <a:cubicBezTo>
                  <a:pt x="50" y="493"/>
                  <a:pt x="58" y="491"/>
                  <a:pt x="67" y="489"/>
                </a:cubicBezTo>
                <a:cubicBezTo>
                  <a:pt x="71" y="488"/>
                  <a:pt x="75" y="485"/>
                  <a:pt x="82" y="481"/>
                </a:cubicBezTo>
                <a:cubicBezTo>
                  <a:pt x="63" y="462"/>
                  <a:pt x="71" y="441"/>
                  <a:pt x="76" y="419"/>
                </a:cubicBezTo>
                <a:cubicBezTo>
                  <a:pt x="83" y="390"/>
                  <a:pt x="84" y="361"/>
                  <a:pt x="87" y="332"/>
                </a:cubicBezTo>
                <a:cubicBezTo>
                  <a:pt x="87" y="328"/>
                  <a:pt x="80" y="321"/>
                  <a:pt x="77" y="321"/>
                </a:cubicBezTo>
                <a:cubicBezTo>
                  <a:pt x="63" y="322"/>
                  <a:pt x="49" y="323"/>
                  <a:pt x="36" y="327"/>
                </a:cubicBezTo>
                <a:cubicBezTo>
                  <a:pt x="23" y="332"/>
                  <a:pt x="13" y="329"/>
                  <a:pt x="7" y="318"/>
                </a:cubicBezTo>
                <a:cubicBezTo>
                  <a:pt x="0" y="306"/>
                  <a:pt x="8" y="298"/>
                  <a:pt x="18" y="292"/>
                </a:cubicBezTo>
                <a:cubicBezTo>
                  <a:pt x="30" y="285"/>
                  <a:pt x="44" y="279"/>
                  <a:pt x="43" y="262"/>
                </a:cubicBezTo>
                <a:cubicBezTo>
                  <a:pt x="43" y="262"/>
                  <a:pt x="44" y="261"/>
                  <a:pt x="44" y="260"/>
                </a:cubicBezTo>
                <a:cubicBezTo>
                  <a:pt x="62" y="250"/>
                  <a:pt x="72" y="235"/>
                  <a:pt x="73" y="213"/>
                </a:cubicBezTo>
                <a:cubicBezTo>
                  <a:pt x="78" y="221"/>
                  <a:pt x="82" y="229"/>
                  <a:pt x="86" y="237"/>
                </a:cubicBezTo>
                <a:cubicBezTo>
                  <a:pt x="87" y="236"/>
                  <a:pt x="89" y="236"/>
                  <a:pt x="90" y="235"/>
                </a:cubicBezTo>
                <a:cubicBezTo>
                  <a:pt x="89" y="228"/>
                  <a:pt x="87" y="221"/>
                  <a:pt x="86" y="214"/>
                </a:cubicBezTo>
                <a:cubicBezTo>
                  <a:pt x="87" y="213"/>
                  <a:pt x="88" y="212"/>
                  <a:pt x="89" y="211"/>
                </a:cubicBezTo>
                <a:cubicBezTo>
                  <a:pt x="100" y="224"/>
                  <a:pt x="110" y="236"/>
                  <a:pt x="124" y="252"/>
                </a:cubicBezTo>
                <a:cubicBezTo>
                  <a:pt x="124" y="244"/>
                  <a:pt x="124" y="241"/>
                  <a:pt x="125" y="238"/>
                </a:cubicBezTo>
                <a:cubicBezTo>
                  <a:pt x="159" y="249"/>
                  <a:pt x="159" y="249"/>
                  <a:pt x="177" y="316"/>
                </a:cubicBezTo>
                <a:cubicBezTo>
                  <a:pt x="318" y="209"/>
                  <a:pt x="312" y="110"/>
                  <a:pt x="271" y="0"/>
                </a:cubicBezTo>
                <a:cubicBezTo>
                  <a:pt x="282" y="16"/>
                  <a:pt x="293" y="32"/>
                  <a:pt x="307" y="52"/>
                </a:cubicBezTo>
                <a:cubicBezTo>
                  <a:pt x="305" y="37"/>
                  <a:pt x="303" y="25"/>
                  <a:pt x="301" y="14"/>
                </a:cubicBezTo>
                <a:cubicBezTo>
                  <a:pt x="303" y="13"/>
                  <a:pt x="304" y="12"/>
                  <a:pt x="306" y="11"/>
                </a:cubicBezTo>
                <a:cubicBezTo>
                  <a:pt x="313" y="27"/>
                  <a:pt x="323" y="42"/>
                  <a:pt x="329" y="58"/>
                </a:cubicBezTo>
                <a:cubicBezTo>
                  <a:pt x="335" y="74"/>
                  <a:pt x="339" y="92"/>
                  <a:pt x="348" y="109"/>
                </a:cubicBezTo>
                <a:cubicBezTo>
                  <a:pt x="349" y="98"/>
                  <a:pt x="350" y="87"/>
                  <a:pt x="352" y="72"/>
                </a:cubicBezTo>
                <a:cubicBezTo>
                  <a:pt x="371" y="92"/>
                  <a:pt x="384" y="113"/>
                  <a:pt x="385" y="139"/>
                </a:cubicBezTo>
                <a:cubicBezTo>
                  <a:pt x="386" y="152"/>
                  <a:pt x="384" y="164"/>
                  <a:pt x="384" y="177"/>
                </a:cubicBezTo>
                <a:cubicBezTo>
                  <a:pt x="384" y="199"/>
                  <a:pt x="387" y="202"/>
                  <a:pt x="408" y="199"/>
                </a:cubicBezTo>
                <a:cubicBezTo>
                  <a:pt x="405" y="230"/>
                  <a:pt x="396" y="242"/>
                  <a:pt x="352" y="271"/>
                </a:cubicBezTo>
                <a:cubicBezTo>
                  <a:pt x="376" y="271"/>
                  <a:pt x="396" y="271"/>
                  <a:pt x="415" y="271"/>
                </a:cubicBezTo>
                <a:cubicBezTo>
                  <a:pt x="385" y="306"/>
                  <a:pt x="340" y="312"/>
                  <a:pt x="301" y="334"/>
                </a:cubicBezTo>
                <a:cubicBezTo>
                  <a:pt x="338" y="337"/>
                  <a:pt x="371" y="340"/>
                  <a:pt x="408" y="343"/>
                </a:cubicBezTo>
                <a:cubicBezTo>
                  <a:pt x="378" y="365"/>
                  <a:pt x="345" y="353"/>
                  <a:pt x="315" y="362"/>
                </a:cubicBezTo>
                <a:cubicBezTo>
                  <a:pt x="329" y="366"/>
                  <a:pt x="343" y="370"/>
                  <a:pt x="357" y="375"/>
                </a:cubicBezTo>
                <a:cubicBezTo>
                  <a:pt x="357" y="376"/>
                  <a:pt x="357" y="377"/>
                  <a:pt x="357" y="378"/>
                </a:cubicBezTo>
                <a:cubicBezTo>
                  <a:pt x="333" y="380"/>
                  <a:pt x="309" y="383"/>
                  <a:pt x="285" y="386"/>
                </a:cubicBezTo>
                <a:cubicBezTo>
                  <a:pt x="285" y="387"/>
                  <a:pt x="285" y="388"/>
                  <a:pt x="285" y="389"/>
                </a:cubicBezTo>
                <a:cubicBezTo>
                  <a:pt x="288" y="389"/>
                  <a:pt x="292" y="389"/>
                  <a:pt x="296" y="389"/>
                </a:cubicBezTo>
                <a:cubicBezTo>
                  <a:pt x="318" y="389"/>
                  <a:pt x="340" y="387"/>
                  <a:pt x="361" y="389"/>
                </a:cubicBezTo>
                <a:cubicBezTo>
                  <a:pt x="376" y="390"/>
                  <a:pt x="387" y="388"/>
                  <a:pt x="395" y="376"/>
                </a:cubicBezTo>
                <a:cubicBezTo>
                  <a:pt x="403" y="364"/>
                  <a:pt x="412" y="353"/>
                  <a:pt x="418" y="340"/>
                </a:cubicBezTo>
                <a:cubicBezTo>
                  <a:pt x="424" y="324"/>
                  <a:pt x="436" y="320"/>
                  <a:pt x="450" y="326"/>
                </a:cubicBezTo>
                <a:cubicBezTo>
                  <a:pt x="477" y="339"/>
                  <a:pt x="506" y="338"/>
                  <a:pt x="536" y="338"/>
                </a:cubicBezTo>
                <a:cubicBezTo>
                  <a:pt x="545" y="338"/>
                  <a:pt x="555" y="341"/>
                  <a:pt x="564" y="348"/>
                </a:cubicBezTo>
                <a:cubicBezTo>
                  <a:pt x="551" y="347"/>
                  <a:pt x="539" y="346"/>
                  <a:pt x="527" y="345"/>
                </a:cubicBezTo>
                <a:cubicBezTo>
                  <a:pt x="526" y="346"/>
                  <a:pt x="526" y="347"/>
                  <a:pt x="526" y="347"/>
                </a:cubicBezTo>
                <a:cubicBezTo>
                  <a:pt x="532" y="348"/>
                  <a:pt x="538" y="349"/>
                  <a:pt x="544" y="349"/>
                </a:cubicBezTo>
                <a:cubicBezTo>
                  <a:pt x="543" y="350"/>
                  <a:pt x="542" y="351"/>
                  <a:pt x="541" y="352"/>
                </a:cubicBezTo>
                <a:cubicBezTo>
                  <a:pt x="551" y="360"/>
                  <a:pt x="561" y="368"/>
                  <a:pt x="570" y="376"/>
                </a:cubicBezTo>
                <a:cubicBezTo>
                  <a:pt x="570" y="377"/>
                  <a:pt x="569" y="377"/>
                  <a:pt x="569" y="378"/>
                </a:cubicBezTo>
                <a:cubicBezTo>
                  <a:pt x="554" y="374"/>
                  <a:pt x="540" y="371"/>
                  <a:pt x="526" y="367"/>
                </a:cubicBezTo>
                <a:cubicBezTo>
                  <a:pt x="544" y="376"/>
                  <a:pt x="565" y="378"/>
                  <a:pt x="571" y="404"/>
                </a:cubicBezTo>
                <a:cubicBezTo>
                  <a:pt x="558" y="397"/>
                  <a:pt x="547" y="390"/>
                  <a:pt x="536" y="384"/>
                </a:cubicBezTo>
                <a:cubicBezTo>
                  <a:pt x="535" y="385"/>
                  <a:pt x="535" y="386"/>
                  <a:pt x="534" y="387"/>
                </a:cubicBezTo>
                <a:cubicBezTo>
                  <a:pt x="544" y="394"/>
                  <a:pt x="553" y="400"/>
                  <a:pt x="562" y="407"/>
                </a:cubicBezTo>
                <a:cubicBezTo>
                  <a:pt x="562" y="408"/>
                  <a:pt x="561" y="409"/>
                  <a:pt x="561" y="410"/>
                </a:cubicBezTo>
                <a:cubicBezTo>
                  <a:pt x="550" y="405"/>
                  <a:pt x="539" y="401"/>
                  <a:pt x="528" y="396"/>
                </a:cubicBezTo>
                <a:cubicBezTo>
                  <a:pt x="527" y="397"/>
                  <a:pt x="527" y="398"/>
                  <a:pt x="527" y="399"/>
                </a:cubicBezTo>
                <a:cubicBezTo>
                  <a:pt x="536" y="404"/>
                  <a:pt x="544" y="409"/>
                  <a:pt x="553" y="414"/>
                </a:cubicBezTo>
                <a:cubicBezTo>
                  <a:pt x="553" y="414"/>
                  <a:pt x="552" y="415"/>
                  <a:pt x="552" y="416"/>
                </a:cubicBezTo>
                <a:cubicBezTo>
                  <a:pt x="536" y="411"/>
                  <a:pt x="521" y="407"/>
                  <a:pt x="505" y="402"/>
                </a:cubicBezTo>
                <a:cubicBezTo>
                  <a:pt x="505" y="403"/>
                  <a:pt x="504" y="404"/>
                  <a:pt x="504" y="40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11">
            <a:extLst>
              <a:ext uri="{FF2B5EF4-FFF2-40B4-BE49-F238E27FC236}">
                <a16:creationId xmlns:a16="http://schemas.microsoft.com/office/drawing/2014/main" id="{B2DEA171-E281-4A2B-AC2B-DCD76079BFA1}"/>
              </a:ext>
            </a:extLst>
          </p:cNvPr>
          <p:cNvSpPr>
            <a:spLocks noEditPoints="1"/>
          </p:cNvSpPr>
          <p:nvPr/>
        </p:nvSpPr>
        <p:spPr bwMode="auto">
          <a:xfrm>
            <a:off x="533401" y="4251325"/>
            <a:ext cx="992188" cy="847725"/>
          </a:xfrm>
          <a:custGeom>
            <a:avLst/>
            <a:gdLst>
              <a:gd name="T0" fmla="*/ 419 w 595"/>
              <a:gd name="T1" fmla="*/ 151 h 659"/>
              <a:gd name="T2" fmla="*/ 464 w 595"/>
              <a:gd name="T3" fmla="*/ 214 h 659"/>
              <a:gd name="T4" fmla="*/ 367 w 595"/>
              <a:gd name="T5" fmla="*/ 644 h 659"/>
              <a:gd name="T6" fmla="*/ 224 w 595"/>
              <a:gd name="T7" fmla="*/ 656 h 659"/>
              <a:gd name="T8" fmla="*/ 143 w 595"/>
              <a:gd name="T9" fmla="*/ 589 h 659"/>
              <a:gd name="T10" fmla="*/ 77 w 595"/>
              <a:gd name="T11" fmla="*/ 226 h 659"/>
              <a:gd name="T12" fmla="*/ 135 w 595"/>
              <a:gd name="T13" fmla="*/ 146 h 659"/>
              <a:gd name="T14" fmla="*/ 102 w 595"/>
              <a:gd name="T15" fmla="*/ 87 h 659"/>
              <a:gd name="T16" fmla="*/ 136 w 595"/>
              <a:gd name="T17" fmla="*/ 6 h 659"/>
              <a:gd name="T18" fmla="*/ 182 w 595"/>
              <a:gd name="T19" fmla="*/ 111 h 659"/>
              <a:gd name="T20" fmla="*/ 358 w 595"/>
              <a:gd name="T21" fmla="*/ 114 h 659"/>
              <a:gd name="T22" fmla="*/ 390 w 595"/>
              <a:gd name="T23" fmla="*/ 49 h 659"/>
              <a:gd name="T24" fmla="*/ 479 w 595"/>
              <a:gd name="T25" fmla="*/ 49 h 659"/>
              <a:gd name="T26" fmla="*/ 429 w 595"/>
              <a:gd name="T27" fmla="*/ 100 h 659"/>
              <a:gd name="T28" fmla="*/ 441 w 595"/>
              <a:gd name="T29" fmla="*/ 521 h 659"/>
              <a:gd name="T30" fmla="*/ 473 w 595"/>
              <a:gd name="T31" fmla="*/ 490 h 659"/>
              <a:gd name="T32" fmla="*/ 431 w 595"/>
              <a:gd name="T33" fmla="*/ 329 h 659"/>
              <a:gd name="T34" fmla="*/ 408 w 595"/>
              <a:gd name="T35" fmla="*/ 212 h 659"/>
              <a:gd name="T36" fmla="*/ 385 w 595"/>
              <a:gd name="T37" fmla="*/ 205 h 659"/>
              <a:gd name="T38" fmla="*/ 306 w 595"/>
              <a:gd name="T39" fmla="*/ 269 h 659"/>
              <a:gd name="T40" fmla="*/ 287 w 595"/>
              <a:gd name="T41" fmla="*/ 277 h 659"/>
              <a:gd name="T42" fmla="*/ 374 w 595"/>
              <a:gd name="T43" fmla="*/ 550 h 659"/>
              <a:gd name="T44" fmla="*/ 282 w 595"/>
              <a:gd name="T45" fmla="*/ 292 h 659"/>
              <a:gd name="T46" fmla="*/ 401 w 595"/>
              <a:gd name="T47" fmla="*/ 546 h 659"/>
              <a:gd name="T48" fmla="*/ 400 w 595"/>
              <a:gd name="T49" fmla="*/ 520 h 659"/>
              <a:gd name="T50" fmla="*/ 435 w 595"/>
              <a:gd name="T51" fmla="*/ 527 h 659"/>
              <a:gd name="T52" fmla="*/ 233 w 595"/>
              <a:gd name="T53" fmla="*/ 263 h 659"/>
              <a:gd name="T54" fmla="*/ 144 w 595"/>
              <a:gd name="T55" fmla="*/ 540 h 659"/>
              <a:gd name="T56" fmla="*/ 217 w 595"/>
              <a:gd name="T57" fmla="*/ 329 h 659"/>
              <a:gd name="T58" fmla="*/ 176 w 595"/>
              <a:gd name="T59" fmla="*/ 554 h 659"/>
              <a:gd name="T60" fmla="*/ 240 w 595"/>
              <a:gd name="T61" fmla="*/ 530 h 659"/>
              <a:gd name="T62" fmla="*/ 243 w 595"/>
              <a:gd name="T63" fmla="*/ 266 h 659"/>
              <a:gd name="T64" fmla="*/ 230 w 595"/>
              <a:gd name="T65" fmla="*/ 334 h 659"/>
              <a:gd name="T66" fmla="*/ 392 w 595"/>
              <a:gd name="T67" fmla="*/ 189 h 659"/>
              <a:gd name="T68" fmla="*/ 187 w 595"/>
              <a:gd name="T69" fmla="*/ 121 h 659"/>
              <a:gd name="T70" fmla="*/ 170 w 595"/>
              <a:gd name="T71" fmla="*/ 97 h 659"/>
              <a:gd name="T72" fmla="*/ 148 w 595"/>
              <a:gd name="T73" fmla="*/ 199 h 659"/>
              <a:gd name="T74" fmla="*/ 158 w 595"/>
              <a:gd name="T75" fmla="*/ 202 h 659"/>
              <a:gd name="T76" fmla="*/ 328 w 595"/>
              <a:gd name="T77" fmla="*/ 190 h 659"/>
              <a:gd name="T78" fmla="*/ 391 w 595"/>
              <a:gd name="T79" fmla="*/ 188 h 659"/>
              <a:gd name="T80" fmla="*/ 409 w 595"/>
              <a:gd name="T81" fmla="*/ 166 h 659"/>
              <a:gd name="T82" fmla="*/ 381 w 595"/>
              <a:gd name="T83" fmla="*/ 103 h 659"/>
              <a:gd name="T84" fmla="*/ 173 w 595"/>
              <a:gd name="T85" fmla="*/ 223 h 659"/>
              <a:gd name="T86" fmla="*/ 167 w 595"/>
              <a:gd name="T87" fmla="*/ 300 h 659"/>
              <a:gd name="T88" fmla="*/ 140 w 595"/>
              <a:gd name="T89" fmla="*/ 535 h 659"/>
              <a:gd name="T90" fmla="*/ 171 w 595"/>
              <a:gd name="T91" fmla="*/ 205 h 659"/>
              <a:gd name="T92" fmla="*/ 149 w 595"/>
              <a:gd name="T93" fmla="*/ 211 h 659"/>
              <a:gd name="T94" fmla="*/ 173 w 595"/>
              <a:gd name="T95" fmla="*/ 223 h 659"/>
              <a:gd name="T96" fmla="*/ 269 w 595"/>
              <a:gd name="T97" fmla="*/ 270 h 659"/>
              <a:gd name="T98" fmla="*/ 306 w 595"/>
              <a:gd name="T99" fmla="*/ 528 h 659"/>
              <a:gd name="T100" fmla="*/ 271 w 595"/>
              <a:gd name="T101" fmla="*/ 270 h 659"/>
              <a:gd name="T102" fmla="*/ 271 w 595"/>
              <a:gd name="T103" fmla="*/ 529 h 659"/>
              <a:gd name="T104" fmla="*/ 255 w 595"/>
              <a:gd name="T105" fmla="*/ 269 h 659"/>
              <a:gd name="T106" fmla="*/ 243 w 595"/>
              <a:gd name="T107" fmla="*/ 552 h 659"/>
              <a:gd name="T108" fmla="*/ 260 w 595"/>
              <a:gd name="T109" fmla="*/ 271 h 659"/>
              <a:gd name="T110" fmla="*/ 304 w 595"/>
              <a:gd name="T111" fmla="*/ 544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5" h="659">
                <a:moveTo>
                  <a:pt x="429" y="100"/>
                </a:moveTo>
                <a:cubicBezTo>
                  <a:pt x="425" y="118"/>
                  <a:pt x="421" y="134"/>
                  <a:pt x="419" y="151"/>
                </a:cubicBezTo>
                <a:cubicBezTo>
                  <a:pt x="418" y="159"/>
                  <a:pt x="420" y="170"/>
                  <a:pt x="425" y="176"/>
                </a:cubicBezTo>
                <a:cubicBezTo>
                  <a:pt x="437" y="190"/>
                  <a:pt x="450" y="202"/>
                  <a:pt x="464" y="214"/>
                </a:cubicBezTo>
                <a:cubicBezTo>
                  <a:pt x="561" y="297"/>
                  <a:pt x="595" y="469"/>
                  <a:pt x="434" y="575"/>
                </a:cubicBezTo>
                <a:cubicBezTo>
                  <a:pt x="405" y="594"/>
                  <a:pt x="385" y="617"/>
                  <a:pt x="367" y="644"/>
                </a:cubicBezTo>
                <a:cubicBezTo>
                  <a:pt x="360" y="655"/>
                  <a:pt x="352" y="659"/>
                  <a:pt x="338" y="658"/>
                </a:cubicBezTo>
                <a:cubicBezTo>
                  <a:pt x="300" y="656"/>
                  <a:pt x="262" y="656"/>
                  <a:pt x="224" y="656"/>
                </a:cubicBezTo>
                <a:cubicBezTo>
                  <a:pt x="211" y="656"/>
                  <a:pt x="201" y="652"/>
                  <a:pt x="195" y="639"/>
                </a:cubicBezTo>
                <a:cubicBezTo>
                  <a:pt x="185" y="615"/>
                  <a:pt x="166" y="601"/>
                  <a:pt x="143" y="589"/>
                </a:cubicBezTo>
                <a:cubicBezTo>
                  <a:pt x="74" y="552"/>
                  <a:pt x="25" y="499"/>
                  <a:pt x="12" y="419"/>
                </a:cubicBezTo>
                <a:cubicBezTo>
                  <a:pt x="0" y="344"/>
                  <a:pt x="26" y="281"/>
                  <a:pt x="77" y="226"/>
                </a:cubicBezTo>
                <a:cubicBezTo>
                  <a:pt x="92" y="211"/>
                  <a:pt x="109" y="196"/>
                  <a:pt x="125" y="181"/>
                </a:cubicBezTo>
                <a:cubicBezTo>
                  <a:pt x="137" y="171"/>
                  <a:pt x="139" y="160"/>
                  <a:pt x="135" y="146"/>
                </a:cubicBezTo>
                <a:cubicBezTo>
                  <a:pt x="133" y="139"/>
                  <a:pt x="132" y="133"/>
                  <a:pt x="131" y="126"/>
                </a:cubicBezTo>
                <a:cubicBezTo>
                  <a:pt x="127" y="109"/>
                  <a:pt x="126" y="93"/>
                  <a:pt x="102" y="87"/>
                </a:cubicBezTo>
                <a:cubicBezTo>
                  <a:pt x="81" y="82"/>
                  <a:pt x="73" y="53"/>
                  <a:pt x="82" y="32"/>
                </a:cubicBezTo>
                <a:cubicBezTo>
                  <a:pt x="91" y="11"/>
                  <a:pt x="114" y="0"/>
                  <a:pt x="136" y="6"/>
                </a:cubicBezTo>
                <a:cubicBezTo>
                  <a:pt x="158" y="13"/>
                  <a:pt x="174" y="36"/>
                  <a:pt x="166" y="58"/>
                </a:cubicBezTo>
                <a:cubicBezTo>
                  <a:pt x="158" y="81"/>
                  <a:pt x="179" y="93"/>
                  <a:pt x="182" y="111"/>
                </a:cubicBezTo>
                <a:cubicBezTo>
                  <a:pt x="182" y="113"/>
                  <a:pt x="190" y="114"/>
                  <a:pt x="194" y="114"/>
                </a:cubicBezTo>
                <a:cubicBezTo>
                  <a:pt x="249" y="115"/>
                  <a:pt x="304" y="115"/>
                  <a:pt x="358" y="114"/>
                </a:cubicBezTo>
                <a:cubicBezTo>
                  <a:pt x="364" y="114"/>
                  <a:pt x="372" y="107"/>
                  <a:pt x="376" y="101"/>
                </a:cubicBezTo>
                <a:cubicBezTo>
                  <a:pt x="386" y="86"/>
                  <a:pt x="392" y="70"/>
                  <a:pt x="390" y="49"/>
                </a:cubicBezTo>
                <a:cubicBezTo>
                  <a:pt x="389" y="27"/>
                  <a:pt x="411" y="9"/>
                  <a:pt x="434" y="9"/>
                </a:cubicBezTo>
                <a:cubicBezTo>
                  <a:pt x="457" y="9"/>
                  <a:pt x="476" y="26"/>
                  <a:pt x="479" y="49"/>
                </a:cubicBezTo>
                <a:cubicBezTo>
                  <a:pt x="482" y="71"/>
                  <a:pt x="466" y="92"/>
                  <a:pt x="443" y="97"/>
                </a:cubicBezTo>
                <a:cubicBezTo>
                  <a:pt x="439" y="98"/>
                  <a:pt x="435" y="99"/>
                  <a:pt x="429" y="100"/>
                </a:cubicBezTo>
                <a:close/>
                <a:moveTo>
                  <a:pt x="429" y="504"/>
                </a:moveTo>
                <a:cubicBezTo>
                  <a:pt x="433" y="509"/>
                  <a:pt x="437" y="515"/>
                  <a:pt x="441" y="521"/>
                </a:cubicBezTo>
                <a:cubicBezTo>
                  <a:pt x="460" y="508"/>
                  <a:pt x="460" y="508"/>
                  <a:pt x="457" y="495"/>
                </a:cubicBezTo>
                <a:cubicBezTo>
                  <a:pt x="463" y="493"/>
                  <a:pt x="471" y="494"/>
                  <a:pt x="473" y="490"/>
                </a:cubicBezTo>
                <a:cubicBezTo>
                  <a:pt x="490" y="470"/>
                  <a:pt x="498" y="446"/>
                  <a:pt x="494" y="420"/>
                </a:cubicBezTo>
                <a:cubicBezTo>
                  <a:pt x="487" y="380"/>
                  <a:pt x="463" y="352"/>
                  <a:pt x="431" y="329"/>
                </a:cubicBezTo>
                <a:cubicBezTo>
                  <a:pt x="414" y="317"/>
                  <a:pt x="399" y="301"/>
                  <a:pt x="384" y="288"/>
                </a:cubicBezTo>
                <a:cubicBezTo>
                  <a:pt x="391" y="264"/>
                  <a:pt x="399" y="240"/>
                  <a:pt x="408" y="212"/>
                </a:cubicBezTo>
                <a:cubicBezTo>
                  <a:pt x="400" y="214"/>
                  <a:pt x="397" y="215"/>
                  <a:pt x="394" y="216"/>
                </a:cubicBezTo>
                <a:cubicBezTo>
                  <a:pt x="397" y="207"/>
                  <a:pt x="393" y="206"/>
                  <a:pt x="385" y="205"/>
                </a:cubicBezTo>
                <a:cubicBezTo>
                  <a:pt x="349" y="198"/>
                  <a:pt x="320" y="224"/>
                  <a:pt x="286" y="222"/>
                </a:cubicBezTo>
                <a:cubicBezTo>
                  <a:pt x="293" y="239"/>
                  <a:pt x="299" y="254"/>
                  <a:pt x="306" y="269"/>
                </a:cubicBezTo>
                <a:cubicBezTo>
                  <a:pt x="304" y="274"/>
                  <a:pt x="301" y="278"/>
                  <a:pt x="299" y="283"/>
                </a:cubicBezTo>
                <a:cubicBezTo>
                  <a:pt x="296" y="281"/>
                  <a:pt x="293" y="279"/>
                  <a:pt x="287" y="277"/>
                </a:cubicBezTo>
                <a:cubicBezTo>
                  <a:pt x="318" y="368"/>
                  <a:pt x="348" y="458"/>
                  <a:pt x="378" y="548"/>
                </a:cubicBezTo>
                <a:cubicBezTo>
                  <a:pt x="377" y="549"/>
                  <a:pt x="375" y="549"/>
                  <a:pt x="374" y="550"/>
                </a:cubicBezTo>
                <a:cubicBezTo>
                  <a:pt x="343" y="460"/>
                  <a:pt x="313" y="370"/>
                  <a:pt x="283" y="280"/>
                </a:cubicBezTo>
                <a:cubicBezTo>
                  <a:pt x="281" y="284"/>
                  <a:pt x="281" y="288"/>
                  <a:pt x="282" y="292"/>
                </a:cubicBezTo>
                <a:cubicBezTo>
                  <a:pt x="300" y="367"/>
                  <a:pt x="318" y="442"/>
                  <a:pt x="336" y="516"/>
                </a:cubicBezTo>
                <a:cubicBezTo>
                  <a:pt x="349" y="572"/>
                  <a:pt x="349" y="573"/>
                  <a:pt x="401" y="546"/>
                </a:cubicBezTo>
                <a:cubicBezTo>
                  <a:pt x="403" y="546"/>
                  <a:pt x="404" y="544"/>
                  <a:pt x="406" y="543"/>
                </a:cubicBezTo>
                <a:cubicBezTo>
                  <a:pt x="404" y="535"/>
                  <a:pt x="402" y="527"/>
                  <a:pt x="400" y="520"/>
                </a:cubicBezTo>
                <a:cubicBezTo>
                  <a:pt x="405" y="527"/>
                  <a:pt x="409" y="533"/>
                  <a:pt x="414" y="541"/>
                </a:cubicBezTo>
                <a:cubicBezTo>
                  <a:pt x="422" y="536"/>
                  <a:pt x="428" y="531"/>
                  <a:pt x="435" y="527"/>
                </a:cubicBezTo>
                <a:cubicBezTo>
                  <a:pt x="433" y="519"/>
                  <a:pt x="431" y="511"/>
                  <a:pt x="429" y="504"/>
                </a:cubicBezTo>
                <a:close/>
                <a:moveTo>
                  <a:pt x="233" y="263"/>
                </a:moveTo>
                <a:cubicBezTo>
                  <a:pt x="232" y="260"/>
                  <a:pt x="231" y="257"/>
                  <a:pt x="229" y="252"/>
                </a:cubicBezTo>
                <a:cubicBezTo>
                  <a:pt x="201" y="349"/>
                  <a:pt x="173" y="444"/>
                  <a:pt x="144" y="540"/>
                </a:cubicBezTo>
                <a:cubicBezTo>
                  <a:pt x="153" y="544"/>
                  <a:pt x="162" y="548"/>
                  <a:pt x="171" y="552"/>
                </a:cubicBezTo>
                <a:cubicBezTo>
                  <a:pt x="186" y="477"/>
                  <a:pt x="201" y="403"/>
                  <a:pt x="217" y="329"/>
                </a:cubicBezTo>
                <a:cubicBezTo>
                  <a:pt x="221" y="306"/>
                  <a:pt x="228" y="285"/>
                  <a:pt x="234" y="263"/>
                </a:cubicBezTo>
                <a:cubicBezTo>
                  <a:pt x="215" y="359"/>
                  <a:pt x="196" y="456"/>
                  <a:pt x="176" y="554"/>
                </a:cubicBezTo>
                <a:cubicBezTo>
                  <a:pt x="183" y="557"/>
                  <a:pt x="190" y="559"/>
                  <a:pt x="197" y="561"/>
                </a:cubicBezTo>
                <a:cubicBezTo>
                  <a:pt x="220" y="568"/>
                  <a:pt x="240" y="554"/>
                  <a:pt x="240" y="530"/>
                </a:cubicBezTo>
                <a:cubicBezTo>
                  <a:pt x="241" y="490"/>
                  <a:pt x="243" y="450"/>
                  <a:pt x="243" y="411"/>
                </a:cubicBezTo>
                <a:cubicBezTo>
                  <a:pt x="244" y="361"/>
                  <a:pt x="243" y="311"/>
                  <a:pt x="243" y="266"/>
                </a:cubicBezTo>
                <a:cubicBezTo>
                  <a:pt x="232" y="359"/>
                  <a:pt x="221" y="456"/>
                  <a:pt x="210" y="554"/>
                </a:cubicBezTo>
                <a:cubicBezTo>
                  <a:pt x="214" y="480"/>
                  <a:pt x="222" y="407"/>
                  <a:pt x="230" y="334"/>
                </a:cubicBezTo>
                <a:cubicBezTo>
                  <a:pt x="233" y="310"/>
                  <a:pt x="232" y="287"/>
                  <a:pt x="233" y="263"/>
                </a:cubicBezTo>
                <a:close/>
                <a:moveTo>
                  <a:pt x="392" y="189"/>
                </a:moveTo>
                <a:cubicBezTo>
                  <a:pt x="383" y="167"/>
                  <a:pt x="374" y="146"/>
                  <a:pt x="363" y="121"/>
                </a:cubicBezTo>
                <a:cubicBezTo>
                  <a:pt x="308" y="121"/>
                  <a:pt x="246" y="121"/>
                  <a:pt x="187" y="121"/>
                </a:cubicBezTo>
                <a:cubicBezTo>
                  <a:pt x="183" y="136"/>
                  <a:pt x="179" y="150"/>
                  <a:pt x="176" y="164"/>
                </a:cubicBezTo>
                <a:cubicBezTo>
                  <a:pt x="176" y="141"/>
                  <a:pt x="184" y="117"/>
                  <a:pt x="170" y="97"/>
                </a:cubicBezTo>
                <a:cubicBezTo>
                  <a:pt x="163" y="117"/>
                  <a:pt x="160" y="138"/>
                  <a:pt x="150" y="155"/>
                </a:cubicBezTo>
                <a:cubicBezTo>
                  <a:pt x="141" y="171"/>
                  <a:pt x="141" y="184"/>
                  <a:pt x="148" y="199"/>
                </a:cubicBezTo>
                <a:cubicBezTo>
                  <a:pt x="155" y="193"/>
                  <a:pt x="160" y="188"/>
                  <a:pt x="166" y="184"/>
                </a:cubicBezTo>
                <a:cubicBezTo>
                  <a:pt x="164" y="189"/>
                  <a:pt x="161" y="194"/>
                  <a:pt x="158" y="202"/>
                </a:cubicBezTo>
                <a:cubicBezTo>
                  <a:pt x="176" y="201"/>
                  <a:pt x="194" y="205"/>
                  <a:pt x="206" y="197"/>
                </a:cubicBezTo>
                <a:cubicBezTo>
                  <a:pt x="247" y="173"/>
                  <a:pt x="289" y="174"/>
                  <a:pt x="328" y="190"/>
                </a:cubicBezTo>
                <a:cubicBezTo>
                  <a:pt x="352" y="200"/>
                  <a:pt x="372" y="199"/>
                  <a:pt x="395" y="200"/>
                </a:cubicBezTo>
                <a:cubicBezTo>
                  <a:pt x="394" y="195"/>
                  <a:pt x="392" y="192"/>
                  <a:pt x="391" y="188"/>
                </a:cubicBezTo>
                <a:cubicBezTo>
                  <a:pt x="396" y="192"/>
                  <a:pt x="402" y="195"/>
                  <a:pt x="410" y="201"/>
                </a:cubicBezTo>
                <a:cubicBezTo>
                  <a:pt x="410" y="188"/>
                  <a:pt x="413" y="176"/>
                  <a:pt x="409" y="166"/>
                </a:cubicBezTo>
                <a:cubicBezTo>
                  <a:pt x="402" y="143"/>
                  <a:pt x="392" y="120"/>
                  <a:pt x="383" y="99"/>
                </a:cubicBezTo>
                <a:cubicBezTo>
                  <a:pt x="384" y="98"/>
                  <a:pt x="382" y="101"/>
                  <a:pt x="381" y="103"/>
                </a:cubicBezTo>
                <a:cubicBezTo>
                  <a:pt x="369" y="134"/>
                  <a:pt x="380" y="161"/>
                  <a:pt x="392" y="189"/>
                </a:cubicBezTo>
                <a:close/>
                <a:moveTo>
                  <a:pt x="173" y="223"/>
                </a:moveTo>
                <a:cubicBezTo>
                  <a:pt x="178" y="231"/>
                  <a:pt x="186" y="238"/>
                  <a:pt x="188" y="246"/>
                </a:cubicBezTo>
                <a:cubicBezTo>
                  <a:pt x="192" y="268"/>
                  <a:pt x="184" y="286"/>
                  <a:pt x="167" y="300"/>
                </a:cubicBezTo>
                <a:cubicBezTo>
                  <a:pt x="151" y="313"/>
                  <a:pt x="134" y="324"/>
                  <a:pt x="118" y="336"/>
                </a:cubicBezTo>
                <a:cubicBezTo>
                  <a:pt x="40" y="394"/>
                  <a:pt x="51" y="495"/>
                  <a:pt x="140" y="535"/>
                </a:cubicBezTo>
                <a:cubicBezTo>
                  <a:pt x="171" y="430"/>
                  <a:pt x="203" y="325"/>
                  <a:pt x="235" y="215"/>
                </a:cubicBezTo>
                <a:cubicBezTo>
                  <a:pt x="211" y="211"/>
                  <a:pt x="191" y="208"/>
                  <a:pt x="171" y="205"/>
                </a:cubicBezTo>
                <a:cubicBezTo>
                  <a:pt x="169" y="205"/>
                  <a:pt x="167" y="210"/>
                  <a:pt x="165" y="213"/>
                </a:cubicBezTo>
                <a:cubicBezTo>
                  <a:pt x="160" y="212"/>
                  <a:pt x="155" y="212"/>
                  <a:pt x="149" y="211"/>
                </a:cubicBezTo>
                <a:cubicBezTo>
                  <a:pt x="155" y="239"/>
                  <a:pt x="160" y="264"/>
                  <a:pt x="166" y="292"/>
                </a:cubicBezTo>
                <a:cubicBezTo>
                  <a:pt x="188" y="269"/>
                  <a:pt x="190" y="252"/>
                  <a:pt x="173" y="223"/>
                </a:cubicBezTo>
                <a:close/>
                <a:moveTo>
                  <a:pt x="271" y="270"/>
                </a:moveTo>
                <a:cubicBezTo>
                  <a:pt x="271" y="270"/>
                  <a:pt x="270" y="270"/>
                  <a:pt x="269" y="270"/>
                </a:cubicBezTo>
                <a:cubicBezTo>
                  <a:pt x="269" y="272"/>
                  <a:pt x="268" y="274"/>
                  <a:pt x="269" y="276"/>
                </a:cubicBezTo>
                <a:cubicBezTo>
                  <a:pt x="281" y="360"/>
                  <a:pt x="295" y="444"/>
                  <a:pt x="306" y="528"/>
                </a:cubicBezTo>
                <a:cubicBezTo>
                  <a:pt x="309" y="552"/>
                  <a:pt x="322" y="554"/>
                  <a:pt x="341" y="559"/>
                </a:cubicBezTo>
                <a:cubicBezTo>
                  <a:pt x="317" y="461"/>
                  <a:pt x="294" y="366"/>
                  <a:pt x="271" y="270"/>
                </a:cubicBezTo>
                <a:close/>
                <a:moveTo>
                  <a:pt x="243" y="552"/>
                </a:moveTo>
                <a:cubicBezTo>
                  <a:pt x="257" y="545"/>
                  <a:pt x="273" y="550"/>
                  <a:pt x="271" y="529"/>
                </a:cubicBezTo>
                <a:cubicBezTo>
                  <a:pt x="267" y="468"/>
                  <a:pt x="264" y="407"/>
                  <a:pt x="260" y="346"/>
                </a:cubicBezTo>
                <a:cubicBezTo>
                  <a:pt x="258" y="321"/>
                  <a:pt x="256" y="295"/>
                  <a:pt x="255" y="269"/>
                </a:cubicBezTo>
                <a:cubicBezTo>
                  <a:pt x="254" y="269"/>
                  <a:pt x="253" y="269"/>
                  <a:pt x="252" y="269"/>
                </a:cubicBezTo>
                <a:cubicBezTo>
                  <a:pt x="249" y="362"/>
                  <a:pt x="246" y="455"/>
                  <a:pt x="243" y="552"/>
                </a:cubicBezTo>
                <a:close/>
                <a:moveTo>
                  <a:pt x="263" y="271"/>
                </a:moveTo>
                <a:cubicBezTo>
                  <a:pt x="262" y="271"/>
                  <a:pt x="261" y="271"/>
                  <a:pt x="260" y="271"/>
                </a:cubicBezTo>
                <a:cubicBezTo>
                  <a:pt x="265" y="360"/>
                  <a:pt x="271" y="449"/>
                  <a:pt x="276" y="538"/>
                </a:cubicBezTo>
                <a:cubicBezTo>
                  <a:pt x="286" y="540"/>
                  <a:pt x="294" y="542"/>
                  <a:pt x="304" y="544"/>
                </a:cubicBezTo>
                <a:cubicBezTo>
                  <a:pt x="290" y="452"/>
                  <a:pt x="277" y="361"/>
                  <a:pt x="263" y="27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12">
            <a:extLst>
              <a:ext uri="{FF2B5EF4-FFF2-40B4-BE49-F238E27FC236}">
                <a16:creationId xmlns:a16="http://schemas.microsoft.com/office/drawing/2014/main" id="{A8DDAAD2-50CD-4CF9-A74C-B6D1FCD7A522}"/>
              </a:ext>
            </a:extLst>
          </p:cNvPr>
          <p:cNvSpPr>
            <a:spLocks/>
          </p:cNvSpPr>
          <p:nvPr/>
        </p:nvSpPr>
        <p:spPr bwMode="auto">
          <a:xfrm>
            <a:off x="3778251" y="4270375"/>
            <a:ext cx="923925" cy="817563"/>
          </a:xfrm>
          <a:custGeom>
            <a:avLst/>
            <a:gdLst>
              <a:gd name="T0" fmla="*/ 27 w 554"/>
              <a:gd name="T1" fmla="*/ 194 h 635"/>
              <a:gd name="T2" fmla="*/ 21 w 554"/>
              <a:gd name="T3" fmla="*/ 76 h 635"/>
              <a:gd name="T4" fmla="*/ 28 w 554"/>
              <a:gd name="T5" fmla="*/ 75 h 635"/>
              <a:gd name="T6" fmla="*/ 38 w 554"/>
              <a:gd name="T7" fmla="*/ 118 h 635"/>
              <a:gd name="T8" fmla="*/ 44 w 554"/>
              <a:gd name="T9" fmla="*/ 50 h 635"/>
              <a:gd name="T10" fmla="*/ 90 w 554"/>
              <a:gd name="T11" fmla="*/ 235 h 635"/>
              <a:gd name="T12" fmla="*/ 244 w 554"/>
              <a:gd name="T13" fmla="*/ 348 h 635"/>
              <a:gd name="T14" fmla="*/ 274 w 554"/>
              <a:gd name="T15" fmla="*/ 0 h 635"/>
              <a:gd name="T16" fmla="*/ 302 w 554"/>
              <a:gd name="T17" fmla="*/ 353 h 635"/>
              <a:gd name="T18" fmla="*/ 386 w 554"/>
              <a:gd name="T19" fmla="*/ 309 h 635"/>
              <a:gd name="T20" fmla="*/ 496 w 554"/>
              <a:gd name="T21" fmla="*/ 144 h 635"/>
              <a:gd name="T22" fmla="*/ 509 w 554"/>
              <a:gd name="T23" fmla="*/ 46 h 635"/>
              <a:gd name="T24" fmla="*/ 517 w 554"/>
              <a:gd name="T25" fmla="*/ 107 h 635"/>
              <a:gd name="T26" fmla="*/ 519 w 554"/>
              <a:gd name="T27" fmla="*/ 108 h 635"/>
              <a:gd name="T28" fmla="*/ 527 w 554"/>
              <a:gd name="T29" fmla="*/ 69 h 635"/>
              <a:gd name="T30" fmla="*/ 529 w 554"/>
              <a:gd name="T31" fmla="*/ 196 h 635"/>
              <a:gd name="T32" fmla="*/ 544 w 554"/>
              <a:gd name="T33" fmla="*/ 160 h 635"/>
              <a:gd name="T34" fmla="*/ 543 w 554"/>
              <a:gd name="T35" fmla="*/ 256 h 635"/>
              <a:gd name="T36" fmla="*/ 529 w 554"/>
              <a:gd name="T37" fmla="*/ 296 h 635"/>
              <a:gd name="T38" fmla="*/ 545 w 554"/>
              <a:gd name="T39" fmla="*/ 318 h 635"/>
              <a:gd name="T40" fmla="*/ 479 w 554"/>
              <a:gd name="T41" fmla="*/ 373 h 635"/>
              <a:gd name="T42" fmla="*/ 524 w 554"/>
              <a:gd name="T43" fmla="*/ 406 h 635"/>
              <a:gd name="T44" fmla="*/ 421 w 554"/>
              <a:gd name="T45" fmla="*/ 414 h 635"/>
              <a:gd name="T46" fmla="*/ 495 w 554"/>
              <a:gd name="T47" fmla="*/ 475 h 635"/>
              <a:gd name="T48" fmla="*/ 418 w 554"/>
              <a:gd name="T49" fmla="*/ 446 h 635"/>
              <a:gd name="T50" fmla="*/ 448 w 554"/>
              <a:gd name="T51" fmla="*/ 485 h 635"/>
              <a:gd name="T52" fmla="*/ 444 w 554"/>
              <a:gd name="T53" fmla="*/ 486 h 635"/>
              <a:gd name="T54" fmla="*/ 349 w 554"/>
              <a:gd name="T55" fmla="*/ 464 h 635"/>
              <a:gd name="T56" fmla="*/ 305 w 554"/>
              <a:gd name="T57" fmla="*/ 456 h 635"/>
              <a:gd name="T58" fmla="*/ 305 w 554"/>
              <a:gd name="T59" fmla="*/ 479 h 635"/>
              <a:gd name="T60" fmla="*/ 294 w 554"/>
              <a:gd name="T61" fmla="*/ 527 h 635"/>
              <a:gd name="T62" fmla="*/ 289 w 554"/>
              <a:gd name="T63" fmla="*/ 547 h 635"/>
              <a:gd name="T64" fmla="*/ 293 w 554"/>
              <a:gd name="T65" fmla="*/ 620 h 635"/>
              <a:gd name="T66" fmla="*/ 273 w 554"/>
              <a:gd name="T67" fmla="*/ 632 h 635"/>
              <a:gd name="T68" fmla="*/ 257 w 554"/>
              <a:gd name="T69" fmla="*/ 618 h 635"/>
              <a:gd name="T70" fmla="*/ 261 w 554"/>
              <a:gd name="T71" fmla="*/ 543 h 635"/>
              <a:gd name="T72" fmla="*/ 255 w 554"/>
              <a:gd name="T73" fmla="*/ 523 h 635"/>
              <a:gd name="T74" fmla="*/ 242 w 554"/>
              <a:gd name="T75" fmla="*/ 480 h 635"/>
              <a:gd name="T76" fmla="*/ 241 w 554"/>
              <a:gd name="T77" fmla="*/ 459 h 635"/>
              <a:gd name="T78" fmla="*/ 183 w 554"/>
              <a:gd name="T79" fmla="*/ 465 h 635"/>
              <a:gd name="T80" fmla="*/ 103 w 554"/>
              <a:gd name="T81" fmla="*/ 489 h 635"/>
              <a:gd name="T82" fmla="*/ 137 w 554"/>
              <a:gd name="T83" fmla="*/ 446 h 635"/>
              <a:gd name="T84" fmla="*/ 59 w 554"/>
              <a:gd name="T85" fmla="*/ 475 h 635"/>
              <a:gd name="T86" fmla="*/ 134 w 554"/>
              <a:gd name="T87" fmla="*/ 414 h 635"/>
              <a:gd name="T88" fmla="*/ 29 w 554"/>
              <a:gd name="T89" fmla="*/ 406 h 635"/>
              <a:gd name="T90" fmla="*/ 76 w 554"/>
              <a:gd name="T91" fmla="*/ 374 h 635"/>
              <a:gd name="T92" fmla="*/ 10 w 554"/>
              <a:gd name="T93" fmla="*/ 320 h 635"/>
              <a:gd name="T94" fmla="*/ 23 w 554"/>
              <a:gd name="T95" fmla="*/ 289 h 635"/>
              <a:gd name="T96" fmla="*/ 5 w 554"/>
              <a:gd name="T97" fmla="*/ 198 h 635"/>
              <a:gd name="T98" fmla="*/ 10 w 554"/>
              <a:gd name="T99" fmla="*/ 158 h 635"/>
              <a:gd name="T100" fmla="*/ 25 w 554"/>
              <a:gd name="T101" fmla="*/ 194 h 635"/>
              <a:gd name="T102" fmla="*/ 27 w 554"/>
              <a:gd name="T103" fmla="*/ 194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4" h="635">
                <a:moveTo>
                  <a:pt x="27" y="194"/>
                </a:moveTo>
                <a:cubicBezTo>
                  <a:pt x="25" y="154"/>
                  <a:pt x="23" y="115"/>
                  <a:pt x="21" y="76"/>
                </a:cubicBezTo>
                <a:cubicBezTo>
                  <a:pt x="24" y="76"/>
                  <a:pt x="26" y="75"/>
                  <a:pt x="28" y="75"/>
                </a:cubicBezTo>
                <a:cubicBezTo>
                  <a:pt x="31" y="87"/>
                  <a:pt x="34" y="100"/>
                  <a:pt x="38" y="118"/>
                </a:cubicBezTo>
                <a:cubicBezTo>
                  <a:pt x="40" y="91"/>
                  <a:pt x="42" y="70"/>
                  <a:pt x="44" y="50"/>
                </a:cubicBezTo>
                <a:cubicBezTo>
                  <a:pt x="53" y="113"/>
                  <a:pt x="57" y="177"/>
                  <a:pt x="90" y="235"/>
                </a:cubicBezTo>
                <a:cubicBezTo>
                  <a:pt x="124" y="296"/>
                  <a:pt x="188" y="316"/>
                  <a:pt x="244" y="348"/>
                </a:cubicBezTo>
                <a:cubicBezTo>
                  <a:pt x="252" y="232"/>
                  <a:pt x="250" y="115"/>
                  <a:pt x="274" y="0"/>
                </a:cubicBezTo>
                <a:cubicBezTo>
                  <a:pt x="297" y="117"/>
                  <a:pt x="296" y="236"/>
                  <a:pt x="302" y="353"/>
                </a:cubicBezTo>
                <a:cubicBezTo>
                  <a:pt x="331" y="338"/>
                  <a:pt x="359" y="324"/>
                  <a:pt x="386" y="309"/>
                </a:cubicBezTo>
                <a:cubicBezTo>
                  <a:pt x="452" y="273"/>
                  <a:pt x="484" y="215"/>
                  <a:pt x="496" y="144"/>
                </a:cubicBezTo>
                <a:cubicBezTo>
                  <a:pt x="501" y="112"/>
                  <a:pt x="503" y="79"/>
                  <a:pt x="509" y="46"/>
                </a:cubicBezTo>
                <a:cubicBezTo>
                  <a:pt x="512" y="67"/>
                  <a:pt x="514" y="87"/>
                  <a:pt x="517" y="107"/>
                </a:cubicBezTo>
                <a:cubicBezTo>
                  <a:pt x="518" y="107"/>
                  <a:pt x="519" y="108"/>
                  <a:pt x="519" y="108"/>
                </a:cubicBezTo>
                <a:cubicBezTo>
                  <a:pt x="522" y="96"/>
                  <a:pt x="524" y="85"/>
                  <a:pt x="527" y="69"/>
                </a:cubicBezTo>
                <a:cubicBezTo>
                  <a:pt x="539" y="113"/>
                  <a:pt x="529" y="154"/>
                  <a:pt x="529" y="196"/>
                </a:cubicBezTo>
                <a:cubicBezTo>
                  <a:pt x="533" y="185"/>
                  <a:pt x="538" y="174"/>
                  <a:pt x="544" y="160"/>
                </a:cubicBezTo>
                <a:cubicBezTo>
                  <a:pt x="552" y="194"/>
                  <a:pt x="554" y="225"/>
                  <a:pt x="543" y="256"/>
                </a:cubicBezTo>
                <a:cubicBezTo>
                  <a:pt x="538" y="270"/>
                  <a:pt x="533" y="283"/>
                  <a:pt x="529" y="296"/>
                </a:cubicBezTo>
                <a:cubicBezTo>
                  <a:pt x="526" y="307"/>
                  <a:pt x="525" y="320"/>
                  <a:pt x="545" y="318"/>
                </a:cubicBezTo>
                <a:cubicBezTo>
                  <a:pt x="533" y="348"/>
                  <a:pt x="515" y="368"/>
                  <a:pt x="479" y="373"/>
                </a:cubicBezTo>
                <a:cubicBezTo>
                  <a:pt x="493" y="384"/>
                  <a:pt x="508" y="394"/>
                  <a:pt x="524" y="406"/>
                </a:cubicBezTo>
                <a:cubicBezTo>
                  <a:pt x="492" y="428"/>
                  <a:pt x="455" y="406"/>
                  <a:pt x="421" y="414"/>
                </a:cubicBezTo>
                <a:cubicBezTo>
                  <a:pt x="445" y="434"/>
                  <a:pt x="469" y="453"/>
                  <a:pt x="495" y="475"/>
                </a:cubicBezTo>
                <a:cubicBezTo>
                  <a:pt x="463" y="482"/>
                  <a:pt x="447" y="455"/>
                  <a:pt x="418" y="446"/>
                </a:cubicBezTo>
                <a:cubicBezTo>
                  <a:pt x="430" y="462"/>
                  <a:pt x="439" y="473"/>
                  <a:pt x="448" y="485"/>
                </a:cubicBezTo>
                <a:cubicBezTo>
                  <a:pt x="446" y="486"/>
                  <a:pt x="445" y="486"/>
                  <a:pt x="444" y="486"/>
                </a:cubicBezTo>
                <a:cubicBezTo>
                  <a:pt x="416" y="465"/>
                  <a:pt x="383" y="464"/>
                  <a:pt x="349" y="464"/>
                </a:cubicBezTo>
                <a:cubicBezTo>
                  <a:pt x="335" y="463"/>
                  <a:pt x="322" y="459"/>
                  <a:pt x="305" y="456"/>
                </a:cubicBezTo>
                <a:cubicBezTo>
                  <a:pt x="305" y="464"/>
                  <a:pt x="305" y="472"/>
                  <a:pt x="305" y="479"/>
                </a:cubicBezTo>
                <a:cubicBezTo>
                  <a:pt x="305" y="496"/>
                  <a:pt x="308" y="513"/>
                  <a:pt x="294" y="527"/>
                </a:cubicBezTo>
                <a:cubicBezTo>
                  <a:pt x="290" y="531"/>
                  <a:pt x="289" y="541"/>
                  <a:pt x="289" y="547"/>
                </a:cubicBezTo>
                <a:cubicBezTo>
                  <a:pt x="290" y="572"/>
                  <a:pt x="293" y="596"/>
                  <a:pt x="293" y="620"/>
                </a:cubicBezTo>
                <a:cubicBezTo>
                  <a:pt x="293" y="633"/>
                  <a:pt x="282" y="635"/>
                  <a:pt x="273" y="632"/>
                </a:cubicBezTo>
                <a:cubicBezTo>
                  <a:pt x="267" y="630"/>
                  <a:pt x="257" y="623"/>
                  <a:pt x="257" y="618"/>
                </a:cubicBezTo>
                <a:cubicBezTo>
                  <a:pt x="257" y="593"/>
                  <a:pt x="260" y="568"/>
                  <a:pt x="261" y="543"/>
                </a:cubicBezTo>
                <a:cubicBezTo>
                  <a:pt x="261" y="536"/>
                  <a:pt x="259" y="525"/>
                  <a:pt x="255" y="523"/>
                </a:cubicBezTo>
                <a:cubicBezTo>
                  <a:pt x="234" y="513"/>
                  <a:pt x="243" y="495"/>
                  <a:pt x="242" y="480"/>
                </a:cubicBezTo>
                <a:cubicBezTo>
                  <a:pt x="241" y="474"/>
                  <a:pt x="241" y="467"/>
                  <a:pt x="241" y="459"/>
                </a:cubicBezTo>
                <a:cubicBezTo>
                  <a:pt x="221" y="462"/>
                  <a:pt x="201" y="469"/>
                  <a:pt x="183" y="465"/>
                </a:cubicBezTo>
                <a:cubicBezTo>
                  <a:pt x="152" y="459"/>
                  <a:pt x="132" y="479"/>
                  <a:pt x="103" y="489"/>
                </a:cubicBezTo>
                <a:cubicBezTo>
                  <a:pt x="115" y="474"/>
                  <a:pt x="125" y="462"/>
                  <a:pt x="137" y="446"/>
                </a:cubicBezTo>
                <a:cubicBezTo>
                  <a:pt x="108" y="454"/>
                  <a:pt x="91" y="483"/>
                  <a:pt x="59" y="475"/>
                </a:cubicBezTo>
                <a:cubicBezTo>
                  <a:pt x="84" y="454"/>
                  <a:pt x="109" y="434"/>
                  <a:pt x="134" y="414"/>
                </a:cubicBezTo>
                <a:cubicBezTo>
                  <a:pt x="99" y="407"/>
                  <a:pt x="63" y="427"/>
                  <a:pt x="29" y="406"/>
                </a:cubicBezTo>
                <a:cubicBezTo>
                  <a:pt x="46" y="395"/>
                  <a:pt x="61" y="385"/>
                  <a:pt x="76" y="374"/>
                </a:cubicBezTo>
                <a:cubicBezTo>
                  <a:pt x="42" y="369"/>
                  <a:pt x="22" y="350"/>
                  <a:pt x="10" y="320"/>
                </a:cubicBezTo>
                <a:cubicBezTo>
                  <a:pt x="33" y="317"/>
                  <a:pt x="28" y="302"/>
                  <a:pt x="23" y="289"/>
                </a:cubicBezTo>
                <a:cubicBezTo>
                  <a:pt x="13" y="259"/>
                  <a:pt x="0" y="230"/>
                  <a:pt x="5" y="198"/>
                </a:cubicBezTo>
                <a:cubicBezTo>
                  <a:pt x="6" y="186"/>
                  <a:pt x="8" y="175"/>
                  <a:pt x="10" y="158"/>
                </a:cubicBezTo>
                <a:cubicBezTo>
                  <a:pt x="16" y="174"/>
                  <a:pt x="21" y="184"/>
                  <a:pt x="25" y="194"/>
                </a:cubicBezTo>
                <a:cubicBezTo>
                  <a:pt x="26" y="194"/>
                  <a:pt x="26" y="194"/>
                  <a:pt x="27" y="19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13">
            <a:extLst>
              <a:ext uri="{FF2B5EF4-FFF2-40B4-BE49-F238E27FC236}">
                <a16:creationId xmlns:a16="http://schemas.microsoft.com/office/drawing/2014/main" id="{8960A782-96A8-4440-9208-CB65EC92EDA6}"/>
              </a:ext>
            </a:extLst>
          </p:cNvPr>
          <p:cNvSpPr>
            <a:spLocks/>
          </p:cNvSpPr>
          <p:nvPr/>
        </p:nvSpPr>
        <p:spPr bwMode="auto">
          <a:xfrm>
            <a:off x="3590926" y="1054100"/>
            <a:ext cx="487363" cy="617538"/>
          </a:xfrm>
          <a:custGeom>
            <a:avLst/>
            <a:gdLst>
              <a:gd name="T0" fmla="*/ 233 w 293"/>
              <a:gd name="T1" fmla="*/ 479 h 479"/>
              <a:gd name="T2" fmla="*/ 56 w 293"/>
              <a:gd name="T3" fmla="*/ 479 h 479"/>
              <a:gd name="T4" fmla="*/ 90 w 293"/>
              <a:gd name="T5" fmla="*/ 316 h 479"/>
              <a:gd name="T6" fmla="*/ 112 w 293"/>
              <a:gd name="T7" fmla="*/ 313 h 479"/>
              <a:gd name="T8" fmla="*/ 150 w 293"/>
              <a:gd name="T9" fmla="*/ 271 h 479"/>
              <a:gd name="T10" fmla="*/ 130 w 293"/>
              <a:gd name="T11" fmla="*/ 218 h 479"/>
              <a:gd name="T12" fmla="*/ 113 w 293"/>
              <a:gd name="T13" fmla="*/ 200 h 479"/>
              <a:gd name="T14" fmla="*/ 0 w 293"/>
              <a:gd name="T15" fmla="*/ 86 h 479"/>
              <a:gd name="T16" fmla="*/ 113 w 293"/>
              <a:gd name="T17" fmla="*/ 6 h 479"/>
              <a:gd name="T18" fmla="*/ 271 w 293"/>
              <a:gd name="T19" fmla="*/ 108 h 479"/>
              <a:gd name="T20" fmla="*/ 204 w 293"/>
              <a:gd name="T21" fmla="*/ 282 h 479"/>
              <a:gd name="T22" fmla="*/ 195 w 293"/>
              <a:gd name="T23" fmla="*/ 304 h 479"/>
              <a:gd name="T24" fmla="*/ 233 w 293"/>
              <a:gd name="T25" fmla="*/ 472 h 479"/>
              <a:gd name="T26" fmla="*/ 233 w 293"/>
              <a:gd name="T27" fmla="*/ 479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 h="479">
                <a:moveTo>
                  <a:pt x="233" y="479"/>
                </a:moveTo>
                <a:cubicBezTo>
                  <a:pt x="174" y="479"/>
                  <a:pt x="116" y="479"/>
                  <a:pt x="56" y="479"/>
                </a:cubicBezTo>
                <a:cubicBezTo>
                  <a:pt x="67" y="425"/>
                  <a:pt x="79" y="371"/>
                  <a:pt x="90" y="316"/>
                </a:cubicBezTo>
                <a:cubicBezTo>
                  <a:pt x="98" y="315"/>
                  <a:pt x="105" y="315"/>
                  <a:pt x="112" y="313"/>
                </a:cubicBezTo>
                <a:cubicBezTo>
                  <a:pt x="133" y="306"/>
                  <a:pt x="146" y="293"/>
                  <a:pt x="150" y="271"/>
                </a:cubicBezTo>
                <a:cubicBezTo>
                  <a:pt x="155" y="249"/>
                  <a:pt x="146" y="232"/>
                  <a:pt x="130" y="218"/>
                </a:cubicBezTo>
                <a:cubicBezTo>
                  <a:pt x="123" y="213"/>
                  <a:pt x="116" y="207"/>
                  <a:pt x="113" y="200"/>
                </a:cubicBezTo>
                <a:cubicBezTo>
                  <a:pt x="90" y="147"/>
                  <a:pt x="57" y="105"/>
                  <a:pt x="0" y="86"/>
                </a:cubicBezTo>
                <a:cubicBezTo>
                  <a:pt x="15" y="45"/>
                  <a:pt x="66" y="10"/>
                  <a:pt x="113" y="6"/>
                </a:cubicBezTo>
                <a:cubicBezTo>
                  <a:pt x="187" y="0"/>
                  <a:pt x="249" y="40"/>
                  <a:pt x="271" y="108"/>
                </a:cubicBezTo>
                <a:cubicBezTo>
                  <a:pt x="293" y="174"/>
                  <a:pt x="267" y="243"/>
                  <a:pt x="204" y="282"/>
                </a:cubicBezTo>
                <a:cubicBezTo>
                  <a:pt x="193" y="288"/>
                  <a:pt x="193" y="294"/>
                  <a:pt x="195" y="304"/>
                </a:cubicBezTo>
                <a:cubicBezTo>
                  <a:pt x="208" y="360"/>
                  <a:pt x="221" y="416"/>
                  <a:pt x="233" y="472"/>
                </a:cubicBezTo>
                <a:cubicBezTo>
                  <a:pt x="233" y="473"/>
                  <a:pt x="233" y="474"/>
                  <a:pt x="233" y="47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14">
            <a:extLst>
              <a:ext uri="{FF2B5EF4-FFF2-40B4-BE49-F238E27FC236}">
                <a16:creationId xmlns:a16="http://schemas.microsoft.com/office/drawing/2014/main" id="{31979E4F-56EB-4D67-B39A-C865D3B58FCA}"/>
              </a:ext>
            </a:extLst>
          </p:cNvPr>
          <p:cNvSpPr>
            <a:spLocks/>
          </p:cNvSpPr>
          <p:nvPr/>
        </p:nvSpPr>
        <p:spPr bwMode="auto">
          <a:xfrm>
            <a:off x="1871663" y="3338513"/>
            <a:ext cx="552450" cy="439738"/>
          </a:xfrm>
          <a:custGeom>
            <a:avLst/>
            <a:gdLst>
              <a:gd name="T0" fmla="*/ 151 w 331"/>
              <a:gd name="T1" fmla="*/ 335 h 342"/>
              <a:gd name="T2" fmla="*/ 151 w 331"/>
              <a:gd name="T3" fmla="*/ 182 h 342"/>
              <a:gd name="T4" fmla="*/ 149 w 331"/>
              <a:gd name="T5" fmla="*/ 129 h 342"/>
              <a:gd name="T6" fmla="*/ 134 w 331"/>
              <a:gd name="T7" fmla="*/ 109 h 342"/>
              <a:gd name="T8" fmla="*/ 122 w 331"/>
              <a:gd name="T9" fmla="*/ 130 h 342"/>
              <a:gd name="T10" fmla="*/ 119 w 331"/>
              <a:gd name="T11" fmla="*/ 248 h 342"/>
              <a:gd name="T12" fmla="*/ 118 w 331"/>
              <a:gd name="T13" fmla="*/ 320 h 342"/>
              <a:gd name="T14" fmla="*/ 101 w 331"/>
              <a:gd name="T15" fmla="*/ 340 h 342"/>
              <a:gd name="T16" fmla="*/ 86 w 331"/>
              <a:gd name="T17" fmla="*/ 319 h 342"/>
              <a:gd name="T18" fmla="*/ 88 w 331"/>
              <a:gd name="T19" fmla="*/ 136 h 342"/>
              <a:gd name="T20" fmla="*/ 76 w 331"/>
              <a:gd name="T21" fmla="*/ 107 h 342"/>
              <a:gd name="T22" fmla="*/ 60 w 331"/>
              <a:gd name="T23" fmla="*/ 137 h 342"/>
              <a:gd name="T24" fmla="*/ 52 w 331"/>
              <a:gd name="T25" fmla="*/ 312 h 342"/>
              <a:gd name="T26" fmla="*/ 44 w 331"/>
              <a:gd name="T27" fmla="*/ 336 h 342"/>
              <a:gd name="T28" fmla="*/ 5 w 331"/>
              <a:gd name="T29" fmla="*/ 337 h 342"/>
              <a:gd name="T30" fmla="*/ 1 w 331"/>
              <a:gd name="T31" fmla="*/ 323 h 342"/>
              <a:gd name="T32" fmla="*/ 11 w 331"/>
              <a:gd name="T33" fmla="*/ 101 h 342"/>
              <a:gd name="T34" fmla="*/ 27 w 331"/>
              <a:gd name="T35" fmla="*/ 82 h 342"/>
              <a:gd name="T36" fmla="*/ 87 w 331"/>
              <a:gd name="T37" fmla="*/ 14 h 342"/>
              <a:gd name="T38" fmla="*/ 104 w 331"/>
              <a:gd name="T39" fmla="*/ 0 h 342"/>
              <a:gd name="T40" fmla="*/ 224 w 331"/>
              <a:gd name="T41" fmla="*/ 0 h 342"/>
              <a:gd name="T42" fmla="*/ 244 w 331"/>
              <a:gd name="T43" fmla="*/ 14 h 342"/>
              <a:gd name="T44" fmla="*/ 301 w 331"/>
              <a:gd name="T45" fmla="*/ 79 h 342"/>
              <a:gd name="T46" fmla="*/ 321 w 331"/>
              <a:gd name="T47" fmla="*/ 112 h 342"/>
              <a:gd name="T48" fmla="*/ 330 w 331"/>
              <a:gd name="T49" fmla="*/ 322 h 342"/>
              <a:gd name="T50" fmla="*/ 319 w 331"/>
              <a:gd name="T51" fmla="*/ 338 h 342"/>
              <a:gd name="T52" fmla="*/ 287 w 331"/>
              <a:gd name="T53" fmla="*/ 329 h 342"/>
              <a:gd name="T54" fmla="*/ 284 w 331"/>
              <a:gd name="T55" fmla="*/ 316 h 342"/>
              <a:gd name="T56" fmla="*/ 281 w 331"/>
              <a:gd name="T57" fmla="*/ 164 h 342"/>
              <a:gd name="T58" fmla="*/ 276 w 331"/>
              <a:gd name="T59" fmla="*/ 123 h 342"/>
              <a:gd name="T60" fmla="*/ 264 w 331"/>
              <a:gd name="T61" fmla="*/ 112 h 342"/>
              <a:gd name="T62" fmla="*/ 251 w 331"/>
              <a:gd name="T63" fmla="*/ 122 h 342"/>
              <a:gd name="T64" fmla="*/ 248 w 331"/>
              <a:gd name="T65" fmla="*/ 141 h 342"/>
              <a:gd name="T66" fmla="*/ 254 w 331"/>
              <a:gd name="T67" fmla="*/ 317 h 342"/>
              <a:gd name="T68" fmla="*/ 233 w 331"/>
              <a:gd name="T69" fmla="*/ 339 h 342"/>
              <a:gd name="T70" fmla="*/ 219 w 331"/>
              <a:gd name="T71" fmla="*/ 319 h 342"/>
              <a:gd name="T72" fmla="*/ 216 w 331"/>
              <a:gd name="T73" fmla="*/ 152 h 342"/>
              <a:gd name="T74" fmla="*/ 210 w 331"/>
              <a:gd name="T75" fmla="*/ 119 h 342"/>
              <a:gd name="T76" fmla="*/ 197 w 331"/>
              <a:gd name="T77" fmla="*/ 109 h 342"/>
              <a:gd name="T78" fmla="*/ 186 w 331"/>
              <a:gd name="T79" fmla="*/ 121 h 342"/>
              <a:gd name="T80" fmla="*/ 184 w 331"/>
              <a:gd name="T81" fmla="*/ 150 h 342"/>
              <a:gd name="T82" fmla="*/ 187 w 331"/>
              <a:gd name="T83" fmla="*/ 308 h 342"/>
              <a:gd name="T84" fmla="*/ 151 w 331"/>
              <a:gd name="T85" fmla="*/ 33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342">
                <a:moveTo>
                  <a:pt x="151" y="335"/>
                </a:moveTo>
                <a:cubicBezTo>
                  <a:pt x="151" y="284"/>
                  <a:pt x="151" y="233"/>
                  <a:pt x="151" y="182"/>
                </a:cubicBezTo>
                <a:cubicBezTo>
                  <a:pt x="151" y="164"/>
                  <a:pt x="152" y="146"/>
                  <a:pt x="149" y="129"/>
                </a:cubicBezTo>
                <a:cubicBezTo>
                  <a:pt x="148" y="121"/>
                  <a:pt x="139" y="115"/>
                  <a:pt x="134" y="109"/>
                </a:cubicBezTo>
                <a:cubicBezTo>
                  <a:pt x="130" y="116"/>
                  <a:pt x="123" y="123"/>
                  <a:pt x="122" y="130"/>
                </a:cubicBezTo>
                <a:cubicBezTo>
                  <a:pt x="120" y="169"/>
                  <a:pt x="120" y="209"/>
                  <a:pt x="119" y="248"/>
                </a:cubicBezTo>
                <a:cubicBezTo>
                  <a:pt x="119" y="272"/>
                  <a:pt x="119" y="296"/>
                  <a:pt x="118" y="320"/>
                </a:cubicBezTo>
                <a:cubicBezTo>
                  <a:pt x="118" y="332"/>
                  <a:pt x="116" y="341"/>
                  <a:pt x="101" y="340"/>
                </a:cubicBezTo>
                <a:cubicBezTo>
                  <a:pt x="86" y="339"/>
                  <a:pt x="86" y="330"/>
                  <a:pt x="86" y="319"/>
                </a:cubicBezTo>
                <a:cubicBezTo>
                  <a:pt x="87" y="258"/>
                  <a:pt x="88" y="197"/>
                  <a:pt x="88" y="136"/>
                </a:cubicBezTo>
                <a:cubicBezTo>
                  <a:pt x="88" y="125"/>
                  <a:pt x="93" y="108"/>
                  <a:pt x="76" y="107"/>
                </a:cubicBezTo>
                <a:cubicBezTo>
                  <a:pt x="71" y="107"/>
                  <a:pt x="60" y="126"/>
                  <a:pt x="60" y="137"/>
                </a:cubicBezTo>
                <a:cubicBezTo>
                  <a:pt x="56" y="195"/>
                  <a:pt x="55" y="254"/>
                  <a:pt x="52" y="312"/>
                </a:cubicBezTo>
                <a:cubicBezTo>
                  <a:pt x="52" y="321"/>
                  <a:pt x="48" y="334"/>
                  <a:pt x="44" y="336"/>
                </a:cubicBezTo>
                <a:cubicBezTo>
                  <a:pt x="32" y="339"/>
                  <a:pt x="18" y="338"/>
                  <a:pt x="5" y="337"/>
                </a:cubicBezTo>
                <a:cubicBezTo>
                  <a:pt x="3" y="336"/>
                  <a:pt x="0" y="328"/>
                  <a:pt x="1" y="323"/>
                </a:cubicBezTo>
                <a:cubicBezTo>
                  <a:pt x="4" y="249"/>
                  <a:pt x="8" y="175"/>
                  <a:pt x="11" y="101"/>
                </a:cubicBezTo>
                <a:cubicBezTo>
                  <a:pt x="12" y="90"/>
                  <a:pt x="17" y="85"/>
                  <a:pt x="27" y="82"/>
                </a:cubicBezTo>
                <a:cubicBezTo>
                  <a:pt x="60" y="71"/>
                  <a:pt x="81" y="48"/>
                  <a:pt x="87" y="14"/>
                </a:cubicBezTo>
                <a:cubicBezTo>
                  <a:pt x="89" y="3"/>
                  <a:pt x="94" y="0"/>
                  <a:pt x="104" y="0"/>
                </a:cubicBezTo>
                <a:cubicBezTo>
                  <a:pt x="144" y="1"/>
                  <a:pt x="184" y="1"/>
                  <a:pt x="224" y="0"/>
                </a:cubicBezTo>
                <a:cubicBezTo>
                  <a:pt x="235" y="0"/>
                  <a:pt x="241" y="3"/>
                  <a:pt x="244" y="14"/>
                </a:cubicBezTo>
                <a:cubicBezTo>
                  <a:pt x="253" y="44"/>
                  <a:pt x="270" y="67"/>
                  <a:pt x="301" y="79"/>
                </a:cubicBezTo>
                <a:cubicBezTo>
                  <a:pt x="311" y="84"/>
                  <a:pt x="321" y="100"/>
                  <a:pt x="321" y="112"/>
                </a:cubicBezTo>
                <a:cubicBezTo>
                  <a:pt x="326" y="182"/>
                  <a:pt x="328" y="252"/>
                  <a:pt x="330" y="322"/>
                </a:cubicBezTo>
                <a:cubicBezTo>
                  <a:pt x="331" y="328"/>
                  <a:pt x="323" y="339"/>
                  <a:pt x="319" y="338"/>
                </a:cubicBezTo>
                <a:cubicBezTo>
                  <a:pt x="308" y="338"/>
                  <a:pt x="297" y="333"/>
                  <a:pt x="287" y="329"/>
                </a:cubicBezTo>
                <a:cubicBezTo>
                  <a:pt x="285" y="328"/>
                  <a:pt x="284" y="320"/>
                  <a:pt x="284" y="316"/>
                </a:cubicBezTo>
                <a:cubicBezTo>
                  <a:pt x="283" y="265"/>
                  <a:pt x="282" y="214"/>
                  <a:pt x="281" y="164"/>
                </a:cubicBezTo>
                <a:cubicBezTo>
                  <a:pt x="281" y="150"/>
                  <a:pt x="279" y="136"/>
                  <a:pt x="276" y="123"/>
                </a:cubicBezTo>
                <a:cubicBezTo>
                  <a:pt x="275" y="118"/>
                  <a:pt x="268" y="112"/>
                  <a:pt x="264" y="112"/>
                </a:cubicBezTo>
                <a:cubicBezTo>
                  <a:pt x="259" y="112"/>
                  <a:pt x="253" y="117"/>
                  <a:pt x="251" y="122"/>
                </a:cubicBezTo>
                <a:cubicBezTo>
                  <a:pt x="248" y="127"/>
                  <a:pt x="248" y="135"/>
                  <a:pt x="248" y="141"/>
                </a:cubicBezTo>
                <a:cubicBezTo>
                  <a:pt x="250" y="200"/>
                  <a:pt x="251" y="258"/>
                  <a:pt x="254" y="317"/>
                </a:cubicBezTo>
                <a:cubicBezTo>
                  <a:pt x="254" y="333"/>
                  <a:pt x="251" y="341"/>
                  <a:pt x="233" y="339"/>
                </a:cubicBezTo>
                <a:cubicBezTo>
                  <a:pt x="219" y="338"/>
                  <a:pt x="220" y="329"/>
                  <a:pt x="219" y="319"/>
                </a:cubicBezTo>
                <a:cubicBezTo>
                  <a:pt x="218" y="263"/>
                  <a:pt x="218" y="208"/>
                  <a:pt x="216" y="152"/>
                </a:cubicBezTo>
                <a:cubicBezTo>
                  <a:pt x="216" y="140"/>
                  <a:pt x="214" y="129"/>
                  <a:pt x="210" y="119"/>
                </a:cubicBezTo>
                <a:cubicBezTo>
                  <a:pt x="209" y="114"/>
                  <a:pt x="202" y="109"/>
                  <a:pt x="197" y="109"/>
                </a:cubicBezTo>
                <a:cubicBezTo>
                  <a:pt x="193" y="110"/>
                  <a:pt x="187" y="116"/>
                  <a:pt x="186" y="121"/>
                </a:cubicBezTo>
                <a:cubicBezTo>
                  <a:pt x="184" y="130"/>
                  <a:pt x="184" y="141"/>
                  <a:pt x="184" y="150"/>
                </a:cubicBezTo>
                <a:cubicBezTo>
                  <a:pt x="185" y="203"/>
                  <a:pt x="186" y="256"/>
                  <a:pt x="187" y="308"/>
                </a:cubicBezTo>
                <a:cubicBezTo>
                  <a:pt x="187" y="341"/>
                  <a:pt x="185" y="342"/>
                  <a:pt x="151" y="33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15">
            <a:extLst>
              <a:ext uri="{FF2B5EF4-FFF2-40B4-BE49-F238E27FC236}">
                <a16:creationId xmlns:a16="http://schemas.microsoft.com/office/drawing/2014/main" id="{7402CE0C-31C8-4DD1-ABDC-49AC39D6FEE2}"/>
              </a:ext>
            </a:extLst>
          </p:cNvPr>
          <p:cNvSpPr>
            <a:spLocks/>
          </p:cNvSpPr>
          <p:nvPr/>
        </p:nvSpPr>
        <p:spPr bwMode="auto">
          <a:xfrm>
            <a:off x="3317876" y="1831975"/>
            <a:ext cx="1152525" cy="207963"/>
          </a:xfrm>
          <a:custGeom>
            <a:avLst/>
            <a:gdLst>
              <a:gd name="T0" fmla="*/ 0 w 691"/>
              <a:gd name="T1" fmla="*/ 158 h 161"/>
              <a:gd name="T2" fmla="*/ 129 w 691"/>
              <a:gd name="T3" fmla="*/ 98 h 161"/>
              <a:gd name="T4" fmla="*/ 330 w 691"/>
              <a:gd name="T5" fmla="*/ 5 h 161"/>
              <a:gd name="T6" fmla="*/ 355 w 691"/>
              <a:gd name="T7" fmla="*/ 3 h 161"/>
              <a:gd name="T8" fmla="*/ 685 w 691"/>
              <a:gd name="T9" fmla="*/ 155 h 161"/>
              <a:gd name="T10" fmla="*/ 691 w 691"/>
              <a:gd name="T11" fmla="*/ 161 h 161"/>
              <a:gd name="T12" fmla="*/ 1 w 691"/>
              <a:gd name="T13" fmla="*/ 161 h 161"/>
              <a:gd name="T14" fmla="*/ 0 w 691"/>
              <a:gd name="T15" fmla="*/ 158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1" h="161">
                <a:moveTo>
                  <a:pt x="0" y="158"/>
                </a:moveTo>
                <a:cubicBezTo>
                  <a:pt x="43" y="138"/>
                  <a:pt x="86" y="118"/>
                  <a:pt x="129" y="98"/>
                </a:cubicBezTo>
                <a:cubicBezTo>
                  <a:pt x="196" y="66"/>
                  <a:pt x="263" y="35"/>
                  <a:pt x="330" y="5"/>
                </a:cubicBezTo>
                <a:cubicBezTo>
                  <a:pt x="337" y="1"/>
                  <a:pt x="348" y="0"/>
                  <a:pt x="355" y="3"/>
                </a:cubicBezTo>
                <a:cubicBezTo>
                  <a:pt x="465" y="53"/>
                  <a:pt x="575" y="104"/>
                  <a:pt x="685" y="155"/>
                </a:cubicBezTo>
                <a:cubicBezTo>
                  <a:pt x="686" y="156"/>
                  <a:pt x="688" y="158"/>
                  <a:pt x="691" y="161"/>
                </a:cubicBezTo>
                <a:cubicBezTo>
                  <a:pt x="460" y="161"/>
                  <a:pt x="230" y="161"/>
                  <a:pt x="1" y="161"/>
                </a:cubicBezTo>
                <a:cubicBezTo>
                  <a:pt x="1" y="160"/>
                  <a:pt x="0" y="159"/>
                  <a:pt x="0" y="15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16">
            <a:extLst>
              <a:ext uri="{FF2B5EF4-FFF2-40B4-BE49-F238E27FC236}">
                <a16:creationId xmlns:a16="http://schemas.microsoft.com/office/drawing/2014/main" id="{860C78E9-096E-4C59-991A-69F28F49A05D}"/>
              </a:ext>
            </a:extLst>
          </p:cNvPr>
          <p:cNvSpPr>
            <a:spLocks noEditPoints="1"/>
          </p:cNvSpPr>
          <p:nvPr/>
        </p:nvSpPr>
        <p:spPr bwMode="auto">
          <a:xfrm>
            <a:off x="2160588" y="2087563"/>
            <a:ext cx="903288" cy="512763"/>
          </a:xfrm>
          <a:custGeom>
            <a:avLst/>
            <a:gdLst>
              <a:gd name="T0" fmla="*/ 279 w 541"/>
              <a:gd name="T1" fmla="*/ 27 h 399"/>
              <a:gd name="T2" fmla="*/ 431 w 541"/>
              <a:gd name="T3" fmla="*/ 27 h 399"/>
              <a:gd name="T4" fmla="*/ 439 w 541"/>
              <a:gd name="T5" fmla="*/ 27 h 399"/>
              <a:gd name="T6" fmla="*/ 461 w 541"/>
              <a:gd name="T7" fmla="*/ 35 h 399"/>
              <a:gd name="T8" fmla="*/ 454 w 541"/>
              <a:gd name="T9" fmla="*/ 59 h 399"/>
              <a:gd name="T10" fmla="*/ 449 w 541"/>
              <a:gd name="T11" fmla="*/ 59 h 399"/>
              <a:gd name="T12" fmla="*/ 524 w 541"/>
              <a:gd name="T13" fmla="*/ 226 h 399"/>
              <a:gd name="T14" fmla="*/ 531 w 541"/>
              <a:gd name="T15" fmla="*/ 240 h 399"/>
              <a:gd name="T16" fmla="*/ 516 w 541"/>
              <a:gd name="T17" fmla="*/ 278 h 399"/>
              <a:gd name="T18" fmla="*/ 422 w 541"/>
              <a:gd name="T19" fmla="*/ 288 h 399"/>
              <a:gd name="T20" fmla="*/ 369 w 541"/>
              <a:gd name="T21" fmla="*/ 276 h 399"/>
              <a:gd name="T22" fmla="*/ 356 w 541"/>
              <a:gd name="T23" fmla="*/ 238 h 399"/>
              <a:gd name="T24" fmla="*/ 425 w 541"/>
              <a:gd name="T25" fmla="*/ 75 h 399"/>
              <a:gd name="T26" fmla="*/ 430 w 541"/>
              <a:gd name="T27" fmla="*/ 61 h 399"/>
              <a:gd name="T28" fmla="*/ 300 w 541"/>
              <a:gd name="T29" fmla="*/ 62 h 399"/>
              <a:gd name="T30" fmla="*/ 279 w 541"/>
              <a:gd name="T31" fmla="*/ 83 h 399"/>
              <a:gd name="T32" fmla="*/ 282 w 541"/>
              <a:gd name="T33" fmla="*/ 259 h 399"/>
              <a:gd name="T34" fmla="*/ 283 w 541"/>
              <a:gd name="T35" fmla="*/ 263 h 399"/>
              <a:gd name="T36" fmla="*/ 299 w 541"/>
              <a:gd name="T37" fmla="*/ 328 h 399"/>
              <a:gd name="T38" fmla="*/ 348 w 541"/>
              <a:gd name="T39" fmla="*/ 339 h 399"/>
              <a:gd name="T40" fmla="*/ 375 w 541"/>
              <a:gd name="T41" fmla="*/ 371 h 399"/>
              <a:gd name="T42" fmla="*/ 374 w 541"/>
              <a:gd name="T43" fmla="*/ 399 h 399"/>
              <a:gd name="T44" fmla="*/ 159 w 541"/>
              <a:gd name="T45" fmla="*/ 399 h 399"/>
              <a:gd name="T46" fmla="*/ 160 w 541"/>
              <a:gd name="T47" fmla="*/ 358 h 399"/>
              <a:gd name="T48" fmla="*/ 175 w 541"/>
              <a:gd name="T49" fmla="*/ 340 h 399"/>
              <a:gd name="T50" fmla="*/ 224 w 541"/>
              <a:gd name="T51" fmla="*/ 329 h 399"/>
              <a:gd name="T52" fmla="*/ 239 w 541"/>
              <a:gd name="T53" fmla="*/ 311 h 399"/>
              <a:gd name="T54" fmla="*/ 250 w 541"/>
              <a:gd name="T55" fmla="*/ 264 h 399"/>
              <a:gd name="T56" fmla="*/ 258 w 541"/>
              <a:gd name="T57" fmla="*/ 210 h 399"/>
              <a:gd name="T58" fmla="*/ 258 w 541"/>
              <a:gd name="T59" fmla="*/ 90 h 399"/>
              <a:gd name="T60" fmla="*/ 234 w 541"/>
              <a:gd name="T61" fmla="*/ 64 h 399"/>
              <a:gd name="T62" fmla="*/ 98 w 541"/>
              <a:gd name="T63" fmla="*/ 63 h 399"/>
              <a:gd name="T64" fmla="*/ 111 w 541"/>
              <a:gd name="T65" fmla="*/ 95 h 399"/>
              <a:gd name="T66" fmla="*/ 181 w 541"/>
              <a:gd name="T67" fmla="*/ 251 h 399"/>
              <a:gd name="T68" fmla="*/ 168 w 541"/>
              <a:gd name="T69" fmla="*/ 285 h 399"/>
              <a:gd name="T70" fmla="*/ 38 w 541"/>
              <a:gd name="T71" fmla="*/ 295 h 399"/>
              <a:gd name="T72" fmla="*/ 3 w 541"/>
              <a:gd name="T73" fmla="*/ 272 h 399"/>
              <a:gd name="T74" fmla="*/ 4 w 541"/>
              <a:gd name="T75" fmla="*/ 252 h 399"/>
              <a:gd name="T76" fmla="*/ 71 w 541"/>
              <a:gd name="T77" fmla="*/ 89 h 399"/>
              <a:gd name="T78" fmla="*/ 71 w 541"/>
              <a:gd name="T79" fmla="*/ 59 h 399"/>
              <a:gd name="T80" fmla="*/ 87 w 541"/>
              <a:gd name="T81" fmla="*/ 38 h 399"/>
              <a:gd name="T82" fmla="*/ 151 w 541"/>
              <a:gd name="T83" fmla="*/ 36 h 399"/>
              <a:gd name="T84" fmla="*/ 256 w 541"/>
              <a:gd name="T85" fmla="*/ 36 h 399"/>
              <a:gd name="T86" fmla="*/ 269 w 541"/>
              <a:gd name="T87" fmla="*/ 1 h 399"/>
              <a:gd name="T88" fmla="*/ 279 w 541"/>
              <a:gd name="T89" fmla="*/ 27 h 399"/>
              <a:gd name="T90" fmla="*/ 521 w 541"/>
              <a:gd name="T91" fmla="*/ 251 h 399"/>
              <a:gd name="T92" fmla="*/ 440 w 541"/>
              <a:gd name="T93" fmla="*/ 71 h 399"/>
              <a:gd name="T94" fmla="*/ 365 w 541"/>
              <a:gd name="T95" fmla="*/ 251 h 399"/>
              <a:gd name="T96" fmla="*/ 521 w 541"/>
              <a:gd name="T97" fmla="*/ 251 h 399"/>
              <a:gd name="T98" fmla="*/ 90 w 541"/>
              <a:gd name="T99" fmla="*/ 79 h 399"/>
              <a:gd name="T100" fmla="*/ 15 w 541"/>
              <a:gd name="T101" fmla="*/ 259 h 399"/>
              <a:gd name="T102" fmla="*/ 170 w 541"/>
              <a:gd name="T103" fmla="*/ 259 h 399"/>
              <a:gd name="T104" fmla="*/ 90 w 541"/>
              <a:gd name="T105" fmla="*/ 7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41" h="399">
                <a:moveTo>
                  <a:pt x="279" y="27"/>
                </a:moveTo>
                <a:cubicBezTo>
                  <a:pt x="330" y="27"/>
                  <a:pt x="381" y="27"/>
                  <a:pt x="431" y="27"/>
                </a:cubicBezTo>
                <a:cubicBezTo>
                  <a:pt x="434" y="27"/>
                  <a:pt x="437" y="26"/>
                  <a:pt x="439" y="27"/>
                </a:cubicBezTo>
                <a:cubicBezTo>
                  <a:pt x="447" y="29"/>
                  <a:pt x="459" y="30"/>
                  <a:pt x="461" y="35"/>
                </a:cubicBezTo>
                <a:cubicBezTo>
                  <a:pt x="463" y="42"/>
                  <a:pt x="457" y="51"/>
                  <a:pt x="454" y="59"/>
                </a:cubicBezTo>
                <a:cubicBezTo>
                  <a:pt x="453" y="59"/>
                  <a:pt x="451" y="59"/>
                  <a:pt x="449" y="59"/>
                </a:cubicBezTo>
                <a:cubicBezTo>
                  <a:pt x="474" y="114"/>
                  <a:pt x="499" y="170"/>
                  <a:pt x="524" y="226"/>
                </a:cubicBezTo>
                <a:cubicBezTo>
                  <a:pt x="526" y="231"/>
                  <a:pt x="528" y="235"/>
                  <a:pt x="531" y="240"/>
                </a:cubicBezTo>
                <a:cubicBezTo>
                  <a:pt x="541" y="264"/>
                  <a:pt x="539" y="265"/>
                  <a:pt x="516" y="278"/>
                </a:cubicBezTo>
                <a:cubicBezTo>
                  <a:pt x="486" y="296"/>
                  <a:pt x="453" y="284"/>
                  <a:pt x="422" y="288"/>
                </a:cubicBezTo>
                <a:cubicBezTo>
                  <a:pt x="403" y="290"/>
                  <a:pt x="386" y="288"/>
                  <a:pt x="369" y="276"/>
                </a:cubicBezTo>
                <a:cubicBezTo>
                  <a:pt x="349" y="263"/>
                  <a:pt x="346" y="261"/>
                  <a:pt x="356" y="238"/>
                </a:cubicBezTo>
                <a:cubicBezTo>
                  <a:pt x="379" y="184"/>
                  <a:pt x="402" y="129"/>
                  <a:pt x="425" y="75"/>
                </a:cubicBezTo>
                <a:cubicBezTo>
                  <a:pt x="427" y="69"/>
                  <a:pt x="429" y="64"/>
                  <a:pt x="430" y="61"/>
                </a:cubicBezTo>
                <a:cubicBezTo>
                  <a:pt x="386" y="61"/>
                  <a:pt x="343" y="59"/>
                  <a:pt x="300" y="62"/>
                </a:cubicBezTo>
                <a:cubicBezTo>
                  <a:pt x="292" y="62"/>
                  <a:pt x="279" y="76"/>
                  <a:pt x="279" y="83"/>
                </a:cubicBezTo>
                <a:cubicBezTo>
                  <a:pt x="279" y="142"/>
                  <a:pt x="281" y="200"/>
                  <a:pt x="282" y="259"/>
                </a:cubicBezTo>
                <a:cubicBezTo>
                  <a:pt x="283" y="260"/>
                  <a:pt x="282" y="262"/>
                  <a:pt x="283" y="263"/>
                </a:cubicBezTo>
                <a:cubicBezTo>
                  <a:pt x="308" y="279"/>
                  <a:pt x="294" y="304"/>
                  <a:pt x="299" y="328"/>
                </a:cubicBezTo>
                <a:cubicBezTo>
                  <a:pt x="315" y="331"/>
                  <a:pt x="331" y="337"/>
                  <a:pt x="348" y="339"/>
                </a:cubicBezTo>
                <a:cubicBezTo>
                  <a:pt x="369" y="341"/>
                  <a:pt x="377" y="351"/>
                  <a:pt x="375" y="371"/>
                </a:cubicBezTo>
                <a:cubicBezTo>
                  <a:pt x="373" y="380"/>
                  <a:pt x="374" y="389"/>
                  <a:pt x="374" y="399"/>
                </a:cubicBezTo>
                <a:cubicBezTo>
                  <a:pt x="303" y="399"/>
                  <a:pt x="232" y="399"/>
                  <a:pt x="159" y="399"/>
                </a:cubicBezTo>
                <a:cubicBezTo>
                  <a:pt x="159" y="385"/>
                  <a:pt x="157" y="371"/>
                  <a:pt x="160" y="358"/>
                </a:cubicBezTo>
                <a:cubicBezTo>
                  <a:pt x="161" y="351"/>
                  <a:pt x="169" y="343"/>
                  <a:pt x="175" y="340"/>
                </a:cubicBezTo>
                <a:cubicBezTo>
                  <a:pt x="191" y="335"/>
                  <a:pt x="207" y="331"/>
                  <a:pt x="224" y="329"/>
                </a:cubicBezTo>
                <a:cubicBezTo>
                  <a:pt x="236" y="327"/>
                  <a:pt x="239" y="322"/>
                  <a:pt x="239" y="311"/>
                </a:cubicBezTo>
                <a:cubicBezTo>
                  <a:pt x="239" y="295"/>
                  <a:pt x="236" y="280"/>
                  <a:pt x="250" y="264"/>
                </a:cubicBezTo>
                <a:cubicBezTo>
                  <a:pt x="260" y="253"/>
                  <a:pt x="257" y="229"/>
                  <a:pt x="258" y="210"/>
                </a:cubicBezTo>
                <a:cubicBezTo>
                  <a:pt x="258" y="170"/>
                  <a:pt x="257" y="130"/>
                  <a:pt x="258" y="90"/>
                </a:cubicBezTo>
                <a:cubicBezTo>
                  <a:pt x="258" y="73"/>
                  <a:pt x="246" y="65"/>
                  <a:pt x="234" y="64"/>
                </a:cubicBezTo>
                <a:cubicBezTo>
                  <a:pt x="190" y="62"/>
                  <a:pt x="146" y="63"/>
                  <a:pt x="98" y="63"/>
                </a:cubicBezTo>
                <a:cubicBezTo>
                  <a:pt x="104" y="78"/>
                  <a:pt x="107" y="87"/>
                  <a:pt x="111" y="95"/>
                </a:cubicBezTo>
                <a:cubicBezTo>
                  <a:pt x="134" y="147"/>
                  <a:pt x="158" y="199"/>
                  <a:pt x="181" y="251"/>
                </a:cubicBezTo>
                <a:cubicBezTo>
                  <a:pt x="190" y="271"/>
                  <a:pt x="187" y="275"/>
                  <a:pt x="168" y="285"/>
                </a:cubicBezTo>
                <a:cubicBezTo>
                  <a:pt x="126" y="307"/>
                  <a:pt x="81" y="293"/>
                  <a:pt x="38" y="295"/>
                </a:cubicBezTo>
                <a:cubicBezTo>
                  <a:pt x="27" y="296"/>
                  <a:pt x="13" y="282"/>
                  <a:pt x="3" y="272"/>
                </a:cubicBezTo>
                <a:cubicBezTo>
                  <a:pt x="0" y="269"/>
                  <a:pt x="1" y="258"/>
                  <a:pt x="4" y="252"/>
                </a:cubicBezTo>
                <a:cubicBezTo>
                  <a:pt x="26" y="197"/>
                  <a:pt x="49" y="143"/>
                  <a:pt x="71" y="89"/>
                </a:cubicBezTo>
                <a:cubicBezTo>
                  <a:pt x="76" y="79"/>
                  <a:pt x="81" y="71"/>
                  <a:pt x="71" y="59"/>
                </a:cubicBezTo>
                <a:cubicBezTo>
                  <a:pt x="63" y="49"/>
                  <a:pt x="71" y="39"/>
                  <a:pt x="87" y="38"/>
                </a:cubicBezTo>
                <a:cubicBezTo>
                  <a:pt x="108" y="36"/>
                  <a:pt x="129" y="36"/>
                  <a:pt x="151" y="36"/>
                </a:cubicBezTo>
                <a:cubicBezTo>
                  <a:pt x="186" y="36"/>
                  <a:pt x="221" y="36"/>
                  <a:pt x="256" y="36"/>
                </a:cubicBezTo>
                <a:cubicBezTo>
                  <a:pt x="258" y="19"/>
                  <a:pt x="246" y="0"/>
                  <a:pt x="269" y="1"/>
                </a:cubicBezTo>
                <a:cubicBezTo>
                  <a:pt x="289" y="1"/>
                  <a:pt x="278" y="19"/>
                  <a:pt x="279" y="27"/>
                </a:cubicBezTo>
                <a:close/>
                <a:moveTo>
                  <a:pt x="521" y="251"/>
                </a:moveTo>
                <a:cubicBezTo>
                  <a:pt x="494" y="191"/>
                  <a:pt x="468" y="133"/>
                  <a:pt x="440" y="71"/>
                </a:cubicBezTo>
                <a:cubicBezTo>
                  <a:pt x="414" y="133"/>
                  <a:pt x="390" y="192"/>
                  <a:pt x="365" y="251"/>
                </a:cubicBezTo>
                <a:cubicBezTo>
                  <a:pt x="418" y="251"/>
                  <a:pt x="468" y="251"/>
                  <a:pt x="521" y="251"/>
                </a:cubicBezTo>
                <a:close/>
                <a:moveTo>
                  <a:pt x="90" y="79"/>
                </a:moveTo>
                <a:cubicBezTo>
                  <a:pt x="64" y="142"/>
                  <a:pt x="39" y="200"/>
                  <a:pt x="15" y="259"/>
                </a:cubicBezTo>
                <a:cubicBezTo>
                  <a:pt x="68" y="259"/>
                  <a:pt x="118" y="259"/>
                  <a:pt x="170" y="259"/>
                </a:cubicBezTo>
                <a:cubicBezTo>
                  <a:pt x="143" y="199"/>
                  <a:pt x="117" y="141"/>
                  <a:pt x="90" y="7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36" name="Freeform 17">
            <a:extLst>
              <a:ext uri="{FF2B5EF4-FFF2-40B4-BE49-F238E27FC236}">
                <a16:creationId xmlns:a16="http://schemas.microsoft.com/office/drawing/2014/main" id="{06EA131B-88BF-4A2F-BBD6-B17FBD3871E0}"/>
              </a:ext>
            </a:extLst>
          </p:cNvPr>
          <p:cNvSpPr>
            <a:spLocks/>
          </p:cNvSpPr>
          <p:nvPr/>
        </p:nvSpPr>
        <p:spPr bwMode="auto">
          <a:xfrm>
            <a:off x="3448051" y="906463"/>
            <a:ext cx="819150" cy="501650"/>
          </a:xfrm>
          <a:custGeom>
            <a:avLst/>
            <a:gdLst>
              <a:gd name="T0" fmla="*/ 344 w 491"/>
              <a:gd name="T1" fmla="*/ 389 h 390"/>
              <a:gd name="T2" fmla="*/ 385 w 491"/>
              <a:gd name="T3" fmla="*/ 226 h 390"/>
              <a:gd name="T4" fmla="*/ 309 w 491"/>
              <a:gd name="T5" fmla="*/ 122 h 390"/>
              <a:gd name="T6" fmla="*/ 62 w 491"/>
              <a:gd name="T7" fmla="*/ 186 h 390"/>
              <a:gd name="T8" fmla="*/ 0 w 491"/>
              <a:gd name="T9" fmla="*/ 144 h 390"/>
              <a:gd name="T10" fmla="*/ 71 w 491"/>
              <a:gd name="T11" fmla="*/ 66 h 390"/>
              <a:gd name="T12" fmla="*/ 375 w 491"/>
              <a:gd name="T13" fmla="*/ 76 h 390"/>
              <a:gd name="T14" fmla="*/ 445 w 491"/>
              <a:gd name="T15" fmla="*/ 373 h 390"/>
              <a:gd name="T16" fmla="*/ 420 w 491"/>
              <a:gd name="T17" fmla="*/ 389 h 390"/>
              <a:gd name="T18" fmla="*/ 344 w 491"/>
              <a:gd name="T19"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1" h="390">
                <a:moveTo>
                  <a:pt x="344" y="389"/>
                </a:moveTo>
                <a:cubicBezTo>
                  <a:pt x="386" y="339"/>
                  <a:pt x="400" y="285"/>
                  <a:pt x="385" y="226"/>
                </a:cubicBezTo>
                <a:cubicBezTo>
                  <a:pt x="374" y="181"/>
                  <a:pt x="348" y="147"/>
                  <a:pt x="309" y="122"/>
                </a:cubicBezTo>
                <a:cubicBezTo>
                  <a:pt x="239" y="77"/>
                  <a:pt x="127" y="82"/>
                  <a:pt x="62" y="186"/>
                </a:cubicBezTo>
                <a:cubicBezTo>
                  <a:pt x="42" y="172"/>
                  <a:pt x="22" y="158"/>
                  <a:pt x="0" y="144"/>
                </a:cubicBezTo>
                <a:cubicBezTo>
                  <a:pt x="18" y="111"/>
                  <a:pt x="42" y="86"/>
                  <a:pt x="71" y="66"/>
                </a:cubicBezTo>
                <a:cubicBezTo>
                  <a:pt x="162" y="0"/>
                  <a:pt x="289" y="4"/>
                  <a:pt x="375" y="76"/>
                </a:cubicBezTo>
                <a:cubicBezTo>
                  <a:pt x="463" y="149"/>
                  <a:pt x="491" y="270"/>
                  <a:pt x="445" y="373"/>
                </a:cubicBezTo>
                <a:cubicBezTo>
                  <a:pt x="439" y="384"/>
                  <a:pt x="433" y="390"/>
                  <a:pt x="420" y="389"/>
                </a:cubicBezTo>
                <a:cubicBezTo>
                  <a:pt x="396" y="388"/>
                  <a:pt x="372" y="389"/>
                  <a:pt x="344" y="38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37" name="Freeform 18">
            <a:extLst>
              <a:ext uri="{FF2B5EF4-FFF2-40B4-BE49-F238E27FC236}">
                <a16:creationId xmlns:a16="http://schemas.microsoft.com/office/drawing/2014/main" id="{47FD5A30-2C82-4609-B7E9-1E7A0436DE7E}"/>
              </a:ext>
            </a:extLst>
          </p:cNvPr>
          <p:cNvSpPr>
            <a:spLocks/>
          </p:cNvSpPr>
          <p:nvPr/>
        </p:nvSpPr>
        <p:spPr bwMode="auto">
          <a:xfrm>
            <a:off x="2762251" y="2984500"/>
            <a:ext cx="152400" cy="1089025"/>
          </a:xfrm>
          <a:custGeom>
            <a:avLst/>
            <a:gdLst>
              <a:gd name="T0" fmla="*/ 0 w 91"/>
              <a:gd name="T1" fmla="*/ 684 h 846"/>
              <a:gd name="T2" fmla="*/ 38 w 91"/>
              <a:gd name="T3" fmla="*/ 1 h 846"/>
              <a:gd name="T4" fmla="*/ 46 w 91"/>
              <a:gd name="T5" fmla="*/ 0 h 846"/>
              <a:gd name="T6" fmla="*/ 61 w 91"/>
              <a:gd name="T7" fmla="*/ 113 h 846"/>
              <a:gd name="T8" fmla="*/ 84 w 91"/>
              <a:gd name="T9" fmla="*/ 618 h 846"/>
              <a:gd name="T10" fmla="*/ 66 w 91"/>
              <a:gd name="T11" fmla="*/ 706 h 846"/>
              <a:gd name="T12" fmla="*/ 62 w 91"/>
              <a:gd name="T13" fmla="*/ 721 h 846"/>
              <a:gd name="T14" fmla="*/ 66 w 91"/>
              <a:gd name="T15" fmla="*/ 800 h 846"/>
              <a:gd name="T16" fmla="*/ 66 w 91"/>
              <a:gd name="T17" fmla="*/ 810 h 846"/>
              <a:gd name="T18" fmla="*/ 34 w 91"/>
              <a:gd name="T19" fmla="*/ 838 h 846"/>
              <a:gd name="T20" fmla="*/ 20 w 91"/>
              <a:gd name="T21" fmla="*/ 821 h 846"/>
              <a:gd name="T22" fmla="*/ 28 w 91"/>
              <a:gd name="T23" fmla="*/ 717 h 846"/>
              <a:gd name="T24" fmla="*/ 0 w 91"/>
              <a:gd name="T25" fmla="*/ 684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846">
                <a:moveTo>
                  <a:pt x="0" y="684"/>
                </a:moveTo>
                <a:cubicBezTo>
                  <a:pt x="6" y="455"/>
                  <a:pt x="6" y="227"/>
                  <a:pt x="38" y="1"/>
                </a:cubicBezTo>
                <a:cubicBezTo>
                  <a:pt x="41" y="0"/>
                  <a:pt x="44" y="0"/>
                  <a:pt x="46" y="0"/>
                </a:cubicBezTo>
                <a:cubicBezTo>
                  <a:pt x="51" y="38"/>
                  <a:pt x="59" y="75"/>
                  <a:pt x="61" y="113"/>
                </a:cubicBezTo>
                <a:cubicBezTo>
                  <a:pt x="70" y="281"/>
                  <a:pt x="77" y="449"/>
                  <a:pt x="84" y="618"/>
                </a:cubicBezTo>
                <a:cubicBezTo>
                  <a:pt x="85" y="648"/>
                  <a:pt x="91" y="680"/>
                  <a:pt x="66" y="706"/>
                </a:cubicBezTo>
                <a:cubicBezTo>
                  <a:pt x="63" y="709"/>
                  <a:pt x="62" y="716"/>
                  <a:pt x="62" y="721"/>
                </a:cubicBezTo>
                <a:cubicBezTo>
                  <a:pt x="63" y="747"/>
                  <a:pt x="64" y="773"/>
                  <a:pt x="66" y="800"/>
                </a:cubicBezTo>
                <a:cubicBezTo>
                  <a:pt x="66" y="803"/>
                  <a:pt x="65" y="807"/>
                  <a:pt x="66" y="810"/>
                </a:cubicBezTo>
                <a:cubicBezTo>
                  <a:pt x="70" y="835"/>
                  <a:pt x="59" y="846"/>
                  <a:pt x="34" y="838"/>
                </a:cubicBezTo>
                <a:cubicBezTo>
                  <a:pt x="28" y="836"/>
                  <a:pt x="20" y="827"/>
                  <a:pt x="20" y="821"/>
                </a:cubicBezTo>
                <a:cubicBezTo>
                  <a:pt x="21" y="786"/>
                  <a:pt x="25" y="751"/>
                  <a:pt x="28" y="717"/>
                </a:cubicBezTo>
                <a:cubicBezTo>
                  <a:pt x="28" y="706"/>
                  <a:pt x="13" y="687"/>
                  <a:pt x="0" y="68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38" name="Freeform 19">
            <a:extLst>
              <a:ext uri="{FF2B5EF4-FFF2-40B4-BE49-F238E27FC236}">
                <a16:creationId xmlns:a16="http://schemas.microsoft.com/office/drawing/2014/main" id="{1AF4C1B4-6012-4877-89AE-26AA0F55801B}"/>
              </a:ext>
            </a:extLst>
          </p:cNvPr>
          <p:cNvSpPr>
            <a:spLocks/>
          </p:cNvSpPr>
          <p:nvPr/>
        </p:nvSpPr>
        <p:spPr bwMode="auto">
          <a:xfrm>
            <a:off x="1651001" y="1770063"/>
            <a:ext cx="334963" cy="1054100"/>
          </a:xfrm>
          <a:custGeom>
            <a:avLst/>
            <a:gdLst>
              <a:gd name="T0" fmla="*/ 87 w 201"/>
              <a:gd name="T1" fmla="*/ 171 h 819"/>
              <a:gd name="T2" fmla="*/ 0 w 201"/>
              <a:gd name="T3" fmla="*/ 171 h 819"/>
              <a:gd name="T4" fmla="*/ 109 w 201"/>
              <a:gd name="T5" fmla="*/ 0 h 819"/>
              <a:gd name="T6" fmla="*/ 201 w 201"/>
              <a:gd name="T7" fmla="*/ 175 h 819"/>
              <a:gd name="T8" fmla="*/ 113 w 201"/>
              <a:gd name="T9" fmla="*/ 175 h 819"/>
              <a:gd name="T10" fmla="*/ 113 w 201"/>
              <a:gd name="T11" fmla="*/ 199 h 819"/>
              <a:gd name="T12" fmla="*/ 113 w 201"/>
              <a:gd name="T13" fmla="*/ 659 h 819"/>
              <a:gd name="T14" fmla="*/ 128 w 201"/>
              <a:gd name="T15" fmla="*/ 684 h 819"/>
              <a:gd name="T16" fmla="*/ 184 w 201"/>
              <a:gd name="T17" fmla="*/ 717 h 819"/>
              <a:gd name="T18" fmla="*/ 195 w 201"/>
              <a:gd name="T19" fmla="*/ 734 h 819"/>
              <a:gd name="T20" fmla="*/ 195 w 201"/>
              <a:gd name="T21" fmla="*/ 819 h 819"/>
              <a:gd name="T22" fmla="*/ 114 w 201"/>
              <a:gd name="T23" fmla="*/ 773 h 819"/>
              <a:gd name="T24" fmla="*/ 89 w 201"/>
              <a:gd name="T25" fmla="*/ 772 h 819"/>
              <a:gd name="T26" fmla="*/ 8 w 201"/>
              <a:gd name="T27" fmla="*/ 819 h 819"/>
              <a:gd name="T28" fmla="*/ 9 w 201"/>
              <a:gd name="T29" fmla="*/ 729 h 819"/>
              <a:gd name="T30" fmla="*/ 21 w 201"/>
              <a:gd name="T31" fmla="*/ 715 h 819"/>
              <a:gd name="T32" fmla="*/ 78 w 201"/>
              <a:gd name="T33" fmla="*/ 682 h 819"/>
              <a:gd name="T34" fmla="*/ 88 w 201"/>
              <a:gd name="T35" fmla="*/ 664 h 819"/>
              <a:gd name="T36" fmla="*/ 89 w 201"/>
              <a:gd name="T37" fmla="*/ 182 h 819"/>
              <a:gd name="T38" fmla="*/ 87 w 201"/>
              <a:gd name="T39" fmla="*/ 17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1" h="819">
                <a:moveTo>
                  <a:pt x="87" y="171"/>
                </a:moveTo>
                <a:cubicBezTo>
                  <a:pt x="60" y="171"/>
                  <a:pt x="33" y="171"/>
                  <a:pt x="0" y="171"/>
                </a:cubicBezTo>
                <a:cubicBezTo>
                  <a:pt x="38" y="112"/>
                  <a:pt x="72" y="57"/>
                  <a:pt x="109" y="0"/>
                </a:cubicBezTo>
                <a:cubicBezTo>
                  <a:pt x="140" y="60"/>
                  <a:pt x="170" y="116"/>
                  <a:pt x="201" y="175"/>
                </a:cubicBezTo>
                <a:cubicBezTo>
                  <a:pt x="171" y="175"/>
                  <a:pt x="143" y="175"/>
                  <a:pt x="113" y="175"/>
                </a:cubicBezTo>
                <a:cubicBezTo>
                  <a:pt x="113" y="184"/>
                  <a:pt x="113" y="191"/>
                  <a:pt x="113" y="199"/>
                </a:cubicBezTo>
                <a:cubicBezTo>
                  <a:pt x="113" y="352"/>
                  <a:pt x="114" y="506"/>
                  <a:pt x="113" y="659"/>
                </a:cubicBezTo>
                <a:cubicBezTo>
                  <a:pt x="113" y="671"/>
                  <a:pt x="117" y="678"/>
                  <a:pt x="128" y="684"/>
                </a:cubicBezTo>
                <a:cubicBezTo>
                  <a:pt x="147" y="694"/>
                  <a:pt x="166" y="705"/>
                  <a:pt x="184" y="717"/>
                </a:cubicBezTo>
                <a:cubicBezTo>
                  <a:pt x="190" y="720"/>
                  <a:pt x="195" y="728"/>
                  <a:pt x="195" y="734"/>
                </a:cubicBezTo>
                <a:cubicBezTo>
                  <a:pt x="196" y="761"/>
                  <a:pt x="195" y="788"/>
                  <a:pt x="195" y="819"/>
                </a:cubicBezTo>
                <a:cubicBezTo>
                  <a:pt x="167" y="803"/>
                  <a:pt x="140" y="788"/>
                  <a:pt x="114" y="773"/>
                </a:cubicBezTo>
                <a:cubicBezTo>
                  <a:pt x="105" y="767"/>
                  <a:pt x="99" y="767"/>
                  <a:pt x="89" y="772"/>
                </a:cubicBezTo>
                <a:cubicBezTo>
                  <a:pt x="64" y="788"/>
                  <a:pt x="38" y="802"/>
                  <a:pt x="8" y="819"/>
                </a:cubicBezTo>
                <a:cubicBezTo>
                  <a:pt x="8" y="787"/>
                  <a:pt x="8" y="758"/>
                  <a:pt x="9" y="729"/>
                </a:cubicBezTo>
                <a:cubicBezTo>
                  <a:pt x="9" y="724"/>
                  <a:pt x="16" y="719"/>
                  <a:pt x="21" y="715"/>
                </a:cubicBezTo>
                <a:cubicBezTo>
                  <a:pt x="39" y="704"/>
                  <a:pt x="59" y="694"/>
                  <a:pt x="78" y="682"/>
                </a:cubicBezTo>
                <a:cubicBezTo>
                  <a:pt x="83" y="678"/>
                  <a:pt x="88" y="670"/>
                  <a:pt x="88" y="664"/>
                </a:cubicBezTo>
                <a:cubicBezTo>
                  <a:pt x="89" y="503"/>
                  <a:pt x="89" y="343"/>
                  <a:pt x="89" y="182"/>
                </a:cubicBezTo>
                <a:cubicBezTo>
                  <a:pt x="89" y="180"/>
                  <a:pt x="88" y="177"/>
                  <a:pt x="87" y="17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39" name="Freeform 20">
            <a:extLst>
              <a:ext uri="{FF2B5EF4-FFF2-40B4-BE49-F238E27FC236}">
                <a16:creationId xmlns:a16="http://schemas.microsoft.com/office/drawing/2014/main" id="{5D9CAB54-17B1-4DA7-8E3F-FEBE7E79FF1C}"/>
              </a:ext>
            </a:extLst>
          </p:cNvPr>
          <p:cNvSpPr>
            <a:spLocks/>
          </p:cNvSpPr>
          <p:nvPr/>
        </p:nvSpPr>
        <p:spPr bwMode="auto">
          <a:xfrm>
            <a:off x="2625726" y="869950"/>
            <a:ext cx="327025" cy="741363"/>
          </a:xfrm>
          <a:custGeom>
            <a:avLst/>
            <a:gdLst>
              <a:gd name="T0" fmla="*/ 25 w 196"/>
              <a:gd name="T1" fmla="*/ 177 h 576"/>
              <a:gd name="T2" fmla="*/ 56 w 196"/>
              <a:gd name="T3" fmla="*/ 174 h 576"/>
              <a:gd name="T4" fmla="*/ 9 w 196"/>
              <a:gd name="T5" fmla="*/ 93 h 576"/>
              <a:gd name="T6" fmla="*/ 32 w 196"/>
              <a:gd name="T7" fmla="*/ 55 h 576"/>
              <a:gd name="T8" fmla="*/ 36 w 196"/>
              <a:gd name="T9" fmla="*/ 105 h 576"/>
              <a:gd name="T10" fmla="*/ 61 w 196"/>
              <a:gd name="T11" fmla="*/ 50 h 576"/>
              <a:gd name="T12" fmla="*/ 82 w 196"/>
              <a:gd name="T13" fmla="*/ 0 h 576"/>
              <a:gd name="T14" fmla="*/ 93 w 196"/>
              <a:gd name="T15" fmla="*/ 67 h 576"/>
              <a:gd name="T16" fmla="*/ 100 w 196"/>
              <a:gd name="T17" fmla="*/ 67 h 576"/>
              <a:gd name="T18" fmla="*/ 124 w 196"/>
              <a:gd name="T19" fmla="*/ 10 h 576"/>
              <a:gd name="T20" fmla="*/ 139 w 196"/>
              <a:gd name="T21" fmla="*/ 59 h 576"/>
              <a:gd name="T22" fmla="*/ 138 w 196"/>
              <a:gd name="T23" fmla="*/ 95 h 576"/>
              <a:gd name="T24" fmla="*/ 156 w 196"/>
              <a:gd name="T25" fmla="*/ 48 h 576"/>
              <a:gd name="T26" fmla="*/ 161 w 196"/>
              <a:gd name="T27" fmla="*/ 50 h 576"/>
              <a:gd name="T28" fmla="*/ 171 w 196"/>
              <a:gd name="T29" fmla="*/ 79 h 576"/>
              <a:gd name="T30" fmla="*/ 162 w 196"/>
              <a:gd name="T31" fmla="*/ 169 h 576"/>
              <a:gd name="T32" fmla="*/ 173 w 196"/>
              <a:gd name="T33" fmla="*/ 193 h 576"/>
              <a:gd name="T34" fmla="*/ 174 w 196"/>
              <a:gd name="T35" fmla="*/ 217 h 576"/>
              <a:gd name="T36" fmla="*/ 141 w 196"/>
              <a:gd name="T37" fmla="*/ 280 h 576"/>
              <a:gd name="T38" fmla="*/ 130 w 196"/>
              <a:gd name="T39" fmla="*/ 302 h 576"/>
              <a:gd name="T40" fmla="*/ 112 w 196"/>
              <a:gd name="T41" fmla="*/ 493 h 576"/>
              <a:gd name="T42" fmla="*/ 115 w 196"/>
              <a:gd name="T43" fmla="*/ 555 h 576"/>
              <a:gd name="T44" fmla="*/ 106 w 196"/>
              <a:gd name="T45" fmla="*/ 573 h 576"/>
              <a:gd name="T46" fmla="*/ 89 w 196"/>
              <a:gd name="T47" fmla="*/ 572 h 576"/>
              <a:gd name="T48" fmla="*/ 80 w 196"/>
              <a:gd name="T49" fmla="*/ 555 h 576"/>
              <a:gd name="T50" fmla="*/ 82 w 196"/>
              <a:gd name="T51" fmla="*/ 464 h 576"/>
              <a:gd name="T52" fmla="*/ 71 w 196"/>
              <a:gd name="T53" fmla="*/ 311 h 576"/>
              <a:gd name="T54" fmla="*/ 46 w 196"/>
              <a:gd name="T55" fmla="*/ 273 h 576"/>
              <a:gd name="T56" fmla="*/ 24 w 196"/>
              <a:gd name="T57" fmla="*/ 236 h 576"/>
              <a:gd name="T58" fmla="*/ 25 w 196"/>
              <a:gd name="T59" fmla="*/ 177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 h="576">
                <a:moveTo>
                  <a:pt x="25" y="177"/>
                </a:moveTo>
                <a:cubicBezTo>
                  <a:pt x="35" y="176"/>
                  <a:pt x="43" y="175"/>
                  <a:pt x="56" y="174"/>
                </a:cubicBezTo>
                <a:cubicBezTo>
                  <a:pt x="33" y="149"/>
                  <a:pt x="0" y="131"/>
                  <a:pt x="9" y="93"/>
                </a:cubicBezTo>
                <a:cubicBezTo>
                  <a:pt x="12" y="80"/>
                  <a:pt x="23" y="69"/>
                  <a:pt x="32" y="55"/>
                </a:cubicBezTo>
                <a:cubicBezTo>
                  <a:pt x="33" y="75"/>
                  <a:pt x="34" y="90"/>
                  <a:pt x="36" y="105"/>
                </a:cubicBezTo>
                <a:cubicBezTo>
                  <a:pt x="45" y="85"/>
                  <a:pt x="53" y="68"/>
                  <a:pt x="61" y="50"/>
                </a:cubicBezTo>
                <a:cubicBezTo>
                  <a:pt x="68" y="34"/>
                  <a:pt x="75" y="16"/>
                  <a:pt x="82" y="0"/>
                </a:cubicBezTo>
                <a:cubicBezTo>
                  <a:pt x="106" y="14"/>
                  <a:pt x="99" y="41"/>
                  <a:pt x="93" y="67"/>
                </a:cubicBezTo>
                <a:cubicBezTo>
                  <a:pt x="96" y="67"/>
                  <a:pt x="98" y="67"/>
                  <a:pt x="100" y="67"/>
                </a:cubicBezTo>
                <a:cubicBezTo>
                  <a:pt x="108" y="48"/>
                  <a:pt x="116" y="29"/>
                  <a:pt x="124" y="10"/>
                </a:cubicBezTo>
                <a:cubicBezTo>
                  <a:pt x="139" y="17"/>
                  <a:pt x="143" y="31"/>
                  <a:pt x="139" y="59"/>
                </a:cubicBezTo>
                <a:cubicBezTo>
                  <a:pt x="137" y="71"/>
                  <a:pt x="137" y="83"/>
                  <a:pt x="138" y="95"/>
                </a:cubicBezTo>
                <a:cubicBezTo>
                  <a:pt x="144" y="79"/>
                  <a:pt x="150" y="63"/>
                  <a:pt x="156" y="48"/>
                </a:cubicBezTo>
                <a:cubicBezTo>
                  <a:pt x="158" y="48"/>
                  <a:pt x="160" y="49"/>
                  <a:pt x="161" y="50"/>
                </a:cubicBezTo>
                <a:cubicBezTo>
                  <a:pt x="165" y="60"/>
                  <a:pt x="167" y="70"/>
                  <a:pt x="171" y="79"/>
                </a:cubicBezTo>
                <a:cubicBezTo>
                  <a:pt x="196" y="128"/>
                  <a:pt x="195" y="135"/>
                  <a:pt x="162" y="169"/>
                </a:cubicBezTo>
                <a:cubicBezTo>
                  <a:pt x="167" y="179"/>
                  <a:pt x="171" y="185"/>
                  <a:pt x="173" y="193"/>
                </a:cubicBezTo>
                <a:cubicBezTo>
                  <a:pt x="174" y="200"/>
                  <a:pt x="173" y="209"/>
                  <a:pt x="174" y="217"/>
                </a:cubicBezTo>
                <a:cubicBezTo>
                  <a:pt x="179" y="246"/>
                  <a:pt x="173" y="268"/>
                  <a:pt x="141" y="280"/>
                </a:cubicBezTo>
                <a:cubicBezTo>
                  <a:pt x="135" y="282"/>
                  <a:pt x="131" y="294"/>
                  <a:pt x="130" y="302"/>
                </a:cubicBezTo>
                <a:cubicBezTo>
                  <a:pt x="123" y="366"/>
                  <a:pt x="117" y="429"/>
                  <a:pt x="112" y="493"/>
                </a:cubicBezTo>
                <a:cubicBezTo>
                  <a:pt x="110" y="514"/>
                  <a:pt x="102" y="535"/>
                  <a:pt x="115" y="555"/>
                </a:cubicBezTo>
                <a:cubicBezTo>
                  <a:pt x="117" y="558"/>
                  <a:pt x="111" y="569"/>
                  <a:pt x="106" y="573"/>
                </a:cubicBezTo>
                <a:cubicBezTo>
                  <a:pt x="103" y="576"/>
                  <a:pt x="93" y="576"/>
                  <a:pt x="89" y="572"/>
                </a:cubicBezTo>
                <a:cubicBezTo>
                  <a:pt x="84" y="569"/>
                  <a:pt x="78" y="558"/>
                  <a:pt x="80" y="555"/>
                </a:cubicBezTo>
                <a:cubicBezTo>
                  <a:pt x="96" y="525"/>
                  <a:pt x="83" y="494"/>
                  <a:pt x="82" y="464"/>
                </a:cubicBezTo>
                <a:cubicBezTo>
                  <a:pt x="81" y="413"/>
                  <a:pt x="74" y="362"/>
                  <a:pt x="71" y="311"/>
                </a:cubicBezTo>
                <a:cubicBezTo>
                  <a:pt x="70" y="292"/>
                  <a:pt x="65" y="279"/>
                  <a:pt x="46" y="273"/>
                </a:cubicBezTo>
                <a:cubicBezTo>
                  <a:pt x="28" y="267"/>
                  <a:pt x="23" y="255"/>
                  <a:pt x="24" y="236"/>
                </a:cubicBezTo>
                <a:cubicBezTo>
                  <a:pt x="26" y="217"/>
                  <a:pt x="25" y="198"/>
                  <a:pt x="25" y="17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2" name="Freeform 21">
            <a:extLst>
              <a:ext uri="{FF2B5EF4-FFF2-40B4-BE49-F238E27FC236}">
                <a16:creationId xmlns:a16="http://schemas.microsoft.com/office/drawing/2014/main" id="{19BAF262-09BD-4FD0-BE19-12CFE4ECBD85}"/>
              </a:ext>
            </a:extLst>
          </p:cNvPr>
          <p:cNvSpPr>
            <a:spLocks noEditPoints="1"/>
          </p:cNvSpPr>
          <p:nvPr/>
        </p:nvSpPr>
        <p:spPr bwMode="auto">
          <a:xfrm>
            <a:off x="3216276" y="3536950"/>
            <a:ext cx="625475" cy="436563"/>
          </a:xfrm>
          <a:custGeom>
            <a:avLst/>
            <a:gdLst>
              <a:gd name="T0" fmla="*/ 49 w 375"/>
              <a:gd name="T1" fmla="*/ 46 h 340"/>
              <a:gd name="T2" fmla="*/ 46 w 375"/>
              <a:gd name="T3" fmla="*/ 69 h 340"/>
              <a:gd name="T4" fmla="*/ 42 w 375"/>
              <a:gd name="T5" fmla="*/ 109 h 340"/>
              <a:gd name="T6" fmla="*/ 0 w 375"/>
              <a:gd name="T7" fmla="*/ 133 h 340"/>
              <a:gd name="T8" fmla="*/ 25 w 375"/>
              <a:gd name="T9" fmla="*/ 70 h 340"/>
              <a:gd name="T10" fmla="*/ 25 w 375"/>
              <a:gd name="T11" fmla="*/ 42 h 340"/>
              <a:gd name="T12" fmla="*/ 34 w 375"/>
              <a:gd name="T13" fmla="*/ 16 h 340"/>
              <a:gd name="T14" fmla="*/ 67 w 375"/>
              <a:gd name="T15" fmla="*/ 23 h 340"/>
              <a:gd name="T16" fmla="*/ 175 w 375"/>
              <a:gd name="T17" fmla="*/ 58 h 340"/>
              <a:gd name="T18" fmla="*/ 263 w 375"/>
              <a:gd name="T19" fmla="*/ 17 h 340"/>
              <a:gd name="T20" fmla="*/ 308 w 375"/>
              <a:gd name="T21" fmla="*/ 21 h 340"/>
              <a:gd name="T22" fmla="*/ 331 w 375"/>
              <a:gd name="T23" fmla="*/ 72 h 340"/>
              <a:gd name="T24" fmla="*/ 375 w 375"/>
              <a:gd name="T25" fmla="*/ 120 h 340"/>
              <a:gd name="T26" fmla="*/ 330 w 375"/>
              <a:gd name="T27" fmla="*/ 107 h 340"/>
              <a:gd name="T28" fmla="*/ 299 w 375"/>
              <a:gd name="T29" fmla="*/ 52 h 340"/>
              <a:gd name="T30" fmla="*/ 284 w 375"/>
              <a:gd name="T31" fmla="*/ 40 h 340"/>
              <a:gd name="T32" fmla="*/ 269 w 375"/>
              <a:gd name="T33" fmla="*/ 60 h 340"/>
              <a:gd name="T34" fmla="*/ 269 w 375"/>
              <a:gd name="T35" fmla="*/ 236 h 340"/>
              <a:gd name="T36" fmla="*/ 256 w 375"/>
              <a:gd name="T37" fmla="*/ 306 h 340"/>
              <a:gd name="T38" fmla="*/ 207 w 375"/>
              <a:gd name="T39" fmla="*/ 316 h 340"/>
              <a:gd name="T40" fmla="*/ 141 w 375"/>
              <a:gd name="T41" fmla="*/ 217 h 340"/>
              <a:gd name="T42" fmla="*/ 73 w 375"/>
              <a:gd name="T43" fmla="*/ 66 h 340"/>
              <a:gd name="T44" fmla="*/ 55 w 375"/>
              <a:gd name="T45" fmla="*/ 44 h 340"/>
              <a:gd name="T46" fmla="*/ 49 w 375"/>
              <a:gd name="T47" fmla="*/ 46 h 340"/>
              <a:gd name="T48" fmla="*/ 171 w 375"/>
              <a:gd name="T49" fmla="*/ 152 h 340"/>
              <a:gd name="T50" fmla="*/ 126 w 375"/>
              <a:gd name="T51" fmla="*/ 132 h 340"/>
              <a:gd name="T52" fmla="*/ 171 w 375"/>
              <a:gd name="T53" fmla="*/ 152 h 340"/>
              <a:gd name="T54" fmla="*/ 249 w 375"/>
              <a:gd name="T55" fmla="*/ 128 h 340"/>
              <a:gd name="T56" fmla="*/ 214 w 375"/>
              <a:gd name="T57" fmla="*/ 153 h 340"/>
              <a:gd name="T58" fmla="*/ 249 w 375"/>
              <a:gd name="T59" fmla="*/ 128 h 340"/>
              <a:gd name="T60" fmla="*/ 198 w 375"/>
              <a:gd name="T61" fmla="*/ 287 h 340"/>
              <a:gd name="T62" fmla="*/ 228 w 375"/>
              <a:gd name="T63" fmla="*/ 306 h 340"/>
              <a:gd name="T64" fmla="*/ 245 w 375"/>
              <a:gd name="T65" fmla="*/ 278 h 340"/>
              <a:gd name="T66" fmla="*/ 198 w 375"/>
              <a:gd name="T67" fmla="*/ 287 h 340"/>
              <a:gd name="T68" fmla="*/ 198 w 375"/>
              <a:gd name="T69" fmla="*/ 191 h 340"/>
              <a:gd name="T70" fmla="*/ 198 w 375"/>
              <a:gd name="T71" fmla="*/ 235 h 340"/>
              <a:gd name="T72" fmla="*/ 219 w 375"/>
              <a:gd name="T73" fmla="*/ 229 h 340"/>
              <a:gd name="T74" fmla="*/ 198 w 375"/>
              <a:gd name="T75" fmla="*/ 19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340">
                <a:moveTo>
                  <a:pt x="49" y="46"/>
                </a:moveTo>
                <a:cubicBezTo>
                  <a:pt x="48" y="54"/>
                  <a:pt x="47" y="62"/>
                  <a:pt x="46" y="69"/>
                </a:cubicBezTo>
                <a:cubicBezTo>
                  <a:pt x="44" y="83"/>
                  <a:pt x="44" y="96"/>
                  <a:pt x="42" y="109"/>
                </a:cubicBezTo>
                <a:cubicBezTo>
                  <a:pt x="38" y="133"/>
                  <a:pt x="26" y="140"/>
                  <a:pt x="0" y="133"/>
                </a:cubicBezTo>
                <a:cubicBezTo>
                  <a:pt x="25" y="118"/>
                  <a:pt x="25" y="94"/>
                  <a:pt x="25" y="70"/>
                </a:cubicBezTo>
                <a:cubicBezTo>
                  <a:pt x="25" y="61"/>
                  <a:pt x="23" y="51"/>
                  <a:pt x="25" y="42"/>
                </a:cubicBezTo>
                <a:cubicBezTo>
                  <a:pt x="26" y="33"/>
                  <a:pt x="29" y="17"/>
                  <a:pt x="34" y="16"/>
                </a:cubicBezTo>
                <a:cubicBezTo>
                  <a:pt x="44" y="15"/>
                  <a:pt x="58" y="17"/>
                  <a:pt x="67" y="23"/>
                </a:cubicBezTo>
                <a:cubicBezTo>
                  <a:pt x="100" y="45"/>
                  <a:pt x="135" y="59"/>
                  <a:pt x="175" y="58"/>
                </a:cubicBezTo>
                <a:cubicBezTo>
                  <a:pt x="210" y="57"/>
                  <a:pt x="240" y="44"/>
                  <a:pt x="263" y="17"/>
                </a:cubicBezTo>
                <a:cubicBezTo>
                  <a:pt x="277" y="0"/>
                  <a:pt x="297" y="1"/>
                  <a:pt x="308" y="21"/>
                </a:cubicBezTo>
                <a:cubicBezTo>
                  <a:pt x="317" y="37"/>
                  <a:pt x="323" y="55"/>
                  <a:pt x="331" y="72"/>
                </a:cubicBezTo>
                <a:cubicBezTo>
                  <a:pt x="343" y="99"/>
                  <a:pt x="351" y="108"/>
                  <a:pt x="375" y="120"/>
                </a:cubicBezTo>
                <a:cubicBezTo>
                  <a:pt x="358" y="130"/>
                  <a:pt x="343" y="126"/>
                  <a:pt x="330" y="107"/>
                </a:cubicBezTo>
                <a:cubicBezTo>
                  <a:pt x="319" y="90"/>
                  <a:pt x="310" y="70"/>
                  <a:pt x="299" y="52"/>
                </a:cubicBezTo>
                <a:cubicBezTo>
                  <a:pt x="296" y="46"/>
                  <a:pt x="288" y="39"/>
                  <a:pt x="284" y="40"/>
                </a:cubicBezTo>
                <a:cubicBezTo>
                  <a:pt x="275" y="42"/>
                  <a:pt x="269" y="47"/>
                  <a:pt x="269" y="60"/>
                </a:cubicBezTo>
                <a:cubicBezTo>
                  <a:pt x="270" y="118"/>
                  <a:pt x="271" y="177"/>
                  <a:pt x="269" y="236"/>
                </a:cubicBezTo>
                <a:cubicBezTo>
                  <a:pt x="268" y="259"/>
                  <a:pt x="263" y="283"/>
                  <a:pt x="256" y="306"/>
                </a:cubicBezTo>
                <a:cubicBezTo>
                  <a:pt x="246" y="334"/>
                  <a:pt x="225" y="340"/>
                  <a:pt x="207" y="316"/>
                </a:cubicBezTo>
                <a:cubicBezTo>
                  <a:pt x="182" y="285"/>
                  <a:pt x="159" y="252"/>
                  <a:pt x="141" y="217"/>
                </a:cubicBezTo>
                <a:cubicBezTo>
                  <a:pt x="116" y="168"/>
                  <a:pt x="96" y="116"/>
                  <a:pt x="73" y="66"/>
                </a:cubicBezTo>
                <a:cubicBezTo>
                  <a:pt x="69" y="57"/>
                  <a:pt x="61" y="51"/>
                  <a:pt x="55" y="44"/>
                </a:cubicBezTo>
                <a:cubicBezTo>
                  <a:pt x="53" y="45"/>
                  <a:pt x="51" y="45"/>
                  <a:pt x="49" y="46"/>
                </a:cubicBezTo>
                <a:close/>
                <a:moveTo>
                  <a:pt x="171" y="152"/>
                </a:moveTo>
                <a:cubicBezTo>
                  <a:pt x="156" y="128"/>
                  <a:pt x="145" y="123"/>
                  <a:pt x="126" y="132"/>
                </a:cubicBezTo>
                <a:cubicBezTo>
                  <a:pt x="141" y="156"/>
                  <a:pt x="153" y="162"/>
                  <a:pt x="171" y="152"/>
                </a:cubicBezTo>
                <a:close/>
                <a:moveTo>
                  <a:pt x="249" y="128"/>
                </a:moveTo>
                <a:cubicBezTo>
                  <a:pt x="224" y="123"/>
                  <a:pt x="215" y="129"/>
                  <a:pt x="214" y="153"/>
                </a:cubicBezTo>
                <a:cubicBezTo>
                  <a:pt x="238" y="158"/>
                  <a:pt x="244" y="153"/>
                  <a:pt x="249" y="128"/>
                </a:cubicBezTo>
                <a:close/>
                <a:moveTo>
                  <a:pt x="198" y="287"/>
                </a:moveTo>
                <a:cubicBezTo>
                  <a:pt x="209" y="294"/>
                  <a:pt x="219" y="300"/>
                  <a:pt x="228" y="306"/>
                </a:cubicBezTo>
                <a:cubicBezTo>
                  <a:pt x="234" y="297"/>
                  <a:pt x="239" y="287"/>
                  <a:pt x="245" y="278"/>
                </a:cubicBezTo>
                <a:cubicBezTo>
                  <a:pt x="229" y="281"/>
                  <a:pt x="216" y="284"/>
                  <a:pt x="198" y="287"/>
                </a:cubicBezTo>
                <a:close/>
                <a:moveTo>
                  <a:pt x="198" y="191"/>
                </a:moveTo>
                <a:cubicBezTo>
                  <a:pt x="198" y="208"/>
                  <a:pt x="198" y="221"/>
                  <a:pt x="198" y="235"/>
                </a:cubicBezTo>
                <a:cubicBezTo>
                  <a:pt x="205" y="233"/>
                  <a:pt x="212" y="231"/>
                  <a:pt x="219" y="229"/>
                </a:cubicBezTo>
                <a:cubicBezTo>
                  <a:pt x="212" y="217"/>
                  <a:pt x="206" y="206"/>
                  <a:pt x="198" y="19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3" name="Freeform 22">
            <a:extLst>
              <a:ext uri="{FF2B5EF4-FFF2-40B4-BE49-F238E27FC236}">
                <a16:creationId xmlns:a16="http://schemas.microsoft.com/office/drawing/2014/main" id="{A50B389D-EDAB-47FF-82EF-35FB734DFEBC}"/>
              </a:ext>
            </a:extLst>
          </p:cNvPr>
          <p:cNvSpPr>
            <a:spLocks/>
          </p:cNvSpPr>
          <p:nvPr/>
        </p:nvSpPr>
        <p:spPr bwMode="auto">
          <a:xfrm>
            <a:off x="1733551" y="3208338"/>
            <a:ext cx="825500" cy="222250"/>
          </a:xfrm>
          <a:custGeom>
            <a:avLst/>
            <a:gdLst>
              <a:gd name="T0" fmla="*/ 111 w 495"/>
              <a:gd name="T1" fmla="*/ 72 h 173"/>
              <a:gd name="T2" fmla="*/ 99 w 495"/>
              <a:gd name="T3" fmla="*/ 98 h 173"/>
              <a:gd name="T4" fmla="*/ 82 w 495"/>
              <a:gd name="T5" fmla="*/ 107 h 173"/>
              <a:gd name="T6" fmla="*/ 68 w 495"/>
              <a:gd name="T7" fmla="*/ 92 h 173"/>
              <a:gd name="T8" fmla="*/ 83 w 495"/>
              <a:gd name="T9" fmla="*/ 54 h 173"/>
              <a:gd name="T10" fmla="*/ 124 w 495"/>
              <a:gd name="T11" fmla="*/ 53 h 173"/>
              <a:gd name="T12" fmla="*/ 125 w 495"/>
              <a:gd name="T13" fmla="*/ 144 h 173"/>
              <a:gd name="T14" fmla="*/ 11 w 495"/>
              <a:gd name="T15" fmla="*/ 96 h 173"/>
              <a:gd name="T16" fmla="*/ 87 w 495"/>
              <a:gd name="T17" fmla="*/ 0 h 173"/>
              <a:gd name="T18" fmla="*/ 416 w 495"/>
              <a:gd name="T19" fmla="*/ 0 h 173"/>
              <a:gd name="T20" fmla="*/ 484 w 495"/>
              <a:gd name="T21" fmla="*/ 50 h 173"/>
              <a:gd name="T22" fmla="*/ 460 w 495"/>
              <a:gd name="T23" fmla="*/ 139 h 173"/>
              <a:gd name="T24" fmla="*/ 378 w 495"/>
              <a:gd name="T25" fmla="*/ 147 h 173"/>
              <a:gd name="T26" fmla="*/ 347 w 495"/>
              <a:gd name="T27" fmla="*/ 99 h 173"/>
              <a:gd name="T28" fmla="*/ 380 w 495"/>
              <a:gd name="T29" fmla="*/ 51 h 173"/>
              <a:gd name="T30" fmla="*/ 429 w 495"/>
              <a:gd name="T31" fmla="*/ 65 h 173"/>
              <a:gd name="T32" fmla="*/ 421 w 495"/>
              <a:gd name="T33" fmla="*/ 102 h 173"/>
              <a:gd name="T34" fmla="*/ 393 w 495"/>
              <a:gd name="T35" fmla="*/ 92 h 173"/>
              <a:gd name="T36" fmla="*/ 389 w 495"/>
              <a:gd name="T37" fmla="*/ 71 h 173"/>
              <a:gd name="T38" fmla="*/ 382 w 495"/>
              <a:gd name="T39" fmla="*/ 112 h 173"/>
              <a:gd name="T40" fmla="*/ 424 w 495"/>
              <a:gd name="T41" fmla="*/ 126 h 173"/>
              <a:gd name="T42" fmla="*/ 451 w 495"/>
              <a:gd name="T43" fmla="*/ 65 h 173"/>
              <a:gd name="T44" fmla="*/ 390 w 495"/>
              <a:gd name="T45" fmla="*/ 29 h 173"/>
              <a:gd name="T46" fmla="*/ 339 w 495"/>
              <a:gd name="T47" fmla="*/ 58 h 173"/>
              <a:gd name="T48" fmla="*/ 302 w 495"/>
              <a:gd name="T49" fmla="*/ 73 h 173"/>
              <a:gd name="T50" fmla="*/ 198 w 495"/>
              <a:gd name="T51" fmla="*/ 74 h 173"/>
              <a:gd name="T52" fmla="*/ 154 w 495"/>
              <a:gd name="T53" fmla="*/ 53 h 173"/>
              <a:gd name="T54" fmla="*/ 87 w 495"/>
              <a:gd name="T55" fmla="*/ 29 h 173"/>
              <a:gd name="T56" fmla="*/ 44 w 495"/>
              <a:gd name="T57" fmla="*/ 74 h 173"/>
              <a:gd name="T58" fmla="*/ 74 w 495"/>
              <a:gd name="T59" fmla="*/ 127 h 173"/>
              <a:gd name="T60" fmla="*/ 121 w 495"/>
              <a:gd name="T61" fmla="*/ 107 h 173"/>
              <a:gd name="T62" fmla="*/ 111 w 495"/>
              <a:gd name="T63" fmla="*/ 7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173">
                <a:moveTo>
                  <a:pt x="111" y="72"/>
                </a:moveTo>
                <a:cubicBezTo>
                  <a:pt x="107" y="82"/>
                  <a:pt x="105" y="91"/>
                  <a:pt x="99" y="98"/>
                </a:cubicBezTo>
                <a:cubicBezTo>
                  <a:pt x="96" y="103"/>
                  <a:pt x="87" y="109"/>
                  <a:pt x="82" y="107"/>
                </a:cubicBezTo>
                <a:cubicBezTo>
                  <a:pt x="76" y="106"/>
                  <a:pt x="67" y="96"/>
                  <a:pt x="68" y="92"/>
                </a:cubicBezTo>
                <a:cubicBezTo>
                  <a:pt x="70" y="78"/>
                  <a:pt x="74" y="61"/>
                  <a:pt x="83" y="54"/>
                </a:cubicBezTo>
                <a:cubicBezTo>
                  <a:pt x="93" y="48"/>
                  <a:pt x="112" y="48"/>
                  <a:pt x="124" y="53"/>
                </a:cubicBezTo>
                <a:cubicBezTo>
                  <a:pt x="159" y="68"/>
                  <a:pt x="159" y="120"/>
                  <a:pt x="125" y="144"/>
                </a:cubicBezTo>
                <a:cubicBezTo>
                  <a:pt x="82" y="173"/>
                  <a:pt x="22" y="148"/>
                  <a:pt x="11" y="96"/>
                </a:cubicBezTo>
                <a:cubicBezTo>
                  <a:pt x="0" y="44"/>
                  <a:pt x="34" y="1"/>
                  <a:pt x="87" y="0"/>
                </a:cubicBezTo>
                <a:cubicBezTo>
                  <a:pt x="197" y="0"/>
                  <a:pt x="306" y="0"/>
                  <a:pt x="416" y="0"/>
                </a:cubicBezTo>
                <a:cubicBezTo>
                  <a:pt x="448" y="1"/>
                  <a:pt x="474" y="21"/>
                  <a:pt x="484" y="50"/>
                </a:cubicBezTo>
                <a:cubicBezTo>
                  <a:pt x="495" y="81"/>
                  <a:pt x="485" y="118"/>
                  <a:pt x="460" y="139"/>
                </a:cubicBezTo>
                <a:cubicBezTo>
                  <a:pt x="437" y="159"/>
                  <a:pt x="405" y="162"/>
                  <a:pt x="378" y="147"/>
                </a:cubicBezTo>
                <a:cubicBezTo>
                  <a:pt x="359" y="137"/>
                  <a:pt x="346" y="122"/>
                  <a:pt x="347" y="99"/>
                </a:cubicBezTo>
                <a:cubicBezTo>
                  <a:pt x="348" y="77"/>
                  <a:pt x="361" y="61"/>
                  <a:pt x="380" y="51"/>
                </a:cubicBezTo>
                <a:cubicBezTo>
                  <a:pt x="397" y="41"/>
                  <a:pt x="419" y="49"/>
                  <a:pt x="429" y="65"/>
                </a:cubicBezTo>
                <a:cubicBezTo>
                  <a:pt x="438" y="80"/>
                  <a:pt x="434" y="92"/>
                  <a:pt x="421" y="102"/>
                </a:cubicBezTo>
                <a:cubicBezTo>
                  <a:pt x="407" y="113"/>
                  <a:pt x="398" y="110"/>
                  <a:pt x="393" y="92"/>
                </a:cubicBezTo>
                <a:cubicBezTo>
                  <a:pt x="392" y="85"/>
                  <a:pt x="391" y="79"/>
                  <a:pt x="389" y="71"/>
                </a:cubicBezTo>
                <a:cubicBezTo>
                  <a:pt x="370" y="84"/>
                  <a:pt x="374" y="98"/>
                  <a:pt x="382" y="112"/>
                </a:cubicBezTo>
                <a:cubicBezTo>
                  <a:pt x="390" y="128"/>
                  <a:pt x="407" y="134"/>
                  <a:pt x="424" y="126"/>
                </a:cubicBezTo>
                <a:cubicBezTo>
                  <a:pt x="448" y="117"/>
                  <a:pt x="459" y="90"/>
                  <a:pt x="451" y="65"/>
                </a:cubicBezTo>
                <a:cubicBezTo>
                  <a:pt x="442" y="40"/>
                  <a:pt x="413" y="20"/>
                  <a:pt x="390" y="29"/>
                </a:cubicBezTo>
                <a:cubicBezTo>
                  <a:pt x="372" y="35"/>
                  <a:pt x="357" y="49"/>
                  <a:pt x="339" y="58"/>
                </a:cubicBezTo>
                <a:cubicBezTo>
                  <a:pt x="327" y="64"/>
                  <a:pt x="315" y="72"/>
                  <a:pt x="302" y="73"/>
                </a:cubicBezTo>
                <a:cubicBezTo>
                  <a:pt x="268" y="75"/>
                  <a:pt x="233" y="73"/>
                  <a:pt x="198" y="74"/>
                </a:cubicBezTo>
                <a:cubicBezTo>
                  <a:pt x="179" y="74"/>
                  <a:pt x="166" y="69"/>
                  <a:pt x="154" y="53"/>
                </a:cubicBezTo>
                <a:cubicBezTo>
                  <a:pt x="138" y="30"/>
                  <a:pt x="115" y="22"/>
                  <a:pt x="87" y="29"/>
                </a:cubicBezTo>
                <a:cubicBezTo>
                  <a:pt x="64" y="35"/>
                  <a:pt x="49" y="50"/>
                  <a:pt x="44" y="74"/>
                </a:cubicBezTo>
                <a:cubicBezTo>
                  <a:pt x="39" y="95"/>
                  <a:pt x="54" y="121"/>
                  <a:pt x="74" y="127"/>
                </a:cubicBezTo>
                <a:cubicBezTo>
                  <a:pt x="92" y="133"/>
                  <a:pt x="113" y="125"/>
                  <a:pt x="121" y="107"/>
                </a:cubicBezTo>
                <a:cubicBezTo>
                  <a:pt x="128" y="94"/>
                  <a:pt x="128" y="81"/>
                  <a:pt x="111" y="7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4" name="Freeform 23">
            <a:extLst>
              <a:ext uri="{FF2B5EF4-FFF2-40B4-BE49-F238E27FC236}">
                <a16:creationId xmlns:a16="http://schemas.microsoft.com/office/drawing/2014/main" id="{E018D71B-8ACC-48C2-852A-2CB181088B7A}"/>
              </a:ext>
            </a:extLst>
          </p:cNvPr>
          <p:cNvSpPr>
            <a:spLocks/>
          </p:cNvSpPr>
          <p:nvPr/>
        </p:nvSpPr>
        <p:spPr bwMode="auto">
          <a:xfrm>
            <a:off x="2043113" y="4595813"/>
            <a:ext cx="327025" cy="357188"/>
          </a:xfrm>
          <a:custGeom>
            <a:avLst/>
            <a:gdLst>
              <a:gd name="T0" fmla="*/ 56 w 196"/>
              <a:gd name="T1" fmla="*/ 13 h 277"/>
              <a:gd name="T2" fmla="*/ 115 w 196"/>
              <a:gd name="T3" fmla="*/ 3 h 277"/>
              <a:gd name="T4" fmla="*/ 168 w 196"/>
              <a:gd name="T5" fmla="*/ 34 h 277"/>
              <a:gd name="T6" fmla="*/ 174 w 196"/>
              <a:gd name="T7" fmla="*/ 187 h 277"/>
              <a:gd name="T8" fmla="*/ 104 w 196"/>
              <a:gd name="T9" fmla="*/ 243 h 277"/>
              <a:gd name="T10" fmla="*/ 3 w 196"/>
              <a:gd name="T11" fmla="*/ 277 h 277"/>
              <a:gd name="T12" fmla="*/ 42 w 196"/>
              <a:gd name="T13" fmla="*/ 219 h 277"/>
              <a:gd name="T14" fmla="*/ 56 w 196"/>
              <a:gd name="T15" fmla="*/ 189 h 277"/>
              <a:gd name="T16" fmla="*/ 53 w 196"/>
              <a:gd name="T17" fmla="*/ 187 h 277"/>
              <a:gd name="T18" fmla="*/ 14 w 196"/>
              <a:gd name="T19" fmla="*/ 153 h 277"/>
              <a:gd name="T20" fmla="*/ 1 w 196"/>
              <a:gd name="T21" fmla="*/ 130 h 277"/>
              <a:gd name="T22" fmla="*/ 26 w 196"/>
              <a:gd name="T23" fmla="*/ 56 h 277"/>
              <a:gd name="T24" fmla="*/ 56 w 196"/>
              <a:gd name="T25" fmla="*/ 1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77">
                <a:moveTo>
                  <a:pt x="56" y="13"/>
                </a:moveTo>
                <a:cubicBezTo>
                  <a:pt x="76" y="10"/>
                  <a:pt x="95" y="5"/>
                  <a:pt x="115" y="3"/>
                </a:cubicBezTo>
                <a:cubicBezTo>
                  <a:pt x="139" y="0"/>
                  <a:pt x="158" y="13"/>
                  <a:pt x="168" y="34"/>
                </a:cubicBezTo>
                <a:cubicBezTo>
                  <a:pt x="194" y="84"/>
                  <a:pt x="196" y="136"/>
                  <a:pt x="174" y="187"/>
                </a:cubicBezTo>
                <a:cubicBezTo>
                  <a:pt x="161" y="217"/>
                  <a:pt x="134" y="233"/>
                  <a:pt x="104" y="243"/>
                </a:cubicBezTo>
                <a:cubicBezTo>
                  <a:pt x="71" y="255"/>
                  <a:pt x="37" y="266"/>
                  <a:pt x="3" y="277"/>
                </a:cubicBezTo>
                <a:cubicBezTo>
                  <a:pt x="0" y="253"/>
                  <a:pt x="12" y="234"/>
                  <a:pt x="42" y="219"/>
                </a:cubicBezTo>
                <a:cubicBezTo>
                  <a:pt x="60" y="210"/>
                  <a:pt x="60" y="210"/>
                  <a:pt x="56" y="189"/>
                </a:cubicBezTo>
                <a:cubicBezTo>
                  <a:pt x="55" y="188"/>
                  <a:pt x="54" y="187"/>
                  <a:pt x="53" y="187"/>
                </a:cubicBezTo>
                <a:cubicBezTo>
                  <a:pt x="19" y="188"/>
                  <a:pt x="19" y="188"/>
                  <a:pt x="14" y="153"/>
                </a:cubicBezTo>
                <a:cubicBezTo>
                  <a:pt x="13" y="145"/>
                  <a:pt x="6" y="138"/>
                  <a:pt x="1" y="130"/>
                </a:cubicBezTo>
                <a:cubicBezTo>
                  <a:pt x="9" y="105"/>
                  <a:pt x="16" y="80"/>
                  <a:pt x="26" y="56"/>
                </a:cubicBezTo>
                <a:cubicBezTo>
                  <a:pt x="33" y="40"/>
                  <a:pt x="33" y="18"/>
                  <a:pt x="56" y="1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5" name="Freeform 24">
            <a:extLst>
              <a:ext uri="{FF2B5EF4-FFF2-40B4-BE49-F238E27FC236}">
                <a16:creationId xmlns:a16="http://schemas.microsoft.com/office/drawing/2014/main" id="{7D8C7F66-0584-46A0-836B-2617910235EA}"/>
              </a:ext>
            </a:extLst>
          </p:cNvPr>
          <p:cNvSpPr>
            <a:spLocks/>
          </p:cNvSpPr>
          <p:nvPr/>
        </p:nvSpPr>
        <p:spPr bwMode="auto">
          <a:xfrm>
            <a:off x="1858963" y="4508500"/>
            <a:ext cx="400050" cy="377825"/>
          </a:xfrm>
          <a:custGeom>
            <a:avLst/>
            <a:gdLst>
              <a:gd name="T0" fmla="*/ 166 w 240"/>
              <a:gd name="T1" fmla="*/ 81 h 293"/>
              <a:gd name="T2" fmla="*/ 136 w 240"/>
              <a:gd name="T3" fmla="*/ 124 h 293"/>
              <a:gd name="T4" fmla="*/ 111 w 240"/>
              <a:gd name="T5" fmla="*/ 198 h 293"/>
              <a:gd name="T6" fmla="*/ 123 w 240"/>
              <a:gd name="T7" fmla="*/ 237 h 293"/>
              <a:gd name="T8" fmla="*/ 153 w 240"/>
              <a:gd name="T9" fmla="*/ 259 h 293"/>
              <a:gd name="T10" fmla="*/ 165 w 240"/>
              <a:gd name="T11" fmla="*/ 259 h 293"/>
              <a:gd name="T12" fmla="*/ 158 w 240"/>
              <a:gd name="T13" fmla="*/ 274 h 293"/>
              <a:gd name="T14" fmla="*/ 85 w 240"/>
              <a:gd name="T15" fmla="*/ 293 h 293"/>
              <a:gd name="T16" fmla="*/ 83 w 240"/>
              <a:gd name="T17" fmla="*/ 273 h 293"/>
              <a:gd name="T18" fmla="*/ 60 w 240"/>
              <a:gd name="T19" fmla="*/ 275 h 293"/>
              <a:gd name="T20" fmla="*/ 35 w 240"/>
              <a:gd name="T21" fmla="*/ 248 h 293"/>
              <a:gd name="T22" fmla="*/ 28 w 240"/>
              <a:gd name="T23" fmla="*/ 193 h 293"/>
              <a:gd name="T24" fmla="*/ 26 w 240"/>
              <a:gd name="T25" fmla="*/ 190 h 293"/>
              <a:gd name="T26" fmla="*/ 21 w 240"/>
              <a:gd name="T27" fmla="*/ 150 h 293"/>
              <a:gd name="T28" fmla="*/ 31 w 240"/>
              <a:gd name="T29" fmla="*/ 109 h 293"/>
              <a:gd name="T30" fmla="*/ 42 w 240"/>
              <a:gd name="T31" fmla="*/ 69 h 293"/>
              <a:gd name="T32" fmla="*/ 40 w 240"/>
              <a:gd name="T33" fmla="*/ 42 h 293"/>
              <a:gd name="T34" fmla="*/ 36 w 240"/>
              <a:gd name="T35" fmla="*/ 19 h 293"/>
              <a:gd name="T36" fmla="*/ 138 w 240"/>
              <a:gd name="T37" fmla="*/ 8 h 293"/>
              <a:gd name="T38" fmla="*/ 240 w 240"/>
              <a:gd name="T39" fmla="*/ 60 h 293"/>
              <a:gd name="T40" fmla="*/ 166 w 240"/>
              <a:gd name="T41" fmla="*/ 81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0" h="293">
                <a:moveTo>
                  <a:pt x="166" y="81"/>
                </a:moveTo>
                <a:cubicBezTo>
                  <a:pt x="143" y="86"/>
                  <a:pt x="143" y="108"/>
                  <a:pt x="136" y="124"/>
                </a:cubicBezTo>
                <a:cubicBezTo>
                  <a:pt x="126" y="148"/>
                  <a:pt x="119" y="173"/>
                  <a:pt x="111" y="198"/>
                </a:cubicBezTo>
                <a:cubicBezTo>
                  <a:pt x="115" y="211"/>
                  <a:pt x="122" y="224"/>
                  <a:pt x="123" y="237"/>
                </a:cubicBezTo>
                <a:cubicBezTo>
                  <a:pt x="123" y="260"/>
                  <a:pt x="136" y="262"/>
                  <a:pt x="153" y="259"/>
                </a:cubicBezTo>
                <a:cubicBezTo>
                  <a:pt x="155" y="259"/>
                  <a:pt x="158" y="259"/>
                  <a:pt x="165" y="259"/>
                </a:cubicBezTo>
                <a:cubicBezTo>
                  <a:pt x="162" y="265"/>
                  <a:pt x="161" y="273"/>
                  <a:pt x="158" y="274"/>
                </a:cubicBezTo>
                <a:cubicBezTo>
                  <a:pt x="134" y="281"/>
                  <a:pt x="110" y="287"/>
                  <a:pt x="85" y="293"/>
                </a:cubicBezTo>
                <a:cubicBezTo>
                  <a:pt x="84" y="287"/>
                  <a:pt x="83" y="280"/>
                  <a:pt x="83" y="273"/>
                </a:cubicBezTo>
                <a:cubicBezTo>
                  <a:pt x="75" y="274"/>
                  <a:pt x="68" y="275"/>
                  <a:pt x="60" y="275"/>
                </a:cubicBezTo>
                <a:cubicBezTo>
                  <a:pt x="40" y="275"/>
                  <a:pt x="36" y="268"/>
                  <a:pt x="35" y="248"/>
                </a:cubicBezTo>
                <a:cubicBezTo>
                  <a:pt x="34" y="230"/>
                  <a:pt x="31" y="211"/>
                  <a:pt x="28" y="193"/>
                </a:cubicBezTo>
                <a:cubicBezTo>
                  <a:pt x="28" y="192"/>
                  <a:pt x="27" y="190"/>
                  <a:pt x="26" y="190"/>
                </a:cubicBezTo>
                <a:cubicBezTo>
                  <a:pt x="0" y="180"/>
                  <a:pt x="16" y="165"/>
                  <a:pt x="21" y="150"/>
                </a:cubicBezTo>
                <a:cubicBezTo>
                  <a:pt x="26" y="137"/>
                  <a:pt x="27" y="123"/>
                  <a:pt x="31" y="109"/>
                </a:cubicBezTo>
                <a:cubicBezTo>
                  <a:pt x="35" y="96"/>
                  <a:pt x="40" y="83"/>
                  <a:pt x="42" y="69"/>
                </a:cubicBezTo>
                <a:cubicBezTo>
                  <a:pt x="44" y="60"/>
                  <a:pt x="41" y="51"/>
                  <a:pt x="40" y="42"/>
                </a:cubicBezTo>
                <a:cubicBezTo>
                  <a:pt x="39" y="32"/>
                  <a:pt x="36" y="23"/>
                  <a:pt x="36" y="19"/>
                </a:cubicBezTo>
                <a:cubicBezTo>
                  <a:pt x="71" y="15"/>
                  <a:pt x="105" y="13"/>
                  <a:pt x="138" y="8"/>
                </a:cubicBezTo>
                <a:cubicBezTo>
                  <a:pt x="191" y="0"/>
                  <a:pt x="229" y="20"/>
                  <a:pt x="240" y="60"/>
                </a:cubicBezTo>
                <a:cubicBezTo>
                  <a:pt x="215" y="67"/>
                  <a:pt x="191" y="74"/>
                  <a:pt x="166" y="8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6" name="Freeform 25">
            <a:extLst>
              <a:ext uri="{FF2B5EF4-FFF2-40B4-BE49-F238E27FC236}">
                <a16:creationId xmlns:a16="http://schemas.microsoft.com/office/drawing/2014/main" id="{24A63E6A-5F6E-4800-9234-40262D3BB0FF}"/>
              </a:ext>
            </a:extLst>
          </p:cNvPr>
          <p:cNvSpPr>
            <a:spLocks/>
          </p:cNvSpPr>
          <p:nvPr/>
        </p:nvSpPr>
        <p:spPr bwMode="auto">
          <a:xfrm>
            <a:off x="3311526" y="2720975"/>
            <a:ext cx="1166813" cy="25400"/>
          </a:xfrm>
          <a:custGeom>
            <a:avLst/>
            <a:gdLst>
              <a:gd name="T0" fmla="*/ 0 w 700"/>
              <a:gd name="T1" fmla="*/ 19 h 19"/>
              <a:gd name="T2" fmla="*/ 0 w 700"/>
              <a:gd name="T3" fmla="*/ 0 h 19"/>
              <a:gd name="T4" fmla="*/ 700 w 700"/>
              <a:gd name="T5" fmla="*/ 0 h 19"/>
              <a:gd name="T6" fmla="*/ 700 w 700"/>
              <a:gd name="T7" fmla="*/ 19 h 19"/>
              <a:gd name="T8" fmla="*/ 0 w 700"/>
              <a:gd name="T9" fmla="*/ 19 h 19"/>
            </a:gdLst>
            <a:ahLst/>
            <a:cxnLst>
              <a:cxn ang="0">
                <a:pos x="T0" y="T1"/>
              </a:cxn>
              <a:cxn ang="0">
                <a:pos x="T2" y="T3"/>
              </a:cxn>
              <a:cxn ang="0">
                <a:pos x="T4" y="T5"/>
              </a:cxn>
              <a:cxn ang="0">
                <a:pos x="T6" y="T7"/>
              </a:cxn>
              <a:cxn ang="0">
                <a:pos x="T8" y="T9"/>
              </a:cxn>
            </a:cxnLst>
            <a:rect l="0" t="0" r="r" b="b"/>
            <a:pathLst>
              <a:path w="700" h="19">
                <a:moveTo>
                  <a:pt x="0" y="19"/>
                </a:moveTo>
                <a:cubicBezTo>
                  <a:pt x="0" y="13"/>
                  <a:pt x="0" y="7"/>
                  <a:pt x="0" y="0"/>
                </a:cubicBezTo>
                <a:cubicBezTo>
                  <a:pt x="233" y="0"/>
                  <a:pt x="466" y="0"/>
                  <a:pt x="700" y="0"/>
                </a:cubicBezTo>
                <a:cubicBezTo>
                  <a:pt x="700" y="7"/>
                  <a:pt x="700" y="12"/>
                  <a:pt x="700" y="19"/>
                </a:cubicBezTo>
                <a:cubicBezTo>
                  <a:pt x="467" y="19"/>
                  <a:pt x="234" y="19"/>
                  <a:pt x="0" y="1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7" name="Freeform 26">
            <a:extLst>
              <a:ext uri="{FF2B5EF4-FFF2-40B4-BE49-F238E27FC236}">
                <a16:creationId xmlns:a16="http://schemas.microsoft.com/office/drawing/2014/main" id="{08EC8C05-A691-419C-8E4B-9D36BAEF0EAA}"/>
              </a:ext>
            </a:extLst>
          </p:cNvPr>
          <p:cNvSpPr>
            <a:spLocks/>
          </p:cNvSpPr>
          <p:nvPr/>
        </p:nvSpPr>
        <p:spPr bwMode="auto">
          <a:xfrm>
            <a:off x="3332163" y="2670175"/>
            <a:ext cx="1130300" cy="23813"/>
          </a:xfrm>
          <a:custGeom>
            <a:avLst/>
            <a:gdLst>
              <a:gd name="T0" fmla="*/ 678 w 678"/>
              <a:gd name="T1" fmla="*/ 0 h 18"/>
              <a:gd name="T2" fmla="*/ 678 w 678"/>
              <a:gd name="T3" fmla="*/ 18 h 18"/>
              <a:gd name="T4" fmla="*/ 2 w 678"/>
              <a:gd name="T5" fmla="*/ 18 h 18"/>
              <a:gd name="T6" fmla="*/ 0 w 678"/>
              <a:gd name="T7" fmla="*/ 0 h 18"/>
              <a:gd name="T8" fmla="*/ 678 w 678"/>
              <a:gd name="T9" fmla="*/ 0 h 18"/>
            </a:gdLst>
            <a:ahLst/>
            <a:cxnLst>
              <a:cxn ang="0">
                <a:pos x="T0" y="T1"/>
              </a:cxn>
              <a:cxn ang="0">
                <a:pos x="T2" y="T3"/>
              </a:cxn>
              <a:cxn ang="0">
                <a:pos x="T4" y="T5"/>
              </a:cxn>
              <a:cxn ang="0">
                <a:pos x="T6" y="T7"/>
              </a:cxn>
              <a:cxn ang="0">
                <a:pos x="T8" y="T9"/>
              </a:cxn>
            </a:cxnLst>
            <a:rect l="0" t="0" r="r" b="b"/>
            <a:pathLst>
              <a:path w="678" h="18">
                <a:moveTo>
                  <a:pt x="678" y="0"/>
                </a:moveTo>
                <a:cubicBezTo>
                  <a:pt x="678" y="7"/>
                  <a:pt x="678" y="12"/>
                  <a:pt x="678" y="18"/>
                </a:cubicBezTo>
                <a:cubicBezTo>
                  <a:pt x="453" y="18"/>
                  <a:pt x="228" y="18"/>
                  <a:pt x="2" y="18"/>
                </a:cubicBezTo>
                <a:cubicBezTo>
                  <a:pt x="2" y="12"/>
                  <a:pt x="1" y="7"/>
                  <a:pt x="0" y="0"/>
                </a:cubicBezTo>
                <a:cubicBezTo>
                  <a:pt x="226" y="0"/>
                  <a:pt x="451" y="0"/>
                  <a:pt x="678"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8" name="Freeform 27">
            <a:extLst>
              <a:ext uri="{FF2B5EF4-FFF2-40B4-BE49-F238E27FC236}">
                <a16:creationId xmlns:a16="http://schemas.microsoft.com/office/drawing/2014/main" id="{A9CFFD3B-CE2E-41D5-9ACB-39DDFA88E061}"/>
              </a:ext>
            </a:extLst>
          </p:cNvPr>
          <p:cNvSpPr>
            <a:spLocks/>
          </p:cNvSpPr>
          <p:nvPr/>
        </p:nvSpPr>
        <p:spPr bwMode="auto">
          <a:xfrm>
            <a:off x="3333751" y="2101850"/>
            <a:ext cx="1130300" cy="20638"/>
          </a:xfrm>
          <a:custGeom>
            <a:avLst/>
            <a:gdLst>
              <a:gd name="T0" fmla="*/ 337 w 678"/>
              <a:gd name="T1" fmla="*/ 0 h 16"/>
              <a:gd name="T2" fmla="*/ 655 w 678"/>
              <a:gd name="T3" fmla="*/ 0 h 16"/>
              <a:gd name="T4" fmla="*/ 671 w 678"/>
              <a:gd name="T5" fmla="*/ 1 h 16"/>
              <a:gd name="T6" fmla="*/ 677 w 678"/>
              <a:gd name="T7" fmla="*/ 9 h 16"/>
              <a:gd name="T8" fmla="*/ 672 w 678"/>
              <a:gd name="T9" fmla="*/ 15 h 16"/>
              <a:gd name="T10" fmla="*/ 658 w 678"/>
              <a:gd name="T11" fmla="*/ 16 h 16"/>
              <a:gd name="T12" fmla="*/ 20 w 678"/>
              <a:gd name="T13" fmla="*/ 16 h 16"/>
              <a:gd name="T14" fmla="*/ 14 w 678"/>
              <a:gd name="T15" fmla="*/ 15 h 16"/>
              <a:gd name="T16" fmla="*/ 0 w 678"/>
              <a:gd name="T17" fmla="*/ 7 h 16"/>
              <a:gd name="T18" fmla="*/ 14 w 678"/>
              <a:gd name="T19" fmla="*/ 1 h 16"/>
              <a:gd name="T20" fmla="*/ 78 w 678"/>
              <a:gd name="T21" fmla="*/ 0 h 16"/>
              <a:gd name="T22" fmla="*/ 337 w 678"/>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8" h="16">
                <a:moveTo>
                  <a:pt x="337" y="0"/>
                </a:moveTo>
                <a:cubicBezTo>
                  <a:pt x="443" y="0"/>
                  <a:pt x="549" y="0"/>
                  <a:pt x="655" y="0"/>
                </a:cubicBezTo>
                <a:cubicBezTo>
                  <a:pt x="660" y="0"/>
                  <a:pt x="666" y="0"/>
                  <a:pt x="671" y="1"/>
                </a:cubicBezTo>
                <a:cubicBezTo>
                  <a:pt x="674" y="2"/>
                  <a:pt x="677" y="6"/>
                  <a:pt x="677" y="9"/>
                </a:cubicBezTo>
                <a:cubicBezTo>
                  <a:pt x="678" y="10"/>
                  <a:pt x="674" y="14"/>
                  <a:pt x="672" y="15"/>
                </a:cubicBezTo>
                <a:cubicBezTo>
                  <a:pt x="667" y="16"/>
                  <a:pt x="662" y="16"/>
                  <a:pt x="658" y="16"/>
                </a:cubicBezTo>
                <a:cubicBezTo>
                  <a:pt x="445" y="16"/>
                  <a:pt x="233" y="16"/>
                  <a:pt x="20" y="16"/>
                </a:cubicBezTo>
                <a:cubicBezTo>
                  <a:pt x="18" y="16"/>
                  <a:pt x="16" y="16"/>
                  <a:pt x="14" y="15"/>
                </a:cubicBezTo>
                <a:cubicBezTo>
                  <a:pt x="9" y="13"/>
                  <a:pt x="5" y="10"/>
                  <a:pt x="0" y="7"/>
                </a:cubicBezTo>
                <a:cubicBezTo>
                  <a:pt x="4" y="5"/>
                  <a:pt x="9" y="1"/>
                  <a:pt x="14" y="1"/>
                </a:cubicBezTo>
                <a:cubicBezTo>
                  <a:pt x="35" y="0"/>
                  <a:pt x="56" y="0"/>
                  <a:pt x="78" y="0"/>
                </a:cubicBezTo>
                <a:cubicBezTo>
                  <a:pt x="164" y="0"/>
                  <a:pt x="251" y="0"/>
                  <a:pt x="337"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49" name="Freeform 28">
            <a:extLst>
              <a:ext uri="{FF2B5EF4-FFF2-40B4-BE49-F238E27FC236}">
                <a16:creationId xmlns:a16="http://schemas.microsoft.com/office/drawing/2014/main" id="{83A813AB-E77E-4522-9DBD-DBE2C82DD812}"/>
              </a:ext>
            </a:extLst>
          </p:cNvPr>
          <p:cNvSpPr>
            <a:spLocks/>
          </p:cNvSpPr>
          <p:nvPr/>
        </p:nvSpPr>
        <p:spPr bwMode="auto">
          <a:xfrm>
            <a:off x="3376613" y="1155700"/>
            <a:ext cx="368300" cy="174625"/>
          </a:xfrm>
          <a:custGeom>
            <a:avLst/>
            <a:gdLst>
              <a:gd name="T0" fmla="*/ 221 w 221"/>
              <a:gd name="T1" fmla="*/ 136 h 136"/>
              <a:gd name="T2" fmla="*/ 196 w 221"/>
              <a:gd name="T3" fmla="*/ 124 h 136"/>
              <a:gd name="T4" fmla="*/ 108 w 221"/>
              <a:gd name="T5" fmla="*/ 84 h 136"/>
              <a:gd name="T6" fmla="*/ 39 w 221"/>
              <a:gd name="T7" fmla="*/ 82 h 136"/>
              <a:gd name="T8" fmla="*/ 0 w 221"/>
              <a:gd name="T9" fmla="*/ 36 h 136"/>
              <a:gd name="T10" fmla="*/ 221 w 221"/>
              <a:gd name="T11" fmla="*/ 136 h 136"/>
            </a:gdLst>
            <a:ahLst/>
            <a:cxnLst>
              <a:cxn ang="0">
                <a:pos x="T0" y="T1"/>
              </a:cxn>
              <a:cxn ang="0">
                <a:pos x="T2" y="T3"/>
              </a:cxn>
              <a:cxn ang="0">
                <a:pos x="T4" y="T5"/>
              </a:cxn>
              <a:cxn ang="0">
                <a:pos x="T6" y="T7"/>
              </a:cxn>
              <a:cxn ang="0">
                <a:pos x="T8" y="T9"/>
              </a:cxn>
              <a:cxn ang="0">
                <a:pos x="T10" y="T11"/>
              </a:cxn>
            </a:cxnLst>
            <a:rect l="0" t="0" r="r" b="b"/>
            <a:pathLst>
              <a:path w="221" h="136">
                <a:moveTo>
                  <a:pt x="221" y="136"/>
                </a:moveTo>
                <a:cubicBezTo>
                  <a:pt x="209" y="130"/>
                  <a:pt x="203" y="127"/>
                  <a:pt x="196" y="124"/>
                </a:cubicBezTo>
                <a:cubicBezTo>
                  <a:pt x="167" y="110"/>
                  <a:pt x="139" y="93"/>
                  <a:pt x="108" y="84"/>
                </a:cubicBezTo>
                <a:cubicBezTo>
                  <a:pt x="87" y="77"/>
                  <a:pt x="63" y="82"/>
                  <a:pt x="39" y="82"/>
                </a:cubicBezTo>
                <a:cubicBezTo>
                  <a:pt x="27" y="68"/>
                  <a:pt x="13" y="52"/>
                  <a:pt x="0" y="36"/>
                </a:cubicBezTo>
                <a:cubicBezTo>
                  <a:pt x="82" y="0"/>
                  <a:pt x="186" y="27"/>
                  <a:pt x="221" y="13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0" name="Freeform 29">
            <a:extLst>
              <a:ext uri="{FF2B5EF4-FFF2-40B4-BE49-F238E27FC236}">
                <a16:creationId xmlns:a16="http://schemas.microsoft.com/office/drawing/2014/main" id="{693AE95A-3805-40D1-BA6D-4E0DDD2516ED}"/>
              </a:ext>
            </a:extLst>
          </p:cNvPr>
          <p:cNvSpPr>
            <a:spLocks/>
          </p:cNvSpPr>
          <p:nvPr/>
        </p:nvSpPr>
        <p:spPr bwMode="auto">
          <a:xfrm>
            <a:off x="3309938" y="2063750"/>
            <a:ext cx="1169988" cy="20638"/>
          </a:xfrm>
          <a:custGeom>
            <a:avLst/>
            <a:gdLst>
              <a:gd name="T0" fmla="*/ 352 w 702"/>
              <a:gd name="T1" fmla="*/ 15 h 16"/>
              <a:gd name="T2" fmla="*/ 24 w 702"/>
              <a:gd name="T3" fmla="*/ 15 h 16"/>
              <a:gd name="T4" fmla="*/ 6 w 702"/>
              <a:gd name="T5" fmla="*/ 15 h 16"/>
              <a:gd name="T6" fmla="*/ 0 w 702"/>
              <a:gd name="T7" fmla="*/ 8 h 16"/>
              <a:gd name="T8" fmla="*/ 6 w 702"/>
              <a:gd name="T9" fmla="*/ 1 h 16"/>
              <a:gd name="T10" fmla="*/ 24 w 702"/>
              <a:gd name="T11" fmla="*/ 1 h 16"/>
              <a:gd name="T12" fmla="*/ 680 w 702"/>
              <a:gd name="T13" fmla="*/ 1 h 16"/>
              <a:gd name="T14" fmla="*/ 691 w 702"/>
              <a:gd name="T15" fmla="*/ 1 h 16"/>
              <a:gd name="T16" fmla="*/ 702 w 702"/>
              <a:gd name="T17" fmla="*/ 7 h 16"/>
              <a:gd name="T18" fmla="*/ 691 w 702"/>
              <a:gd name="T19" fmla="*/ 15 h 16"/>
              <a:gd name="T20" fmla="*/ 677 w 702"/>
              <a:gd name="T21" fmla="*/ 15 h 16"/>
              <a:gd name="T22" fmla="*/ 352 w 702"/>
              <a:gd name="T2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16">
                <a:moveTo>
                  <a:pt x="352" y="15"/>
                </a:moveTo>
                <a:cubicBezTo>
                  <a:pt x="242" y="15"/>
                  <a:pt x="133" y="15"/>
                  <a:pt x="24" y="15"/>
                </a:cubicBezTo>
                <a:cubicBezTo>
                  <a:pt x="18" y="15"/>
                  <a:pt x="12" y="16"/>
                  <a:pt x="6" y="15"/>
                </a:cubicBezTo>
                <a:cubicBezTo>
                  <a:pt x="4" y="14"/>
                  <a:pt x="0" y="10"/>
                  <a:pt x="0" y="8"/>
                </a:cubicBezTo>
                <a:cubicBezTo>
                  <a:pt x="0" y="6"/>
                  <a:pt x="4" y="2"/>
                  <a:pt x="6" y="1"/>
                </a:cubicBezTo>
                <a:cubicBezTo>
                  <a:pt x="12" y="0"/>
                  <a:pt x="18" y="1"/>
                  <a:pt x="24" y="1"/>
                </a:cubicBezTo>
                <a:cubicBezTo>
                  <a:pt x="242" y="1"/>
                  <a:pt x="461" y="1"/>
                  <a:pt x="680" y="1"/>
                </a:cubicBezTo>
                <a:cubicBezTo>
                  <a:pt x="684" y="1"/>
                  <a:pt x="688" y="0"/>
                  <a:pt x="691" y="1"/>
                </a:cubicBezTo>
                <a:cubicBezTo>
                  <a:pt x="695" y="2"/>
                  <a:pt x="698" y="5"/>
                  <a:pt x="702" y="7"/>
                </a:cubicBezTo>
                <a:cubicBezTo>
                  <a:pt x="698" y="10"/>
                  <a:pt x="695" y="14"/>
                  <a:pt x="691" y="15"/>
                </a:cubicBezTo>
                <a:cubicBezTo>
                  <a:pt x="687" y="16"/>
                  <a:pt x="682" y="15"/>
                  <a:pt x="677" y="15"/>
                </a:cubicBezTo>
                <a:cubicBezTo>
                  <a:pt x="569" y="15"/>
                  <a:pt x="460" y="15"/>
                  <a:pt x="352" y="1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1" name="Freeform 30">
            <a:extLst>
              <a:ext uri="{FF2B5EF4-FFF2-40B4-BE49-F238E27FC236}">
                <a16:creationId xmlns:a16="http://schemas.microsoft.com/office/drawing/2014/main" id="{6696DC9A-10E4-45C2-A9D0-5BA603835A6E}"/>
              </a:ext>
            </a:extLst>
          </p:cNvPr>
          <p:cNvSpPr>
            <a:spLocks/>
          </p:cNvSpPr>
          <p:nvPr/>
        </p:nvSpPr>
        <p:spPr bwMode="auto">
          <a:xfrm>
            <a:off x="1901826" y="4927600"/>
            <a:ext cx="465138" cy="138113"/>
          </a:xfrm>
          <a:custGeom>
            <a:avLst/>
            <a:gdLst>
              <a:gd name="T0" fmla="*/ 0 w 279"/>
              <a:gd name="T1" fmla="*/ 63 h 107"/>
              <a:gd name="T2" fmla="*/ 47 w 279"/>
              <a:gd name="T3" fmla="*/ 48 h 107"/>
              <a:gd name="T4" fmla="*/ 29 w 279"/>
              <a:gd name="T5" fmla="*/ 3 h 107"/>
              <a:gd name="T6" fmla="*/ 34 w 279"/>
              <a:gd name="T7" fmla="*/ 0 h 107"/>
              <a:gd name="T8" fmla="*/ 60 w 279"/>
              <a:gd name="T9" fmla="*/ 26 h 107"/>
              <a:gd name="T10" fmla="*/ 154 w 279"/>
              <a:gd name="T11" fmla="*/ 64 h 107"/>
              <a:gd name="T12" fmla="*/ 223 w 279"/>
              <a:gd name="T13" fmla="*/ 26 h 107"/>
              <a:gd name="T14" fmla="*/ 248 w 279"/>
              <a:gd name="T15" fmla="*/ 3 h 107"/>
              <a:gd name="T16" fmla="*/ 252 w 279"/>
              <a:gd name="T17" fmla="*/ 7 h 107"/>
              <a:gd name="T18" fmla="*/ 239 w 279"/>
              <a:gd name="T19" fmla="*/ 49 h 107"/>
              <a:gd name="T20" fmla="*/ 279 w 279"/>
              <a:gd name="T21" fmla="*/ 68 h 107"/>
              <a:gd name="T22" fmla="*/ 231 w 279"/>
              <a:gd name="T23" fmla="*/ 72 h 107"/>
              <a:gd name="T24" fmla="*/ 162 w 279"/>
              <a:gd name="T25" fmla="*/ 74 h 107"/>
              <a:gd name="T26" fmla="*/ 201 w 279"/>
              <a:gd name="T27" fmla="*/ 89 h 107"/>
              <a:gd name="T28" fmla="*/ 191 w 279"/>
              <a:gd name="T29" fmla="*/ 107 h 107"/>
              <a:gd name="T30" fmla="*/ 84 w 279"/>
              <a:gd name="T31" fmla="*/ 105 h 107"/>
              <a:gd name="T32" fmla="*/ 75 w 279"/>
              <a:gd name="T33" fmla="*/ 86 h 107"/>
              <a:gd name="T34" fmla="*/ 113 w 279"/>
              <a:gd name="T35" fmla="*/ 72 h 107"/>
              <a:gd name="T36" fmla="*/ 61 w 279"/>
              <a:gd name="T37" fmla="*/ 67 h 107"/>
              <a:gd name="T38" fmla="*/ 0 w 279"/>
              <a:gd name="T39" fmla="*/ 6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9" h="107">
                <a:moveTo>
                  <a:pt x="0" y="63"/>
                </a:moveTo>
                <a:cubicBezTo>
                  <a:pt x="16" y="58"/>
                  <a:pt x="31" y="53"/>
                  <a:pt x="47" y="48"/>
                </a:cubicBezTo>
                <a:cubicBezTo>
                  <a:pt x="40" y="33"/>
                  <a:pt x="35" y="18"/>
                  <a:pt x="29" y="3"/>
                </a:cubicBezTo>
                <a:cubicBezTo>
                  <a:pt x="30" y="2"/>
                  <a:pt x="32" y="1"/>
                  <a:pt x="34" y="0"/>
                </a:cubicBezTo>
                <a:cubicBezTo>
                  <a:pt x="43" y="9"/>
                  <a:pt x="53" y="16"/>
                  <a:pt x="60" y="26"/>
                </a:cubicBezTo>
                <a:cubicBezTo>
                  <a:pt x="82" y="62"/>
                  <a:pt x="117" y="67"/>
                  <a:pt x="154" y="64"/>
                </a:cubicBezTo>
                <a:cubicBezTo>
                  <a:pt x="181" y="61"/>
                  <a:pt x="207" y="53"/>
                  <a:pt x="223" y="26"/>
                </a:cubicBezTo>
                <a:cubicBezTo>
                  <a:pt x="228" y="17"/>
                  <a:pt x="239" y="11"/>
                  <a:pt x="248" y="3"/>
                </a:cubicBezTo>
                <a:cubicBezTo>
                  <a:pt x="249" y="4"/>
                  <a:pt x="251" y="5"/>
                  <a:pt x="252" y="7"/>
                </a:cubicBezTo>
                <a:cubicBezTo>
                  <a:pt x="248" y="21"/>
                  <a:pt x="243" y="35"/>
                  <a:pt x="239" y="49"/>
                </a:cubicBezTo>
                <a:cubicBezTo>
                  <a:pt x="251" y="55"/>
                  <a:pt x="264" y="61"/>
                  <a:pt x="279" y="68"/>
                </a:cubicBezTo>
                <a:cubicBezTo>
                  <a:pt x="262" y="80"/>
                  <a:pt x="245" y="82"/>
                  <a:pt x="231" y="72"/>
                </a:cubicBezTo>
                <a:cubicBezTo>
                  <a:pt x="208" y="56"/>
                  <a:pt x="187" y="66"/>
                  <a:pt x="162" y="74"/>
                </a:cubicBezTo>
                <a:cubicBezTo>
                  <a:pt x="177" y="79"/>
                  <a:pt x="188" y="84"/>
                  <a:pt x="201" y="89"/>
                </a:cubicBezTo>
                <a:cubicBezTo>
                  <a:pt x="198" y="95"/>
                  <a:pt x="196" y="99"/>
                  <a:pt x="191" y="107"/>
                </a:cubicBezTo>
                <a:cubicBezTo>
                  <a:pt x="157" y="77"/>
                  <a:pt x="120" y="76"/>
                  <a:pt x="84" y="105"/>
                </a:cubicBezTo>
                <a:cubicBezTo>
                  <a:pt x="80" y="97"/>
                  <a:pt x="78" y="93"/>
                  <a:pt x="75" y="86"/>
                </a:cubicBezTo>
                <a:cubicBezTo>
                  <a:pt x="88" y="82"/>
                  <a:pt x="99" y="77"/>
                  <a:pt x="113" y="72"/>
                </a:cubicBezTo>
                <a:cubicBezTo>
                  <a:pt x="95" y="63"/>
                  <a:pt x="80" y="58"/>
                  <a:pt x="61" y="67"/>
                </a:cubicBezTo>
                <a:cubicBezTo>
                  <a:pt x="42" y="77"/>
                  <a:pt x="21" y="78"/>
                  <a:pt x="0" y="6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2" name="Freeform 31">
            <a:extLst>
              <a:ext uri="{FF2B5EF4-FFF2-40B4-BE49-F238E27FC236}">
                <a16:creationId xmlns:a16="http://schemas.microsoft.com/office/drawing/2014/main" id="{AF95A71C-178D-4EA7-9718-260FAF35F659}"/>
              </a:ext>
            </a:extLst>
          </p:cNvPr>
          <p:cNvSpPr>
            <a:spLocks/>
          </p:cNvSpPr>
          <p:nvPr/>
        </p:nvSpPr>
        <p:spPr bwMode="auto">
          <a:xfrm>
            <a:off x="649288" y="1433513"/>
            <a:ext cx="387350" cy="109538"/>
          </a:xfrm>
          <a:custGeom>
            <a:avLst/>
            <a:gdLst>
              <a:gd name="T0" fmla="*/ 65 w 232"/>
              <a:gd name="T1" fmla="*/ 71 h 85"/>
              <a:gd name="T2" fmla="*/ 92 w 232"/>
              <a:gd name="T3" fmla="*/ 60 h 85"/>
              <a:gd name="T4" fmla="*/ 91 w 232"/>
              <a:gd name="T5" fmla="*/ 54 h 85"/>
              <a:gd name="T6" fmla="*/ 53 w 232"/>
              <a:gd name="T7" fmla="*/ 56 h 85"/>
              <a:gd name="T8" fmla="*/ 0 w 232"/>
              <a:gd name="T9" fmla="*/ 53 h 85"/>
              <a:gd name="T10" fmla="*/ 39 w 232"/>
              <a:gd name="T11" fmla="*/ 40 h 85"/>
              <a:gd name="T12" fmla="*/ 25 w 232"/>
              <a:gd name="T13" fmla="*/ 4 h 85"/>
              <a:gd name="T14" fmla="*/ 30 w 232"/>
              <a:gd name="T15" fmla="*/ 0 h 85"/>
              <a:gd name="T16" fmla="*/ 53 w 232"/>
              <a:gd name="T17" fmla="*/ 24 h 85"/>
              <a:gd name="T18" fmla="*/ 183 w 232"/>
              <a:gd name="T19" fmla="*/ 24 h 85"/>
              <a:gd name="T20" fmla="*/ 205 w 232"/>
              <a:gd name="T21" fmla="*/ 3 h 85"/>
              <a:gd name="T22" fmla="*/ 210 w 232"/>
              <a:gd name="T23" fmla="*/ 5 h 85"/>
              <a:gd name="T24" fmla="*/ 200 w 232"/>
              <a:gd name="T25" fmla="*/ 40 h 85"/>
              <a:gd name="T26" fmla="*/ 232 w 232"/>
              <a:gd name="T27" fmla="*/ 56 h 85"/>
              <a:gd name="T28" fmla="*/ 230 w 232"/>
              <a:gd name="T29" fmla="*/ 63 h 85"/>
              <a:gd name="T30" fmla="*/ 192 w 232"/>
              <a:gd name="T31" fmla="*/ 59 h 85"/>
              <a:gd name="T32" fmla="*/ 136 w 232"/>
              <a:gd name="T33" fmla="*/ 61 h 85"/>
              <a:gd name="T34" fmla="*/ 167 w 232"/>
              <a:gd name="T35" fmla="*/ 73 h 85"/>
              <a:gd name="T36" fmla="*/ 168 w 232"/>
              <a:gd name="T37" fmla="*/ 80 h 85"/>
              <a:gd name="T38" fmla="*/ 151 w 232"/>
              <a:gd name="T39" fmla="*/ 83 h 85"/>
              <a:gd name="T40" fmla="*/ 79 w 232"/>
              <a:gd name="T41" fmla="*/ 81 h 85"/>
              <a:gd name="T42" fmla="*/ 64 w 232"/>
              <a:gd name="T43" fmla="*/ 77 h 85"/>
              <a:gd name="T44" fmla="*/ 65 w 232"/>
              <a:gd name="T45" fmla="*/ 7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2" h="85">
                <a:moveTo>
                  <a:pt x="65" y="71"/>
                </a:moveTo>
                <a:cubicBezTo>
                  <a:pt x="74" y="67"/>
                  <a:pt x="83" y="64"/>
                  <a:pt x="92" y="60"/>
                </a:cubicBezTo>
                <a:cubicBezTo>
                  <a:pt x="92" y="58"/>
                  <a:pt x="91" y="56"/>
                  <a:pt x="91" y="54"/>
                </a:cubicBezTo>
                <a:cubicBezTo>
                  <a:pt x="78" y="54"/>
                  <a:pt x="65" y="53"/>
                  <a:pt x="53" y="56"/>
                </a:cubicBezTo>
                <a:cubicBezTo>
                  <a:pt x="36" y="61"/>
                  <a:pt x="20" y="64"/>
                  <a:pt x="0" y="53"/>
                </a:cubicBezTo>
                <a:cubicBezTo>
                  <a:pt x="15" y="48"/>
                  <a:pt x="27" y="44"/>
                  <a:pt x="39" y="40"/>
                </a:cubicBezTo>
                <a:cubicBezTo>
                  <a:pt x="34" y="27"/>
                  <a:pt x="30" y="15"/>
                  <a:pt x="25" y="4"/>
                </a:cubicBezTo>
                <a:cubicBezTo>
                  <a:pt x="27" y="2"/>
                  <a:pt x="28" y="1"/>
                  <a:pt x="30" y="0"/>
                </a:cubicBezTo>
                <a:cubicBezTo>
                  <a:pt x="37" y="8"/>
                  <a:pt x="46" y="16"/>
                  <a:pt x="53" y="24"/>
                </a:cubicBezTo>
                <a:cubicBezTo>
                  <a:pt x="83" y="63"/>
                  <a:pt x="153" y="63"/>
                  <a:pt x="183" y="24"/>
                </a:cubicBezTo>
                <a:cubicBezTo>
                  <a:pt x="190" y="16"/>
                  <a:pt x="198" y="10"/>
                  <a:pt x="205" y="3"/>
                </a:cubicBezTo>
                <a:cubicBezTo>
                  <a:pt x="207" y="4"/>
                  <a:pt x="209" y="5"/>
                  <a:pt x="210" y="5"/>
                </a:cubicBezTo>
                <a:cubicBezTo>
                  <a:pt x="207" y="17"/>
                  <a:pt x="204" y="28"/>
                  <a:pt x="200" y="40"/>
                </a:cubicBezTo>
                <a:cubicBezTo>
                  <a:pt x="210" y="45"/>
                  <a:pt x="221" y="51"/>
                  <a:pt x="232" y="56"/>
                </a:cubicBezTo>
                <a:cubicBezTo>
                  <a:pt x="231" y="59"/>
                  <a:pt x="231" y="61"/>
                  <a:pt x="230" y="63"/>
                </a:cubicBezTo>
                <a:cubicBezTo>
                  <a:pt x="217" y="62"/>
                  <a:pt x="202" y="65"/>
                  <a:pt x="192" y="59"/>
                </a:cubicBezTo>
                <a:cubicBezTo>
                  <a:pt x="172" y="47"/>
                  <a:pt x="156" y="55"/>
                  <a:pt x="136" y="61"/>
                </a:cubicBezTo>
                <a:cubicBezTo>
                  <a:pt x="148" y="66"/>
                  <a:pt x="158" y="70"/>
                  <a:pt x="167" y="73"/>
                </a:cubicBezTo>
                <a:cubicBezTo>
                  <a:pt x="167" y="76"/>
                  <a:pt x="167" y="78"/>
                  <a:pt x="168" y="80"/>
                </a:cubicBezTo>
                <a:cubicBezTo>
                  <a:pt x="162" y="81"/>
                  <a:pt x="154" y="85"/>
                  <a:pt x="151" y="83"/>
                </a:cubicBezTo>
                <a:cubicBezTo>
                  <a:pt x="127" y="64"/>
                  <a:pt x="104" y="67"/>
                  <a:pt x="79" y="81"/>
                </a:cubicBezTo>
                <a:cubicBezTo>
                  <a:pt x="76" y="83"/>
                  <a:pt x="69" y="78"/>
                  <a:pt x="64" y="77"/>
                </a:cubicBezTo>
                <a:cubicBezTo>
                  <a:pt x="64" y="75"/>
                  <a:pt x="65" y="73"/>
                  <a:pt x="65" y="7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3" name="Freeform 32">
            <a:extLst>
              <a:ext uri="{FF2B5EF4-FFF2-40B4-BE49-F238E27FC236}">
                <a16:creationId xmlns:a16="http://schemas.microsoft.com/office/drawing/2014/main" id="{46E449D1-2294-47FF-B537-9D232A49B003}"/>
              </a:ext>
            </a:extLst>
          </p:cNvPr>
          <p:cNvSpPr>
            <a:spLocks/>
          </p:cNvSpPr>
          <p:nvPr/>
        </p:nvSpPr>
        <p:spPr bwMode="auto">
          <a:xfrm>
            <a:off x="3700463" y="1349375"/>
            <a:ext cx="106363" cy="84138"/>
          </a:xfrm>
          <a:custGeom>
            <a:avLst/>
            <a:gdLst>
              <a:gd name="T0" fmla="*/ 64 w 64"/>
              <a:gd name="T1" fmla="*/ 33 h 65"/>
              <a:gd name="T2" fmla="*/ 32 w 64"/>
              <a:gd name="T3" fmla="*/ 65 h 65"/>
              <a:gd name="T4" fmla="*/ 0 w 64"/>
              <a:gd name="T5" fmla="*/ 33 h 65"/>
              <a:gd name="T6" fmla="*/ 34 w 64"/>
              <a:gd name="T7" fmla="*/ 1 h 65"/>
              <a:gd name="T8" fmla="*/ 64 w 64"/>
              <a:gd name="T9" fmla="*/ 33 h 65"/>
            </a:gdLst>
            <a:ahLst/>
            <a:cxnLst>
              <a:cxn ang="0">
                <a:pos x="T0" y="T1"/>
              </a:cxn>
              <a:cxn ang="0">
                <a:pos x="T2" y="T3"/>
              </a:cxn>
              <a:cxn ang="0">
                <a:pos x="T4" y="T5"/>
              </a:cxn>
              <a:cxn ang="0">
                <a:pos x="T6" y="T7"/>
              </a:cxn>
              <a:cxn ang="0">
                <a:pos x="T8" y="T9"/>
              </a:cxn>
            </a:cxnLst>
            <a:rect l="0" t="0" r="r" b="b"/>
            <a:pathLst>
              <a:path w="64" h="65">
                <a:moveTo>
                  <a:pt x="64" y="33"/>
                </a:moveTo>
                <a:cubicBezTo>
                  <a:pt x="64" y="50"/>
                  <a:pt x="49" y="65"/>
                  <a:pt x="32" y="65"/>
                </a:cubicBezTo>
                <a:cubicBezTo>
                  <a:pt x="16" y="64"/>
                  <a:pt x="0" y="49"/>
                  <a:pt x="0" y="33"/>
                </a:cubicBezTo>
                <a:cubicBezTo>
                  <a:pt x="0" y="15"/>
                  <a:pt x="15" y="0"/>
                  <a:pt x="34" y="1"/>
                </a:cubicBezTo>
                <a:cubicBezTo>
                  <a:pt x="51" y="1"/>
                  <a:pt x="64" y="15"/>
                  <a:pt x="64" y="3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4" name="Freeform 33">
            <a:extLst>
              <a:ext uri="{FF2B5EF4-FFF2-40B4-BE49-F238E27FC236}">
                <a16:creationId xmlns:a16="http://schemas.microsoft.com/office/drawing/2014/main" id="{28C3B48D-522D-478D-BEE9-04BC3CD42CD4}"/>
              </a:ext>
            </a:extLst>
          </p:cNvPr>
          <p:cNvSpPr>
            <a:spLocks/>
          </p:cNvSpPr>
          <p:nvPr/>
        </p:nvSpPr>
        <p:spPr bwMode="auto">
          <a:xfrm>
            <a:off x="2386013" y="4865688"/>
            <a:ext cx="128588" cy="101600"/>
          </a:xfrm>
          <a:custGeom>
            <a:avLst/>
            <a:gdLst>
              <a:gd name="T0" fmla="*/ 77 w 77"/>
              <a:gd name="T1" fmla="*/ 52 h 78"/>
              <a:gd name="T2" fmla="*/ 0 w 77"/>
              <a:gd name="T3" fmla="*/ 68 h 78"/>
              <a:gd name="T4" fmla="*/ 37 w 77"/>
              <a:gd name="T5" fmla="*/ 0 h 78"/>
              <a:gd name="T6" fmla="*/ 32 w 77"/>
              <a:gd name="T7" fmla="*/ 46 h 78"/>
              <a:gd name="T8" fmla="*/ 77 w 77"/>
              <a:gd name="T9" fmla="*/ 52 h 78"/>
            </a:gdLst>
            <a:ahLst/>
            <a:cxnLst>
              <a:cxn ang="0">
                <a:pos x="T0" y="T1"/>
              </a:cxn>
              <a:cxn ang="0">
                <a:pos x="T2" y="T3"/>
              </a:cxn>
              <a:cxn ang="0">
                <a:pos x="T4" y="T5"/>
              </a:cxn>
              <a:cxn ang="0">
                <a:pos x="T6" y="T7"/>
              </a:cxn>
              <a:cxn ang="0">
                <a:pos x="T8" y="T9"/>
              </a:cxn>
            </a:cxnLst>
            <a:rect l="0" t="0" r="r" b="b"/>
            <a:pathLst>
              <a:path w="77" h="78">
                <a:moveTo>
                  <a:pt x="77" y="52"/>
                </a:moveTo>
                <a:cubicBezTo>
                  <a:pt x="54" y="78"/>
                  <a:pt x="27" y="67"/>
                  <a:pt x="0" y="68"/>
                </a:cubicBezTo>
                <a:cubicBezTo>
                  <a:pt x="10" y="43"/>
                  <a:pt x="9" y="16"/>
                  <a:pt x="37" y="0"/>
                </a:cubicBezTo>
                <a:cubicBezTo>
                  <a:pt x="35" y="17"/>
                  <a:pt x="33" y="31"/>
                  <a:pt x="32" y="46"/>
                </a:cubicBezTo>
                <a:cubicBezTo>
                  <a:pt x="45" y="48"/>
                  <a:pt x="59" y="50"/>
                  <a:pt x="77" y="5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5" name="Freeform 34">
            <a:extLst>
              <a:ext uri="{FF2B5EF4-FFF2-40B4-BE49-F238E27FC236}">
                <a16:creationId xmlns:a16="http://schemas.microsoft.com/office/drawing/2014/main" id="{53C0DAD2-8D0D-4146-B986-00EDF3D0D828}"/>
              </a:ext>
            </a:extLst>
          </p:cNvPr>
          <p:cNvSpPr>
            <a:spLocks/>
          </p:cNvSpPr>
          <p:nvPr/>
        </p:nvSpPr>
        <p:spPr bwMode="auto">
          <a:xfrm>
            <a:off x="2311401" y="4903788"/>
            <a:ext cx="138113" cy="106363"/>
          </a:xfrm>
          <a:custGeom>
            <a:avLst/>
            <a:gdLst>
              <a:gd name="T0" fmla="*/ 37 w 83"/>
              <a:gd name="T1" fmla="*/ 48 h 83"/>
              <a:gd name="T2" fmla="*/ 83 w 83"/>
              <a:gd name="T3" fmla="*/ 60 h 83"/>
              <a:gd name="T4" fmla="*/ 0 w 83"/>
              <a:gd name="T5" fmla="*/ 63 h 83"/>
              <a:gd name="T6" fmla="*/ 38 w 83"/>
              <a:gd name="T7" fmla="*/ 0 h 83"/>
              <a:gd name="T8" fmla="*/ 44 w 83"/>
              <a:gd name="T9" fmla="*/ 2 h 83"/>
              <a:gd name="T10" fmla="*/ 37 w 83"/>
              <a:gd name="T11" fmla="*/ 48 h 83"/>
            </a:gdLst>
            <a:ahLst/>
            <a:cxnLst>
              <a:cxn ang="0">
                <a:pos x="T0" y="T1"/>
              </a:cxn>
              <a:cxn ang="0">
                <a:pos x="T2" y="T3"/>
              </a:cxn>
              <a:cxn ang="0">
                <a:pos x="T4" y="T5"/>
              </a:cxn>
              <a:cxn ang="0">
                <a:pos x="T6" y="T7"/>
              </a:cxn>
              <a:cxn ang="0">
                <a:pos x="T8" y="T9"/>
              </a:cxn>
              <a:cxn ang="0">
                <a:pos x="T10" y="T11"/>
              </a:cxn>
            </a:cxnLst>
            <a:rect l="0" t="0" r="r" b="b"/>
            <a:pathLst>
              <a:path w="83" h="83">
                <a:moveTo>
                  <a:pt x="37" y="48"/>
                </a:moveTo>
                <a:cubicBezTo>
                  <a:pt x="51" y="52"/>
                  <a:pt x="65" y="55"/>
                  <a:pt x="83" y="60"/>
                </a:cubicBezTo>
                <a:cubicBezTo>
                  <a:pt x="55" y="83"/>
                  <a:pt x="30" y="68"/>
                  <a:pt x="0" y="63"/>
                </a:cubicBezTo>
                <a:cubicBezTo>
                  <a:pt x="14" y="40"/>
                  <a:pt x="26" y="20"/>
                  <a:pt x="38" y="0"/>
                </a:cubicBezTo>
                <a:cubicBezTo>
                  <a:pt x="40" y="1"/>
                  <a:pt x="42" y="2"/>
                  <a:pt x="44" y="2"/>
                </a:cubicBezTo>
                <a:cubicBezTo>
                  <a:pt x="42" y="17"/>
                  <a:pt x="39" y="31"/>
                  <a:pt x="37" y="4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6" name="Freeform 35">
            <a:extLst>
              <a:ext uri="{FF2B5EF4-FFF2-40B4-BE49-F238E27FC236}">
                <a16:creationId xmlns:a16="http://schemas.microsoft.com/office/drawing/2014/main" id="{5D6E846D-FD43-452C-9E80-689566D7572D}"/>
              </a:ext>
            </a:extLst>
          </p:cNvPr>
          <p:cNvSpPr>
            <a:spLocks/>
          </p:cNvSpPr>
          <p:nvPr/>
        </p:nvSpPr>
        <p:spPr bwMode="auto">
          <a:xfrm>
            <a:off x="1760538" y="4862513"/>
            <a:ext cx="128588" cy="92075"/>
          </a:xfrm>
          <a:custGeom>
            <a:avLst/>
            <a:gdLst>
              <a:gd name="T0" fmla="*/ 77 w 77"/>
              <a:gd name="T1" fmla="*/ 67 h 71"/>
              <a:gd name="T2" fmla="*/ 0 w 77"/>
              <a:gd name="T3" fmla="*/ 47 h 71"/>
              <a:gd name="T4" fmla="*/ 43 w 77"/>
              <a:gd name="T5" fmla="*/ 38 h 71"/>
              <a:gd name="T6" fmla="*/ 40 w 77"/>
              <a:gd name="T7" fmla="*/ 0 h 71"/>
              <a:gd name="T8" fmla="*/ 77 w 77"/>
              <a:gd name="T9" fmla="*/ 67 h 71"/>
            </a:gdLst>
            <a:ahLst/>
            <a:cxnLst>
              <a:cxn ang="0">
                <a:pos x="T0" y="T1"/>
              </a:cxn>
              <a:cxn ang="0">
                <a:pos x="T2" y="T3"/>
              </a:cxn>
              <a:cxn ang="0">
                <a:pos x="T4" y="T5"/>
              </a:cxn>
              <a:cxn ang="0">
                <a:pos x="T6" y="T7"/>
              </a:cxn>
              <a:cxn ang="0">
                <a:pos x="T8" y="T9"/>
              </a:cxn>
            </a:cxnLst>
            <a:rect l="0" t="0" r="r" b="b"/>
            <a:pathLst>
              <a:path w="77" h="71">
                <a:moveTo>
                  <a:pt x="77" y="67"/>
                </a:moveTo>
                <a:cubicBezTo>
                  <a:pt x="47" y="71"/>
                  <a:pt x="23" y="67"/>
                  <a:pt x="0" y="47"/>
                </a:cubicBezTo>
                <a:cubicBezTo>
                  <a:pt x="15" y="44"/>
                  <a:pt x="28" y="41"/>
                  <a:pt x="43" y="38"/>
                </a:cubicBezTo>
                <a:cubicBezTo>
                  <a:pt x="42" y="26"/>
                  <a:pt x="41" y="14"/>
                  <a:pt x="40" y="0"/>
                </a:cubicBezTo>
                <a:cubicBezTo>
                  <a:pt x="64" y="16"/>
                  <a:pt x="68" y="42"/>
                  <a:pt x="77" y="6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7" name="Freeform 36">
            <a:extLst>
              <a:ext uri="{FF2B5EF4-FFF2-40B4-BE49-F238E27FC236}">
                <a16:creationId xmlns:a16="http://schemas.microsoft.com/office/drawing/2014/main" id="{61361E90-76E1-4B9D-8217-4C3D303CCFA1}"/>
              </a:ext>
            </a:extLst>
          </p:cNvPr>
          <p:cNvSpPr>
            <a:spLocks/>
          </p:cNvSpPr>
          <p:nvPr/>
        </p:nvSpPr>
        <p:spPr bwMode="auto">
          <a:xfrm>
            <a:off x="1836738" y="4906963"/>
            <a:ext cx="120650" cy="95250"/>
          </a:xfrm>
          <a:custGeom>
            <a:avLst/>
            <a:gdLst>
              <a:gd name="T0" fmla="*/ 0 w 72"/>
              <a:gd name="T1" fmla="*/ 53 h 74"/>
              <a:gd name="T2" fmla="*/ 40 w 72"/>
              <a:gd name="T3" fmla="*/ 44 h 74"/>
              <a:gd name="T4" fmla="*/ 34 w 72"/>
              <a:gd name="T5" fmla="*/ 0 h 74"/>
              <a:gd name="T6" fmla="*/ 72 w 72"/>
              <a:gd name="T7" fmla="*/ 58 h 74"/>
              <a:gd name="T8" fmla="*/ 0 w 72"/>
              <a:gd name="T9" fmla="*/ 53 h 74"/>
            </a:gdLst>
            <a:ahLst/>
            <a:cxnLst>
              <a:cxn ang="0">
                <a:pos x="T0" y="T1"/>
              </a:cxn>
              <a:cxn ang="0">
                <a:pos x="T2" y="T3"/>
              </a:cxn>
              <a:cxn ang="0">
                <a:pos x="T4" y="T5"/>
              </a:cxn>
              <a:cxn ang="0">
                <a:pos x="T6" y="T7"/>
              </a:cxn>
              <a:cxn ang="0">
                <a:pos x="T8" y="T9"/>
              </a:cxn>
            </a:cxnLst>
            <a:rect l="0" t="0" r="r" b="b"/>
            <a:pathLst>
              <a:path w="72" h="74">
                <a:moveTo>
                  <a:pt x="0" y="53"/>
                </a:moveTo>
                <a:cubicBezTo>
                  <a:pt x="14" y="50"/>
                  <a:pt x="26" y="47"/>
                  <a:pt x="40" y="44"/>
                </a:cubicBezTo>
                <a:cubicBezTo>
                  <a:pt x="38" y="29"/>
                  <a:pt x="36" y="14"/>
                  <a:pt x="34" y="0"/>
                </a:cubicBezTo>
                <a:cubicBezTo>
                  <a:pt x="53" y="8"/>
                  <a:pt x="63" y="24"/>
                  <a:pt x="72" y="58"/>
                </a:cubicBezTo>
                <a:cubicBezTo>
                  <a:pt x="38" y="74"/>
                  <a:pt x="22" y="74"/>
                  <a:pt x="0" y="5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8" name="Freeform 37">
            <a:extLst>
              <a:ext uri="{FF2B5EF4-FFF2-40B4-BE49-F238E27FC236}">
                <a16:creationId xmlns:a16="http://schemas.microsoft.com/office/drawing/2014/main" id="{767A5943-F42D-4B92-96E1-4C6F66E0F08C}"/>
              </a:ext>
            </a:extLst>
          </p:cNvPr>
          <p:cNvSpPr>
            <a:spLocks/>
          </p:cNvSpPr>
          <p:nvPr/>
        </p:nvSpPr>
        <p:spPr bwMode="auto">
          <a:xfrm>
            <a:off x="1709738" y="4816475"/>
            <a:ext cx="103188" cy="93663"/>
          </a:xfrm>
          <a:custGeom>
            <a:avLst/>
            <a:gdLst>
              <a:gd name="T0" fmla="*/ 0 w 62"/>
              <a:gd name="T1" fmla="*/ 37 h 73"/>
              <a:gd name="T2" fmla="*/ 32 w 62"/>
              <a:gd name="T3" fmla="*/ 41 h 73"/>
              <a:gd name="T4" fmla="*/ 38 w 62"/>
              <a:gd name="T5" fmla="*/ 0 h 73"/>
              <a:gd name="T6" fmla="*/ 62 w 62"/>
              <a:gd name="T7" fmla="*/ 66 h 73"/>
              <a:gd name="T8" fmla="*/ 0 w 62"/>
              <a:gd name="T9" fmla="*/ 37 h 73"/>
            </a:gdLst>
            <a:ahLst/>
            <a:cxnLst>
              <a:cxn ang="0">
                <a:pos x="T0" y="T1"/>
              </a:cxn>
              <a:cxn ang="0">
                <a:pos x="T2" y="T3"/>
              </a:cxn>
              <a:cxn ang="0">
                <a:pos x="T4" y="T5"/>
              </a:cxn>
              <a:cxn ang="0">
                <a:pos x="T6" y="T7"/>
              </a:cxn>
              <a:cxn ang="0">
                <a:pos x="T8" y="T9"/>
              </a:cxn>
            </a:cxnLst>
            <a:rect l="0" t="0" r="r" b="b"/>
            <a:pathLst>
              <a:path w="62" h="73">
                <a:moveTo>
                  <a:pt x="0" y="37"/>
                </a:moveTo>
                <a:cubicBezTo>
                  <a:pt x="11" y="39"/>
                  <a:pt x="21" y="40"/>
                  <a:pt x="32" y="41"/>
                </a:cubicBezTo>
                <a:cubicBezTo>
                  <a:pt x="34" y="26"/>
                  <a:pt x="36" y="13"/>
                  <a:pt x="38" y="0"/>
                </a:cubicBezTo>
                <a:cubicBezTo>
                  <a:pt x="53" y="9"/>
                  <a:pt x="58" y="21"/>
                  <a:pt x="62" y="66"/>
                </a:cubicBezTo>
                <a:cubicBezTo>
                  <a:pt x="29" y="73"/>
                  <a:pt x="20" y="68"/>
                  <a:pt x="0" y="3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59" name="Freeform 38">
            <a:extLst>
              <a:ext uri="{FF2B5EF4-FFF2-40B4-BE49-F238E27FC236}">
                <a16:creationId xmlns:a16="http://schemas.microsoft.com/office/drawing/2014/main" id="{40F9F8B6-9636-4788-B882-6A3D7F46D8C1}"/>
              </a:ext>
            </a:extLst>
          </p:cNvPr>
          <p:cNvSpPr>
            <a:spLocks/>
          </p:cNvSpPr>
          <p:nvPr/>
        </p:nvSpPr>
        <p:spPr bwMode="auto">
          <a:xfrm>
            <a:off x="2451101" y="4827588"/>
            <a:ext cx="125413" cy="87313"/>
          </a:xfrm>
          <a:custGeom>
            <a:avLst/>
            <a:gdLst>
              <a:gd name="T0" fmla="*/ 75 w 75"/>
              <a:gd name="T1" fmla="*/ 34 h 68"/>
              <a:gd name="T2" fmla="*/ 0 w 75"/>
              <a:gd name="T3" fmla="*/ 68 h 68"/>
              <a:gd name="T4" fmla="*/ 20 w 75"/>
              <a:gd name="T5" fmla="*/ 0 h 68"/>
              <a:gd name="T6" fmla="*/ 27 w 75"/>
              <a:gd name="T7" fmla="*/ 1 h 68"/>
              <a:gd name="T8" fmla="*/ 34 w 75"/>
              <a:gd name="T9" fmla="*/ 39 h 68"/>
              <a:gd name="T10" fmla="*/ 75 w 75"/>
              <a:gd name="T11" fmla="*/ 34 h 68"/>
            </a:gdLst>
            <a:ahLst/>
            <a:cxnLst>
              <a:cxn ang="0">
                <a:pos x="T0" y="T1"/>
              </a:cxn>
              <a:cxn ang="0">
                <a:pos x="T2" y="T3"/>
              </a:cxn>
              <a:cxn ang="0">
                <a:pos x="T4" y="T5"/>
              </a:cxn>
              <a:cxn ang="0">
                <a:pos x="T6" y="T7"/>
              </a:cxn>
              <a:cxn ang="0">
                <a:pos x="T8" y="T9"/>
              </a:cxn>
              <a:cxn ang="0">
                <a:pos x="T10" y="T11"/>
              </a:cxn>
            </a:cxnLst>
            <a:rect l="0" t="0" r="r" b="b"/>
            <a:pathLst>
              <a:path w="75" h="68">
                <a:moveTo>
                  <a:pt x="75" y="34"/>
                </a:moveTo>
                <a:cubicBezTo>
                  <a:pt x="53" y="61"/>
                  <a:pt x="29" y="67"/>
                  <a:pt x="0" y="68"/>
                </a:cubicBezTo>
                <a:cubicBezTo>
                  <a:pt x="7" y="44"/>
                  <a:pt x="14" y="22"/>
                  <a:pt x="20" y="0"/>
                </a:cubicBezTo>
                <a:cubicBezTo>
                  <a:pt x="23" y="0"/>
                  <a:pt x="25" y="0"/>
                  <a:pt x="27" y="1"/>
                </a:cubicBezTo>
                <a:cubicBezTo>
                  <a:pt x="29" y="13"/>
                  <a:pt x="31" y="25"/>
                  <a:pt x="34" y="39"/>
                </a:cubicBezTo>
                <a:cubicBezTo>
                  <a:pt x="46" y="38"/>
                  <a:pt x="58" y="36"/>
                  <a:pt x="75" y="3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0" name="Freeform 39">
            <a:extLst>
              <a:ext uri="{FF2B5EF4-FFF2-40B4-BE49-F238E27FC236}">
                <a16:creationId xmlns:a16="http://schemas.microsoft.com/office/drawing/2014/main" id="{355796AC-94CD-4682-A410-CA7A9351C234}"/>
              </a:ext>
            </a:extLst>
          </p:cNvPr>
          <p:cNvSpPr>
            <a:spLocks/>
          </p:cNvSpPr>
          <p:nvPr/>
        </p:nvSpPr>
        <p:spPr bwMode="auto">
          <a:xfrm>
            <a:off x="2528888" y="4457700"/>
            <a:ext cx="109538" cy="101600"/>
          </a:xfrm>
          <a:custGeom>
            <a:avLst/>
            <a:gdLst>
              <a:gd name="T0" fmla="*/ 5 w 65"/>
              <a:gd name="T1" fmla="*/ 30 h 79"/>
              <a:gd name="T2" fmla="*/ 35 w 65"/>
              <a:gd name="T3" fmla="*/ 38 h 79"/>
              <a:gd name="T4" fmla="*/ 51 w 65"/>
              <a:gd name="T5" fmla="*/ 0 h 79"/>
              <a:gd name="T6" fmla="*/ 51 w 65"/>
              <a:gd name="T7" fmla="*/ 79 h 79"/>
              <a:gd name="T8" fmla="*/ 0 w 65"/>
              <a:gd name="T9" fmla="*/ 35 h 79"/>
              <a:gd name="T10" fmla="*/ 5 w 65"/>
              <a:gd name="T11" fmla="*/ 30 h 79"/>
            </a:gdLst>
            <a:ahLst/>
            <a:cxnLst>
              <a:cxn ang="0">
                <a:pos x="T0" y="T1"/>
              </a:cxn>
              <a:cxn ang="0">
                <a:pos x="T2" y="T3"/>
              </a:cxn>
              <a:cxn ang="0">
                <a:pos x="T4" y="T5"/>
              </a:cxn>
              <a:cxn ang="0">
                <a:pos x="T6" y="T7"/>
              </a:cxn>
              <a:cxn ang="0">
                <a:pos x="T8" y="T9"/>
              </a:cxn>
              <a:cxn ang="0">
                <a:pos x="T10" y="T11"/>
              </a:cxn>
            </a:cxnLst>
            <a:rect l="0" t="0" r="r" b="b"/>
            <a:pathLst>
              <a:path w="65" h="79">
                <a:moveTo>
                  <a:pt x="5" y="30"/>
                </a:moveTo>
                <a:cubicBezTo>
                  <a:pt x="15" y="33"/>
                  <a:pt x="25" y="35"/>
                  <a:pt x="35" y="38"/>
                </a:cubicBezTo>
                <a:cubicBezTo>
                  <a:pt x="40" y="27"/>
                  <a:pt x="45" y="15"/>
                  <a:pt x="51" y="0"/>
                </a:cubicBezTo>
                <a:cubicBezTo>
                  <a:pt x="65" y="28"/>
                  <a:pt x="65" y="51"/>
                  <a:pt x="51" y="79"/>
                </a:cubicBezTo>
                <a:cubicBezTo>
                  <a:pt x="33" y="64"/>
                  <a:pt x="16" y="50"/>
                  <a:pt x="0" y="35"/>
                </a:cubicBezTo>
                <a:cubicBezTo>
                  <a:pt x="2" y="34"/>
                  <a:pt x="3" y="32"/>
                  <a:pt x="5" y="3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1" name="Freeform 40">
            <a:extLst>
              <a:ext uri="{FF2B5EF4-FFF2-40B4-BE49-F238E27FC236}">
                <a16:creationId xmlns:a16="http://schemas.microsoft.com/office/drawing/2014/main" id="{4B94D0CC-A122-4815-B606-E4934E21A077}"/>
              </a:ext>
            </a:extLst>
          </p:cNvPr>
          <p:cNvSpPr>
            <a:spLocks/>
          </p:cNvSpPr>
          <p:nvPr/>
        </p:nvSpPr>
        <p:spPr bwMode="auto">
          <a:xfrm>
            <a:off x="2540001" y="4716463"/>
            <a:ext cx="104775" cy="95250"/>
          </a:xfrm>
          <a:custGeom>
            <a:avLst/>
            <a:gdLst>
              <a:gd name="T0" fmla="*/ 15 w 63"/>
              <a:gd name="T1" fmla="*/ 73 h 73"/>
              <a:gd name="T2" fmla="*/ 11 w 63"/>
              <a:gd name="T3" fmla="*/ 0 h 73"/>
              <a:gd name="T4" fmla="*/ 19 w 63"/>
              <a:gd name="T5" fmla="*/ 20 h 73"/>
              <a:gd name="T6" fmla="*/ 28 w 63"/>
              <a:gd name="T7" fmla="*/ 39 h 73"/>
              <a:gd name="T8" fmla="*/ 63 w 63"/>
              <a:gd name="T9" fmla="*/ 21 h 73"/>
              <a:gd name="T10" fmla="*/ 15 w 63"/>
              <a:gd name="T11" fmla="*/ 73 h 73"/>
            </a:gdLst>
            <a:ahLst/>
            <a:cxnLst>
              <a:cxn ang="0">
                <a:pos x="T0" y="T1"/>
              </a:cxn>
              <a:cxn ang="0">
                <a:pos x="T2" y="T3"/>
              </a:cxn>
              <a:cxn ang="0">
                <a:pos x="T4" y="T5"/>
              </a:cxn>
              <a:cxn ang="0">
                <a:pos x="T6" y="T7"/>
              </a:cxn>
              <a:cxn ang="0">
                <a:pos x="T8" y="T9"/>
              </a:cxn>
              <a:cxn ang="0">
                <a:pos x="T10" y="T11"/>
              </a:cxn>
            </a:cxnLst>
            <a:rect l="0" t="0" r="r" b="b"/>
            <a:pathLst>
              <a:path w="63" h="73">
                <a:moveTo>
                  <a:pt x="15" y="73"/>
                </a:moveTo>
                <a:cubicBezTo>
                  <a:pt x="1" y="42"/>
                  <a:pt x="0" y="26"/>
                  <a:pt x="11" y="0"/>
                </a:cubicBezTo>
                <a:cubicBezTo>
                  <a:pt x="14" y="8"/>
                  <a:pt x="17" y="14"/>
                  <a:pt x="19" y="20"/>
                </a:cubicBezTo>
                <a:cubicBezTo>
                  <a:pt x="22" y="26"/>
                  <a:pt x="25" y="32"/>
                  <a:pt x="28" y="39"/>
                </a:cubicBezTo>
                <a:cubicBezTo>
                  <a:pt x="39" y="33"/>
                  <a:pt x="50" y="27"/>
                  <a:pt x="63" y="21"/>
                </a:cubicBezTo>
                <a:cubicBezTo>
                  <a:pt x="63" y="55"/>
                  <a:pt x="37" y="60"/>
                  <a:pt x="15" y="7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2" name="Freeform 41">
            <a:extLst>
              <a:ext uri="{FF2B5EF4-FFF2-40B4-BE49-F238E27FC236}">
                <a16:creationId xmlns:a16="http://schemas.microsoft.com/office/drawing/2014/main" id="{8EA108DD-7D60-4C21-9C5A-EE105F0D37F8}"/>
              </a:ext>
            </a:extLst>
          </p:cNvPr>
          <p:cNvSpPr>
            <a:spLocks/>
          </p:cNvSpPr>
          <p:nvPr/>
        </p:nvSpPr>
        <p:spPr bwMode="auto">
          <a:xfrm>
            <a:off x="1608138" y="4591050"/>
            <a:ext cx="103188" cy="96838"/>
          </a:xfrm>
          <a:custGeom>
            <a:avLst/>
            <a:gdLst>
              <a:gd name="T0" fmla="*/ 61 w 61"/>
              <a:gd name="T1" fmla="*/ 3 h 75"/>
              <a:gd name="T2" fmla="*/ 34 w 61"/>
              <a:gd name="T3" fmla="*/ 75 h 75"/>
              <a:gd name="T4" fmla="*/ 2 w 61"/>
              <a:gd name="T5" fmla="*/ 4 h 75"/>
              <a:gd name="T6" fmla="*/ 25 w 61"/>
              <a:gd name="T7" fmla="*/ 35 h 75"/>
              <a:gd name="T8" fmla="*/ 53 w 61"/>
              <a:gd name="T9" fmla="*/ 0 h 75"/>
              <a:gd name="T10" fmla="*/ 61 w 61"/>
              <a:gd name="T11" fmla="*/ 3 h 75"/>
            </a:gdLst>
            <a:ahLst/>
            <a:cxnLst>
              <a:cxn ang="0">
                <a:pos x="T0" y="T1"/>
              </a:cxn>
              <a:cxn ang="0">
                <a:pos x="T2" y="T3"/>
              </a:cxn>
              <a:cxn ang="0">
                <a:pos x="T4" y="T5"/>
              </a:cxn>
              <a:cxn ang="0">
                <a:pos x="T6" y="T7"/>
              </a:cxn>
              <a:cxn ang="0">
                <a:pos x="T8" y="T9"/>
              </a:cxn>
              <a:cxn ang="0">
                <a:pos x="T10" y="T11"/>
              </a:cxn>
            </a:cxnLst>
            <a:rect l="0" t="0" r="r" b="b"/>
            <a:pathLst>
              <a:path w="61" h="75">
                <a:moveTo>
                  <a:pt x="61" y="3"/>
                </a:moveTo>
                <a:cubicBezTo>
                  <a:pt x="53" y="26"/>
                  <a:pt x="44" y="49"/>
                  <a:pt x="34" y="75"/>
                </a:cubicBezTo>
                <a:cubicBezTo>
                  <a:pt x="11" y="55"/>
                  <a:pt x="0" y="35"/>
                  <a:pt x="2" y="4"/>
                </a:cubicBezTo>
                <a:cubicBezTo>
                  <a:pt x="11" y="16"/>
                  <a:pt x="18" y="25"/>
                  <a:pt x="25" y="35"/>
                </a:cubicBezTo>
                <a:cubicBezTo>
                  <a:pt x="37" y="21"/>
                  <a:pt x="45" y="11"/>
                  <a:pt x="53" y="0"/>
                </a:cubicBezTo>
                <a:cubicBezTo>
                  <a:pt x="56" y="1"/>
                  <a:pt x="58" y="2"/>
                  <a:pt x="61" y="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3" name="Freeform 42">
            <a:extLst>
              <a:ext uri="{FF2B5EF4-FFF2-40B4-BE49-F238E27FC236}">
                <a16:creationId xmlns:a16="http://schemas.microsoft.com/office/drawing/2014/main" id="{281493A1-BBE3-4202-9B74-9D364DFDFBBE}"/>
              </a:ext>
            </a:extLst>
          </p:cNvPr>
          <p:cNvSpPr>
            <a:spLocks/>
          </p:cNvSpPr>
          <p:nvPr/>
        </p:nvSpPr>
        <p:spPr bwMode="auto">
          <a:xfrm>
            <a:off x="1644651" y="4445000"/>
            <a:ext cx="107950" cy="88900"/>
          </a:xfrm>
          <a:custGeom>
            <a:avLst/>
            <a:gdLst>
              <a:gd name="T0" fmla="*/ 15 w 65"/>
              <a:gd name="T1" fmla="*/ 69 h 69"/>
              <a:gd name="T2" fmla="*/ 18 w 65"/>
              <a:gd name="T3" fmla="*/ 0 h 69"/>
              <a:gd name="T4" fmla="*/ 30 w 65"/>
              <a:gd name="T5" fmla="*/ 33 h 69"/>
              <a:gd name="T6" fmla="*/ 65 w 65"/>
              <a:gd name="T7" fmla="*/ 26 h 69"/>
              <a:gd name="T8" fmla="*/ 15 w 65"/>
              <a:gd name="T9" fmla="*/ 69 h 69"/>
            </a:gdLst>
            <a:ahLst/>
            <a:cxnLst>
              <a:cxn ang="0">
                <a:pos x="T0" y="T1"/>
              </a:cxn>
              <a:cxn ang="0">
                <a:pos x="T2" y="T3"/>
              </a:cxn>
              <a:cxn ang="0">
                <a:pos x="T4" y="T5"/>
              </a:cxn>
              <a:cxn ang="0">
                <a:pos x="T6" y="T7"/>
              </a:cxn>
              <a:cxn ang="0">
                <a:pos x="T8" y="T9"/>
              </a:cxn>
            </a:cxnLst>
            <a:rect l="0" t="0" r="r" b="b"/>
            <a:pathLst>
              <a:path w="65" h="69">
                <a:moveTo>
                  <a:pt x="15" y="69"/>
                </a:moveTo>
                <a:cubicBezTo>
                  <a:pt x="0" y="46"/>
                  <a:pt x="1" y="31"/>
                  <a:pt x="18" y="0"/>
                </a:cubicBezTo>
                <a:cubicBezTo>
                  <a:pt x="22" y="12"/>
                  <a:pt x="26" y="22"/>
                  <a:pt x="30" y="33"/>
                </a:cubicBezTo>
                <a:cubicBezTo>
                  <a:pt x="41" y="31"/>
                  <a:pt x="52" y="29"/>
                  <a:pt x="65" y="26"/>
                </a:cubicBezTo>
                <a:cubicBezTo>
                  <a:pt x="58" y="55"/>
                  <a:pt x="33" y="56"/>
                  <a:pt x="15" y="6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4" name="Freeform 43">
            <a:extLst>
              <a:ext uri="{FF2B5EF4-FFF2-40B4-BE49-F238E27FC236}">
                <a16:creationId xmlns:a16="http://schemas.microsoft.com/office/drawing/2014/main" id="{8689D6D3-BDCB-4B33-B83C-D9B7F6C1F866}"/>
              </a:ext>
            </a:extLst>
          </p:cNvPr>
          <p:cNvSpPr>
            <a:spLocks/>
          </p:cNvSpPr>
          <p:nvPr/>
        </p:nvSpPr>
        <p:spPr bwMode="auto">
          <a:xfrm>
            <a:off x="2495551" y="4767263"/>
            <a:ext cx="134938" cy="93663"/>
          </a:xfrm>
          <a:custGeom>
            <a:avLst/>
            <a:gdLst>
              <a:gd name="T0" fmla="*/ 20 w 81"/>
              <a:gd name="T1" fmla="*/ 0 h 73"/>
              <a:gd name="T2" fmla="*/ 36 w 81"/>
              <a:gd name="T3" fmla="*/ 42 h 73"/>
              <a:gd name="T4" fmla="*/ 81 w 81"/>
              <a:gd name="T5" fmla="*/ 32 h 73"/>
              <a:gd name="T6" fmla="*/ 17 w 81"/>
              <a:gd name="T7" fmla="*/ 73 h 73"/>
              <a:gd name="T8" fmla="*/ 20 w 81"/>
              <a:gd name="T9" fmla="*/ 0 h 73"/>
            </a:gdLst>
            <a:ahLst/>
            <a:cxnLst>
              <a:cxn ang="0">
                <a:pos x="T0" y="T1"/>
              </a:cxn>
              <a:cxn ang="0">
                <a:pos x="T2" y="T3"/>
              </a:cxn>
              <a:cxn ang="0">
                <a:pos x="T4" y="T5"/>
              </a:cxn>
              <a:cxn ang="0">
                <a:pos x="T6" y="T7"/>
              </a:cxn>
              <a:cxn ang="0">
                <a:pos x="T8" y="T9"/>
              </a:cxn>
            </a:cxnLst>
            <a:rect l="0" t="0" r="r" b="b"/>
            <a:pathLst>
              <a:path w="81" h="73">
                <a:moveTo>
                  <a:pt x="20" y="0"/>
                </a:moveTo>
                <a:cubicBezTo>
                  <a:pt x="26" y="15"/>
                  <a:pt x="31" y="28"/>
                  <a:pt x="36" y="42"/>
                </a:cubicBezTo>
                <a:cubicBezTo>
                  <a:pt x="49" y="39"/>
                  <a:pt x="63" y="36"/>
                  <a:pt x="81" y="32"/>
                </a:cubicBezTo>
                <a:cubicBezTo>
                  <a:pt x="65" y="59"/>
                  <a:pt x="43" y="66"/>
                  <a:pt x="17" y="73"/>
                </a:cubicBezTo>
                <a:cubicBezTo>
                  <a:pt x="21" y="49"/>
                  <a:pt x="0" y="26"/>
                  <a:pt x="20"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5" name="Freeform 44">
            <a:extLst>
              <a:ext uri="{FF2B5EF4-FFF2-40B4-BE49-F238E27FC236}">
                <a16:creationId xmlns:a16="http://schemas.microsoft.com/office/drawing/2014/main" id="{E4C4A322-A4D6-4721-8670-1FE41918C5EE}"/>
              </a:ext>
            </a:extLst>
          </p:cNvPr>
          <p:cNvSpPr>
            <a:spLocks/>
          </p:cNvSpPr>
          <p:nvPr/>
        </p:nvSpPr>
        <p:spPr bwMode="auto">
          <a:xfrm>
            <a:off x="2554288" y="4657725"/>
            <a:ext cx="119063" cy="96838"/>
          </a:xfrm>
          <a:custGeom>
            <a:avLst/>
            <a:gdLst>
              <a:gd name="T0" fmla="*/ 28 w 71"/>
              <a:gd name="T1" fmla="*/ 75 h 75"/>
              <a:gd name="T2" fmla="*/ 12 w 71"/>
              <a:gd name="T3" fmla="*/ 0 h 75"/>
              <a:gd name="T4" fmla="*/ 36 w 71"/>
              <a:gd name="T5" fmla="*/ 35 h 75"/>
              <a:gd name="T6" fmla="*/ 69 w 71"/>
              <a:gd name="T7" fmla="*/ 10 h 75"/>
              <a:gd name="T8" fmla="*/ 28 w 71"/>
              <a:gd name="T9" fmla="*/ 75 h 75"/>
            </a:gdLst>
            <a:ahLst/>
            <a:cxnLst>
              <a:cxn ang="0">
                <a:pos x="T0" y="T1"/>
              </a:cxn>
              <a:cxn ang="0">
                <a:pos x="T2" y="T3"/>
              </a:cxn>
              <a:cxn ang="0">
                <a:pos x="T4" y="T5"/>
              </a:cxn>
              <a:cxn ang="0">
                <a:pos x="T6" y="T7"/>
              </a:cxn>
              <a:cxn ang="0">
                <a:pos x="T8" y="T9"/>
              </a:cxn>
            </a:cxnLst>
            <a:rect l="0" t="0" r="r" b="b"/>
            <a:pathLst>
              <a:path w="71" h="75">
                <a:moveTo>
                  <a:pt x="28" y="75"/>
                </a:moveTo>
                <a:cubicBezTo>
                  <a:pt x="23" y="48"/>
                  <a:pt x="0" y="29"/>
                  <a:pt x="12" y="0"/>
                </a:cubicBezTo>
                <a:cubicBezTo>
                  <a:pt x="21" y="13"/>
                  <a:pt x="28" y="24"/>
                  <a:pt x="36" y="35"/>
                </a:cubicBezTo>
                <a:cubicBezTo>
                  <a:pt x="47" y="27"/>
                  <a:pt x="57" y="19"/>
                  <a:pt x="69" y="10"/>
                </a:cubicBezTo>
                <a:cubicBezTo>
                  <a:pt x="71" y="42"/>
                  <a:pt x="47" y="54"/>
                  <a:pt x="28" y="7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6" name="Freeform 45">
            <a:extLst>
              <a:ext uri="{FF2B5EF4-FFF2-40B4-BE49-F238E27FC236}">
                <a16:creationId xmlns:a16="http://schemas.microsoft.com/office/drawing/2014/main" id="{D8D9AC7E-657B-41D7-ACE7-39223773A5CB}"/>
              </a:ext>
            </a:extLst>
          </p:cNvPr>
          <p:cNvSpPr>
            <a:spLocks/>
          </p:cNvSpPr>
          <p:nvPr/>
        </p:nvSpPr>
        <p:spPr bwMode="auto">
          <a:xfrm>
            <a:off x="1731963" y="4341813"/>
            <a:ext cx="103188" cy="92075"/>
          </a:xfrm>
          <a:custGeom>
            <a:avLst/>
            <a:gdLst>
              <a:gd name="T0" fmla="*/ 10 w 62"/>
              <a:gd name="T1" fmla="*/ 71 h 71"/>
              <a:gd name="T2" fmla="*/ 25 w 62"/>
              <a:gd name="T3" fmla="*/ 0 h 71"/>
              <a:gd name="T4" fmla="*/ 30 w 62"/>
              <a:gd name="T5" fmla="*/ 46 h 71"/>
              <a:gd name="T6" fmla="*/ 61 w 62"/>
              <a:gd name="T7" fmla="*/ 38 h 71"/>
              <a:gd name="T8" fmla="*/ 10 w 62"/>
              <a:gd name="T9" fmla="*/ 71 h 71"/>
            </a:gdLst>
            <a:ahLst/>
            <a:cxnLst>
              <a:cxn ang="0">
                <a:pos x="T0" y="T1"/>
              </a:cxn>
              <a:cxn ang="0">
                <a:pos x="T2" y="T3"/>
              </a:cxn>
              <a:cxn ang="0">
                <a:pos x="T4" y="T5"/>
              </a:cxn>
              <a:cxn ang="0">
                <a:pos x="T6" y="T7"/>
              </a:cxn>
              <a:cxn ang="0">
                <a:pos x="T8" y="T9"/>
              </a:cxn>
            </a:cxnLst>
            <a:rect l="0" t="0" r="r" b="b"/>
            <a:pathLst>
              <a:path w="62" h="71">
                <a:moveTo>
                  <a:pt x="10" y="71"/>
                </a:moveTo>
                <a:cubicBezTo>
                  <a:pt x="0" y="44"/>
                  <a:pt x="10" y="22"/>
                  <a:pt x="25" y="0"/>
                </a:cubicBezTo>
                <a:cubicBezTo>
                  <a:pt x="26" y="14"/>
                  <a:pt x="28" y="29"/>
                  <a:pt x="30" y="46"/>
                </a:cubicBezTo>
                <a:cubicBezTo>
                  <a:pt x="40" y="43"/>
                  <a:pt x="51" y="40"/>
                  <a:pt x="61" y="38"/>
                </a:cubicBezTo>
                <a:cubicBezTo>
                  <a:pt x="62" y="60"/>
                  <a:pt x="47" y="71"/>
                  <a:pt x="10" y="7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7" name="Freeform 46">
            <a:extLst>
              <a:ext uri="{FF2B5EF4-FFF2-40B4-BE49-F238E27FC236}">
                <a16:creationId xmlns:a16="http://schemas.microsoft.com/office/drawing/2014/main" id="{A7D0B1A1-D5B9-422D-A249-880B741DDA74}"/>
              </a:ext>
            </a:extLst>
          </p:cNvPr>
          <p:cNvSpPr>
            <a:spLocks/>
          </p:cNvSpPr>
          <p:nvPr/>
        </p:nvSpPr>
        <p:spPr bwMode="auto">
          <a:xfrm>
            <a:off x="2557463" y="4530725"/>
            <a:ext cx="111125" cy="90488"/>
          </a:xfrm>
          <a:custGeom>
            <a:avLst/>
            <a:gdLst>
              <a:gd name="T0" fmla="*/ 42 w 66"/>
              <a:gd name="T1" fmla="*/ 71 h 71"/>
              <a:gd name="T2" fmla="*/ 0 w 66"/>
              <a:gd name="T3" fmla="*/ 8 h 71"/>
              <a:gd name="T4" fmla="*/ 37 w 66"/>
              <a:gd name="T5" fmla="*/ 29 h 71"/>
              <a:gd name="T6" fmla="*/ 57 w 66"/>
              <a:gd name="T7" fmla="*/ 0 h 71"/>
              <a:gd name="T8" fmla="*/ 42 w 66"/>
              <a:gd name="T9" fmla="*/ 71 h 71"/>
            </a:gdLst>
            <a:ahLst/>
            <a:cxnLst>
              <a:cxn ang="0">
                <a:pos x="T0" y="T1"/>
              </a:cxn>
              <a:cxn ang="0">
                <a:pos x="T2" y="T3"/>
              </a:cxn>
              <a:cxn ang="0">
                <a:pos x="T4" y="T5"/>
              </a:cxn>
              <a:cxn ang="0">
                <a:pos x="T6" y="T7"/>
              </a:cxn>
              <a:cxn ang="0">
                <a:pos x="T8" y="T9"/>
              </a:cxn>
            </a:cxnLst>
            <a:rect l="0" t="0" r="r" b="b"/>
            <a:pathLst>
              <a:path w="66" h="71">
                <a:moveTo>
                  <a:pt x="42" y="71"/>
                </a:moveTo>
                <a:cubicBezTo>
                  <a:pt x="27" y="50"/>
                  <a:pt x="3" y="38"/>
                  <a:pt x="0" y="8"/>
                </a:cubicBezTo>
                <a:cubicBezTo>
                  <a:pt x="14" y="16"/>
                  <a:pt x="24" y="22"/>
                  <a:pt x="37" y="29"/>
                </a:cubicBezTo>
                <a:cubicBezTo>
                  <a:pt x="42" y="21"/>
                  <a:pt x="48" y="12"/>
                  <a:pt x="57" y="0"/>
                </a:cubicBezTo>
                <a:cubicBezTo>
                  <a:pt x="66" y="28"/>
                  <a:pt x="55" y="48"/>
                  <a:pt x="42" y="7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8" name="Freeform 47">
            <a:extLst>
              <a:ext uri="{FF2B5EF4-FFF2-40B4-BE49-F238E27FC236}">
                <a16:creationId xmlns:a16="http://schemas.microsoft.com/office/drawing/2014/main" id="{BD9A363F-C997-48BA-B045-B057626C17E6}"/>
              </a:ext>
            </a:extLst>
          </p:cNvPr>
          <p:cNvSpPr>
            <a:spLocks/>
          </p:cNvSpPr>
          <p:nvPr/>
        </p:nvSpPr>
        <p:spPr bwMode="auto">
          <a:xfrm>
            <a:off x="1631951" y="4714875"/>
            <a:ext cx="95250" cy="80963"/>
          </a:xfrm>
          <a:custGeom>
            <a:avLst/>
            <a:gdLst>
              <a:gd name="T0" fmla="*/ 0 w 57"/>
              <a:gd name="T1" fmla="*/ 12 h 63"/>
              <a:gd name="T2" fmla="*/ 30 w 57"/>
              <a:gd name="T3" fmla="*/ 32 h 63"/>
              <a:gd name="T4" fmla="*/ 51 w 57"/>
              <a:gd name="T5" fmla="*/ 0 h 63"/>
              <a:gd name="T6" fmla="*/ 57 w 57"/>
              <a:gd name="T7" fmla="*/ 1 h 63"/>
              <a:gd name="T8" fmla="*/ 49 w 57"/>
              <a:gd name="T9" fmla="*/ 63 h 63"/>
              <a:gd name="T10" fmla="*/ 0 w 57"/>
              <a:gd name="T11" fmla="*/ 12 h 63"/>
            </a:gdLst>
            <a:ahLst/>
            <a:cxnLst>
              <a:cxn ang="0">
                <a:pos x="T0" y="T1"/>
              </a:cxn>
              <a:cxn ang="0">
                <a:pos x="T2" y="T3"/>
              </a:cxn>
              <a:cxn ang="0">
                <a:pos x="T4" y="T5"/>
              </a:cxn>
              <a:cxn ang="0">
                <a:pos x="T6" y="T7"/>
              </a:cxn>
              <a:cxn ang="0">
                <a:pos x="T8" y="T9"/>
              </a:cxn>
              <a:cxn ang="0">
                <a:pos x="T10" y="T11"/>
              </a:cxn>
            </a:cxnLst>
            <a:rect l="0" t="0" r="r" b="b"/>
            <a:pathLst>
              <a:path w="57" h="63">
                <a:moveTo>
                  <a:pt x="0" y="12"/>
                </a:moveTo>
                <a:cubicBezTo>
                  <a:pt x="10" y="19"/>
                  <a:pt x="19" y="25"/>
                  <a:pt x="30" y="32"/>
                </a:cubicBezTo>
                <a:cubicBezTo>
                  <a:pt x="37" y="21"/>
                  <a:pt x="44" y="10"/>
                  <a:pt x="51" y="0"/>
                </a:cubicBezTo>
                <a:cubicBezTo>
                  <a:pt x="53" y="0"/>
                  <a:pt x="55" y="1"/>
                  <a:pt x="57" y="1"/>
                </a:cubicBezTo>
                <a:cubicBezTo>
                  <a:pt x="54" y="22"/>
                  <a:pt x="52" y="42"/>
                  <a:pt x="49" y="63"/>
                </a:cubicBezTo>
                <a:cubicBezTo>
                  <a:pt x="15" y="58"/>
                  <a:pt x="2" y="44"/>
                  <a:pt x="0" y="1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69" name="Freeform 48">
            <a:extLst>
              <a:ext uri="{FF2B5EF4-FFF2-40B4-BE49-F238E27FC236}">
                <a16:creationId xmlns:a16="http://schemas.microsoft.com/office/drawing/2014/main" id="{60B425F9-BEF1-48B6-B587-9ACF4B903794}"/>
              </a:ext>
            </a:extLst>
          </p:cNvPr>
          <p:cNvSpPr>
            <a:spLocks/>
          </p:cNvSpPr>
          <p:nvPr/>
        </p:nvSpPr>
        <p:spPr bwMode="auto">
          <a:xfrm>
            <a:off x="2439988" y="4349750"/>
            <a:ext cx="104775" cy="95250"/>
          </a:xfrm>
          <a:custGeom>
            <a:avLst/>
            <a:gdLst>
              <a:gd name="T0" fmla="*/ 36 w 63"/>
              <a:gd name="T1" fmla="*/ 45 h 74"/>
              <a:gd name="T2" fmla="*/ 46 w 63"/>
              <a:gd name="T3" fmla="*/ 0 h 74"/>
              <a:gd name="T4" fmla="*/ 54 w 63"/>
              <a:gd name="T5" fmla="*/ 0 h 74"/>
              <a:gd name="T6" fmla="*/ 63 w 63"/>
              <a:gd name="T7" fmla="*/ 74 h 74"/>
              <a:gd name="T8" fmla="*/ 0 w 63"/>
              <a:gd name="T9" fmla="*/ 39 h 74"/>
              <a:gd name="T10" fmla="*/ 36 w 63"/>
              <a:gd name="T11" fmla="*/ 45 h 74"/>
            </a:gdLst>
            <a:ahLst/>
            <a:cxnLst>
              <a:cxn ang="0">
                <a:pos x="T0" y="T1"/>
              </a:cxn>
              <a:cxn ang="0">
                <a:pos x="T2" y="T3"/>
              </a:cxn>
              <a:cxn ang="0">
                <a:pos x="T4" y="T5"/>
              </a:cxn>
              <a:cxn ang="0">
                <a:pos x="T6" y="T7"/>
              </a:cxn>
              <a:cxn ang="0">
                <a:pos x="T8" y="T9"/>
              </a:cxn>
              <a:cxn ang="0">
                <a:pos x="T10" y="T11"/>
              </a:cxn>
            </a:cxnLst>
            <a:rect l="0" t="0" r="r" b="b"/>
            <a:pathLst>
              <a:path w="63" h="74">
                <a:moveTo>
                  <a:pt x="36" y="45"/>
                </a:moveTo>
                <a:cubicBezTo>
                  <a:pt x="40" y="29"/>
                  <a:pt x="43" y="15"/>
                  <a:pt x="46" y="0"/>
                </a:cubicBezTo>
                <a:cubicBezTo>
                  <a:pt x="49" y="0"/>
                  <a:pt x="51" y="0"/>
                  <a:pt x="54" y="0"/>
                </a:cubicBezTo>
                <a:cubicBezTo>
                  <a:pt x="57" y="24"/>
                  <a:pt x="60" y="48"/>
                  <a:pt x="63" y="74"/>
                </a:cubicBezTo>
                <a:cubicBezTo>
                  <a:pt x="36" y="70"/>
                  <a:pt x="13" y="66"/>
                  <a:pt x="0" y="39"/>
                </a:cubicBezTo>
                <a:cubicBezTo>
                  <a:pt x="13" y="42"/>
                  <a:pt x="24" y="43"/>
                  <a:pt x="36" y="4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0" name="Freeform 49">
            <a:extLst>
              <a:ext uri="{FF2B5EF4-FFF2-40B4-BE49-F238E27FC236}">
                <a16:creationId xmlns:a16="http://schemas.microsoft.com/office/drawing/2014/main" id="{BBF6BC00-4513-45D6-BEB3-25A32B44EAC5}"/>
              </a:ext>
            </a:extLst>
          </p:cNvPr>
          <p:cNvSpPr>
            <a:spLocks/>
          </p:cNvSpPr>
          <p:nvPr/>
        </p:nvSpPr>
        <p:spPr bwMode="auto">
          <a:xfrm>
            <a:off x="1649413" y="4759325"/>
            <a:ext cx="115888" cy="93663"/>
          </a:xfrm>
          <a:custGeom>
            <a:avLst/>
            <a:gdLst>
              <a:gd name="T0" fmla="*/ 55 w 70"/>
              <a:gd name="T1" fmla="*/ 0 h 72"/>
              <a:gd name="T2" fmla="*/ 56 w 70"/>
              <a:gd name="T3" fmla="*/ 72 h 72"/>
              <a:gd name="T4" fmla="*/ 0 w 70"/>
              <a:gd name="T5" fmla="*/ 31 h 72"/>
              <a:gd name="T6" fmla="*/ 41 w 70"/>
              <a:gd name="T7" fmla="*/ 39 h 72"/>
              <a:gd name="T8" fmla="*/ 55 w 70"/>
              <a:gd name="T9" fmla="*/ 0 h 72"/>
            </a:gdLst>
            <a:ahLst/>
            <a:cxnLst>
              <a:cxn ang="0">
                <a:pos x="T0" y="T1"/>
              </a:cxn>
              <a:cxn ang="0">
                <a:pos x="T2" y="T3"/>
              </a:cxn>
              <a:cxn ang="0">
                <a:pos x="T4" y="T5"/>
              </a:cxn>
              <a:cxn ang="0">
                <a:pos x="T6" y="T7"/>
              </a:cxn>
              <a:cxn ang="0">
                <a:pos x="T8" y="T9"/>
              </a:cxn>
            </a:cxnLst>
            <a:rect l="0" t="0" r="r" b="b"/>
            <a:pathLst>
              <a:path w="70" h="72">
                <a:moveTo>
                  <a:pt x="55" y="0"/>
                </a:moveTo>
                <a:cubicBezTo>
                  <a:pt x="70" y="26"/>
                  <a:pt x="62" y="49"/>
                  <a:pt x="56" y="72"/>
                </a:cubicBezTo>
                <a:cubicBezTo>
                  <a:pt x="34" y="63"/>
                  <a:pt x="12" y="58"/>
                  <a:pt x="0" y="31"/>
                </a:cubicBezTo>
                <a:cubicBezTo>
                  <a:pt x="15" y="34"/>
                  <a:pt x="27" y="37"/>
                  <a:pt x="41" y="39"/>
                </a:cubicBezTo>
                <a:cubicBezTo>
                  <a:pt x="45" y="28"/>
                  <a:pt x="49" y="15"/>
                  <a:pt x="55"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1" name="Freeform 50">
            <a:extLst>
              <a:ext uri="{FF2B5EF4-FFF2-40B4-BE49-F238E27FC236}">
                <a16:creationId xmlns:a16="http://schemas.microsoft.com/office/drawing/2014/main" id="{7EC5BE66-2038-43C6-8EA2-3D2052889CE8}"/>
              </a:ext>
            </a:extLst>
          </p:cNvPr>
          <p:cNvSpPr>
            <a:spLocks/>
          </p:cNvSpPr>
          <p:nvPr/>
        </p:nvSpPr>
        <p:spPr bwMode="auto">
          <a:xfrm>
            <a:off x="1617663" y="4525963"/>
            <a:ext cx="111125" cy="84138"/>
          </a:xfrm>
          <a:custGeom>
            <a:avLst/>
            <a:gdLst>
              <a:gd name="T0" fmla="*/ 23 w 67"/>
              <a:gd name="T1" fmla="*/ 65 h 65"/>
              <a:gd name="T2" fmla="*/ 9 w 67"/>
              <a:gd name="T3" fmla="*/ 0 h 65"/>
              <a:gd name="T4" fmla="*/ 25 w 67"/>
              <a:gd name="T5" fmla="*/ 22 h 65"/>
              <a:gd name="T6" fmla="*/ 61 w 67"/>
              <a:gd name="T7" fmla="*/ 1 h 65"/>
              <a:gd name="T8" fmla="*/ 67 w 67"/>
              <a:gd name="T9" fmla="*/ 6 h 65"/>
              <a:gd name="T10" fmla="*/ 23 w 67"/>
              <a:gd name="T11" fmla="*/ 65 h 65"/>
            </a:gdLst>
            <a:ahLst/>
            <a:cxnLst>
              <a:cxn ang="0">
                <a:pos x="T0" y="T1"/>
              </a:cxn>
              <a:cxn ang="0">
                <a:pos x="T2" y="T3"/>
              </a:cxn>
              <a:cxn ang="0">
                <a:pos x="T4" y="T5"/>
              </a:cxn>
              <a:cxn ang="0">
                <a:pos x="T6" y="T7"/>
              </a:cxn>
              <a:cxn ang="0">
                <a:pos x="T8" y="T9"/>
              </a:cxn>
              <a:cxn ang="0">
                <a:pos x="T10" y="T11"/>
              </a:cxn>
            </a:cxnLst>
            <a:rect l="0" t="0" r="r" b="b"/>
            <a:pathLst>
              <a:path w="67" h="65">
                <a:moveTo>
                  <a:pt x="23" y="65"/>
                </a:moveTo>
                <a:cubicBezTo>
                  <a:pt x="0" y="47"/>
                  <a:pt x="3" y="25"/>
                  <a:pt x="9" y="0"/>
                </a:cubicBezTo>
                <a:cubicBezTo>
                  <a:pt x="16" y="9"/>
                  <a:pt x="21" y="16"/>
                  <a:pt x="25" y="22"/>
                </a:cubicBezTo>
                <a:cubicBezTo>
                  <a:pt x="38" y="15"/>
                  <a:pt x="49" y="8"/>
                  <a:pt x="61" y="1"/>
                </a:cubicBezTo>
                <a:cubicBezTo>
                  <a:pt x="63" y="3"/>
                  <a:pt x="65" y="4"/>
                  <a:pt x="67" y="6"/>
                </a:cubicBezTo>
                <a:cubicBezTo>
                  <a:pt x="52" y="25"/>
                  <a:pt x="38" y="45"/>
                  <a:pt x="23" y="6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2" name="Freeform 51">
            <a:extLst>
              <a:ext uri="{FF2B5EF4-FFF2-40B4-BE49-F238E27FC236}">
                <a16:creationId xmlns:a16="http://schemas.microsoft.com/office/drawing/2014/main" id="{63F7548D-3510-48CD-8F99-C21A6DC7465E}"/>
              </a:ext>
            </a:extLst>
          </p:cNvPr>
          <p:cNvSpPr>
            <a:spLocks/>
          </p:cNvSpPr>
          <p:nvPr/>
        </p:nvSpPr>
        <p:spPr bwMode="auto">
          <a:xfrm>
            <a:off x="2568576" y="4600575"/>
            <a:ext cx="104775" cy="88900"/>
          </a:xfrm>
          <a:custGeom>
            <a:avLst/>
            <a:gdLst>
              <a:gd name="T0" fmla="*/ 6 w 63"/>
              <a:gd name="T1" fmla="*/ 0 h 69"/>
              <a:gd name="T2" fmla="*/ 32 w 63"/>
              <a:gd name="T3" fmla="*/ 29 h 69"/>
              <a:gd name="T4" fmla="*/ 63 w 63"/>
              <a:gd name="T5" fmla="*/ 6 h 69"/>
              <a:gd name="T6" fmla="*/ 32 w 63"/>
              <a:gd name="T7" fmla="*/ 69 h 69"/>
              <a:gd name="T8" fmla="*/ 0 w 63"/>
              <a:gd name="T9" fmla="*/ 4 h 69"/>
              <a:gd name="T10" fmla="*/ 6 w 63"/>
              <a:gd name="T11" fmla="*/ 0 h 69"/>
            </a:gdLst>
            <a:ahLst/>
            <a:cxnLst>
              <a:cxn ang="0">
                <a:pos x="T0" y="T1"/>
              </a:cxn>
              <a:cxn ang="0">
                <a:pos x="T2" y="T3"/>
              </a:cxn>
              <a:cxn ang="0">
                <a:pos x="T4" y="T5"/>
              </a:cxn>
              <a:cxn ang="0">
                <a:pos x="T6" y="T7"/>
              </a:cxn>
              <a:cxn ang="0">
                <a:pos x="T8" y="T9"/>
              </a:cxn>
              <a:cxn ang="0">
                <a:pos x="T10" y="T11"/>
              </a:cxn>
            </a:cxnLst>
            <a:rect l="0" t="0" r="r" b="b"/>
            <a:pathLst>
              <a:path w="63" h="69">
                <a:moveTo>
                  <a:pt x="6" y="0"/>
                </a:moveTo>
                <a:cubicBezTo>
                  <a:pt x="15" y="10"/>
                  <a:pt x="23" y="20"/>
                  <a:pt x="32" y="29"/>
                </a:cubicBezTo>
                <a:cubicBezTo>
                  <a:pt x="43" y="21"/>
                  <a:pt x="51" y="15"/>
                  <a:pt x="63" y="6"/>
                </a:cubicBezTo>
                <a:cubicBezTo>
                  <a:pt x="62" y="33"/>
                  <a:pt x="49" y="51"/>
                  <a:pt x="32" y="69"/>
                </a:cubicBezTo>
                <a:cubicBezTo>
                  <a:pt x="21" y="46"/>
                  <a:pt x="10" y="25"/>
                  <a:pt x="0" y="4"/>
                </a:cubicBezTo>
                <a:cubicBezTo>
                  <a:pt x="2" y="3"/>
                  <a:pt x="4" y="2"/>
                  <a:pt x="6"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3" name="Freeform 52">
            <a:extLst>
              <a:ext uri="{FF2B5EF4-FFF2-40B4-BE49-F238E27FC236}">
                <a16:creationId xmlns:a16="http://schemas.microsoft.com/office/drawing/2014/main" id="{5FEC33F9-62B4-4328-B786-8B063EA7DF19}"/>
              </a:ext>
            </a:extLst>
          </p:cNvPr>
          <p:cNvSpPr>
            <a:spLocks/>
          </p:cNvSpPr>
          <p:nvPr/>
        </p:nvSpPr>
        <p:spPr bwMode="auto">
          <a:xfrm>
            <a:off x="2482851" y="4403725"/>
            <a:ext cx="109538" cy="88900"/>
          </a:xfrm>
          <a:custGeom>
            <a:avLst/>
            <a:gdLst>
              <a:gd name="T0" fmla="*/ 0 w 66"/>
              <a:gd name="T1" fmla="*/ 37 h 70"/>
              <a:gd name="T2" fmla="*/ 39 w 66"/>
              <a:gd name="T3" fmla="*/ 41 h 70"/>
              <a:gd name="T4" fmla="*/ 52 w 66"/>
              <a:gd name="T5" fmla="*/ 0 h 70"/>
              <a:gd name="T6" fmla="*/ 59 w 66"/>
              <a:gd name="T7" fmla="*/ 70 h 70"/>
              <a:gd name="T8" fmla="*/ 0 w 66"/>
              <a:gd name="T9" fmla="*/ 37 h 70"/>
            </a:gdLst>
            <a:ahLst/>
            <a:cxnLst>
              <a:cxn ang="0">
                <a:pos x="T0" y="T1"/>
              </a:cxn>
              <a:cxn ang="0">
                <a:pos x="T2" y="T3"/>
              </a:cxn>
              <a:cxn ang="0">
                <a:pos x="T4" y="T5"/>
              </a:cxn>
              <a:cxn ang="0">
                <a:pos x="T6" y="T7"/>
              </a:cxn>
              <a:cxn ang="0">
                <a:pos x="T8" y="T9"/>
              </a:cxn>
            </a:cxnLst>
            <a:rect l="0" t="0" r="r" b="b"/>
            <a:pathLst>
              <a:path w="66" h="70">
                <a:moveTo>
                  <a:pt x="0" y="37"/>
                </a:moveTo>
                <a:cubicBezTo>
                  <a:pt x="16" y="39"/>
                  <a:pt x="28" y="40"/>
                  <a:pt x="39" y="41"/>
                </a:cubicBezTo>
                <a:cubicBezTo>
                  <a:pt x="43" y="29"/>
                  <a:pt x="47" y="17"/>
                  <a:pt x="52" y="0"/>
                </a:cubicBezTo>
                <a:cubicBezTo>
                  <a:pt x="66" y="26"/>
                  <a:pt x="65" y="47"/>
                  <a:pt x="59" y="70"/>
                </a:cubicBezTo>
                <a:cubicBezTo>
                  <a:pt x="38" y="63"/>
                  <a:pt x="16" y="60"/>
                  <a:pt x="0" y="3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4" name="Freeform 53">
            <a:extLst>
              <a:ext uri="{FF2B5EF4-FFF2-40B4-BE49-F238E27FC236}">
                <a16:creationId xmlns:a16="http://schemas.microsoft.com/office/drawing/2014/main" id="{AB9BC588-A747-4581-9BCD-D3B42B5EE41A}"/>
              </a:ext>
            </a:extLst>
          </p:cNvPr>
          <p:cNvSpPr>
            <a:spLocks/>
          </p:cNvSpPr>
          <p:nvPr/>
        </p:nvSpPr>
        <p:spPr bwMode="auto">
          <a:xfrm>
            <a:off x="1611313" y="4654550"/>
            <a:ext cx="104775" cy="85725"/>
          </a:xfrm>
          <a:custGeom>
            <a:avLst/>
            <a:gdLst>
              <a:gd name="T0" fmla="*/ 0 w 63"/>
              <a:gd name="T1" fmla="*/ 5 h 67"/>
              <a:gd name="T2" fmla="*/ 30 w 63"/>
              <a:gd name="T3" fmla="*/ 37 h 67"/>
              <a:gd name="T4" fmla="*/ 59 w 63"/>
              <a:gd name="T5" fmla="*/ 0 h 67"/>
              <a:gd name="T6" fmla="*/ 38 w 63"/>
              <a:gd name="T7" fmla="*/ 67 h 67"/>
              <a:gd name="T8" fmla="*/ 0 w 63"/>
              <a:gd name="T9" fmla="*/ 5 h 67"/>
            </a:gdLst>
            <a:ahLst/>
            <a:cxnLst>
              <a:cxn ang="0">
                <a:pos x="T0" y="T1"/>
              </a:cxn>
              <a:cxn ang="0">
                <a:pos x="T2" y="T3"/>
              </a:cxn>
              <a:cxn ang="0">
                <a:pos x="T4" y="T5"/>
              </a:cxn>
              <a:cxn ang="0">
                <a:pos x="T6" y="T7"/>
              </a:cxn>
              <a:cxn ang="0">
                <a:pos x="T8" y="T9"/>
              </a:cxn>
            </a:cxnLst>
            <a:rect l="0" t="0" r="r" b="b"/>
            <a:pathLst>
              <a:path w="63" h="67">
                <a:moveTo>
                  <a:pt x="0" y="5"/>
                </a:moveTo>
                <a:cubicBezTo>
                  <a:pt x="12" y="18"/>
                  <a:pt x="20" y="27"/>
                  <a:pt x="30" y="37"/>
                </a:cubicBezTo>
                <a:cubicBezTo>
                  <a:pt x="40" y="24"/>
                  <a:pt x="49" y="13"/>
                  <a:pt x="59" y="0"/>
                </a:cubicBezTo>
                <a:cubicBezTo>
                  <a:pt x="63" y="27"/>
                  <a:pt x="51" y="47"/>
                  <a:pt x="38" y="67"/>
                </a:cubicBezTo>
                <a:cubicBezTo>
                  <a:pt x="19" y="51"/>
                  <a:pt x="2" y="36"/>
                  <a:pt x="0" y="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5" name="Freeform 54">
            <a:extLst>
              <a:ext uri="{FF2B5EF4-FFF2-40B4-BE49-F238E27FC236}">
                <a16:creationId xmlns:a16="http://schemas.microsoft.com/office/drawing/2014/main" id="{6E2C1F8B-0951-4489-A1A9-EE17C053BEE4}"/>
              </a:ext>
            </a:extLst>
          </p:cNvPr>
          <p:cNvSpPr>
            <a:spLocks/>
          </p:cNvSpPr>
          <p:nvPr/>
        </p:nvSpPr>
        <p:spPr bwMode="auto">
          <a:xfrm>
            <a:off x="992188" y="1412875"/>
            <a:ext cx="112713" cy="88900"/>
          </a:xfrm>
          <a:custGeom>
            <a:avLst/>
            <a:gdLst>
              <a:gd name="T0" fmla="*/ 68 w 68"/>
              <a:gd name="T1" fmla="*/ 50 h 69"/>
              <a:gd name="T2" fmla="*/ 0 w 68"/>
              <a:gd name="T3" fmla="*/ 52 h 69"/>
              <a:gd name="T4" fmla="*/ 31 w 68"/>
              <a:gd name="T5" fmla="*/ 0 h 69"/>
              <a:gd name="T6" fmla="*/ 36 w 68"/>
              <a:gd name="T7" fmla="*/ 2 h 69"/>
              <a:gd name="T8" fmla="*/ 30 w 68"/>
              <a:gd name="T9" fmla="*/ 39 h 69"/>
              <a:gd name="T10" fmla="*/ 68 w 68"/>
              <a:gd name="T11" fmla="*/ 50 h 69"/>
            </a:gdLst>
            <a:ahLst/>
            <a:cxnLst>
              <a:cxn ang="0">
                <a:pos x="T0" y="T1"/>
              </a:cxn>
              <a:cxn ang="0">
                <a:pos x="T2" y="T3"/>
              </a:cxn>
              <a:cxn ang="0">
                <a:pos x="T4" y="T5"/>
              </a:cxn>
              <a:cxn ang="0">
                <a:pos x="T6" y="T7"/>
              </a:cxn>
              <a:cxn ang="0">
                <a:pos x="T8" y="T9"/>
              </a:cxn>
              <a:cxn ang="0">
                <a:pos x="T10" y="T11"/>
              </a:cxn>
            </a:cxnLst>
            <a:rect l="0" t="0" r="r" b="b"/>
            <a:pathLst>
              <a:path w="68" h="69">
                <a:moveTo>
                  <a:pt x="68" y="50"/>
                </a:moveTo>
                <a:cubicBezTo>
                  <a:pt x="46" y="69"/>
                  <a:pt x="25" y="57"/>
                  <a:pt x="0" y="52"/>
                </a:cubicBezTo>
                <a:cubicBezTo>
                  <a:pt x="11" y="33"/>
                  <a:pt x="21" y="16"/>
                  <a:pt x="31" y="0"/>
                </a:cubicBezTo>
                <a:cubicBezTo>
                  <a:pt x="33" y="1"/>
                  <a:pt x="35" y="2"/>
                  <a:pt x="36" y="2"/>
                </a:cubicBezTo>
                <a:cubicBezTo>
                  <a:pt x="35" y="14"/>
                  <a:pt x="33" y="26"/>
                  <a:pt x="30" y="39"/>
                </a:cubicBezTo>
                <a:cubicBezTo>
                  <a:pt x="42" y="43"/>
                  <a:pt x="54" y="46"/>
                  <a:pt x="68" y="5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6" name="Freeform 55">
            <a:extLst>
              <a:ext uri="{FF2B5EF4-FFF2-40B4-BE49-F238E27FC236}">
                <a16:creationId xmlns:a16="http://schemas.microsoft.com/office/drawing/2014/main" id="{F1BCF90A-F8B4-4225-A4C5-217BC00EA8A3}"/>
              </a:ext>
            </a:extLst>
          </p:cNvPr>
          <p:cNvSpPr>
            <a:spLocks/>
          </p:cNvSpPr>
          <p:nvPr/>
        </p:nvSpPr>
        <p:spPr bwMode="auto">
          <a:xfrm>
            <a:off x="536576" y="1379538"/>
            <a:ext cx="104775" cy="76200"/>
          </a:xfrm>
          <a:custGeom>
            <a:avLst/>
            <a:gdLst>
              <a:gd name="T0" fmla="*/ 58 w 63"/>
              <a:gd name="T1" fmla="*/ 59 h 59"/>
              <a:gd name="T2" fmla="*/ 0 w 63"/>
              <a:gd name="T3" fmla="*/ 45 h 59"/>
              <a:gd name="T4" fmla="*/ 1 w 63"/>
              <a:gd name="T5" fmla="*/ 38 h 59"/>
              <a:gd name="T6" fmla="*/ 32 w 63"/>
              <a:gd name="T7" fmla="*/ 31 h 59"/>
              <a:gd name="T8" fmla="*/ 32 w 63"/>
              <a:gd name="T9" fmla="*/ 2 h 59"/>
              <a:gd name="T10" fmla="*/ 37 w 63"/>
              <a:gd name="T11" fmla="*/ 0 h 59"/>
              <a:gd name="T12" fmla="*/ 63 w 63"/>
              <a:gd name="T13" fmla="*/ 50 h 59"/>
              <a:gd name="T14" fmla="*/ 58 w 63"/>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9">
                <a:moveTo>
                  <a:pt x="58" y="59"/>
                </a:moveTo>
                <a:cubicBezTo>
                  <a:pt x="39" y="54"/>
                  <a:pt x="19" y="50"/>
                  <a:pt x="0" y="45"/>
                </a:cubicBezTo>
                <a:cubicBezTo>
                  <a:pt x="1" y="43"/>
                  <a:pt x="1" y="41"/>
                  <a:pt x="1" y="38"/>
                </a:cubicBezTo>
                <a:cubicBezTo>
                  <a:pt x="11" y="36"/>
                  <a:pt x="21" y="34"/>
                  <a:pt x="32" y="31"/>
                </a:cubicBezTo>
                <a:cubicBezTo>
                  <a:pt x="32" y="21"/>
                  <a:pt x="32" y="12"/>
                  <a:pt x="32" y="2"/>
                </a:cubicBezTo>
                <a:cubicBezTo>
                  <a:pt x="34" y="2"/>
                  <a:pt x="36" y="1"/>
                  <a:pt x="37" y="0"/>
                </a:cubicBezTo>
                <a:cubicBezTo>
                  <a:pt x="46" y="17"/>
                  <a:pt x="54" y="34"/>
                  <a:pt x="63" y="50"/>
                </a:cubicBezTo>
                <a:cubicBezTo>
                  <a:pt x="61" y="53"/>
                  <a:pt x="60" y="56"/>
                  <a:pt x="58" y="5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7" name="Freeform 56">
            <a:extLst>
              <a:ext uri="{FF2B5EF4-FFF2-40B4-BE49-F238E27FC236}">
                <a16:creationId xmlns:a16="http://schemas.microsoft.com/office/drawing/2014/main" id="{DCC38E54-A7FE-4D00-A326-AF19DE7B9C5C}"/>
              </a:ext>
            </a:extLst>
          </p:cNvPr>
          <p:cNvSpPr>
            <a:spLocks/>
          </p:cNvSpPr>
          <p:nvPr/>
        </p:nvSpPr>
        <p:spPr bwMode="auto">
          <a:xfrm>
            <a:off x="1687513" y="4397375"/>
            <a:ext cx="115888" cy="79375"/>
          </a:xfrm>
          <a:custGeom>
            <a:avLst/>
            <a:gdLst>
              <a:gd name="T0" fmla="*/ 70 w 70"/>
              <a:gd name="T1" fmla="*/ 33 h 61"/>
              <a:gd name="T2" fmla="*/ 13 w 70"/>
              <a:gd name="T3" fmla="*/ 59 h 61"/>
              <a:gd name="T4" fmla="*/ 21 w 70"/>
              <a:gd name="T5" fmla="*/ 0 h 61"/>
              <a:gd name="T6" fmla="*/ 30 w 70"/>
              <a:gd name="T7" fmla="*/ 37 h 61"/>
              <a:gd name="T8" fmla="*/ 70 w 70"/>
              <a:gd name="T9" fmla="*/ 33 h 61"/>
            </a:gdLst>
            <a:ahLst/>
            <a:cxnLst>
              <a:cxn ang="0">
                <a:pos x="T0" y="T1"/>
              </a:cxn>
              <a:cxn ang="0">
                <a:pos x="T2" y="T3"/>
              </a:cxn>
              <a:cxn ang="0">
                <a:pos x="T4" y="T5"/>
              </a:cxn>
              <a:cxn ang="0">
                <a:pos x="T6" y="T7"/>
              </a:cxn>
              <a:cxn ang="0">
                <a:pos x="T8" y="T9"/>
              </a:cxn>
            </a:cxnLst>
            <a:rect l="0" t="0" r="r" b="b"/>
            <a:pathLst>
              <a:path w="70" h="61">
                <a:moveTo>
                  <a:pt x="70" y="33"/>
                </a:moveTo>
                <a:cubicBezTo>
                  <a:pt x="57" y="61"/>
                  <a:pt x="32" y="50"/>
                  <a:pt x="13" y="59"/>
                </a:cubicBezTo>
                <a:cubicBezTo>
                  <a:pt x="0" y="37"/>
                  <a:pt x="10" y="19"/>
                  <a:pt x="21" y="0"/>
                </a:cubicBezTo>
                <a:cubicBezTo>
                  <a:pt x="24" y="12"/>
                  <a:pt x="27" y="23"/>
                  <a:pt x="30" y="37"/>
                </a:cubicBezTo>
                <a:cubicBezTo>
                  <a:pt x="42" y="36"/>
                  <a:pt x="55" y="35"/>
                  <a:pt x="70" y="3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8" name="Freeform 57">
            <a:extLst>
              <a:ext uri="{FF2B5EF4-FFF2-40B4-BE49-F238E27FC236}">
                <a16:creationId xmlns:a16="http://schemas.microsoft.com/office/drawing/2014/main" id="{AE38FD81-2698-44F4-9CA9-2449F894CD20}"/>
              </a:ext>
            </a:extLst>
          </p:cNvPr>
          <p:cNvSpPr>
            <a:spLocks/>
          </p:cNvSpPr>
          <p:nvPr/>
        </p:nvSpPr>
        <p:spPr bwMode="auto">
          <a:xfrm>
            <a:off x="492126" y="1338263"/>
            <a:ext cx="87313" cy="80963"/>
          </a:xfrm>
          <a:custGeom>
            <a:avLst/>
            <a:gdLst>
              <a:gd name="T0" fmla="*/ 0 w 53"/>
              <a:gd name="T1" fmla="*/ 33 h 63"/>
              <a:gd name="T2" fmla="*/ 26 w 53"/>
              <a:gd name="T3" fmla="*/ 35 h 63"/>
              <a:gd name="T4" fmla="*/ 31 w 53"/>
              <a:gd name="T5" fmla="*/ 1 h 63"/>
              <a:gd name="T6" fmla="*/ 37 w 53"/>
              <a:gd name="T7" fmla="*/ 0 h 63"/>
              <a:gd name="T8" fmla="*/ 53 w 53"/>
              <a:gd name="T9" fmla="*/ 56 h 63"/>
              <a:gd name="T10" fmla="*/ 0 w 53"/>
              <a:gd name="T11" fmla="*/ 33 h 63"/>
            </a:gdLst>
            <a:ahLst/>
            <a:cxnLst>
              <a:cxn ang="0">
                <a:pos x="T0" y="T1"/>
              </a:cxn>
              <a:cxn ang="0">
                <a:pos x="T2" y="T3"/>
              </a:cxn>
              <a:cxn ang="0">
                <a:pos x="T4" y="T5"/>
              </a:cxn>
              <a:cxn ang="0">
                <a:pos x="T6" y="T7"/>
              </a:cxn>
              <a:cxn ang="0">
                <a:pos x="T8" y="T9"/>
              </a:cxn>
              <a:cxn ang="0">
                <a:pos x="T10" y="T11"/>
              </a:cxn>
            </a:cxnLst>
            <a:rect l="0" t="0" r="r" b="b"/>
            <a:pathLst>
              <a:path w="53" h="63">
                <a:moveTo>
                  <a:pt x="0" y="33"/>
                </a:moveTo>
                <a:cubicBezTo>
                  <a:pt x="10" y="34"/>
                  <a:pt x="17" y="34"/>
                  <a:pt x="26" y="35"/>
                </a:cubicBezTo>
                <a:cubicBezTo>
                  <a:pt x="27" y="23"/>
                  <a:pt x="29" y="12"/>
                  <a:pt x="31" y="1"/>
                </a:cubicBezTo>
                <a:cubicBezTo>
                  <a:pt x="33" y="1"/>
                  <a:pt x="35" y="0"/>
                  <a:pt x="37" y="0"/>
                </a:cubicBezTo>
                <a:cubicBezTo>
                  <a:pt x="43" y="18"/>
                  <a:pt x="48" y="37"/>
                  <a:pt x="53" y="56"/>
                </a:cubicBezTo>
                <a:cubicBezTo>
                  <a:pt x="28" y="63"/>
                  <a:pt x="12" y="56"/>
                  <a:pt x="0" y="3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79" name="Freeform 58">
            <a:extLst>
              <a:ext uri="{FF2B5EF4-FFF2-40B4-BE49-F238E27FC236}">
                <a16:creationId xmlns:a16="http://schemas.microsoft.com/office/drawing/2014/main" id="{A32264BF-0F56-4E27-9BCE-518F66EA8D6A}"/>
              </a:ext>
            </a:extLst>
          </p:cNvPr>
          <p:cNvSpPr>
            <a:spLocks/>
          </p:cNvSpPr>
          <p:nvPr/>
        </p:nvSpPr>
        <p:spPr bwMode="auto">
          <a:xfrm>
            <a:off x="598488" y="1411288"/>
            <a:ext cx="104775" cy="85725"/>
          </a:xfrm>
          <a:custGeom>
            <a:avLst/>
            <a:gdLst>
              <a:gd name="T0" fmla="*/ 63 w 63"/>
              <a:gd name="T1" fmla="*/ 50 h 67"/>
              <a:gd name="T2" fmla="*/ 0 w 63"/>
              <a:gd name="T3" fmla="*/ 47 h 67"/>
              <a:gd name="T4" fmla="*/ 32 w 63"/>
              <a:gd name="T5" fmla="*/ 39 h 67"/>
              <a:gd name="T6" fmla="*/ 28 w 63"/>
              <a:gd name="T7" fmla="*/ 3 h 67"/>
              <a:gd name="T8" fmla="*/ 33 w 63"/>
              <a:gd name="T9" fmla="*/ 0 h 67"/>
              <a:gd name="T10" fmla="*/ 63 w 63"/>
              <a:gd name="T11" fmla="*/ 50 h 67"/>
            </a:gdLst>
            <a:ahLst/>
            <a:cxnLst>
              <a:cxn ang="0">
                <a:pos x="T0" y="T1"/>
              </a:cxn>
              <a:cxn ang="0">
                <a:pos x="T2" y="T3"/>
              </a:cxn>
              <a:cxn ang="0">
                <a:pos x="T4" y="T5"/>
              </a:cxn>
              <a:cxn ang="0">
                <a:pos x="T6" y="T7"/>
              </a:cxn>
              <a:cxn ang="0">
                <a:pos x="T8" y="T9"/>
              </a:cxn>
              <a:cxn ang="0">
                <a:pos x="T10" y="T11"/>
              </a:cxn>
            </a:cxnLst>
            <a:rect l="0" t="0" r="r" b="b"/>
            <a:pathLst>
              <a:path w="63" h="67">
                <a:moveTo>
                  <a:pt x="63" y="50"/>
                </a:moveTo>
                <a:cubicBezTo>
                  <a:pt x="39" y="60"/>
                  <a:pt x="20" y="67"/>
                  <a:pt x="0" y="47"/>
                </a:cubicBezTo>
                <a:cubicBezTo>
                  <a:pt x="11" y="44"/>
                  <a:pt x="21" y="42"/>
                  <a:pt x="32" y="39"/>
                </a:cubicBezTo>
                <a:cubicBezTo>
                  <a:pt x="31" y="26"/>
                  <a:pt x="29" y="15"/>
                  <a:pt x="28" y="3"/>
                </a:cubicBezTo>
                <a:cubicBezTo>
                  <a:pt x="30" y="2"/>
                  <a:pt x="31" y="1"/>
                  <a:pt x="33" y="0"/>
                </a:cubicBezTo>
                <a:cubicBezTo>
                  <a:pt x="43" y="16"/>
                  <a:pt x="52" y="32"/>
                  <a:pt x="63" y="5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0" name="Freeform 59">
            <a:extLst>
              <a:ext uri="{FF2B5EF4-FFF2-40B4-BE49-F238E27FC236}">
                <a16:creationId xmlns:a16="http://schemas.microsoft.com/office/drawing/2014/main" id="{252DEE5D-6A0E-45E4-BDCC-56A71AAA06E0}"/>
              </a:ext>
            </a:extLst>
          </p:cNvPr>
          <p:cNvSpPr>
            <a:spLocks/>
          </p:cNvSpPr>
          <p:nvPr/>
        </p:nvSpPr>
        <p:spPr bwMode="auto">
          <a:xfrm>
            <a:off x="1108076" y="1350963"/>
            <a:ext cx="93663" cy="69850"/>
          </a:xfrm>
          <a:custGeom>
            <a:avLst/>
            <a:gdLst>
              <a:gd name="T0" fmla="*/ 27 w 56"/>
              <a:gd name="T1" fmla="*/ 31 h 55"/>
              <a:gd name="T2" fmla="*/ 56 w 56"/>
              <a:gd name="T3" fmla="*/ 28 h 55"/>
              <a:gd name="T4" fmla="*/ 0 w 56"/>
              <a:gd name="T5" fmla="*/ 54 h 55"/>
              <a:gd name="T6" fmla="*/ 16 w 56"/>
              <a:gd name="T7" fmla="*/ 0 h 55"/>
              <a:gd name="T8" fmla="*/ 23 w 56"/>
              <a:gd name="T9" fmla="*/ 0 h 55"/>
              <a:gd name="T10" fmla="*/ 27 w 56"/>
              <a:gd name="T11" fmla="*/ 31 h 55"/>
            </a:gdLst>
            <a:ahLst/>
            <a:cxnLst>
              <a:cxn ang="0">
                <a:pos x="T0" y="T1"/>
              </a:cxn>
              <a:cxn ang="0">
                <a:pos x="T2" y="T3"/>
              </a:cxn>
              <a:cxn ang="0">
                <a:pos x="T4" y="T5"/>
              </a:cxn>
              <a:cxn ang="0">
                <a:pos x="T6" y="T7"/>
              </a:cxn>
              <a:cxn ang="0">
                <a:pos x="T8" y="T9"/>
              </a:cxn>
              <a:cxn ang="0">
                <a:pos x="T10" y="T11"/>
              </a:cxn>
            </a:cxnLst>
            <a:rect l="0" t="0" r="r" b="b"/>
            <a:pathLst>
              <a:path w="56" h="55">
                <a:moveTo>
                  <a:pt x="27" y="31"/>
                </a:moveTo>
                <a:cubicBezTo>
                  <a:pt x="37" y="30"/>
                  <a:pt x="47" y="29"/>
                  <a:pt x="56" y="28"/>
                </a:cubicBezTo>
                <a:cubicBezTo>
                  <a:pt x="49" y="46"/>
                  <a:pt x="29" y="55"/>
                  <a:pt x="0" y="54"/>
                </a:cubicBezTo>
                <a:cubicBezTo>
                  <a:pt x="6" y="36"/>
                  <a:pt x="11" y="18"/>
                  <a:pt x="16" y="0"/>
                </a:cubicBezTo>
                <a:cubicBezTo>
                  <a:pt x="18" y="0"/>
                  <a:pt x="21" y="0"/>
                  <a:pt x="23" y="0"/>
                </a:cubicBezTo>
                <a:cubicBezTo>
                  <a:pt x="24" y="10"/>
                  <a:pt x="26" y="20"/>
                  <a:pt x="27" y="3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1" name="Freeform 60">
            <a:extLst>
              <a:ext uri="{FF2B5EF4-FFF2-40B4-BE49-F238E27FC236}">
                <a16:creationId xmlns:a16="http://schemas.microsoft.com/office/drawing/2014/main" id="{25AEEB01-667B-4CD5-AA3E-FBC7969E48DF}"/>
              </a:ext>
            </a:extLst>
          </p:cNvPr>
          <p:cNvSpPr>
            <a:spLocks/>
          </p:cNvSpPr>
          <p:nvPr/>
        </p:nvSpPr>
        <p:spPr bwMode="auto">
          <a:xfrm>
            <a:off x="1098551" y="952500"/>
            <a:ext cx="87313" cy="80963"/>
          </a:xfrm>
          <a:custGeom>
            <a:avLst/>
            <a:gdLst>
              <a:gd name="T0" fmla="*/ 46 w 52"/>
              <a:gd name="T1" fmla="*/ 0 h 63"/>
              <a:gd name="T2" fmla="*/ 52 w 52"/>
              <a:gd name="T3" fmla="*/ 59 h 63"/>
              <a:gd name="T4" fmla="*/ 46 w 52"/>
              <a:gd name="T5" fmla="*/ 63 h 63"/>
              <a:gd name="T6" fmla="*/ 0 w 52"/>
              <a:gd name="T7" fmla="*/ 40 h 63"/>
              <a:gd name="T8" fmla="*/ 3 w 52"/>
              <a:gd name="T9" fmla="*/ 33 h 63"/>
              <a:gd name="T10" fmla="*/ 29 w 52"/>
              <a:gd name="T11" fmla="*/ 36 h 63"/>
              <a:gd name="T12" fmla="*/ 38 w 52"/>
              <a:gd name="T13" fmla="*/ 1 h 63"/>
              <a:gd name="T14" fmla="*/ 46 w 52"/>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63">
                <a:moveTo>
                  <a:pt x="46" y="0"/>
                </a:moveTo>
                <a:cubicBezTo>
                  <a:pt x="48" y="19"/>
                  <a:pt x="50" y="39"/>
                  <a:pt x="52" y="59"/>
                </a:cubicBezTo>
                <a:cubicBezTo>
                  <a:pt x="50" y="60"/>
                  <a:pt x="48" y="61"/>
                  <a:pt x="46" y="63"/>
                </a:cubicBezTo>
                <a:cubicBezTo>
                  <a:pt x="31" y="55"/>
                  <a:pt x="15" y="47"/>
                  <a:pt x="0" y="40"/>
                </a:cubicBezTo>
                <a:cubicBezTo>
                  <a:pt x="1" y="37"/>
                  <a:pt x="2" y="35"/>
                  <a:pt x="3" y="33"/>
                </a:cubicBezTo>
                <a:cubicBezTo>
                  <a:pt x="11" y="34"/>
                  <a:pt x="20" y="35"/>
                  <a:pt x="29" y="36"/>
                </a:cubicBezTo>
                <a:cubicBezTo>
                  <a:pt x="32" y="24"/>
                  <a:pt x="35" y="12"/>
                  <a:pt x="38" y="1"/>
                </a:cubicBezTo>
                <a:cubicBezTo>
                  <a:pt x="41" y="0"/>
                  <a:pt x="43" y="0"/>
                  <a:pt x="46"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2" name="Freeform 61">
            <a:extLst>
              <a:ext uri="{FF2B5EF4-FFF2-40B4-BE49-F238E27FC236}">
                <a16:creationId xmlns:a16="http://schemas.microsoft.com/office/drawing/2014/main" id="{C6B8651C-8683-4C88-8F9D-0069083F3803}"/>
              </a:ext>
            </a:extLst>
          </p:cNvPr>
          <p:cNvSpPr>
            <a:spLocks/>
          </p:cNvSpPr>
          <p:nvPr/>
        </p:nvSpPr>
        <p:spPr bwMode="auto">
          <a:xfrm>
            <a:off x="1050926" y="1381125"/>
            <a:ext cx="109538" cy="82550"/>
          </a:xfrm>
          <a:custGeom>
            <a:avLst/>
            <a:gdLst>
              <a:gd name="T0" fmla="*/ 33 w 66"/>
              <a:gd name="T1" fmla="*/ 3 h 64"/>
              <a:gd name="T2" fmla="*/ 29 w 66"/>
              <a:gd name="T3" fmla="*/ 38 h 64"/>
              <a:gd name="T4" fmla="*/ 66 w 66"/>
              <a:gd name="T5" fmla="*/ 43 h 64"/>
              <a:gd name="T6" fmla="*/ 0 w 66"/>
              <a:gd name="T7" fmla="*/ 56 h 64"/>
              <a:gd name="T8" fmla="*/ 26 w 66"/>
              <a:gd name="T9" fmla="*/ 0 h 64"/>
              <a:gd name="T10" fmla="*/ 33 w 66"/>
              <a:gd name="T11" fmla="*/ 3 h 64"/>
            </a:gdLst>
            <a:ahLst/>
            <a:cxnLst>
              <a:cxn ang="0">
                <a:pos x="T0" y="T1"/>
              </a:cxn>
              <a:cxn ang="0">
                <a:pos x="T2" y="T3"/>
              </a:cxn>
              <a:cxn ang="0">
                <a:pos x="T4" y="T5"/>
              </a:cxn>
              <a:cxn ang="0">
                <a:pos x="T6" y="T7"/>
              </a:cxn>
              <a:cxn ang="0">
                <a:pos x="T8" y="T9"/>
              </a:cxn>
              <a:cxn ang="0">
                <a:pos x="T10" y="T11"/>
              </a:cxn>
            </a:cxnLst>
            <a:rect l="0" t="0" r="r" b="b"/>
            <a:pathLst>
              <a:path w="66" h="64">
                <a:moveTo>
                  <a:pt x="33" y="3"/>
                </a:moveTo>
                <a:cubicBezTo>
                  <a:pt x="32" y="14"/>
                  <a:pt x="30" y="26"/>
                  <a:pt x="29" y="38"/>
                </a:cubicBezTo>
                <a:cubicBezTo>
                  <a:pt x="40" y="40"/>
                  <a:pt x="52" y="41"/>
                  <a:pt x="66" y="43"/>
                </a:cubicBezTo>
                <a:cubicBezTo>
                  <a:pt x="47" y="64"/>
                  <a:pt x="25" y="55"/>
                  <a:pt x="0" y="56"/>
                </a:cubicBezTo>
                <a:cubicBezTo>
                  <a:pt x="10" y="35"/>
                  <a:pt x="18" y="18"/>
                  <a:pt x="26" y="0"/>
                </a:cubicBezTo>
                <a:cubicBezTo>
                  <a:pt x="28" y="1"/>
                  <a:pt x="30" y="2"/>
                  <a:pt x="33" y="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3" name="Freeform 62">
            <a:extLst>
              <a:ext uri="{FF2B5EF4-FFF2-40B4-BE49-F238E27FC236}">
                <a16:creationId xmlns:a16="http://schemas.microsoft.com/office/drawing/2014/main" id="{326EC756-C1D3-4377-B551-4D40DF000D9C}"/>
              </a:ext>
            </a:extLst>
          </p:cNvPr>
          <p:cNvSpPr>
            <a:spLocks/>
          </p:cNvSpPr>
          <p:nvPr/>
        </p:nvSpPr>
        <p:spPr bwMode="auto">
          <a:xfrm>
            <a:off x="1187451" y="1260475"/>
            <a:ext cx="80963" cy="77788"/>
          </a:xfrm>
          <a:custGeom>
            <a:avLst/>
            <a:gdLst>
              <a:gd name="T0" fmla="*/ 6 w 49"/>
              <a:gd name="T1" fmla="*/ 60 h 60"/>
              <a:gd name="T2" fmla="*/ 0 w 49"/>
              <a:gd name="T3" fmla="*/ 1 h 60"/>
              <a:gd name="T4" fmla="*/ 7 w 49"/>
              <a:gd name="T5" fmla="*/ 0 h 60"/>
              <a:gd name="T6" fmla="*/ 20 w 49"/>
              <a:gd name="T7" fmla="*/ 29 h 60"/>
              <a:gd name="T8" fmla="*/ 49 w 49"/>
              <a:gd name="T9" fmla="*/ 15 h 60"/>
              <a:gd name="T10" fmla="*/ 6 w 49"/>
              <a:gd name="T11" fmla="*/ 60 h 60"/>
            </a:gdLst>
            <a:ahLst/>
            <a:cxnLst>
              <a:cxn ang="0">
                <a:pos x="T0" y="T1"/>
              </a:cxn>
              <a:cxn ang="0">
                <a:pos x="T2" y="T3"/>
              </a:cxn>
              <a:cxn ang="0">
                <a:pos x="T4" y="T5"/>
              </a:cxn>
              <a:cxn ang="0">
                <a:pos x="T6" y="T7"/>
              </a:cxn>
              <a:cxn ang="0">
                <a:pos x="T8" y="T9"/>
              </a:cxn>
              <a:cxn ang="0">
                <a:pos x="T10" y="T11"/>
              </a:cxn>
            </a:cxnLst>
            <a:rect l="0" t="0" r="r" b="b"/>
            <a:pathLst>
              <a:path w="49" h="60">
                <a:moveTo>
                  <a:pt x="6" y="60"/>
                </a:moveTo>
                <a:cubicBezTo>
                  <a:pt x="4" y="38"/>
                  <a:pt x="2" y="20"/>
                  <a:pt x="0" y="1"/>
                </a:cubicBezTo>
                <a:cubicBezTo>
                  <a:pt x="2" y="1"/>
                  <a:pt x="4" y="0"/>
                  <a:pt x="7" y="0"/>
                </a:cubicBezTo>
                <a:cubicBezTo>
                  <a:pt x="11" y="9"/>
                  <a:pt x="15" y="19"/>
                  <a:pt x="20" y="29"/>
                </a:cubicBezTo>
                <a:cubicBezTo>
                  <a:pt x="29" y="25"/>
                  <a:pt x="38" y="20"/>
                  <a:pt x="49" y="15"/>
                </a:cubicBezTo>
                <a:cubicBezTo>
                  <a:pt x="48" y="42"/>
                  <a:pt x="28" y="48"/>
                  <a:pt x="6" y="6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4" name="Freeform 63">
            <a:extLst>
              <a:ext uri="{FF2B5EF4-FFF2-40B4-BE49-F238E27FC236}">
                <a16:creationId xmlns:a16="http://schemas.microsoft.com/office/drawing/2014/main" id="{28BFB4F9-B5D9-4028-A764-9CC7BFEFC94F}"/>
              </a:ext>
            </a:extLst>
          </p:cNvPr>
          <p:cNvSpPr>
            <a:spLocks/>
          </p:cNvSpPr>
          <p:nvPr/>
        </p:nvSpPr>
        <p:spPr bwMode="auto">
          <a:xfrm>
            <a:off x="508001" y="946150"/>
            <a:ext cx="87313" cy="73025"/>
          </a:xfrm>
          <a:custGeom>
            <a:avLst/>
            <a:gdLst>
              <a:gd name="T0" fmla="*/ 21 w 52"/>
              <a:gd name="T1" fmla="*/ 0 h 57"/>
              <a:gd name="T2" fmla="*/ 27 w 52"/>
              <a:gd name="T3" fmla="*/ 37 h 57"/>
              <a:gd name="T4" fmla="*/ 52 w 52"/>
              <a:gd name="T5" fmla="*/ 31 h 57"/>
              <a:gd name="T6" fmla="*/ 10 w 52"/>
              <a:gd name="T7" fmla="*/ 57 h 57"/>
              <a:gd name="T8" fmla="*/ 21 w 52"/>
              <a:gd name="T9" fmla="*/ 0 h 57"/>
            </a:gdLst>
            <a:ahLst/>
            <a:cxnLst>
              <a:cxn ang="0">
                <a:pos x="T0" y="T1"/>
              </a:cxn>
              <a:cxn ang="0">
                <a:pos x="T2" y="T3"/>
              </a:cxn>
              <a:cxn ang="0">
                <a:pos x="T4" y="T5"/>
              </a:cxn>
              <a:cxn ang="0">
                <a:pos x="T6" y="T7"/>
              </a:cxn>
              <a:cxn ang="0">
                <a:pos x="T8" y="T9"/>
              </a:cxn>
            </a:cxnLst>
            <a:rect l="0" t="0" r="r" b="b"/>
            <a:pathLst>
              <a:path w="52" h="57">
                <a:moveTo>
                  <a:pt x="21" y="0"/>
                </a:moveTo>
                <a:cubicBezTo>
                  <a:pt x="23" y="12"/>
                  <a:pt x="25" y="23"/>
                  <a:pt x="27" y="37"/>
                </a:cubicBezTo>
                <a:cubicBezTo>
                  <a:pt x="35" y="35"/>
                  <a:pt x="44" y="33"/>
                  <a:pt x="52" y="31"/>
                </a:cubicBezTo>
                <a:cubicBezTo>
                  <a:pt x="49" y="52"/>
                  <a:pt x="40" y="57"/>
                  <a:pt x="10" y="57"/>
                </a:cubicBezTo>
                <a:cubicBezTo>
                  <a:pt x="0" y="37"/>
                  <a:pt x="9" y="19"/>
                  <a:pt x="21"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5" name="Freeform 64">
            <a:extLst>
              <a:ext uri="{FF2B5EF4-FFF2-40B4-BE49-F238E27FC236}">
                <a16:creationId xmlns:a16="http://schemas.microsoft.com/office/drawing/2014/main" id="{BE59E87D-8C0E-4618-8D1E-223BDDBE917A}"/>
              </a:ext>
            </a:extLst>
          </p:cNvPr>
          <p:cNvSpPr>
            <a:spLocks/>
          </p:cNvSpPr>
          <p:nvPr/>
        </p:nvSpPr>
        <p:spPr bwMode="auto">
          <a:xfrm>
            <a:off x="1200151" y="1209675"/>
            <a:ext cx="92075" cy="76200"/>
          </a:xfrm>
          <a:custGeom>
            <a:avLst/>
            <a:gdLst>
              <a:gd name="T0" fmla="*/ 34 w 55"/>
              <a:gd name="T1" fmla="*/ 18 h 59"/>
              <a:gd name="T2" fmla="*/ 54 w 55"/>
              <a:gd name="T3" fmla="*/ 8 h 59"/>
              <a:gd name="T4" fmla="*/ 20 w 55"/>
              <a:gd name="T5" fmla="*/ 59 h 59"/>
              <a:gd name="T6" fmla="*/ 0 w 55"/>
              <a:gd name="T7" fmla="*/ 4 h 59"/>
              <a:gd name="T8" fmla="*/ 7 w 55"/>
              <a:gd name="T9" fmla="*/ 0 h 59"/>
              <a:gd name="T10" fmla="*/ 21 w 55"/>
              <a:gd name="T11" fmla="*/ 19 h 59"/>
              <a:gd name="T12" fmla="*/ 34 w 55"/>
              <a:gd name="T13" fmla="*/ 18 h 59"/>
            </a:gdLst>
            <a:ahLst/>
            <a:cxnLst>
              <a:cxn ang="0">
                <a:pos x="T0" y="T1"/>
              </a:cxn>
              <a:cxn ang="0">
                <a:pos x="T2" y="T3"/>
              </a:cxn>
              <a:cxn ang="0">
                <a:pos x="T4" y="T5"/>
              </a:cxn>
              <a:cxn ang="0">
                <a:pos x="T6" y="T7"/>
              </a:cxn>
              <a:cxn ang="0">
                <a:pos x="T8" y="T9"/>
              </a:cxn>
              <a:cxn ang="0">
                <a:pos x="T10" y="T11"/>
              </a:cxn>
              <a:cxn ang="0">
                <a:pos x="T12" y="T13"/>
              </a:cxn>
            </a:cxnLst>
            <a:rect l="0" t="0" r="r" b="b"/>
            <a:pathLst>
              <a:path w="55" h="59">
                <a:moveTo>
                  <a:pt x="34" y="18"/>
                </a:moveTo>
                <a:cubicBezTo>
                  <a:pt x="40" y="15"/>
                  <a:pt x="46" y="12"/>
                  <a:pt x="54" y="8"/>
                </a:cubicBezTo>
                <a:cubicBezTo>
                  <a:pt x="55" y="33"/>
                  <a:pt x="36" y="43"/>
                  <a:pt x="20" y="59"/>
                </a:cubicBezTo>
                <a:cubicBezTo>
                  <a:pt x="12" y="39"/>
                  <a:pt x="6" y="22"/>
                  <a:pt x="0" y="4"/>
                </a:cubicBezTo>
                <a:cubicBezTo>
                  <a:pt x="2" y="3"/>
                  <a:pt x="5" y="1"/>
                  <a:pt x="7" y="0"/>
                </a:cubicBezTo>
                <a:cubicBezTo>
                  <a:pt x="12" y="7"/>
                  <a:pt x="17" y="13"/>
                  <a:pt x="21" y="19"/>
                </a:cubicBezTo>
                <a:cubicBezTo>
                  <a:pt x="27" y="29"/>
                  <a:pt x="31" y="26"/>
                  <a:pt x="34" y="1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6" name="Freeform 65">
            <a:extLst>
              <a:ext uri="{FF2B5EF4-FFF2-40B4-BE49-F238E27FC236}">
                <a16:creationId xmlns:a16="http://schemas.microsoft.com/office/drawing/2014/main" id="{A22E586C-244E-4162-A84A-39657DB9314E}"/>
              </a:ext>
            </a:extLst>
          </p:cNvPr>
          <p:cNvSpPr>
            <a:spLocks/>
          </p:cNvSpPr>
          <p:nvPr/>
        </p:nvSpPr>
        <p:spPr bwMode="auto">
          <a:xfrm>
            <a:off x="1150938" y="1298575"/>
            <a:ext cx="104775" cy="82550"/>
          </a:xfrm>
          <a:custGeom>
            <a:avLst/>
            <a:gdLst>
              <a:gd name="T0" fmla="*/ 27 w 63"/>
              <a:gd name="T1" fmla="*/ 35 h 65"/>
              <a:gd name="T2" fmla="*/ 60 w 63"/>
              <a:gd name="T3" fmla="*/ 29 h 65"/>
              <a:gd name="T4" fmla="*/ 63 w 63"/>
              <a:gd name="T5" fmla="*/ 35 h 65"/>
              <a:gd name="T6" fmla="*/ 12 w 63"/>
              <a:gd name="T7" fmla="*/ 65 h 65"/>
              <a:gd name="T8" fmla="*/ 13 w 63"/>
              <a:gd name="T9" fmla="*/ 0 h 65"/>
              <a:gd name="T10" fmla="*/ 27 w 63"/>
              <a:gd name="T11" fmla="*/ 35 h 65"/>
            </a:gdLst>
            <a:ahLst/>
            <a:cxnLst>
              <a:cxn ang="0">
                <a:pos x="T0" y="T1"/>
              </a:cxn>
              <a:cxn ang="0">
                <a:pos x="T2" y="T3"/>
              </a:cxn>
              <a:cxn ang="0">
                <a:pos x="T4" y="T5"/>
              </a:cxn>
              <a:cxn ang="0">
                <a:pos x="T6" y="T7"/>
              </a:cxn>
              <a:cxn ang="0">
                <a:pos x="T8" y="T9"/>
              </a:cxn>
              <a:cxn ang="0">
                <a:pos x="T10" y="T11"/>
              </a:cxn>
            </a:cxnLst>
            <a:rect l="0" t="0" r="r" b="b"/>
            <a:pathLst>
              <a:path w="63" h="65">
                <a:moveTo>
                  <a:pt x="27" y="35"/>
                </a:moveTo>
                <a:cubicBezTo>
                  <a:pt x="40" y="33"/>
                  <a:pt x="50" y="31"/>
                  <a:pt x="60" y="29"/>
                </a:cubicBezTo>
                <a:cubicBezTo>
                  <a:pt x="61" y="31"/>
                  <a:pt x="62" y="33"/>
                  <a:pt x="63" y="35"/>
                </a:cubicBezTo>
                <a:cubicBezTo>
                  <a:pt x="47" y="45"/>
                  <a:pt x="32" y="54"/>
                  <a:pt x="12" y="65"/>
                </a:cubicBezTo>
                <a:cubicBezTo>
                  <a:pt x="13" y="41"/>
                  <a:pt x="0" y="23"/>
                  <a:pt x="13" y="0"/>
                </a:cubicBezTo>
                <a:cubicBezTo>
                  <a:pt x="19" y="14"/>
                  <a:pt x="23" y="24"/>
                  <a:pt x="27" y="3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7" name="Freeform 66">
            <a:extLst>
              <a:ext uri="{FF2B5EF4-FFF2-40B4-BE49-F238E27FC236}">
                <a16:creationId xmlns:a16="http://schemas.microsoft.com/office/drawing/2014/main" id="{D73E94B7-E08E-44AD-A11C-575E0DD6BA78}"/>
              </a:ext>
            </a:extLst>
          </p:cNvPr>
          <p:cNvSpPr>
            <a:spLocks/>
          </p:cNvSpPr>
          <p:nvPr/>
        </p:nvSpPr>
        <p:spPr bwMode="auto">
          <a:xfrm>
            <a:off x="1174751" y="1044575"/>
            <a:ext cx="77788" cy="77788"/>
          </a:xfrm>
          <a:custGeom>
            <a:avLst/>
            <a:gdLst>
              <a:gd name="T0" fmla="*/ 39 w 46"/>
              <a:gd name="T1" fmla="*/ 61 h 61"/>
              <a:gd name="T2" fmla="*/ 0 w 46"/>
              <a:gd name="T3" fmla="*/ 27 h 61"/>
              <a:gd name="T4" fmla="*/ 3 w 46"/>
              <a:gd name="T5" fmla="*/ 22 h 61"/>
              <a:gd name="T6" fmla="*/ 28 w 46"/>
              <a:gd name="T7" fmla="*/ 29 h 61"/>
              <a:gd name="T8" fmla="*/ 40 w 46"/>
              <a:gd name="T9" fmla="*/ 0 h 61"/>
              <a:gd name="T10" fmla="*/ 46 w 46"/>
              <a:gd name="T11" fmla="*/ 1 h 61"/>
              <a:gd name="T12" fmla="*/ 46 w 46"/>
              <a:gd name="T13" fmla="*/ 58 h 61"/>
              <a:gd name="T14" fmla="*/ 39 w 46"/>
              <a:gd name="T15" fmla="*/ 61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1">
                <a:moveTo>
                  <a:pt x="39" y="61"/>
                </a:moveTo>
                <a:cubicBezTo>
                  <a:pt x="26" y="50"/>
                  <a:pt x="13" y="38"/>
                  <a:pt x="0" y="27"/>
                </a:cubicBezTo>
                <a:cubicBezTo>
                  <a:pt x="1" y="25"/>
                  <a:pt x="2" y="24"/>
                  <a:pt x="3" y="22"/>
                </a:cubicBezTo>
                <a:cubicBezTo>
                  <a:pt x="11" y="24"/>
                  <a:pt x="19" y="26"/>
                  <a:pt x="28" y="29"/>
                </a:cubicBezTo>
                <a:cubicBezTo>
                  <a:pt x="32" y="19"/>
                  <a:pt x="36" y="10"/>
                  <a:pt x="40" y="0"/>
                </a:cubicBezTo>
                <a:cubicBezTo>
                  <a:pt x="42" y="1"/>
                  <a:pt x="44" y="1"/>
                  <a:pt x="46" y="1"/>
                </a:cubicBezTo>
                <a:cubicBezTo>
                  <a:pt x="46" y="20"/>
                  <a:pt x="46" y="39"/>
                  <a:pt x="46" y="58"/>
                </a:cubicBezTo>
                <a:cubicBezTo>
                  <a:pt x="44" y="59"/>
                  <a:pt x="41" y="60"/>
                  <a:pt x="39" y="6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8" name="Freeform 67">
            <a:extLst>
              <a:ext uri="{FF2B5EF4-FFF2-40B4-BE49-F238E27FC236}">
                <a16:creationId xmlns:a16="http://schemas.microsoft.com/office/drawing/2014/main" id="{FA421D17-D11F-4FEF-AA34-0B6ED2940D59}"/>
              </a:ext>
            </a:extLst>
          </p:cNvPr>
          <p:cNvSpPr>
            <a:spLocks/>
          </p:cNvSpPr>
          <p:nvPr/>
        </p:nvSpPr>
        <p:spPr bwMode="auto">
          <a:xfrm>
            <a:off x="439738" y="1293813"/>
            <a:ext cx="100013" cy="79375"/>
          </a:xfrm>
          <a:custGeom>
            <a:avLst/>
            <a:gdLst>
              <a:gd name="T0" fmla="*/ 47 w 60"/>
              <a:gd name="T1" fmla="*/ 62 h 62"/>
              <a:gd name="T2" fmla="*/ 0 w 60"/>
              <a:gd name="T3" fmla="*/ 31 h 62"/>
              <a:gd name="T4" fmla="*/ 4 w 60"/>
              <a:gd name="T5" fmla="*/ 25 h 62"/>
              <a:gd name="T6" fmla="*/ 34 w 60"/>
              <a:gd name="T7" fmla="*/ 31 h 62"/>
              <a:gd name="T8" fmla="*/ 45 w 60"/>
              <a:gd name="T9" fmla="*/ 0 h 62"/>
              <a:gd name="T10" fmla="*/ 47 w 60"/>
              <a:gd name="T11" fmla="*/ 62 h 62"/>
            </a:gdLst>
            <a:ahLst/>
            <a:cxnLst>
              <a:cxn ang="0">
                <a:pos x="T0" y="T1"/>
              </a:cxn>
              <a:cxn ang="0">
                <a:pos x="T2" y="T3"/>
              </a:cxn>
              <a:cxn ang="0">
                <a:pos x="T4" y="T5"/>
              </a:cxn>
              <a:cxn ang="0">
                <a:pos x="T6" y="T7"/>
              </a:cxn>
              <a:cxn ang="0">
                <a:pos x="T8" y="T9"/>
              </a:cxn>
              <a:cxn ang="0">
                <a:pos x="T10" y="T11"/>
              </a:cxn>
            </a:cxnLst>
            <a:rect l="0" t="0" r="r" b="b"/>
            <a:pathLst>
              <a:path w="60" h="62">
                <a:moveTo>
                  <a:pt x="47" y="62"/>
                </a:moveTo>
                <a:cubicBezTo>
                  <a:pt x="29" y="50"/>
                  <a:pt x="15" y="41"/>
                  <a:pt x="0" y="31"/>
                </a:cubicBezTo>
                <a:cubicBezTo>
                  <a:pt x="1" y="29"/>
                  <a:pt x="3" y="27"/>
                  <a:pt x="4" y="25"/>
                </a:cubicBezTo>
                <a:cubicBezTo>
                  <a:pt x="13" y="27"/>
                  <a:pt x="23" y="29"/>
                  <a:pt x="34" y="31"/>
                </a:cubicBezTo>
                <a:cubicBezTo>
                  <a:pt x="37" y="22"/>
                  <a:pt x="41" y="12"/>
                  <a:pt x="45" y="0"/>
                </a:cubicBezTo>
                <a:cubicBezTo>
                  <a:pt x="60" y="19"/>
                  <a:pt x="52" y="37"/>
                  <a:pt x="47" y="6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89" name="Freeform 68">
            <a:extLst>
              <a:ext uri="{FF2B5EF4-FFF2-40B4-BE49-F238E27FC236}">
                <a16:creationId xmlns:a16="http://schemas.microsoft.com/office/drawing/2014/main" id="{A3CAD7BA-D230-4F2F-AE1C-7BD2506F36C3}"/>
              </a:ext>
            </a:extLst>
          </p:cNvPr>
          <p:cNvSpPr>
            <a:spLocks/>
          </p:cNvSpPr>
          <p:nvPr/>
        </p:nvSpPr>
        <p:spPr bwMode="auto">
          <a:xfrm>
            <a:off x="403226" y="1149350"/>
            <a:ext cx="85725" cy="84138"/>
          </a:xfrm>
          <a:custGeom>
            <a:avLst/>
            <a:gdLst>
              <a:gd name="T0" fmla="*/ 26 w 51"/>
              <a:gd name="T1" fmla="*/ 28 h 66"/>
              <a:gd name="T2" fmla="*/ 48 w 51"/>
              <a:gd name="T3" fmla="*/ 0 h 66"/>
              <a:gd name="T4" fmla="*/ 25 w 51"/>
              <a:gd name="T5" fmla="*/ 66 h 66"/>
              <a:gd name="T6" fmla="*/ 0 w 51"/>
              <a:gd name="T7" fmla="*/ 14 h 66"/>
              <a:gd name="T8" fmla="*/ 6 w 51"/>
              <a:gd name="T9" fmla="*/ 10 h 66"/>
              <a:gd name="T10" fmla="*/ 26 w 51"/>
              <a:gd name="T11" fmla="*/ 28 h 66"/>
            </a:gdLst>
            <a:ahLst/>
            <a:cxnLst>
              <a:cxn ang="0">
                <a:pos x="T0" y="T1"/>
              </a:cxn>
              <a:cxn ang="0">
                <a:pos x="T2" y="T3"/>
              </a:cxn>
              <a:cxn ang="0">
                <a:pos x="T4" y="T5"/>
              </a:cxn>
              <a:cxn ang="0">
                <a:pos x="T6" y="T7"/>
              </a:cxn>
              <a:cxn ang="0">
                <a:pos x="T8" y="T9"/>
              </a:cxn>
              <a:cxn ang="0">
                <a:pos x="T10" y="T11"/>
              </a:cxn>
            </a:cxnLst>
            <a:rect l="0" t="0" r="r" b="b"/>
            <a:pathLst>
              <a:path w="51" h="66">
                <a:moveTo>
                  <a:pt x="26" y="28"/>
                </a:moveTo>
                <a:cubicBezTo>
                  <a:pt x="33" y="20"/>
                  <a:pt x="39" y="12"/>
                  <a:pt x="48" y="0"/>
                </a:cubicBezTo>
                <a:cubicBezTo>
                  <a:pt x="51" y="27"/>
                  <a:pt x="41" y="45"/>
                  <a:pt x="25" y="66"/>
                </a:cubicBezTo>
                <a:cubicBezTo>
                  <a:pt x="15" y="47"/>
                  <a:pt x="8" y="30"/>
                  <a:pt x="0" y="14"/>
                </a:cubicBezTo>
                <a:cubicBezTo>
                  <a:pt x="2" y="13"/>
                  <a:pt x="4" y="12"/>
                  <a:pt x="6" y="10"/>
                </a:cubicBezTo>
                <a:cubicBezTo>
                  <a:pt x="13" y="16"/>
                  <a:pt x="19" y="22"/>
                  <a:pt x="26" y="2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0" name="Freeform 69">
            <a:extLst>
              <a:ext uri="{FF2B5EF4-FFF2-40B4-BE49-F238E27FC236}">
                <a16:creationId xmlns:a16="http://schemas.microsoft.com/office/drawing/2014/main" id="{E928DD56-6D25-4273-86F5-43A8999F43F9}"/>
              </a:ext>
            </a:extLst>
          </p:cNvPr>
          <p:cNvSpPr>
            <a:spLocks/>
          </p:cNvSpPr>
          <p:nvPr/>
        </p:nvSpPr>
        <p:spPr bwMode="auto">
          <a:xfrm>
            <a:off x="425451" y="1255713"/>
            <a:ext cx="79375" cy="63500"/>
          </a:xfrm>
          <a:custGeom>
            <a:avLst/>
            <a:gdLst>
              <a:gd name="T0" fmla="*/ 0 w 48"/>
              <a:gd name="T1" fmla="*/ 9 h 50"/>
              <a:gd name="T2" fmla="*/ 26 w 48"/>
              <a:gd name="T3" fmla="*/ 26 h 50"/>
              <a:gd name="T4" fmla="*/ 43 w 48"/>
              <a:gd name="T5" fmla="*/ 0 h 50"/>
              <a:gd name="T6" fmla="*/ 48 w 48"/>
              <a:gd name="T7" fmla="*/ 2 h 50"/>
              <a:gd name="T8" fmla="*/ 42 w 48"/>
              <a:gd name="T9" fmla="*/ 50 h 50"/>
              <a:gd name="T10" fmla="*/ 0 w 48"/>
              <a:gd name="T11" fmla="*/ 9 h 50"/>
            </a:gdLst>
            <a:ahLst/>
            <a:cxnLst>
              <a:cxn ang="0">
                <a:pos x="T0" y="T1"/>
              </a:cxn>
              <a:cxn ang="0">
                <a:pos x="T2" y="T3"/>
              </a:cxn>
              <a:cxn ang="0">
                <a:pos x="T4" y="T5"/>
              </a:cxn>
              <a:cxn ang="0">
                <a:pos x="T6" y="T7"/>
              </a:cxn>
              <a:cxn ang="0">
                <a:pos x="T8" y="T9"/>
              </a:cxn>
              <a:cxn ang="0">
                <a:pos x="T10" y="T11"/>
              </a:cxn>
            </a:cxnLst>
            <a:rect l="0" t="0" r="r" b="b"/>
            <a:pathLst>
              <a:path w="48" h="50">
                <a:moveTo>
                  <a:pt x="0" y="9"/>
                </a:moveTo>
                <a:cubicBezTo>
                  <a:pt x="10" y="16"/>
                  <a:pt x="17" y="20"/>
                  <a:pt x="26" y="26"/>
                </a:cubicBezTo>
                <a:cubicBezTo>
                  <a:pt x="32" y="17"/>
                  <a:pt x="37" y="9"/>
                  <a:pt x="43" y="0"/>
                </a:cubicBezTo>
                <a:cubicBezTo>
                  <a:pt x="45" y="1"/>
                  <a:pt x="47" y="1"/>
                  <a:pt x="48" y="2"/>
                </a:cubicBezTo>
                <a:cubicBezTo>
                  <a:pt x="46" y="18"/>
                  <a:pt x="44" y="34"/>
                  <a:pt x="42" y="50"/>
                </a:cubicBezTo>
                <a:cubicBezTo>
                  <a:pt x="14" y="49"/>
                  <a:pt x="6" y="40"/>
                  <a:pt x="0" y="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1" name="Freeform 70">
            <a:extLst>
              <a:ext uri="{FF2B5EF4-FFF2-40B4-BE49-F238E27FC236}">
                <a16:creationId xmlns:a16="http://schemas.microsoft.com/office/drawing/2014/main" id="{302F9F3C-EB3E-4063-ACEB-F135EA38D478}"/>
              </a:ext>
            </a:extLst>
          </p:cNvPr>
          <p:cNvSpPr>
            <a:spLocks/>
          </p:cNvSpPr>
          <p:nvPr/>
        </p:nvSpPr>
        <p:spPr bwMode="auto">
          <a:xfrm>
            <a:off x="1193801" y="1106488"/>
            <a:ext cx="90488" cy="69850"/>
          </a:xfrm>
          <a:custGeom>
            <a:avLst/>
            <a:gdLst>
              <a:gd name="T0" fmla="*/ 54 w 54"/>
              <a:gd name="T1" fmla="*/ 1 h 55"/>
              <a:gd name="T2" fmla="*/ 42 w 54"/>
              <a:gd name="T3" fmla="*/ 54 h 55"/>
              <a:gd name="T4" fmla="*/ 35 w 54"/>
              <a:gd name="T5" fmla="*/ 55 h 55"/>
              <a:gd name="T6" fmla="*/ 0 w 54"/>
              <a:gd name="T7" fmla="*/ 10 h 55"/>
              <a:gd name="T8" fmla="*/ 5 w 54"/>
              <a:gd name="T9" fmla="*/ 5 h 55"/>
              <a:gd name="T10" fmla="*/ 33 w 54"/>
              <a:gd name="T11" fmla="*/ 21 h 55"/>
              <a:gd name="T12" fmla="*/ 47 w 54"/>
              <a:gd name="T13" fmla="*/ 0 h 55"/>
              <a:gd name="T14" fmla="*/ 54 w 54"/>
              <a:gd name="T15" fmla="*/ 1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5">
                <a:moveTo>
                  <a:pt x="54" y="1"/>
                </a:moveTo>
                <a:cubicBezTo>
                  <a:pt x="50" y="18"/>
                  <a:pt x="46" y="36"/>
                  <a:pt x="42" y="54"/>
                </a:cubicBezTo>
                <a:cubicBezTo>
                  <a:pt x="40" y="54"/>
                  <a:pt x="37" y="54"/>
                  <a:pt x="35" y="55"/>
                </a:cubicBezTo>
                <a:cubicBezTo>
                  <a:pt x="23" y="40"/>
                  <a:pt x="12" y="25"/>
                  <a:pt x="0" y="10"/>
                </a:cubicBezTo>
                <a:cubicBezTo>
                  <a:pt x="2" y="9"/>
                  <a:pt x="3" y="7"/>
                  <a:pt x="5" y="5"/>
                </a:cubicBezTo>
                <a:cubicBezTo>
                  <a:pt x="14" y="10"/>
                  <a:pt x="23" y="15"/>
                  <a:pt x="33" y="21"/>
                </a:cubicBezTo>
                <a:cubicBezTo>
                  <a:pt x="38" y="14"/>
                  <a:pt x="42" y="7"/>
                  <a:pt x="47" y="0"/>
                </a:cubicBezTo>
                <a:cubicBezTo>
                  <a:pt x="49" y="0"/>
                  <a:pt x="52" y="0"/>
                  <a:pt x="54" y="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2" name="Freeform 71">
            <a:extLst>
              <a:ext uri="{FF2B5EF4-FFF2-40B4-BE49-F238E27FC236}">
                <a16:creationId xmlns:a16="http://schemas.microsoft.com/office/drawing/2014/main" id="{8B1319D7-CE9C-4092-9422-CA984E8704B6}"/>
              </a:ext>
            </a:extLst>
          </p:cNvPr>
          <p:cNvSpPr>
            <a:spLocks/>
          </p:cNvSpPr>
          <p:nvPr/>
        </p:nvSpPr>
        <p:spPr bwMode="auto">
          <a:xfrm>
            <a:off x="414338" y="1100138"/>
            <a:ext cx="92075" cy="68263"/>
          </a:xfrm>
          <a:custGeom>
            <a:avLst/>
            <a:gdLst>
              <a:gd name="T0" fmla="*/ 8 w 55"/>
              <a:gd name="T1" fmla="*/ 0 h 53"/>
              <a:gd name="T2" fmla="*/ 20 w 55"/>
              <a:gd name="T3" fmla="*/ 17 h 53"/>
              <a:gd name="T4" fmla="*/ 50 w 55"/>
              <a:gd name="T5" fmla="*/ 1 h 53"/>
              <a:gd name="T6" fmla="*/ 55 w 55"/>
              <a:gd name="T7" fmla="*/ 5 h 53"/>
              <a:gd name="T8" fmla="*/ 18 w 55"/>
              <a:gd name="T9" fmla="*/ 53 h 53"/>
              <a:gd name="T10" fmla="*/ 8 w 55"/>
              <a:gd name="T11" fmla="*/ 0 h 53"/>
            </a:gdLst>
            <a:ahLst/>
            <a:cxnLst>
              <a:cxn ang="0">
                <a:pos x="T0" y="T1"/>
              </a:cxn>
              <a:cxn ang="0">
                <a:pos x="T2" y="T3"/>
              </a:cxn>
              <a:cxn ang="0">
                <a:pos x="T4" y="T5"/>
              </a:cxn>
              <a:cxn ang="0">
                <a:pos x="T6" y="T7"/>
              </a:cxn>
              <a:cxn ang="0">
                <a:pos x="T8" y="T9"/>
              </a:cxn>
              <a:cxn ang="0">
                <a:pos x="T10" y="T11"/>
              </a:cxn>
            </a:cxnLst>
            <a:rect l="0" t="0" r="r" b="b"/>
            <a:pathLst>
              <a:path w="55" h="53">
                <a:moveTo>
                  <a:pt x="8" y="0"/>
                </a:moveTo>
                <a:cubicBezTo>
                  <a:pt x="12" y="6"/>
                  <a:pt x="16" y="11"/>
                  <a:pt x="20" y="17"/>
                </a:cubicBezTo>
                <a:cubicBezTo>
                  <a:pt x="30" y="12"/>
                  <a:pt x="40" y="6"/>
                  <a:pt x="50" y="1"/>
                </a:cubicBezTo>
                <a:cubicBezTo>
                  <a:pt x="52" y="2"/>
                  <a:pt x="53" y="4"/>
                  <a:pt x="55" y="5"/>
                </a:cubicBezTo>
                <a:cubicBezTo>
                  <a:pt x="43" y="21"/>
                  <a:pt x="31" y="36"/>
                  <a:pt x="18" y="53"/>
                </a:cubicBezTo>
                <a:cubicBezTo>
                  <a:pt x="0" y="38"/>
                  <a:pt x="1" y="20"/>
                  <a:pt x="8"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3" name="Freeform 72">
            <a:extLst>
              <a:ext uri="{FF2B5EF4-FFF2-40B4-BE49-F238E27FC236}">
                <a16:creationId xmlns:a16="http://schemas.microsoft.com/office/drawing/2014/main" id="{778C6A78-268E-46A0-9301-249DFDD73FED}"/>
              </a:ext>
            </a:extLst>
          </p:cNvPr>
          <p:cNvSpPr>
            <a:spLocks/>
          </p:cNvSpPr>
          <p:nvPr/>
        </p:nvSpPr>
        <p:spPr bwMode="auto">
          <a:xfrm>
            <a:off x="434976" y="1030288"/>
            <a:ext cx="90488" cy="74613"/>
          </a:xfrm>
          <a:custGeom>
            <a:avLst/>
            <a:gdLst>
              <a:gd name="T0" fmla="*/ 13 w 54"/>
              <a:gd name="T1" fmla="*/ 58 h 58"/>
              <a:gd name="T2" fmla="*/ 15 w 54"/>
              <a:gd name="T3" fmla="*/ 0 h 58"/>
              <a:gd name="T4" fmla="*/ 21 w 54"/>
              <a:gd name="T5" fmla="*/ 13 h 58"/>
              <a:gd name="T6" fmla="*/ 24 w 54"/>
              <a:gd name="T7" fmla="*/ 28 h 58"/>
              <a:gd name="T8" fmla="*/ 54 w 54"/>
              <a:gd name="T9" fmla="*/ 22 h 58"/>
              <a:gd name="T10" fmla="*/ 13 w 54"/>
              <a:gd name="T11" fmla="*/ 58 h 58"/>
            </a:gdLst>
            <a:ahLst/>
            <a:cxnLst>
              <a:cxn ang="0">
                <a:pos x="T0" y="T1"/>
              </a:cxn>
              <a:cxn ang="0">
                <a:pos x="T2" y="T3"/>
              </a:cxn>
              <a:cxn ang="0">
                <a:pos x="T4" y="T5"/>
              </a:cxn>
              <a:cxn ang="0">
                <a:pos x="T6" y="T7"/>
              </a:cxn>
              <a:cxn ang="0">
                <a:pos x="T8" y="T9"/>
              </a:cxn>
              <a:cxn ang="0">
                <a:pos x="T10" y="T11"/>
              </a:cxn>
            </a:cxnLst>
            <a:rect l="0" t="0" r="r" b="b"/>
            <a:pathLst>
              <a:path w="54" h="58">
                <a:moveTo>
                  <a:pt x="13" y="58"/>
                </a:moveTo>
                <a:cubicBezTo>
                  <a:pt x="0" y="39"/>
                  <a:pt x="5" y="21"/>
                  <a:pt x="15" y="0"/>
                </a:cubicBezTo>
                <a:cubicBezTo>
                  <a:pt x="17" y="6"/>
                  <a:pt x="20" y="10"/>
                  <a:pt x="21" y="13"/>
                </a:cubicBezTo>
                <a:cubicBezTo>
                  <a:pt x="22" y="18"/>
                  <a:pt x="23" y="22"/>
                  <a:pt x="24" y="28"/>
                </a:cubicBezTo>
                <a:cubicBezTo>
                  <a:pt x="34" y="26"/>
                  <a:pt x="43" y="24"/>
                  <a:pt x="54" y="22"/>
                </a:cubicBezTo>
                <a:cubicBezTo>
                  <a:pt x="49" y="47"/>
                  <a:pt x="27" y="48"/>
                  <a:pt x="13" y="5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4" name="Freeform 73">
            <a:extLst>
              <a:ext uri="{FF2B5EF4-FFF2-40B4-BE49-F238E27FC236}">
                <a16:creationId xmlns:a16="http://schemas.microsoft.com/office/drawing/2014/main" id="{DD4A381F-A062-41A2-A716-34DA37F31AFD}"/>
              </a:ext>
            </a:extLst>
          </p:cNvPr>
          <p:cNvSpPr>
            <a:spLocks/>
          </p:cNvSpPr>
          <p:nvPr/>
        </p:nvSpPr>
        <p:spPr bwMode="auto">
          <a:xfrm>
            <a:off x="1138238" y="1000125"/>
            <a:ext cx="84138" cy="74613"/>
          </a:xfrm>
          <a:custGeom>
            <a:avLst/>
            <a:gdLst>
              <a:gd name="T0" fmla="*/ 50 w 50"/>
              <a:gd name="T1" fmla="*/ 58 h 58"/>
              <a:gd name="T2" fmla="*/ 0 w 50"/>
              <a:gd name="T3" fmla="*/ 35 h 58"/>
              <a:gd name="T4" fmla="*/ 1 w 50"/>
              <a:gd name="T5" fmla="*/ 30 h 58"/>
              <a:gd name="T6" fmla="*/ 30 w 50"/>
              <a:gd name="T7" fmla="*/ 30 h 58"/>
              <a:gd name="T8" fmla="*/ 40 w 50"/>
              <a:gd name="T9" fmla="*/ 0 h 58"/>
              <a:gd name="T10" fmla="*/ 47 w 50"/>
              <a:gd name="T11" fmla="*/ 1 h 58"/>
              <a:gd name="T12" fmla="*/ 50 w 50"/>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50" h="58">
                <a:moveTo>
                  <a:pt x="50" y="58"/>
                </a:moveTo>
                <a:cubicBezTo>
                  <a:pt x="30" y="49"/>
                  <a:pt x="15" y="42"/>
                  <a:pt x="0" y="35"/>
                </a:cubicBezTo>
                <a:cubicBezTo>
                  <a:pt x="0" y="33"/>
                  <a:pt x="1" y="31"/>
                  <a:pt x="1" y="30"/>
                </a:cubicBezTo>
                <a:cubicBezTo>
                  <a:pt x="11" y="30"/>
                  <a:pt x="21" y="30"/>
                  <a:pt x="30" y="30"/>
                </a:cubicBezTo>
                <a:cubicBezTo>
                  <a:pt x="33" y="20"/>
                  <a:pt x="37" y="10"/>
                  <a:pt x="40" y="0"/>
                </a:cubicBezTo>
                <a:cubicBezTo>
                  <a:pt x="42" y="1"/>
                  <a:pt x="44" y="1"/>
                  <a:pt x="47" y="1"/>
                </a:cubicBezTo>
                <a:cubicBezTo>
                  <a:pt x="48" y="18"/>
                  <a:pt x="49" y="36"/>
                  <a:pt x="50" y="5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5" name="Freeform 74">
            <a:extLst>
              <a:ext uri="{FF2B5EF4-FFF2-40B4-BE49-F238E27FC236}">
                <a16:creationId xmlns:a16="http://schemas.microsoft.com/office/drawing/2014/main" id="{8CF3607A-CBCB-4C20-B4A6-31B3870F978F}"/>
              </a:ext>
            </a:extLst>
          </p:cNvPr>
          <p:cNvSpPr>
            <a:spLocks/>
          </p:cNvSpPr>
          <p:nvPr/>
        </p:nvSpPr>
        <p:spPr bwMode="auto">
          <a:xfrm>
            <a:off x="1208088" y="1157288"/>
            <a:ext cx="87313" cy="76200"/>
          </a:xfrm>
          <a:custGeom>
            <a:avLst/>
            <a:gdLst>
              <a:gd name="T0" fmla="*/ 29 w 52"/>
              <a:gd name="T1" fmla="*/ 59 h 59"/>
              <a:gd name="T2" fmla="*/ 0 w 52"/>
              <a:gd name="T3" fmla="*/ 0 h 59"/>
              <a:gd name="T4" fmla="*/ 27 w 52"/>
              <a:gd name="T5" fmla="*/ 25 h 59"/>
              <a:gd name="T6" fmla="*/ 47 w 52"/>
              <a:gd name="T7" fmla="*/ 11 h 59"/>
              <a:gd name="T8" fmla="*/ 52 w 52"/>
              <a:gd name="T9" fmla="*/ 14 h 59"/>
              <a:gd name="T10" fmla="*/ 29 w 52"/>
              <a:gd name="T11" fmla="*/ 59 h 59"/>
              <a:gd name="T12" fmla="*/ 29 w 52"/>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52" h="59">
                <a:moveTo>
                  <a:pt x="29" y="59"/>
                </a:moveTo>
                <a:cubicBezTo>
                  <a:pt x="14" y="44"/>
                  <a:pt x="4" y="27"/>
                  <a:pt x="0" y="0"/>
                </a:cubicBezTo>
                <a:cubicBezTo>
                  <a:pt x="11" y="10"/>
                  <a:pt x="18" y="17"/>
                  <a:pt x="27" y="25"/>
                </a:cubicBezTo>
                <a:cubicBezTo>
                  <a:pt x="33" y="20"/>
                  <a:pt x="40" y="15"/>
                  <a:pt x="47" y="11"/>
                </a:cubicBezTo>
                <a:cubicBezTo>
                  <a:pt x="49" y="12"/>
                  <a:pt x="51" y="13"/>
                  <a:pt x="52" y="14"/>
                </a:cubicBezTo>
                <a:cubicBezTo>
                  <a:pt x="44" y="29"/>
                  <a:pt x="37" y="44"/>
                  <a:pt x="29" y="59"/>
                </a:cubicBezTo>
                <a:cubicBezTo>
                  <a:pt x="29" y="59"/>
                  <a:pt x="29" y="59"/>
                  <a:pt x="29" y="5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6" name="Freeform 75">
            <a:extLst>
              <a:ext uri="{FF2B5EF4-FFF2-40B4-BE49-F238E27FC236}">
                <a16:creationId xmlns:a16="http://schemas.microsoft.com/office/drawing/2014/main" id="{7741CB30-AA48-4346-BA9B-3C952589FB83}"/>
              </a:ext>
            </a:extLst>
          </p:cNvPr>
          <p:cNvSpPr>
            <a:spLocks/>
          </p:cNvSpPr>
          <p:nvPr/>
        </p:nvSpPr>
        <p:spPr bwMode="auto">
          <a:xfrm>
            <a:off x="1790701" y="4319588"/>
            <a:ext cx="73025" cy="71438"/>
          </a:xfrm>
          <a:custGeom>
            <a:avLst/>
            <a:gdLst>
              <a:gd name="T0" fmla="*/ 44 w 44"/>
              <a:gd name="T1" fmla="*/ 0 h 56"/>
              <a:gd name="T2" fmla="*/ 2 w 44"/>
              <a:gd name="T3" fmla="*/ 56 h 56"/>
              <a:gd name="T4" fmla="*/ 44 w 44"/>
              <a:gd name="T5" fmla="*/ 0 h 56"/>
            </a:gdLst>
            <a:ahLst/>
            <a:cxnLst>
              <a:cxn ang="0">
                <a:pos x="T0" y="T1"/>
              </a:cxn>
              <a:cxn ang="0">
                <a:pos x="T2" y="T3"/>
              </a:cxn>
              <a:cxn ang="0">
                <a:pos x="T4" y="T5"/>
              </a:cxn>
            </a:cxnLst>
            <a:rect l="0" t="0" r="r" b="b"/>
            <a:pathLst>
              <a:path w="44" h="56">
                <a:moveTo>
                  <a:pt x="44" y="0"/>
                </a:moveTo>
                <a:cubicBezTo>
                  <a:pt x="37" y="25"/>
                  <a:pt x="32" y="49"/>
                  <a:pt x="2" y="56"/>
                </a:cubicBezTo>
                <a:cubicBezTo>
                  <a:pt x="0" y="29"/>
                  <a:pt x="14" y="9"/>
                  <a:pt x="44"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7" name="Freeform 76">
            <a:extLst>
              <a:ext uri="{FF2B5EF4-FFF2-40B4-BE49-F238E27FC236}">
                <a16:creationId xmlns:a16="http://schemas.microsoft.com/office/drawing/2014/main" id="{878480E9-97E5-4DD9-AA11-E84EF9477BE1}"/>
              </a:ext>
            </a:extLst>
          </p:cNvPr>
          <p:cNvSpPr>
            <a:spLocks/>
          </p:cNvSpPr>
          <p:nvPr/>
        </p:nvSpPr>
        <p:spPr bwMode="auto">
          <a:xfrm>
            <a:off x="403226" y="1209675"/>
            <a:ext cx="92075" cy="66675"/>
          </a:xfrm>
          <a:custGeom>
            <a:avLst/>
            <a:gdLst>
              <a:gd name="T0" fmla="*/ 8 w 55"/>
              <a:gd name="T1" fmla="*/ 4 h 52"/>
              <a:gd name="T2" fmla="*/ 27 w 55"/>
              <a:gd name="T3" fmla="*/ 28 h 52"/>
              <a:gd name="T4" fmla="*/ 49 w 55"/>
              <a:gd name="T5" fmla="*/ 0 h 52"/>
              <a:gd name="T6" fmla="*/ 55 w 55"/>
              <a:gd name="T7" fmla="*/ 2 h 52"/>
              <a:gd name="T8" fmla="*/ 39 w 55"/>
              <a:gd name="T9" fmla="*/ 51 h 52"/>
              <a:gd name="T10" fmla="*/ 31 w 55"/>
              <a:gd name="T11" fmla="*/ 52 h 52"/>
              <a:gd name="T12" fmla="*/ 0 w 55"/>
              <a:gd name="T13" fmla="*/ 9 h 52"/>
              <a:gd name="T14" fmla="*/ 8 w 55"/>
              <a:gd name="T15" fmla="*/ 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2">
                <a:moveTo>
                  <a:pt x="8" y="4"/>
                </a:moveTo>
                <a:cubicBezTo>
                  <a:pt x="14" y="12"/>
                  <a:pt x="20" y="19"/>
                  <a:pt x="27" y="28"/>
                </a:cubicBezTo>
                <a:cubicBezTo>
                  <a:pt x="36" y="17"/>
                  <a:pt x="43" y="9"/>
                  <a:pt x="49" y="0"/>
                </a:cubicBezTo>
                <a:cubicBezTo>
                  <a:pt x="51" y="1"/>
                  <a:pt x="53" y="1"/>
                  <a:pt x="55" y="2"/>
                </a:cubicBezTo>
                <a:cubicBezTo>
                  <a:pt x="50" y="18"/>
                  <a:pt x="44" y="34"/>
                  <a:pt x="39" y="51"/>
                </a:cubicBezTo>
                <a:cubicBezTo>
                  <a:pt x="36" y="51"/>
                  <a:pt x="34" y="52"/>
                  <a:pt x="31" y="52"/>
                </a:cubicBezTo>
                <a:cubicBezTo>
                  <a:pt x="21" y="38"/>
                  <a:pt x="11" y="24"/>
                  <a:pt x="0" y="9"/>
                </a:cubicBezTo>
                <a:cubicBezTo>
                  <a:pt x="3" y="8"/>
                  <a:pt x="6" y="6"/>
                  <a:pt x="8" y="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8" name="Freeform 77">
            <a:extLst>
              <a:ext uri="{FF2B5EF4-FFF2-40B4-BE49-F238E27FC236}">
                <a16:creationId xmlns:a16="http://schemas.microsoft.com/office/drawing/2014/main" id="{A2BD3D27-63A1-4718-AC09-28EB050E3D09}"/>
              </a:ext>
            </a:extLst>
          </p:cNvPr>
          <p:cNvSpPr>
            <a:spLocks/>
          </p:cNvSpPr>
          <p:nvPr/>
        </p:nvSpPr>
        <p:spPr bwMode="auto">
          <a:xfrm>
            <a:off x="2419351" y="4322763"/>
            <a:ext cx="74613" cy="73025"/>
          </a:xfrm>
          <a:custGeom>
            <a:avLst/>
            <a:gdLst>
              <a:gd name="T0" fmla="*/ 43 w 45"/>
              <a:gd name="T1" fmla="*/ 57 h 57"/>
              <a:gd name="T2" fmla="*/ 0 w 45"/>
              <a:gd name="T3" fmla="*/ 0 h 57"/>
              <a:gd name="T4" fmla="*/ 43 w 45"/>
              <a:gd name="T5" fmla="*/ 57 h 57"/>
            </a:gdLst>
            <a:ahLst/>
            <a:cxnLst>
              <a:cxn ang="0">
                <a:pos x="T0" y="T1"/>
              </a:cxn>
              <a:cxn ang="0">
                <a:pos x="T2" y="T3"/>
              </a:cxn>
              <a:cxn ang="0">
                <a:pos x="T4" y="T5"/>
              </a:cxn>
            </a:cxnLst>
            <a:rect l="0" t="0" r="r" b="b"/>
            <a:pathLst>
              <a:path w="45" h="57">
                <a:moveTo>
                  <a:pt x="43" y="57"/>
                </a:moveTo>
                <a:cubicBezTo>
                  <a:pt x="15" y="47"/>
                  <a:pt x="13" y="20"/>
                  <a:pt x="0" y="0"/>
                </a:cubicBezTo>
                <a:cubicBezTo>
                  <a:pt x="32" y="7"/>
                  <a:pt x="45" y="24"/>
                  <a:pt x="43" y="5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99" name="Freeform 78">
            <a:extLst>
              <a:ext uri="{FF2B5EF4-FFF2-40B4-BE49-F238E27FC236}">
                <a16:creationId xmlns:a16="http://schemas.microsoft.com/office/drawing/2014/main" id="{02923E5B-42A6-4357-926E-E8FF5B52E9D9}"/>
              </a:ext>
            </a:extLst>
          </p:cNvPr>
          <p:cNvSpPr>
            <a:spLocks/>
          </p:cNvSpPr>
          <p:nvPr/>
        </p:nvSpPr>
        <p:spPr bwMode="auto">
          <a:xfrm>
            <a:off x="479426" y="992188"/>
            <a:ext cx="88900" cy="63500"/>
          </a:xfrm>
          <a:custGeom>
            <a:avLst/>
            <a:gdLst>
              <a:gd name="T0" fmla="*/ 0 w 53"/>
              <a:gd name="T1" fmla="*/ 48 h 49"/>
              <a:gd name="T2" fmla="*/ 7 w 53"/>
              <a:gd name="T3" fmla="*/ 0 h 49"/>
              <a:gd name="T4" fmla="*/ 13 w 53"/>
              <a:gd name="T5" fmla="*/ 0 h 49"/>
              <a:gd name="T6" fmla="*/ 21 w 53"/>
              <a:gd name="T7" fmla="*/ 29 h 49"/>
              <a:gd name="T8" fmla="*/ 53 w 53"/>
              <a:gd name="T9" fmla="*/ 27 h 49"/>
              <a:gd name="T10" fmla="*/ 0 w 53"/>
              <a:gd name="T11" fmla="*/ 48 h 49"/>
            </a:gdLst>
            <a:ahLst/>
            <a:cxnLst>
              <a:cxn ang="0">
                <a:pos x="T0" y="T1"/>
              </a:cxn>
              <a:cxn ang="0">
                <a:pos x="T2" y="T3"/>
              </a:cxn>
              <a:cxn ang="0">
                <a:pos x="T4" y="T5"/>
              </a:cxn>
              <a:cxn ang="0">
                <a:pos x="T6" y="T7"/>
              </a:cxn>
              <a:cxn ang="0">
                <a:pos x="T8" y="T9"/>
              </a:cxn>
              <a:cxn ang="0">
                <a:pos x="T10" y="T11"/>
              </a:cxn>
            </a:cxnLst>
            <a:rect l="0" t="0" r="r" b="b"/>
            <a:pathLst>
              <a:path w="53" h="49">
                <a:moveTo>
                  <a:pt x="0" y="48"/>
                </a:moveTo>
                <a:cubicBezTo>
                  <a:pt x="3" y="29"/>
                  <a:pt x="5" y="15"/>
                  <a:pt x="7" y="0"/>
                </a:cubicBezTo>
                <a:cubicBezTo>
                  <a:pt x="9" y="0"/>
                  <a:pt x="11" y="0"/>
                  <a:pt x="13" y="0"/>
                </a:cubicBezTo>
                <a:cubicBezTo>
                  <a:pt x="15" y="9"/>
                  <a:pt x="18" y="19"/>
                  <a:pt x="21" y="29"/>
                </a:cubicBezTo>
                <a:cubicBezTo>
                  <a:pt x="31" y="28"/>
                  <a:pt x="41" y="28"/>
                  <a:pt x="53" y="27"/>
                </a:cubicBezTo>
                <a:cubicBezTo>
                  <a:pt x="42" y="49"/>
                  <a:pt x="22" y="42"/>
                  <a:pt x="0" y="4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0" name="Freeform 79">
            <a:extLst>
              <a:ext uri="{FF2B5EF4-FFF2-40B4-BE49-F238E27FC236}">
                <a16:creationId xmlns:a16="http://schemas.microsoft.com/office/drawing/2014/main" id="{5B5A0D1D-F723-4E17-837E-FEBA1EEB48FE}"/>
              </a:ext>
            </a:extLst>
          </p:cNvPr>
          <p:cNvSpPr>
            <a:spLocks/>
          </p:cNvSpPr>
          <p:nvPr/>
        </p:nvSpPr>
        <p:spPr bwMode="auto">
          <a:xfrm>
            <a:off x="558801" y="923925"/>
            <a:ext cx="58738" cy="61913"/>
          </a:xfrm>
          <a:custGeom>
            <a:avLst/>
            <a:gdLst>
              <a:gd name="T0" fmla="*/ 0 w 36"/>
              <a:gd name="T1" fmla="*/ 49 h 49"/>
              <a:gd name="T2" fmla="*/ 36 w 36"/>
              <a:gd name="T3" fmla="*/ 0 h 49"/>
              <a:gd name="T4" fmla="*/ 0 w 36"/>
              <a:gd name="T5" fmla="*/ 49 h 49"/>
            </a:gdLst>
            <a:ahLst/>
            <a:cxnLst>
              <a:cxn ang="0">
                <a:pos x="T0" y="T1"/>
              </a:cxn>
              <a:cxn ang="0">
                <a:pos x="T2" y="T3"/>
              </a:cxn>
              <a:cxn ang="0">
                <a:pos x="T4" y="T5"/>
              </a:cxn>
            </a:cxnLst>
            <a:rect l="0" t="0" r="r" b="b"/>
            <a:pathLst>
              <a:path w="36" h="49">
                <a:moveTo>
                  <a:pt x="0" y="49"/>
                </a:moveTo>
                <a:cubicBezTo>
                  <a:pt x="2" y="24"/>
                  <a:pt x="14" y="10"/>
                  <a:pt x="36" y="0"/>
                </a:cubicBezTo>
                <a:cubicBezTo>
                  <a:pt x="31" y="23"/>
                  <a:pt x="27" y="42"/>
                  <a:pt x="0" y="4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1" name="Freeform 80">
            <a:extLst>
              <a:ext uri="{FF2B5EF4-FFF2-40B4-BE49-F238E27FC236}">
                <a16:creationId xmlns:a16="http://schemas.microsoft.com/office/drawing/2014/main" id="{6880AC4A-E3B3-4B88-9D2A-8FA45CD5A7DE}"/>
              </a:ext>
            </a:extLst>
          </p:cNvPr>
          <p:cNvSpPr>
            <a:spLocks/>
          </p:cNvSpPr>
          <p:nvPr/>
        </p:nvSpPr>
        <p:spPr bwMode="auto">
          <a:xfrm>
            <a:off x="1087438" y="930275"/>
            <a:ext cx="57150" cy="58738"/>
          </a:xfrm>
          <a:custGeom>
            <a:avLst/>
            <a:gdLst>
              <a:gd name="T0" fmla="*/ 0 w 35"/>
              <a:gd name="T1" fmla="*/ 0 h 45"/>
              <a:gd name="T2" fmla="*/ 34 w 35"/>
              <a:gd name="T3" fmla="*/ 45 h 45"/>
              <a:gd name="T4" fmla="*/ 0 w 35"/>
              <a:gd name="T5" fmla="*/ 0 h 45"/>
            </a:gdLst>
            <a:ahLst/>
            <a:cxnLst>
              <a:cxn ang="0">
                <a:pos x="T0" y="T1"/>
              </a:cxn>
              <a:cxn ang="0">
                <a:pos x="T2" y="T3"/>
              </a:cxn>
              <a:cxn ang="0">
                <a:pos x="T4" y="T5"/>
              </a:cxn>
            </a:cxnLst>
            <a:rect l="0" t="0" r="r" b="b"/>
            <a:pathLst>
              <a:path w="35" h="45">
                <a:moveTo>
                  <a:pt x="0" y="0"/>
                </a:moveTo>
                <a:cubicBezTo>
                  <a:pt x="22" y="7"/>
                  <a:pt x="35" y="20"/>
                  <a:pt x="34" y="45"/>
                </a:cubicBezTo>
                <a:cubicBezTo>
                  <a:pt x="9" y="39"/>
                  <a:pt x="8" y="16"/>
                  <a:pt x="0"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2" name="Freeform 81">
            <a:extLst>
              <a:ext uri="{FF2B5EF4-FFF2-40B4-BE49-F238E27FC236}">
                <a16:creationId xmlns:a16="http://schemas.microsoft.com/office/drawing/2014/main" id="{5144F31A-8EDF-4677-B2D9-D7B115480A9F}"/>
              </a:ext>
            </a:extLst>
          </p:cNvPr>
          <p:cNvSpPr>
            <a:spLocks/>
          </p:cNvSpPr>
          <p:nvPr/>
        </p:nvSpPr>
        <p:spPr bwMode="auto">
          <a:xfrm>
            <a:off x="1185863" y="2374900"/>
            <a:ext cx="77788" cy="79375"/>
          </a:xfrm>
          <a:custGeom>
            <a:avLst/>
            <a:gdLst>
              <a:gd name="T0" fmla="*/ 42 w 47"/>
              <a:gd name="T1" fmla="*/ 0 h 61"/>
              <a:gd name="T2" fmla="*/ 38 w 47"/>
              <a:gd name="T3" fmla="*/ 61 h 61"/>
              <a:gd name="T4" fmla="*/ 31 w 47"/>
              <a:gd name="T5" fmla="*/ 61 h 61"/>
              <a:gd name="T6" fmla="*/ 28 w 47"/>
              <a:gd name="T7" fmla="*/ 13 h 61"/>
              <a:gd name="T8" fmla="*/ 6 w 47"/>
              <a:gd name="T9" fmla="*/ 12 h 61"/>
              <a:gd name="T10" fmla="*/ 2 w 47"/>
              <a:gd name="T11" fmla="*/ 33 h 61"/>
              <a:gd name="T12" fmla="*/ 0 w 47"/>
              <a:gd name="T13" fmla="*/ 33 h 61"/>
              <a:gd name="T14" fmla="*/ 0 w 47"/>
              <a:gd name="T15" fmla="*/ 0 h 61"/>
              <a:gd name="T16" fmla="*/ 42 w 47"/>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61">
                <a:moveTo>
                  <a:pt x="42" y="0"/>
                </a:moveTo>
                <a:cubicBezTo>
                  <a:pt x="40" y="21"/>
                  <a:pt x="47" y="41"/>
                  <a:pt x="38" y="61"/>
                </a:cubicBezTo>
                <a:cubicBezTo>
                  <a:pt x="35" y="61"/>
                  <a:pt x="33" y="61"/>
                  <a:pt x="31" y="61"/>
                </a:cubicBezTo>
                <a:cubicBezTo>
                  <a:pt x="30" y="46"/>
                  <a:pt x="29" y="30"/>
                  <a:pt x="28" y="13"/>
                </a:cubicBezTo>
                <a:cubicBezTo>
                  <a:pt x="21" y="13"/>
                  <a:pt x="14" y="13"/>
                  <a:pt x="6" y="12"/>
                </a:cubicBezTo>
                <a:cubicBezTo>
                  <a:pt x="5" y="20"/>
                  <a:pt x="3" y="27"/>
                  <a:pt x="2" y="33"/>
                </a:cubicBezTo>
                <a:cubicBezTo>
                  <a:pt x="1" y="33"/>
                  <a:pt x="1" y="33"/>
                  <a:pt x="0" y="33"/>
                </a:cubicBezTo>
                <a:cubicBezTo>
                  <a:pt x="0" y="23"/>
                  <a:pt x="0" y="12"/>
                  <a:pt x="0" y="0"/>
                </a:cubicBezTo>
                <a:cubicBezTo>
                  <a:pt x="13" y="0"/>
                  <a:pt x="26" y="0"/>
                  <a:pt x="42"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3" name="Freeform 82">
            <a:extLst>
              <a:ext uri="{FF2B5EF4-FFF2-40B4-BE49-F238E27FC236}">
                <a16:creationId xmlns:a16="http://schemas.microsoft.com/office/drawing/2014/main" id="{F36DBF13-8793-422B-8C64-64F6C7CA8F9E}"/>
              </a:ext>
            </a:extLst>
          </p:cNvPr>
          <p:cNvSpPr>
            <a:spLocks/>
          </p:cNvSpPr>
          <p:nvPr/>
        </p:nvSpPr>
        <p:spPr bwMode="auto">
          <a:xfrm>
            <a:off x="889001" y="2373313"/>
            <a:ext cx="76200" cy="80963"/>
          </a:xfrm>
          <a:custGeom>
            <a:avLst/>
            <a:gdLst>
              <a:gd name="T0" fmla="*/ 30 w 46"/>
              <a:gd name="T1" fmla="*/ 63 h 63"/>
              <a:gd name="T2" fmla="*/ 30 w 46"/>
              <a:gd name="T3" fmla="*/ 16 h 63"/>
              <a:gd name="T4" fmla="*/ 6 w 46"/>
              <a:gd name="T5" fmla="*/ 16 h 63"/>
              <a:gd name="T6" fmla="*/ 3 w 46"/>
              <a:gd name="T7" fmla="*/ 36 h 63"/>
              <a:gd name="T8" fmla="*/ 0 w 46"/>
              <a:gd name="T9" fmla="*/ 36 h 63"/>
              <a:gd name="T10" fmla="*/ 0 w 46"/>
              <a:gd name="T11" fmla="*/ 0 h 63"/>
              <a:gd name="T12" fmla="*/ 39 w 46"/>
              <a:gd name="T13" fmla="*/ 0 h 63"/>
              <a:gd name="T14" fmla="*/ 30 w 46"/>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3">
                <a:moveTo>
                  <a:pt x="30" y="63"/>
                </a:moveTo>
                <a:cubicBezTo>
                  <a:pt x="30" y="47"/>
                  <a:pt x="30" y="32"/>
                  <a:pt x="30" y="16"/>
                </a:cubicBezTo>
                <a:cubicBezTo>
                  <a:pt x="21" y="16"/>
                  <a:pt x="14" y="16"/>
                  <a:pt x="6" y="16"/>
                </a:cubicBezTo>
                <a:cubicBezTo>
                  <a:pt x="5" y="23"/>
                  <a:pt x="4" y="30"/>
                  <a:pt x="3" y="36"/>
                </a:cubicBezTo>
                <a:cubicBezTo>
                  <a:pt x="2" y="36"/>
                  <a:pt x="1" y="36"/>
                  <a:pt x="0" y="36"/>
                </a:cubicBezTo>
                <a:cubicBezTo>
                  <a:pt x="0" y="25"/>
                  <a:pt x="0" y="13"/>
                  <a:pt x="0" y="0"/>
                </a:cubicBezTo>
                <a:cubicBezTo>
                  <a:pt x="13" y="0"/>
                  <a:pt x="26" y="0"/>
                  <a:pt x="39" y="0"/>
                </a:cubicBezTo>
                <a:cubicBezTo>
                  <a:pt x="46" y="33"/>
                  <a:pt x="43" y="58"/>
                  <a:pt x="30" y="6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4" name="Freeform 83">
            <a:extLst>
              <a:ext uri="{FF2B5EF4-FFF2-40B4-BE49-F238E27FC236}">
                <a16:creationId xmlns:a16="http://schemas.microsoft.com/office/drawing/2014/main" id="{AFF86DC9-5F8D-42EA-B348-44EF89709EDE}"/>
              </a:ext>
            </a:extLst>
          </p:cNvPr>
          <p:cNvSpPr>
            <a:spLocks/>
          </p:cNvSpPr>
          <p:nvPr/>
        </p:nvSpPr>
        <p:spPr bwMode="auto">
          <a:xfrm>
            <a:off x="708026" y="2374900"/>
            <a:ext cx="69850" cy="77788"/>
          </a:xfrm>
          <a:custGeom>
            <a:avLst/>
            <a:gdLst>
              <a:gd name="T0" fmla="*/ 36 w 42"/>
              <a:gd name="T1" fmla="*/ 14 h 61"/>
              <a:gd name="T2" fmla="*/ 13 w 42"/>
              <a:gd name="T3" fmla="*/ 14 h 61"/>
              <a:gd name="T4" fmla="*/ 13 w 42"/>
              <a:gd name="T5" fmla="*/ 53 h 61"/>
              <a:gd name="T6" fmla="*/ 7 w 42"/>
              <a:gd name="T7" fmla="*/ 61 h 61"/>
              <a:gd name="T8" fmla="*/ 1 w 42"/>
              <a:gd name="T9" fmla="*/ 53 h 61"/>
              <a:gd name="T10" fmla="*/ 1 w 42"/>
              <a:gd name="T11" fmla="*/ 0 h 61"/>
              <a:gd name="T12" fmla="*/ 42 w 42"/>
              <a:gd name="T13" fmla="*/ 0 h 61"/>
              <a:gd name="T14" fmla="*/ 42 w 42"/>
              <a:gd name="T15" fmla="*/ 35 h 61"/>
              <a:gd name="T16" fmla="*/ 39 w 42"/>
              <a:gd name="T17" fmla="*/ 35 h 61"/>
              <a:gd name="T18" fmla="*/ 36 w 42"/>
              <a:gd name="T19" fmla="*/ 1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61">
                <a:moveTo>
                  <a:pt x="36" y="14"/>
                </a:moveTo>
                <a:cubicBezTo>
                  <a:pt x="29" y="14"/>
                  <a:pt x="22" y="14"/>
                  <a:pt x="13" y="14"/>
                </a:cubicBezTo>
                <a:cubicBezTo>
                  <a:pt x="13" y="27"/>
                  <a:pt x="13" y="40"/>
                  <a:pt x="13" y="53"/>
                </a:cubicBezTo>
                <a:cubicBezTo>
                  <a:pt x="13" y="56"/>
                  <a:pt x="9" y="59"/>
                  <a:pt x="7" y="61"/>
                </a:cubicBezTo>
                <a:cubicBezTo>
                  <a:pt x="5" y="59"/>
                  <a:pt x="1" y="56"/>
                  <a:pt x="1" y="53"/>
                </a:cubicBezTo>
                <a:cubicBezTo>
                  <a:pt x="0" y="36"/>
                  <a:pt x="1" y="19"/>
                  <a:pt x="1" y="0"/>
                </a:cubicBezTo>
                <a:cubicBezTo>
                  <a:pt x="15" y="0"/>
                  <a:pt x="27" y="0"/>
                  <a:pt x="42" y="0"/>
                </a:cubicBezTo>
                <a:cubicBezTo>
                  <a:pt x="42" y="11"/>
                  <a:pt x="42" y="23"/>
                  <a:pt x="42" y="35"/>
                </a:cubicBezTo>
                <a:cubicBezTo>
                  <a:pt x="41" y="35"/>
                  <a:pt x="40" y="35"/>
                  <a:pt x="39" y="35"/>
                </a:cubicBezTo>
                <a:cubicBezTo>
                  <a:pt x="38" y="29"/>
                  <a:pt x="38" y="22"/>
                  <a:pt x="36" y="1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5" name="Freeform 84">
            <a:extLst>
              <a:ext uri="{FF2B5EF4-FFF2-40B4-BE49-F238E27FC236}">
                <a16:creationId xmlns:a16="http://schemas.microsoft.com/office/drawing/2014/main" id="{ED37F997-D225-4AB9-9C68-12C15FD0E5B2}"/>
              </a:ext>
            </a:extLst>
          </p:cNvPr>
          <p:cNvSpPr>
            <a:spLocks/>
          </p:cNvSpPr>
          <p:nvPr/>
        </p:nvSpPr>
        <p:spPr bwMode="auto">
          <a:xfrm>
            <a:off x="1300163" y="2374900"/>
            <a:ext cx="76200" cy="79375"/>
          </a:xfrm>
          <a:custGeom>
            <a:avLst/>
            <a:gdLst>
              <a:gd name="T0" fmla="*/ 40 w 46"/>
              <a:gd name="T1" fmla="*/ 14 h 62"/>
              <a:gd name="T2" fmla="*/ 16 w 46"/>
              <a:gd name="T3" fmla="*/ 14 h 62"/>
              <a:gd name="T4" fmla="*/ 16 w 46"/>
              <a:gd name="T5" fmla="*/ 62 h 62"/>
              <a:gd name="T6" fmla="*/ 5 w 46"/>
              <a:gd name="T7" fmla="*/ 0 h 62"/>
              <a:gd name="T8" fmla="*/ 46 w 46"/>
              <a:gd name="T9" fmla="*/ 0 h 62"/>
              <a:gd name="T10" fmla="*/ 46 w 46"/>
              <a:gd name="T11" fmla="*/ 34 h 62"/>
              <a:gd name="T12" fmla="*/ 44 w 46"/>
              <a:gd name="T13" fmla="*/ 34 h 62"/>
              <a:gd name="T14" fmla="*/ 40 w 46"/>
              <a:gd name="T15" fmla="*/ 14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2">
                <a:moveTo>
                  <a:pt x="40" y="14"/>
                </a:moveTo>
                <a:cubicBezTo>
                  <a:pt x="32" y="14"/>
                  <a:pt x="26" y="14"/>
                  <a:pt x="16" y="14"/>
                </a:cubicBezTo>
                <a:cubicBezTo>
                  <a:pt x="16" y="30"/>
                  <a:pt x="16" y="45"/>
                  <a:pt x="16" y="62"/>
                </a:cubicBezTo>
                <a:cubicBezTo>
                  <a:pt x="2" y="56"/>
                  <a:pt x="0" y="43"/>
                  <a:pt x="5" y="0"/>
                </a:cubicBezTo>
                <a:cubicBezTo>
                  <a:pt x="18" y="0"/>
                  <a:pt x="32" y="0"/>
                  <a:pt x="46" y="0"/>
                </a:cubicBezTo>
                <a:cubicBezTo>
                  <a:pt x="46" y="12"/>
                  <a:pt x="46" y="23"/>
                  <a:pt x="46" y="34"/>
                </a:cubicBezTo>
                <a:cubicBezTo>
                  <a:pt x="45" y="34"/>
                  <a:pt x="44" y="34"/>
                  <a:pt x="44" y="34"/>
                </a:cubicBezTo>
                <a:cubicBezTo>
                  <a:pt x="43" y="28"/>
                  <a:pt x="41" y="22"/>
                  <a:pt x="40" y="1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06" name="Freeform 85">
            <a:extLst>
              <a:ext uri="{FF2B5EF4-FFF2-40B4-BE49-F238E27FC236}">
                <a16:creationId xmlns:a16="http://schemas.microsoft.com/office/drawing/2014/main" id="{F8E74860-4B36-4371-A0D0-217C9B4D030B}"/>
              </a:ext>
            </a:extLst>
          </p:cNvPr>
          <p:cNvSpPr>
            <a:spLocks/>
          </p:cNvSpPr>
          <p:nvPr/>
        </p:nvSpPr>
        <p:spPr bwMode="auto">
          <a:xfrm>
            <a:off x="998538" y="2371725"/>
            <a:ext cx="76200" cy="82550"/>
          </a:xfrm>
          <a:custGeom>
            <a:avLst/>
            <a:gdLst>
              <a:gd name="T0" fmla="*/ 16 w 46"/>
              <a:gd name="T1" fmla="*/ 17 h 64"/>
              <a:gd name="T2" fmla="*/ 16 w 46"/>
              <a:gd name="T3" fmla="*/ 64 h 64"/>
              <a:gd name="T4" fmla="*/ 6 w 46"/>
              <a:gd name="T5" fmla="*/ 0 h 64"/>
              <a:gd name="T6" fmla="*/ 25 w 46"/>
              <a:gd name="T7" fmla="*/ 0 h 64"/>
              <a:gd name="T8" fmla="*/ 46 w 46"/>
              <a:gd name="T9" fmla="*/ 0 h 64"/>
              <a:gd name="T10" fmla="*/ 46 w 46"/>
              <a:gd name="T11" fmla="*/ 36 h 64"/>
              <a:gd name="T12" fmla="*/ 44 w 46"/>
              <a:gd name="T13" fmla="*/ 36 h 64"/>
              <a:gd name="T14" fmla="*/ 41 w 46"/>
              <a:gd name="T15" fmla="*/ 17 h 64"/>
              <a:gd name="T16" fmla="*/ 16 w 46"/>
              <a:gd name="T17" fmla="*/ 1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64">
                <a:moveTo>
                  <a:pt x="16" y="17"/>
                </a:moveTo>
                <a:cubicBezTo>
                  <a:pt x="16" y="33"/>
                  <a:pt x="16" y="48"/>
                  <a:pt x="16" y="64"/>
                </a:cubicBezTo>
                <a:cubicBezTo>
                  <a:pt x="3" y="58"/>
                  <a:pt x="0" y="41"/>
                  <a:pt x="6" y="0"/>
                </a:cubicBezTo>
                <a:cubicBezTo>
                  <a:pt x="12" y="0"/>
                  <a:pt x="18" y="0"/>
                  <a:pt x="25" y="0"/>
                </a:cubicBezTo>
                <a:cubicBezTo>
                  <a:pt x="31" y="0"/>
                  <a:pt x="38" y="0"/>
                  <a:pt x="46" y="0"/>
                </a:cubicBezTo>
                <a:cubicBezTo>
                  <a:pt x="46" y="13"/>
                  <a:pt x="46" y="24"/>
                  <a:pt x="46" y="36"/>
                </a:cubicBezTo>
                <a:cubicBezTo>
                  <a:pt x="45" y="36"/>
                  <a:pt x="45" y="36"/>
                  <a:pt x="44" y="36"/>
                </a:cubicBezTo>
                <a:cubicBezTo>
                  <a:pt x="43" y="30"/>
                  <a:pt x="42" y="25"/>
                  <a:pt x="41" y="17"/>
                </a:cubicBezTo>
                <a:cubicBezTo>
                  <a:pt x="34" y="17"/>
                  <a:pt x="27" y="17"/>
                  <a:pt x="16" y="1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011" name="Freeform 89">
            <a:extLst>
              <a:ext uri="{FF2B5EF4-FFF2-40B4-BE49-F238E27FC236}">
                <a16:creationId xmlns:a16="http://schemas.microsoft.com/office/drawing/2014/main" id="{BA5FBE44-B661-4856-B637-357BBD99587C}"/>
              </a:ext>
            </a:extLst>
          </p:cNvPr>
          <p:cNvSpPr>
            <a:spLocks noEditPoints="1"/>
          </p:cNvSpPr>
          <p:nvPr/>
        </p:nvSpPr>
        <p:spPr bwMode="auto">
          <a:xfrm>
            <a:off x="4970463" y="506413"/>
            <a:ext cx="3856037" cy="2374900"/>
          </a:xfrm>
          <a:custGeom>
            <a:avLst/>
            <a:gdLst>
              <a:gd name="T0" fmla="*/ 658 w 1396"/>
              <a:gd name="T1" fmla="*/ 518 h 859"/>
              <a:gd name="T2" fmla="*/ 733 w 1396"/>
              <a:gd name="T3" fmla="*/ 562 h 859"/>
              <a:gd name="T4" fmla="*/ 735 w 1396"/>
              <a:gd name="T5" fmla="*/ 533 h 859"/>
              <a:gd name="T6" fmla="*/ 533 w 1396"/>
              <a:gd name="T7" fmla="*/ 213 h 859"/>
              <a:gd name="T8" fmla="*/ 414 w 1396"/>
              <a:gd name="T9" fmla="*/ 0 h 859"/>
              <a:gd name="T10" fmla="*/ 521 w 1396"/>
              <a:gd name="T11" fmla="*/ 169 h 859"/>
              <a:gd name="T12" fmla="*/ 667 w 1396"/>
              <a:gd name="T13" fmla="*/ 340 h 859"/>
              <a:gd name="T14" fmla="*/ 791 w 1396"/>
              <a:gd name="T15" fmla="*/ 269 h 859"/>
              <a:gd name="T16" fmla="*/ 1138 w 1396"/>
              <a:gd name="T17" fmla="*/ 326 h 859"/>
              <a:gd name="T18" fmla="*/ 1204 w 1396"/>
              <a:gd name="T19" fmla="*/ 417 h 859"/>
              <a:gd name="T20" fmla="*/ 1395 w 1396"/>
              <a:gd name="T21" fmla="*/ 771 h 859"/>
              <a:gd name="T22" fmla="*/ 83 w 1396"/>
              <a:gd name="T23" fmla="*/ 813 h 859"/>
              <a:gd name="T24" fmla="*/ 125 w 1396"/>
              <a:gd name="T25" fmla="*/ 721 h 859"/>
              <a:gd name="T26" fmla="*/ 1204 w 1396"/>
              <a:gd name="T27" fmla="*/ 496 h 859"/>
              <a:gd name="T28" fmla="*/ 1205 w 1396"/>
              <a:gd name="T29" fmla="*/ 497 h 859"/>
              <a:gd name="T30" fmla="*/ 1057 w 1396"/>
              <a:gd name="T31" fmla="*/ 453 h 859"/>
              <a:gd name="T32" fmla="*/ 1058 w 1396"/>
              <a:gd name="T33" fmla="*/ 454 h 859"/>
              <a:gd name="T34" fmla="*/ 259 w 1396"/>
              <a:gd name="T35" fmla="*/ 619 h 859"/>
              <a:gd name="T36" fmla="*/ 729 w 1396"/>
              <a:gd name="T37" fmla="*/ 732 h 859"/>
              <a:gd name="T38" fmla="*/ 729 w 1396"/>
              <a:gd name="T39" fmla="*/ 732 h 859"/>
              <a:gd name="T40" fmla="*/ 523 w 1396"/>
              <a:gd name="T41" fmla="*/ 729 h 859"/>
              <a:gd name="T42" fmla="*/ 906 w 1396"/>
              <a:gd name="T43" fmla="*/ 627 h 859"/>
              <a:gd name="T44" fmla="*/ 440 w 1396"/>
              <a:gd name="T45" fmla="*/ 590 h 859"/>
              <a:gd name="T46" fmla="*/ 849 w 1396"/>
              <a:gd name="T47" fmla="*/ 720 h 859"/>
              <a:gd name="T48" fmla="*/ 824 w 1396"/>
              <a:gd name="T49" fmla="*/ 679 h 859"/>
              <a:gd name="T50" fmla="*/ 783 w 1396"/>
              <a:gd name="T51" fmla="*/ 418 h 859"/>
              <a:gd name="T52" fmla="*/ 345 w 1396"/>
              <a:gd name="T53" fmla="*/ 602 h 859"/>
              <a:gd name="T54" fmla="*/ 1073 w 1396"/>
              <a:gd name="T55" fmla="*/ 659 h 859"/>
              <a:gd name="T56" fmla="*/ 1073 w 1396"/>
              <a:gd name="T57" fmla="*/ 721 h 859"/>
              <a:gd name="T58" fmla="*/ 1102 w 1396"/>
              <a:gd name="T59" fmla="*/ 627 h 859"/>
              <a:gd name="T60" fmla="*/ 672 w 1396"/>
              <a:gd name="T61" fmla="*/ 427 h 859"/>
              <a:gd name="T62" fmla="*/ 965 w 1396"/>
              <a:gd name="T63" fmla="*/ 451 h 859"/>
              <a:gd name="T64" fmla="*/ 1101 w 1396"/>
              <a:gd name="T65" fmla="*/ 460 h 859"/>
              <a:gd name="T66" fmla="*/ 225 w 1396"/>
              <a:gd name="T67" fmla="*/ 726 h 859"/>
              <a:gd name="T68" fmla="*/ 225 w 1396"/>
              <a:gd name="T69" fmla="*/ 726 h 859"/>
              <a:gd name="T70" fmla="*/ 165 w 1396"/>
              <a:gd name="T71" fmla="*/ 632 h 859"/>
              <a:gd name="T72" fmla="*/ 173 w 1396"/>
              <a:gd name="T73" fmla="*/ 701 h 859"/>
              <a:gd name="T74" fmla="*/ 1173 w 1396"/>
              <a:gd name="T75" fmla="*/ 703 h 859"/>
              <a:gd name="T76" fmla="*/ 405 w 1396"/>
              <a:gd name="T77" fmla="*/ 606 h 859"/>
              <a:gd name="T78" fmla="*/ 1165 w 1396"/>
              <a:gd name="T79" fmla="*/ 558 h 859"/>
              <a:gd name="T80" fmla="*/ 852 w 1396"/>
              <a:gd name="T81" fmla="*/ 477 h 859"/>
              <a:gd name="T82" fmla="*/ 1233 w 1396"/>
              <a:gd name="T83" fmla="*/ 708 h 859"/>
              <a:gd name="T84" fmla="*/ 1227 w 1396"/>
              <a:gd name="T85" fmla="*/ 704 h 859"/>
              <a:gd name="T86" fmla="*/ 1059 w 1396"/>
              <a:gd name="T87" fmla="*/ 397 h 859"/>
              <a:gd name="T88" fmla="*/ 1207 w 1396"/>
              <a:gd name="T89" fmla="*/ 710 h 859"/>
              <a:gd name="T90" fmla="*/ 859 w 1396"/>
              <a:gd name="T91" fmla="*/ 729 h 859"/>
              <a:gd name="T92" fmla="*/ 1118 w 1396"/>
              <a:gd name="T93" fmla="*/ 458 h 859"/>
              <a:gd name="T94" fmla="*/ 1256 w 1396"/>
              <a:gd name="T95" fmla="*/ 646 h 859"/>
              <a:gd name="T96" fmla="*/ 1262 w 1396"/>
              <a:gd name="T97" fmla="*/ 662 h 859"/>
              <a:gd name="T98" fmla="*/ 1078 w 1396"/>
              <a:gd name="T99" fmla="*/ 718 h 859"/>
              <a:gd name="T100" fmla="*/ 994 w 1396"/>
              <a:gd name="T101" fmla="*/ 335 h 859"/>
              <a:gd name="T102" fmla="*/ 708 w 1396"/>
              <a:gd name="T103" fmla="*/ 390 h 859"/>
              <a:gd name="T104" fmla="*/ 1184 w 1396"/>
              <a:gd name="T105" fmla="*/ 710 h 859"/>
              <a:gd name="T106" fmla="*/ 1007 w 1396"/>
              <a:gd name="T107" fmla="*/ 501 h 859"/>
              <a:gd name="T108" fmla="*/ 1258 w 1396"/>
              <a:gd name="T109" fmla="*/ 523 h 859"/>
              <a:gd name="T110" fmla="*/ 1251 w 1396"/>
              <a:gd name="T111" fmla="*/ 562 h 859"/>
              <a:gd name="T112" fmla="*/ 1230 w 1396"/>
              <a:gd name="T113" fmla="*/ 50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96" h="859">
                <a:moveTo>
                  <a:pt x="125" y="721"/>
                </a:moveTo>
                <a:cubicBezTo>
                  <a:pt x="125" y="686"/>
                  <a:pt x="125" y="654"/>
                  <a:pt x="125" y="620"/>
                </a:cubicBezTo>
                <a:cubicBezTo>
                  <a:pt x="165" y="594"/>
                  <a:pt x="210" y="581"/>
                  <a:pt x="255" y="570"/>
                </a:cubicBezTo>
                <a:cubicBezTo>
                  <a:pt x="375" y="540"/>
                  <a:pt x="497" y="526"/>
                  <a:pt x="620" y="521"/>
                </a:cubicBezTo>
                <a:cubicBezTo>
                  <a:pt x="633" y="521"/>
                  <a:pt x="645" y="519"/>
                  <a:pt x="658" y="518"/>
                </a:cubicBezTo>
                <a:cubicBezTo>
                  <a:pt x="669" y="518"/>
                  <a:pt x="680" y="514"/>
                  <a:pt x="687" y="528"/>
                </a:cubicBezTo>
                <a:cubicBezTo>
                  <a:pt x="689" y="533"/>
                  <a:pt x="702" y="531"/>
                  <a:pt x="709" y="533"/>
                </a:cubicBezTo>
                <a:cubicBezTo>
                  <a:pt x="715" y="536"/>
                  <a:pt x="721" y="540"/>
                  <a:pt x="726" y="546"/>
                </a:cubicBezTo>
                <a:cubicBezTo>
                  <a:pt x="550" y="549"/>
                  <a:pt x="377" y="562"/>
                  <a:pt x="206" y="604"/>
                </a:cubicBezTo>
                <a:cubicBezTo>
                  <a:pt x="380" y="572"/>
                  <a:pt x="555" y="560"/>
                  <a:pt x="733" y="562"/>
                </a:cubicBezTo>
                <a:cubicBezTo>
                  <a:pt x="756" y="615"/>
                  <a:pt x="779" y="668"/>
                  <a:pt x="803" y="721"/>
                </a:cubicBezTo>
                <a:cubicBezTo>
                  <a:pt x="805" y="727"/>
                  <a:pt x="812" y="731"/>
                  <a:pt x="817" y="736"/>
                </a:cubicBezTo>
                <a:cubicBezTo>
                  <a:pt x="819" y="734"/>
                  <a:pt x="821" y="733"/>
                  <a:pt x="823" y="732"/>
                </a:cubicBezTo>
                <a:cubicBezTo>
                  <a:pt x="815" y="713"/>
                  <a:pt x="807" y="695"/>
                  <a:pt x="799" y="676"/>
                </a:cubicBezTo>
                <a:cubicBezTo>
                  <a:pt x="777" y="629"/>
                  <a:pt x="755" y="581"/>
                  <a:pt x="735" y="533"/>
                </a:cubicBezTo>
                <a:cubicBezTo>
                  <a:pt x="730" y="521"/>
                  <a:pt x="723" y="515"/>
                  <a:pt x="711" y="518"/>
                </a:cubicBezTo>
                <a:cubicBezTo>
                  <a:pt x="696" y="521"/>
                  <a:pt x="691" y="512"/>
                  <a:pt x="686" y="500"/>
                </a:cubicBezTo>
                <a:cubicBezTo>
                  <a:pt x="663" y="444"/>
                  <a:pt x="641" y="388"/>
                  <a:pt x="618" y="332"/>
                </a:cubicBezTo>
                <a:cubicBezTo>
                  <a:pt x="607" y="303"/>
                  <a:pt x="607" y="303"/>
                  <a:pt x="576" y="309"/>
                </a:cubicBezTo>
                <a:cubicBezTo>
                  <a:pt x="562" y="277"/>
                  <a:pt x="548" y="245"/>
                  <a:pt x="533" y="213"/>
                </a:cubicBezTo>
                <a:cubicBezTo>
                  <a:pt x="530" y="207"/>
                  <a:pt x="528" y="198"/>
                  <a:pt x="523" y="195"/>
                </a:cubicBezTo>
                <a:cubicBezTo>
                  <a:pt x="503" y="183"/>
                  <a:pt x="502" y="166"/>
                  <a:pt x="504" y="147"/>
                </a:cubicBezTo>
                <a:cubicBezTo>
                  <a:pt x="505" y="132"/>
                  <a:pt x="504" y="116"/>
                  <a:pt x="504" y="98"/>
                </a:cubicBezTo>
                <a:cubicBezTo>
                  <a:pt x="474" y="111"/>
                  <a:pt x="465" y="88"/>
                  <a:pt x="454" y="71"/>
                </a:cubicBezTo>
                <a:cubicBezTo>
                  <a:pt x="440" y="48"/>
                  <a:pt x="425" y="26"/>
                  <a:pt x="414" y="0"/>
                </a:cubicBezTo>
                <a:cubicBezTo>
                  <a:pt x="420" y="7"/>
                  <a:pt x="428" y="13"/>
                  <a:pt x="433" y="20"/>
                </a:cubicBezTo>
                <a:cubicBezTo>
                  <a:pt x="446" y="39"/>
                  <a:pt x="458" y="58"/>
                  <a:pt x="471" y="77"/>
                </a:cubicBezTo>
                <a:cubicBezTo>
                  <a:pt x="475" y="82"/>
                  <a:pt x="484" y="86"/>
                  <a:pt x="490" y="86"/>
                </a:cubicBezTo>
                <a:cubicBezTo>
                  <a:pt x="510" y="86"/>
                  <a:pt x="523" y="97"/>
                  <a:pt x="523" y="117"/>
                </a:cubicBezTo>
                <a:cubicBezTo>
                  <a:pt x="523" y="134"/>
                  <a:pt x="521" y="152"/>
                  <a:pt x="521" y="169"/>
                </a:cubicBezTo>
                <a:cubicBezTo>
                  <a:pt x="521" y="172"/>
                  <a:pt x="523" y="176"/>
                  <a:pt x="524" y="178"/>
                </a:cubicBezTo>
                <a:cubicBezTo>
                  <a:pt x="534" y="198"/>
                  <a:pt x="544" y="217"/>
                  <a:pt x="553" y="236"/>
                </a:cubicBezTo>
                <a:cubicBezTo>
                  <a:pt x="562" y="258"/>
                  <a:pt x="573" y="263"/>
                  <a:pt x="593" y="252"/>
                </a:cubicBezTo>
                <a:cubicBezTo>
                  <a:pt x="615" y="240"/>
                  <a:pt x="629" y="244"/>
                  <a:pt x="644" y="263"/>
                </a:cubicBezTo>
                <a:cubicBezTo>
                  <a:pt x="661" y="286"/>
                  <a:pt x="672" y="310"/>
                  <a:pt x="667" y="340"/>
                </a:cubicBezTo>
                <a:cubicBezTo>
                  <a:pt x="668" y="337"/>
                  <a:pt x="670" y="335"/>
                  <a:pt x="670" y="332"/>
                </a:cubicBezTo>
                <a:cubicBezTo>
                  <a:pt x="680" y="298"/>
                  <a:pt x="680" y="298"/>
                  <a:pt x="716" y="298"/>
                </a:cubicBezTo>
                <a:cubicBezTo>
                  <a:pt x="721" y="297"/>
                  <a:pt x="726" y="298"/>
                  <a:pt x="733" y="298"/>
                </a:cubicBezTo>
                <a:cubicBezTo>
                  <a:pt x="733" y="291"/>
                  <a:pt x="734" y="285"/>
                  <a:pt x="734" y="279"/>
                </a:cubicBezTo>
                <a:cubicBezTo>
                  <a:pt x="753" y="276"/>
                  <a:pt x="771" y="273"/>
                  <a:pt x="791" y="269"/>
                </a:cubicBezTo>
                <a:cubicBezTo>
                  <a:pt x="792" y="278"/>
                  <a:pt x="792" y="285"/>
                  <a:pt x="793" y="294"/>
                </a:cubicBezTo>
                <a:cubicBezTo>
                  <a:pt x="802" y="294"/>
                  <a:pt x="811" y="294"/>
                  <a:pt x="820" y="294"/>
                </a:cubicBezTo>
                <a:cubicBezTo>
                  <a:pt x="821" y="286"/>
                  <a:pt x="821" y="279"/>
                  <a:pt x="822" y="269"/>
                </a:cubicBezTo>
                <a:cubicBezTo>
                  <a:pt x="850" y="270"/>
                  <a:pt x="877" y="271"/>
                  <a:pt x="904" y="274"/>
                </a:cubicBezTo>
                <a:cubicBezTo>
                  <a:pt x="984" y="283"/>
                  <a:pt x="1063" y="296"/>
                  <a:pt x="1138" y="326"/>
                </a:cubicBezTo>
                <a:cubicBezTo>
                  <a:pt x="1182" y="343"/>
                  <a:pt x="1224" y="366"/>
                  <a:pt x="1256" y="402"/>
                </a:cubicBezTo>
                <a:cubicBezTo>
                  <a:pt x="1268" y="415"/>
                  <a:pt x="1280" y="430"/>
                  <a:pt x="1275" y="452"/>
                </a:cubicBezTo>
                <a:cubicBezTo>
                  <a:pt x="1212" y="404"/>
                  <a:pt x="1140" y="378"/>
                  <a:pt x="1062" y="364"/>
                </a:cubicBezTo>
                <a:cubicBezTo>
                  <a:pt x="1107" y="381"/>
                  <a:pt x="1151" y="397"/>
                  <a:pt x="1195" y="413"/>
                </a:cubicBezTo>
                <a:cubicBezTo>
                  <a:pt x="1198" y="414"/>
                  <a:pt x="1201" y="416"/>
                  <a:pt x="1204" y="417"/>
                </a:cubicBezTo>
                <a:cubicBezTo>
                  <a:pt x="1275" y="453"/>
                  <a:pt x="1276" y="454"/>
                  <a:pt x="1276" y="533"/>
                </a:cubicBezTo>
                <a:cubicBezTo>
                  <a:pt x="1276" y="596"/>
                  <a:pt x="1276" y="658"/>
                  <a:pt x="1276" y="721"/>
                </a:cubicBezTo>
                <a:cubicBezTo>
                  <a:pt x="1302" y="728"/>
                  <a:pt x="1327" y="734"/>
                  <a:pt x="1352" y="741"/>
                </a:cubicBezTo>
                <a:cubicBezTo>
                  <a:pt x="1360" y="744"/>
                  <a:pt x="1369" y="746"/>
                  <a:pt x="1376" y="751"/>
                </a:cubicBezTo>
                <a:cubicBezTo>
                  <a:pt x="1383" y="756"/>
                  <a:pt x="1396" y="765"/>
                  <a:pt x="1395" y="771"/>
                </a:cubicBezTo>
                <a:cubicBezTo>
                  <a:pt x="1393" y="779"/>
                  <a:pt x="1383" y="789"/>
                  <a:pt x="1375" y="793"/>
                </a:cubicBezTo>
                <a:cubicBezTo>
                  <a:pt x="1349" y="802"/>
                  <a:pt x="1324" y="813"/>
                  <a:pt x="1297" y="816"/>
                </a:cubicBezTo>
                <a:cubicBezTo>
                  <a:pt x="1202" y="829"/>
                  <a:pt x="1106" y="844"/>
                  <a:pt x="1010" y="849"/>
                </a:cubicBezTo>
                <a:cubicBezTo>
                  <a:pt x="851" y="856"/>
                  <a:pt x="692" y="859"/>
                  <a:pt x="533" y="857"/>
                </a:cubicBezTo>
                <a:cubicBezTo>
                  <a:pt x="382" y="855"/>
                  <a:pt x="231" y="845"/>
                  <a:pt x="83" y="813"/>
                </a:cubicBezTo>
                <a:cubicBezTo>
                  <a:pt x="60" y="808"/>
                  <a:pt x="38" y="800"/>
                  <a:pt x="17" y="791"/>
                </a:cubicBezTo>
                <a:cubicBezTo>
                  <a:pt x="10" y="788"/>
                  <a:pt x="0" y="778"/>
                  <a:pt x="0" y="772"/>
                </a:cubicBezTo>
                <a:cubicBezTo>
                  <a:pt x="0" y="765"/>
                  <a:pt x="9" y="755"/>
                  <a:pt x="17" y="752"/>
                </a:cubicBezTo>
                <a:cubicBezTo>
                  <a:pt x="44" y="742"/>
                  <a:pt x="72" y="734"/>
                  <a:pt x="100" y="726"/>
                </a:cubicBezTo>
                <a:cubicBezTo>
                  <a:pt x="107" y="724"/>
                  <a:pt x="115" y="723"/>
                  <a:pt x="125" y="721"/>
                </a:cubicBezTo>
                <a:close/>
                <a:moveTo>
                  <a:pt x="1205" y="497"/>
                </a:moveTo>
                <a:cubicBezTo>
                  <a:pt x="1202" y="495"/>
                  <a:pt x="1198" y="493"/>
                  <a:pt x="1193" y="490"/>
                </a:cubicBezTo>
                <a:cubicBezTo>
                  <a:pt x="1195" y="515"/>
                  <a:pt x="1189" y="539"/>
                  <a:pt x="1197" y="561"/>
                </a:cubicBezTo>
                <a:cubicBezTo>
                  <a:pt x="1199" y="561"/>
                  <a:pt x="1202" y="561"/>
                  <a:pt x="1204" y="561"/>
                </a:cubicBezTo>
                <a:cubicBezTo>
                  <a:pt x="1204" y="539"/>
                  <a:pt x="1204" y="518"/>
                  <a:pt x="1204" y="496"/>
                </a:cubicBezTo>
                <a:cubicBezTo>
                  <a:pt x="1206" y="511"/>
                  <a:pt x="1208" y="526"/>
                  <a:pt x="1209" y="541"/>
                </a:cubicBezTo>
                <a:cubicBezTo>
                  <a:pt x="1210" y="548"/>
                  <a:pt x="1211" y="555"/>
                  <a:pt x="1211" y="561"/>
                </a:cubicBezTo>
                <a:cubicBezTo>
                  <a:pt x="1214" y="561"/>
                  <a:pt x="1216" y="561"/>
                  <a:pt x="1218" y="561"/>
                </a:cubicBezTo>
                <a:cubicBezTo>
                  <a:pt x="1217" y="540"/>
                  <a:pt x="1216" y="519"/>
                  <a:pt x="1214" y="499"/>
                </a:cubicBezTo>
                <a:cubicBezTo>
                  <a:pt x="1214" y="497"/>
                  <a:pt x="1211" y="483"/>
                  <a:pt x="1205" y="497"/>
                </a:cubicBezTo>
                <a:close/>
                <a:moveTo>
                  <a:pt x="1058" y="454"/>
                </a:moveTo>
                <a:cubicBezTo>
                  <a:pt x="1053" y="452"/>
                  <a:pt x="1048" y="451"/>
                  <a:pt x="1040" y="448"/>
                </a:cubicBezTo>
                <a:cubicBezTo>
                  <a:pt x="1040" y="481"/>
                  <a:pt x="1040" y="512"/>
                  <a:pt x="1040" y="544"/>
                </a:cubicBezTo>
                <a:cubicBezTo>
                  <a:pt x="1047" y="544"/>
                  <a:pt x="1054" y="544"/>
                  <a:pt x="1066" y="544"/>
                </a:cubicBezTo>
                <a:cubicBezTo>
                  <a:pt x="1063" y="513"/>
                  <a:pt x="1060" y="483"/>
                  <a:pt x="1057" y="453"/>
                </a:cubicBezTo>
                <a:cubicBezTo>
                  <a:pt x="1061" y="461"/>
                  <a:pt x="1068" y="469"/>
                  <a:pt x="1069" y="478"/>
                </a:cubicBezTo>
                <a:cubicBezTo>
                  <a:pt x="1071" y="498"/>
                  <a:pt x="1069" y="518"/>
                  <a:pt x="1070" y="538"/>
                </a:cubicBezTo>
                <a:cubicBezTo>
                  <a:pt x="1070" y="541"/>
                  <a:pt x="1072" y="545"/>
                  <a:pt x="1073" y="549"/>
                </a:cubicBezTo>
                <a:cubicBezTo>
                  <a:pt x="1079" y="474"/>
                  <a:pt x="1083" y="452"/>
                  <a:pt x="1055" y="447"/>
                </a:cubicBezTo>
                <a:cubicBezTo>
                  <a:pt x="1056" y="449"/>
                  <a:pt x="1057" y="451"/>
                  <a:pt x="1058" y="454"/>
                </a:cubicBezTo>
                <a:close/>
                <a:moveTo>
                  <a:pt x="259" y="620"/>
                </a:moveTo>
                <a:cubicBezTo>
                  <a:pt x="254" y="624"/>
                  <a:pt x="246" y="627"/>
                  <a:pt x="245" y="632"/>
                </a:cubicBezTo>
                <a:cubicBezTo>
                  <a:pt x="244" y="661"/>
                  <a:pt x="245" y="690"/>
                  <a:pt x="245" y="719"/>
                </a:cubicBezTo>
                <a:cubicBezTo>
                  <a:pt x="249" y="694"/>
                  <a:pt x="248" y="670"/>
                  <a:pt x="250" y="646"/>
                </a:cubicBezTo>
                <a:cubicBezTo>
                  <a:pt x="250" y="637"/>
                  <a:pt x="256" y="628"/>
                  <a:pt x="259" y="619"/>
                </a:cubicBezTo>
                <a:cubicBezTo>
                  <a:pt x="259" y="653"/>
                  <a:pt x="259" y="686"/>
                  <a:pt x="259" y="721"/>
                </a:cubicBezTo>
                <a:cubicBezTo>
                  <a:pt x="266" y="721"/>
                  <a:pt x="272" y="721"/>
                  <a:pt x="281" y="721"/>
                </a:cubicBezTo>
                <a:cubicBezTo>
                  <a:pt x="281" y="690"/>
                  <a:pt x="282" y="660"/>
                  <a:pt x="281" y="631"/>
                </a:cubicBezTo>
                <a:cubicBezTo>
                  <a:pt x="280" y="618"/>
                  <a:pt x="274" y="609"/>
                  <a:pt x="259" y="620"/>
                </a:cubicBezTo>
                <a:close/>
                <a:moveTo>
                  <a:pt x="729" y="732"/>
                </a:moveTo>
                <a:cubicBezTo>
                  <a:pt x="729" y="693"/>
                  <a:pt x="730" y="656"/>
                  <a:pt x="729" y="619"/>
                </a:cubicBezTo>
                <a:cubicBezTo>
                  <a:pt x="728" y="600"/>
                  <a:pt x="710" y="582"/>
                  <a:pt x="693" y="582"/>
                </a:cubicBezTo>
                <a:cubicBezTo>
                  <a:pt x="680" y="582"/>
                  <a:pt x="662" y="599"/>
                  <a:pt x="662" y="616"/>
                </a:cubicBezTo>
                <a:cubicBezTo>
                  <a:pt x="661" y="654"/>
                  <a:pt x="661" y="692"/>
                  <a:pt x="661" y="732"/>
                </a:cubicBezTo>
                <a:cubicBezTo>
                  <a:pt x="684" y="732"/>
                  <a:pt x="705" y="732"/>
                  <a:pt x="729" y="732"/>
                </a:cubicBezTo>
                <a:close/>
                <a:moveTo>
                  <a:pt x="586" y="729"/>
                </a:moveTo>
                <a:cubicBezTo>
                  <a:pt x="586" y="693"/>
                  <a:pt x="586" y="657"/>
                  <a:pt x="586" y="621"/>
                </a:cubicBezTo>
                <a:cubicBezTo>
                  <a:pt x="586" y="599"/>
                  <a:pt x="572" y="582"/>
                  <a:pt x="554" y="582"/>
                </a:cubicBezTo>
                <a:cubicBezTo>
                  <a:pt x="541" y="582"/>
                  <a:pt x="524" y="599"/>
                  <a:pt x="523" y="618"/>
                </a:cubicBezTo>
                <a:cubicBezTo>
                  <a:pt x="522" y="655"/>
                  <a:pt x="523" y="691"/>
                  <a:pt x="523" y="729"/>
                </a:cubicBezTo>
                <a:cubicBezTo>
                  <a:pt x="544" y="729"/>
                  <a:pt x="563" y="729"/>
                  <a:pt x="586" y="729"/>
                </a:cubicBezTo>
                <a:close/>
                <a:moveTo>
                  <a:pt x="965" y="725"/>
                </a:moveTo>
                <a:cubicBezTo>
                  <a:pt x="965" y="692"/>
                  <a:pt x="966" y="660"/>
                  <a:pt x="965" y="629"/>
                </a:cubicBezTo>
                <a:cubicBezTo>
                  <a:pt x="965" y="613"/>
                  <a:pt x="957" y="601"/>
                  <a:pt x="940" y="599"/>
                </a:cubicBezTo>
                <a:cubicBezTo>
                  <a:pt x="924" y="597"/>
                  <a:pt x="907" y="610"/>
                  <a:pt x="906" y="627"/>
                </a:cubicBezTo>
                <a:cubicBezTo>
                  <a:pt x="905" y="660"/>
                  <a:pt x="906" y="694"/>
                  <a:pt x="906" y="729"/>
                </a:cubicBezTo>
                <a:cubicBezTo>
                  <a:pt x="926" y="728"/>
                  <a:pt x="945" y="726"/>
                  <a:pt x="965" y="725"/>
                </a:cubicBezTo>
                <a:close/>
                <a:moveTo>
                  <a:pt x="465" y="728"/>
                </a:moveTo>
                <a:cubicBezTo>
                  <a:pt x="465" y="690"/>
                  <a:pt x="466" y="653"/>
                  <a:pt x="465" y="616"/>
                </a:cubicBezTo>
                <a:cubicBezTo>
                  <a:pt x="465" y="600"/>
                  <a:pt x="456" y="590"/>
                  <a:pt x="440" y="590"/>
                </a:cubicBezTo>
                <a:cubicBezTo>
                  <a:pt x="423" y="589"/>
                  <a:pt x="415" y="602"/>
                  <a:pt x="414" y="617"/>
                </a:cubicBezTo>
                <a:cubicBezTo>
                  <a:pt x="412" y="653"/>
                  <a:pt x="413" y="690"/>
                  <a:pt x="413" y="728"/>
                </a:cubicBezTo>
                <a:cubicBezTo>
                  <a:pt x="431" y="728"/>
                  <a:pt x="447" y="728"/>
                  <a:pt x="465" y="728"/>
                </a:cubicBezTo>
                <a:close/>
                <a:moveTo>
                  <a:pt x="843" y="722"/>
                </a:moveTo>
                <a:cubicBezTo>
                  <a:pt x="845" y="722"/>
                  <a:pt x="847" y="721"/>
                  <a:pt x="849" y="720"/>
                </a:cubicBezTo>
                <a:cubicBezTo>
                  <a:pt x="849" y="686"/>
                  <a:pt x="851" y="652"/>
                  <a:pt x="849" y="619"/>
                </a:cubicBezTo>
                <a:cubicBezTo>
                  <a:pt x="848" y="610"/>
                  <a:pt x="837" y="597"/>
                  <a:pt x="831" y="596"/>
                </a:cubicBezTo>
                <a:cubicBezTo>
                  <a:pt x="819" y="596"/>
                  <a:pt x="805" y="602"/>
                  <a:pt x="794" y="608"/>
                </a:cubicBezTo>
                <a:cubicBezTo>
                  <a:pt x="791" y="609"/>
                  <a:pt x="793" y="624"/>
                  <a:pt x="796" y="630"/>
                </a:cubicBezTo>
                <a:cubicBezTo>
                  <a:pt x="805" y="647"/>
                  <a:pt x="816" y="662"/>
                  <a:pt x="824" y="679"/>
                </a:cubicBezTo>
                <a:cubicBezTo>
                  <a:pt x="831" y="693"/>
                  <a:pt x="837" y="708"/>
                  <a:pt x="843" y="722"/>
                </a:cubicBezTo>
                <a:close/>
                <a:moveTo>
                  <a:pt x="838" y="477"/>
                </a:moveTo>
                <a:cubicBezTo>
                  <a:pt x="838" y="457"/>
                  <a:pt x="837" y="440"/>
                  <a:pt x="838" y="423"/>
                </a:cubicBezTo>
                <a:cubicBezTo>
                  <a:pt x="838" y="405"/>
                  <a:pt x="830" y="391"/>
                  <a:pt x="813" y="390"/>
                </a:cubicBezTo>
                <a:cubicBezTo>
                  <a:pt x="795" y="388"/>
                  <a:pt x="785" y="403"/>
                  <a:pt x="783" y="418"/>
                </a:cubicBezTo>
                <a:cubicBezTo>
                  <a:pt x="780" y="438"/>
                  <a:pt x="782" y="457"/>
                  <a:pt x="782" y="477"/>
                </a:cubicBezTo>
                <a:cubicBezTo>
                  <a:pt x="801" y="477"/>
                  <a:pt x="819" y="477"/>
                  <a:pt x="838" y="477"/>
                </a:cubicBezTo>
                <a:close/>
                <a:moveTo>
                  <a:pt x="361" y="725"/>
                </a:moveTo>
                <a:cubicBezTo>
                  <a:pt x="361" y="691"/>
                  <a:pt x="362" y="659"/>
                  <a:pt x="360" y="627"/>
                </a:cubicBezTo>
                <a:cubicBezTo>
                  <a:pt x="360" y="618"/>
                  <a:pt x="351" y="610"/>
                  <a:pt x="345" y="602"/>
                </a:cubicBezTo>
                <a:cubicBezTo>
                  <a:pt x="339" y="609"/>
                  <a:pt x="328" y="616"/>
                  <a:pt x="328" y="624"/>
                </a:cubicBezTo>
                <a:cubicBezTo>
                  <a:pt x="326" y="657"/>
                  <a:pt x="327" y="691"/>
                  <a:pt x="327" y="725"/>
                </a:cubicBezTo>
                <a:cubicBezTo>
                  <a:pt x="339" y="725"/>
                  <a:pt x="349" y="725"/>
                  <a:pt x="361" y="725"/>
                </a:cubicBezTo>
                <a:close/>
                <a:moveTo>
                  <a:pt x="1073" y="721"/>
                </a:moveTo>
                <a:cubicBezTo>
                  <a:pt x="1073" y="698"/>
                  <a:pt x="1073" y="678"/>
                  <a:pt x="1073" y="659"/>
                </a:cubicBezTo>
                <a:cubicBezTo>
                  <a:pt x="1073" y="648"/>
                  <a:pt x="1073" y="636"/>
                  <a:pt x="1069" y="626"/>
                </a:cubicBezTo>
                <a:cubicBezTo>
                  <a:pt x="1068" y="620"/>
                  <a:pt x="1058" y="613"/>
                  <a:pt x="1054" y="614"/>
                </a:cubicBezTo>
                <a:cubicBezTo>
                  <a:pt x="1048" y="615"/>
                  <a:pt x="1039" y="623"/>
                  <a:pt x="1038" y="628"/>
                </a:cubicBezTo>
                <a:cubicBezTo>
                  <a:pt x="1037" y="659"/>
                  <a:pt x="1038" y="690"/>
                  <a:pt x="1038" y="721"/>
                </a:cubicBezTo>
                <a:cubicBezTo>
                  <a:pt x="1051" y="721"/>
                  <a:pt x="1060" y="721"/>
                  <a:pt x="1073" y="721"/>
                </a:cubicBezTo>
                <a:close/>
                <a:moveTo>
                  <a:pt x="1129" y="717"/>
                </a:moveTo>
                <a:cubicBezTo>
                  <a:pt x="1129" y="692"/>
                  <a:pt x="1130" y="669"/>
                  <a:pt x="1129" y="647"/>
                </a:cubicBezTo>
                <a:cubicBezTo>
                  <a:pt x="1129" y="639"/>
                  <a:pt x="1129" y="631"/>
                  <a:pt x="1126" y="624"/>
                </a:cubicBezTo>
                <a:cubicBezTo>
                  <a:pt x="1123" y="619"/>
                  <a:pt x="1116" y="615"/>
                  <a:pt x="1111" y="614"/>
                </a:cubicBezTo>
                <a:cubicBezTo>
                  <a:pt x="1108" y="614"/>
                  <a:pt x="1102" y="622"/>
                  <a:pt x="1102" y="627"/>
                </a:cubicBezTo>
                <a:cubicBezTo>
                  <a:pt x="1101" y="657"/>
                  <a:pt x="1101" y="686"/>
                  <a:pt x="1101" y="717"/>
                </a:cubicBezTo>
                <a:cubicBezTo>
                  <a:pt x="1111" y="717"/>
                  <a:pt x="1119" y="717"/>
                  <a:pt x="1129" y="717"/>
                </a:cubicBezTo>
                <a:close/>
                <a:moveTo>
                  <a:pt x="718" y="464"/>
                </a:moveTo>
                <a:cubicBezTo>
                  <a:pt x="714" y="437"/>
                  <a:pt x="728" y="408"/>
                  <a:pt x="697" y="389"/>
                </a:cubicBezTo>
                <a:cubicBezTo>
                  <a:pt x="683" y="399"/>
                  <a:pt x="664" y="406"/>
                  <a:pt x="672" y="427"/>
                </a:cubicBezTo>
                <a:cubicBezTo>
                  <a:pt x="689" y="472"/>
                  <a:pt x="679" y="467"/>
                  <a:pt x="718" y="464"/>
                </a:cubicBezTo>
                <a:close/>
                <a:moveTo>
                  <a:pt x="1001" y="501"/>
                </a:moveTo>
                <a:cubicBezTo>
                  <a:pt x="1000" y="483"/>
                  <a:pt x="1000" y="466"/>
                  <a:pt x="997" y="450"/>
                </a:cubicBezTo>
                <a:cubicBezTo>
                  <a:pt x="996" y="443"/>
                  <a:pt x="986" y="439"/>
                  <a:pt x="980" y="433"/>
                </a:cubicBezTo>
                <a:cubicBezTo>
                  <a:pt x="975" y="439"/>
                  <a:pt x="966" y="445"/>
                  <a:pt x="965" y="451"/>
                </a:cubicBezTo>
                <a:cubicBezTo>
                  <a:pt x="963" y="467"/>
                  <a:pt x="964" y="484"/>
                  <a:pt x="964" y="501"/>
                </a:cubicBezTo>
                <a:cubicBezTo>
                  <a:pt x="976" y="501"/>
                  <a:pt x="987" y="501"/>
                  <a:pt x="1001" y="501"/>
                </a:cubicBezTo>
                <a:close/>
                <a:moveTo>
                  <a:pt x="1101" y="550"/>
                </a:moveTo>
                <a:cubicBezTo>
                  <a:pt x="1106" y="551"/>
                  <a:pt x="1112" y="552"/>
                  <a:pt x="1122" y="553"/>
                </a:cubicBezTo>
                <a:cubicBezTo>
                  <a:pt x="1116" y="521"/>
                  <a:pt x="1133" y="487"/>
                  <a:pt x="1101" y="460"/>
                </a:cubicBezTo>
                <a:cubicBezTo>
                  <a:pt x="1101" y="489"/>
                  <a:pt x="1101" y="518"/>
                  <a:pt x="1101" y="550"/>
                </a:cubicBezTo>
                <a:close/>
                <a:moveTo>
                  <a:pt x="651" y="733"/>
                </a:moveTo>
                <a:cubicBezTo>
                  <a:pt x="660" y="687"/>
                  <a:pt x="644" y="638"/>
                  <a:pt x="662" y="593"/>
                </a:cubicBezTo>
                <a:cubicBezTo>
                  <a:pt x="640" y="612"/>
                  <a:pt x="630" y="721"/>
                  <a:pt x="651" y="733"/>
                </a:cubicBezTo>
                <a:close/>
                <a:moveTo>
                  <a:pt x="225" y="726"/>
                </a:moveTo>
                <a:cubicBezTo>
                  <a:pt x="225" y="692"/>
                  <a:pt x="226" y="665"/>
                  <a:pt x="225" y="639"/>
                </a:cubicBezTo>
                <a:cubicBezTo>
                  <a:pt x="225" y="635"/>
                  <a:pt x="221" y="630"/>
                  <a:pt x="219" y="626"/>
                </a:cubicBezTo>
                <a:cubicBezTo>
                  <a:pt x="215" y="630"/>
                  <a:pt x="210" y="635"/>
                  <a:pt x="209" y="639"/>
                </a:cubicBezTo>
                <a:cubicBezTo>
                  <a:pt x="208" y="663"/>
                  <a:pt x="207" y="687"/>
                  <a:pt x="208" y="711"/>
                </a:cubicBezTo>
                <a:cubicBezTo>
                  <a:pt x="208" y="714"/>
                  <a:pt x="216" y="718"/>
                  <a:pt x="225" y="726"/>
                </a:cubicBezTo>
                <a:close/>
                <a:moveTo>
                  <a:pt x="520" y="599"/>
                </a:moveTo>
                <a:cubicBezTo>
                  <a:pt x="504" y="614"/>
                  <a:pt x="497" y="695"/>
                  <a:pt x="512" y="729"/>
                </a:cubicBezTo>
                <a:cubicBezTo>
                  <a:pt x="520" y="686"/>
                  <a:pt x="512" y="642"/>
                  <a:pt x="520" y="599"/>
                </a:cubicBezTo>
                <a:close/>
                <a:moveTo>
                  <a:pt x="169" y="632"/>
                </a:moveTo>
                <a:cubicBezTo>
                  <a:pt x="168" y="632"/>
                  <a:pt x="166" y="632"/>
                  <a:pt x="165" y="632"/>
                </a:cubicBezTo>
                <a:cubicBezTo>
                  <a:pt x="165" y="659"/>
                  <a:pt x="165" y="687"/>
                  <a:pt x="165" y="716"/>
                </a:cubicBezTo>
                <a:cubicBezTo>
                  <a:pt x="169" y="716"/>
                  <a:pt x="174" y="717"/>
                  <a:pt x="181" y="717"/>
                </a:cubicBezTo>
                <a:cubicBezTo>
                  <a:pt x="180" y="687"/>
                  <a:pt x="184" y="659"/>
                  <a:pt x="179" y="631"/>
                </a:cubicBezTo>
                <a:cubicBezTo>
                  <a:pt x="177" y="631"/>
                  <a:pt x="175" y="631"/>
                  <a:pt x="173" y="631"/>
                </a:cubicBezTo>
                <a:cubicBezTo>
                  <a:pt x="173" y="654"/>
                  <a:pt x="173" y="678"/>
                  <a:pt x="173" y="701"/>
                </a:cubicBezTo>
                <a:cubicBezTo>
                  <a:pt x="172" y="701"/>
                  <a:pt x="171" y="701"/>
                  <a:pt x="169" y="701"/>
                </a:cubicBezTo>
                <a:cubicBezTo>
                  <a:pt x="169" y="678"/>
                  <a:pt x="169" y="655"/>
                  <a:pt x="169" y="632"/>
                </a:cubicBezTo>
                <a:close/>
                <a:moveTo>
                  <a:pt x="1157" y="710"/>
                </a:moveTo>
                <a:cubicBezTo>
                  <a:pt x="1159" y="712"/>
                  <a:pt x="1161" y="714"/>
                  <a:pt x="1163" y="715"/>
                </a:cubicBezTo>
                <a:cubicBezTo>
                  <a:pt x="1167" y="711"/>
                  <a:pt x="1173" y="708"/>
                  <a:pt x="1173" y="703"/>
                </a:cubicBezTo>
                <a:cubicBezTo>
                  <a:pt x="1174" y="682"/>
                  <a:pt x="1174" y="660"/>
                  <a:pt x="1173" y="638"/>
                </a:cubicBezTo>
                <a:cubicBezTo>
                  <a:pt x="1173" y="634"/>
                  <a:pt x="1168" y="630"/>
                  <a:pt x="1165" y="626"/>
                </a:cubicBezTo>
                <a:cubicBezTo>
                  <a:pt x="1163" y="631"/>
                  <a:pt x="1158" y="635"/>
                  <a:pt x="1158" y="639"/>
                </a:cubicBezTo>
                <a:cubicBezTo>
                  <a:pt x="1157" y="663"/>
                  <a:pt x="1157" y="687"/>
                  <a:pt x="1157" y="710"/>
                </a:cubicBezTo>
                <a:close/>
                <a:moveTo>
                  <a:pt x="405" y="606"/>
                </a:moveTo>
                <a:cubicBezTo>
                  <a:pt x="393" y="619"/>
                  <a:pt x="389" y="709"/>
                  <a:pt x="405" y="730"/>
                </a:cubicBezTo>
                <a:cubicBezTo>
                  <a:pt x="405" y="685"/>
                  <a:pt x="405" y="644"/>
                  <a:pt x="405" y="606"/>
                </a:cubicBezTo>
                <a:close/>
                <a:moveTo>
                  <a:pt x="1150" y="470"/>
                </a:moveTo>
                <a:cubicBezTo>
                  <a:pt x="1150" y="501"/>
                  <a:pt x="1150" y="526"/>
                  <a:pt x="1151" y="550"/>
                </a:cubicBezTo>
                <a:cubicBezTo>
                  <a:pt x="1151" y="553"/>
                  <a:pt x="1159" y="555"/>
                  <a:pt x="1165" y="558"/>
                </a:cubicBezTo>
                <a:cubicBezTo>
                  <a:pt x="1170" y="503"/>
                  <a:pt x="1168" y="488"/>
                  <a:pt x="1150" y="470"/>
                </a:cubicBezTo>
                <a:close/>
                <a:moveTo>
                  <a:pt x="835" y="389"/>
                </a:moveTo>
                <a:cubicBezTo>
                  <a:pt x="838" y="404"/>
                  <a:pt x="843" y="420"/>
                  <a:pt x="845" y="436"/>
                </a:cubicBezTo>
                <a:cubicBezTo>
                  <a:pt x="847" y="447"/>
                  <a:pt x="845" y="458"/>
                  <a:pt x="846" y="468"/>
                </a:cubicBezTo>
                <a:cubicBezTo>
                  <a:pt x="846" y="471"/>
                  <a:pt x="850" y="474"/>
                  <a:pt x="852" y="477"/>
                </a:cubicBezTo>
                <a:cubicBezTo>
                  <a:pt x="854" y="474"/>
                  <a:pt x="857" y="471"/>
                  <a:pt x="857" y="468"/>
                </a:cubicBezTo>
                <a:cubicBezTo>
                  <a:pt x="858" y="454"/>
                  <a:pt x="857" y="439"/>
                  <a:pt x="858" y="424"/>
                </a:cubicBezTo>
                <a:cubicBezTo>
                  <a:pt x="858" y="404"/>
                  <a:pt x="848" y="394"/>
                  <a:pt x="835" y="389"/>
                </a:cubicBezTo>
                <a:close/>
                <a:moveTo>
                  <a:pt x="1227" y="704"/>
                </a:moveTo>
                <a:cubicBezTo>
                  <a:pt x="1229" y="705"/>
                  <a:pt x="1231" y="706"/>
                  <a:pt x="1233" y="708"/>
                </a:cubicBezTo>
                <a:cubicBezTo>
                  <a:pt x="1236" y="703"/>
                  <a:pt x="1242" y="699"/>
                  <a:pt x="1242" y="694"/>
                </a:cubicBezTo>
                <a:cubicBezTo>
                  <a:pt x="1243" y="679"/>
                  <a:pt x="1243" y="663"/>
                  <a:pt x="1242" y="648"/>
                </a:cubicBezTo>
                <a:cubicBezTo>
                  <a:pt x="1242" y="645"/>
                  <a:pt x="1237" y="641"/>
                  <a:pt x="1234" y="637"/>
                </a:cubicBezTo>
                <a:cubicBezTo>
                  <a:pt x="1232" y="641"/>
                  <a:pt x="1228" y="645"/>
                  <a:pt x="1227" y="648"/>
                </a:cubicBezTo>
                <a:cubicBezTo>
                  <a:pt x="1227" y="667"/>
                  <a:pt x="1227" y="685"/>
                  <a:pt x="1227" y="704"/>
                </a:cubicBezTo>
                <a:close/>
                <a:moveTo>
                  <a:pt x="322" y="611"/>
                </a:moveTo>
                <a:cubicBezTo>
                  <a:pt x="311" y="623"/>
                  <a:pt x="307" y="707"/>
                  <a:pt x="322" y="729"/>
                </a:cubicBezTo>
                <a:cubicBezTo>
                  <a:pt x="322" y="686"/>
                  <a:pt x="322" y="647"/>
                  <a:pt x="322" y="611"/>
                </a:cubicBezTo>
                <a:close/>
                <a:moveTo>
                  <a:pt x="1062" y="428"/>
                </a:moveTo>
                <a:cubicBezTo>
                  <a:pt x="1061" y="417"/>
                  <a:pt x="1061" y="407"/>
                  <a:pt x="1059" y="397"/>
                </a:cubicBezTo>
                <a:cubicBezTo>
                  <a:pt x="1059" y="394"/>
                  <a:pt x="1053" y="388"/>
                  <a:pt x="1050" y="388"/>
                </a:cubicBezTo>
                <a:cubicBezTo>
                  <a:pt x="1047" y="388"/>
                  <a:pt x="1040" y="393"/>
                  <a:pt x="1040" y="397"/>
                </a:cubicBezTo>
                <a:cubicBezTo>
                  <a:pt x="1038" y="407"/>
                  <a:pt x="1039" y="417"/>
                  <a:pt x="1039" y="428"/>
                </a:cubicBezTo>
                <a:cubicBezTo>
                  <a:pt x="1047" y="428"/>
                  <a:pt x="1053" y="428"/>
                  <a:pt x="1062" y="428"/>
                </a:cubicBezTo>
                <a:close/>
                <a:moveTo>
                  <a:pt x="1207" y="710"/>
                </a:moveTo>
                <a:cubicBezTo>
                  <a:pt x="1214" y="677"/>
                  <a:pt x="1211" y="640"/>
                  <a:pt x="1201" y="634"/>
                </a:cubicBezTo>
                <a:cubicBezTo>
                  <a:pt x="1194" y="659"/>
                  <a:pt x="1196" y="702"/>
                  <a:pt x="1207" y="710"/>
                </a:cubicBezTo>
                <a:close/>
                <a:moveTo>
                  <a:pt x="859" y="729"/>
                </a:moveTo>
                <a:cubicBezTo>
                  <a:pt x="870" y="700"/>
                  <a:pt x="866" y="628"/>
                  <a:pt x="859" y="618"/>
                </a:cubicBezTo>
                <a:cubicBezTo>
                  <a:pt x="859" y="654"/>
                  <a:pt x="859" y="692"/>
                  <a:pt x="859" y="729"/>
                </a:cubicBezTo>
                <a:close/>
                <a:moveTo>
                  <a:pt x="972" y="623"/>
                </a:moveTo>
                <a:cubicBezTo>
                  <a:pt x="972" y="656"/>
                  <a:pt x="972" y="690"/>
                  <a:pt x="972" y="725"/>
                </a:cubicBezTo>
                <a:cubicBezTo>
                  <a:pt x="982" y="704"/>
                  <a:pt x="980" y="634"/>
                  <a:pt x="972" y="623"/>
                </a:cubicBezTo>
                <a:close/>
                <a:moveTo>
                  <a:pt x="1131" y="552"/>
                </a:moveTo>
                <a:cubicBezTo>
                  <a:pt x="1127" y="521"/>
                  <a:pt x="1147" y="485"/>
                  <a:pt x="1118" y="458"/>
                </a:cubicBezTo>
                <a:cubicBezTo>
                  <a:pt x="1137" y="487"/>
                  <a:pt x="1118" y="522"/>
                  <a:pt x="1131" y="552"/>
                </a:cubicBezTo>
                <a:close/>
                <a:moveTo>
                  <a:pt x="1262" y="693"/>
                </a:moveTo>
                <a:cubicBezTo>
                  <a:pt x="1262" y="693"/>
                  <a:pt x="1263" y="693"/>
                  <a:pt x="1263" y="692"/>
                </a:cubicBezTo>
                <a:cubicBezTo>
                  <a:pt x="1263" y="679"/>
                  <a:pt x="1264" y="666"/>
                  <a:pt x="1263" y="653"/>
                </a:cubicBezTo>
                <a:cubicBezTo>
                  <a:pt x="1263" y="650"/>
                  <a:pt x="1259" y="647"/>
                  <a:pt x="1256" y="646"/>
                </a:cubicBezTo>
                <a:cubicBezTo>
                  <a:pt x="1255" y="645"/>
                  <a:pt x="1250" y="648"/>
                  <a:pt x="1250" y="649"/>
                </a:cubicBezTo>
                <a:cubicBezTo>
                  <a:pt x="1250" y="668"/>
                  <a:pt x="1250" y="686"/>
                  <a:pt x="1250" y="704"/>
                </a:cubicBezTo>
                <a:cubicBezTo>
                  <a:pt x="1253" y="704"/>
                  <a:pt x="1255" y="704"/>
                  <a:pt x="1258" y="703"/>
                </a:cubicBezTo>
                <a:cubicBezTo>
                  <a:pt x="1258" y="690"/>
                  <a:pt x="1258" y="676"/>
                  <a:pt x="1258" y="662"/>
                </a:cubicBezTo>
                <a:cubicBezTo>
                  <a:pt x="1259" y="662"/>
                  <a:pt x="1260" y="662"/>
                  <a:pt x="1262" y="662"/>
                </a:cubicBezTo>
                <a:cubicBezTo>
                  <a:pt x="1262" y="672"/>
                  <a:pt x="1262" y="683"/>
                  <a:pt x="1262" y="693"/>
                </a:cubicBezTo>
                <a:close/>
                <a:moveTo>
                  <a:pt x="1135" y="714"/>
                </a:moveTo>
                <a:cubicBezTo>
                  <a:pt x="1141" y="684"/>
                  <a:pt x="1143" y="655"/>
                  <a:pt x="1135" y="626"/>
                </a:cubicBezTo>
                <a:cubicBezTo>
                  <a:pt x="1135" y="655"/>
                  <a:pt x="1135" y="684"/>
                  <a:pt x="1135" y="714"/>
                </a:cubicBezTo>
                <a:close/>
                <a:moveTo>
                  <a:pt x="1078" y="718"/>
                </a:moveTo>
                <a:cubicBezTo>
                  <a:pt x="1080" y="718"/>
                  <a:pt x="1081" y="718"/>
                  <a:pt x="1082" y="718"/>
                </a:cubicBezTo>
                <a:cubicBezTo>
                  <a:pt x="1082" y="688"/>
                  <a:pt x="1082" y="658"/>
                  <a:pt x="1082" y="628"/>
                </a:cubicBezTo>
                <a:cubicBezTo>
                  <a:pt x="1081" y="628"/>
                  <a:pt x="1080" y="628"/>
                  <a:pt x="1078" y="628"/>
                </a:cubicBezTo>
                <a:cubicBezTo>
                  <a:pt x="1078" y="658"/>
                  <a:pt x="1078" y="688"/>
                  <a:pt x="1078" y="718"/>
                </a:cubicBezTo>
                <a:close/>
                <a:moveTo>
                  <a:pt x="994" y="335"/>
                </a:moveTo>
                <a:cubicBezTo>
                  <a:pt x="991" y="321"/>
                  <a:pt x="1001" y="302"/>
                  <a:pt x="975" y="303"/>
                </a:cubicBezTo>
                <a:cubicBezTo>
                  <a:pt x="970" y="334"/>
                  <a:pt x="971" y="337"/>
                  <a:pt x="994" y="335"/>
                </a:cubicBezTo>
                <a:close/>
                <a:moveTo>
                  <a:pt x="708" y="390"/>
                </a:moveTo>
                <a:cubicBezTo>
                  <a:pt x="735" y="411"/>
                  <a:pt x="720" y="441"/>
                  <a:pt x="728" y="467"/>
                </a:cubicBezTo>
                <a:cubicBezTo>
                  <a:pt x="743" y="432"/>
                  <a:pt x="734" y="398"/>
                  <a:pt x="708" y="390"/>
                </a:cubicBezTo>
                <a:close/>
                <a:moveTo>
                  <a:pt x="1175" y="557"/>
                </a:moveTo>
                <a:cubicBezTo>
                  <a:pt x="1187" y="519"/>
                  <a:pt x="1182" y="487"/>
                  <a:pt x="1170" y="477"/>
                </a:cubicBezTo>
                <a:cubicBezTo>
                  <a:pt x="1172" y="502"/>
                  <a:pt x="1173" y="530"/>
                  <a:pt x="1175" y="557"/>
                </a:cubicBezTo>
                <a:close/>
                <a:moveTo>
                  <a:pt x="1178" y="710"/>
                </a:moveTo>
                <a:cubicBezTo>
                  <a:pt x="1180" y="710"/>
                  <a:pt x="1182" y="710"/>
                  <a:pt x="1184" y="710"/>
                </a:cubicBezTo>
                <a:cubicBezTo>
                  <a:pt x="1183" y="684"/>
                  <a:pt x="1188" y="658"/>
                  <a:pt x="1178" y="632"/>
                </a:cubicBezTo>
                <a:cubicBezTo>
                  <a:pt x="1178" y="658"/>
                  <a:pt x="1178" y="684"/>
                  <a:pt x="1178" y="710"/>
                </a:cubicBezTo>
                <a:close/>
                <a:moveTo>
                  <a:pt x="1007" y="501"/>
                </a:moveTo>
                <a:cubicBezTo>
                  <a:pt x="1020" y="475"/>
                  <a:pt x="1015" y="445"/>
                  <a:pt x="1002" y="435"/>
                </a:cubicBezTo>
                <a:cubicBezTo>
                  <a:pt x="1004" y="456"/>
                  <a:pt x="1005" y="479"/>
                  <a:pt x="1007" y="501"/>
                </a:cubicBezTo>
                <a:close/>
                <a:moveTo>
                  <a:pt x="1104" y="333"/>
                </a:moveTo>
                <a:cubicBezTo>
                  <a:pt x="1106" y="346"/>
                  <a:pt x="1096" y="364"/>
                  <a:pt x="1122" y="365"/>
                </a:cubicBezTo>
                <a:cubicBezTo>
                  <a:pt x="1118" y="352"/>
                  <a:pt x="1131" y="334"/>
                  <a:pt x="1104" y="333"/>
                </a:cubicBezTo>
                <a:close/>
                <a:moveTo>
                  <a:pt x="1253" y="523"/>
                </a:moveTo>
                <a:cubicBezTo>
                  <a:pt x="1255" y="523"/>
                  <a:pt x="1256" y="523"/>
                  <a:pt x="1258" y="523"/>
                </a:cubicBezTo>
                <a:cubicBezTo>
                  <a:pt x="1258" y="537"/>
                  <a:pt x="1258" y="551"/>
                  <a:pt x="1258" y="565"/>
                </a:cubicBezTo>
                <a:cubicBezTo>
                  <a:pt x="1258" y="564"/>
                  <a:pt x="1258" y="564"/>
                  <a:pt x="1258" y="564"/>
                </a:cubicBezTo>
                <a:cubicBezTo>
                  <a:pt x="1258" y="547"/>
                  <a:pt x="1258" y="530"/>
                  <a:pt x="1258" y="513"/>
                </a:cubicBezTo>
                <a:cubicBezTo>
                  <a:pt x="1256" y="513"/>
                  <a:pt x="1254" y="513"/>
                  <a:pt x="1251" y="513"/>
                </a:cubicBezTo>
                <a:cubicBezTo>
                  <a:pt x="1251" y="529"/>
                  <a:pt x="1251" y="546"/>
                  <a:pt x="1251" y="562"/>
                </a:cubicBezTo>
                <a:cubicBezTo>
                  <a:pt x="1252" y="562"/>
                  <a:pt x="1253" y="562"/>
                  <a:pt x="1253" y="562"/>
                </a:cubicBezTo>
                <a:cubicBezTo>
                  <a:pt x="1253" y="549"/>
                  <a:pt x="1253" y="536"/>
                  <a:pt x="1253" y="523"/>
                </a:cubicBezTo>
                <a:close/>
                <a:moveTo>
                  <a:pt x="1226" y="564"/>
                </a:moveTo>
                <a:cubicBezTo>
                  <a:pt x="1228" y="564"/>
                  <a:pt x="1229" y="564"/>
                  <a:pt x="1230" y="564"/>
                </a:cubicBezTo>
                <a:cubicBezTo>
                  <a:pt x="1230" y="545"/>
                  <a:pt x="1230" y="526"/>
                  <a:pt x="1230" y="507"/>
                </a:cubicBezTo>
                <a:cubicBezTo>
                  <a:pt x="1229" y="507"/>
                  <a:pt x="1228" y="507"/>
                  <a:pt x="1226" y="507"/>
                </a:cubicBezTo>
                <a:cubicBezTo>
                  <a:pt x="1226" y="526"/>
                  <a:pt x="1226" y="545"/>
                  <a:pt x="1226" y="56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12" name="Freeform 90">
            <a:extLst>
              <a:ext uri="{FF2B5EF4-FFF2-40B4-BE49-F238E27FC236}">
                <a16:creationId xmlns:a16="http://schemas.microsoft.com/office/drawing/2014/main" id="{FF4ED28D-6B64-4DF1-A2B9-F2C43A47E02C}"/>
              </a:ext>
            </a:extLst>
          </p:cNvPr>
          <p:cNvSpPr>
            <a:spLocks noEditPoints="1"/>
          </p:cNvSpPr>
          <p:nvPr/>
        </p:nvSpPr>
        <p:spPr bwMode="auto">
          <a:xfrm>
            <a:off x="5302250" y="449263"/>
            <a:ext cx="1530350" cy="1751013"/>
          </a:xfrm>
          <a:custGeom>
            <a:avLst/>
            <a:gdLst>
              <a:gd name="T0" fmla="*/ 6 w 554"/>
              <a:gd name="T1" fmla="*/ 268 h 634"/>
              <a:gd name="T2" fmla="*/ 245 w 554"/>
              <a:gd name="T3" fmla="*/ 10 h 634"/>
              <a:gd name="T4" fmla="*/ 362 w 554"/>
              <a:gd name="T5" fmla="*/ 134 h 634"/>
              <a:gd name="T6" fmla="*/ 377 w 554"/>
              <a:gd name="T7" fmla="*/ 169 h 634"/>
              <a:gd name="T8" fmla="*/ 67 w 554"/>
              <a:gd name="T9" fmla="*/ 447 h 634"/>
              <a:gd name="T10" fmla="*/ 420 w 554"/>
              <a:gd name="T11" fmla="*/ 315 h 634"/>
              <a:gd name="T12" fmla="*/ 84 w 554"/>
              <a:gd name="T13" fmla="*/ 461 h 634"/>
              <a:gd name="T14" fmla="*/ 489 w 554"/>
              <a:gd name="T15" fmla="*/ 358 h 634"/>
              <a:gd name="T16" fmla="*/ 0 w 554"/>
              <a:gd name="T17" fmla="*/ 634 h 634"/>
              <a:gd name="T18" fmla="*/ 4 w 554"/>
              <a:gd name="T19" fmla="*/ 494 h 634"/>
              <a:gd name="T20" fmla="*/ 13 w 554"/>
              <a:gd name="T21" fmla="*/ 324 h 634"/>
              <a:gd name="T22" fmla="*/ 181 w 554"/>
              <a:gd name="T23" fmla="*/ 81 h 634"/>
              <a:gd name="T24" fmla="*/ 78 w 554"/>
              <a:gd name="T25" fmla="*/ 489 h 634"/>
              <a:gd name="T26" fmla="*/ 92 w 554"/>
              <a:gd name="T27" fmla="*/ 475 h 634"/>
              <a:gd name="T28" fmla="*/ 104 w 554"/>
              <a:gd name="T29" fmla="*/ 552 h 634"/>
              <a:gd name="T30" fmla="*/ 469 w 554"/>
              <a:gd name="T31" fmla="*/ 491 h 634"/>
              <a:gd name="T32" fmla="*/ 402 w 554"/>
              <a:gd name="T33" fmla="*/ 401 h 634"/>
              <a:gd name="T34" fmla="*/ 342 w 554"/>
              <a:gd name="T35" fmla="*/ 506 h 634"/>
              <a:gd name="T36" fmla="*/ 293 w 554"/>
              <a:gd name="T37" fmla="*/ 417 h 634"/>
              <a:gd name="T38" fmla="*/ 345 w 554"/>
              <a:gd name="T39" fmla="*/ 296 h 634"/>
              <a:gd name="T40" fmla="*/ 298 w 554"/>
              <a:gd name="T41" fmla="*/ 232 h 634"/>
              <a:gd name="T42" fmla="*/ 240 w 554"/>
              <a:gd name="T43" fmla="*/ 525 h 634"/>
              <a:gd name="T44" fmla="*/ 202 w 554"/>
              <a:gd name="T45" fmla="*/ 446 h 634"/>
              <a:gd name="T46" fmla="*/ 36 w 554"/>
              <a:gd name="T47" fmla="*/ 363 h 634"/>
              <a:gd name="T48" fmla="*/ 364 w 554"/>
              <a:gd name="T49" fmla="*/ 172 h 634"/>
              <a:gd name="T50" fmla="*/ 205 w 554"/>
              <a:gd name="T51" fmla="*/ 344 h 634"/>
              <a:gd name="T52" fmla="*/ 244 w 554"/>
              <a:gd name="T53" fmla="*/ 264 h 634"/>
              <a:gd name="T54" fmla="*/ 205 w 554"/>
              <a:gd name="T55" fmla="*/ 344 h 634"/>
              <a:gd name="T56" fmla="*/ 158 w 554"/>
              <a:gd name="T57" fmla="*/ 536 h 634"/>
              <a:gd name="T58" fmla="*/ 138 w 554"/>
              <a:gd name="T59" fmla="*/ 461 h 634"/>
              <a:gd name="T60" fmla="*/ 156 w 554"/>
              <a:gd name="T61" fmla="*/ 279 h 634"/>
              <a:gd name="T62" fmla="*/ 169 w 554"/>
              <a:gd name="T63" fmla="*/ 300 h 634"/>
              <a:gd name="T64" fmla="*/ 48 w 554"/>
              <a:gd name="T65" fmla="*/ 582 h 634"/>
              <a:gd name="T66" fmla="*/ 56 w 554"/>
              <a:gd name="T67" fmla="*/ 498 h 634"/>
              <a:gd name="T68" fmla="*/ 284 w 554"/>
              <a:gd name="T69" fmla="*/ 518 h 634"/>
              <a:gd name="T70" fmla="*/ 394 w 554"/>
              <a:gd name="T71" fmla="*/ 386 h 634"/>
              <a:gd name="T72" fmla="*/ 394 w 554"/>
              <a:gd name="T73" fmla="*/ 386 h 634"/>
              <a:gd name="T74" fmla="*/ 289 w 554"/>
              <a:gd name="T75" fmla="*/ 302 h 634"/>
              <a:gd name="T76" fmla="*/ 196 w 554"/>
              <a:gd name="T77" fmla="*/ 537 h 634"/>
              <a:gd name="T78" fmla="*/ 124 w 554"/>
              <a:gd name="T79" fmla="*/ 553 h 634"/>
              <a:gd name="T80" fmla="*/ 124 w 554"/>
              <a:gd name="T81" fmla="*/ 462 h 634"/>
              <a:gd name="T82" fmla="*/ 195 w 554"/>
              <a:gd name="T83" fmla="*/ 34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54" h="634">
                <a:moveTo>
                  <a:pt x="175" y="75"/>
                </a:moveTo>
                <a:cubicBezTo>
                  <a:pt x="143" y="103"/>
                  <a:pt x="108" y="129"/>
                  <a:pt x="80" y="161"/>
                </a:cubicBezTo>
                <a:cubicBezTo>
                  <a:pt x="53" y="193"/>
                  <a:pt x="33" y="232"/>
                  <a:pt x="6" y="268"/>
                </a:cubicBezTo>
                <a:cubicBezTo>
                  <a:pt x="12" y="246"/>
                  <a:pt x="15" y="223"/>
                  <a:pt x="23" y="203"/>
                </a:cubicBezTo>
                <a:cubicBezTo>
                  <a:pt x="47" y="147"/>
                  <a:pt x="89" y="107"/>
                  <a:pt x="137" y="74"/>
                </a:cubicBezTo>
                <a:cubicBezTo>
                  <a:pt x="172" y="51"/>
                  <a:pt x="209" y="32"/>
                  <a:pt x="245" y="10"/>
                </a:cubicBezTo>
                <a:cubicBezTo>
                  <a:pt x="262" y="0"/>
                  <a:pt x="272" y="7"/>
                  <a:pt x="281" y="21"/>
                </a:cubicBezTo>
                <a:cubicBezTo>
                  <a:pt x="300" y="51"/>
                  <a:pt x="319" y="82"/>
                  <a:pt x="339" y="112"/>
                </a:cubicBezTo>
                <a:cubicBezTo>
                  <a:pt x="345" y="120"/>
                  <a:pt x="355" y="127"/>
                  <a:pt x="362" y="134"/>
                </a:cubicBezTo>
                <a:cubicBezTo>
                  <a:pt x="242" y="173"/>
                  <a:pt x="122" y="221"/>
                  <a:pt x="42" y="332"/>
                </a:cubicBezTo>
                <a:cubicBezTo>
                  <a:pt x="131" y="231"/>
                  <a:pt x="248" y="178"/>
                  <a:pt x="377" y="142"/>
                </a:cubicBezTo>
                <a:cubicBezTo>
                  <a:pt x="377" y="152"/>
                  <a:pt x="378" y="160"/>
                  <a:pt x="377" y="169"/>
                </a:cubicBezTo>
                <a:cubicBezTo>
                  <a:pt x="376" y="189"/>
                  <a:pt x="380" y="204"/>
                  <a:pt x="396" y="221"/>
                </a:cubicBezTo>
                <a:cubicBezTo>
                  <a:pt x="415" y="242"/>
                  <a:pt x="422" y="274"/>
                  <a:pt x="435" y="302"/>
                </a:cubicBezTo>
                <a:cubicBezTo>
                  <a:pt x="302" y="328"/>
                  <a:pt x="173" y="358"/>
                  <a:pt x="67" y="447"/>
                </a:cubicBezTo>
                <a:cubicBezTo>
                  <a:pt x="71" y="444"/>
                  <a:pt x="75" y="442"/>
                  <a:pt x="79" y="439"/>
                </a:cubicBezTo>
                <a:cubicBezTo>
                  <a:pt x="165" y="380"/>
                  <a:pt x="261" y="347"/>
                  <a:pt x="362" y="327"/>
                </a:cubicBezTo>
                <a:cubicBezTo>
                  <a:pt x="381" y="323"/>
                  <a:pt x="401" y="319"/>
                  <a:pt x="420" y="315"/>
                </a:cubicBezTo>
                <a:cubicBezTo>
                  <a:pt x="434" y="312"/>
                  <a:pt x="444" y="315"/>
                  <a:pt x="444" y="332"/>
                </a:cubicBezTo>
                <a:cubicBezTo>
                  <a:pt x="303" y="356"/>
                  <a:pt x="165" y="387"/>
                  <a:pt x="52" y="483"/>
                </a:cubicBezTo>
                <a:cubicBezTo>
                  <a:pt x="62" y="475"/>
                  <a:pt x="73" y="468"/>
                  <a:pt x="84" y="461"/>
                </a:cubicBezTo>
                <a:cubicBezTo>
                  <a:pt x="169" y="406"/>
                  <a:pt x="265" y="378"/>
                  <a:pt x="364" y="359"/>
                </a:cubicBezTo>
                <a:cubicBezTo>
                  <a:pt x="397" y="352"/>
                  <a:pt x="431" y="348"/>
                  <a:pt x="464" y="343"/>
                </a:cubicBezTo>
                <a:cubicBezTo>
                  <a:pt x="477" y="341"/>
                  <a:pt x="484" y="344"/>
                  <a:pt x="489" y="358"/>
                </a:cubicBezTo>
                <a:cubicBezTo>
                  <a:pt x="508" y="408"/>
                  <a:pt x="528" y="458"/>
                  <a:pt x="548" y="508"/>
                </a:cubicBezTo>
                <a:cubicBezTo>
                  <a:pt x="550" y="513"/>
                  <a:pt x="552" y="519"/>
                  <a:pt x="554" y="524"/>
                </a:cubicBezTo>
                <a:cubicBezTo>
                  <a:pt x="365" y="542"/>
                  <a:pt x="176" y="544"/>
                  <a:pt x="0" y="634"/>
                </a:cubicBezTo>
                <a:cubicBezTo>
                  <a:pt x="2" y="623"/>
                  <a:pt x="5" y="612"/>
                  <a:pt x="5" y="601"/>
                </a:cubicBezTo>
                <a:cubicBezTo>
                  <a:pt x="5" y="573"/>
                  <a:pt x="2" y="546"/>
                  <a:pt x="1" y="519"/>
                </a:cubicBezTo>
                <a:cubicBezTo>
                  <a:pt x="0" y="511"/>
                  <a:pt x="0" y="501"/>
                  <a:pt x="4" y="494"/>
                </a:cubicBezTo>
                <a:cubicBezTo>
                  <a:pt x="15" y="471"/>
                  <a:pt x="12" y="448"/>
                  <a:pt x="8" y="424"/>
                </a:cubicBezTo>
                <a:cubicBezTo>
                  <a:pt x="6" y="412"/>
                  <a:pt x="3" y="398"/>
                  <a:pt x="7" y="387"/>
                </a:cubicBezTo>
                <a:cubicBezTo>
                  <a:pt x="14" y="366"/>
                  <a:pt x="16" y="346"/>
                  <a:pt x="13" y="324"/>
                </a:cubicBezTo>
                <a:cubicBezTo>
                  <a:pt x="9" y="282"/>
                  <a:pt x="29" y="247"/>
                  <a:pt x="50" y="213"/>
                </a:cubicBezTo>
                <a:cubicBezTo>
                  <a:pt x="81" y="163"/>
                  <a:pt x="122" y="123"/>
                  <a:pt x="170" y="89"/>
                </a:cubicBezTo>
                <a:cubicBezTo>
                  <a:pt x="174" y="87"/>
                  <a:pt x="177" y="84"/>
                  <a:pt x="181" y="81"/>
                </a:cubicBezTo>
                <a:cubicBezTo>
                  <a:pt x="179" y="79"/>
                  <a:pt x="177" y="77"/>
                  <a:pt x="175" y="75"/>
                </a:cubicBezTo>
                <a:close/>
                <a:moveTo>
                  <a:pt x="92" y="476"/>
                </a:moveTo>
                <a:cubicBezTo>
                  <a:pt x="87" y="480"/>
                  <a:pt x="78" y="484"/>
                  <a:pt x="78" y="489"/>
                </a:cubicBezTo>
                <a:cubicBezTo>
                  <a:pt x="77" y="514"/>
                  <a:pt x="77" y="540"/>
                  <a:pt x="77" y="566"/>
                </a:cubicBezTo>
                <a:cubicBezTo>
                  <a:pt x="81" y="545"/>
                  <a:pt x="80" y="523"/>
                  <a:pt x="82" y="501"/>
                </a:cubicBezTo>
                <a:cubicBezTo>
                  <a:pt x="83" y="492"/>
                  <a:pt x="89" y="484"/>
                  <a:pt x="92" y="475"/>
                </a:cubicBezTo>
                <a:cubicBezTo>
                  <a:pt x="90" y="505"/>
                  <a:pt x="88" y="535"/>
                  <a:pt x="85" y="565"/>
                </a:cubicBezTo>
                <a:cubicBezTo>
                  <a:pt x="88" y="566"/>
                  <a:pt x="90" y="567"/>
                  <a:pt x="93" y="568"/>
                </a:cubicBezTo>
                <a:cubicBezTo>
                  <a:pt x="97" y="563"/>
                  <a:pt x="104" y="558"/>
                  <a:pt x="104" y="552"/>
                </a:cubicBezTo>
                <a:cubicBezTo>
                  <a:pt x="106" y="531"/>
                  <a:pt x="105" y="509"/>
                  <a:pt x="104" y="487"/>
                </a:cubicBezTo>
                <a:cubicBezTo>
                  <a:pt x="104" y="483"/>
                  <a:pt x="96" y="479"/>
                  <a:pt x="92" y="476"/>
                </a:cubicBezTo>
                <a:close/>
                <a:moveTo>
                  <a:pt x="469" y="491"/>
                </a:moveTo>
                <a:cubicBezTo>
                  <a:pt x="469" y="461"/>
                  <a:pt x="470" y="432"/>
                  <a:pt x="469" y="404"/>
                </a:cubicBezTo>
                <a:cubicBezTo>
                  <a:pt x="469" y="384"/>
                  <a:pt x="453" y="369"/>
                  <a:pt x="436" y="367"/>
                </a:cubicBezTo>
                <a:cubicBezTo>
                  <a:pt x="422" y="366"/>
                  <a:pt x="403" y="383"/>
                  <a:pt x="402" y="401"/>
                </a:cubicBezTo>
                <a:cubicBezTo>
                  <a:pt x="401" y="433"/>
                  <a:pt x="402" y="465"/>
                  <a:pt x="402" y="499"/>
                </a:cubicBezTo>
                <a:cubicBezTo>
                  <a:pt x="425" y="496"/>
                  <a:pt x="447" y="494"/>
                  <a:pt x="469" y="491"/>
                </a:cubicBezTo>
                <a:close/>
                <a:moveTo>
                  <a:pt x="342" y="506"/>
                </a:moveTo>
                <a:cubicBezTo>
                  <a:pt x="342" y="476"/>
                  <a:pt x="343" y="448"/>
                  <a:pt x="342" y="420"/>
                </a:cubicBezTo>
                <a:cubicBezTo>
                  <a:pt x="342" y="405"/>
                  <a:pt x="336" y="392"/>
                  <a:pt x="319" y="391"/>
                </a:cubicBezTo>
                <a:cubicBezTo>
                  <a:pt x="302" y="390"/>
                  <a:pt x="293" y="403"/>
                  <a:pt x="293" y="417"/>
                </a:cubicBezTo>
                <a:cubicBezTo>
                  <a:pt x="291" y="449"/>
                  <a:pt x="292" y="481"/>
                  <a:pt x="292" y="515"/>
                </a:cubicBezTo>
                <a:cubicBezTo>
                  <a:pt x="309" y="512"/>
                  <a:pt x="325" y="509"/>
                  <a:pt x="342" y="506"/>
                </a:cubicBezTo>
                <a:close/>
                <a:moveTo>
                  <a:pt x="345" y="296"/>
                </a:moveTo>
                <a:cubicBezTo>
                  <a:pt x="345" y="274"/>
                  <a:pt x="346" y="253"/>
                  <a:pt x="345" y="232"/>
                </a:cubicBezTo>
                <a:cubicBezTo>
                  <a:pt x="345" y="217"/>
                  <a:pt x="337" y="206"/>
                  <a:pt x="320" y="207"/>
                </a:cubicBezTo>
                <a:cubicBezTo>
                  <a:pt x="305" y="207"/>
                  <a:pt x="298" y="218"/>
                  <a:pt x="298" y="232"/>
                </a:cubicBezTo>
                <a:cubicBezTo>
                  <a:pt x="297" y="257"/>
                  <a:pt x="297" y="283"/>
                  <a:pt x="297" y="310"/>
                </a:cubicBezTo>
                <a:cubicBezTo>
                  <a:pt x="314" y="305"/>
                  <a:pt x="329" y="301"/>
                  <a:pt x="345" y="296"/>
                </a:cubicBezTo>
                <a:close/>
                <a:moveTo>
                  <a:pt x="240" y="525"/>
                </a:moveTo>
                <a:cubicBezTo>
                  <a:pt x="240" y="497"/>
                  <a:pt x="240" y="471"/>
                  <a:pt x="239" y="445"/>
                </a:cubicBezTo>
                <a:cubicBezTo>
                  <a:pt x="239" y="433"/>
                  <a:pt x="237" y="418"/>
                  <a:pt x="222" y="420"/>
                </a:cubicBezTo>
                <a:cubicBezTo>
                  <a:pt x="214" y="421"/>
                  <a:pt x="203" y="436"/>
                  <a:pt x="202" y="446"/>
                </a:cubicBezTo>
                <a:cubicBezTo>
                  <a:pt x="200" y="475"/>
                  <a:pt x="201" y="504"/>
                  <a:pt x="201" y="534"/>
                </a:cubicBezTo>
                <a:cubicBezTo>
                  <a:pt x="215" y="531"/>
                  <a:pt x="226" y="528"/>
                  <a:pt x="240" y="525"/>
                </a:cubicBezTo>
                <a:close/>
                <a:moveTo>
                  <a:pt x="36" y="363"/>
                </a:moveTo>
                <a:cubicBezTo>
                  <a:pt x="71" y="333"/>
                  <a:pt x="103" y="302"/>
                  <a:pt x="140" y="276"/>
                </a:cubicBezTo>
                <a:cubicBezTo>
                  <a:pt x="204" y="231"/>
                  <a:pt x="276" y="203"/>
                  <a:pt x="351" y="182"/>
                </a:cubicBezTo>
                <a:cubicBezTo>
                  <a:pt x="356" y="181"/>
                  <a:pt x="360" y="176"/>
                  <a:pt x="364" y="172"/>
                </a:cubicBezTo>
                <a:cubicBezTo>
                  <a:pt x="363" y="170"/>
                  <a:pt x="361" y="169"/>
                  <a:pt x="360" y="167"/>
                </a:cubicBezTo>
                <a:cubicBezTo>
                  <a:pt x="236" y="206"/>
                  <a:pt x="118" y="253"/>
                  <a:pt x="36" y="363"/>
                </a:cubicBezTo>
                <a:close/>
                <a:moveTo>
                  <a:pt x="205" y="344"/>
                </a:moveTo>
                <a:cubicBezTo>
                  <a:pt x="217" y="339"/>
                  <a:pt x="228" y="336"/>
                  <a:pt x="238" y="331"/>
                </a:cubicBezTo>
                <a:cubicBezTo>
                  <a:pt x="241" y="330"/>
                  <a:pt x="245" y="325"/>
                  <a:pt x="245" y="322"/>
                </a:cubicBezTo>
                <a:cubicBezTo>
                  <a:pt x="245" y="302"/>
                  <a:pt x="247" y="283"/>
                  <a:pt x="244" y="264"/>
                </a:cubicBezTo>
                <a:cubicBezTo>
                  <a:pt x="243" y="256"/>
                  <a:pt x="232" y="250"/>
                  <a:pt x="225" y="243"/>
                </a:cubicBezTo>
                <a:cubicBezTo>
                  <a:pt x="218" y="250"/>
                  <a:pt x="207" y="257"/>
                  <a:pt x="206" y="264"/>
                </a:cubicBezTo>
                <a:cubicBezTo>
                  <a:pt x="204" y="290"/>
                  <a:pt x="205" y="316"/>
                  <a:pt x="205" y="344"/>
                </a:cubicBezTo>
                <a:close/>
                <a:moveTo>
                  <a:pt x="133" y="549"/>
                </a:moveTo>
                <a:cubicBezTo>
                  <a:pt x="135" y="551"/>
                  <a:pt x="137" y="552"/>
                  <a:pt x="139" y="554"/>
                </a:cubicBezTo>
                <a:cubicBezTo>
                  <a:pt x="145" y="548"/>
                  <a:pt x="157" y="542"/>
                  <a:pt x="158" y="536"/>
                </a:cubicBezTo>
                <a:cubicBezTo>
                  <a:pt x="160" y="511"/>
                  <a:pt x="159" y="487"/>
                  <a:pt x="158" y="462"/>
                </a:cubicBezTo>
                <a:cubicBezTo>
                  <a:pt x="158" y="457"/>
                  <a:pt x="152" y="452"/>
                  <a:pt x="149" y="447"/>
                </a:cubicBezTo>
                <a:cubicBezTo>
                  <a:pt x="145" y="452"/>
                  <a:pt x="138" y="456"/>
                  <a:pt x="138" y="461"/>
                </a:cubicBezTo>
                <a:cubicBezTo>
                  <a:pt x="135" y="490"/>
                  <a:pt x="134" y="520"/>
                  <a:pt x="133" y="549"/>
                </a:cubicBezTo>
                <a:close/>
                <a:moveTo>
                  <a:pt x="164" y="278"/>
                </a:moveTo>
                <a:cubicBezTo>
                  <a:pt x="161" y="278"/>
                  <a:pt x="158" y="278"/>
                  <a:pt x="156" y="279"/>
                </a:cubicBezTo>
                <a:cubicBezTo>
                  <a:pt x="135" y="305"/>
                  <a:pt x="150" y="337"/>
                  <a:pt x="145" y="366"/>
                </a:cubicBezTo>
                <a:cubicBezTo>
                  <a:pt x="164" y="365"/>
                  <a:pt x="171" y="357"/>
                  <a:pt x="170" y="339"/>
                </a:cubicBezTo>
                <a:cubicBezTo>
                  <a:pt x="168" y="326"/>
                  <a:pt x="170" y="313"/>
                  <a:pt x="169" y="300"/>
                </a:cubicBezTo>
                <a:cubicBezTo>
                  <a:pt x="169" y="292"/>
                  <a:pt x="166" y="285"/>
                  <a:pt x="164" y="278"/>
                </a:cubicBezTo>
                <a:close/>
                <a:moveTo>
                  <a:pt x="44" y="578"/>
                </a:moveTo>
                <a:cubicBezTo>
                  <a:pt x="45" y="580"/>
                  <a:pt x="47" y="581"/>
                  <a:pt x="48" y="582"/>
                </a:cubicBezTo>
                <a:cubicBezTo>
                  <a:pt x="53" y="579"/>
                  <a:pt x="62" y="576"/>
                  <a:pt x="63" y="572"/>
                </a:cubicBezTo>
                <a:cubicBezTo>
                  <a:pt x="64" y="548"/>
                  <a:pt x="63" y="523"/>
                  <a:pt x="63" y="498"/>
                </a:cubicBezTo>
                <a:cubicBezTo>
                  <a:pt x="61" y="498"/>
                  <a:pt x="58" y="498"/>
                  <a:pt x="56" y="498"/>
                </a:cubicBezTo>
                <a:cubicBezTo>
                  <a:pt x="33" y="522"/>
                  <a:pt x="51" y="552"/>
                  <a:pt x="44" y="578"/>
                </a:cubicBezTo>
                <a:close/>
                <a:moveTo>
                  <a:pt x="273" y="517"/>
                </a:moveTo>
                <a:cubicBezTo>
                  <a:pt x="276" y="517"/>
                  <a:pt x="280" y="518"/>
                  <a:pt x="284" y="518"/>
                </a:cubicBezTo>
                <a:cubicBezTo>
                  <a:pt x="286" y="482"/>
                  <a:pt x="284" y="445"/>
                  <a:pt x="283" y="409"/>
                </a:cubicBezTo>
                <a:cubicBezTo>
                  <a:pt x="266" y="444"/>
                  <a:pt x="277" y="481"/>
                  <a:pt x="273" y="517"/>
                </a:cubicBezTo>
                <a:close/>
                <a:moveTo>
                  <a:pt x="394" y="386"/>
                </a:moveTo>
                <a:cubicBezTo>
                  <a:pt x="371" y="423"/>
                  <a:pt x="386" y="462"/>
                  <a:pt x="385" y="500"/>
                </a:cubicBezTo>
                <a:cubicBezTo>
                  <a:pt x="390" y="496"/>
                  <a:pt x="394" y="490"/>
                  <a:pt x="394" y="485"/>
                </a:cubicBezTo>
                <a:cubicBezTo>
                  <a:pt x="394" y="453"/>
                  <a:pt x="394" y="420"/>
                  <a:pt x="394" y="386"/>
                </a:cubicBezTo>
                <a:close/>
                <a:moveTo>
                  <a:pt x="289" y="220"/>
                </a:moveTo>
                <a:cubicBezTo>
                  <a:pt x="267" y="249"/>
                  <a:pt x="281" y="283"/>
                  <a:pt x="280" y="315"/>
                </a:cubicBezTo>
                <a:cubicBezTo>
                  <a:pt x="285" y="312"/>
                  <a:pt x="289" y="307"/>
                  <a:pt x="289" y="302"/>
                </a:cubicBezTo>
                <a:cubicBezTo>
                  <a:pt x="290" y="275"/>
                  <a:pt x="289" y="248"/>
                  <a:pt x="289" y="220"/>
                </a:cubicBezTo>
                <a:close/>
                <a:moveTo>
                  <a:pt x="185" y="536"/>
                </a:moveTo>
                <a:cubicBezTo>
                  <a:pt x="188" y="537"/>
                  <a:pt x="192" y="537"/>
                  <a:pt x="196" y="537"/>
                </a:cubicBezTo>
                <a:cubicBezTo>
                  <a:pt x="196" y="499"/>
                  <a:pt x="196" y="462"/>
                  <a:pt x="196" y="426"/>
                </a:cubicBezTo>
                <a:cubicBezTo>
                  <a:pt x="174" y="459"/>
                  <a:pt x="191" y="499"/>
                  <a:pt x="185" y="536"/>
                </a:cubicBezTo>
                <a:close/>
                <a:moveTo>
                  <a:pt x="124" y="553"/>
                </a:moveTo>
                <a:cubicBezTo>
                  <a:pt x="125" y="553"/>
                  <a:pt x="127" y="553"/>
                  <a:pt x="128" y="553"/>
                </a:cubicBezTo>
                <a:cubicBezTo>
                  <a:pt x="128" y="523"/>
                  <a:pt x="128" y="492"/>
                  <a:pt x="128" y="462"/>
                </a:cubicBezTo>
                <a:cubicBezTo>
                  <a:pt x="127" y="462"/>
                  <a:pt x="125" y="462"/>
                  <a:pt x="124" y="462"/>
                </a:cubicBezTo>
                <a:cubicBezTo>
                  <a:pt x="124" y="492"/>
                  <a:pt x="124" y="523"/>
                  <a:pt x="124" y="553"/>
                </a:cubicBezTo>
                <a:close/>
                <a:moveTo>
                  <a:pt x="189" y="348"/>
                </a:moveTo>
                <a:cubicBezTo>
                  <a:pt x="191" y="348"/>
                  <a:pt x="193" y="348"/>
                  <a:pt x="195" y="348"/>
                </a:cubicBezTo>
                <a:cubicBezTo>
                  <a:pt x="195" y="320"/>
                  <a:pt x="195" y="293"/>
                  <a:pt x="195" y="265"/>
                </a:cubicBezTo>
                <a:cubicBezTo>
                  <a:pt x="186" y="292"/>
                  <a:pt x="191" y="320"/>
                  <a:pt x="189" y="34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17" name="Freeform 94">
            <a:extLst>
              <a:ext uri="{FF2B5EF4-FFF2-40B4-BE49-F238E27FC236}">
                <a16:creationId xmlns:a16="http://schemas.microsoft.com/office/drawing/2014/main" id="{1F05CE37-0901-4B35-8066-DF85AC00A707}"/>
              </a:ext>
            </a:extLst>
          </p:cNvPr>
          <p:cNvSpPr>
            <a:spLocks/>
          </p:cNvSpPr>
          <p:nvPr/>
        </p:nvSpPr>
        <p:spPr bwMode="auto">
          <a:xfrm>
            <a:off x="5549900" y="4438650"/>
            <a:ext cx="1784350" cy="525462"/>
          </a:xfrm>
          <a:custGeom>
            <a:avLst/>
            <a:gdLst>
              <a:gd name="T0" fmla="*/ 0 w 1003"/>
              <a:gd name="T1" fmla="*/ 90 h 295"/>
              <a:gd name="T2" fmla="*/ 151 w 1003"/>
              <a:gd name="T3" fmla="*/ 58 h 295"/>
              <a:gd name="T4" fmla="*/ 422 w 1003"/>
              <a:gd name="T5" fmla="*/ 20 h 295"/>
              <a:gd name="T6" fmla="*/ 599 w 1003"/>
              <a:gd name="T7" fmla="*/ 7 h 295"/>
              <a:gd name="T8" fmla="*/ 824 w 1003"/>
              <a:gd name="T9" fmla="*/ 0 h 295"/>
              <a:gd name="T10" fmla="*/ 842 w 1003"/>
              <a:gd name="T11" fmla="*/ 9 h 295"/>
              <a:gd name="T12" fmla="*/ 999 w 1003"/>
              <a:gd name="T13" fmla="*/ 279 h 295"/>
              <a:gd name="T14" fmla="*/ 1003 w 1003"/>
              <a:gd name="T15" fmla="*/ 287 h 295"/>
              <a:gd name="T16" fmla="*/ 936 w 1003"/>
              <a:gd name="T17" fmla="*/ 287 h 295"/>
              <a:gd name="T18" fmla="*/ 925 w 1003"/>
              <a:gd name="T19" fmla="*/ 277 h 295"/>
              <a:gd name="T20" fmla="*/ 820 w 1003"/>
              <a:gd name="T21" fmla="*/ 117 h 295"/>
              <a:gd name="T22" fmla="*/ 793 w 1003"/>
              <a:gd name="T23" fmla="*/ 89 h 295"/>
              <a:gd name="T24" fmla="*/ 821 w 1003"/>
              <a:gd name="T25" fmla="*/ 275 h 295"/>
              <a:gd name="T26" fmla="*/ 741 w 1003"/>
              <a:gd name="T27" fmla="*/ 275 h 295"/>
              <a:gd name="T28" fmla="*/ 727 w 1003"/>
              <a:gd name="T29" fmla="*/ 234 h 295"/>
              <a:gd name="T30" fmla="*/ 664 w 1003"/>
              <a:gd name="T31" fmla="*/ 81 h 295"/>
              <a:gd name="T32" fmla="*/ 647 w 1003"/>
              <a:gd name="T33" fmla="*/ 59 h 295"/>
              <a:gd name="T34" fmla="*/ 617 w 1003"/>
              <a:gd name="T35" fmla="*/ 63 h 295"/>
              <a:gd name="T36" fmla="*/ 602 w 1003"/>
              <a:gd name="T37" fmla="*/ 121 h 295"/>
              <a:gd name="T38" fmla="*/ 604 w 1003"/>
              <a:gd name="T39" fmla="*/ 266 h 295"/>
              <a:gd name="T40" fmla="*/ 605 w 1003"/>
              <a:gd name="T41" fmla="*/ 286 h 295"/>
              <a:gd name="T42" fmla="*/ 524 w 1003"/>
              <a:gd name="T43" fmla="*/ 286 h 295"/>
              <a:gd name="T44" fmla="*/ 464 w 1003"/>
              <a:gd name="T45" fmla="*/ 87 h 295"/>
              <a:gd name="T46" fmla="*/ 449 w 1003"/>
              <a:gd name="T47" fmla="*/ 186 h 295"/>
              <a:gd name="T48" fmla="*/ 453 w 1003"/>
              <a:gd name="T49" fmla="*/ 287 h 295"/>
              <a:gd name="T50" fmla="*/ 373 w 1003"/>
              <a:gd name="T51" fmla="*/ 287 h 295"/>
              <a:gd name="T52" fmla="*/ 362 w 1003"/>
              <a:gd name="T53" fmla="*/ 214 h 295"/>
              <a:gd name="T54" fmla="*/ 343 w 1003"/>
              <a:gd name="T55" fmla="*/ 134 h 295"/>
              <a:gd name="T56" fmla="*/ 333 w 1003"/>
              <a:gd name="T57" fmla="*/ 114 h 295"/>
              <a:gd name="T58" fmla="*/ 319 w 1003"/>
              <a:gd name="T59" fmla="*/ 115 h 295"/>
              <a:gd name="T60" fmla="*/ 308 w 1003"/>
              <a:gd name="T61" fmla="*/ 166 h 295"/>
              <a:gd name="T62" fmla="*/ 308 w 1003"/>
              <a:gd name="T63" fmla="*/ 274 h 295"/>
              <a:gd name="T64" fmla="*/ 308 w 1003"/>
              <a:gd name="T65" fmla="*/ 286 h 295"/>
              <a:gd name="T66" fmla="*/ 224 w 1003"/>
              <a:gd name="T67" fmla="*/ 286 h 295"/>
              <a:gd name="T68" fmla="*/ 224 w 1003"/>
              <a:gd name="T69" fmla="*/ 213 h 295"/>
              <a:gd name="T70" fmla="*/ 212 w 1003"/>
              <a:gd name="T71" fmla="*/ 144 h 295"/>
              <a:gd name="T72" fmla="*/ 200 w 1003"/>
              <a:gd name="T73" fmla="*/ 129 h 295"/>
              <a:gd name="T74" fmla="*/ 189 w 1003"/>
              <a:gd name="T75" fmla="*/ 145 h 295"/>
              <a:gd name="T76" fmla="*/ 182 w 1003"/>
              <a:gd name="T77" fmla="*/ 204 h 295"/>
              <a:gd name="T78" fmla="*/ 181 w 1003"/>
              <a:gd name="T79" fmla="*/ 287 h 295"/>
              <a:gd name="T80" fmla="*/ 121 w 1003"/>
              <a:gd name="T81" fmla="*/ 287 h 295"/>
              <a:gd name="T82" fmla="*/ 102 w 1003"/>
              <a:gd name="T83" fmla="*/ 156 h 295"/>
              <a:gd name="T84" fmla="*/ 94 w 1003"/>
              <a:gd name="T85" fmla="*/ 285 h 295"/>
              <a:gd name="T86" fmla="*/ 5 w 1003"/>
              <a:gd name="T87" fmla="*/ 243 h 295"/>
              <a:gd name="T88" fmla="*/ 0 w 1003"/>
              <a:gd name="T89" fmla="*/ 231 h 295"/>
              <a:gd name="T90" fmla="*/ 0 w 1003"/>
              <a:gd name="T91" fmla="*/ 9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03" h="295">
                <a:moveTo>
                  <a:pt x="0" y="90"/>
                </a:moveTo>
                <a:cubicBezTo>
                  <a:pt x="50" y="79"/>
                  <a:pt x="100" y="66"/>
                  <a:pt x="151" y="58"/>
                </a:cubicBezTo>
                <a:cubicBezTo>
                  <a:pt x="241" y="43"/>
                  <a:pt x="331" y="31"/>
                  <a:pt x="422" y="20"/>
                </a:cubicBezTo>
                <a:cubicBezTo>
                  <a:pt x="481" y="13"/>
                  <a:pt x="540" y="9"/>
                  <a:pt x="599" y="7"/>
                </a:cubicBezTo>
                <a:cubicBezTo>
                  <a:pt x="674" y="3"/>
                  <a:pt x="749" y="2"/>
                  <a:pt x="824" y="0"/>
                </a:cubicBezTo>
                <a:cubicBezTo>
                  <a:pt x="831" y="0"/>
                  <a:pt x="837" y="1"/>
                  <a:pt x="842" y="9"/>
                </a:cubicBezTo>
                <a:cubicBezTo>
                  <a:pt x="894" y="99"/>
                  <a:pt x="947" y="189"/>
                  <a:pt x="999" y="279"/>
                </a:cubicBezTo>
                <a:cubicBezTo>
                  <a:pt x="1000" y="281"/>
                  <a:pt x="1001" y="283"/>
                  <a:pt x="1003" y="287"/>
                </a:cubicBezTo>
                <a:cubicBezTo>
                  <a:pt x="980" y="287"/>
                  <a:pt x="958" y="288"/>
                  <a:pt x="936" y="287"/>
                </a:cubicBezTo>
                <a:cubicBezTo>
                  <a:pt x="932" y="287"/>
                  <a:pt x="928" y="281"/>
                  <a:pt x="925" y="277"/>
                </a:cubicBezTo>
                <a:cubicBezTo>
                  <a:pt x="890" y="224"/>
                  <a:pt x="856" y="170"/>
                  <a:pt x="820" y="117"/>
                </a:cubicBezTo>
                <a:cubicBezTo>
                  <a:pt x="813" y="106"/>
                  <a:pt x="804" y="98"/>
                  <a:pt x="793" y="89"/>
                </a:cubicBezTo>
                <a:cubicBezTo>
                  <a:pt x="791" y="152"/>
                  <a:pt x="807" y="212"/>
                  <a:pt x="821" y="275"/>
                </a:cubicBezTo>
                <a:cubicBezTo>
                  <a:pt x="794" y="275"/>
                  <a:pt x="768" y="275"/>
                  <a:pt x="741" y="275"/>
                </a:cubicBezTo>
                <a:cubicBezTo>
                  <a:pt x="736" y="262"/>
                  <a:pt x="732" y="248"/>
                  <a:pt x="727" y="234"/>
                </a:cubicBezTo>
                <a:cubicBezTo>
                  <a:pt x="711" y="181"/>
                  <a:pt x="693" y="129"/>
                  <a:pt x="664" y="81"/>
                </a:cubicBezTo>
                <a:cubicBezTo>
                  <a:pt x="659" y="73"/>
                  <a:pt x="653" y="66"/>
                  <a:pt x="647" y="59"/>
                </a:cubicBezTo>
                <a:cubicBezTo>
                  <a:pt x="636" y="47"/>
                  <a:pt x="623" y="48"/>
                  <a:pt x="617" y="63"/>
                </a:cubicBezTo>
                <a:cubicBezTo>
                  <a:pt x="610" y="81"/>
                  <a:pt x="603" y="101"/>
                  <a:pt x="602" y="121"/>
                </a:cubicBezTo>
                <a:cubicBezTo>
                  <a:pt x="601" y="169"/>
                  <a:pt x="603" y="218"/>
                  <a:pt x="604" y="266"/>
                </a:cubicBezTo>
                <a:cubicBezTo>
                  <a:pt x="604" y="272"/>
                  <a:pt x="604" y="279"/>
                  <a:pt x="605" y="286"/>
                </a:cubicBezTo>
                <a:cubicBezTo>
                  <a:pt x="578" y="286"/>
                  <a:pt x="551" y="286"/>
                  <a:pt x="524" y="286"/>
                </a:cubicBezTo>
                <a:cubicBezTo>
                  <a:pt x="508" y="219"/>
                  <a:pt x="501" y="148"/>
                  <a:pt x="464" y="87"/>
                </a:cubicBezTo>
                <a:cubicBezTo>
                  <a:pt x="445" y="119"/>
                  <a:pt x="448" y="153"/>
                  <a:pt x="449" y="186"/>
                </a:cubicBezTo>
                <a:cubicBezTo>
                  <a:pt x="449" y="219"/>
                  <a:pt x="451" y="253"/>
                  <a:pt x="453" y="287"/>
                </a:cubicBezTo>
                <a:cubicBezTo>
                  <a:pt x="427" y="287"/>
                  <a:pt x="400" y="287"/>
                  <a:pt x="373" y="287"/>
                </a:cubicBezTo>
                <a:cubicBezTo>
                  <a:pt x="369" y="262"/>
                  <a:pt x="367" y="238"/>
                  <a:pt x="362" y="214"/>
                </a:cubicBezTo>
                <a:cubicBezTo>
                  <a:pt x="357" y="187"/>
                  <a:pt x="350" y="160"/>
                  <a:pt x="343" y="134"/>
                </a:cubicBezTo>
                <a:cubicBezTo>
                  <a:pt x="341" y="127"/>
                  <a:pt x="337" y="120"/>
                  <a:pt x="333" y="114"/>
                </a:cubicBezTo>
                <a:cubicBezTo>
                  <a:pt x="328" y="106"/>
                  <a:pt x="321" y="105"/>
                  <a:pt x="319" y="115"/>
                </a:cubicBezTo>
                <a:cubicBezTo>
                  <a:pt x="314" y="132"/>
                  <a:pt x="309" y="149"/>
                  <a:pt x="308" y="166"/>
                </a:cubicBezTo>
                <a:cubicBezTo>
                  <a:pt x="307" y="202"/>
                  <a:pt x="308" y="238"/>
                  <a:pt x="308" y="274"/>
                </a:cubicBezTo>
                <a:cubicBezTo>
                  <a:pt x="307" y="278"/>
                  <a:pt x="308" y="282"/>
                  <a:pt x="308" y="286"/>
                </a:cubicBezTo>
                <a:cubicBezTo>
                  <a:pt x="280" y="286"/>
                  <a:pt x="253" y="286"/>
                  <a:pt x="224" y="286"/>
                </a:cubicBezTo>
                <a:cubicBezTo>
                  <a:pt x="224" y="262"/>
                  <a:pt x="226" y="237"/>
                  <a:pt x="224" y="213"/>
                </a:cubicBezTo>
                <a:cubicBezTo>
                  <a:pt x="222" y="190"/>
                  <a:pt x="217" y="167"/>
                  <a:pt x="212" y="144"/>
                </a:cubicBezTo>
                <a:cubicBezTo>
                  <a:pt x="211" y="139"/>
                  <a:pt x="204" y="134"/>
                  <a:pt x="200" y="129"/>
                </a:cubicBezTo>
                <a:cubicBezTo>
                  <a:pt x="196" y="134"/>
                  <a:pt x="190" y="139"/>
                  <a:pt x="189" y="145"/>
                </a:cubicBezTo>
                <a:cubicBezTo>
                  <a:pt x="185" y="164"/>
                  <a:pt x="182" y="184"/>
                  <a:pt x="182" y="204"/>
                </a:cubicBezTo>
                <a:cubicBezTo>
                  <a:pt x="180" y="231"/>
                  <a:pt x="181" y="258"/>
                  <a:pt x="181" y="287"/>
                </a:cubicBezTo>
                <a:cubicBezTo>
                  <a:pt x="163" y="287"/>
                  <a:pt x="143" y="287"/>
                  <a:pt x="121" y="287"/>
                </a:cubicBezTo>
                <a:cubicBezTo>
                  <a:pt x="118" y="242"/>
                  <a:pt x="119" y="198"/>
                  <a:pt x="102" y="156"/>
                </a:cubicBezTo>
                <a:cubicBezTo>
                  <a:pt x="88" y="198"/>
                  <a:pt x="93" y="242"/>
                  <a:pt x="94" y="285"/>
                </a:cubicBezTo>
                <a:cubicBezTo>
                  <a:pt x="58" y="295"/>
                  <a:pt x="20" y="277"/>
                  <a:pt x="5" y="243"/>
                </a:cubicBezTo>
                <a:cubicBezTo>
                  <a:pt x="3" y="239"/>
                  <a:pt x="1" y="235"/>
                  <a:pt x="0" y="231"/>
                </a:cubicBezTo>
                <a:cubicBezTo>
                  <a:pt x="0" y="184"/>
                  <a:pt x="0" y="137"/>
                  <a:pt x="0" y="9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18" name="Freeform 95">
            <a:extLst>
              <a:ext uri="{FF2B5EF4-FFF2-40B4-BE49-F238E27FC236}">
                <a16:creationId xmlns:a16="http://schemas.microsoft.com/office/drawing/2014/main" id="{7758FA4C-CCD7-47D3-AFB0-304D6F28AA26}"/>
              </a:ext>
            </a:extLst>
          </p:cNvPr>
          <p:cNvSpPr>
            <a:spLocks/>
          </p:cNvSpPr>
          <p:nvPr/>
        </p:nvSpPr>
        <p:spPr bwMode="auto">
          <a:xfrm>
            <a:off x="5549900" y="3946525"/>
            <a:ext cx="1470025" cy="614362"/>
          </a:xfrm>
          <a:custGeom>
            <a:avLst/>
            <a:gdLst>
              <a:gd name="T0" fmla="*/ 0 w 827"/>
              <a:gd name="T1" fmla="*/ 183 h 345"/>
              <a:gd name="T2" fmla="*/ 27 w 827"/>
              <a:gd name="T3" fmla="*/ 102 h 345"/>
              <a:gd name="T4" fmla="*/ 45 w 827"/>
              <a:gd name="T5" fmla="*/ 88 h 345"/>
              <a:gd name="T6" fmla="*/ 416 w 827"/>
              <a:gd name="T7" fmla="*/ 22 h 345"/>
              <a:gd name="T8" fmla="*/ 692 w 827"/>
              <a:gd name="T9" fmla="*/ 1 h 345"/>
              <a:gd name="T10" fmla="*/ 713 w 827"/>
              <a:gd name="T11" fmla="*/ 14 h 345"/>
              <a:gd name="T12" fmla="*/ 821 w 827"/>
              <a:gd name="T13" fmla="*/ 243 h 345"/>
              <a:gd name="T14" fmla="*/ 827 w 827"/>
              <a:gd name="T15" fmla="*/ 258 h 345"/>
              <a:gd name="T16" fmla="*/ 775 w 827"/>
              <a:gd name="T17" fmla="*/ 258 h 345"/>
              <a:gd name="T18" fmla="*/ 729 w 827"/>
              <a:gd name="T19" fmla="*/ 255 h 345"/>
              <a:gd name="T20" fmla="*/ 713 w 827"/>
              <a:gd name="T21" fmla="*/ 213 h 345"/>
              <a:gd name="T22" fmla="*/ 659 w 827"/>
              <a:gd name="T23" fmla="*/ 90 h 345"/>
              <a:gd name="T24" fmla="*/ 647 w 827"/>
              <a:gd name="T25" fmla="*/ 75 h 345"/>
              <a:gd name="T26" fmla="*/ 605 w 827"/>
              <a:gd name="T27" fmla="*/ 82 h 345"/>
              <a:gd name="T28" fmla="*/ 590 w 827"/>
              <a:gd name="T29" fmla="*/ 164 h 345"/>
              <a:gd name="T30" fmla="*/ 589 w 827"/>
              <a:gd name="T31" fmla="*/ 263 h 345"/>
              <a:gd name="T32" fmla="*/ 519 w 827"/>
              <a:gd name="T33" fmla="*/ 267 h 345"/>
              <a:gd name="T34" fmla="*/ 461 w 827"/>
              <a:gd name="T35" fmla="*/ 78 h 345"/>
              <a:gd name="T36" fmla="*/ 454 w 827"/>
              <a:gd name="T37" fmla="*/ 78 h 345"/>
              <a:gd name="T38" fmla="*/ 446 w 827"/>
              <a:gd name="T39" fmla="*/ 106 h 345"/>
              <a:gd name="T40" fmla="*/ 447 w 827"/>
              <a:gd name="T41" fmla="*/ 254 h 345"/>
              <a:gd name="T42" fmla="*/ 449 w 827"/>
              <a:gd name="T43" fmla="*/ 273 h 345"/>
              <a:gd name="T44" fmla="*/ 367 w 827"/>
              <a:gd name="T45" fmla="*/ 281 h 345"/>
              <a:gd name="T46" fmla="*/ 359 w 827"/>
              <a:gd name="T47" fmla="*/ 219 h 345"/>
              <a:gd name="T48" fmla="*/ 335 w 827"/>
              <a:gd name="T49" fmla="*/ 119 h 345"/>
              <a:gd name="T50" fmla="*/ 321 w 827"/>
              <a:gd name="T51" fmla="*/ 97 h 345"/>
              <a:gd name="T52" fmla="*/ 305 w 827"/>
              <a:gd name="T53" fmla="*/ 143 h 345"/>
              <a:gd name="T54" fmla="*/ 304 w 827"/>
              <a:gd name="T55" fmla="*/ 277 h 345"/>
              <a:gd name="T56" fmla="*/ 304 w 827"/>
              <a:gd name="T57" fmla="*/ 289 h 345"/>
              <a:gd name="T58" fmla="*/ 218 w 827"/>
              <a:gd name="T59" fmla="*/ 301 h 345"/>
              <a:gd name="T60" fmla="*/ 218 w 827"/>
              <a:gd name="T61" fmla="*/ 219 h 345"/>
              <a:gd name="T62" fmla="*/ 207 w 827"/>
              <a:gd name="T63" fmla="*/ 157 h 345"/>
              <a:gd name="T64" fmla="*/ 195 w 827"/>
              <a:gd name="T65" fmla="*/ 141 h 345"/>
              <a:gd name="T66" fmla="*/ 183 w 827"/>
              <a:gd name="T67" fmla="*/ 159 h 345"/>
              <a:gd name="T68" fmla="*/ 178 w 827"/>
              <a:gd name="T69" fmla="*/ 263 h 345"/>
              <a:gd name="T70" fmla="*/ 182 w 827"/>
              <a:gd name="T71" fmla="*/ 307 h 345"/>
              <a:gd name="T72" fmla="*/ 115 w 827"/>
              <a:gd name="T73" fmla="*/ 319 h 345"/>
              <a:gd name="T74" fmla="*/ 96 w 827"/>
              <a:gd name="T75" fmla="*/ 188 h 345"/>
              <a:gd name="T76" fmla="*/ 86 w 827"/>
              <a:gd name="T77" fmla="*/ 325 h 345"/>
              <a:gd name="T78" fmla="*/ 0 w 827"/>
              <a:gd name="T79" fmla="*/ 345 h 345"/>
              <a:gd name="T80" fmla="*/ 0 w 827"/>
              <a:gd name="T81" fmla="*/ 183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27" h="345">
                <a:moveTo>
                  <a:pt x="0" y="183"/>
                </a:moveTo>
                <a:cubicBezTo>
                  <a:pt x="8" y="156"/>
                  <a:pt x="17" y="129"/>
                  <a:pt x="27" y="102"/>
                </a:cubicBezTo>
                <a:cubicBezTo>
                  <a:pt x="29" y="96"/>
                  <a:pt x="38" y="89"/>
                  <a:pt x="45" y="88"/>
                </a:cubicBezTo>
                <a:cubicBezTo>
                  <a:pt x="167" y="55"/>
                  <a:pt x="291" y="33"/>
                  <a:pt x="416" y="22"/>
                </a:cubicBezTo>
                <a:cubicBezTo>
                  <a:pt x="508" y="13"/>
                  <a:pt x="600" y="8"/>
                  <a:pt x="692" y="1"/>
                </a:cubicBezTo>
                <a:cubicBezTo>
                  <a:pt x="703" y="0"/>
                  <a:pt x="709" y="3"/>
                  <a:pt x="713" y="14"/>
                </a:cubicBezTo>
                <a:cubicBezTo>
                  <a:pt x="749" y="90"/>
                  <a:pt x="785" y="167"/>
                  <a:pt x="821" y="243"/>
                </a:cubicBezTo>
                <a:cubicBezTo>
                  <a:pt x="823" y="247"/>
                  <a:pt x="824" y="251"/>
                  <a:pt x="827" y="258"/>
                </a:cubicBezTo>
                <a:cubicBezTo>
                  <a:pt x="809" y="258"/>
                  <a:pt x="792" y="258"/>
                  <a:pt x="775" y="258"/>
                </a:cubicBezTo>
                <a:cubicBezTo>
                  <a:pt x="760" y="257"/>
                  <a:pt x="740" y="262"/>
                  <a:pt x="729" y="255"/>
                </a:cubicBezTo>
                <a:cubicBezTo>
                  <a:pt x="719" y="248"/>
                  <a:pt x="719" y="227"/>
                  <a:pt x="713" y="213"/>
                </a:cubicBezTo>
                <a:cubicBezTo>
                  <a:pt x="695" y="172"/>
                  <a:pt x="677" y="131"/>
                  <a:pt x="659" y="90"/>
                </a:cubicBezTo>
                <a:cubicBezTo>
                  <a:pt x="656" y="85"/>
                  <a:pt x="651" y="80"/>
                  <a:pt x="647" y="75"/>
                </a:cubicBezTo>
                <a:cubicBezTo>
                  <a:pt x="630" y="58"/>
                  <a:pt x="613" y="59"/>
                  <a:pt x="605" y="82"/>
                </a:cubicBezTo>
                <a:cubicBezTo>
                  <a:pt x="597" y="108"/>
                  <a:pt x="592" y="136"/>
                  <a:pt x="590" y="164"/>
                </a:cubicBezTo>
                <a:cubicBezTo>
                  <a:pt x="587" y="196"/>
                  <a:pt x="589" y="228"/>
                  <a:pt x="589" y="263"/>
                </a:cubicBezTo>
                <a:cubicBezTo>
                  <a:pt x="568" y="264"/>
                  <a:pt x="544" y="266"/>
                  <a:pt x="519" y="267"/>
                </a:cubicBezTo>
                <a:cubicBezTo>
                  <a:pt x="503" y="202"/>
                  <a:pt x="496" y="136"/>
                  <a:pt x="461" y="78"/>
                </a:cubicBezTo>
                <a:cubicBezTo>
                  <a:pt x="458" y="78"/>
                  <a:pt x="456" y="78"/>
                  <a:pt x="454" y="78"/>
                </a:cubicBezTo>
                <a:cubicBezTo>
                  <a:pt x="451" y="87"/>
                  <a:pt x="446" y="97"/>
                  <a:pt x="446" y="106"/>
                </a:cubicBezTo>
                <a:cubicBezTo>
                  <a:pt x="446" y="155"/>
                  <a:pt x="447" y="205"/>
                  <a:pt x="447" y="254"/>
                </a:cubicBezTo>
                <a:cubicBezTo>
                  <a:pt x="447" y="260"/>
                  <a:pt x="448" y="266"/>
                  <a:pt x="449" y="273"/>
                </a:cubicBezTo>
                <a:cubicBezTo>
                  <a:pt x="422" y="276"/>
                  <a:pt x="395" y="278"/>
                  <a:pt x="367" y="281"/>
                </a:cubicBezTo>
                <a:cubicBezTo>
                  <a:pt x="365" y="260"/>
                  <a:pt x="363" y="240"/>
                  <a:pt x="359" y="219"/>
                </a:cubicBezTo>
                <a:cubicBezTo>
                  <a:pt x="352" y="186"/>
                  <a:pt x="344" y="153"/>
                  <a:pt x="335" y="119"/>
                </a:cubicBezTo>
                <a:cubicBezTo>
                  <a:pt x="333" y="112"/>
                  <a:pt x="327" y="105"/>
                  <a:pt x="321" y="97"/>
                </a:cubicBezTo>
                <a:cubicBezTo>
                  <a:pt x="308" y="111"/>
                  <a:pt x="306" y="128"/>
                  <a:pt x="305" y="143"/>
                </a:cubicBezTo>
                <a:cubicBezTo>
                  <a:pt x="304" y="188"/>
                  <a:pt x="304" y="233"/>
                  <a:pt x="304" y="277"/>
                </a:cubicBezTo>
                <a:cubicBezTo>
                  <a:pt x="304" y="281"/>
                  <a:pt x="304" y="284"/>
                  <a:pt x="304" y="289"/>
                </a:cubicBezTo>
                <a:cubicBezTo>
                  <a:pt x="276" y="293"/>
                  <a:pt x="249" y="297"/>
                  <a:pt x="218" y="301"/>
                </a:cubicBezTo>
                <a:cubicBezTo>
                  <a:pt x="218" y="272"/>
                  <a:pt x="220" y="246"/>
                  <a:pt x="218" y="219"/>
                </a:cubicBezTo>
                <a:cubicBezTo>
                  <a:pt x="216" y="198"/>
                  <a:pt x="212" y="178"/>
                  <a:pt x="207" y="157"/>
                </a:cubicBezTo>
                <a:cubicBezTo>
                  <a:pt x="205" y="152"/>
                  <a:pt x="199" y="147"/>
                  <a:pt x="195" y="141"/>
                </a:cubicBezTo>
                <a:cubicBezTo>
                  <a:pt x="191" y="147"/>
                  <a:pt x="184" y="153"/>
                  <a:pt x="183" y="159"/>
                </a:cubicBezTo>
                <a:cubicBezTo>
                  <a:pt x="180" y="193"/>
                  <a:pt x="179" y="228"/>
                  <a:pt x="178" y="263"/>
                </a:cubicBezTo>
                <a:cubicBezTo>
                  <a:pt x="178" y="277"/>
                  <a:pt x="180" y="291"/>
                  <a:pt x="182" y="307"/>
                </a:cubicBezTo>
                <a:cubicBezTo>
                  <a:pt x="160" y="311"/>
                  <a:pt x="138" y="315"/>
                  <a:pt x="115" y="319"/>
                </a:cubicBezTo>
                <a:cubicBezTo>
                  <a:pt x="112" y="274"/>
                  <a:pt x="113" y="230"/>
                  <a:pt x="96" y="188"/>
                </a:cubicBezTo>
                <a:cubicBezTo>
                  <a:pt x="81" y="233"/>
                  <a:pt x="87" y="279"/>
                  <a:pt x="86" y="325"/>
                </a:cubicBezTo>
                <a:cubicBezTo>
                  <a:pt x="57" y="332"/>
                  <a:pt x="28" y="338"/>
                  <a:pt x="0" y="345"/>
                </a:cubicBezTo>
                <a:cubicBezTo>
                  <a:pt x="0" y="291"/>
                  <a:pt x="0" y="237"/>
                  <a:pt x="0" y="18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19" name="Freeform 96">
            <a:extLst>
              <a:ext uri="{FF2B5EF4-FFF2-40B4-BE49-F238E27FC236}">
                <a16:creationId xmlns:a16="http://schemas.microsoft.com/office/drawing/2014/main" id="{DC081912-65FB-4B81-A86C-2865CB4B4918}"/>
              </a:ext>
            </a:extLst>
          </p:cNvPr>
          <p:cNvSpPr>
            <a:spLocks/>
          </p:cNvSpPr>
          <p:nvPr/>
        </p:nvSpPr>
        <p:spPr bwMode="auto">
          <a:xfrm>
            <a:off x="6759575" y="3600450"/>
            <a:ext cx="1323975" cy="396875"/>
          </a:xfrm>
          <a:custGeom>
            <a:avLst/>
            <a:gdLst>
              <a:gd name="T0" fmla="*/ 745 w 745"/>
              <a:gd name="T1" fmla="*/ 222 h 222"/>
              <a:gd name="T2" fmla="*/ 662 w 745"/>
              <a:gd name="T3" fmla="*/ 211 h 222"/>
              <a:gd name="T4" fmla="*/ 465 w 745"/>
              <a:gd name="T5" fmla="*/ 189 h 222"/>
              <a:gd name="T6" fmla="*/ 79 w 745"/>
              <a:gd name="T7" fmla="*/ 174 h 222"/>
              <a:gd name="T8" fmla="*/ 68 w 745"/>
              <a:gd name="T9" fmla="*/ 168 h 222"/>
              <a:gd name="T10" fmla="*/ 0 w 745"/>
              <a:gd name="T11" fmla="*/ 0 h 222"/>
              <a:gd name="T12" fmla="*/ 17 w 745"/>
              <a:gd name="T13" fmla="*/ 0 h 222"/>
              <a:gd name="T14" fmla="*/ 610 w 745"/>
              <a:gd name="T15" fmla="*/ 0 h 222"/>
              <a:gd name="T16" fmla="*/ 712 w 745"/>
              <a:gd name="T17" fmla="*/ 81 h 222"/>
              <a:gd name="T18" fmla="*/ 745 w 745"/>
              <a:gd name="T19"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5" h="222">
                <a:moveTo>
                  <a:pt x="745" y="222"/>
                </a:moveTo>
                <a:cubicBezTo>
                  <a:pt x="716" y="218"/>
                  <a:pt x="689" y="214"/>
                  <a:pt x="662" y="211"/>
                </a:cubicBezTo>
                <a:cubicBezTo>
                  <a:pt x="596" y="204"/>
                  <a:pt x="531" y="195"/>
                  <a:pt x="465" y="189"/>
                </a:cubicBezTo>
                <a:cubicBezTo>
                  <a:pt x="337" y="177"/>
                  <a:pt x="208" y="173"/>
                  <a:pt x="79" y="174"/>
                </a:cubicBezTo>
                <a:cubicBezTo>
                  <a:pt x="75" y="174"/>
                  <a:pt x="69" y="171"/>
                  <a:pt x="68" y="168"/>
                </a:cubicBezTo>
                <a:cubicBezTo>
                  <a:pt x="45" y="113"/>
                  <a:pt x="23" y="58"/>
                  <a:pt x="0" y="0"/>
                </a:cubicBezTo>
                <a:cubicBezTo>
                  <a:pt x="7" y="0"/>
                  <a:pt x="12" y="0"/>
                  <a:pt x="17" y="0"/>
                </a:cubicBezTo>
                <a:cubicBezTo>
                  <a:pt x="215" y="0"/>
                  <a:pt x="413" y="0"/>
                  <a:pt x="610" y="0"/>
                </a:cubicBezTo>
                <a:cubicBezTo>
                  <a:pt x="668" y="0"/>
                  <a:pt x="699" y="24"/>
                  <a:pt x="712" y="81"/>
                </a:cubicBezTo>
                <a:cubicBezTo>
                  <a:pt x="723" y="127"/>
                  <a:pt x="734" y="173"/>
                  <a:pt x="745" y="22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20" name="Freeform 97">
            <a:extLst>
              <a:ext uri="{FF2B5EF4-FFF2-40B4-BE49-F238E27FC236}">
                <a16:creationId xmlns:a16="http://schemas.microsoft.com/office/drawing/2014/main" id="{7A54D2C0-9F44-4AB4-B799-D1D73EEFE451}"/>
              </a:ext>
            </a:extLst>
          </p:cNvPr>
          <p:cNvSpPr>
            <a:spLocks/>
          </p:cNvSpPr>
          <p:nvPr/>
        </p:nvSpPr>
        <p:spPr bwMode="auto">
          <a:xfrm>
            <a:off x="5624513" y="3365500"/>
            <a:ext cx="1166812" cy="700087"/>
          </a:xfrm>
          <a:custGeom>
            <a:avLst/>
            <a:gdLst>
              <a:gd name="T0" fmla="*/ 455 w 656"/>
              <a:gd name="T1" fmla="*/ 319 h 393"/>
              <a:gd name="T2" fmla="*/ 378 w 656"/>
              <a:gd name="T3" fmla="*/ 326 h 393"/>
              <a:gd name="T4" fmla="*/ 368 w 656"/>
              <a:gd name="T5" fmla="*/ 252 h 393"/>
              <a:gd name="T6" fmla="*/ 343 w 656"/>
              <a:gd name="T7" fmla="*/ 159 h 393"/>
              <a:gd name="T8" fmla="*/ 330 w 656"/>
              <a:gd name="T9" fmla="*/ 137 h 393"/>
              <a:gd name="T10" fmla="*/ 324 w 656"/>
              <a:gd name="T11" fmla="*/ 137 h 393"/>
              <a:gd name="T12" fmla="*/ 314 w 656"/>
              <a:gd name="T13" fmla="*/ 163 h 393"/>
              <a:gd name="T14" fmla="*/ 306 w 656"/>
              <a:gd name="T15" fmla="*/ 281 h 393"/>
              <a:gd name="T16" fmla="*/ 306 w 656"/>
              <a:gd name="T17" fmla="*/ 335 h 393"/>
              <a:gd name="T18" fmla="*/ 221 w 656"/>
              <a:gd name="T19" fmla="*/ 347 h 393"/>
              <a:gd name="T20" fmla="*/ 221 w 656"/>
              <a:gd name="T21" fmla="*/ 330 h 393"/>
              <a:gd name="T22" fmla="*/ 212 w 656"/>
              <a:gd name="T23" fmla="*/ 212 h 393"/>
              <a:gd name="T24" fmla="*/ 203 w 656"/>
              <a:gd name="T25" fmla="*/ 190 h 393"/>
              <a:gd name="T26" fmla="*/ 185 w 656"/>
              <a:gd name="T27" fmla="*/ 191 h 393"/>
              <a:gd name="T28" fmla="*/ 174 w 656"/>
              <a:gd name="T29" fmla="*/ 249 h 393"/>
              <a:gd name="T30" fmla="*/ 177 w 656"/>
              <a:gd name="T31" fmla="*/ 355 h 393"/>
              <a:gd name="T32" fmla="*/ 111 w 656"/>
              <a:gd name="T33" fmla="*/ 367 h 393"/>
              <a:gd name="T34" fmla="*/ 90 w 656"/>
              <a:gd name="T35" fmla="*/ 232 h 393"/>
              <a:gd name="T36" fmla="*/ 81 w 656"/>
              <a:gd name="T37" fmla="*/ 373 h 393"/>
              <a:gd name="T38" fmla="*/ 0 w 656"/>
              <a:gd name="T39" fmla="*/ 393 h 393"/>
              <a:gd name="T40" fmla="*/ 9 w 656"/>
              <a:gd name="T41" fmla="*/ 190 h 393"/>
              <a:gd name="T42" fmla="*/ 20 w 656"/>
              <a:gd name="T43" fmla="*/ 173 h 393"/>
              <a:gd name="T44" fmla="*/ 306 w 656"/>
              <a:gd name="T45" fmla="*/ 49 h 393"/>
              <a:gd name="T46" fmla="*/ 516 w 656"/>
              <a:gd name="T47" fmla="*/ 0 h 393"/>
              <a:gd name="T48" fmla="*/ 656 w 656"/>
              <a:gd name="T49" fmla="*/ 307 h 393"/>
              <a:gd name="T50" fmla="*/ 542 w 656"/>
              <a:gd name="T51" fmla="*/ 312 h 393"/>
              <a:gd name="T52" fmla="*/ 523 w 656"/>
              <a:gd name="T53" fmla="*/ 222 h 393"/>
              <a:gd name="T54" fmla="*/ 488 w 656"/>
              <a:gd name="T55" fmla="*/ 118 h 393"/>
              <a:gd name="T56" fmla="*/ 466 w 656"/>
              <a:gd name="T57" fmla="*/ 96 h 393"/>
              <a:gd name="T58" fmla="*/ 452 w 656"/>
              <a:gd name="T59" fmla="*/ 123 h 393"/>
              <a:gd name="T60" fmla="*/ 450 w 656"/>
              <a:gd name="T61" fmla="*/ 266 h 393"/>
              <a:gd name="T62" fmla="*/ 455 w 656"/>
              <a:gd name="T63" fmla="*/ 31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6" h="393">
                <a:moveTo>
                  <a:pt x="455" y="319"/>
                </a:moveTo>
                <a:cubicBezTo>
                  <a:pt x="429" y="321"/>
                  <a:pt x="405" y="324"/>
                  <a:pt x="378" y="326"/>
                </a:cubicBezTo>
                <a:cubicBezTo>
                  <a:pt x="375" y="301"/>
                  <a:pt x="373" y="276"/>
                  <a:pt x="368" y="252"/>
                </a:cubicBezTo>
                <a:cubicBezTo>
                  <a:pt x="361" y="221"/>
                  <a:pt x="352" y="190"/>
                  <a:pt x="343" y="159"/>
                </a:cubicBezTo>
                <a:cubicBezTo>
                  <a:pt x="341" y="151"/>
                  <a:pt x="335" y="144"/>
                  <a:pt x="330" y="137"/>
                </a:cubicBezTo>
                <a:cubicBezTo>
                  <a:pt x="328" y="137"/>
                  <a:pt x="326" y="137"/>
                  <a:pt x="324" y="137"/>
                </a:cubicBezTo>
                <a:cubicBezTo>
                  <a:pt x="321" y="146"/>
                  <a:pt x="315" y="154"/>
                  <a:pt x="314" y="163"/>
                </a:cubicBezTo>
                <a:cubicBezTo>
                  <a:pt x="311" y="202"/>
                  <a:pt x="308" y="242"/>
                  <a:pt x="306" y="281"/>
                </a:cubicBezTo>
                <a:cubicBezTo>
                  <a:pt x="305" y="298"/>
                  <a:pt x="306" y="316"/>
                  <a:pt x="306" y="335"/>
                </a:cubicBezTo>
                <a:cubicBezTo>
                  <a:pt x="279" y="339"/>
                  <a:pt x="252" y="343"/>
                  <a:pt x="221" y="347"/>
                </a:cubicBezTo>
                <a:cubicBezTo>
                  <a:pt x="221" y="341"/>
                  <a:pt x="222" y="335"/>
                  <a:pt x="221" y="330"/>
                </a:cubicBezTo>
                <a:cubicBezTo>
                  <a:pt x="218" y="291"/>
                  <a:pt x="216" y="251"/>
                  <a:pt x="212" y="212"/>
                </a:cubicBezTo>
                <a:cubicBezTo>
                  <a:pt x="211" y="205"/>
                  <a:pt x="207" y="197"/>
                  <a:pt x="203" y="190"/>
                </a:cubicBezTo>
                <a:cubicBezTo>
                  <a:pt x="197" y="180"/>
                  <a:pt x="189" y="180"/>
                  <a:pt x="185" y="191"/>
                </a:cubicBezTo>
                <a:cubicBezTo>
                  <a:pt x="180" y="210"/>
                  <a:pt x="174" y="230"/>
                  <a:pt x="174" y="249"/>
                </a:cubicBezTo>
                <a:cubicBezTo>
                  <a:pt x="173" y="284"/>
                  <a:pt x="175" y="319"/>
                  <a:pt x="177" y="355"/>
                </a:cubicBezTo>
                <a:cubicBezTo>
                  <a:pt x="156" y="359"/>
                  <a:pt x="134" y="363"/>
                  <a:pt x="111" y="367"/>
                </a:cubicBezTo>
                <a:cubicBezTo>
                  <a:pt x="106" y="321"/>
                  <a:pt x="110" y="275"/>
                  <a:pt x="90" y="232"/>
                </a:cubicBezTo>
                <a:cubicBezTo>
                  <a:pt x="73" y="278"/>
                  <a:pt x="80" y="325"/>
                  <a:pt x="81" y="373"/>
                </a:cubicBezTo>
                <a:cubicBezTo>
                  <a:pt x="54" y="380"/>
                  <a:pt x="28" y="386"/>
                  <a:pt x="0" y="393"/>
                </a:cubicBezTo>
                <a:cubicBezTo>
                  <a:pt x="15" y="325"/>
                  <a:pt x="6" y="257"/>
                  <a:pt x="9" y="190"/>
                </a:cubicBezTo>
                <a:cubicBezTo>
                  <a:pt x="9" y="184"/>
                  <a:pt x="14" y="177"/>
                  <a:pt x="20" y="173"/>
                </a:cubicBezTo>
                <a:cubicBezTo>
                  <a:pt x="108" y="116"/>
                  <a:pt x="204" y="76"/>
                  <a:pt x="306" y="49"/>
                </a:cubicBezTo>
                <a:cubicBezTo>
                  <a:pt x="375" y="30"/>
                  <a:pt x="445" y="17"/>
                  <a:pt x="516" y="0"/>
                </a:cubicBezTo>
                <a:cubicBezTo>
                  <a:pt x="563" y="104"/>
                  <a:pt x="609" y="205"/>
                  <a:pt x="656" y="307"/>
                </a:cubicBezTo>
                <a:cubicBezTo>
                  <a:pt x="617" y="309"/>
                  <a:pt x="580" y="311"/>
                  <a:pt x="542" y="312"/>
                </a:cubicBezTo>
                <a:cubicBezTo>
                  <a:pt x="536" y="281"/>
                  <a:pt x="531" y="251"/>
                  <a:pt x="523" y="222"/>
                </a:cubicBezTo>
                <a:cubicBezTo>
                  <a:pt x="513" y="187"/>
                  <a:pt x="501" y="152"/>
                  <a:pt x="488" y="118"/>
                </a:cubicBezTo>
                <a:cubicBezTo>
                  <a:pt x="485" y="109"/>
                  <a:pt x="474" y="103"/>
                  <a:pt x="466" y="96"/>
                </a:cubicBezTo>
                <a:cubicBezTo>
                  <a:pt x="461" y="105"/>
                  <a:pt x="454" y="113"/>
                  <a:pt x="452" y="123"/>
                </a:cubicBezTo>
                <a:cubicBezTo>
                  <a:pt x="442" y="170"/>
                  <a:pt x="447" y="218"/>
                  <a:pt x="450" y="266"/>
                </a:cubicBezTo>
                <a:cubicBezTo>
                  <a:pt x="451" y="283"/>
                  <a:pt x="453" y="300"/>
                  <a:pt x="455" y="31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21" name="Freeform 98">
            <a:extLst>
              <a:ext uri="{FF2B5EF4-FFF2-40B4-BE49-F238E27FC236}">
                <a16:creationId xmlns:a16="http://schemas.microsoft.com/office/drawing/2014/main" id="{3F4E7316-873C-4449-BFBD-23F1449EB03F}"/>
              </a:ext>
            </a:extLst>
          </p:cNvPr>
          <p:cNvSpPr>
            <a:spLocks/>
          </p:cNvSpPr>
          <p:nvPr/>
        </p:nvSpPr>
        <p:spPr bwMode="auto">
          <a:xfrm>
            <a:off x="6900863" y="3944938"/>
            <a:ext cx="1295400" cy="550862"/>
          </a:xfrm>
          <a:custGeom>
            <a:avLst/>
            <a:gdLst>
              <a:gd name="T0" fmla="*/ 344 w 728"/>
              <a:gd name="T1" fmla="*/ 267 h 309"/>
              <a:gd name="T2" fmla="*/ 268 w 728"/>
              <a:gd name="T3" fmla="*/ 263 h 309"/>
              <a:gd name="T4" fmla="*/ 255 w 728"/>
              <a:gd name="T5" fmla="*/ 202 h 309"/>
              <a:gd name="T6" fmla="*/ 212 w 728"/>
              <a:gd name="T7" fmla="*/ 91 h 309"/>
              <a:gd name="T8" fmla="*/ 176 w 728"/>
              <a:gd name="T9" fmla="*/ 66 h 309"/>
              <a:gd name="T10" fmla="*/ 157 w 728"/>
              <a:gd name="T11" fmla="*/ 106 h 309"/>
              <a:gd name="T12" fmla="*/ 166 w 728"/>
              <a:gd name="T13" fmla="*/ 209 h 309"/>
              <a:gd name="T14" fmla="*/ 177 w 728"/>
              <a:gd name="T15" fmla="*/ 258 h 309"/>
              <a:gd name="T16" fmla="*/ 108 w 728"/>
              <a:gd name="T17" fmla="*/ 258 h 309"/>
              <a:gd name="T18" fmla="*/ 99 w 728"/>
              <a:gd name="T19" fmla="*/ 252 h 309"/>
              <a:gd name="T20" fmla="*/ 0 w 728"/>
              <a:gd name="T21" fmla="*/ 5 h 309"/>
              <a:gd name="T22" fmla="*/ 1 w 728"/>
              <a:gd name="T23" fmla="*/ 1 h 309"/>
              <a:gd name="T24" fmla="*/ 66 w 728"/>
              <a:gd name="T25" fmla="*/ 1 h 309"/>
              <a:gd name="T26" fmla="*/ 375 w 728"/>
              <a:gd name="T27" fmla="*/ 15 h 309"/>
              <a:gd name="T28" fmla="*/ 660 w 728"/>
              <a:gd name="T29" fmla="*/ 50 h 309"/>
              <a:gd name="T30" fmla="*/ 671 w 728"/>
              <a:gd name="T31" fmla="*/ 60 h 309"/>
              <a:gd name="T32" fmla="*/ 727 w 728"/>
              <a:gd name="T33" fmla="*/ 301 h 309"/>
              <a:gd name="T34" fmla="*/ 727 w 728"/>
              <a:gd name="T35" fmla="*/ 309 h 309"/>
              <a:gd name="T36" fmla="*/ 586 w 728"/>
              <a:gd name="T37" fmla="*/ 289 h 309"/>
              <a:gd name="T38" fmla="*/ 575 w 728"/>
              <a:gd name="T39" fmla="*/ 277 h 309"/>
              <a:gd name="T40" fmla="*/ 519 w 728"/>
              <a:gd name="T41" fmla="*/ 131 h 309"/>
              <a:gd name="T42" fmla="*/ 494 w 728"/>
              <a:gd name="T43" fmla="*/ 96 h 309"/>
              <a:gd name="T44" fmla="*/ 473 w 728"/>
              <a:gd name="T45" fmla="*/ 101 h 309"/>
              <a:gd name="T46" fmla="*/ 472 w 728"/>
              <a:gd name="T47" fmla="*/ 167 h 309"/>
              <a:gd name="T48" fmla="*/ 492 w 728"/>
              <a:gd name="T49" fmla="*/ 279 h 309"/>
              <a:gd name="T50" fmla="*/ 434 w 728"/>
              <a:gd name="T51" fmla="*/ 273 h 309"/>
              <a:gd name="T52" fmla="*/ 426 w 728"/>
              <a:gd name="T53" fmla="*/ 261 h 309"/>
              <a:gd name="T54" fmla="*/ 371 w 728"/>
              <a:gd name="T55" fmla="*/ 121 h 309"/>
              <a:gd name="T56" fmla="*/ 347 w 728"/>
              <a:gd name="T57" fmla="*/ 87 h 309"/>
              <a:gd name="T58" fmla="*/ 324 w 728"/>
              <a:gd name="T59" fmla="*/ 93 h 309"/>
              <a:gd name="T60" fmla="*/ 325 w 728"/>
              <a:gd name="T61" fmla="*/ 166 h 309"/>
              <a:gd name="T62" fmla="*/ 344 w 728"/>
              <a:gd name="T63" fmla="*/ 267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28" h="309">
                <a:moveTo>
                  <a:pt x="344" y="267"/>
                </a:moveTo>
                <a:cubicBezTo>
                  <a:pt x="318" y="265"/>
                  <a:pt x="294" y="264"/>
                  <a:pt x="268" y="263"/>
                </a:cubicBezTo>
                <a:cubicBezTo>
                  <a:pt x="264" y="242"/>
                  <a:pt x="260" y="222"/>
                  <a:pt x="255" y="202"/>
                </a:cubicBezTo>
                <a:cubicBezTo>
                  <a:pt x="245" y="163"/>
                  <a:pt x="234" y="125"/>
                  <a:pt x="212" y="91"/>
                </a:cubicBezTo>
                <a:cubicBezTo>
                  <a:pt x="204" y="77"/>
                  <a:pt x="194" y="61"/>
                  <a:pt x="176" y="66"/>
                </a:cubicBezTo>
                <a:cubicBezTo>
                  <a:pt x="157" y="71"/>
                  <a:pt x="156" y="91"/>
                  <a:pt x="157" y="106"/>
                </a:cubicBezTo>
                <a:cubicBezTo>
                  <a:pt x="158" y="140"/>
                  <a:pt x="162" y="175"/>
                  <a:pt x="166" y="209"/>
                </a:cubicBezTo>
                <a:cubicBezTo>
                  <a:pt x="168" y="226"/>
                  <a:pt x="173" y="241"/>
                  <a:pt x="177" y="258"/>
                </a:cubicBezTo>
                <a:cubicBezTo>
                  <a:pt x="153" y="258"/>
                  <a:pt x="130" y="259"/>
                  <a:pt x="108" y="258"/>
                </a:cubicBezTo>
                <a:cubicBezTo>
                  <a:pt x="105" y="258"/>
                  <a:pt x="100" y="255"/>
                  <a:pt x="99" y="252"/>
                </a:cubicBezTo>
                <a:cubicBezTo>
                  <a:pt x="66" y="170"/>
                  <a:pt x="33" y="88"/>
                  <a:pt x="0" y="5"/>
                </a:cubicBezTo>
                <a:cubicBezTo>
                  <a:pt x="0" y="5"/>
                  <a:pt x="0" y="4"/>
                  <a:pt x="1" y="1"/>
                </a:cubicBezTo>
                <a:cubicBezTo>
                  <a:pt x="22" y="1"/>
                  <a:pt x="44" y="0"/>
                  <a:pt x="66" y="1"/>
                </a:cubicBezTo>
                <a:cubicBezTo>
                  <a:pt x="169" y="5"/>
                  <a:pt x="272" y="7"/>
                  <a:pt x="375" y="15"/>
                </a:cubicBezTo>
                <a:cubicBezTo>
                  <a:pt x="470" y="23"/>
                  <a:pt x="565" y="38"/>
                  <a:pt x="660" y="50"/>
                </a:cubicBezTo>
                <a:cubicBezTo>
                  <a:pt x="664" y="50"/>
                  <a:pt x="670" y="55"/>
                  <a:pt x="671" y="60"/>
                </a:cubicBezTo>
                <a:cubicBezTo>
                  <a:pt x="690" y="140"/>
                  <a:pt x="709" y="220"/>
                  <a:pt x="727" y="301"/>
                </a:cubicBezTo>
                <a:cubicBezTo>
                  <a:pt x="728" y="303"/>
                  <a:pt x="727" y="305"/>
                  <a:pt x="727" y="309"/>
                </a:cubicBezTo>
                <a:cubicBezTo>
                  <a:pt x="680" y="302"/>
                  <a:pt x="633" y="296"/>
                  <a:pt x="586" y="289"/>
                </a:cubicBezTo>
                <a:cubicBezTo>
                  <a:pt x="582" y="288"/>
                  <a:pt x="577" y="282"/>
                  <a:pt x="575" y="277"/>
                </a:cubicBezTo>
                <a:cubicBezTo>
                  <a:pt x="556" y="229"/>
                  <a:pt x="538" y="180"/>
                  <a:pt x="519" y="131"/>
                </a:cubicBezTo>
                <a:cubicBezTo>
                  <a:pt x="514" y="118"/>
                  <a:pt x="504" y="107"/>
                  <a:pt x="494" y="96"/>
                </a:cubicBezTo>
                <a:cubicBezTo>
                  <a:pt x="485" y="84"/>
                  <a:pt x="475" y="86"/>
                  <a:pt x="473" y="101"/>
                </a:cubicBezTo>
                <a:cubicBezTo>
                  <a:pt x="470" y="123"/>
                  <a:pt x="469" y="145"/>
                  <a:pt x="472" y="167"/>
                </a:cubicBezTo>
                <a:cubicBezTo>
                  <a:pt x="477" y="204"/>
                  <a:pt x="485" y="241"/>
                  <a:pt x="492" y="279"/>
                </a:cubicBezTo>
                <a:cubicBezTo>
                  <a:pt x="473" y="277"/>
                  <a:pt x="453" y="276"/>
                  <a:pt x="434" y="273"/>
                </a:cubicBezTo>
                <a:cubicBezTo>
                  <a:pt x="430" y="273"/>
                  <a:pt x="427" y="266"/>
                  <a:pt x="426" y="261"/>
                </a:cubicBezTo>
                <a:cubicBezTo>
                  <a:pt x="407" y="215"/>
                  <a:pt x="390" y="167"/>
                  <a:pt x="371" y="121"/>
                </a:cubicBezTo>
                <a:cubicBezTo>
                  <a:pt x="366" y="109"/>
                  <a:pt x="356" y="97"/>
                  <a:pt x="347" y="87"/>
                </a:cubicBezTo>
                <a:cubicBezTo>
                  <a:pt x="336" y="74"/>
                  <a:pt x="325" y="77"/>
                  <a:pt x="324" y="93"/>
                </a:cubicBezTo>
                <a:cubicBezTo>
                  <a:pt x="322" y="117"/>
                  <a:pt x="322" y="142"/>
                  <a:pt x="325" y="166"/>
                </a:cubicBezTo>
                <a:cubicBezTo>
                  <a:pt x="329" y="199"/>
                  <a:pt x="337" y="232"/>
                  <a:pt x="344" y="26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22" name="Freeform 99">
            <a:extLst>
              <a:ext uri="{FF2B5EF4-FFF2-40B4-BE49-F238E27FC236}">
                <a16:creationId xmlns:a16="http://schemas.microsoft.com/office/drawing/2014/main" id="{059FC5CA-8E93-4ACB-8D86-3C1592394576}"/>
              </a:ext>
            </a:extLst>
          </p:cNvPr>
          <p:cNvSpPr>
            <a:spLocks/>
          </p:cNvSpPr>
          <p:nvPr/>
        </p:nvSpPr>
        <p:spPr bwMode="auto">
          <a:xfrm>
            <a:off x="5637213" y="2916238"/>
            <a:ext cx="903287" cy="725487"/>
          </a:xfrm>
          <a:custGeom>
            <a:avLst/>
            <a:gdLst>
              <a:gd name="T0" fmla="*/ 507 w 508"/>
              <a:gd name="T1" fmla="*/ 238 h 408"/>
              <a:gd name="T2" fmla="*/ 2 w 508"/>
              <a:gd name="T3" fmla="*/ 408 h 408"/>
              <a:gd name="T4" fmla="*/ 2 w 508"/>
              <a:gd name="T5" fmla="*/ 393 h 408"/>
              <a:gd name="T6" fmla="*/ 1 w 508"/>
              <a:gd name="T7" fmla="*/ 287 h 408"/>
              <a:gd name="T8" fmla="*/ 76 w 508"/>
              <a:gd name="T9" fmla="*/ 136 h 408"/>
              <a:gd name="T10" fmla="*/ 348 w 508"/>
              <a:gd name="T11" fmla="*/ 12 h 408"/>
              <a:gd name="T12" fmla="*/ 395 w 508"/>
              <a:gd name="T13" fmla="*/ 6 h 408"/>
              <a:gd name="T14" fmla="*/ 491 w 508"/>
              <a:gd name="T15" fmla="*/ 78 h 408"/>
              <a:gd name="T16" fmla="*/ 507 w 508"/>
              <a:gd name="T17" fmla="*/ 227 h 408"/>
              <a:gd name="T18" fmla="*/ 507 w 508"/>
              <a:gd name="T19" fmla="*/ 238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408">
                <a:moveTo>
                  <a:pt x="507" y="238"/>
                </a:moveTo>
                <a:cubicBezTo>
                  <a:pt x="329" y="264"/>
                  <a:pt x="158" y="311"/>
                  <a:pt x="2" y="408"/>
                </a:cubicBezTo>
                <a:cubicBezTo>
                  <a:pt x="2" y="401"/>
                  <a:pt x="2" y="397"/>
                  <a:pt x="2" y="393"/>
                </a:cubicBezTo>
                <a:cubicBezTo>
                  <a:pt x="2" y="357"/>
                  <a:pt x="2" y="322"/>
                  <a:pt x="1" y="287"/>
                </a:cubicBezTo>
                <a:cubicBezTo>
                  <a:pt x="0" y="223"/>
                  <a:pt x="24" y="173"/>
                  <a:pt x="76" y="136"/>
                </a:cubicBezTo>
                <a:cubicBezTo>
                  <a:pt x="159" y="76"/>
                  <a:pt x="247" y="31"/>
                  <a:pt x="348" y="12"/>
                </a:cubicBezTo>
                <a:cubicBezTo>
                  <a:pt x="364" y="9"/>
                  <a:pt x="380" y="8"/>
                  <a:pt x="395" y="6"/>
                </a:cubicBezTo>
                <a:cubicBezTo>
                  <a:pt x="445" y="0"/>
                  <a:pt x="485" y="29"/>
                  <a:pt x="491" y="78"/>
                </a:cubicBezTo>
                <a:cubicBezTo>
                  <a:pt x="498" y="128"/>
                  <a:pt x="502" y="177"/>
                  <a:pt x="507" y="227"/>
                </a:cubicBezTo>
                <a:cubicBezTo>
                  <a:pt x="508" y="230"/>
                  <a:pt x="507" y="233"/>
                  <a:pt x="507" y="23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23" name="Freeform 100">
            <a:extLst>
              <a:ext uri="{FF2B5EF4-FFF2-40B4-BE49-F238E27FC236}">
                <a16:creationId xmlns:a16="http://schemas.microsoft.com/office/drawing/2014/main" id="{10F76F00-2891-4B31-93D0-93F0B7F7284F}"/>
              </a:ext>
            </a:extLst>
          </p:cNvPr>
          <p:cNvSpPr>
            <a:spLocks/>
          </p:cNvSpPr>
          <p:nvPr/>
        </p:nvSpPr>
        <p:spPr bwMode="auto">
          <a:xfrm>
            <a:off x="7107238" y="4443413"/>
            <a:ext cx="1177925" cy="508000"/>
          </a:xfrm>
          <a:custGeom>
            <a:avLst/>
            <a:gdLst>
              <a:gd name="T0" fmla="*/ 1 w 662"/>
              <a:gd name="T1" fmla="*/ 2 h 285"/>
              <a:gd name="T2" fmla="*/ 132 w 662"/>
              <a:gd name="T3" fmla="*/ 2 h 285"/>
              <a:gd name="T4" fmla="*/ 367 w 662"/>
              <a:gd name="T5" fmla="*/ 19 h 285"/>
              <a:gd name="T6" fmla="*/ 609 w 662"/>
              <a:gd name="T7" fmla="*/ 49 h 285"/>
              <a:gd name="T8" fmla="*/ 620 w 662"/>
              <a:gd name="T9" fmla="*/ 60 h 285"/>
              <a:gd name="T10" fmla="*/ 655 w 662"/>
              <a:gd name="T11" fmla="*/ 211 h 285"/>
              <a:gd name="T12" fmla="*/ 621 w 662"/>
              <a:gd name="T13" fmla="*/ 280 h 285"/>
              <a:gd name="T14" fmla="*/ 569 w 662"/>
              <a:gd name="T15" fmla="*/ 147 h 285"/>
              <a:gd name="T16" fmla="*/ 540 w 662"/>
              <a:gd name="T17" fmla="*/ 98 h 285"/>
              <a:gd name="T18" fmla="*/ 523 w 662"/>
              <a:gd name="T19" fmla="*/ 89 h 285"/>
              <a:gd name="T20" fmla="*/ 513 w 662"/>
              <a:gd name="T21" fmla="*/ 105 h 285"/>
              <a:gd name="T22" fmla="*/ 515 w 662"/>
              <a:gd name="T23" fmla="*/ 200 h 285"/>
              <a:gd name="T24" fmla="*/ 528 w 662"/>
              <a:gd name="T25" fmla="*/ 284 h 285"/>
              <a:gd name="T26" fmla="*/ 470 w 662"/>
              <a:gd name="T27" fmla="*/ 284 h 285"/>
              <a:gd name="T28" fmla="*/ 450 w 662"/>
              <a:gd name="T29" fmla="*/ 219 h 285"/>
              <a:gd name="T30" fmla="*/ 399 w 662"/>
              <a:gd name="T31" fmla="*/ 102 h 285"/>
              <a:gd name="T32" fmla="*/ 374 w 662"/>
              <a:gd name="T33" fmla="*/ 78 h 285"/>
              <a:gd name="T34" fmla="*/ 363 w 662"/>
              <a:gd name="T35" fmla="*/ 112 h 285"/>
              <a:gd name="T36" fmla="*/ 385 w 662"/>
              <a:gd name="T37" fmla="*/ 270 h 285"/>
              <a:gd name="T38" fmla="*/ 388 w 662"/>
              <a:gd name="T39" fmla="*/ 284 h 285"/>
              <a:gd name="T40" fmla="*/ 319 w 662"/>
              <a:gd name="T41" fmla="*/ 284 h 285"/>
              <a:gd name="T42" fmla="*/ 310 w 662"/>
              <a:gd name="T43" fmla="*/ 273 h 285"/>
              <a:gd name="T44" fmla="*/ 273 w 662"/>
              <a:gd name="T45" fmla="*/ 137 h 285"/>
              <a:gd name="T46" fmla="*/ 249 w 662"/>
              <a:gd name="T47" fmla="*/ 86 h 285"/>
              <a:gd name="T48" fmla="*/ 232 w 662"/>
              <a:gd name="T49" fmla="*/ 68 h 285"/>
              <a:gd name="T50" fmla="*/ 207 w 662"/>
              <a:gd name="T51" fmla="*/ 75 h 285"/>
              <a:gd name="T52" fmla="*/ 200 w 662"/>
              <a:gd name="T53" fmla="*/ 133 h 285"/>
              <a:gd name="T54" fmla="*/ 224 w 662"/>
              <a:gd name="T55" fmla="*/ 275 h 285"/>
              <a:gd name="T56" fmla="*/ 226 w 662"/>
              <a:gd name="T57" fmla="*/ 284 h 285"/>
              <a:gd name="T58" fmla="*/ 176 w 662"/>
              <a:gd name="T59" fmla="*/ 284 h 285"/>
              <a:gd name="T60" fmla="*/ 167 w 662"/>
              <a:gd name="T61" fmla="*/ 278 h 285"/>
              <a:gd name="T62" fmla="*/ 1 w 662"/>
              <a:gd name="T63" fmla="*/ 3 h 285"/>
              <a:gd name="T64" fmla="*/ 1 w 662"/>
              <a:gd name="T65" fmla="*/ 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2" h="285">
                <a:moveTo>
                  <a:pt x="1" y="2"/>
                </a:moveTo>
                <a:cubicBezTo>
                  <a:pt x="44" y="2"/>
                  <a:pt x="88" y="0"/>
                  <a:pt x="132" y="2"/>
                </a:cubicBezTo>
                <a:cubicBezTo>
                  <a:pt x="210" y="6"/>
                  <a:pt x="289" y="11"/>
                  <a:pt x="367" y="19"/>
                </a:cubicBezTo>
                <a:cubicBezTo>
                  <a:pt x="448" y="27"/>
                  <a:pt x="529" y="38"/>
                  <a:pt x="609" y="49"/>
                </a:cubicBezTo>
                <a:cubicBezTo>
                  <a:pt x="613" y="50"/>
                  <a:pt x="619" y="56"/>
                  <a:pt x="620" y="60"/>
                </a:cubicBezTo>
                <a:cubicBezTo>
                  <a:pt x="632" y="110"/>
                  <a:pt x="644" y="161"/>
                  <a:pt x="655" y="211"/>
                </a:cubicBezTo>
                <a:cubicBezTo>
                  <a:pt x="662" y="242"/>
                  <a:pt x="649" y="267"/>
                  <a:pt x="621" y="280"/>
                </a:cubicBezTo>
                <a:cubicBezTo>
                  <a:pt x="604" y="235"/>
                  <a:pt x="588" y="191"/>
                  <a:pt x="569" y="147"/>
                </a:cubicBezTo>
                <a:cubicBezTo>
                  <a:pt x="562" y="129"/>
                  <a:pt x="551" y="114"/>
                  <a:pt x="540" y="98"/>
                </a:cubicBezTo>
                <a:cubicBezTo>
                  <a:pt x="536" y="93"/>
                  <a:pt x="528" y="88"/>
                  <a:pt x="523" y="89"/>
                </a:cubicBezTo>
                <a:cubicBezTo>
                  <a:pt x="518" y="90"/>
                  <a:pt x="513" y="99"/>
                  <a:pt x="513" y="105"/>
                </a:cubicBezTo>
                <a:cubicBezTo>
                  <a:pt x="512" y="137"/>
                  <a:pt x="512" y="169"/>
                  <a:pt x="515" y="200"/>
                </a:cubicBezTo>
                <a:cubicBezTo>
                  <a:pt x="517" y="228"/>
                  <a:pt x="523" y="255"/>
                  <a:pt x="528" y="284"/>
                </a:cubicBezTo>
                <a:cubicBezTo>
                  <a:pt x="509" y="284"/>
                  <a:pt x="490" y="284"/>
                  <a:pt x="470" y="284"/>
                </a:cubicBezTo>
                <a:cubicBezTo>
                  <a:pt x="463" y="263"/>
                  <a:pt x="458" y="240"/>
                  <a:pt x="450" y="219"/>
                </a:cubicBezTo>
                <a:cubicBezTo>
                  <a:pt x="434" y="180"/>
                  <a:pt x="417" y="140"/>
                  <a:pt x="399" y="102"/>
                </a:cubicBezTo>
                <a:cubicBezTo>
                  <a:pt x="394" y="92"/>
                  <a:pt x="382" y="86"/>
                  <a:pt x="374" y="78"/>
                </a:cubicBezTo>
                <a:cubicBezTo>
                  <a:pt x="370" y="90"/>
                  <a:pt x="364" y="101"/>
                  <a:pt x="363" y="112"/>
                </a:cubicBezTo>
                <a:cubicBezTo>
                  <a:pt x="361" y="166"/>
                  <a:pt x="374" y="218"/>
                  <a:pt x="385" y="270"/>
                </a:cubicBezTo>
                <a:cubicBezTo>
                  <a:pt x="386" y="274"/>
                  <a:pt x="387" y="279"/>
                  <a:pt x="388" y="284"/>
                </a:cubicBezTo>
                <a:cubicBezTo>
                  <a:pt x="364" y="284"/>
                  <a:pt x="342" y="285"/>
                  <a:pt x="319" y="284"/>
                </a:cubicBezTo>
                <a:cubicBezTo>
                  <a:pt x="316" y="284"/>
                  <a:pt x="311" y="277"/>
                  <a:pt x="310" y="273"/>
                </a:cubicBezTo>
                <a:cubicBezTo>
                  <a:pt x="297" y="228"/>
                  <a:pt x="287" y="182"/>
                  <a:pt x="273" y="137"/>
                </a:cubicBezTo>
                <a:cubicBezTo>
                  <a:pt x="268" y="120"/>
                  <a:pt x="258" y="103"/>
                  <a:pt x="249" y="86"/>
                </a:cubicBezTo>
                <a:cubicBezTo>
                  <a:pt x="245" y="79"/>
                  <a:pt x="239" y="73"/>
                  <a:pt x="232" y="68"/>
                </a:cubicBezTo>
                <a:cubicBezTo>
                  <a:pt x="221" y="59"/>
                  <a:pt x="210" y="62"/>
                  <a:pt x="207" y="75"/>
                </a:cubicBezTo>
                <a:cubicBezTo>
                  <a:pt x="202" y="94"/>
                  <a:pt x="198" y="114"/>
                  <a:pt x="200" y="133"/>
                </a:cubicBezTo>
                <a:cubicBezTo>
                  <a:pt x="206" y="180"/>
                  <a:pt x="216" y="228"/>
                  <a:pt x="224" y="275"/>
                </a:cubicBezTo>
                <a:cubicBezTo>
                  <a:pt x="224" y="278"/>
                  <a:pt x="225" y="280"/>
                  <a:pt x="226" y="284"/>
                </a:cubicBezTo>
                <a:cubicBezTo>
                  <a:pt x="208" y="284"/>
                  <a:pt x="192" y="285"/>
                  <a:pt x="176" y="284"/>
                </a:cubicBezTo>
                <a:cubicBezTo>
                  <a:pt x="173" y="284"/>
                  <a:pt x="169" y="281"/>
                  <a:pt x="167" y="278"/>
                </a:cubicBezTo>
                <a:cubicBezTo>
                  <a:pt x="111" y="187"/>
                  <a:pt x="56" y="95"/>
                  <a:pt x="1" y="3"/>
                </a:cubicBezTo>
                <a:cubicBezTo>
                  <a:pt x="0" y="2"/>
                  <a:pt x="1" y="0"/>
                  <a:pt x="1" y="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580964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301347" y="252336"/>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200" b="1" dirty="0">
                <a:solidFill>
                  <a:srgbClr val="A51B28"/>
                </a:solidFill>
                <a:latin typeface="Viga" panose="020B0604020202020204" charset="0"/>
              </a:rPr>
              <a:t>RESOURCES</a:t>
            </a:r>
          </a:p>
        </p:txBody>
      </p:sp>
      <p:grpSp>
        <p:nvGrpSpPr>
          <p:cNvPr id="6" name="Group 205">
            <a:extLst>
              <a:ext uri="{FF2B5EF4-FFF2-40B4-BE49-F238E27FC236}">
                <a16:creationId xmlns:a16="http://schemas.microsoft.com/office/drawing/2014/main" id="{B9CEE5D3-8B78-48B3-A09F-9178BA07E996}"/>
              </a:ext>
            </a:extLst>
          </p:cNvPr>
          <p:cNvGrpSpPr>
            <a:grpSpLocks/>
          </p:cNvGrpSpPr>
          <p:nvPr/>
        </p:nvGrpSpPr>
        <p:grpSpPr bwMode="auto">
          <a:xfrm>
            <a:off x="515938" y="915988"/>
            <a:ext cx="5132388" cy="4033837"/>
            <a:chOff x="325" y="577"/>
            <a:chExt cx="3233" cy="2541"/>
          </a:xfrm>
          <a:solidFill>
            <a:srgbClr val="FFD49F"/>
          </a:solidFill>
        </p:grpSpPr>
        <p:sp>
          <p:nvSpPr>
            <p:cNvPr id="1000" name="Freeform 5">
              <a:extLst>
                <a:ext uri="{FF2B5EF4-FFF2-40B4-BE49-F238E27FC236}">
                  <a16:creationId xmlns:a16="http://schemas.microsoft.com/office/drawing/2014/main" id="{8F53E174-79C4-4959-A7D2-1961E2746EA3}"/>
                </a:ext>
              </a:extLst>
            </p:cNvPr>
            <p:cNvSpPr>
              <a:spLocks noEditPoints="1"/>
            </p:cNvSpPr>
            <p:nvPr/>
          </p:nvSpPr>
          <p:spPr bwMode="auto">
            <a:xfrm>
              <a:off x="325" y="2847"/>
              <a:ext cx="112" cy="200"/>
            </a:xfrm>
            <a:custGeom>
              <a:avLst/>
              <a:gdLst>
                <a:gd name="T0" fmla="*/ 0 w 131"/>
                <a:gd name="T1" fmla="*/ 6 h 235"/>
                <a:gd name="T2" fmla="*/ 19 w 131"/>
                <a:gd name="T3" fmla="*/ 1 h 235"/>
                <a:gd name="T4" fmla="*/ 105 w 131"/>
                <a:gd name="T5" fmla="*/ 0 h 235"/>
                <a:gd name="T6" fmla="*/ 128 w 131"/>
                <a:gd name="T7" fmla="*/ 24 h 235"/>
                <a:gd name="T8" fmla="*/ 128 w 131"/>
                <a:gd name="T9" fmla="*/ 200 h 235"/>
                <a:gd name="T10" fmla="*/ 94 w 131"/>
                <a:gd name="T11" fmla="*/ 234 h 235"/>
                <a:gd name="T12" fmla="*/ 19 w 131"/>
                <a:gd name="T13" fmla="*/ 234 h 235"/>
                <a:gd name="T14" fmla="*/ 0 w 131"/>
                <a:gd name="T15" fmla="*/ 228 h 235"/>
                <a:gd name="T16" fmla="*/ 0 w 131"/>
                <a:gd name="T17" fmla="*/ 6 h 235"/>
                <a:gd name="T18" fmla="*/ 55 w 131"/>
                <a:gd name="T19" fmla="*/ 58 h 235"/>
                <a:gd name="T20" fmla="*/ 24 w 131"/>
                <a:gd name="T21" fmla="*/ 55 h 235"/>
                <a:gd name="T22" fmla="*/ 24 w 131"/>
                <a:gd name="T23" fmla="*/ 73 h 235"/>
                <a:gd name="T24" fmla="*/ 53 w 131"/>
                <a:gd name="T25" fmla="*/ 88 h 235"/>
                <a:gd name="T26" fmla="*/ 53 w 131"/>
                <a:gd name="T27" fmla="*/ 147 h 235"/>
                <a:gd name="T28" fmla="*/ 24 w 131"/>
                <a:gd name="T29" fmla="*/ 161 h 235"/>
                <a:gd name="T30" fmla="*/ 24 w 131"/>
                <a:gd name="T31" fmla="*/ 179 h 235"/>
                <a:gd name="T32" fmla="*/ 55 w 131"/>
                <a:gd name="T33" fmla="*/ 176 h 235"/>
                <a:gd name="T34" fmla="*/ 55 w 131"/>
                <a:gd name="T35" fmla="*/ 210 h 235"/>
                <a:gd name="T36" fmla="*/ 73 w 131"/>
                <a:gd name="T37" fmla="*/ 210 h 235"/>
                <a:gd name="T38" fmla="*/ 73 w 131"/>
                <a:gd name="T39" fmla="*/ 176 h 235"/>
                <a:gd name="T40" fmla="*/ 104 w 131"/>
                <a:gd name="T41" fmla="*/ 179 h 235"/>
                <a:gd name="T42" fmla="*/ 104 w 131"/>
                <a:gd name="T43" fmla="*/ 164 h 235"/>
                <a:gd name="T44" fmla="*/ 73 w 131"/>
                <a:gd name="T45" fmla="*/ 150 h 235"/>
                <a:gd name="T46" fmla="*/ 73 w 131"/>
                <a:gd name="T47" fmla="*/ 84 h 235"/>
                <a:gd name="T48" fmla="*/ 104 w 131"/>
                <a:gd name="T49" fmla="*/ 70 h 235"/>
                <a:gd name="T50" fmla="*/ 104 w 131"/>
                <a:gd name="T51" fmla="*/ 55 h 235"/>
                <a:gd name="T52" fmla="*/ 73 w 131"/>
                <a:gd name="T53" fmla="*/ 58 h 235"/>
                <a:gd name="T54" fmla="*/ 73 w 131"/>
                <a:gd name="T55" fmla="*/ 25 h 235"/>
                <a:gd name="T56" fmla="*/ 55 w 131"/>
                <a:gd name="T57" fmla="*/ 25 h 235"/>
                <a:gd name="T58" fmla="*/ 55 w 131"/>
                <a:gd name="T59" fmla="*/ 5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1" h="235">
                  <a:moveTo>
                    <a:pt x="0" y="6"/>
                  </a:moveTo>
                  <a:cubicBezTo>
                    <a:pt x="6" y="4"/>
                    <a:pt x="12" y="1"/>
                    <a:pt x="19" y="1"/>
                  </a:cubicBezTo>
                  <a:cubicBezTo>
                    <a:pt x="47" y="0"/>
                    <a:pt x="76" y="0"/>
                    <a:pt x="105" y="0"/>
                  </a:cubicBezTo>
                  <a:cubicBezTo>
                    <a:pt x="124" y="0"/>
                    <a:pt x="128" y="4"/>
                    <a:pt x="128" y="24"/>
                  </a:cubicBezTo>
                  <a:cubicBezTo>
                    <a:pt x="128" y="83"/>
                    <a:pt x="128" y="141"/>
                    <a:pt x="128" y="200"/>
                  </a:cubicBezTo>
                  <a:cubicBezTo>
                    <a:pt x="128" y="235"/>
                    <a:pt x="131" y="234"/>
                    <a:pt x="94" y="234"/>
                  </a:cubicBezTo>
                  <a:cubicBezTo>
                    <a:pt x="69" y="234"/>
                    <a:pt x="44" y="234"/>
                    <a:pt x="19" y="234"/>
                  </a:cubicBezTo>
                  <a:cubicBezTo>
                    <a:pt x="12" y="234"/>
                    <a:pt x="6" y="230"/>
                    <a:pt x="0" y="228"/>
                  </a:cubicBezTo>
                  <a:cubicBezTo>
                    <a:pt x="0" y="154"/>
                    <a:pt x="0" y="80"/>
                    <a:pt x="0" y="6"/>
                  </a:cubicBezTo>
                  <a:close/>
                  <a:moveTo>
                    <a:pt x="55" y="58"/>
                  </a:moveTo>
                  <a:cubicBezTo>
                    <a:pt x="43" y="57"/>
                    <a:pt x="34" y="56"/>
                    <a:pt x="24" y="55"/>
                  </a:cubicBezTo>
                  <a:cubicBezTo>
                    <a:pt x="24" y="62"/>
                    <a:pt x="24" y="67"/>
                    <a:pt x="24" y="73"/>
                  </a:cubicBezTo>
                  <a:cubicBezTo>
                    <a:pt x="36" y="75"/>
                    <a:pt x="48" y="73"/>
                    <a:pt x="53" y="88"/>
                  </a:cubicBezTo>
                  <a:cubicBezTo>
                    <a:pt x="27" y="108"/>
                    <a:pt x="27" y="125"/>
                    <a:pt x="53" y="147"/>
                  </a:cubicBezTo>
                  <a:cubicBezTo>
                    <a:pt x="48" y="161"/>
                    <a:pt x="35" y="160"/>
                    <a:pt x="24" y="161"/>
                  </a:cubicBezTo>
                  <a:cubicBezTo>
                    <a:pt x="24" y="167"/>
                    <a:pt x="24" y="172"/>
                    <a:pt x="24" y="179"/>
                  </a:cubicBezTo>
                  <a:cubicBezTo>
                    <a:pt x="35" y="178"/>
                    <a:pt x="44" y="177"/>
                    <a:pt x="55" y="176"/>
                  </a:cubicBezTo>
                  <a:cubicBezTo>
                    <a:pt x="55" y="188"/>
                    <a:pt x="55" y="199"/>
                    <a:pt x="55" y="210"/>
                  </a:cubicBezTo>
                  <a:cubicBezTo>
                    <a:pt x="62" y="210"/>
                    <a:pt x="67" y="210"/>
                    <a:pt x="73" y="210"/>
                  </a:cubicBezTo>
                  <a:cubicBezTo>
                    <a:pt x="73" y="198"/>
                    <a:pt x="73" y="187"/>
                    <a:pt x="73" y="176"/>
                  </a:cubicBezTo>
                  <a:cubicBezTo>
                    <a:pt x="84" y="177"/>
                    <a:pt x="94" y="178"/>
                    <a:pt x="104" y="179"/>
                  </a:cubicBezTo>
                  <a:cubicBezTo>
                    <a:pt x="104" y="172"/>
                    <a:pt x="104" y="166"/>
                    <a:pt x="104" y="164"/>
                  </a:cubicBezTo>
                  <a:cubicBezTo>
                    <a:pt x="93" y="159"/>
                    <a:pt x="84" y="155"/>
                    <a:pt x="73" y="150"/>
                  </a:cubicBezTo>
                  <a:cubicBezTo>
                    <a:pt x="101" y="125"/>
                    <a:pt x="101" y="112"/>
                    <a:pt x="73" y="84"/>
                  </a:cubicBezTo>
                  <a:cubicBezTo>
                    <a:pt x="84" y="79"/>
                    <a:pt x="93" y="75"/>
                    <a:pt x="104" y="70"/>
                  </a:cubicBezTo>
                  <a:cubicBezTo>
                    <a:pt x="104" y="67"/>
                    <a:pt x="104" y="62"/>
                    <a:pt x="104" y="55"/>
                  </a:cubicBezTo>
                  <a:cubicBezTo>
                    <a:pt x="93" y="56"/>
                    <a:pt x="84" y="57"/>
                    <a:pt x="73" y="58"/>
                  </a:cubicBezTo>
                  <a:cubicBezTo>
                    <a:pt x="73" y="47"/>
                    <a:pt x="73" y="36"/>
                    <a:pt x="73" y="25"/>
                  </a:cubicBezTo>
                  <a:cubicBezTo>
                    <a:pt x="67" y="25"/>
                    <a:pt x="61" y="25"/>
                    <a:pt x="55" y="25"/>
                  </a:cubicBezTo>
                  <a:cubicBezTo>
                    <a:pt x="55" y="36"/>
                    <a:pt x="55" y="47"/>
                    <a:pt x="5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1" name="Freeform 6">
              <a:extLst>
                <a:ext uri="{FF2B5EF4-FFF2-40B4-BE49-F238E27FC236}">
                  <a16:creationId xmlns:a16="http://schemas.microsoft.com/office/drawing/2014/main" id="{5108424B-D5DF-40F1-9D59-BFCF0F997E69}"/>
                </a:ext>
              </a:extLst>
            </p:cNvPr>
            <p:cNvSpPr>
              <a:spLocks/>
            </p:cNvSpPr>
            <p:nvPr/>
          </p:nvSpPr>
          <p:spPr bwMode="auto">
            <a:xfrm>
              <a:off x="325" y="921"/>
              <a:ext cx="434" cy="66"/>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2" name="Freeform 7">
              <a:extLst>
                <a:ext uri="{FF2B5EF4-FFF2-40B4-BE49-F238E27FC236}">
                  <a16:creationId xmlns:a16="http://schemas.microsoft.com/office/drawing/2014/main" id="{1641EBAF-29A1-4BF0-891E-EEBB32CD6C67}"/>
                </a:ext>
              </a:extLst>
            </p:cNvPr>
            <p:cNvSpPr>
              <a:spLocks/>
            </p:cNvSpPr>
            <p:nvPr/>
          </p:nvSpPr>
          <p:spPr bwMode="auto">
            <a:xfrm>
              <a:off x="325" y="839"/>
              <a:ext cx="359" cy="68"/>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3" name="Freeform 8">
              <a:extLst>
                <a:ext uri="{FF2B5EF4-FFF2-40B4-BE49-F238E27FC236}">
                  <a16:creationId xmlns:a16="http://schemas.microsoft.com/office/drawing/2014/main" id="{455B178C-050A-4F95-8D3C-1E8760A06043}"/>
                </a:ext>
              </a:extLst>
            </p:cNvPr>
            <p:cNvSpPr>
              <a:spLocks/>
            </p:cNvSpPr>
            <p:nvPr/>
          </p:nvSpPr>
          <p:spPr bwMode="auto">
            <a:xfrm>
              <a:off x="3434" y="2969"/>
              <a:ext cx="124" cy="47"/>
            </a:xfrm>
            <a:custGeom>
              <a:avLst/>
              <a:gdLst>
                <a:gd name="T0" fmla="*/ 145 w 145"/>
                <a:gd name="T1" fmla="*/ 29 h 56"/>
                <a:gd name="T2" fmla="*/ 138 w 145"/>
                <a:gd name="T3" fmla="*/ 42 h 56"/>
                <a:gd name="T4" fmla="*/ 76 w 145"/>
                <a:gd name="T5" fmla="*/ 28 h 56"/>
                <a:gd name="T6" fmla="*/ 88 w 145"/>
                <a:gd name="T7" fmla="*/ 56 h 56"/>
                <a:gd name="T8" fmla="*/ 0 w 145"/>
                <a:gd name="T9" fmla="*/ 35 h 56"/>
                <a:gd name="T10" fmla="*/ 0 w 145"/>
                <a:gd name="T11" fmla="*/ 15 h 56"/>
                <a:gd name="T12" fmla="*/ 54 w 145"/>
                <a:gd name="T13" fmla="*/ 28 h 56"/>
                <a:gd name="T14" fmla="*/ 42 w 145"/>
                <a:gd name="T15" fmla="*/ 0 h 56"/>
                <a:gd name="T16" fmla="*/ 145 w 145"/>
                <a:gd name="T17" fmla="*/ 24 h 56"/>
                <a:gd name="T18" fmla="*/ 145 w 145"/>
                <a:gd name="T19"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56">
                  <a:moveTo>
                    <a:pt x="145" y="29"/>
                  </a:moveTo>
                  <a:cubicBezTo>
                    <a:pt x="143" y="33"/>
                    <a:pt x="141" y="37"/>
                    <a:pt x="138" y="42"/>
                  </a:cubicBezTo>
                  <a:cubicBezTo>
                    <a:pt x="119" y="37"/>
                    <a:pt x="99" y="33"/>
                    <a:pt x="76" y="28"/>
                  </a:cubicBezTo>
                  <a:cubicBezTo>
                    <a:pt x="80" y="38"/>
                    <a:pt x="83" y="45"/>
                    <a:pt x="88" y="56"/>
                  </a:cubicBezTo>
                  <a:cubicBezTo>
                    <a:pt x="57" y="48"/>
                    <a:pt x="29" y="42"/>
                    <a:pt x="0" y="35"/>
                  </a:cubicBezTo>
                  <a:cubicBezTo>
                    <a:pt x="0" y="28"/>
                    <a:pt x="0" y="22"/>
                    <a:pt x="0" y="15"/>
                  </a:cubicBezTo>
                  <a:cubicBezTo>
                    <a:pt x="18" y="19"/>
                    <a:pt x="34" y="23"/>
                    <a:pt x="54" y="28"/>
                  </a:cubicBezTo>
                  <a:cubicBezTo>
                    <a:pt x="50" y="18"/>
                    <a:pt x="46" y="10"/>
                    <a:pt x="42" y="0"/>
                  </a:cubicBezTo>
                  <a:cubicBezTo>
                    <a:pt x="78" y="8"/>
                    <a:pt x="111" y="16"/>
                    <a:pt x="145" y="24"/>
                  </a:cubicBezTo>
                  <a:cubicBezTo>
                    <a:pt x="145" y="26"/>
                    <a:pt x="145" y="28"/>
                    <a:pt x="145"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4" name="Freeform 9">
              <a:extLst>
                <a:ext uri="{FF2B5EF4-FFF2-40B4-BE49-F238E27FC236}">
                  <a16:creationId xmlns:a16="http://schemas.microsoft.com/office/drawing/2014/main" id="{AD8C7926-BA08-467C-B9E7-48C1BE6ADFF1}"/>
                </a:ext>
              </a:extLst>
            </p:cNvPr>
            <p:cNvSpPr>
              <a:spLocks noEditPoints="1"/>
            </p:cNvSpPr>
            <p:nvPr/>
          </p:nvSpPr>
          <p:spPr bwMode="auto">
            <a:xfrm>
              <a:off x="994" y="1500"/>
              <a:ext cx="511" cy="245"/>
            </a:xfrm>
            <a:custGeom>
              <a:avLst/>
              <a:gdLst>
                <a:gd name="T0" fmla="*/ 596 w 599"/>
                <a:gd name="T1" fmla="*/ 47 h 287"/>
                <a:gd name="T2" fmla="*/ 466 w 599"/>
                <a:gd name="T3" fmla="*/ 169 h 287"/>
                <a:gd name="T4" fmla="*/ 558 w 599"/>
                <a:gd name="T5" fmla="*/ 169 h 287"/>
                <a:gd name="T6" fmla="*/ 596 w 599"/>
                <a:gd name="T7" fmla="*/ 191 h 287"/>
                <a:gd name="T8" fmla="*/ 514 w 599"/>
                <a:gd name="T9" fmla="*/ 199 h 287"/>
                <a:gd name="T10" fmla="*/ 450 w 599"/>
                <a:gd name="T11" fmla="*/ 222 h 287"/>
                <a:gd name="T12" fmla="*/ 505 w 599"/>
                <a:gd name="T13" fmla="*/ 216 h 287"/>
                <a:gd name="T14" fmla="*/ 572 w 599"/>
                <a:gd name="T15" fmla="*/ 213 h 287"/>
                <a:gd name="T16" fmla="*/ 597 w 599"/>
                <a:gd name="T17" fmla="*/ 287 h 287"/>
                <a:gd name="T18" fmla="*/ 4 w 599"/>
                <a:gd name="T19" fmla="*/ 221 h 287"/>
                <a:gd name="T20" fmla="*/ 58 w 599"/>
                <a:gd name="T21" fmla="*/ 220 h 287"/>
                <a:gd name="T22" fmla="*/ 5 w 599"/>
                <a:gd name="T23" fmla="*/ 192 h 287"/>
                <a:gd name="T24" fmla="*/ 103 w 599"/>
                <a:gd name="T25" fmla="*/ 167 h 287"/>
                <a:gd name="T26" fmla="*/ 165 w 599"/>
                <a:gd name="T27" fmla="*/ 176 h 287"/>
                <a:gd name="T28" fmla="*/ 4 w 599"/>
                <a:gd name="T29" fmla="*/ 49 h 287"/>
                <a:gd name="T30" fmla="*/ 596 w 599"/>
                <a:gd name="T31" fmla="*/ 4 h 287"/>
                <a:gd name="T32" fmla="*/ 349 w 599"/>
                <a:gd name="T33" fmla="*/ 44 h 287"/>
                <a:gd name="T34" fmla="*/ 197 w 599"/>
                <a:gd name="T35" fmla="*/ 163 h 287"/>
                <a:gd name="T36" fmla="*/ 279 w 599"/>
                <a:gd name="T37" fmla="*/ 169 h 287"/>
                <a:gd name="T38" fmla="*/ 364 w 599"/>
                <a:gd name="T39" fmla="*/ 171 h 287"/>
                <a:gd name="T40" fmla="*/ 555 w 599"/>
                <a:gd name="T41" fmla="*/ 247 h 287"/>
                <a:gd name="T42" fmla="*/ 505 w 599"/>
                <a:gd name="T43" fmla="*/ 244 h 287"/>
                <a:gd name="T44" fmla="*/ 414 w 599"/>
                <a:gd name="T45" fmla="*/ 245 h 287"/>
                <a:gd name="T46" fmla="*/ 322 w 599"/>
                <a:gd name="T47" fmla="*/ 245 h 287"/>
                <a:gd name="T48" fmla="*/ 278 w 599"/>
                <a:gd name="T49" fmla="*/ 263 h 287"/>
                <a:gd name="T50" fmla="*/ 326 w 599"/>
                <a:gd name="T51" fmla="*/ 266 h 287"/>
                <a:gd name="T52" fmla="*/ 418 w 599"/>
                <a:gd name="T53" fmla="*/ 265 h 287"/>
                <a:gd name="T54" fmla="*/ 511 w 599"/>
                <a:gd name="T55" fmla="*/ 265 h 287"/>
                <a:gd name="T56" fmla="*/ 555 w 599"/>
                <a:gd name="T57" fmla="*/ 247 h 287"/>
                <a:gd name="T58" fmla="*/ 315 w 599"/>
                <a:gd name="T59" fmla="*/ 196 h 287"/>
                <a:gd name="T60" fmla="*/ 234 w 599"/>
                <a:gd name="T61" fmla="*/ 199 h 287"/>
                <a:gd name="T62" fmla="*/ 142 w 599"/>
                <a:gd name="T63" fmla="*/ 199 h 287"/>
                <a:gd name="T64" fmla="*/ 120 w 599"/>
                <a:gd name="T65" fmla="*/ 210 h 287"/>
                <a:gd name="T66" fmla="*/ 230 w 599"/>
                <a:gd name="T67" fmla="*/ 217 h 287"/>
                <a:gd name="T68" fmla="*/ 326 w 599"/>
                <a:gd name="T69" fmla="*/ 218 h 287"/>
                <a:gd name="T70" fmla="*/ 382 w 599"/>
                <a:gd name="T71" fmla="*/ 193 h 287"/>
                <a:gd name="T72" fmla="*/ 178 w 599"/>
                <a:gd name="T73" fmla="*/ 247 h 287"/>
                <a:gd name="T74" fmla="*/ 97 w 599"/>
                <a:gd name="T75" fmla="*/ 244 h 287"/>
                <a:gd name="T76" fmla="*/ 46 w 599"/>
                <a:gd name="T77" fmla="*/ 247 h 287"/>
                <a:gd name="T78" fmla="*/ 93 w 599"/>
                <a:gd name="T79" fmla="*/ 264 h 287"/>
                <a:gd name="T80" fmla="*/ 188 w 599"/>
                <a:gd name="T81" fmla="*/ 264 h 287"/>
                <a:gd name="T82" fmla="*/ 243 w 599"/>
                <a:gd name="T83" fmla="*/ 269 h 287"/>
                <a:gd name="T84" fmla="*/ 423 w 599"/>
                <a:gd name="T85" fmla="*/ 59 h 287"/>
                <a:gd name="T86" fmla="*/ 406 w 599"/>
                <a:gd name="T87" fmla="*/ 23 h 287"/>
                <a:gd name="T88" fmla="*/ 423 w 599"/>
                <a:gd name="T89" fmla="*/ 59 h 287"/>
                <a:gd name="T90" fmla="*/ 178 w 599"/>
                <a:gd name="T91" fmla="*/ 23 h 287"/>
                <a:gd name="T92" fmla="*/ 195 w 599"/>
                <a:gd name="T93" fmla="*/ 5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99" h="287">
                  <a:moveTo>
                    <a:pt x="596" y="4"/>
                  </a:moveTo>
                  <a:cubicBezTo>
                    <a:pt x="596" y="19"/>
                    <a:pt x="596" y="33"/>
                    <a:pt x="596" y="47"/>
                  </a:cubicBezTo>
                  <a:cubicBezTo>
                    <a:pt x="515" y="0"/>
                    <a:pt x="417" y="60"/>
                    <a:pt x="436" y="175"/>
                  </a:cubicBezTo>
                  <a:cubicBezTo>
                    <a:pt x="446" y="173"/>
                    <a:pt x="456" y="170"/>
                    <a:pt x="466" y="169"/>
                  </a:cubicBezTo>
                  <a:cubicBezTo>
                    <a:pt x="479" y="168"/>
                    <a:pt x="494" y="167"/>
                    <a:pt x="507" y="170"/>
                  </a:cubicBezTo>
                  <a:cubicBezTo>
                    <a:pt x="524" y="174"/>
                    <a:pt x="541" y="176"/>
                    <a:pt x="558" y="169"/>
                  </a:cubicBezTo>
                  <a:cubicBezTo>
                    <a:pt x="560" y="168"/>
                    <a:pt x="562" y="168"/>
                    <a:pt x="565" y="167"/>
                  </a:cubicBezTo>
                  <a:cubicBezTo>
                    <a:pt x="591" y="159"/>
                    <a:pt x="599" y="165"/>
                    <a:pt x="596" y="191"/>
                  </a:cubicBezTo>
                  <a:cubicBezTo>
                    <a:pt x="578" y="195"/>
                    <a:pt x="560" y="200"/>
                    <a:pt x="541" y="202"/>
                  </a:cubicBezTo>
                  <a:cubicBezTo>
                    <a:pt x="533" y="203"/>
                    <a:pt x="522" y="203"/>
                    <a:pt x="514" y="199"/>
                  </a:cubicBezTo>
                  <a:cubicBezTo>
                    <a:pt x="490" y="190"/>
                    <a:pt x="468" y="194"/>
                    <a:pt x="445" y="205"/>
                  </a:cubicBezTo>
                  <a:cubicBezTo>
                    <a:pt x="447" y="210"/>
                    <a:pt x="448" y="215"/>
                    <a:pt x="450" y="222"/>
                  </a:cubicBezTo>
                  <a:cubicBezTo>
                    <a:pt x="456" y="220"/>
                    <a:pt x="461" y="219"/>
                    <a:pt x="466" y="217"/>
                  </a:cubicBezTo>
                  <a:cubicBezTo>
                    <a:pt x="479" y="211"/>
                    <a:pt x="492" y="211"/>
                    <a:pt x="505" y="216"/>
                  </a:cubicBezTo>
                  <a:cubicBezTo>
                    <a:pt x="523" y="224"/>
                    <a:pt x="541" y="224"/>
                    <a:pt x="559" y="217"/>
                  </a:cubicBezTo>
                  <a:cubicBezTo>
                    <a:pt x="563" y="215"/>
                    <a:pt x="568" y="214"/>
                    <a:pt x="572" y="213"/>
                  </a:cubicBezTo>
                  <a:cubicBezTo>
                    <a:pt x="592" y="209"/>
                    <a:pt x="597" y="214"/>
                    <a:pt x="597" y="233"/>
                  </a:cubicBezTo>
                  <a:cubicBezTo>
                    <a:pt x="597" y="251"/>
                    <a:pt x="597" y="268"/>
                    <a:pt x="597" y="287"/>
                  </a:cubicBezTo>
                  <a:cubicBezTo>
                    <a:pt x="399" y="287"/>
                    <a:pt x="202" y="287"/>
                    <a:pt x="3" y="287"/>
                  </a:cubicBezTo>
                  <a:cubicBezTo>
                    <a:pt x="3" y="265"/>
                    <a:pt x="3" y="243"/>
                    <a:pt x="4" y="221"/>
                  </a:cubicBezTo>
                  <a:cubicBezTo>
                    <a:pt x="4" y="218"/>
                    <a:pt x="12" y="213"/>
                    <a:pt x="16" y="213"/>
                  </a:cubicBezTo>
                  <a:cubicBezTo>
                    <a:pt x="30" y="214"/>
                    <a:pt x="43" y="217"/>
                    <a:pt x="58" y="220"/>
                  </a:cubicBezTo>
                  <a:cubicBezTo>
                    <a:pt x="59" y="216"/>
                    <a:pt x="61" y="211"/>
                    <a:pt x="64" y="202"/>
                  </a:cubicBezTo>
                  <a:cubicBezTo>
                    <a:pt x="43" y="198"/>
                    <a:pt x="24" y="195"/>
                    <a:pt x="5" y="192"/>
                  </a:cubicBezTo>
                  <a:cubicBezTo>
                    <a:pt x="0" y="167"/>
                    <a:pt x="3" y="159"/>
                    <a:pt x="33" y="167"/>
                  </a:cubicBezTo>
                  <a:cubicBezTo>
                    <a:pt x="57" y="173"/>
                    <a:pt x="79" y="176"/>
                    <a:pt x="103" y="167"/>
                  </a:cubicBezTo>
                  <a:cubicBezTo>
                    <a:pt x="112" y="163"/>
                    <a:pt x="124" y="167"/>
                    <a:pt x="134" y="169"/>
                  </a:cubicBezTo>
                  <a:cubicBezTo>
                    <a:pt x="144" y="170"/>
                    <a:pt x="154" y="173"/>
                    <a:pt x="165" y="176"/>
                  </a:cubicBezTo>
                  <a:cubicBezTo>
                    <a:pt x="170" y="130"/>
                    <a:pt x="168" y="88"/>
                    <a:pt x="131" y="58"/>
                  </a:cubicBezTo>
                  <a:cubicBezTo>
                    <a:pt x="92" y="25"/>
                    <a:pt x="49" y="24"/>
                    <a:pt x="4" y="49"/>
                  </a:cubicBezTo>
                  <a:cubicBezTo>
                    <a:pt x="4" y="33"/>
                    <a:pt x="4" y="19"/>
                    <a:pt x="4" y="4"/>
                  </a:cubicBezTo>
                  <a:cubicBezTo>
                    <a:pt x="202" y="4"/>
                    <a:pt x="398" y="4"/>
                    <a:pt x="596" y="4"/>
                  </a:cubicBezTo>
                  <a:close/>
                  <a:moveTo>
                    <a:pt x="404" y="162"/>
                  </a:moveTo>
                  <a:cubicBezTo>
                    <a:pt x="409" y="106"/>
                    <a:pt x="391" y="65"/>
                    <a:pt x="349" y="44"/>
                  </a:cubicBezTo>
                  <a:cubicBezTo>
                    <a:pt x="304" y="22"/>
                    <a:pt x="260" y="28"/>
                    <a:pt x="224" y="63"/>
                  </a:cubicBezTo>
                  <a:cubicBezTo>
                    <a:pt x="197" y="90"/>
                    <a:pt x="192" y="127"/>
                    <a:pt x="197" y="163"/>
                  </a:cubicBezTo>
                  <a:cubicBezTo>
                    <a:pt x="209" y="165"/>
                    <a:pt x="219" y="167"/>
                    <a:pt x="229" y="170"/>
                  </a:cubicBezTo>
                  <a:cubicBezTo>
                    <a:pt x="246" y="175"/>
                    <a:pt x="262" y="176"/>
                    <a:pt x="279" y="169"/>
                  </a:cubicBezTo>
                  <a:cubicBezTo>
                    <a:pt x="294" y="163"/>
                    <a:pt x="307" y="165"/>
                    <a:pt x="323" y="169"/>
                  </a:cubicBezTo>
                  <a:cubicBezTo>
                    <a:pt x="336" y="173"/>
                    <a:pt x="350" y="173"/>
                    <a:pt x="364" y="171"/>
                  </a:cubicBezTo>
                  <a:cubicBezTo>
                    <a:pt x="377" y="170"/>
                    <a:pt x="390" y="166"/>
                    <a:pt x="404" y="162"/>
                  </a:cubicBezTo>
                  <a:close/>
                  <a:moveTo>
                    <a:pt x="555" y="247"/>
                  </a:moveTo>
                  <a:cubicBezTo>
                    <a:pt x="554" y="248"/>
                    <a:pt x="554" y="250"/>
                    <a:pt x="553" y="251"/>
                  </a:cubicBezTo>
                  <a:cubicBezTo>
                    <a:pt x="537" y="249"/>
                    <a:pt x="521" y="245"/>
                    <a:pt x="505" y="244"/>
                  </a:cubicBezTo>
                  <a:cubicBezTo>
                    <a:pt x="492" y="243"/>
                    <a:pt x="478" y="241"/>
                    <a:pt x="466" y="245"/>
                  </a:cubicBezTo>
                  <a:cubicBezTo>
                    <a:pt x="448" y="250"/>
                    <a:pt x="432" y="250"/>
                    <a:pt x="414" y="245"/>
                  </a:cubicBezTo>
                  <a:cubicBezTo>
                    <a:pt x="401" y="241"/>
                    <a:pt x="386" y="241"/>
                    <a:pt x="373" y="245"/>
                  </a:cubicBezTo>
                  <a:cubicBezTo>
                    <a:pt x="355" y="250"/>
                    <a:pt x="339" y="251"/>
                    <a:pt x="322" y="245"/>
                  </a:cubicBezTo>
                  <a:cubicBezTo>
                    <a:pt x="306" y="238"/>
                    <a:pt x="289" y="239"/>
                    <a:pt x="273" y="248"/>
                  </a:cubicBezTo>
                  <a:cubicBezTo>
                    <a:pt x="275" y="254"/>
                    <a:pt x="277" y="259"/>
                    <a:pt x="278" y="263"/>
                  </a:cubicBezTo>
                  <a:cubicBezTo>
                    <a:pt x="279" y="262"/>
                    <a:pt x="279" y="261"/>
                    <a:pt x="280" y="259"/>
                  </a:cubicBezTo>
                  <a:cubicBezTo>
                    <a:pt x="295" y="261"/>
                    <a:pt x="310" y="264"/>
                    <a:pt x="326" y="266"/>
                  </a:cubicBezTo>
                  <a:cubicBezTo>
                    <a:pt x="340" y="267"/>
                    <a:pt x="355" y="269"/>
                    <a:pt x="368" y="265"/>
                  </a:cubicBezTo>
                  <a:cubicBezTo>
                    <a:pt x="385" y="260"/>
                    <a:pt x="401" y="260"/>
                    <a:pt x="418" y="265"/>
                  </a:cubicBezTo>
                  <a:cubicBezTo>
                    <a:pt x="432" y="268"/>
                    <a:pt x="448" y="268"/>
                    <a:pt x="461" y="265"/>
                  </a:cubicBezTo>
                  <a:cubicBezTo>
                    <a:pt x="479" y="260"/>
                    <a:pt x="494" y="258"/>
                    <a:pt x="511" y="265"/>
                  </a:cubicBezTo>
                  <a:cubicBezTo>
                    <a:pt x="527" y="272"/>
                    <a:pt x="544" y="271"/>
                    <a:pt x="560" y="262"/>
                  </a:cubicBezTo>
                  <a:cubicBezTo>
                    <a:pt x="558" y="257"/>
                    <a:pt x="557" y="252"/>
                    <a:pt x="555" y="247"/>
                  </a:cubicBezTo>
                  <a:close/>
                  <a:moveTo>
                    <a:pt x="382" y="193"/>
                  </a:moveTo>
                  <a:cubicBezTo>
                    <a:pt x="359" y="205"/>
                    <a:pt x="338" y="204"/>
                    <a:pt x="315" y="196"/>
                  </a:cubicBezTo>
                  <a:cubicBezTo>
                    <a:pt x="303" y="192"/>
                    <a:pt x="289" y="198"/>
                    <a:pt x="275" y="199"/>
                  </a:cubicBezTo>
                  <a:cubicBezTo>
                    <a:pt x="262" y="199"/>
                    <a:pt x="247" y="202"/>
                    <a:pt x="234" y="199"/>
                  </a:cubicBezTo>
                  <a:cubicBezTo>
                    <a:pt x="216" y="194"/>
                    <a:pt x="199" y="193"/>
                    <a:pt x="180" y="199"/>
                  </a:cubicBezTo>
                  <a:cubicBezTo>
                    <a:pt x="169" y="202"/>
                    <a:pt x="155" y="200"/>
                    <a:pt x="142" y="199"/>
                  </a:cubicBezTo>
                  <a:cubicBezTo>
                    <a:pt x="137" y="199"/>
                    <a:pt x="132" y="196"/>
                    <a:pt x="126" y="194"/>
                  </a:cubicBezTo>
                  <a:cubicBezTo>
                    <a:pt x="123" y="200"/>
                    <a:pt x="122" y="205"/>
                    <a:pt x="120" y="210"/>
                  </a:cubicBezTo>
                  <a:cubicBezTo>
                    <a:pt x="142" y="221"/>
                    <a:pt x="163" y="227"/>
                    <a:pt x="186" y="217"/>
                  </a:cubicBezTo>
                  <a:cubicBezTo>
                    <a:pt x="201" y="211"/>
                    <a:pt x="215" y="213"/>
                    <a:pt x="230" y="217"/>
                  </a:cubicBezTo>
                  <a:cubicBezTo>
                    <a:pt x="244" y="220"/>
                    <a:pt x="261" y="221"/>
                    <a:pt x="275" y="217"/>
                  </a:cubicBezTo>
                  <a:cubicBezTo>
                    <a:pt x="293" y="213"/>
                    <a:pt x="309" y="211"/>
                    <a:pt x="326" y="218"/>
                  </a:cubicBezTo>
                  <a:cubicBezTo>
                    <a:pt x="348" y="227"/>
                    <a:pt x="368" y="220"/>
                    <a:pt x="388" y="210"/>
                  </a:cubicBezTo>
                  <a:cubicBezTo>
                    <a:pt x="386" y="204"/>
                    <a:pt x="384" y="200"/>
                    <a:pt x="382" y="193"/>
                  </a:cubicBezTo>
                  <a:close/>
                  <a:moveTo>
                    <a:pt x="249" y="253"/>
                  </a:moveTo>
                  <a:cubicBezTo>
                    <a:pt x="225" y="240"/>
                    <a:pt x="202" y="238"/>
                    <a:pt x="178" y="247"/>
                  </a:cubicBezTo>
                  <a:cubicBezTo>
                    <a:pt x="167" y="250"/>
                    <a:pt x="153" y="247"/>
                    <a:pt x="140" y="246"/>
                  </a:cubicBezTo>
                  <a:cubicBezTo>
                    <a:pt x="126" y="245"/>
                    <a:pt x="111" y="243"/>
                    <a:pt x="97" y="244"/>
                  </a:cubicBezTo>
                  <a:cubicBezTo>
                    <a:pt x="80" y="245"/>
                    <a:pt x="64" y="249"/>
                    <a:pt x="47" y="251"/>
                  </a:cubicBezTo>
                  <a:cubicBezTo>
                    <a:pt x="47" y="250"/>
                    <a:pt x="46" y="249"/>
                    <a:pt x="46" y="247"/>
                  </a:cubicBezTo>
                  <a:cubicBezTo>
                    <a:pt x="44" y="252"/>
                    <a:pt x="42" y="257"/>
                    <a:pt x="41" y="262"/>
                  </a:cubicBezTo>
                  <a:cubicBezTo>
                    <a:pt x="58" y="272"/>
                    <a:pt x="76" y="271"/>
                    <a:pt x="93" y="264"/>
                  </a:cubicBezTo>
                  <a:cubicBezTo>
                    <a:pt x="107" y="259"/>
                    <a:pt x="121" y="258"/>
                    <a:pt x="136" y="264"/>
                  </a:cubicBezTo>
                  <a:cubicBezTo>
                    <a:pt x="153" y="271"/>
                    <a:pt x="170" y="269"/>
                    <a:pt x="188" y="264"/>
                  </a:cubicBezTo>
                  <a:cubicBezTo>
                    <a:pt x="201" y="261"/>
                    <a:pt x="214" y="263"/>
                    <a:pt x="228" y="264"/>
                  </a:cubicBezTo>
                  <a:cubicBezTo>
                    <a:pt x="233" y="264"/>
                    <a:pt x="237" y="267"/>
                    <a:pt x="243" y="269"/>
                  </a:cubicBezTo>
                  <a:cubicBezTo>
                    <a:pt x="245" y="263"/>
                    <a:pt x="247" y="258"/>
                    <a:pt x="249" y="253"/>
                  </a:cubicBezTo>
                  <a:close/>
                  <a:moveTo>
                    <a:pt x="423" y="59"/>
                  </a:moveTo>
                  <a:cubicBezTo>
                    <a:pt x="423" y="46"/>
                    <a:pt x="423" y="35"/>
                    <a:pt x="423" y="23"/>
                  </a:cubicBezTo>
                  <a:cubicBezTo>
                    <a:pt x="417" y="23"/>
                    <a:pt x="412" y="23"/>
                    <a:pt x="406" y="23"/>
                  </a:cubicBezTo>
                  <a:cubicBezTo>
                    <a:pt x="406" y="35"/>
                    <a:pt x="406" y="47"/>
                    <a:pt x="406" y="59"/>
                  </a:cubicBezTo>
                  <a:cubicBezTo>
                    <a:pt x="412" y="59"/>
                    <a:pt x="417" y="59"/>
                    <a:pt x="423" y="59"/>
                  </a:cubicBezTo>
                  <a:close/>
                  <a:moveTo>
                    <a:pt x="195" y="23"/>
                  </a:moveTo>
                  <a:cubicBezTo>
                    <a:pt x="189" y="23"/>
                    <a:pt x="184" y="23"/>
                    <a:pt x="178" y="23"/>
                  </a:cubicBezTo>
                  <a:cubicBezTo>
                    <a:pt x="178" y="36"/>
                    <a:pt x="178" y="48"/>
                    <a:pt x="178" y="60"/>
                  </a:cubicBezTo>
                  <a:cubicBezTo>
                    <a:pt x="185" y="60"/>
                    <a:pt x="190" y="60"/>
                    <a:pt x="195" y="59"/>
                  </a:cubicBezTo>
                  <a:cubicBezTo>
                    <a:pt x="195" y="47"/>
                    <a:pt x="195" y="36"/>
                    <a:pt x="195"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5" name="Freeform 10">
              <a:extLst>
                <a:ext uri="{FF2B5EF4-FFF2-40B4-BE49-F238E27FC236}">
                  <a16:creationId xmlns:a16="http://schemas.microsoft.com/office/drawing/2014/main" id="{DD7DBED7-D271-4FF5-A31C-C76B0A651567}"/>
                </a:ext>
              </a:extLst>
            </p:cNvPr>
            <p:cNvSpPr>
              <a:spLocks noEditPoints="1"/>
            </p:cNvSpPr>
            <p:nvPr/>
          </p:nvSpPr>
          <p:spPr bwMode="auto">
            <a:xfrm>
              <a:off x="1705" y="862"/>
              <a:ext cx="454" cy="161"/>
            </a:xfrm>
            <a:custGeom>
              <a:avLst/>
              <a:gdLst>
                <a:gd name="T0" fmla="*/ 27 w 532"/>
                <a:gd name="T1" fmla="*/ 87 h 188"/>
                <a:gd name="T2" fmla="*/ 504 w 532"/>
                <a:gd name="T3" fmla="*/ 0 h 188"/>
                <a:gd name="T4" fmla="*/ 532 w 532"/>
                <a:gd name="T5" fmla="*/ 73 h 188"/>
                <a:gd name="T6" fmla="*/ 504 w 532"/>
                <a:gd name="T7" fmla="*/ 100 h 188"/>
                <a:gd name="T8" fmla="*/ 28 w 532"/>
                <a:gd name="T9" fmla="*/ 188 h 188"/>
                <a:gd name="T10" fmla="*/ 0 w 532"/>
                <a:gd name="T11" fmla="*/ 115 h 188"/>
                <a:gd name="T12" fmla="*/ 363 w 532"/>
                <a:gd name="T13" fmla="*/ 150 h 188"/>
                <a:gd name="T14" fmla="*/ 346 w 532"/>
                <a:gd name="T15" fmla="*/ 117 h 188"/>
                <a:gd name="T16" fmla="*/ 317 w 532"/>
                <a:gd name="T17" fmla="*/ 37 h 188"/>
                <a:gd name="T18" fmla="*/ 287 w 532"/>
                <a:gd name="T19" fmla="*/ 109 h 188"/>
                <a:gd name="T20" fmla="*/ 345 w 532"/>
                <a:gd name="T21" fmla="*/ 157 h 188"/>
                <a:gd name="T22" fmla="*/ 363 w 532"/>
                <a:gd name="T23" fmla="*/ 150 h 188"/>
                <a:gd name="T24" fmla="*/ 470 w 532"/>
                <a:gd name="T25" fmla="*/ 101 h 188"/>
                <a:gd name="T26" fmla="*/ 451 w 532"/>
                <a:gd name="T27" fmla="*/ 38 h 188"/>
                <a:gd name="T28" fmla="*/ 409 w 532"/>
                <a:gd name="T29" fmla="*/ 130 h 188"/>
                <a:gd name="T30" fmla="*/ 428 w 532"/>
                <a:gd name="T31" fmla="*/ 94 h 188"/>
                <a:gd name="T32" fmla="*/ 476 w 532"/>
                <a:gd name="T33" fmla="*/ 131 h 188"/>
                <a:gd name="T34" fmla="*/ 302 w 532"/>
                <a:gd name="T35" fmla="*/ 168 h 188"/>
                <a:gd name="T36" fmla="*/ 57 w 532"/>
                <a:gd name="T37" fmla="*/ 152 h 188"/>
                <a:gd name="T38" fmla="*/ 57 w 532"/>
                <a:gd name="T39" fmla="*/ 130 h 188"/>
                <a:gd name="T40" fmla="*/ 93 w 532"/>
                <a:gd name="T41" fmla="*/ 131 h 188"/>
                <a:gd name="T42" fmla="*/ 94 w 532"/>
                <a:gd name="T43" fmla="*/ 75 h 188"/>
                <a:gd name="T44" fmla="*/ 94 w 532"/>
                <a:gd name="T45" fmla="*/ 55 h 188"/>
                <a:gd name="T46" fmla="*/ 121 w 532"/>
                <a:gd name="T47" fmla="*/ 37 h 188"/>
                <a:gd name="T48" fmla="*/ 81 w 532"/>
                <a:gd name="T49" fmla="*/ 37 h 188"/>
                <a:gd name="T50" fmla="*/ 87 w 532"/>
                <a:gd name="T51" fmla="*/ 94 h 188"/>
                <a:gd name="T52" fmla="*/ 86 w 532"/>
                <a:gd name="T53" fmla="*/ 113 h 188"/>
                <a:gd name="T54" fmla="*/ 57 w 532"/>
                <a:gd name="T55" fmla="*/ 130 h 188"/>
                <a:gd name="T56" fmla="*/ 221 w 532"/>
                <a:gd name="T57" fmla="*/ 93 h 188"/>
                <a:gd name="T58" fmla="*/ 220 w 532"/>
                <a:gd name="T59" fmla="*/ 37 h 188"/>
                <a:gd name="T60" fmla="*/ 181 w 532"/>
                <a:gd name="T61" fmla="*/ 130 h 188"/>
                <a:gd name="T62" fmla="*/ 198 w 532"/>
                <a:gd name="T63" fmla="*/ 93 h 188"/>
                <a:gd name="T64" fmla="*/ 475 w 532"/>
                <a:gd name="T65" fmla="*/ 168 h 188"/>
                <a:gd name="T66" fmla="*/ 390 w 532"/>
                <a:gd name="T67" fmla="*/ 152 h 188"/>
                <a:gd name="T68" fmla="*/ 388 w 532"/>
                <a:gd name="T69" fmla="*/ 130 h 188"/>
                <a:gd name="T70" fmla="*/ 371 w 532"/>
                <a:gd name="T71" fmla="*/ 114 h 188"/>
                <a:gd name="T72" fmla="*/ 388 w 532"/>
                <a:gd name="T73" fmla="*/ 130 h 188"/>
                <a:gd name="T74" fmla="*/ 264 w 532"/>
                <a:gd name="T75" fmla="*/ 114 h 188"/>
                <a:gd name="T76" fmla="*/ 248 w 532"/>
                <a:gd name="T77" fmla="*/ 131 h 188"/>
                <a:gd name="T78" fmla="*/ 142 w 532"/>
                <a:gd name="T79" fmla="*/ 114 h 188"/>
                <a:gd name="T80" fmla="*/ 160 w 532"/>
                <a:gd name="T81" fmla="*/ 130 h 188"/>
                <a:gd name="T82" fmla="*/ 142 w 532"/>
                <a:gd name="T83" fmla="*/ 11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2" h="188">
                  <a:moveTo>
                    <a:pt x="0" y="72"/>
                  </a:moveTo>
                  <a:cubicBezTo>
                    <a:pt x="9" y="78"/>
                    <a:pt x="17" y="82"/>
                    <a:pt x="27" y="87"/>
                  </a:cubicBezTo>
                  <a:cubicBezTo>
                    <a:pt x="27" y="57"/>
                    <a:pt x="27" y="29"/>
                    <a:pt x="27" y="0"/>
                  </a:cubicBezTo>
                  <a:cubicBezTo>
                    <a:pt x="187" y="0"/>
                    <a:pt x="345" y="0"/>
                    <a:pt x="504" y="0"/>
                  </a:cubicBezTo>
                  <a:cubicBezTo>
                    <a:pt x="504" y="28"/>
                    <a:pt x="504" y="57"/>
                    <a:pt x="504" y="87"/>
                  </a:cubicBezTo>
                  <a:cubicBezTo>
                    <a:pt x="514" y="82"/>
                    <a:pt x="522" y="78"/>
                    <a:pt x="532" y="73"/>
                  </a:cubicBezTo>
                  <a:cubicBezTo>
                    <a:pt x="532" y="87"/>
                    <a:pt x="532" y="100"/>
                    <a:pt x="532" y="115"/>
                  </a:cubicBezTo>
                  <a:cubicBezTo>
                    <a:pt x="522" y="110"/>
                    <a:pt x="514" y="106"/>
                    <a:pt x="504" y="100"/>
                  </a:cubicBezTo>
                  <a:cubicBezTo>
                    <a:pt x="504" y="131"/>
                    <a:pt x="504" y="159"/>
                    <a:pt x="504" y="188"/>
                  </a:cubicBezTo>
                  <a:cubicBezTo>
                    <a:pt x="345" y="188"/>
                    <a:pt x="187" y="188"/>
                    <a:pt x="28" y="188"/>
                  </a:cubicBezTo>
                  <a:cubicBezTo>
                    <a:pt x="28" y="160"/>
                    <a:pt x="28" y="131"/>
                    <a:pt x="28" y="100"/>
                  </a:cubicBezTo>
                  <a:cubicBezTo>
                    <a:pt x="18" y="106"/>
                    <a:pt x="9" y="110"/>
                    <a:pt x="0" y="115"/>
                  </a:cubicBezTo>
                  <a:cubicBezTo>
                    <a:pt x="0" y="100"/>
                    <a:pt x="0" y="87"/>
                    <a:pt x="0" y="72"/>
                  </a:cubicBezTo>
                  <a:close/>
                  <a:moveTo>
                    <a:pt x="363" y="150"/>
                  </a:moveTo>
                  <a:cubicBezTo>
                    <a:pt x="357" y="142"/>
                    <a:pt x="351" y="137"/>
                    <a:pt x="346" y="130"/>
                  </a:cubicBezTo>
                  <a:cubicBezTo>
                    <a:pt x="344" y="126"/>
                    <a:pt x="344" y="120"/>
                    <a:pt x="346" y="117"/>
                  </a:cubicBezTo>
                  <a:cubicBezTo>
                    <a:pt x="354" y="99"/>
                    <a:pt x="353" y="80"/>
                    <a:pt x="349" y="61"/>
                  </a:cubicBezTo>
                  <a:cubicBezTo>
                    <a:pt x="346" y="46"/>
                    <a:pt x="333" y="37"/>
                    <a:pt x="317" y="37"/>
                  </a:cubicBezTo>
                  <a:cubicBezTo>
                    <a:pt x="304" y="37"/>
                    <a:pt x="285" y="48"/>
                    <a:pt x="284" y="59"/>
                  </a:cubicBezTo>
                  <a:cubicBezTo>
                    <a:pt x="284" y="75"/>
                    <a:pt x="284" y="93"/>
                    <a:pt x="287" y="109"/>
                  </a:cubicBezTo>
                  <a:cubicBezTo>
                    <a:pt x="288" y="116"/>
                    <a:pt x="297" y="126"/>
                    <a:pt x="302" y="126"/>
                  </a:cubicBezTo>
                  <a:cubicBezTo>
                    <a:pt x="324" y="128"/>
                    <a:pt x="332" y="144"/>
                    <a:pt x="345" y="157"/>
                  </a:cubicBezTo>
                  <a:cubicBezTo>
                    <a:pt x="347" y="159"/>
                    <a:pt x="350" y="160"/>
                    <a:pt x="353" y="163"/>
                  </a:cubicBezTo>
                  <a:cubicBezTo>
                    <a:pt x="357" y="158"/>
                    <a:pt x="360" y="154"/>
                    <a:pt x="363" y="150"/>
                  </a:cubicBezTo>
                  <a:close/>
                  <a:moveTo>
                    <a:pt x="476" y="131"/>
                  </a:moveTo>
                  <a:cubicBezTo>
                    <a:pt x="474" y="120"/>
                    <a:pt x="473" y="110"/>
                    <a:pt x="470" y="101"/>
                  </a:cubicBezTo>
                  <a:cubicBezTo>
                    <a:pt x="467" y="93"/>
                    <a:pt x="466" y="86"/>
                    <a:pt x="471" y="77"/>
                  </a:cubicBezTo>
                  <a:cubicBezTo>
                    <a:pt x="481" y="62"/>
                    <a:pt x="470" y="40"/>
                    <a:pt x="451" y="38"/>
                  </a:cubicBezTo>
                  <a:cubicBezTo>
                    <a:pt x="438" y="36"/>
                    <a:pt x="424" y="38"/>
                    <a:pt x="409" y="38"/>
                  </a:cubicBezTo>
                  <a:cubicBezTo>
                    <a:pt x="409" y="69"/>
                    <a:pt x="409" y="100"/>
                    <a:pt x="409" y="130"/>
                  </a:cubicBezTo>
                  <a:cubicBezTo>
                    <a:pt x="415" y="130"/>
                    <a:pt x="421" y="130"/>
                    <a:pt x="428" y="130"/>
                  </a:cubicBezTo>
                  <a:cubicBezTo>
                    <a:pt x="428" y="117"/>
                    <a:pt x="428" y="106"/>
                    <a:pt x="428" y="94"/>
                  </a:cubicBezTo>
                  <a:cubicBezTo>
                    <a:pt x="461" y="89"/>
                    <a:pt x="451" y="117"/>
                    <a:pt x="459" y="131"/>
                  </a:cubicBezTo>
                  <a:cubicBezTo>
                    <a:pt x="463" y="131"/>
                    <a:pt x="468" y="131"/>
                    <a:pt x="476" y="131"/>
                  </a:cubicBezTo>
                  <a:close/>
                  <a:moveTo>
                    <a:pt x="57" y="168"/>
                  </a:moveTo>
                  <a:cubicBezTo>
                    <a:pt x="140" y="168"/>
                    <a:pt x="221" y="168"/>
                    <a:pt x="302" y="168"/>
                  </a:cubicBezTo>
                  <a:cubicBezTo>
                    <a:pt x="302" y="162"/>
                    <a:pt x="302" y="157"/>
                    <a:pt x="302" y="152"/>
                  </a:cubicBezTo>
                  <a:cubicBezTo>
                    <a:pt x="220" y="152"/>
                    <a:pt x="139" y="152"/>
                    <a:pt x="57" y="152"/>
                  </a:cubicBezTo>
                  <a:cubicBezTo>
                    <a:pt x="57" y="158"/>
                    <a:pt x="57" y="163"/>
                    <a:pt x="57" y="168"/>
                  </a:cubicBezTo>
                  <a:close/>
                  <a:moveTo>
                    <a:pt x="57" y="130"/>
                  </a:moveTo>
                  <a:cubicBezTo>
                    <a:pt x="61" y="131"/>
                    <a:pt x="62" y="131"/>
                    <a:pt x="64" y="131"/>
                  </a:cubicBezTo>
                  <a:cubicBezTo>
                    <a:pt x="74" y="131"/>
                    <a:pt x="84" y="132"/>
                    <a:pt x="93" y="131"/>
                  </a:cubicBezTo>
                  <a:cubicBezTo>
                    <a:pt x="111" y="131"/>
                    <a:pt x="122" y="120"/>
                    <a:pt x="122" y="103"/>
                  </a:cubicBezTo>
                  <a:cubicBezTo>
                    <a:pt x="122" y="87"/>
                    <a:pt x="111" y="76"/>
                    <a:pt x="94" y="75"/>
                  </a:cubicBezTo>
                  <a:cubicBezTo>
                    <a:pt x="86" y="75"/>
                    <a:pt x="76" y="77"/>
                    <a:pt x="76" y="66"/>
                  </a:cubicBezTo>
                  <a:cubicBezTo>
                    <a:pt x="76" y="53"/>
                    <a:pt x="86" y="55"/>
                    <a:pt x="94" y="55"/>
                  </a:cubicBezTo>
                  <a:cubicBezTo>
                    <a:pt x="103" y="55"/>
                    <a:pt x="112" y="55"/>
                    <a:pt x="121" y="55"/>
                  </a:cubicBezTo>
                  <a:cubicBezTo>
                    <a:pt x="121" y="48"/>
                    <a:pt x="121" y="43"/>
                    <a:pt x="121" y="37"/>
                  </a:cubicBezTo>
                  <a:cubicBezTo>
                    <a:pt x="111" y="37"/>
                    <a:pt x="101" y="37"/>
                    <a:pt x="91" y="37"/>
                  </a:cubicBezTo>
                  <a:cubicBezTo>
                    <a:pt x="88" y="37"/>
                    <a:pt x="85" y="37"/>
                    <a:pt x="81" y="37"/>
                  </a:cubicBezTo>
                  <a:cubicBezTo>
                    <a:pt x="66" y="39"/>
                    <a:pt x="55" y="52"/>
                    <a:pt x="57" y="68"/>
                  </a:cubicBezTo>
                  <a:cubicBezTo>
                    <a:pt x="59" y="84"/>
                    <a:pt x="69" y="92"/>
                    <a:pt x="87" y="94"/>
                  </a:cubicBezTo>
                  <a:cubicBezTo>
                    <a:pt x="93" y="94"/>
                    <a:pt x="103" y="99"/>
                    <a:pt x="103" y="103"/>
                  </a:cubicBezTo>
                  <a:cubicBezTo>
                    <a:pt x="104" y="114"/>
                    <a:pt x="94" y="113"/>
                    <a:pt x="86" y="113"/>
                  </a:cubicBezTo>
                  <a:cubicBezTo>
                    <a:pt x="77" y="113"/>
                    <a:pt x="67" y="113"/>
                    <a:pt x="57" y="113"/>
                  </a:cubicBezTo>
                  <a:cubicBezTo>
                    <a:pt x="57" y="120"/>
                    <a:pt x="57" y="125"/>
                    <a:pt x="57" y="130"/>
                  </a:cubicBezTo>
                  <a:close/>
                  <a:moveTo>
                    <a:pt x="198" y="93"/>
                  </a:moveTo>
                  <a:cubicBezTo>
                    <a:pt x="208" y="93"/>
                    <a:pt x="215" y="94"/>
                    <a:pt x="221" y="93"/>
                  </a:cubicBezTo>
                  <a:cubicBezTo>
                    <a:pt x="235" y="92"/>
                    <a:pt x="246" y="79"/>
                    <a:pt x="247" y="65"/>
                  </a:cubicBezTo>
                  <a:cubicBezTo>
                    <a:pt x="247" y="51"/>
                    <a:pt x="235" y="38"/>
                    <a:pt x="220" y="37"/>
                  </a:cubicBezTo>
                  <a:cubicBezTo>
                    <a:pt x="207" y="37"/>
                    <a:pt x="194" y="37"/>
                    <a:pt x="181" y="37"/>
                  </a:cubicBezTo>
                  <a:cubicBezTo>
                    <a:pt x="181" y="69"/>
                    <a:pt x="181" y="100"/>
                    <a:pt x="181" y="130"/>
                  </a:cubicBezTo>
                  <a:cubicBezTo>
                    <a:pt x="187" y="130"/>
                    <a:pt x="192" y="130"/>
                    <a:pt x="198" y="130"/>
                  </a:cubicBezTo>
                  <a:cubicBezTo>
                    <a:pt x="198" y="118"/>
                    <a:pt x="198" y="107"/>
                    <a:pt x="198" y="93"/>
                  </a:cubicBezTo>
                  <a:close/>
                  <a:moveTo>
                    <a:pt x="390" y="168"/>
                  </a:moveTo>
                  <a:cubicBezTo>
                    <a:pt x="419" y="168"/>
                    <a:pt x="446" y="168"/>
                    <a:pt x="475" y="168"/>
                  </a:cubicBezTo>
                  <a:cubicBezTo>
                    <a:pt x="474" y="162"/>
                    <a:pt x="474" y="157"/>
                    <a:pt x="474" y="152"/>
                  </a:cubicBezTo>
                  <a:cubicBezTo>
                    <a:pt x="445" y="152"/>
                    <a:pt x="418" y="152"/>
                    <a:pt x="390" y="152"/>
                  </a:cubicBezTo>
                  <a:cubicBezTo>
                    <a:pt x="390" y="158"/>
                    <a:pt x="390" y="163"/>
                    <a:pt x="390" y="168"/>
                  </a:cubicBezTo>
                  <a:close/>
                  <a:moveTo>
                    <a:pt x="388" y="130"/>
                  </a:moveTo>
                  <a:cubicBezTo>
                    <a:pt x="388" y="124"/>
                    <a:pt x="388" y="119"/>
                    <a:pt x="388" y="114"/>
                  </a:cubicBezTo>
                  <a:cubicBezTo>
                    <a:pt x="382" y="114"/>
                    <a:pt x="376" y="114"/>
                    <a:pt x="371" y="114"/>
                  </a:cubicBezTo>
                  <a:cubicBezTo>
                    <a:pt x="371" y="120"/>
                    <a:pt x="371" y="125"/>
                    <a:pt x="371" y="130"/>
                  </a:cubicBezTo>
                  <a:cubicBezTo>
                    <a:pt x="377" y="130"/>
                    <a:pt x="382" y="130"/>
                    <a:pt x="388" y="130"/>
                  </a:cubicBezTo>
                  <a:close/>
                  <a:moveTo>
                    <a:pt x="265" y="131"/>
                  </a:moveTo>
                  <a:cubicBezTo>
                    <a:pt x="265" y="124"/>
                    <a:pt x="265" y="119"/>
                    <a:pt x="264" y="114"/>
                  </a:cubicBezTo>
                  <a:cubicBezTo>
                    <a:pt x="258" y="114"/>
                    <a:pt x="253" y="114"/>
                    <a:pt x="248" y="114"/>
                  </a:cubicBezTo>
                  <a:cubicBezTo>
                    <a:pt x="248" y="120"/>
                    <a:pt x="248" y="125"/>
                    <a:pt x="248" y="131"/>
                  </a:cubicBezTo>
                  <a:cubicBezTo>
                    <a:pt x="254" y="131"/>
                    <a:pt x="259" y="131"/>
                    <a:pt x="265" y="131"/>
                  </a:cubicBezTo>
                  <a:close/>
                  <a:moveTo>
                    <a:pt x="142" y="114"/>
                  </a:moveTo>
                  <a:cubicBezTo>
                    <a:pt x="142" y="120"/>
                    <a:pt x="143" y="126"/>
                    <a:pt x="143" y="130"/>
                  </a:cubicBezTo>
                  <a:cubicBezTo>
                    <a:pt x="149" y="130"/>
                    <a:pt x="154" y="130"/>
                    <a:pt x="160" y="130"/>
                  </a:cubicBezTo>
                  <a:cubicBezTo>
                    <a:pt x="160" y="125"/>
                    <a:pt x="160" y="120"/>
                    <a:pt x="160" y="114"/>
                  </a:cubicBezTo>
                  <a:cubicBezTo>
                    <a:pt x="154" y="114"/>
                    <a:pt x="149" y="114"/>
                    <a:pt x="142"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6" name="Freeform 11">
              <a:extLst>
                <a:ext uri="{FF2B5EF4-FFF2-40B4-BE49-F238E27FC236}">
                  <a16:creationId xmlns:a16="http://schemas.microsoft.com/office/drawing/2014/main" id="{1D3D968C-1040-4FD1-B1CD-F260D902E06B}"/>
                </a:ext>
              </a:extLst>
            </p:cNvPr>
            <p:cNvSpPr>
              <a:spLocks/>
            </p:cNvSpPr>
            <p:nvPr/>
          </p:nvSpPr>
          <p:spPr bwMode="auto">
            <a:xfrm>
              <a:off x="3056" y="2740"/>
              <a:ext cx="480" cy="224"/>
            </a:xfrm>
            <a:custGeom>
              <a:avLst/>
              <a:gdLst>
                <a:gd name="T0" fmla="*/ 137 w 562"/>
                <a:gd name="T1" fmla="*/ 120 h 263"/>
                <a:gd name="T2" fmla="*/ 39 w 562"/>
                <a:gd name="T3" fmla="*/ 92 h 263"/>
                <a:gd name="T4" fmla="*/ 18 w 562"/>
                <a:gd name="T5" fmla="*/ 58 h 263"/>
                <a:gd name="T6" fmla="*/ 135 w 562"/>
                <a:gd name="T7" fmla="*/ 73 h 263"/>
                <a:gd name="T8" fmla="*/ 80 w 562"/>
                <a:gd name="T9" fmla="*/ 46 h 263"/>
                <a:gd name="T10" fmla="*/ 1 w 562"/>
                <a:gd name="T11" fmla="*/ 15 h 263"/>
                <a:gd name="T12" fmla="*/ 14 w 562"/>
                <a:gd name="T13" fmla="*/ 1 h 263"/>
                <a:gd name="T14" fmla="*/ 160 w 562"/>
                <a:gd name="T15" fmla="*/ 31 h 263"/>
                <a:gd name="T16" fmla="*/ 262 w 562"/>
                <a:gd name="T17" fmla="*/ 53 h 263"/>
                <a:gd name="T18" fmla="*/ 316 w 562"/>
                <a:gd name="T19" fmla="*/ 19 h 263"/>
                <a:gd name="T20" fmla="*/ 297 w 562"/>
                <a:gd name="T21" fmla="*/ 45 h 263"/>
                <a:gd name="T22" fmla="*/ 362 w 562"/>
                <a:gd name="T23" fmla="*/ 71 h 263"/>
                <a:gd name="T24" fmla="*/ 464 w 562"/>
                <a:gd name="T25" fmla="*/ 21 h 263"/>
                <a:gd name="T26" fmla="*/ 560 w 562"/>
                <a:gd name="T27" fmla="*/ 5 h 263"/>
                <a:gd name="T28" fmla="*/ 535 w 562"/>
                <a:gd name="T29" fmla="*/ 36 h 263"/>
                <a:gd name="T30" fmla="*/ 413 w 562"/>
                <a:gd name="T31" fmla="*/ 56 h 263"/>
                <a:gd name="T32" fmla="*/ 540 w 562"/>
                <a:gd name="T33" fmla="*/ 54 h 263"/>
                <a:gd name="T34" fmla="*/ 505 w 562"/>
                <a:gd name="T35" fmla="*/ 79 h 263"/>
                <a:gd name="T36" fmla="*/ 463 w 562"/>
                <a:gd name="T37" fmla="*/ 101 h 263"/>
                <a:gd name="T38" fmla="*/ 432 w 562"/>
                <a:gd name="T39" fmla="*/ 121 h 263"/>
                <a:gd name="T40" fmla="*/ 462 w 562"/>
                <a:gd name="T41" fmla="*/ 132 h 263"/>
                <a:gd name="T42" fmla="*/ 323 w 562"/>
                <a:gd name="T43" fmla="*/ 128 h 263"/>
                <a:gd name="T44" fmla="*/ 306 w 562"/>
                <a:gd name="T45" fmla="*/ 186 h 263"/>
                <a:gd name="T46" fmla="*/ 329 w 562"/>
                <a:gd name="T47" fmla="*/ 252 h 263"/>
                <a:gd name="T48" fmla="*/ 311 w 562"/>
                <a:gd name="T49" fmla="*/ 235 h 263"/>
                <a:gd name="T50" fmla="*/ 290 w 562"/>
                <a:gd name="T51" fmla="*/ 263 h 263"/>
                <a:gd name="T52" fmla="*/ 271 w 562"/>
                <a:gd name="T53" fmla="*/ 216 h 263"/>
                <a:gd name="T54" fmla="*/ 253 w 562"/>
                <a:gd name="T55" fmla="*/ 259 h 263"/>
                <a:gd name="T56" fmla="*/ 234 w 562"/>
                <a:gd name="T57" fmla="*/ 235 h 263"/>
                <a:gd name="T58" fmla="*/ 206 w 562"/>
                <a:gd name="T59" fmla="*/ 233 h 263"/>
                <a:gd name="T60" fmla="*/ 259 w 562"/>
                <a:gd name="T61" fmla="*/ 169 h 263"/>
                <a:gd name="T62" fmla="*/ 85 w 562"/>
                <a:gd name="T63" fmla="*/ 126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2" h="263">
                  <a:moveTo>
                    <a:pt x="85" y="120"/>
                  </a:moveTo>
                  <a:cubicBezTo>
                    <a:pt x="102" y="120"/>
                    <a:pt x="119" y="120"/>
                    <a:pt x="137" y="120"/>
                  </a:cubicBezTo>
                  <a:cubicBezTo>
                    <a:pt x="138" y="114"/>
                    <a:pt x="138" y="109"/>
                    <a:pt x="138" y="103"/>
                  </a:cubicBezTo>
                  <a:cubicBezTo>
                    <a:pt x="106" y="95"/>
                    <a:pt x="71" y="110"/>
                    <a:pt x="39" y="92"/>
                  </a:cubicBezTo>
                  <a:cubicBezTo>
                    <a:pt x="42" y="87"/>
                    <a:pt x="44" y="84"/>
                    <a:pt x="47" y="80"/>
                  </a:cubicBezTo>
                  <a:cubicBezTo>
                    <a:pt x="37" y="73"/>
                    <a:pt x="27" y="66"/>
                    <a:pt x="18" y="58"/>
                  </a:cubicBezTo>
                  <a:cubicBezTo>
                    <a:pt x="18" y="57"/>
                    <a:pt x="18" y="56"/>
                    <a:pt x="19" y="55"/>
                  </a:cubicBezTo>
                  <a:cubicBezTo>
                    <a:pt x="57" y="61"/>
                    <a:pt x="96" y="67"/>
                    <a:pt x="135" y="73"/>
                  </a:cubicBezTo>
                  <a:cubicBezTo>
                    <a:pt x="137" y="67"/>
                    <a:pt x="138" y="62"/>
                    <a:pt x="140" y="55"/>
                  </a:cubicBezTo>
                  <a:cubicBezTo>
                    <a:pt x="119" y="52"/>
                    <a:pt x="100" y="49"/>
                    <a:pt x="80" y="46"/>
                  </a:cubicBezTo>
                  <a:cubicBezTo>
                    <a:pt x="64" y="43"/>
                    <a:pt x="47" y="39"/>
                    <a:pt x="30" y="39"/>
                  </a:cubicBezTo>
                  <a:cubicBezTo>
                    <a:pt x="14" y="38"/>
                    <a:pt x="6" y="29"/>
                    <a:pt x="1" y="15"/>
                  </a:cubicBezTo>
                  <a:cubicBezTo>
                    <a:pt x="0" y="12"/>
                    <a:pt x="1" y="6"/>
                    <a:pt x="3" y="3"/>
                  </a:cubicBezTo>
                  <a:cubicBezTo>
                    <a:pt x="5" y="1"/>
                    <a:pt x="11" y="0"/>
                    <a:pt x="14" y="1"/>
                  </a:cubicBezTo>
                  <a:cubicBezTo>
                    <a:pt x="56" y="18"/>
                    <a:pt x="100" y="24"/>
                    <a:pt x="145" y="25"/>
                  </a:cubicBezTo>
                  <a:cubicBezTo>
                    <a:pt x="150" y="25"/>
                    <a:pt x="156" y="28"/>
                    <a:pt x="160" y="31"/>
                  </a:cubicBezTo>
                  <a:cubicBezTo>
                    <a:pt x="172" y="43"/>
                    <a:pt x="185" y="54"/>
                    <a:pt x="196" y="67"/>
                  </a:cubicBezTo>
                  <a:cubicBezTo>
                    <a:pt x="221" y="98"/>
                    <a:pt x="249" y="77"/>
                    <a:pt x="262" y="53"/>
                  </a:cubicBezTo>
                  <a:cubicBezTo>
                    <a:pt x="264" y="48"/>
                    <a:pt x="265" y="43"/>
                    <a:pt x="267" y="38"/>
                  </a:cubicBezTo>
                  <a:cubicBezTo>
                    <a:pt x="276" y="12"/>
                    <a:pt x="289" y="7"/>
                    <a:pt x="316" y="19"/>
                  </a:cubicBezTo>
                  <a:cubicBezTo>
                    <a:pt x="312" y="21"/>
                    <a:pt x="308" y="23"/>
                    <a:pt x="306" y="26"/>
                  </a:cubicBezTo>
                  <a:cubicBezTo>
                    <a:pt x="302" y="32"/>
                    <a:pt x="295" y="42"/>
                    <a:pt x="297" y="45"/>
                  </a:cubicBezTo>
                  <a:cubicBezTo>
                    <a:pt x="305" y="58"/>
                    <a:pt x="313" y="72"/>
                    <a:pt x="326" y="80"/>
                  </a:cubicBezTo>
                  <a:cubicBezTo>
                    <a:pt x="336" y="86"/>
                    <a:pt x="351" y="84"/>
                    <a:pt x="362" y="71"/>
                  </a:cubicBezTo>
                  <a:cubicBezTo>
                    <a:pt x="375" y="56"/>
                    <a:pt x="388" y="37"/>
                    <a:pt x="406" y="29"/>
                  </a:cubicBezTo>
                  <a:cubicBezTo>
                    <a:pt x="422" y="21"/>
                    <a:pt x="444" y="25"/>
                    <a:pt x="464" y="21"/>
                  </a:cubicBezTo>
                  <a:cubicBezTo>
                    <a:pt x="491" y="16"/>
                    <a:pt x="518" y="8"/>
                    <a:pt x="545" y="2"/>
                  </a:cubicBezTo>
                  <a:cubicBezTo>
                    <a:pt x="550" y="1"/>
                    <a:pt x="557" y="2"/>
                    <a:pt x="560" y="5"/>
                  </a:cubicBezTo>
                  <a:cubicBezTo>
                    <a:pt x="562" y="7"/>
                    <a:pt x="560" y="14"/>
                    <a:pt x="559" y="18"/>
                  </a:cubicBezTo>
                  <a:cubicBezTo>
                    <a:pt x="556" y="30"/>
                    <a:pt x="548" y="35"/>
                    <a:pt x="535" y="36"/>
                  </a:cubicBezTo>
                  <a:cubicBezTo>
                    <a:pt x="498" y="41"/>
                    <a:pt x="461" y="47"/>
                    <a:pt x="424" y="53"/>
                  </a:cubicBezTo>
                  <a:cubicBezTo>
                    <a:pt x="421" y="53"/>
                    <a:pt x="418" y="55"/>
                    <a:pt x="413" y="56"/>
                  </a:cubicBezTo>
                  <a:cubicBezTo>
                    <a:pt x="414" y="61"/>
                    <a:pt x="415" y="66"/>
                    <a:pt x="416" y="74"/>
                  </a:cubicBezTo>
                  <a:cubicBezTo>
                    <a:pt x="458" y="67"/>
                    <a:pt x="499" y="61"/>
                    <a:pt x="540" y="54"/>
                  </a:cubicBezTo>
                  <a:cubicBezTo>
                    <a:pt x="541" y="55"/>
                    <a:pt x="541" y="56"/>
                    <a:pt x="542" y="57"/>
                  </a:cubicBezTo>
                  <a:cubicBezTo>
                    <a:pt x="530" y="64"/>
                    <a:pt x="518" y="71"/>
                    <a:pt x="505" y="79"/>
                  </a:cubicBezTo>
                  <a:cubicBezTo>
                    <a:pt x="508" y="83"/>
                    <a:pt x="510" y="87"/>
                    <a:pt x="513" y="91"/>
                  </a:cubicBezTo>
                  <a:cubicBezTo>
                    <a:pt x="498" y="107"/>
                    <a:pt x="480" y="99"/>
                    <a:pt x="463" y="101"/>
                  </a:cubicBezTo>
                  <a:cubicBezTo>
                    <a:pt x="447" y="102"/>
                    <a:pt x="432" y="101"/>
                    <a:pt x="416" y="101"/>
                  </a:cubicBezTo>
                  <a:cubicBezTo>
                    <a:pt x="412" y="120"/>
                    <a:pt x="414" y="122"/>
                    <a:pt x="432" y="121"/>
                  </a:cubicBezTo>
                  <a:cubicBezTo>
                    <a:pt x="446" y="120"/>
                    <a:pt x="460" y="121"/>
                    <a:pt x="475" y="124"/>
                  </a:cubicBezTo>
                  <a:cubicBezTo>
                    <a:pt x="471" y="127"/>
                    <a:pt x="467" y="131"/>
                    <a:pt x="462" y="132"/>
                  </a:cubicBezTo>
                  <a:cubicBezTo>
                    <a:pt x="423" y="138"/>
                    <a:pt x="383" y="142"/>
                    <a:pt x="344" y="132"/>
                  </a:cubicBezTo>
                  <a:cubicBezTo>
                    <a:pt x="338" y="131"/>
                    <a:pt x="332" y="130"/>
                    <a:pt x="323" y="128"/>
                  </a:cubicBezTo>
                  <a:cubicBezTo>
                    <a:pt x="316" y="143"/>
                    <a:pt x="308" y="158"/>
                    <a:pt x="301" y="174"/>
                  </a:cubicBezTo>
                  <a:cubicBezTo>
                    <a:pt x="300" y="177"/>
                    <a:pt x="303" y="183"/>
                    <a:pt x="306" y="186"/>
                  </a:cubicBezTo>
                  <a:cubicBezTo>
                    <a:pt x="321" y="201"/>
                    <a:pt x="338" y="217"/>
                    <a:pt x="356" y="233"/>
                  </a:cubicBezTo>
                  <a:cubicBezTo>
                    <a:pt x="345" y="241"/>
                    <a:pt x="338" y="246"/>
                    <a:pt x="329" y="252"/>
                  </a:cubicBezTo>
                  <a:cubicBezTo>
                    <a:pt x="329" y="245"/>
                    <a:pt x="328" y="240"/>
                    <a:pt x="328" y="235"/>
                  </a:cubicBezTo>
                  <a:cubicBezTo>
                    <a:pt x="322" y="235"/>
                    <a:pt x="317" y="235"/>
                    <a:pt x="311" y="235"/>
                  </a:cubicBezTo>
                  <a:cubicBezTo>
                    <a:pt x="310" y="242"/>
                    <a:pt x="309" y="250"/>
                    <a:pt x="309" y="259"/>
                  </a:cubicBezTo>
                  <a:cubicBezTo>
                    <a:pt x="303" y="260"/>
                    <a:pt x="298" y="261"/>
                    <a:pt x="290" y="263"/>
                  </a:cubicBezTo>
                  <a:cubicBezTo>
                    <a:pt x="290" y="246"/>
                    <a:pt x="290" y="232"/>
                    <a:pt x="290" y="216"/>
                  </a:cubicBezTo>
                  <a:cubicBezTo>
                    <a:pt x="284" y="216"/>
                    <a:pt x="278" y="216"/>
                    <a:pt x="271" y="216"/>
                  </a:cubicBezTo>
                  <a:cubicBezTo>
                    <a:pt x="271" y="231"/>
                    <a:pt x="271" y="246"/>
                    <a:pt x="271" y="262"/>
                  </a:cubicBezTo>
                  <a:cubicBezTo>
                    <a:pt x="264" y="261"/>
                    <a:pt x="259" y="260"/>
                    <a:pt x="253" y="259"/>
                  </a:cubicBezTo>
                  <a:cubicBezTo>
                    <a:pt x="253" y="251"/>
                    <a:pt x="252" y="244"/>
                    <a:pt x="252" y="235"/>
                  </a:cubicBezTo>
                  <a:cubicBezTo>
                    <a:pt x="246" y="235"/>
                    <a:pt x="241" y="235"/>
                    <a:pt x="234" y="235"/>
                  </a:cubicBezTo>
                  <a:cubicBezTo>
                    <a:pt x="234" y="240"/>
                    <a:pt x="233" y="245"/>
                    <a:pt x="232" y="252"/>
                  </a:cubicBezTo>
                  <a:cubicBezTo>
                    <a:pt x="223" y="246"/>
                    <a:pt x="216" y="241"/>
                    <a:pt x="206" y="233"/>
                  </a:cubicBezTo>
                  <a:cubicBezTo>
                    <a:pt x="223" y="217"/>
                    <a:pt x="239" y="201"/>
                    <a:pt x="256" y="186"/>
                  </a:cubicBezTo>
                  <a:cubicBezTo>
                    <a:pt x="262" y="181"/>
                    <a:pt x="263" y="176"/>
                    <a:pt x="259" y="169"/>
                  </a:cubicBezTo>
                  <a:cubicBezTo>
                    <a:pt x="251" y="156"/>
                    <a:pt x="245" y="142"/>
                    <a:pt x="239" y="129"/>
                  </a:cubicBezTo>
                  <a:cubicBezTo>
                    <a:pt x="186" y="137"/>
                    <a:pt x="135" y="149"/>
                    <a:pt x="85" y="126"/>
                  </a:cubicBezTo>
                  <a:cubicBezTo>
                    <a:pt x="85" y="124"/>
                    <a:pt x="85" y="122"/>
                    <a:pt x="85"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7" name="Freeform 12">
              <a:extLst>
                <a:ext uri="{FF2B5EF4-FFF2-40B4-BE49-F238E27FC236}">
                  <a16:creationId xmlns:a16="http://schemas.microsoft.com/office/drawing/2014/main" id="{0011A8F5-C5A8-4B1E-BD9B-535746EAFACF}"/>
                </a:ext>
              </a:extLst>
            </p:cNvPr>
            <p:cNvSpPr>
              <a:spLocks noEditPoints="1"/>
            </p:cNvSpPr>
            <p:nvPr/>
          </p:nvSpPr>
          <p:spPr bwMode="auto">
            <a:xfrm>
              <a:off x="2458" y="896"/>
              <a:ext cx="312" cy="188"/>
            </a:xfrm>
            <a:custGeom>
              <a:avLst/>
              <a:gdLst>
                <a:gd name="T0" fmla="*/ 77 w 365"/>
                <a:gd name="T1" fmla="*/ 0 h 220"/>
                <a:gd name="T2" fmla="*/ 172 w 365"/>
                <a:gd name="T3" fmla="*/ 18 h 220"/>
                <a:gd name="T4" fmla="*/ 172 w 365"/>
                <a:gd name="T5" fmla="*/ 34 h 220"/>
                <a:gd name="T6" fmla="*/ 108 w 365"/>
                <a:gd name="T7" fmla="*/ 34 h 220"/>
                <a:gd name="T8" fmla="*/ 108 w 365"/>
                <a:gd name="T9" fmla="*/ 91 h 220"/>
                <a:gd name="T10" fmla="*/ 172 w 365"/>
                <a:gd name="T11" fmla="*/ 91 h 220"/>
                <a:gd name="T12" fmla="*/ 172 w 365"/>
                <a:gd name="T13" fmla="*/ 129 h 220"/>
                <a:gd name="T14" fmla="*/ 31 w 365"/>
                <a:gd name="T15" fmla="*/ 129 h 220"/>
                <a:gd name="T16" fmla="*/ 31 w 365"/>
                <a:gd name="T17" fmla="*/ 148 h 220"/>
                <a:gd name="T18" fmla="*/ 333 w 365"/>
                <a:gd name="T19" fmla="*/ 148 h 220"/>
                <a:gd name="T20" fmla="*/ 320 w 365"/>
                <a:gd name="T21" fmla="*/ 130 h 220"/>
                <a:gd name="T22" fmla="*/ 194 w 365"/>
                <a:gd name="T23" fmla="*/ 130 h 220"/>
                <a:gd name="T24" fmla="*/ 194 w 365"/>
                <a:gd name="T25" fmla="*/ 92 h 220"/>
                <a:gd name="T26" fmla="*/ 258 w 365"/>
                <a:gd name="T27" fmla="*/ 92 h 220"/>
                <a:gd name="T28" fmla="*/ 258 w 365"/>
                <a:gd name="T29" fmla="*/ 36 h 220"/>
                <a:gd name="T30" fmla="*/ 193 w 365"/>
                <a:gd name="T31" fmla="*/ 36 h 220"/>
                <a:gd name="T32" fmla="*/ 192 w 365"/>
                <a:gd name="T33" fmla="*/ 17 h 220"/>
                <a:gd name="T34" fmla="*/ 287 w 365"/>
                <a:gd name="T35" fmla="*/ 3 h 220"/>
                <a:gd name="T36" fmla="*/ 287 w 365"/>
                <a:gd name="T37" fmla="*/ 110 h 220"/>
                <a:gd name="T38" fmla="*/ 365 w 365"/>
                <a:gd name="T39" fmla="*/ 110 h 220"/>
                <a:gd name="T40" fmla="*/ 354 w 365"/>
                <a:gd name="T41" fmla="*/ 220 h 220"/>
                <a:gd name="T42" fmla="*/ 316 w 365"/>
                <a:gd name="T43" fmla="*/ 220 h 220"/>
                <a:gd name="T44" fmla="*/ 314 w 365"/>
                <a:gd name="T45" fmla="*/ 207 h 220"/>
                <a:gd name="T46" fmla="*/ 51 w 365"/>
                <a:gd name="T47" fmla="*/ 207 h 220"/>
                <a:gd name="T48" fmla="*/ 49 w 365"/>
                <a:gd name="T49" fmla="*/ 220 h 220"/>
                <a:gd name="T50" fmla="*/ 12 w 365"/>
                <a:gd name="T51" fmla="*/ 220 h 220"/>
                <a:gd name="T52" fmla="*/ 0 w 365"/>
                <a:gd name="T53" fmla="*/ 112 h 220"/>
                <a:gd name="T54" fmla="*/ 77 w 365"/>
                <a:gd name="T55" fmla="*/ 112 h 220"/>
                <a:gd name="T56" fmla="*/ 77 w 365"/>
                <a:gd name="T57" fmla="*/ 0 h 220"/>
                <a:gd name="T58" fmla="*/ 334 w 365"/>
                <a:gd name="T59" fmla="*/ 169 h 220"/>
                <a:gd name="T60" fmla="*/ 31 w 365"/>
                <a:gd name="T61" fmla="*/ 169 h 220"/>
                <a:gd name="T62" fmla="*/ 31 w 365"/>
                <a:gd name="T63" fmla="*/ 186 h 220"/>
                <a:gd name="T64" fmla="*/ 334 w 365"/>
                <a:gd name="T65" fmla="*/ 186 h 220"/>
                <a:gd name="T66" fmla="*/ 334 w 365"/>
                <a:gd name="T67" fmla="*/ 16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5" h="220">
                  <a:moveTo>
                    <a:pt x="77" y="0"/>
                  </a:moveTo>
                  <a:cubicBezTo>
                    <a:pt x="111" y="6"/>
                    <a:pt x="140" y="12"/>
                    <a:pt x="172" y="18"/>
                  </a:cubicBezTo>
                  <a:cubicBezTo>
                    <a:pt x="172" y="21"/>
                    <a:pt x="172" y="27"/>
                    <a:pt x="172" y="34"/>
                  </a:cubicBezTo>
                  <a:cubicBezTo>
                    <a:pt x="151" y="34"/>
                    <a:pt x="130" y="34"/>
                    <a:pt x="108" y="34"/>
                  </a:cubicBezTo>
                  <a:cubicBezTo>
                    <a:pt x="108" y="54"/>
                    <a:pt x="108" y="71"/>
                    <a:pt x="108" y="91"/>
                  </a:cubicBezTo>
                  <a:cubicBezTo>
                    <a:pt x="129" y="91"/>
                    <a:pt x="150" y="91"/>
                    <a:pt x="172" y="91"/>
                  </a:cubicBezTo>
                  <a:cubicBezTo>
                    <a:pt x="172" y="104"/>
                    <a:pt x="172" y="116"/>
                    <a:pt x="172" y="129"/>
                  </a:cubicBezTo>
                  <a:cubicBezTo>
                    <a:pt x="125" y="129"/>
                    <a:pt x="79" y="129"/>
                    <a:pt x="31" y="129"/>
                  </a:cubicBezTo>
                  <a:cubicBezTo>
                    <a:pt x="31" y="137"/>
                    <a:pt x="31" y="142"/>
                    <a:pt x="31" y="148"/>
                  </a:cubicBezTo>
                  <a:cubicBezTo>
                    <a:pt x="132" y="148"/>
                    <a:pt x="233" y="148"/>
                    <a:pt x="333" y="148"/>
                  </a:cubicBezTo>
                  <a:cubicBezTo>
                    <a:pt x="337" y="131"/>
                    <a:pt x="336" y="130"/>
                    <a:pt x="320" y="130"/>
                  </a:cubicBezTo>
                  <a:cubicBezTo>
                    <a:pt x="278" y="130"/>
                    <a:pt x="237" y="130"/>
                    <a:pt x="194" y="130"/>
                  </a:cubicBezTo>
                  <a:cubicBezTo>
                    <a:pt x="194" y="117"/>
                    <a:pt x="194" y="105"/>
                    <a:pt x="194" y="92"/>
                  </a:cubicBezTo>
                  <a:cubicBezTo>
                    <a:pt x="214" y="92"/>
                    <a:pt x="236" y="92"/>
                    <a:pt x="258" y="92"/>
                  </a:cubicBezTo>
                  <a:cubicBezTo>
                    <a:pt x="258" y="73"/>
                    <a:pt x="258" y="55"/>
                    <a:pt x="258" y="36"/>
                  </a:cubicBezTo>
                  <a:cubicBezTo>
                    <a:pt x="237" y="36"/>
                    <a:pt x="216" y="36"/>
                    <a:pt x="193" y="36"/>
                  </a:cubicBezTo>
                  <a:cubicBezTo>
                    <a:pt x="193" y="29"/>
                    <a:pt x="193" y="23"/>
                    <a:pt x="192" y="17"/>
                  </a:cubicBezTo>
                  <a:cubicBezTo>
                    <a:pt x="224" y="12"/>
                    <a:pt x="254" y="8"/>
                    <a:pt x="287" y="3"/>
                  </a:cubicBezTo>
                  <a:cubicBezTo>
                    <a:pt x="287" y="37"/>
                    <a:pt x="287" y="73"/>
                    <a:pt x="287" y="110"/>
                  </a:cubicBezTo>
                  <a:cubicBezTo>
                    <a:pt x="313" y="110"/>
                    <a:pt x="337" y="110"/>
                    <a:pt x="365" y="110"/>
                  </a:cubicBezTo>
                  <a:cubicBezTo>
                    <a:pt x="361" y="148"/>
                    <a:pt x="357" y="183"/>
                    <a:pt x="354" y="220"/>
                  </a:cubicBezTo>
                  <a:cubicBezTo>
                    <a:pt x="341" y="220"/>
                    <a:pt x="329" y="220"/>
                    <a:pt x="316" y="220"/>
                  </a:cubicBezTo>
                  <a:cubicBezTo>
                    <a:pt x="316" y="216"/>
                    <a:pt x="315" y="211"/>
                    <a:pt x="314" y="207"/>
                  </a:cubicBezTo>
                  <a:cubicBezTo>
                    <a:pt x="227" y="207"/>
                    <a:pt x="139" y="207"/>
                    <a:pt x="51" y="207"/>
                  </a:cubicBezTo>
                  <a:cubicBezTo>
                    <a:pt x="50" y="211"/>
                    <a:pt x="50" y="215"/>
                    <a:pt x="49" y="220"/>
                  </a:cubicBezTo>
                  <a:cubicBezTo>
                    <a:pt x="37" y="220"/>
                    <a:pt x="25" y="220"/>
                    <a:pt x="12" y="220"/>
                  </a:cubicBezTo>
                  <a:cubicBezTo>
                    <a:pt x="8" y="184"/>
                    <a:pt x="4" y="149"/>
                    <a:pt x="0" y="112"/>
                  </a:cubicBezTo>
                  <a:cubicBezTo>
                    <a:pt x="27" y="112"/>
                    <a:pt x="51" y="112"/>
                    <a:pt x="77" y="112"/>
                  </a:cubicBezTo>
                  <a:cubicBezTo>
                    <a:pt x="77" y="74"/>
                    <a:pt x="77" y="37"/>
                    <a:pt x="77" y="0"/>
                  </a:cubicBezTo>
                  <a:close/>
                  <a:moveTo>
                    <a:pt x="334" y="169"/>
                  </a:moveTo>
                  <a:cubicBezTo>
                    <a:pt x="233" y="169"/>
                    <a:pt x="132" y="169"/>
                    <a:pt x="31" y="169"/>
                  </a:cubicBezTo>
                  <a:cubicBezTo>
                    <a:pt x="31" y="175"/>
                    <a:pt x="31" y="180"/>
                    <a:pt x="31" y="186"/>
                  </a:cubicBezTo>
                  <a:cubicBezTo>
                    <a:pt x="133" y="186"/>
                    <a:pt x="233" y="186"/>
                    <a:pt x="334" y="186"/>
                  </a:cubicBezTo>
                  <a:cubicBezTo>
                    <a:pt x="334" y="180"/>
                    <a:pt x="334" y="175"/>
                    <a:pt x="334"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8" name="Freeform 13">
              <a:extLst>
                <a:ext uri="{FF2B5EF4-FFF2-40B4-BE49-F238E27FC236}">
                  <a16:creationId xmlns:a16="http://schemas.microsoft.com/office/drawing/2014/main" id="{C0CCB8E4-8AB7-416D-AA79-D14186374DC8}"/>
                </a:ext>
              </a:extLst>
            </p:cNvPr>
            <p:cNvSpPr>
              <a:spLocks/>
            </p:cNvSpPr>
            <p:nvPr/>
          </p:nvSpPr>
          <p:spPr bwMode="auto">
            <a:xfrm>
              <a:off x="1088" y="854"/>
              <a:ext cx="325" cy="229"/>
            </a:xfrm>
            <a:custGeom>
              <a:avLst/>
              <a:gdLst>
                <a:gd name="T0" fmla="*/ 73 w 381"/>
                <a:gd name="T1" fmla="*/ 269 h 269"/>
                <a:gd name="T2" fmla="*/ 194 w 381"/>
                <a:gd name="T3" fmla="*/ 209 h 269"/>
                <a:gd name="T4" fmla="*/ 182 w 381"/>
                <a:gd name="T5" fmla="*/ 196 h 269"/>
                <a:gd name="T6" fmla="*/ 1 w 381"/>
                <a:gd name="T7" fmla="*/ 256 h 269"/>
                <a:gd name="T8" fmla="*/ 0 w 381"/>
                <a:gd name="T9" fmla="*/ 246 h 269"/>
                <a:gd name="T10" fmla="*/ 1 w 381"/>
                <a:gd name="T11" fmla="*/ 239 h 269"/>
                <a:gd name="T12" fmla="*/ 84 w 381"/>
                <a:gd name="T13" fmla="*/ 212 h 269"/>
                <a:gd name="T14" fmla="*/ 283 w 381"/>
                <a:gd name="T15" fmla="*/ 16 h 269"/>
                <a:gd name="T16" fmla="*/ 305 w 381"/>
                <a:gd name="T17" fmla="*/ 5 h 269"/>
                <a:gd name="T18" fmla="*/ 234 w 381"/>
                <a:gd name="T19" fmla="*/ 134 h 269"/>
                <a:gd name="T20" fmla="*/ 250 w 381"/>
                <a:gd name="T21" fmla="*/ 147 h 269"/>
                <a:gd name="T22" fmla="*/ 295 w 381"/>
                <a:gd name="T23" fmla="*/ 82 h 269"/>
                <a:gd name="T24" fmla="*/ 327 w 381"/>
                <a:gd name="T25" fmla="*/ 11 h 269"/>
                <a:gd name="T26" fmla="*/ 349 w 381"/>
                <a:gd name="T27" fmla="*/ 17 h 269"/>
                <a:gd name="T28" fmla="*/ 245 w 381"/>
                <a:gd name="T29" fmla="*/ 198 h 269"/>
                <a:gd name="T30" fmla="*/ 250 w 381"/>
                <a:gd name="T31" fmla="*/ 205 h 269"/>
                <a:gd name="T32" fmla="*/ 255 w 381"/>
                <a:gd name="T33" fmla="*/ 214 h 269"/>
                <a:gd name="T34" fmla="*/ 368 w 381"/>
                <a:gd name="T35" fmla="*/ 22 h 269"/>
                <a:gd name="T36" fmla="*/ 379 w 381"/>
                <a:gd name="T37" fmla="*/ 34 h 269"/>
                <a:gd name="T38" fmla="*/ 325 w 381"/>
                <a:gd name="T39" fmla="*/ 194 h 269"/>
                <a:gd name="T40" fmla="*/ 274 w 381"/>
                <a:gd name="T41" fmla="*/ 264 h 269"/>
                <a:gd name="T42" fmla="*/ 263 w 381"/>
                <a:gd name="T43" fmla="*/ 268 h 269"/>
                <a:gd name="T44" fmla="*/ 73 w 381"/>
                <a:gd name="T45" fmla="*/ 26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1" h="269">
                  <a:moveTo>
                    <a:pt x="73" y="269"/>
                  </a:moveTo>
                  <a:cubicBezTo>
                    <a:pt x="117" y="255"/>
                    <a:pt x="159" y="242"/>
                    <a:pt x="194" y="209"/>
                  </a:cubicBezTo>
                  <a:cubicBezTo>
                    <a:pt x="190" y="205"/>
                    <a:pt x="186" y="201"/>
                    <a:pt x="182" y="196"/>
                  </a:cubicBezTo>
                  <a:cubicBezTo>
                    <a:pt x="130" y="240"/>
                    <a:pt x="67" y="251"/>
                    <a:pt x="1" y="256"/>
                  </a:cubicBezTo>
                  <a:cubicBezTo>
                    <a:pt x="1" y="251"/>
                    <a:pt x="0" y="249"/>
                    <a:pt x="0" y="246"/>
                  </a:cubicBezTo>
                  <a:cubicBezTo>
                    <a:pt x="0" y="243"/>
                    <a:pt x="1" y="240"/>
                    <a:pt x="1" y="239"/>
                  </a:cubicBezTo>
                  <a:cubicBezTo>
                    <a:pt x="29" y="230"/>
                    <a:pt x="58" y="224"/>
                    <a:pt x="84" y="212"/>
                  </a:cubicBezTo>
                  <a:cubicBezTo>
                    <a:pt x="175" y="172"/>
                    <a:pt x="237" y="102"/>
                    <a:pt x="283" y="16"/>
                  </a:cubicBezTo>
                  <a:cubicBezTo>
                    <a:pt x="288" y="6"/>
                    <a:pt x="293" y="0"/>
                    <a:pt x="305" y="5"/>
                  </a:cubicBezTo>
                  <a:cubicBezTo>
                    <a:pt x="301" y="37"/>
                    <a:pt x="275" y="86"/>
                    <a:pt x="234" y="134"/>
                  </a:cubicBezTo>
                  <a:cubicBezTo>
                    <a:pt x="238" y="137"/>
                    <a:pt x="243" y="141"/>
                    <a:pt x="250" y="147"/>
                  </a:cubicBezTo>
                  <a:cubicBezTo>
                    <a:pt x="266" y="125"/>
                    <a:pt x="282" y="104"/>
                    <a:pt x="295" y="82"/>
                  </a:cubicBezTo>
                  <a:cubicBezTo>
                    <a:pt x="307" y="59"/>
                    <a:pt x="316" y="35"/>
                    <a:pt x="327" y="11"/>
                  </a:cubicBezTo>
                  <a:cubicBezTo>
                    <a:pt x="333" y="12"/>
                    <a:pt x="340" y="14"/>
                    <a:pt x="349" y="17"/>
                  </a:cubicBezTo>
                  <a:cubicBezTo>
                    <a:pt x="333" y="89"/>
                    <a:pt x="295" y="147"/>
                    <a:pt x="245" y="198"/>
                  </a:cubicBezTo>
                  <a:cubicBezTo>
                    <a:pt x="247" y="201"/>
                    <a:pt x="248" y="203"/>
                    <a:pt x="250" y="205"/>
                  </a:cubicBezTo>
                  <a:cubicBezTo>
                    <a:pt x="251" y="208"/>
                    <a:pt x="253" y="210"/>
                    <a:pt x="255" y="214"/>
                  </a:cubicBezTo>
                  <a:cubicBezTo>
                    <a:pt x="312" y="158"/>
                    <a:pt x="350" y="96"/>
                    <a:pt x="368" y="22"/>
                  </a:cubicBezTo>
                  <a:cubicBezTo>
                    <a:pt x="377" y="23"/>
                    <a:pt x="381" y="25"/>
                    <a:pt x="379" y="34"/>
                  </a:cubicBezTo>
                  <a:cubicBezTo>
                    <a:pt x="366" y="89"/>
                    <a:pt x="353" y="144"/>
                    <a:pt x="325" y="194"/>
                  </a:cubicBezTo>
                  <a:cubicBezTo>
                    <a:pt x="310" y="219"/>
                    <a:pt x="291" y="241"/>
                    <a:pt x="274" y="264"/>
                  </a:cubicBezTo>
                  <a:cubicBezTo>
                    <a:pt x="272" y="267"/>
                    <a:pt x="267" y="268"/>
                    <a:pt x="263" y="268"/>
                  </a:cubicBezTo>
                  <a:cubicBezTo>
                    <a:pt x="200" y="269"/>
                    <a:pt x="136" y="269"/>
                    <a:pt x="73" y="2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9" name="Freeform 14">
              <a:extLst>
                <a:ext uri="{FF2B5EF4-FFF2-40B4-BE49-F238E27FC236}">
                  <a16:creationId xmlns:a16="http://schemas.microsoft.com/office/drawing/2014/main" id="{0E9AEA9B-B62C-4A68-8DB3-85CD9AC18DC0}"/>
                </a:ext>
              </a:extLst>
            </p:cNvPr>
            <p:cNvSpPr>
              <a:spLocks noEditPoints="1"/>
            </p:cNvSpPr>
            <p:nvPr/>
          </p:nvSpPr>
          <p:spPr bwMode="auto">
            <a:xfrm>
              <a:off x="414" y="1264"/>
              <a:ext cx="309" cy="493"/>
            </a:xfrm>
            <a:custGeom>
              <a:avLst/>
              <a:gdLst>
                <a:gd name="T0" fmla="*/ 0 w 361"/>
                <a:gd name="T1" fmla="*/ 289 h 577"/>
                <a:gd name="T2" fmla="*/ 0 w 361"/>
                <a:gd name="T3" fmla="*/ 66 h 577"/>
                <a:gd name="T4" fmla="*/ 44 w 361"/>
                <a:gd name="T5" fmla="*/ 13 h 577"/>
                <a:gd name="T6" fmla="*/ 282 w 361"/>
                <a:gd name="T7" fmla="*/ 9 h 577"/>
                <a:gd name="T8" fmla="*/ 314 w 361"/>
                <a:gd name="T9" fmla="*/ 12 h 577"/>
                <a:gd name="T10" fmla="*/ 361 w 361"/>
                <a:gd name="T11" fmla="*/ 67 h 577"/>
                <a:gd name="T12" fmla="*/ 361 w 361"/>
                <a:gd name="T13" fmla="*/ 511 h 577"/>
                <a:gd name="T14" fmla="*/ 314 w 361"/>
                <a:gd name="T15" fmla="*/ 566 h 577"/>
                <a:gd name="T16" fmla="*/ 91 w 361"/>
                <a:gd name="T17" fmla="*/ 570 h 577"/>
                <a:gd name="T18" fmla="*/ 50 w 361"/>
                <a:gd name="T19" fmla="*/ 566 h 577"/>
                <a:gd name="T20" fmla="*/ 0 w 361"/>
                <a:gd name="T21" fmla="*/ 509 h 577"/>
                <a:gd name="T22" fmla="*/ 0 w 361"/>
                <a:gd name="T23" fmla="*/ 289 h 577"/>
                <a:gd name="T24" fmla="*/ 342 w 361"/>
                <a:gd name="T25" fmla="*/ 291 h 577"/>
                <a:gd name="T26" fmla="*/ 342 w 361"/>
                <a:gd name="T27" fmla="*/ 68 h 577"/>
                <a:gd name="T28" fmla="*/ 309 w 361"/>
                <a:gd name="T29" fmla="*/ 30 h 577"/>
                <a:gd name="T30" fmla="*/ 53 w 361"/>
                <a:gd name="T31" fmla="*/ 30 h 577"/>
                <a:gd name="T32" fmla="*/ 19 w 361"/>
                <a:gd name="T33" fmla="*/ 69 h 577"/>
                <a:gd name="T34" fmla="*/ 19 w 361"/>
                <a:gd name="T35" fmla="*/ 317 h 577"/>
                <a:gd name="T36" fmla="*/ 19 w 361"/>
                <a:gd name="T37" fmla="*/ 515 h 577"/>
                <a:gd name="T38" fmla="*/ 45 w 361"/>
                <a:gd name="T39" fmla="*/ 546 h 577"/>
                <a:gd name="T40" fmla="*/ 78 w 361"/>
                <a:gd name="T41" fmla="*/ 550 h 577"/>
                <a:gd name="T42" fmla="*/ 311 w 361"/>
                <a:gd name="T43" fmla="*/ 547 h 577"/>
                <a:gd name="T44" fmla="*/ 342 w 361"/>
                <a:gd name="T45" fmla="*/ 511 h 577"/>
                <a:gd name="T46" fmla="*/ 342 w 361"/>
                <a:gd name="T47" fmla="*/ 291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1" h="577">
                  <a:moveTo>
                    <a:pt x="0" y="289"/>
                  </a:moveTo>
                  <a:cubicBezTo>
                    <a:pt x="0" y="215"/>
                    <a:pt x="0" y="140"/>
                    <a:pt x="0" y="66"/>
                  </a:cubicBezTo>
                  <a:cubicBezTo>
                    <a:pt x="0" y="37"/>
                    <a:pt x="15" y="17"/>
                    <a:pt x="44" y="13"/>
                  </a:cubicBezTo>
                  <a:cubicBezTo>
                    <a:pt x="123" y="1"/>
                    <a:pt x="203" y="0"/>
                    <a:pt x="282" y="9"/>
                  </a:cubicBezTo>
                  <a:cubicBezTo>
                    <a:pt x="293" y="10"/>
                    <a:pt x="304" y="11"/>
                    <a:pt x="314" y="12"/>
                  </a:cubicBezTo>
                  <a:cubicBezTo>
                    <a:pt x="345" y="17"/>
                    <a:pt x="361" y="36"/>
                    <a:pt x="361" y="67"/>
                  </a:cubicBezTo>
                  <a:cubicBezTo>
                    <a:pt x="361" y="215"/>
                    <a:pt x="361" y="363"/>
                    <a:pt x="361" y="511"/>
                  </a:cubicBezTo>
                  <a:cubicBezTo>
                    <a:pt x="361" y="542"/>
                    <a:pt x="345" y="562"/>
                    <a:pt x="314" y="566"/>
                  </a:cubicBezTo>
                  <a:cubicBezTo>
                    <a:pt x="240" y="575"/>
                    <a:pt x="165" y="577"/>
                    <a:pt x="91" y="570"/>
                  </a:cubicBezTo>
                  <a:cubicBezTo>
                    <a:pt x="77" y="569"/>
                    <a:pt x="64" y="568"/>
                    <a:pt x="50" y="566"/>
                  </a:cubicBezTo>
                  <a:cubicBezTo>
                    <a:pt x="16" y="562"/>
                    <a:pt x="0" y="543"/>
                    <a:pt x="0" y="509"/>
                  </a:cubicBezTo>
                  <a:cubicBezTo>
                    <a:pt x="0" y="436"/>
                    <a:pt x="0" y="362"/>
                    <a:pt x="0" y="289"/>
                  </a:cubicBezTo>
                  <a:close/>
                  <a:moveTo>
                    <a:pt x="342" y="291"/>
                  </a:moveTo>
                  <a:cubicBezTo>
                    <a:pt x="342" y="217"/>
                    <a:pt x="342" y="142"/>
                    <a:pt x="342" y="68"/>
                  </a:cubicBezTo>
                  <a:cubicBezTo>
                    <a:pt x="342" y="44"/>
                    <a:pt x="332" y="33"/>
                    <a:pt x="309" y="30"/>
                  </a:cubicBezTo>
                  <a:cubicBezTo>
                    <a:pt x="224" y="20"/>
                    <a:pt x="139" y="20"/>
                    <a:pt x="53" y="30"/>
                  </a:cubicBezTo>
                  <a:cubicBezTo>
                    <a:pt x="28" y="33"/>
                    <a:pt x="19" y="44"/>
                    <a:pt x="19" y="69"/>
                  </a:cubicBezTo>
                  <a:cubicBezTo>
                    <a:pt x="19" y="152"/>
                    <a:pt x="19" y="234"/>
                    <a:pt x="19" y="317"/>
                  </a:cubicBezTo>
                  <a:cubicBezTo>
                    <a:pt x="19" y="383"/>
                    <a:pt x="19" y="449"/>
                    <a:pt x="19" y="515"/>
                  </a:cubicBezTo>
                  <a:cubicBezTo>
                    <a:pt x="19" y="532"/>
                    <a:pt x="28" y="543"/>
                    <a:pt x="45" y="546"/>
                  </a:cubicBezTo>
                  <a:cubicBezTo>
                    <a:pt x="56" y="548"/>
                    <a:pt x="67" y="549"/>
                    <a:pt x="78" y="550"/>
                  </a:cubicBezTo>
                  <a:cubicBezTo>
                    <a:pt x="156" y="557"/>
                    <a:pt x="233" y="557"/>
                    <a:pt x="311" y="547"/>
                  </a:cubicBezTo>
                  <a:cubicBezTo>
                    <a:pt x="334" y="543"/>
                    <a:pt x="341" y="534"/>
                    <a:pt x="342" y="511"/>
                  </a:cubicBezTo>
                  <a:cubicBezTo>
                    <a:pt x="342" y="437"/>
                    <a:pt x="342" y="364"/>
                    <a:pt x="342" y="2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0" name="Freeform 15">
              <a:extLst>
                <a:ext uri="{FF2B5EF4-FFF2-40B4-BE49-F238E27FC236}">
                  <a16:creationId xmlns:a16="http://schemas.microsoft.com/office/drawing/2014/main" id="{BC0E402F-921B-4621-876E-4FB48DC95F24}"/>
                </a:ext>
              </a:extLst>
            </p:cNvPr>
            <p:cNvSpPr>
              <a:spLocks/>
            </p:cNvSpPr>
            <p:nvPr/>
          </p:nvSpPr>
          <p:spPr bwMode="auto">
            <a:xfrm>
              <a:off x="1007" y="893"/>
              <a:ext cx="235" cy="189"/>
            </a:xfrm>
            <a:custGeom>
              <a:avLst/>
              <a:gdLst>
                <a:gd name="T0" fmla="*/ 0 w 276"/>
                <a:gd name="T1" fmla="*/ 222 h 222"/>
                <a:gd name="T2" fmla="*/ 3 w 276"/>
                <a:gd name="T3" fmla="*/ 171 h 222"/>
                <a:gd name="T4" fmla="*/ 11 w 276"/>
                <a:gd name="T5" fmla="*/ 73 h 222"/>
                <a:gd name="T6" fmla="*/ 75 w 276"/>
                <a:gd name="T7" fmla="*/ 2 h 222"/>
                <a:gd name="T8" fmla="*/ 100 w 276"/>
                <a:gd name="T9" fmla="*/ 3 h 222"/>
                <a:gd name="T10" fmla="*/ 96 w 276"/>
                <a:gd name="T11" fmla="*/ 20 h 222"/>
                <a:gd name="T12" fmla="*/ 141 w 276"/>
                <a:gd name="T13" fmla="*/ 49 h 222"/>
                <a:gd name="T14" fmla="*/ 171 w 276"/>
                <a:gd name="T15" fmla="*/ 40 h 222"/>
                <a:gd name="T16" fmla="*/ 168 w 276"/>
                <a:gd name="T17" fmla="*/ 62 h 222"/>
                <a:gd name="T18" fmla="*/ 222 w 276"/>
                <a:gd name="T19" fmla="*/ 71 h 222"/>
                <a:gd name="T20" fmla="*/ 228 w 276"/>
                <a:gd name="T21" fmla="*/ 53 h 222"/>
                <a:gd name="T22" fmla="*/ 256 w 276"/>
                <a:gd name="T23" fmla="*/ 56 h 222"/>
                <a:gd name="T24" fmla="*/ 258 w 276"/>
                <a:gd name="T25" fmla="*/ 76 h 222"/>
                <a:gd name="T26" fmla="*/ 276 w 276"/>
                <a:gd name="T27" fmla="*/ 78 h 222"/>
                <a:gd name="T28" fmla="*/ 95 w 276"/>
                <a:gd name="T29" fmla="*/ 171 h 222"/>
                <a:gd name="T30" fmla="*/ 95 w 276"/>
                <a:gd name="T31" fmla="*/ 125 h 222"/>
                <a:gd name="T32" fmla="*/ 76 w 276"/>
                <a:gd name="T33" fmla="*/ 125 h 222"/>
                <a:gd name="T34" fmla="*/ 76 w 276"/>
                <a:gd name="T35" fmla="*/ 222 h 222"/>
                <a:gd name="T36" fmla="*/ 0 w 276"/>
                <a:gd name="T37"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6" h="222">
                  <a:moveTo>
                    <a:pt x="0" y="222"/>
                  </a:moveTo>
                  <a:cubicBezTo>
                    <a:pt x="1" y="204"/>
                    <a:pt x="2" y="187"/>
                    <a:pt x="3" y="171"/>
                  </a:cubicBezTo>
                  <a:cubicBezTo>
                    <a:pt x="6" y="138"/>
                    <a:pt x="8" y="106"/>
                    <a:pt x="11" y="73"/>
                  </a:cubicBezTo>
                  <a:cubicBezTo>
                    <a:pt x="14" y="32"/>
                    <a:pt x="33" y="10"/>
                    <a:pt x="75" y="2"/>
                  </a:cubicBezTo>
                  <a:cubicBezTo>
                    <a:pt x="82" y="0"/>
                    <a:pt x="91" y="3"/>
                    <a:pt x="100" y="3"/>
                  </a:cubicBezTo>
                  <a:cubicBezTo>
                    <a:pt x="98" y="11"/>
                    <a:pt x="97" y="15"/>
                    <a:pt x="96" y="20"/>
                  </a:cubicBezTo>
                  <a:cubicBezTo>
                    <a:pt x="111" y="30"/>
                    <a:pt x="126" y="39"/>
                    <a:pt x="141" y="49"/>
                  </a:cubicBezTo>
                  <a:cubicBezTo>
                    <a:pt x="153" y="32"/>
                    <a:pt x="153" y="32"/>
                    <a:pt x="171" y="40"/>
                  </a:cubicBezTo>
                  <a:cubicBezTo>
                    <a:pt x="170" y="47"/>
                    <a:pt x="169" y="54"/>
                    <a:pt x="168" y="62"/>
                  </a:cubicBezTo>
                  <a:cubicBezTo>
                    <a:pt x="186" y="65"/>
                    <a:pt x="203" y="68"/>
                    <a:pt x="222" y="71"/>
                  </a:cubicBezTo>
                  <a:cubicBezTo>
                    <a:pt x="224" y="65"/>
                    <a:pt x="226" y="60"/>
                    <a:pt x="228" y="53"/>
                  </a:cubicBezTo>
                  <a:cubicBezTo>
                    <a:pt x="237" y="54"/>
                    <a:pt x="246" y="55"/>
                    <a:pt x="256" y="56"/>
                  </a:cubicBezTo>
                  <a:cubicBezTo>
                    <a:pt x="257" y="63"/>
                    <a:pt x="257" y="69"/>
                    <a:pt x="258" y="76"/>
                  </a:cubicBezTo>
                  <a:cubicBezTo>
                    <a:pt x="263" y="77"/>
                    <a:pt x="269" y="77"/>
                    <a:pt x="276" y="78"/>
                  </a:cubicBezTo>
                  <a:cubicBezTo>
                    <a:pt x="225" y="128"/>
                    <a:pt x="167" y="160"/>
                    <a:pt x="95" y="171"/>
                  </a:cubicBezTo>
                  <a:cubicBezTo>
                    <a:pt x="95" y="155"/>
                    <a:pt x="95" y="140"/>
                    <a:pt x="95" y="125"/>
                  </a:cubicBezTo>
                  <a:cubicBezTo>
                    <a:pt x="88" y="125"/>
                    <a:pt x="83" y="125"/>
                    <a:pt x="76" y="125"/>
                  </a:cubicBezTo>
                  <a:cubicBezTo>
                    <a:pt x="76" y="157"/>
                    <a:pt x="76" y="189"/>
                    <a:pt x="76" y="222"/>
                  </a:cubicBezTo>
                  <a:cubicBezTo>
                    <a:pt x="50" y="222"/>
                    <a:pt x="26" y="222"/>
                    <a:pt x="0" y="2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1" name="Freeform 16">
              <a:extLst>
                <a:ext uri="{FF2B5EF4-FFF2-40B4-BE49-F238E27FC236}">
                  <a16:creationId xmlns:a16="http://schemas.microsoft.com/office/drawing/2014/main" id="{2847442A-4E85-4248-A824-BF4391207353}"/>
                </a:ext>
              </a:extLst>
            </p:cNvPr>
            <p:cNvSpPr>
              <a:spLocks/>
            </p:cNvSpPr>
            <p:nvPr/>
          </p:nvSpPr>
          <p:spPr bwMode="auto">
            <a:xfrm>
              <a:off x="3153" y="2202"/>
              <a:ext cx="283" cy="88"/>
            </a:xfrm>
            <a:custGeom>
              <a:avLst/>
              <a:gdLst>
                <a:gd name="T0" fmla="*/ 0 w 331"/>
                <a:gd name="T1" fmla="*/ 17 h 103"/>
                <a:gd name="T2" fmla="*/ 50 w 331"/>
                <a:gd name="T3" fmla="*/ 3 h 103"/>
                <a:gd name="T4" fmla="*/ 91 w 331"/>
                <a:gd name="T5" fmla="*/ 16 h 103"/>
                <a:gd name="T6" fmla="*/ 132 w 331"/>
                <a:gd name="T7" fmla="*/ 2 h 103"/>
                <a:gd name="T8" fmla="*/ 204 w 331"/>
                <a:gd name="T9" fmla="*/ 0 h 103"/>
                <a:gd name="T10" fmla="*/ 279 w 331"/>
                <a:gd name="T11" fmla="*/ 1 h 103"/>
                <a:gd name="T12" fmla="*/ 302 w 331"/>
                <a:gd name="T13" fmla="*/ 15 h 103"/>
                <a:gd name="T14" fmla="*/ 331 w 331"/>
                <a:gd name="T15" fmla="*/ 15 h 103"/>
                <a:gd name="T16" fmla="*/ 329 w 331"/>
                <a:gd name="T17" fmla="*/ 25 h 103"/>
                <a:gd name="T18" fmla="*/ 303 w 331"/>
                <a:gd name="T19" fmla="*/ 93 h 103"/>
                <a:gd name="T20" fmla="*/ 288 w 331"/>
                <a:gd name="T21" fmla="*/ 103 h 103"/>
                <a:gd name="T22" fmla="*/ 45 w 331"/>
                <a:gd name="T23" fmla="*/ 103 h 103"/>
                <a:gd name="T24" fmla="*/ 33 w 331"/>
                <a:gd name="T25" fmla="*/ 98 h 103"/>
                <a:gd name="T26" fmla="*/ 0 w 331"/>
                <a:gd name="T27" fmla="*/ 1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1" h="103">
                  <a:moveTo>
                    <a:pt x="0" y="17"/>
                  </a:moveTo>
                  <a:cubicBezTo>
                    <a:pt x="23" y="21"/>
                    <a:pt x="39" y="15"/>
                    <a:pt x="50" y="3"/>
                  </a:cubicBezTo>
                  <a:cubicBezTo>
                    <a:pt x="65" y="8"/>
                    <a:pt x="78" y="16"/>
                    <a:pt x="91" y="16"/>
                  </a:cubicBezTo>
                  <a:cubicBezTo>
                    <a:pt x="104" y="16"/>
                    <a:pt x="117" y="7"/>
                    <a:pt x="132" y="2"/>
                  </a:cubicBezTo>
                  <a:cubicBezTo>
                    <a:pt x="157" y="23"/>
                    <a:pt x="176" y="23"/>
                    <a:pt x="204" y="0"/>
                  </a:cubicBezTo>
                  <a:cubicBezTo>
                    <a:pt x="237" y="23"/>
                    <a:pt x="251" y="23"/>
                    <a:pt x="279" y="1"/>
                  </a:cubicBezTo>
                  <a:cubicBezTo>
                    <a:pt x="287" y="6"/>
                    <a:pt x="294" y="12"/>
                    <a:pt x="302" y="15"/>
                  </a:cubicBezTo>
                  <a:cubicBezTo>
                    <a:pt x="311" y="17"/>
                    <a:pt x="320" y="15"/>
                    <a:pt x="331" y="15"/>
                  </a:cubicBezTo>
                  <a:cubicBezTo>
                    <a:pt x="330" y="18"/>
                    <a:pt x="331" y="22"/>
                    <a:pt x="329" y="25"/>
                  </a:cubicBezTo>
                  <a:cubicBezTo>
                    <a:pt x="321" y="48"/>
                    <a:pt x="312" y="70"/>
                    <a:pt x="303" y="93"/>
                  </a:cubicBezTo>
                  <a:cubicBezTo>
                    <a:pt x="301" y="100"/>
                    <a:pt x="297" y="103"/>
                    <a:pt x="288" y="103"/>
                  </a:cubicBezTo>
                  <a:cubicBezTo>
                    <a:pt x="207" y="103"/>
                    <a:pt x="126" y="103"/>
                    <a:pt x="45" y="103"/>
                  </a:cubicBezTo>
                  <a:cubicBezTo>
                    <a:pt x="41" y="103"/>
                    <a:pt x="34" y="101"/>
                    <a:pt x="33" y="98"/>
                  </a:cubicBezTo>
                  <a:cubicBezTo>
                    <a:pt x="21" y="71"/>
                    <a:pt x="11" y="44"/>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2" name="Freeform 17">
              <a:extLst>
                <a:ext uri="{FF2B5EF4-FFF2-40B4-BE49-F238E27FC236}">
                  <a16:creationId xmlns:a16="http://schemas.microsoft.com/office/drawing/2014/main" id="{AD44E5A9-D5AE-49B4-B466-4959CB5A285A}"/>
                </a:ext>
              </a:extLst>
            </p:cNvPr>
            <p:cNvSpPr>
              <a:spLocks noEditPoints="1"/>
            </p:cNvSpPr>
            <p:nvPr/>
          </p:nvSpPr>
          <p:spPr bwMode="auto">
            <a:xfrm>
              <a:off x="1819" y="577"/>
              <a:ext cx="227" cy="236"/>
            </a:xfrm>
            <a:custGeom>
              <a:avLst/>
              <a:gdLst>
                <a:gd name="T0" fmla="*/ 1 w 266"/>
                <a:gd name="T1" fmla="*/ 152 h 276"/>
                <a:gd name="T2" fmla="*/ 17 w 266"/>
                <a:gd name="T3" fmla="*/ 151 h 276"/>
                <a:gd name="T4" fmla="*/ 17 w 266"/>
                <a:gd name="T5" fmla="*/ 133 h 276"/>
                <a:gd name="T6" fmla="*/ 0 w 266"/>
                <a:gd name="T7" fmla="*/ 132 h 276"/>
                <a:gd name="T8" fmla="*/ 53 w 266"/>
                <a:gd name="T9" fmla="*/ 35 h 276"/>
                <a:gd name="T10" fmla="*/ 193 w 266"/>
                <a:gd name="T11" fmla="*/ 24 h 276"/>
                <a:gd name="T12" fmla="*/ 266 w 266"/>
                <a:gd name="T13" fmla="*/ 132 h 276"/>
                <a:gd name="T14" fmla="*/ 248 w 266"/>
                <a:gd name="T15" fmla="*/ 133 h 276"/>
                <a:gd name="T16" fmla="*/ 248 w 266"/>
                <a:gd name="T17" fmla="*/ 150 h 276"/>
                <a:gd name="T18" fmla="*/ 264 w 266"/>
                <a:gd name="T19" fmla="*/ 153 h 276"/>
                <a:gd name="T20" fmla="*/ 132 w 266"/>
                <a:gd name="T21" fmla="*/ 276 h 276"/>
                <a:gd name="T22" fmla="*/ 1 w 266"/>
                <a:gd name="T23" fmla="*/ 152 h 276"/>
                <a:gd name="T24" fmla="*/ 193 w 266"/>
                <a:gd name="T25" fmla="*/ 238 h 276"/>
                <a:gd name="T26" fmla="*/ 201 w 266"/>
                <a:gd name="T27" fmla="*/ 190 h 276"/>
                <a:gd name="T28" fmla="*/ 164 w 266"/>
                <a:gd name="T29" fmla="*/ 54 h 276"/>
                <a:gd name="T30" fmla="*/ 51 w 266"/>
                <a:gd name="T31" fmla="*/ 127 h 276"/>
                <a:gd name="T32" fmla="*/ 46 w 266"/>
                <a:gd name="T33" fmla="*/ 150 h 276"/>
                <a:gd name="T34" fmla="*/ 58 w 266"/>
                <a:gd name="T35" fmla="*/ 184 h 276"/>
                <a:gd name="T36" fmla="*/ 98 w 266"/>
                <a:gd name="T37" fmla="*/ 233 h 276"/>
                <a:gd name="T38" fmla="*/ 111 w 266"/>
                <a:gd name="T39" fmla="*/ 254 h 276"/>
                <a:gd name="T40" fmla="*/ 193 w 266"/>
                <a:gd name="T41" fmla="*/ 238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276">
                  <a:moveTo>
                    <a:pt x="1" y="152"/>
                  </a:moveTo>
                  <a:cubicBezTo>
                    <a:pt x="7" y="152"/>
                    <a:pt x="11" y="151"/>
                    <a:pt x="17" y="151"/>
                  </a:cubicBezTo>
                  <a:cubicBezTo>
                    <a:pt x="17" y="145"/>
                    <a:pt x="17" y="140"/>
                    <a:pt x="17" y="133"/>
                  </a:cubicBezTo>
                  <a:cubicBezTo>
                    <a:pt x="12" y="133"/>
                    <a:pt x="7" y="133"/>
                    <a:pt x="0" y="132"/>
                  </a:cubicBezTo>
                  <a:cubicBezTo>
                    <a:pt x="3" y="91"/>
                    <a:pt x="21" y="59"/>
                    <a:pt x="53" y="35"/>
                  </a:cubicBezTo>
                  <a:cubicBezTo>
                    <a:pt x="97" y="4"/>
                    <a:pt x="145" y="0"/>
                    <a:pt x="193" y="24"/>
                  </a:cubicBezTo>
                  <a:cubicBezTo>
                    <a:pt x="237" y="46"/>
                    <a:pt x="260" y="83"/>
                    <a:pt x="266" y="132"/>
                  </a:cubicBezTo>
                  <a:cubicBezTo>
                    <a:pt x="259" y="133"/>
                    <a:pt x="254" y="133"/>
                    <a:pt x="248" y="133"/>
                  </a:cubicBezTo>
                  <a:cubicBezTo>
                    <a:pt x="248" y="139"/>
                    <a:pt x="248" y="144"/>
                    <a:pt x="248" y="150"/>
                  </a:cubicBezTo>
                  <a:cubicBezTo>
                    <a:pt x="253" y="151"/>
                    <a:pt x="259" y="152"/>
                    <a:pt x="264" y="153"/>
                  </a:cubicBezTo>
                  <a:cubicBezTo>
                    <a:pt x="265" y="217"/>
                    <a:pt x="202" y="276"/>
                    <a:pt x="132" y="276"/>
                  </a:cubicBezTo>
                  <a:cubicBezTo>
                    <a:pt x="63" y="276"/>
                    <a:pt x="0" y="217"/>
                    <a:pt x="1" y="152"/>
                  </a:cubicBezTo>
                  <a:close/>
                  <a:moveTo>
                    <a:pt x="193" y="238"/>
                  </a:moveTo>
                  <a:cubicBezTo>
                    <a:pt x="183" y="219"/>
                    <a:pt x="190" y="205"/>
                    <a:pt x="201" y="190"/>
                  </a:cubicBezTo>
                  <a:cubicBezTo>
                    <a:pt x="235" y="140"/>
                    <a:pt x="217" y="74"/>
                    <a:pt x="164" y="54"/>
                  </a:cubicBezTo>
                  <a:cubicBezTo>
                    <a:pt x="118" y="36"/>
                    <a:pt x="51" y="51"/>
                    <a:pt x="51" y="127"/>
                  </a:cubicBezTo>
                  <a:cubicBezTo>
                    <a:pt x="51" y="135"/>
                    <a:pt x="48" y="143"/>
                    <a:pt x="46" y="150"/>
                  </a:cubicBezTo>
                  <a:cubicBezTo>
                    <a:pt x="38" y="172"/>
                    <a:pt x="38" y="174"/>
                    <a:pt x="58" y="184"/>
                  </a:cubicBezTo>
                  <a:cubicBezTo>
                    <a:pt x="58" y="221"/>
                    <a:pt x="71" y="230"/>
                    <a:pt x="98" y="233"/>
                  </a:cubicBezTo>
                  <a:cubicBezTo>
                    <a:pt x="102" y="240"/>
                    <a:pt x="95" y="253"/>
                    <a:pt x="111" y="254"/>
                  </a:cubicBezTo>
                  <a:cubicBezTo>
                    <a:pt x="139" y="258"/>
                    <a:pt x="167" y="255"/>
                    <a:pt x="193" y="2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3" name="Freeform 18">
              <a:extLst>
                <a:ext uri="{FF2B5EF4-FFF2-40B4-BE49-F238E27FC236}">
                  <a16:creationId xmlns:a16="http://schemas.microsoft.com/office/drawing/2014/main" id="{B8A420D2-8A3F-4337-851A-EA158D40DFEA}"/>
                </a:ext>
              </a:extLst>
            </p:cNvPr>
            <p:cNvSpPr>
              <a:spLocks/>
            </p:cNvSpPr>
            <p:nvPr/>
          </p:nvSpPr>
          <p:spPr bwMode="auto">
            <a:xfrm>
              <a:off x="2543" y="2005"/>
              <a:ext cx="142" cy="250"/>
            </a:xfrm>
            <a:custGeom>
              <a:avLst/>
              <a:gdLst>
                <a:gd name="T0" fmla="*/ 19 w 166"/>
                <a:gd name="T1" fmla="*/ 221 h 293"/>
                <a:gd name="T2" fmla="*/ 66 w 166"/>
                <a:gd name="T3" fmla="*/ 221 h 293"/>
                <a:gd name="T4" fmla="*/ 75 w 166"/>
                <a:gd name="T5" fmla="*/ 218 h 293"/>
                <a:gd name="T6" fmla="*/ 75 w 166"/>
                <a:gd name="T7" fmla="*/ 202 h 293"/>
                <a:gd name="T8" fmla="*/ 65 w 166"/>
                <a:gd name="T9" fmla="*/ 199 h 293"/>
                <a:gd name="T10" fmla="*/ 28 w 166"/>
                <a:gd name="T11" fmla="*/ 196 h 293"/>
                <a:gd name="T12" fmla="*/ 19 w 166"/>
                <a:gd name="T13" fmla="*/ 182 h 293"/>
                <a:gd name="T14" fmla="*/ 32 w 166"/>
                <a:gd name="T15" fmla="*/ 175 h 293"/>
                <a:gd name="T16" fmla="*/ 68 w 166"/>
                <a:gd name="T17" fmla="*/ 174 h 293"/>
                <a:gd name="T18" fmla="*/ 83 w 166"/>
                <a:gd name="T19" fmla="*/ 155 h 293"/>
                <a:gd name="T20" fmla="*/ 66 w 166"/>
                <a:gd name="T21" fmla="*/ 152 h 293"/>
                <a:gd name="T22" fmla="*/ 37 w 166"/>
                <a:gd name="T23" fmla="*/ 153 h 293"/>
                <a:gd name="T24" fmla="*/ 7 w 166"/>
                <a:gd name="T25" fmla="*/ 123 h 293"/>
                <a:gd name="T26" fmla="*/ 59 w 166"/>
                <a:gd name="T27" fmla="*/ 101 h 293"/>
                <a:gd name="T28" fmla="*/ 52 w 166"/>
                <a:gd name="T29" fmla="*/ 84 h 293"/>
                <a:gd name="T30" fmla="*/ 0 w 166"/>
                <a:gd name="T31" fmla="*/ 105 h 293"/>
                <a:gd name="T32" fmla="*/ 5 w 166"/>
                <a:gd name="T33" fmla="*/ 74 h 293"/>
                <a:gd name="T34" fmla="*/ 25 w 166"/>
                <a:gd name="T35" fmla="*/ 0 h 293"/>
                <a:gd name="T36" fmla="*/ 73 w 166"/>
                <a:gd name="T37" fmla="*/ 11 h 293"/>
                <a:gd name="T38" fmla="*/ 73 w 166"/>
                <a:gd name="T39" fmla="*/ 57 h 293"/>
                <a:gd name="T40" fmla="*/ 92 w 166"/>
                <a:gd name="T41" fmla="*/ 57 h 293"/>
                <a:gd name="T42" fmla="*/ 92 w 166"/>
                <a:gd name="T43" fmla="*/ 12 h 293"/>
                <a:gd name="T44" fmla="*/ 140 w 166"/>
                <a:gd name="T45" fmla="*/ 0 h 293"/>
                <a:gd name="T46" fmla="*/ 165 w 166"/>
                <a:gd name="T47" fmla="*/ 83 h 293"/>
                <a:gd name="T48" fmla="*/ 163 w 166"/>
                <a:gd name="T49" fmla="*/ 104 h 293"/>
                <a:gd name="T50" fmla="*/ 113 w 166"/>
                <a:gd name="T51" fmla="*/ 84 h 293"/>
                <a:gd name="T52" fmla="*/ 106 w 166"/>
                <a:gd name="T53" fmla="*/ 101 h 293"/>
                <a:gd name="T54" fmla="*/ 146 w 166"/>
                <a:gd name="T55" fmla="*/ 118 h 293"/>
                <a:gd name="T56" fmla="*/ 157 w 166"/>
                <a:gd name="T57" fmla="*/ 135 h 293"/>
                <a:gd name="T58" fmla="*/ 138 w 166"/>
                <a:gd name="T59" fmla="*/ 153 h 293"/>
                <a:gd name="T60" fmla="*/ 94 w 166"/>
                <a:gd name="T61" fmla="*/ 153 h 293"/>
                <a:gd name="T62" fmla="*/ 94 w 166"/>
                <a:gd name="T63" fmla="*/ 175 h 293"/>
                <a:gd name="T64" fmla="*/ 151 w 166"/>
                <a:gd name="T65" fmla="*/ 175 h 293"/>
                <a:gd name="T66" fmla="*/ 140 w 166"/>
                <a:gd name="T67" fmla="*/ 193 h 293"/>
                <a:gd name="T68" fmla="*/ 93 w 166"/>
                <a:gd name="T69" fmla="*/ 202 h 293"/>
                <a:gd name="T70" fmla="*/ 93 w 166"/>
                <a:gd name="T71" fmla="*/ 221 h 293"/>
                <a:gd name="T72" fmla="*/ 145 w 166"/>
                <a:gd name="T73" fmla="*/ 221 h 293"/>
                <a:gd name="T74" fmla="*/ 130 w 166"/>
                <a:gd name="T75" fmla="*/ 245 h 293"/>
                <a:gd name="T76" fmla="*/ 111 w 166"/>
                <a:gd name="T77" fmla="*/ 245 h 293"/>
                <a:gd name="T78" fmla="*/ 94 w 166"/>
                <a:gd name="T79" fmla="*/ 267 h 293"/>
                <a:gd name="T80" fmla="*/ 124 w 166"/>
                <a:gd name="T81" fmla="*/ 267 h 293"/>
                <a:gd name="T82" fmla="*/ 41 w 166"/>
                <a:gd name="T83" fmla="*/ 268 h 293"/>
                <a:gd name="T84" fmla="*/ 71 w 166"/>
                <a:gd name="T85" fmla="*/ 268 h 293"/>
                <a:gd name="T86" fmla="*/ 74 w 166"/>
                <a:gd name="T87" fmla="*/ 255 h 293"/>
                <a:gd name="T88" fmla="*/ 67 w 166"/>
                <a:gd name="T89" fmla="*/ 247 h 293"/>
                <a:gd name="T90" fmla="*/ 40 w 166"/>
                <a:gd name="T91" fmla="*/ 242 h 293"/>
                <a:gd name="T92" fmla="*/ 33 w 166"/>
                <a:gd name="T93" fmla="*/ 239 h 293"/>
                <a:gd name="T94" fmla="*/ 19 w 166"/>
                <a:gd name="T95" fmla="*/ 221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293">
                  <a:moveTo>
                    <a:pt x="19" y="221"/>
                  </a:moveTo>
                  <a:cubicBezTo>
                    <a:pt x="35" y="221"/>
                    <a:pt x="50" y="221"/>
                    <a:pt x="66" y="221"/>
                  </a:cubicBezTo>
                  <a:cubicBezTo>
                    <a:pt x="69" y="221"/>
                    <a:pt x="74" y="220"/>
                    <a:pt x="75" y="218"/>
                  </a:cubicBezTo>
                  <a:cubicBezTo>
                    <a:pt x="76" y="213"/>
                    <a:pt x="76" y="207"/>
                    <a:pt x="75" y="202"/>
                  </a:cubicBezTo>
                  <a:cubicBezTo>
                    <a:pt x="74" y="201"/>
                    <a:pt x="69" y="200"/>
                    <a:pt x="65" y="199"/>
                  </a:cubicBezTo>
                  <a:cubicBezTo>
                    <a:pt x="53" y="198"/>
                    <a:pt x="40" y="198"/>
                    <a:pt x="28" y="196"/>
                  </a:cubicBezTo>
                  <a:cubicBezTo>
                    <a:pt x="24" y="195"/>
                    <a:pt x="22" y="187"/>
                    <a:pt x="19" y="182"/>
                  </a:cubicBezTo>
                  <a:cubicBezTo>
                    <a:pt x="23" y="180"/>
                    <a:pt x="27" y="175"/>
                    <a:pt x="32" y="175"/>
                  </a:cubicBezTo>
                  <a:cubicBezTo>
                    <a:pt x="44" y="174"/>
                    <a:pt x="57" y="176"/>
                    <a:pt x="68" y="174"/>
                  </a:cubicBezTo>
                  <a:cubicBezTo>
                    <a:pt x="74" y="173"/>
                    <a:pt x="77" y="163"/>
                    <a:pt x="83" y="155"/>
                  </a:cubicBezTo>
                  <a:cubicBezTo>
                    <a:pt x="75" y="154"/>
                    <a:pt x="71" y="152"/>
                    <a:pt x="66" y="152"/>
                  </a:cubicBezTo>
                  <a:cubicBezTo>
                    <a:pt x="57" y="152"/>
                    <a:pt x="47" y="153"/>
                    <a:pt x="37" y="153"/>
                  </a:cubicBezTo>
                  <a:cubicBezTo>
                    <a:pt x="12" y="153"/>
                    <a:pt x="9" y="150"/>
                    <a:pt x="7" y="123"/>
                  </a:cubicBezTo>
                  <a:cubicBezTo>
                    <a:pt x="24" y="116"/>
                    <a:pt x="41" y="109"/>
                    <a:pt x="59" y="101"/>
                  </a:cubicBezTo>
                  <a:cubicBezTo>
                    <a:pt x="57" y="95"/>
                    <a:pt x="55" y="90"/>
                    <a:pt x="52" y="84"/>
                  </a:cubicBezTo>
                  <a:cubicBezTo>
                    <a:pt x="36" y="91"/>
                    <a:pt x="20" y="97"/>
                    <a:pt x="0" y="105"/>
                  </a:cubicBezTo>
                  <a:cubicBezTo>
                    <a:pt x="2" y="93"/>
                    <a:pt x="2" y="84"/>
                    <a:pt x="5" y="74"/>
                  </a:cubicBezTo>
                  <a:cubicBezTo>
                    <a:pt x="11" y="50"/>
                    <a:pt x="18" y="25"/>
                    <a:pt x="25" y="0"/>
                  </a:cubicBezTo>
                  <a:cubicBezTo>
                    <a:pt x="38" y="3"/>
                    <a:pt x="55" y="7"/>
                    <a:pt x="73" y="11"/>
                  </a:cubicBezTo>
                  <a:cubicBezTo>
                    <a:pt x="73" y="26"/>
                    <a:pt x="73" y="41"/>
                    <a:pt x="73" y="57"/>
                  </a:cubicBezTo>
                  <a:cubicBezTo>
                    <a:pt x="80" y="57"/>
                    <a:pt x="85" y="57"/>
                    <a:pt x="92" y="57"/>
                  </a:cubicBezTo>
                  <a:cubicBezTo>
                    <a:pt x="92" y="42"/>
                    <a:pt x="92" y="27"/>
                    <a:pt x="92" y="12"/>
                  </a:cubicBezTo>
                  <a:cubicBezTo>
                    <a:pt x="110" y="7"/>
                    <a:pt x="126" y="3"/>
                    <a:pt x="140" y="0"/>
                  </a:cubicBezTo>
                  <a:cubicBezTo>
                    <a:pt x="148" y="28"/>
                    <a:pt x="157" y="55"/>
                    <a:pt x="165" y="83"/>
                  </a:cubicBezTo>
                  <a:cubicBezTo>
                    <a:pt x="166" y="89"/>
                    <a:pt x="164" y="96"/>
                    <a:pt x="163" y="104"/>
                  </a:cubicBezTo>
                  <a:cubicBezTo>
                    <a:pt x="146" y="97"/>
                    <a:pt x="130" y="91"/>
                    <a:pt x="113" y="84"/>
                  </a:cubicBezTo>
                  <a:cubicBezTo>
                    <a:pt x="111" y="90"/>
                    <a:pt x="109" y="94"/>
                    <a:pt x="106" y="101"/>
                  </a:cubicBezTo>
                  <a:cubicBezTo>
                    <a:pt x="120" y="107"/>
                    <a:pt x="133" y="113"/>
                    <a:pt x="146" y="118"/>
                  </a:cubicBezTo>
                  <a:cubicBezTo>
                    <a:pt x="155" y="121"/>
                    <a:pt x="160" y="124"/>
                    <a:pt x="157" y="135"/>
                  </a:cubicBezTo>
                  <a:cubicBezTo>
                    <a:pt x="154" y="145"/>
                    <a:pt x="150" y="153"/>
                    <a:pt x="138" y="153"/>
                  </a:cubicBezTo>
                  <a:cubicBezTo>
                    <a:pt x="124" y="153"/>
                    <a:pt x="109" y="153"/>
                    <a:pt x="94" y="153"/>
                  </a:cubicBezTo>
                  <a:cubicBezTo>
                    <a:pt x="94" y="161"/>
                    <a:pt x="94" y="167"/>
                    <a:pt x="94" y="175"/>
                  </a:cubicBezTo>
                  <a:cubicBezTo>
                    <a:pt x="112" y="175"/>
                    <a:pt x="130" y="175"/>
                    <a:pt x="151" y="175"/>
                  </a:cubicBezTo>
                  <a:cubicBezTo>
                    <a:pt x="146" y="182"/>
                    <a:pt x="142" y="189"/>
                    <a:pt x="140" y="193"/>
                  </a:cubicBezTo>
                  <a:cubicBezTo>
                    <a:pt x="122" y="196"/>
                    <a:pt x="108" y="199"/>
                    <a:pt x="93" y="202"/>
                  </a:cubicBezTo>
                  <a:cubicBezTo>
                    <a:pt x="93" y="208"/>
                    <a:pt x="93" y="214"/>
                    <a:pt x="93" y="221"/>
                  </a:cubicBezTo>
                  <a:cubicBezTo>
                    <a:pt x="111" y="221"/>
                    <a:pt x="128" y="221"/>
                    <a:pt x="145" y="221"/>
                  </a:cubicBezTo>
                  <a:cubicBezTo>
                    <a:pt x="148" y="236"/>
                    <a:pt x="142" y="245"/>
                    <a:pt x="130" y="245"/>
                  </a:cubicBezTo>
                  <a:cubicBezTo>
                    <a:pt x="123" y="246"/>
                    <a:pt x="117" y="245"/>
                    <a:pt x="111" y="245"/>
                  </a:cubicBezTo>
                  <a:cubicBezTo>
                    <a:pt x="92" y="245"/>
                    <a:pt x="92" y="245"/>
                    <a:pt x="94" y="267"/>
                  </a:cubicBezTo>
                  <a:cubicBezTo>
                    <a:pt x="103" y="267"/>
                    <a:pt x="113" y="267"/>
                    <a:pt x="124" y="267"/>
                  </a:cubicBezTo>
                  <a:cubicBezTo>
                    <a:pt x="102" y="292"/>
                    <a:pt x="66" y="293"/>
                    <a:pt x="41" y="268"/>
                  </a:cubicBezTo>
                  <a:cubicBezTo>
                    <a:pt x="52" y="268"/>
                    <a:pt x="61" y="268"/>
                    <a:pt x="71" y="268"/>
                  </a:cubicBezTo>
                  <a:cubicBezTo>
                    <a:pt x="72" y="263"/>
                    <a:pt x="75" y="258"/>
                    <a:pt x="74" y="255"/>
                  </a:cubicBezTo>
                  <a:cubicBezTo>
                    <a:pt x="74" y="252"/>
                    <a:pt x="70" y="248"/>
                    <a:pt x="67" y="247"/>
                  </a:cubicBezTo>
                  <a:cubicBezTo>
                    <a:pt x="58" y="244"/>
                    <a:pt x="49" y="244"/>
                    <a:pt x="40" y="242"/>
                  </a:cubicBezTo>
                  <a:cubicBezTo>
                    <a:pt x="37" y="241"/>
                    <a:pt x="35" y="239"/>
                    <a:pt x="33" y="239"/>
                  </a:cubicBezTo>
                  <a:cubicBezTo>
                    <a:pt x="15" y="244"/>
                    <a:pt x="19" y="232"/>
                    <a:pt x="19" y="2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4" name="Freeform 19">
              <a:extLst>
                <a:ext uri="{FF2B5EF4-FFF2-40B4-BE49-F238E27FC236}">
                  <a16:creationId xmlns:a16="http://schemas.microsoft.com/office/drawing/2014/main" id="{EB910D13-08A3-41B6-822B-EE7E9A3762E0}"/>
                </a:ext>
              </a:extLst>
            </p:cNvPr>
            <p:cNvSpPr>
              <a:spLocks/>
            </p:cNvSpPr>
            <p:nvPr/>
          </p:nvSpPr>
          <p:spPr bwMode="auto">
            <a:xfrm>
              <a:off x="1729" y="2112"/>
              <a:ext cx="406" cy="49"/>
            </a:xfrm>
            <a:custGeom>
              <a:avLst/>
              <a:gdLst>
                <a:gd name="T0" fmla="*/ 0 w 475"/>
                <a:gd name="T1" fmla="*/ 57 h 58"/>
                <a:gd name="T2" fmla="*/ 0 w 475"/>
                <a:gd name="T3" fmla="*/ 0 h 58"/>
                <a:gd name="T4" fmla="*/ 475 w 475"/>
                <a:gd name="T5" fmla="*/ 0 h 58"/>
                <a:gd name="T6" fmla="*/ 475 w 475"/>
                <a:gd name="T7" fmla="*/ 56 h 58"/>
                <a:gd name="T8" fmla="*/ 461 w 475"/>
                <a:gd name="T9" fmla="*/ 57 h 58"/>
                <a:gd name="T10" fmla="*/ 292 w 475"/>
                <a:gd name="T11" fmla="*/ 56 h 58"/>
                <a:gd name="T12" fmla="*/ 249 w 475"/>
                <a:gd name="T13" fmla="*/ 42 h 58"/>
                <a:gd name="T14" fmla="*/ 227 w 475"/>
                <a:gd name="T15" fmla="*/ 42 h 58"/>
                <a:gd name="T16" fmla="*/ 156 w 475"/>
                <a:gd name="T17" fmla="*/ 57 h 58"/>
                <a:gd name="T18" fmla="*/ 17 w 475"/>
                <a:gd name="T19" fmla="*/ 57 h 58"/>
                <a:gd name="T20" fmla="*/ 0 w 475"/>
                <a:gd name="T21"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5" h="58">
                  <a:moveTo>
                    <a:pt x="0" y="57"/>
                  </a:moveTo>
                  <a:cubicBezTo>
                    <a:pt x="0" y="37"/>
                    <a:pt x="0" y="19"/>
                    <a:pt x="0" y="0"/>
                  </a:cubicBezTo>
                  <a:cubicBezTo>
                    <a:pt x="159" y="0"/>
                    <a:pt x="316" y="0"/>
                    <a:pt x="475" y="0"/>
                  </a:cubicBezTo>
                  <a:cubicBezTo>
                    <a:pt x="475" y="18"/>
                    <a:pt x="475" y="37"/>
                    <a:pt x="475" y="56"/>
                  </a:cubicBezTo>
                  <a:cubicBezTo>
                    <a:pt x="470" y="56"/>
                    <a:pt x="465" y="57"/>
                    <a:pt x="461" y="57"/>
                  </a:cubicBezTo>
                  <a:cubicBezTo>
                    <a:pt x="405" y="57"/>
                    <a:pt x="348" y="58"/>
                    <a:pt x="292" y="56"/>
                  </a:cubicBezTo>
                  <a:cubicBezTo>
                    <a:pt x="277" y="56"/>
                    <a:pt x="263" y="48"/>
                    <a:pt x="249" y="42"/>
                  </a:cubicBezTo>
                  <a:cubicBezTo>
                    <a:pt x="241" y="39"/>
                    <a:pt x="235" y="37"/>
                    <a:pt x="227" y="42"/>
                  </a:cubicBezTo>
                  <a:cubicBezTo>
                    <a:pt x="205" y="55"/>
                    <a:pt x="182" y="58"/>
                    <a:pt x="156" y="57"/>
                  </a:cubicBezTo>
                  <a:cubicBezTo>
                    <a:pt x="110" y="56"/>
                    <a:pt x="63" y="57"/>
                    <a:pt x="17" y="57"/>
                  </a:cubicBezTo>
                  <a:cubicBezTo>
                    <a:pt x="11" y="57"/>
                    <a:pt x="6" y="57"/>
                    <a:pt x="0"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5" name="Freeform 20">
              <a:extLst>
                <a:ext uri="{FF2B5EF4-FFF2-40B4-BE49-F238E27FC236}">
                  <a16:creationId xmlns:a16="http://schemas.microsoft.com/office/drawing/2014/main" id="{BDD69C46-F57C-4E20-8418-EB780D2AE6A0}"/>
                </a:ext>
              </a:extLst>
            </p:cNvPr>
            <p:cNvSpPr>
              <a:spLocks/>
            </p:cNvSpPr>
            <p:nvPr/>
          </p:nvSpPr>
          <p:spPr bwMode="auto">
            <a:xfrm>
              <a:off x="1821" y="2828"/>
              <a:ext cx="227" cy="186"/>
            </a:xfrm>
            <a:custGeom>
              <a:avLst/>
              <a:gdLst>
                <a:gd name="T0" fmla="*/ 234 w 266"/>
                <a:gd name="T1" fmla="*/ 211 h 218"/>
                <a:gd name="T2" fmla="*/ 138 w 266"/>
                <a:gd name="T3" fmla="*/ 147 h 218"/>
                <a:gd name="T4" fmla="*/ 127 w 266"/>
                <a:gd name="T5" fmla="*/ 162 h 218"/>
                <a:gd name="T6" fmla="*/ 205 w 266"/>
                <a:gd name="T7" fmla="*/ 215 h 218"/>
                <a:gd name="T8" fmla="*/ 197 w 266"/>
                <a:gd name="T9" fmla="*/ 217 h 218"/>
                <a:gd name="T10" fmla="*/ 120 w 266"/>
                <a:gd name="T11" fmla="*/ 217 h 218"/>
                <a:gd name="T12" fmla="*/ 100 w 266"/>
                <a:gd name="T13" fmla="*/ 206 h 218"/>
                <a:gd name="T14" fmla="*/ 77 w 266"/>
                <a:gd name="T15" fmla="*/ 166 h 218"/>
                <a:gd name="T16" fmla="*/ 61 w 266"/>
                <a:gd name="T17" fmla="*/ 175 h 218"/>
                <a:gd name="T18" fmla="*/ 83 w 266"/>
                <a:gd name="T19" fmla="*/ 214 h 218"/>
                <a:gd name="T20" fmla="*/ 80 w 266"/>
                <a:gd name="T21" fmla="*/ 217 h 218"/>
                <a:gd name="T22" fmla="*/ 27 w 266"/>
                <a:gd name="T23" fmla="*/ 174 h 218"/>
                <a:gd name="T24" fmla="*/ 2 w 266"/>
                <a:gd name="T25" fmla="*/ 36 h 218"/>
                <a:gd name="T26" fmla="*/ 16 w 266"/>
                <a:gd name="T27" fmla="*/ 10 h 218"/>
                <a:gd name="T28" fmla="*/ 72 w 266"/>
                <a:gd name="T29" fmla="*/ 134 h 218"/>
                <a:gd name="T30" fmla="*/ 86 w 266"/>
                <a:gd name="T31" fmla="*/ 123 h 218"/>
                <a:gd name="T32" fmla="*/ 35 w 266"/>
                <a:gd name="T33" fmla="*/ 5 h 218"/>
                <a:gd name="T34" fmla="*/ 38 w 266"/>
                <a:gd name="T35" fmla="*/ 0 h 218"/>
                <a:gd name="T36" fmla="*/ 59 w 266"/>
                <a:gd name="T37" fmla="*/ 10 h 218"/>
                <a:gd name="T38" fmla="*/ 257 w 266"/>
                <a:gd name="T39" fmla="*/ 160 h 218"/>
                <a:gd name="T40" fmla="*/ 261 w 266"/>
                <a:gd name="T41" fmla="*/ 174 h 218"/>
                <a:gd name="T42" fmla="*/ 234 w 266"/>
                <a:gd name="T43" fmla="*/ 21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6" h="218">
                  <a:moveTo>
                    <a:pt x="234" y="211"/>
                  </a:moveTo>
                  <a:cubicBezTo>
                    <a:pt x="201" y="189"/>
                    <a:pt x="170" y="169"/>
                    <a:pt x="138" y="147"/>
                  </a:cubicBezTo>
                  <a:cubicBezTo>
                    <a:pt x="134" y="152"/>
                    <a:pt x="131" y="156"/>
                    <a:pt x="127" y="162"/>
                  </a:cubicBezTo>
                  <a:cubicBezTo>
                    <a:pt x="153" y="179"/>
                    <a:pt x="178" y="197"/>
                    <a:pt x="205" y="215"/>
                  </a:cubicBezTo>
                  <a:cubicBezTo>
                    <a:pt x="202" y="216"/>
                    <a:pt x="199" y="217"/>
                    <a:pt x="197" y="217"/>
                  </a:cubicBezTo>
                  <a:cubicBezTo>
                    <a:pt x="171" y="217"/>
                    <a:pt x="145" y="217"/>
                    <a:pt x="120" y="217"/>
                  </a:cubicBezTo>
                  <a:cubicBezTo>
                    <a:pt x="110" y="217"/>
                    <a:pt x="105" y="215"/>
                    <a:pt x="100" y="206"/>
                  </a:cubicBezTo>
                  <a:cubicBezTo>
                    <a:pt x="93" y="193"/>
                    <a:pt x="85" y="180"/>
                    <a:pt x="77" y="166"/>
                  </a:cubicBezTo>
                  <a:cubicBezTo>
                    <a:pt x="72" y="169"/>
                    <a:pt x="67" y="172"/>
                    <a:pt x="61" y="175"/>
                  </a:cubicBezTo>
                  <a:cubicBezTo>
                    <a:pt x="69" y="189"/>
                    <a:pt x="76" y="202"/>
                    <a:pt x="83" y="214"/>
                  </a:cubicBezTo>
                  <a:cubicBezTo>
                    <a:pt x="81" y="216"/>
                    <a:pt x="81" y="217"/>
                    <a:pt x="80" y="217"/>
                  </a:cubicBezTo>
                  <a:cubicBezTo>
                    <a:pt x="35" y="218"/>
                    <a:pt x="35" y="218"/>
                    <a:pt x="27" y="174"/>
                  </a:cubicBezTo>
                  <a:cubicBezTo>
                    <a:pt x="18" y="128"/>
                    <a:pt x="10" y="82"/>
                    <a:pt x="2" y="36"/>
                  </a:cubicBezTo>
                  <a:cubicBezTo>
                    <a:pt x="0" y="25"/>
                    <a:pt x="1" y="14"/>
                    <a:pt x="16" y="10"/>
                  </a:cubicBezTo>
                  <a:cubicBezTo>
                    <a:pt x="26" y="54"/>
                    <a:pt x="40" y="97"/>
                    <a:pt x="72" y="134"/>
                  </a:cubicBezTo>
                  <a:cubicBezTo>
                    <a:pt x="76" y="130"/>
                    <a:pt x="81" y="127"/>
                    <a:pt x="86" y="123"/>
                  </a:cubicBezTo>
                  <a:cubicBezTo>
                    <a:pt x="58" y="88"/>
                    <a:pt x="42" y="48"/>
                    <a:pt x="35" y="5"/>
                  </a:cubicBezTo>
                  <a:cubicBezTo>
                    <a:pt x="36" y="3"/>
                    <a:pt x="37" y="2"/>
                    <a:pt x="38" y="0"/>
                  </a:cubicBezTo>
                  <a:cubicBezTo>
                    <a:pt x="45" y="4"/>
                    <a:pt x="55" y="5"/>
                    <a:pt x="59" y="10"/>
                  </a:cubicBezTo>
                  <a:cubicBezTo>
                    <a:pt x="114" y="75"/>
                    <a:pt x="178" y="127"/>
                    <a:pt x="257" y="160"/>
                  </a:cubicBezTo>
                  <a:cubicBezTo>
                    <a:pt x="265" y="163"/>
                    <a:pt x="266" y="167"/>
                    <a:pt x="261" y="174"/>
                  </a:cubicBezTo>
                  <a:cubicBezTo>
                    <a:pt x="252" y="185"/>
                    <a:pt x="244" y="197"/>
                    <a:pt x="234" y="2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6" name="Freeform 21">
              <a:extLst>
                <a:ext uri="{FF2B5EF4-FFF2-40B4-BE49-F238E27FC236}">
                  <a16:creationId xmlns:a16="http://schemas.microsoft.com/office/drawing/2014/main" id="{9BD0C450-041D-47C3-8608-1E9A35B2985F}"/>
                </a:ext>
              </a:extLst>
            </p:cNvPr>
            <p:cNvSpPr>
              <a:spLocks/>
            </p:cNvSpPr>
            <p:nvPr/>
          </p:nvSpPr>
          <p:spPr bwMode="auto">
            <a:xfrm>
              <a:off x="1113" y="2802"/>
              <a:ext cx="274" cy="73"/>
            </a:xfrm>
            <a:custGeom>
              <a:avLst/>
              <a:gdLst>
                <a:gd name="T0" fmla="*/ 0 w 321"/>
                <a:gd name="T1" fmla="*/ 0 h 85"/>
                <a:gd name="T2" fmla="*/ 321 w 321"/>
                <a:gd name="T3" fmla="*/ 0 h 85"/>
                <a:gd name="T4" fmla="*/ 314 w 321"/>
                <a:gd name="T5" fmla="*/ 84 h 85"/>
                <a:gd name="T6" fmla="*/ 299 w 321"/>
                <a:gd name="T7" fmla="*/ 85 h 85"/>
                <a:gd name="T8" fmla="*/ 22 w 321"/>
                <a:gd name="T9" fmla="*/ 85 h 85"/>
                <a:gd name="T10" fmla="*/ 5 w 321"/>
                <a:gd name="T11" fmla="*/ 69 h 85"/>
                <a:gd name="T12" fmla="*/ 0 w 321"/>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321" h="85">
                  <a:moveTo>
                    <a:pt x="0" y="0"/>
                  </a:moveTo>
                  <a:cubicBezTo>
                    <a:pt x="108" y="0"/>
                    <a:pt x="213" y="0"/>
                    <a:pt x="321" y="0"/>
                  </a:cubicBezTo>
                  <a:cubicBezTo>
                    <a:pt x="319" y="28"/>
                    <a:pt x="316" y="55"/>
                    <a:pt x="314" y="84"/>
                  </a:cubicBezTo>
                  <a:cubicBezTo>
                    <a:pt x="309" y="84"/>
                    <a:pt x="304" y="85"/>
                    <a:pt x="299" y="85"/>
                  </a:cubicBezTo>
                  <a:cubicBezTo>
                    <a:pt x="207" y="85"/>
                    <a:pt x="115" y="84"/>
                    <a:pt x="22" y="85"/>
                  </a:cubicBezTo>
                  <a:cubicBezTo>
                    <a:pt x="10" y="85"/>
                    <a:pt x="6" y="81"/>
                    <a:pt x="5" y="69"/>
                  </a:cubicBezTo>
                  <a:cubicBezTo>
                    <a:pt x="5" y="46"/>
                    <a:pt x="2" y="2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7" name="Freeform 22">
              <a:extLst>
                <a:ext uri="{FF2B5EF4-FFF2-40B4-BE49-F238E27FC236}">
                  <a16:creationId xmlns:a16="http://schemas.microsoft.com/office/drawing/2014/main" id="{334A5140-A363-447A-BA6D-E924E74D9798}"/>
                </a:ext>
              </a:extLst>
            </p:cNvPr>
            <p:cNvSpPr>
              <a:spLocks/>
            </p:cNvSpPr>
            <p:nvPr/>
          </p:nvSpPr>
          <p:spPr bwMode="auto">
            <a:xfrm>
              <a:off x="1168" y="637"/>
              <a:ext cx="166" cy="206"/>
            </a:xfrm>
            <a:custGeom>
              <a:avLst/>
              <a:gdLst>
                <a:gd name="T0" fmla="*/ 44 w 195"/>
                <a:gd name="T1" fmla="*/ 25 h 241"/>
                <a:gd name="T2" fmla="*/ 144 w 195"/>
                <a:gd name="T3" fmla="*/ 22 h 241"/>
                <a:gd name="T4" fmla="*/ 120 w 195"/>
                <a:gd name="T5" fmla="*/ 32 h 241"/>
                <a:gd name="T6" fmla="*/ 116 w 195"/>
                <a:gd name="T7" fmla="*/ 55 h 241"/>
                <a:gd name="T8" fmla="*/ 156 w 195"/>
                <a:gd name="T9" fmla="*/ 90 h 241"/>
                <a:gd name="T10" fmla="*/ 190 w 195"/>
                <a:gd name="T11" fmla="*/ 126 h 241"/>
                <a:gd name="T12" fmla="*/ 170 w 195"/>
                <a:gd name="T13" fmla="*/ 183 h 241"/>
                <a:gd name="T14" fmla="*/ 20 w 195"/>
                <a:gd name="T15" fmla="*/ 178 h 241"/>
                <a:gd name="T16" fmla="*/ 2 w 195"/>
                <a:gd name="T17" fmla="*/ 119 h 241"/>
                <a:gd name="T18" fmla="*/ 33 w 195"/>
                <a:gd name="T19" fmla="*/ 89 h 241"/>
                <a:gd name="T20" fmla="*/ 60 w 195"/>
                <a:gd name="T21" fmla="*/ 84 h 241"/>
                <a:gd name="T22" fmla="*/ 77 w 195"/>
                <a:gd name="T23" fmla="*/ 41 h 241"/>
                <a:gd name="T24" fmla="*/ 44 w 195"/>
                <a:gd name="T25" fmla="*/ 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5" h="241">
                  <a:moveTo>
                    <a:pt x="44" y="25"/>
                  </a:moveTo>
                  <a:cubicBezTo>
                    <a:pt x="78" y="0"/>
                    <a:pt x="118" y="0"/>
                    <a:pt x="144" y="22"/>
                  </a:cubicBezTo>
                  <a:cubicBezTo>
                    <a:pt x="136" y="25"/>
                    <a:pt x="126" y="26"/>
                    <a:pt x="120" y="32"/>
                  </a:cubicBezTo>
                  <a:cubicBezTo>
                    <a:pt x="116" y="37"/>
                    <a:pt x="115" y="48"/>
                    <a:pt x="116" y="55"/>
                  </a:cubicBezTo>
                  <a:cubicBezTo>
                    <a:pt x="117" y="76"/>
                    <a:pt x="135" y="91"/>
                    <a:pt x="156" y="90"/>
                  </a:cubicBezTo>
                  <a:cubicBezTo>
                    <a:pt x="182" y="89"/>
                    <a:pt x="195" y="101"/>
                    <a:pt x="190" y="126"/>
                  </a:cubicBezTo>
                  <a:cubicBezTo>
                    <a:pt x="186" y="145"/>
                    <a:pt x="181" y="166"/>
                    <a:pt x="170" y="183"/>
                  </a:cubicBezTo>
                  <a:cubicBezTo>
                    <a:pt x="133" y="241"/>
                    <a:pt x="54" y="238"/>
                    <a:pt x="20" y="178"/>
                  </a:cubicBezTo>
                  <a:cubicBezTo>
                    <a:pt x="10" y="160"/>
                    <a:pt x="6" y="139"/>
                    <a:pt x="2" y="119"/>
                  </a:cubicBezTo>
                  <a:cubicBezTo>
                    <a:pt x="0" y="102"/>
                    <a:pt x="16" y="89"/>
                    <a:pt x="33" y="89"/>
                  </a:cubicBezTo>
                  <a:cubicBezTo>
                    <a:pt x="42" y="90"/>
                    <a:pt x="52" y="88"/>
                    <a:pt x="60" y="84"/>
                  </a:cubicBezTo>
                  <a:cubicBezTo>
                    <a:pt x="74" y="77"/>
                    <a:pt x="81" y="58"/>
                    <a:pt x="77" y="41"/>
                  </a:cubicBezTo>
                  <a:cubicBezTo>
                    <a:pt x="74" y="24"/>
                    <a:pt x="61" y="23"/>
                    <a:pt x="4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8" name="Freeform 23">
              <a:extLst>
                <a:ext uri="{FF2B5EF4-FFF2-40B4-BE49-F238E27FC236}">
                  <a16:creationId xmlns:a16="http://schemas.microsoft.com/office/drawing/2014/main" id="{9356613E-EE10-424E-990A-1F0B52F51436}"/>
                </a:ext>
              </a:extLst>
            </p:cNvPr>
            <p:cNvSpPr>
              <a:spLocks noEditPoints="1"/>
            </p:cNvSpPr>
            <p:nvPr/>
          </p:nvSpPr>
          <p:spPr bwMode="auto">
            <a:xfrm>
              <a:off x="997" y="1373"/>
              <a:ext cx="505" cy="84"/>
            </a:xfrm>
            <a:custGeom>
              <a:avLst/>
              <a:gdLst>
                <a:gd name="T0" fmla="*/ 0 w 592"/>
                <a:gd name="T1" fmla="*/ 36 h 99"/>
                <a:gd name="T2" fmla="*/ 0 w 592"/>
                <a:gd name="T3" fmla="*/ 0 h 99"/>
                <a:gd name="T4" fmla="*/ 592 w 592"/>
                <a:gd name="T5" fmla="*/ 0 h 99"/>
                <a:gd name="T6" fmla="*/ 592 w 592"/>
                <a:gd name="T7" fmla="*/ 35 h 99"/>
                <a:gd name="T8" fmla="*/ 581 w 592"/>
                <a:gd name="T9" fmla="*/ 30 h 99"/>
                <a:gd name="T10" fmla="*/ 439 w 592"/>
                <a:gd name="T11" fmla="*/ 83 h 99"/>
                <a:gd name="T12" fmla="*/ 414 w 592"/>
                <a:gd name="T13" fmla="*/ 95 h 99"/>
                <a:gd name="T14" fmla="*/ 392 w 592"/>
                <a:gd name="T15" fmla="*/ 83 h 99"/>
                <a:gd name="T16" fmla="*/ 296 w 592"/>
                <a:gd name="T17" fmla="*/ 20 h 99"/>
                <a:gd name="T18" fmla="*/ 201 w 592"/>
                <a:gd name="T19" fmla="*/ 84 h 99"/>
                <a:gd name="T20" fmla="*/ 181 w 592"/>
                <a:gd name="T21" fmla="*/ 95 h 99"/>
                <a:gd name="T22" fmla="*/ 154 w 592"/>
                <a:gd name="T23" fmla="*/ 84 h 99"/>
                <a:gd name="T24" fmla="*/ 10 w 592"/>
                <a:gd name="T25" fmla="*/ 31 h 99"/>
                <a:gd name="T26" fmla="*/ 0 w 592"/>
                <a:gd name="T27" fmla="*/ 36 h 99"/>
                <a:gd name="T28" fmla="*/ 419 w 592"/>
                <a:gd name="T29" fmla="*/ 56 h 99"/>
                <a:gd name="T30" fmla="*/ 419 w 592"/>
                <a:gd name="T31" fmla="*/ 20 h 99"/>
                <a:gd name="T32" fmla="*/ 402 w 592"/>
                <a:gd name="T33" fmla="*/ 20 h 99"/>
                <a:gd name="T34" fmla="*/ 402 w 592"/>
                <a:gd name="T35" fmla="*/ 56 h 99"/>
                <a:gd name="T36" fmla="*/ 419 w 592"/>
                <a:gd name="T37" fmla="*/ 56 h 99"/>
                <a:gd name="T38" fmla="*/ 173 w 592"/>
                <a:gd name="T39" fmla="*/ 20 h 99"/>
                <a:gd name="T40" fmla="*/ 173 w 592"/>
                <a:gd name="T41" fmla="*/ 39 h 99"/>
                <a:gd name="T42" fmla="*/ 173 w 592"/>
                <a:gd name="T43" fmla="*/ 56 h 99"/>
                <a:gd name="T44" fmla="*/ 191 w 592"/>
                <a:gd name="T45" fmla="*/ 56 h 99"/>
                <a:gd name="T46" fmla="*/ 191 w 592"/>
                <a:gd name="T47" fmla="*/ 29 h 99"/>
                <a:gd name="T48" fmla="*/ 191 w 592"/>
                <a:gd name="T49" fmla="*/ 20 h 99"/>
                <a:gd name="T50" fmla="*/ 173 w 592"/>
                <a:gd name="T51" fmla="*/ 2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92" h="99">
                  <a:moveTo>
                    <a:pt x="0" y="36"/>
                  </a:moveTo>
                  <a:cubicBezTo>
                    <a:pt x="0" y="23"/>
                    <a:pt x="0" y="12"/>
                    <a:pt x="0" y="0"/>
                  </a:cubicBezTo>
                  <a:cubicBezTo>
                    <a:pt x="197" y="0"/>
                    <a:pt x="394" y="0"/>
                    <a:pt x="592" y="0"/>
                  </a:cubicBezTo>
                  <a:cubicBezTo>
                    <a:pt x="592" y="11"/>
                    <a:pt x="592" y="22"/>
                    <a:pt x="592" y="35"/>
                  </a:cubicBezTo>
                  <a:cubicBezTo>
                    <a:pt x="588" y="33"/>
                    <a:pt x="584" y="32"/>
                    <a:pt x="581" y="30"/>
                  </a:cubicBezTo>
                  <a:cubicBezTo>
                    <a:pt x="526" y="4"/>
                    <a:pt x="462" y="27"/>
                    <a:pt x="439" y="83"/>
                  </a:cubicBezTo>
                  <a:cubicBezTo>
                    <a:pt x="433" y="97"/>
                    <a:pt x="424" y="95"/>
                    <a:pt x="414" y="95"/>
                  </a:cubicBezTo>
                  <a:cubicBezTo>
                    <a:pt x="403" y="96"/>
                    <a:pt x="397" y="94"/>
                    <a:pt x="392" y="83"/>
                  </a:cubicBezTo>
                  <a:cubicBezTo>
                    <a:pt x="374" y="42"/>
                    <a:pt x="341" y="20"/>
                    <a:pt x="296" y="20"/>
                  </a:cubicBezTo>
                  <a:cubicBezTo>
                    <a:pt x="251" y="20"/>
                    <a:pt x="219" y="43"/>
                    <a:pt x="201" y="84"/>
                  </a:cubicBezTo>
                  <a:cubicBezTo>
                    <a:pt x="196" y="94"/>
                    <a:pt x="191" y="96"/>
                    <a:pt x="181" y="95"/>
                  </a:cubicBezTo>
                  <a:cubicBezTo>
                    <a:pt x="171" y="94"/>
                    <a:pt x="161" y="99"/>
                    <a:pt x="154" y="84"/>
                  </a:cubicBezTo>
                  <a:cubicBezTo>
                    <a:pt x="130" y="26"/>
                    <a:pt x="66" y="3"/>
                    <a:pt x="10" y="31"/>
                  </a:cubicBezTo>
                  <a:cubicBezTo>
                    <a:pt x="8" y="32"/>
                    <a:pt x="5" y="34"/>
                    <a:pt x="0" y="36"/>
                  </a:cubicBezTo>
                  <a:close/>
                  <a:moveTo>
                    <a:pt x="419" y="56"/>
                  </a:moveTo>
                  <a:cubicBezTo>
                    <a:pt x="419" y="43"/>
                    <a:pt x="419" y="32"/>
                    <a:pt x="419" y="20"/>
                  </a:cubicBezTo>
                  <a:cubicBezTo>
                    <a:pt x="413" y="20"/>
                    <a:pt x="407" y="20"/>
                    <a:pt x="402" y="20"/>
                  </a:cubicBezTo>
                  <a:cubicBezTo>
                    <a:pt x="402" y="33"/>
                    <a:pt x="402" y="44"/>
                    <a:pt x="402" y="56"/>
                  </a:cubicBezTo>
                  <a:cubicBezTo>
                    <a:pt x="408" y="56"/>
                    <a:pt x="413" y="56"/>
                    <a:pt x="419" y="56"/>
                  </a:cubicBezTo>
                  <a:close/>
                  <a:moveTo>
                    <a:pt x="173" y="20"/>
                  </a:moveTo>
                  <a:cubicBezTo>
                    <a:pt x="173" y="28"/>
                    <a:pt x="173" y="33"/>
                    <a:pt x="173" y="39"/>
                  </a:cubicBezTo>
                  <a:cubicBezTo>
                    <a:pt x="173" y="45"/>
                    <a:pt x="173" y="50"/>
                    <a:pt x="173" y="56"/>
                  </a:cubicBezTo>
                  <a:cubicBezTo>
                    <a:pt x="180" y="56"/>
                    <a:pt x="185" y="56"/>
                    <a:pt x="191" y="56"/>
                  </a:cubicBezTo>
                  <a:cubicBezTo>
                    <a:pt x="191" y="46"/>
                    <a:pt x="192" y="38"/>
                    <a:pt x="191" y="29"/>
                  </a:cubicBezTo>
                  <a:cubicBezTo>
                    <a:pt x="191" y="26"/>
                    <a:pt x="191" y="23"/>
                    <a:pt x="191" y="20"/>
                  </a:cubicBezTo>
                  <a:cubicBezTo>
                    <a:pt x="185" y="20"/>
                    <a:pt x="180" y="20"/>
                    <a:pt x="17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9" name="Freeform 24">
              <a:extLst>
                <a:ext uri="{FF2B5EF4-FFF2-40B4-BE49-F238E27FC236}">
                  <a16:creationId xmlns:a16="http://schemas.microsoft.com/office/drawing/2014/main" id="{2FFCDD14-781A-45B6-A171-3F6B3CE5A5D8}"/>
                </a:ext>
              </a:extLst>
            </p:cNvPr>
            <p:cNvSpPr>
              <a:spLocks/>
            </p:cNvSpPr>
            <p:nvPr/>
          </p:nvSpPr>
          <p:spPr bwMode="auto">
            <a:xfrm>
              <a:off x="1341" y="895"/>
              <a:ext cx="153" cy="187"/>
            </a:xfrm>
            <a:custGeom>
              <a:avLst/>
              <a:gdLst>
                <a:gd name="T0" fmla="*/ 179 w 179"/>
                <a:gd name="T1" fmla="*/ 220 h 220"/>
                <a:gd name="T2" fmla="*/ 84 w 179"/>
                <a:gd name="T3" fmla="*/ 220 h 220"/>
                <a:gd name="T4" fmla="*/ 84 w 179"/>
                <a:gd name="T5" fmla="*/ 161 h 220"/>
                <a:gd name="T6" fmla="*/ 65 w 179"/>
                <a:gd name="T7" fmla="*/ 161 h 220"/>
                <a:gd name="T8" fmla="*/ 65 w 179"/>
                <a:gd name="T9" fmla="*/ 220 h 220"/>
                <a:gd name="T10" fmla="*/ 0 w 179"/>
                <a:gd name="T11" fmla="*/ 220 h 220"/>
                <a:gd name="T12" fmla="*/ 98 w 179"/>
                <a:gd name="T13" fmla="*/ 0 h 220"/>
                <a:gd name="T14" fmla="*/ 168 w 179"/>
                <a:gd name="T15" fmla="*/ 63 h 220"/>
                <a:gd name="T16" fmla="*/ 178 w 179"/>
                <a:gd name="T17" fmla="*/ 201 h 220"/>
                <a:gd name="T18" fmla="*/ 179 w 179"/>
                <a:gd name="T19"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220">
                  <a:moveTo>
                    <a:pt x="179" y="220"/>
                  </a:moveTo>
                  <a:cubicBezTo>
                    <a:pt x="147" y="220"/>
                    <a:pt x="116" y="220"/>
                    <a:pt x="84" y="220"/>
                  </a:cubicBezTo>
                  <a:cubicBezTo>
                    <a:pt x="84" y="200"/>
                    <a:pt x="84" y="181"/>
                    <a:pt x="84" y="161"/>
                  </a:cubicBezTo>
                  <a:cubicBezTo>
                    <a:pt x="77" y="161"/>
                    <a:pt x="72" y="161"/>
                    <a:pt x="65" y="161"/>
                  </a:cubicBezTo>
                  <a:cubicBezTo>
                    <a:pt x="65" y="181"/>
                    <a:pt x="65" y="200"/>
                    <a:pt x="65" y="220"/>
                  </a:cubicBezTo>
                  <a:cubicBezTo>
                    <a:pt x="43" y="220"/>
                    <a:pt x="23" y="220"/>
                    <a:pt x="0" y="220"/>
                  </a:cubicBezTo>
                  <a:cubicBezTo>
                    <a:pt x="56" y="156"/>
                    <a:pt x="79" y="79"/>
                    <a:pt x="98" y="0"/>
                  </a:cubicBezTo>
                  <a:cubicBezTo>
                    <a:pt x="134" y="0"/>
                    <a:pt x="165" y="29"/>
                    <a:pt x="168" y="63"/>
                  </a:cubicBezTo>
                  <a:cubicBezTo>
                    <a:pt x="171" y="109"/>
                    <a:pt x="174" y="155"/>
                    <a:pt x="178" y="201"/>
                  </a:cubicBezTo>
                  <a:cubicBezTo>
                    <a:pt x="178" y="207"/>
                    <a:pt x="179" y="212"/>
                    <a:pt x="179"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0" name="Freeform 25">
              <a:extLst>
                <a:ext uri="{FF2B5EF4-FFF2-40B4-BE49-F238E27FC236}">
                  <a16:creationId xmlns:a16="http://schemas.microsoft.com/office/drawing/2014/main" id="{5C746401-B9F7-4719-ADD8-5FCA6F64FC11}"/>
                </a:ext>
              </a:extLst>
            </p:cNvPr>
            <p:cNvSpPr>
              <a:spLocks noEditPoints="1"/>
            </p:cNvSpPr>
            <p:nvPr/>
          </p:nvSpPr>
          <p:spPr bwMode="auto">
            <a:xfrm>
              <a:off x="576" y="2847"/>
              <a:ext cx="111" cy="199"/>
            </a:xfrm>
            <a:custGeom>
              <a:avLst/>
              <a:gdLst>
                <a:gd name="T0" fmla="*/ 129 w 130"/>
                <a:gd name="T1" fmla="*/ 118 h 234"/>
                <a:gd name="T2" fmla="*/ 129 w 130"/>
                <a:gd name="T3" fmla="*/ 215 h 234"/>
                <a:gd name="T4" fmla="*/ 110 w 130"/>
                <a:gd name="T5" fmla="*/ 234 h 234"/>
                <a:gd name="T6" fmla="*/ 17 w 130"/>
                <a:gd name="T7" fmla="*/ 234 h 234"/>
                <a:gd name="T8" fmla="*/ 0 w 130"/>
                <a:gd name="T9" fmla="*/ 218 h 234"/>
                <a:gd name="T10" fmla="*/ 0 w 130"/>
                <a:gd name="T11" fmla="*/ 17 h 234"/>
                <a:gd name="T12" fmla="*/ 17 w 130"/>
                <a:gd name="T13" fmla="*/ 0 h 234"/>
                <a:gd name="T14" fmla="*/ 112 w 130"/>
                <a:gd name="T15" fmla="*/ 0 h 234"/>
                <a:gd name="T16" fmla="*/ 129 w 130"/>
                <a:gd name="T17" fmla="*/ 17 h 234"/>
                <a:gd name="T18" fmla="*/ 129 w 130"/>
                <a:gd name="T19" fmla="*/ 118 h 234"/>
                <a:gd name="T20" fmla="*/ 72 w 130"/>
                <a:gd name="T21" fmla="*/ 150 h 234"/>
                <a:gd name="T22" fmla="*/ 74 w 130"/>
                <a:gd name="T23" fmla="*/ 84 h 234"/>
                <a:gd name="T24" fmla="*/ 104 w 130"/>
                <a:gd name="T25" fmla="*/ 70 h 234"/>
                <a:gd name="T26" fmla="*/ 104 w 130"/>
                <a:gd name="T27" fmla="*/ 55 h 234"/>
                <a:gd name="T28" fmla="*/ 74 w 130"/>
                <a:gd name="T29" fmla="*/ 58 h 234"/>
                <a:gd name="T30" fmla="*/ 74 w 130"/>
                <a:gd name="T31" fmla="*/ 24 h 234"/>
                <a:gd name="T32" fmla="*/ 56 w 130"/>
                <a:gd name="T33" fmla="*/ 25 h 234"/>
                <a:gd name="T34" fmla="*/ 56 w 130"/>
                <a:gd name="T35" fmla="*/ 59 h 234"/>
                <a:gd name="T36" fmla="*/ 25 w 130"/>
                <a:gd name="T37" fmla="*/ 55 h 234"/>
                <a:gd name="T38" fmla="*/ 25 w 130"/>
                <a:gd name="T39" fmla="*/ 73 h 234"/>
                <a:gd name="T40" fmla="*/ 54 w 130"/>
                <a:gd name="T41" fmla="*/ 87 h 234"/>
                <a:gd name="T42" fmla="*/ 56 w 130"/>
                <a:gd name="T43" fmla="*/ 150 h 234"/>
                <a:gd name="T44" fmla="*/ 25 w 130"/>
                <a:gd name="T45" fmla="*/ 165 h 234"/>
                <a:gd name="T46" fmla="*/ 25 w 130"/>
                <a:gd name="T47" fmla="*/ 179 h 234"/>
                <a:gd name="T48" fmla="*/ 56 w 130"/>
                <a:gd name="T49" fmla="*/ 176 h 234"/>
                <a:gd name="T50" fmla="*/ 56 w 130"/>
                <a:gd name="T51" fmla="*/ 210 h 234"/>
                <a:gd name="T52" fmla="*/ 74 w 130"/>
                <a:gd name="T53" fmla="*/ 210 h 234"/>
                <a:gd name="T54" fmla="*/ 75 w 130"/>
                <a:gd name="T55" fmla="*/ 176 h 234"/>
                <a:gd name="T56" fmla="*/ 105 w 130"/>
                <a:gd name="T57" fmla="*/ 179 h 234"/>
                <a:gd name="T58" fmla="*/ 105 w 130"/>
                <a:gd name="T59" fmla="*/ 164 h 234"/>
                <a:gd name="T60" fmla="*/ 72 w 130"/>
                <a:gd name="T61" fmla="*/ 15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0" h="234">
                  <a:moveTo>
                    <a:pt x="129" y="118"/>
                  </a:moveTo>
                  <a:cubicBezTo>
                    <a:pt x="129" y="150"/>
                    <a:pt x="129" y="183"/>
                    <a:pt x="129" y="215"/>
                  </a:cubicBezTo>
                  <a:cubicBezTo>
                    <a:pt x="130" y="229"/>
                    <a:pt x="124" y="234"/>
                    <a:pt x="110" y="234"/>
                  </a:cubicBezTo>
                  <a:cubicBezTo>
                    <a:pt x="79" y="234"/>
                    <a:pt x="48" y="234"/>
                    <a:pt x="17" y="234"/>
                  </a:cubicBezTo>
                  <a:cubicBezTo>
                    <a:pt x="6" y="234"/>
                    <a:pt x="0" y="229"/>
                    <a:pt x="0" y="218"/>
                  </a:cubicBezTo>
                  <a:cubicBezTo>
                    <a:pt x="1" y="151"/>
                    <a:pt x="1" y="84"/>
                    <a:pt x="0" y="17"/>
                  </a:cubicBezTo>
                  <a:cubicBezTo>
                    <a:pt x="0" y="5"/>
                    <a:pt x="5" y="0"/>
                    <a:pt x="17" y="0"/>
                  </a:cubicBezTo>
                  <a:cubicBezTo>
                    <a:pt x="49" y="1"/>
                    <a:pt x="80" y="1"/>
                    <a:pt x="112" y="0"/>
                  </a:cubicBezTo>
                  <a:cubicBezTo>
                    <a:pt x="124" y="0"/>
                    <a:pt x="129" y="5"/>
                    <a:pt x="129" y="17"/>
                  </a:cubicBezTo>
                  <a:cubicBezTo>
                    <a:pt x="129" y="51"/>
                    <a:pt x="129" y="84"/>
                    <a:pt x="129" y="118"/>
                  </a:cubicBezTo>
                  <a:close/>
                  <a:moveTo>
                    <a:pt x="72" y="150"/>
                  </a:moveTo>
                  <a:cubicBezTo>
                    <a:pt x="102" y="126"/>
                    <a:pt x="102" y="112"/>
                    <a:pt x="74" y="84"/>
                  </a:cubicBezTo>
                  <a:cubicBezTo>
                    <a:pt x="84" y="79"/>
                    <a:pt x="94" y="75"/>
                    <a:pt x="104" y="70"/>
                  </a:cubicBezTo>
                  <a:cubicBezTo>
                    <a:pt x="104" y="67"/>
                    <a:pt x="104" y="61"/>
                    <a:pt x="104" y="55"/>
                  </a:cubicBezTo>
                  <a:cubicBezTo>
                    <a:pt x="94" y="56"/>
                    <a:pt x="85" y="57"/>
                    <a:pt x="74" y="58"/>
                  </a:cubicBezTo>
                  <a:cubicBezTo>
                    <a:pt x="74" y="47"/>
                    <a:pt x="74" y="36"/>
                    <a:pt x="74" y="24"/>
                  </a:cubicBezTo>
                  <a:cubicBezTo>
                    <a:pt x="67" y="24"/>
                    <a:pt x="62" y="24"/>
                    <a:pt x="56" y="25"/>
                  </a:cubicBezTo>
                  <a:cubicBezTo>
                    <a:pt x="56" y="37"/>
                    <a:pt x="56" y="48"/>
                    <a:pt x="56" y="59"/>
                  </a:cubicBezTo>
                  <a:cubicBezTo>
                    <a:pt x="45" y="57"/>
                    <a:pt x="35" y="56"/>
                    <a:pt x="25" y="55"/>
                  </a:cubicBezTo>
                  <a:cubicBezTo>
                    <a:pt x="25" y="62"/>
                    <a:pt x="25" y="67"/>
                    <a:pt x="25" y="73"/>
                  </a:cubicBezTo>
                  <a:cubicBezTo>
                    <a:pt x="37" y="74"/>
                    <a:pt x="49" y="74"/>
                    <a:pt x="54" y="87"/>
                  </a:cubicBezTo>
                  <a:cubicBezTo>
                    <a:pt x="28" y="108"/>
                    <a:pt x="28" y="124"/>
                    <a:pt x="56" y="150"/>
                  </a:cubicBezTo>
                  <a:cubicBezTo>
                    <a:pt x="45" y="155"/>
                    <a:pt x="36" y="160"/>
                    <a:pt x="25" y="165"/>
                  </a:cubicBezTo>
                  <a:cubicBezTo>
                    <a:pt x="25" y="167"/>
                    <a:pt x="25" y="172"/>
                    <a:pt x="25" y="179"/>
                  </a:cubicBezTo>
                  <a:cubicBezTo>
                    <a:pt x="35" y="178"/>
                    <a:pt x="45" y="177"/>
                    <a:pt x="56" y="176"/>
                  </a:cubicBezTo>
                  <a:cubicBezTo>
                    <a:pt x="56" y="188"/>
                    <a:pt x="56" y="199"/>
                    <a:pt x="56" y="210"/>
                  </a:cubicBezTo>
                  <a:cubicBezTo>
                    <a:pt x="63" y="210"/>
                    <a:pt x="68" y="210"/>
                    <a:pt x="74" y="210"/>
                  </a:cubicBezTo>
                  <a:cubicBezTo>
                    <a:pt x="74" y="198"/>
                    <a:pt x="75" y="187"/>
                    <a:pt x="75" y="176"/>
                  </a:cubicBezTo>
                  <a:cubicBezTo>
                    <a:pt x="86" y="177"/>
                    <a:pt x="95" y="178"/>
                    <a:pt x="105" y="179"/>
                  </a:cubicBezTo>
                  <a:cubicBezTo>
                    <a:pt x="105" y="172"/>
                    <a:pt x="105" y="167"/>
                    <a:pt x="105" y="164"/>
                  </a:cubicBezTo>
                  <a:cubicBezTo>
                    <a:pt x="93" y="159"/>
                    <a:pt x="84" y="155"/>
                    <a:pt x="72"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1" name="Freeform 26">
              <a:extLst>
                <a:ext uri="{FF2B5EF4-FFF2-40B4-BE49-F238E27FC236}">
                  <a16:creationId xmlns:a16="http://schemas.microsoft.com/office/drawing/2014/main" id="{9CD00C4E-787E-41D3-A7EC-A6633D8B6A86}"/>
                </a:ext>
              </a:extLst>
            </p:cNvPr>
            <p:cNvSpPr>
              <a:spLocks noEditPoints="1"/>
            </p:cNvSpPr>
            <p:nvPr/>
          </p:nvSpPr>
          <p:spPr bwMode="auto">
            <a:xfrm>
              <a:off x="702" y="2847"/>
              <a:ext cx="110" cy="199"/>
            </a:xfrm>
            <a:custGeom>
              <a:avLst/>
              <a:gdLst>
                <a:gd name="T0" fmla="*/ 0 w 129"/>
                <a:gd name="T1" fmla="*/ 117 h 234"/>
                <a:gd name="T2" fmla="*/ 0 w 129"/>
                <a:gd name="T3" fmla="*/ 17 h 234"/>
                <a:gd name="T4" fmla="*/ 17 w 129"/>
                <a:gd name="T5" fmla="*/ 0 h 234"/>
                <a:gd name="T6" fmla="*/ 112 w 129"/>
                <a:gd name="T7" fmla="*/ 0 h 234"/>
                <a:gd name="T8" fmla="*/ 129 w 129"/>
                <a:gd name="T9" fmla="*/ 18 h 234"/>
                <a:gd name="T10" fmla="*/ 129 w 129"/>
                <a:gd name="T11" fmla="*/ 216 h 234"/>
                <a:gd name="T12" fmla="*/ 111 w 129"/>
                <a:gd name="T13" fmla="*/ 234 h 234"/>
                <a:gd name="T14" fmla="*/ 18 w 129"/>
                <a:gd name="T15" fmla="*/ 234 h 234"/>
                <a:gd name="T16" fmla="*/ 0 w 129"/>
                <a:gd name="T17" fmla="*/ 217 h 234"/>
                <a:gd name="T18" fmla="*/ 0 w 129"/>
                <a:gd name="T19" fmla="*/ 117 h 234"/>
                <a:gd name="T20" fmla="*/ 74 w 129"/>
                <a:gd name="T21" fmla="*/ 176 h 234"/>
                <a:gd name="T22" fmla="*/ 105 w 129"/>
                <a:gd name="T23" fmla="*/ 179 h 234"/>
                <a:gd name="T24" fmla="*/ 105 w 129"/>
                <a:gd name="T25" fmla="*/ 164 h 234"/>
                <a:gd name="T26" fmla="*/ 73 w 129"/>
                <a:gd name="T27" fmla="*/ 150 h 234"/>
                <a:gd name="T28" fmla="*/ 74 w 129"/>
                <a:gd name="T29" fmla="*/ 83 h 234"/>
                <a:gd name="T30" fmla="*/ 105 w 129"/>
                <a:gd name="T31" fmla="*/ 70 h 234"/>
                <a:gd name="T32" fmla="*/ 105 w 129"/>
                <a:gd name="T33" fmla="*/ 55 h 234"/>
                <a:gd name="T34" fmla="*/ 74 w 129"/>
                <a:gd name="T35" fmla="*/ 58 h 234"/>
                <a:gd name="T36" fmla="*/ 74 w 129"/>
                <a:gd name="T37" fmla="*/ 25 h 234"/>
                <a:gd name="T38" fmla="*/ 56 w 129"/>
                <a:gd name="T39" fmla="*/ 25 h 234"/>
                <a:gd name="T40" fmla="*/ 55 w 129"/>
                <a:gd name="T41" fmla="*/ 58 h 234"/>
                <a:gd name="T42" fmla="*/ 25 w 129"/>
                <a:gd name="T43" fmla="*/ 55 h 234"/>
                <a:gd name="T44" fmla="*/ 25 w 129"/>
                <a:gd name="T45" fmla="*/ 73 h 234"/>
                <a:gd name="T46" fmla="*/ 53 w 129"/>
                <a:gd name="T47" fmla="*/ 88 h 234"/>
                <a:gd name="T48" fmla="*/ 53 w 129"/>
                <a:gd name="T49" fmla="*/ 147 h 234"/>
                <a:gd name="T50" fmla="*/ 25 w 129"/>
                <a:gd name="T51" fmla="*/ 162 h 234"/>
                <a:gd name="T52" fmla="*/ 25 w 129"/>
                <a:gd name="T53" fmla="*/ 179 h 234"/>
                <a:gd name="T54" fmla="*/ 56 w 129"/>
                <a:gd name="T55" fmla="*/ 176 h 234"/>
                <a:gd name="T56" fmla="*/ 56 w 129"/>
                <a:gd name="T57" fmla="*/ 210 h 234"/>
                <a:gd name="T58" fmla="*/ 74 w 129"/>
                <a:gd name="T59" fmla="*/ 210 h 234"/>
                <a:gd name="T60" fmla="*/ 74 w 129"/>
                <a:gd name="T61" fmla="*/ 17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9" h="234">
                  <a:moveTo>
                    <a:pt x="0" y="117"/>
                  </a:moveTo>
                  <a:cubicBezTo>
                    <a:pt x="0" y="84"/>
                    <a:pt x="1" y="50"/>
                    <a:pt x="0" y="17"/>
                  </a:cubicBezTo>
                  <a:cubicBezTo>
                    <a:pt x="0" y="5"/>
                    <a:pt x="5" y="0"/>
                    <a:pt x="17" y="0"/>
                  </a:cubicBezTo>
                  <a:cubicBezTo>
                    <a:pt x="49" y="1"/>
                    <a:pt x="81" y="1"/>
                    <a:pt x="112" y="0"/>
                  </a:cubicBezTo>
                  <a:cubicBezTo>
                    <a:pt x="125" y="0"/>
                    <a:pt x="129" y="6"/>
                    <a:pt x="129" y="18"/>
                  </a:cubicBezTo>
                  <a:cubicBezTo>
                    <a:pt x="129" y="84"/>
                    <a:pt x="129" y="150"/>
                    <a:pt x="129" y="216"/>
                  </a:cubicBezTo>
                  <a:cubicBezTo>
                    <a:pt x="129" y="229"/>
                    <a:pt x="124" y="234"/>
                    <a:pt x="111" y="234"/>
                  </a:cubicBezTo>
                  <a:cubicBezTo>
                    <a:pt x="80" y="234"/>
                    <a:pt x="49" y="234"/>
                    <a:pt x="18" y="234"/>
                  </a:cubicBezTo>
                  <a:cubicBezTo>
                    <a:pt x="5" y="234"/>
                    <a:pt x="0" y="229"/>
                    <a:pt x="0" y="217"/>
                  </a:cubicBezTo>
                  <a:cubicBezTo>
                    <a:pt x="1" y="183"/>
                    <a:pt x="0" y="150"/>
                    <a:pt x="0" y="117"/>
                  </a:cubicBezTo>
                  <a:close/>
                  <a:moveTo>
                    <a:pt x="74" y="176"/>
                  </a:moveTo>
                  <a:cubicBezTo>
                    <a:pt x="85" y="177"/>
                    <a:pt x="95" y="178"/>
                    <a:pt x="105" y="179"/>
                  </a:cubicBezTo>
                  <a:cubicBezTo>
                    <a:pt x="105" y="172"/>
                    <a:pt x="105" y="167"/>
                    <a:pt x="105" y="164"/>
                  </a:cubicBezTo>
                  <a:cubicBezTo>
                    <a:pt x="93" y="159"/>
                    <a:pt x="84" y="155"/>
                    <a:pt x="73" y="150"/>
                  </a:cubicBezTo>
                  <a:cubicBezTo>
                    <a:pt x="101" y="124"/>
                    <a:pt x="101" y="114"/>
                    <a:pt x="74" y="83"/>
                  </a:cubicBezTo>
                  <a:cubicBezTo>
                    <a:pt x="84" y="79"/>
                    <a:pt x="94" y="75"/>
                    <a:pt x="105" y="70"/>
                  </a:cubicBezTo>
                  <a:cubicBezTo>
                    <a:pt x="105" y="67"/>
                    <a:pt x="105" y="62"/>
                    <a:pt x="105" y="55"/>
                  </a:cubicBezTo>
                  <a:cubicBezTo>
                    <a:pt x="94" y="56"/>
                    <a:pt x="85" y="57"/>
                    <a:pt x="74" y="58"/>
                  </a:cubicBezTo>
                  <a:cubicBezTo>
                    <a:pt x="74" y="47"/>
                    <a:pt x="74" y="36"/>
                    <a:pt x="74" y="25"/>
                  </a:cubicBezTo>
                  <a:cubicBezTo>
                    <a:pt x="67" y="25"/>
                    <a:pt x="62" y="25"/>
                    <a:pt x="56" y="25"/>
                  </a:cubicBezTo>
                  <a:cubicBezTo>
                    <a:pt x="56" y="36"/>
                    <a:pt x="55" y="48"/>
                    <a:pt x="55" y="58"/>
                  </a:cubicBezTo>
                  <a:cubicBezTo>
                    <a:pt x="44" y="57"/>
                    <a:pt x="34" y="56"/>
                    <a:pt x="25" y="55"/>
                  </a:cubicBezTo>
                  <a:cubicBezTo>
                    <a:pt x="25" y="63"/>
                    <a:pt x="25" y="68"/>
                    <a:pt x="25" y="73"/>
                  </a:cubicBezTo>
                  <a:cubicBezTo>
                    <a:pt x="37" y="74"/>
                    <a:pt x="49" y="74"/>
                    <a:pt x="53" y="88"/>
                  </a:cubicBezTo>
                  <a:cubicBezTo>
                    <a:pt x="28" y="107"/>
                    <a:pt x="28" y="125"/>
                    <a:pt x="53" y="147"/>
                  </a:cubicBezTo>
                  <a:cubicBezTo>
                    <a:pt x="49" y="161"/>
                    <a:pt x="36" y="160"/>
                    <a:pt x="25" y="162"/>
                  </a:cubicBezTo>
                  <a:cubicBezTo>
                    <a:pt x="25" y="167"/>
                    <a:pt x="25" y="172"/>
                    <a:pt x="25" y="179"/>
                  </a:cubicBezTo>
                  <a:cubicBezTo>
                    <a:pt x="35" y="178"/>
                    <a:pt x="45" y="177"/>
                    <a:pt x="56" y="176"/>
                  </a:cubicBezTo>
                  <a:cubicBezTo>
                    <a:pt x="56" y="188"/>
                    <a:pt x="56" y="199"/>
                    <a:pt x="56" y="210"/>
                  </a:cubicBezTo>
                  <a:cubicBezTo>
                    <a:pt x="63" y="210"/>
                    <a:pt x="68" y="210"/>
                    <a:pt x="74" y="210"/>
                  </a:cubicBezTo>
                  <a:cubicBezTo>
                    <a:pt x="74" y="198"/>
                    <a:pt x="74" y="187"/>
                    <a:pt x="74" y="1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2" name="Freeform 27">
              <a:extLst>
                <a:ext uri="{FF2B5EF4-FFF2-40B4-BE49-F238E27FC236}">
                  <a16:creationId xmlns:a16="http://schemas.microsoft.com/office/drawing/2014/main" id="{CAFFFE59-B7AC-4B67-AF6E-8C19F51C0937}"/>
                </a:ext>
              </a:extLst>
            </p:cNvPr>
            <p:cNvSpPr>
              <a:spLocks noEditPoints="1"/>
            </p:cNvSpPr>
            <p:nvPr/>
          </p:nvSpPr>
          <p:spPr bwMode="auto">
            <a:xfrm>
              <a:off x="450" y="2847"/>
              <a:ext cx="110" cy="199"/>
            </a:xfrm>
            <a:custGeom>
              <a:avLst/>
              <a:gdLst>
                <a:gd name="T0" fmla="*/ 129 w 129"/>
                <a:gd name="T1" fmla="*/ 118 h 234"/>
                <a:gd name="T2" fmla="*/ 129 w 129"/>
                <a:gd name="T3" fmla="*/ 214 h 234"/>
                <a:gd name="T4" fmla="*/ 110 w 129"/>
                <a:gd name="T5" fmla="*/ 234 h 234"/>
                <a:gd name="T6" fmla="*/ 18 w 129"/>
                <a:gd name="T7" fmla="*/ 234 h 234"/>
                <a:gd name="T8" fmla="*/ 0 w 129"/>
                <a:gd name="T9" fmla="*/ 217 h 234"/>
                <a:gd name="T10" fmla="*/ 0 w 129"/>
                <a:gd name="T11" fmla="*/ 22 h 234"/>
                <a:gd name="T12" fmla="*/ 24 w 129"/>
                <a:gd name="T13" fmla="*/ 0 h 234"/>
                <a:gd name="T14" fmla="*/ 109 w 129"/>
                <a:gd name="T15" fmla="*/ 0 h 234"/>
                <a:gd name="T16" fmla="*/ 129 w 129"/>
                <a:gd name="T17" fmla="*/ 21 h 234"/>
                <a:gd name="T18" fmla="*/ 129 w 129"/>
                <a:gd name="T19" fmla="*/ 118 h 234"/>
                <a:gd name="T20" fmla="*/ 105 w 129"/>
                <a:gd name="T21" fmla="*/ 55 h 234"/>
                <a:gd name="T22" fmla="*/ 74 w 129"/>
                <a:gd name="T23" fmla="*/ 58 h 234"/>
                <a:gd name="T24" fmla="*/ 74 w 129"/>
                <a:gd name="T25" fmla="*/ 24 h 234"/>
                <a:gd name="T26" fmla="*/ 55 w 129"/>
                <a:gd name="T27" fmla="*/ 24 h 234"/>
                <a:gd name="T28" fmla="*/ 55 w 129"/>
                <a:gd name="T29" fmla="*/ 58 h 234"/>
                <a:gd name="T30" fmla="*/ 25 w 129"/>
                <a:gd name="T31" fmla="*/ 55 h 234"/>
                <a:gd name="T32" fmla="*/ 25 w 129"/>
                <a:gd name="T33" fmla="*/ 73 h 234"/>
                <a:gd name="T34" fmla="*/ 53 w 129"/>
                <a:gd name="T35" fmla="*/ 87 h 234"/>
                <a:gd name="T36" fmla="*/ 56 w 129"/>
                <a:gd name="T37" fmla="*/ 151 h 234"/>
                <a:gd name="T38" fmla="*/ 25 w 129"/>
                <a:gd name="T39" fmla="*/ 164 h 234"/>
                <a:gd name="T40" fmla="*/ 25 w 129"/>
                <a:gd name="T41" fmla="*/ 179 h 234"/>
                <a:gd name="T42" fmla="*/ 55 w 129"/>
                <a:gd name="T43" fmla="*/ 176 h 234"/>
                <a:gd name="T44" fmla="*/ 55 w 129"/>
                <a:gd name="T45" fmla="*/ 210 h 234"/>
                <a:gd name="T46" fmla="*/ 74 w 129"/>
                <a:gd name="T47" fmla="*/ 210 h 234"/>
                <a:gd name="T48" fmla="*/ 74 w 129"/>
                <a:gd name="T49" fmla="*/ 176 h 234"/>
                <a:gd name="T50" fmla="*/ 105 w 129"/>
                <a:gd name="T51" fmla="*/ 179 h 234"/>
                <a:gd name="T52" fmla="*/ 105 w 129"/>
                <a:gd name="T53" fmla="*/ 165 h 234"/>
                <a:gd name="T54" fmla="*/ 73 w 129"/>
                <a:gd name="T55" fmla="*/ 150 h 234"/>
                <a:gd name="T56" fmla="*/ 74 w 129"/>
                <a:gd name="T57" fmla="*/ 83 h 234"/>
                <a:gd name="T58" fmla="*/ 106 w 129"/>
                <a:gd name="T59" fmla="*/ 70 h 234"/>
                <a:gd name="T60" fmla="*/ 105 w 129"/>
                <a:gd name="T61" fmla="*/ 5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9" h="234">
                  <a:moveTo>
                    <a:pt x="129" y="118"/>
                  </a:moveTo>
                  <a:cubicBezTo>
                    <a:pt x="129" y="150"/>
                    <a:pt x="129" y="182"/>
                    <a:pt x="129" y="214"/>
                  </a:cubicBezTo>
                  <a:cubicBezTo>
                    <a:pt x="129" y="231"/>
                    <a:pt x="126" y="234"/>
                    <a:pt x="110" y="234"/>
                  </a:cubicBezTo>
                  <a:cubicBezTo>
                    <a:pt x="79" y="234"/>
                    <a:pt x="49" y="234"/>
                    <a:pt x="18" y="234"/>
                  </a:cubicBezTo>
                  <a:cubicBezTo>
                    <a:pt x="6" y="234"/>
                    <a:pt x="0" y="230"/>
                    <a:pt x="0" y="217"/>
                  </a:cubicBezTo>
                  <a:cubicBezTo>
                    <a:pt x="0" y="152"/>
                    <a:pt x="0" y="87"/>
                    <a:pt x="0" y="22"/>
                  </a:cubicBezTo>
                  <a:cubicBezTo>
                    <a:pt x="1" y="9"/>
                    <a:pt x="10" y="0"/>
                    <a:pt x="24" y="0"/>
                  </a:cubicBezTo>
                  <a:cubicBezTo>
                    <a:pt x="53" y="0"/>
                    <a:pt x="81" y="0"/>
                    <a:pt x="109" y="0"/>
                  </a:cubicBezTo>
                  <a:cubicBezTo>
                    <a:pt x="126" y="0"/>
                    <a:pt x="129" y="3"/>
                    <a:pt x="129" y="21"/>
                  </a:cubicBezTo>
                  <a:cubicBezTo>
                    <a:pt x="129" y="53"/>
                    <a:pt x="129" y="86"/>
                    <a:pt x="129" y="118"/>
                  </a:cubicBezTo>
                  <a:close/>
                  <a:moveTo>
                    <a:pt x="105" y="55"/>
                  </a:moveTo>
                  <a:cubicBezTo>
                    <a:pt x="94" y="56"/>
                    <a:pt x="85" y="57"/>
                    <a:pt x="74" y="58"/>
                  </a:cubicBezTo>
                  <a:cubicBezTo>
                    <a:pt x="74" y="47"/>
                    <a:pt x="74" y="36"/>
                    <a:pt x="74" y="24"/>
                  </a:cubicBezTo>
                  <a:cubicBezTo>
                    <a:pt x="67" y="24"/>
                    <a:pt x="62" y="24"/>
                    <a:pt x="55" y="24"/>
                  </a:cubicBezTo>
                  <a:cubicBezTo>
                    <a:pt x="55" y="36"/>
                    <a:pt x="55" y="48"/>
                    <a:pt x="55" y="58"/>
                  </a:cubicBezTo>
                  <a:cubicBezTo>
                    <a:pt x="44" y="57"/>
                    <a:pt x="35" y="56"/>
                    <a:pt x="25" y="55"/>
                  </a:cubicBezTo>
                  <a:cubicBezTo>
                    <a:pt x="25" y="62"/>
                    <a:pt x="25" y="67"/>
                    <a:pt x="25" y="73"/>
                  </a:cubicBezTo>
                  <a:cubicBezTo>
                    <a:pt x="36" y="74"/>
                    <a:pt x="48" y="74"/>
                    <a:pt x="53" y="87"/>
                  </a:cubicBezTo>
                  <a:cubicBezTo>
                    <a:pt x="27" y="109"/>
                    <a:pt x="27" y="121"/>
                    <a:pt x="56" y="151"/>
                  </a:cubicBezTo>
                  <a:cubicBezTo>
                    <a:pt x="45" y="155"/>
                    <a:pt x="35" y="160"/>
                    <a:pt x="25" y="164"/>
                  </a:cubicBezTo>
                  <a:cubicBezTo>
                    <a:pt x="25" y="167"/>
                    <a:pt x="25" y="172"/>
                    <a:pt x="25" y="179"/>
                  </a:cubicBezTo>
                  <a:cubicBezTo>
                    <a:pt x="35" y="178"/>
                    <a:pt x="44" y="177"/>
                    <a:pt x="55" y="176"/>
                  </a:cubicBezTo>
                  <a:cubicBezTo>
                    <a:pt x="55" y="187"/>
                    <a:pt x="55" y="198"/>
                    <a:pt x="55" y="210"/>
                  </a:cubicBezTo>
                  <a:cubicBezTo>
                    <a:pt x="62" y="210"/>
                    <a:pt x="68" y="210"/>
                    <a:pt x="74" y="210"/>
                  </a:cubicBezTo>
                  <a:cubicBezTo>
                    <a:pt x="74" y="198"/>
                    <a:pt x="74" y="187"/>
                    <a:pt x="74" y="176"/>
                  </a:cubicBezTo>
                  <a:cubicBezTo>
                    <a:pt x="85" y="177"/>
                    <a:pt x="95" y="178"/>
                    <a:pt x="105" y="179"/>
                  </a:cubicBezTo>
                  <a:cubicBezTo>
                    <a:pt x="105" y="172"/>
                    <a:pt x="105" y="167"/>
                    <a:pt x="105" y="165"/>
                  </a:cubicBezTo>
                  <a:cubicBezTo>
                    <a:pt x="94" y="160"/>
                    <a:pt x="84" y="155"/>
                    <a:pt x="73" y="150"/>
                  </a:cubicBezTo>
                  <a:cubicBezTo>
                    <a:pt x="101" y="125"/>
                    <a:pt x="101" y="114"/>
                    <a:pt x="74" y="83"/>
                  </a:cubicBezTo>
                  <a:cubicBezTo>
                    <a:pt x="85" y="79"/>
                    <a:pt x="95" y="75"/>
                    <a:pt x="106" y="70"/>
                  </a:cubicBezTo>
                  <a:cubicBezTo>
                    <a:pt x="106" y="66"/>
                    <a:pt x="105" y="62"/>
                    <a:pt x="10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3" name="Freeform 28">
              <a:extLst>
                <a:ext uri="{FF2B5EF4-FFF2-40B4-BE49-F238E27FC236}">
                  <a16:creationId xmlns:a16="http://schemas.microsoft.com/office/drawing/2014/main" id="{9CBB2E9F-9FA5-4994-829C-C95AE81609CE}"/>
                </a:ext>
              </a:extLst>
            </p:cNvPr>
            <p:cNvSpPr>
              <a:spLocks/>
            </p:cNvSpPr>
            <p:nvPr/>
          </p:nvSpPr>
          <p:spPr bwMode="auto">
            <a:xfrm>
              <a:off x="997" y="1309"/>
              <a:ext cx="505" cy="47"/>
            </a:xfrm>
            <a:custGeom>
              <a:avLst/>
              <a:gdLst>
                <a:gd name="T0" fmla="*/ 105 w 592"/>
                <a:gd name="T1" fmla="*/ 56 h 56"/>
                <a:gd name="T2" fmla="*/ 89 w 592"/>
                <a:gd name="T3" fmla="*/ 56 h 56"/>
                <a:gd name="T4" fmla="*/ 56 w 592"/>
                <a:gd name="T5" fmla="*/ 18 h 56"/>
                <a:gd name="T6" fmla="*/ 29 w 592"/>
                <a:gd name="T7" fmla="*/ 56 h 56"/>
                <a:gd name="T8" fmla="*/ 16 w 592"/>
                <a:gd name="T9" fmla="*/ 56 h 56"/>
                <a:gd name="T10" fmla="*/ 0 w 592"/>
                <a:gd name="T11" fmla="*/ 56 h 56"/>
                <a:gd name="T12" fmla="*/ 0 w 592"/>
                <a:gd name="T13" fmla="*/ 0 h 56"/>
                <a:gd name="T14" fmla="*/ 592 w 592"/>
                <a:gd name="T15" fmla="*/ 0 h 56"/>
                <a:gd name="T16" fmla="*/ 592 w 592"/>
                <a:gd name="T17" fmla="*/ 55 h 56"/>
                <a:gd name="T18" fmla="*/ 565 w 592"/>
                <a:gd name="T19" fmla="*/ 55 h 56"/>
                <a:gd name="T20" fmla="*/ 530 w 592"/>
                <a:gd name="T21" fmla="*/ 19 h 56"/>
                <a:gd name="T22" fmla="*/ 505 w 592"/>
                <a:gd name="T23" fmla="*/ 55 h 56"/>
                <a:gd name="T24" fmla="*/ 489 w 592"/>
                <a:gd name="T25" fmla="*/ 55 h 56"/>
                <a:gd name="T26" fmla="*/ 455 w 592"/>
                <a:gd name="T27" fmla="*/ 18 h 56"/>
                <a:gd name="T28" fmla="*/ 429 w 592"/>
                <a:gd name="T29" fmla="*/ 55 h 56"/>
                <a:gd name="T30" fmla="*/ 402 w 592"/>
                <a:gd name="T31" fmla="*/ 55 h 56"/>
                <a:gd name="T32" fmla="*/ 373 w 592"/>
                <a:gd name="T33" fmla="*/ 18 h 56"/>
                <a:gd name="T34" fmla="*/ 342 w 592"/>
                <a:gd name="T35" fmla="*/ 56 h 56"/>
                <a:gd name="T36" fmla="*/ 327 w 592"/>
                <a:gd name="T37" fmla="*/ 56 h 56"/>
                <a:gd name="T38" fmla="*/ 295 w 592"/>
                <a:gd name="T39" fmla="*/ 18 h 56"/>
                <a:gd name="T40" fmla="*/ 267 w 592"/>
                <a:gd name="T41" fmla="*/ 55 h 56"/>
                <a:gd name="T42" fmla="*/ 258 w 592"/>
                <a:gd name="T43" fmla="*/ 56 h 56"/>
                <a:gd name="T44" fmla="*/ 255 w 592"/>
                <a:gd name="T45" fmla="*/ 56 h 56"/>
                <a:gd name="T46" fmla="*/ 235 w 592"/>
                <a:gd name="T47" fmla="*/ 23 h 56"/>
                <a:gd name="T48" fmla="*/ 218 w 592"/>
                <a:gd name="T49" fmla="*/ 19 h 56"/>
                <a:gd name="T50" fmla="*/ 191 w 592"/>
                <a:gd name="T51" fmla="*/ 55 h 56"/>
                <a:gd name="T52" fmla="*/ 165 w 592"/>
                <a:gd name="T53" fmla="*/ 55 h 56"/>
                <a:gd name="T54" fmla="*/ 131 w 592"/>
                <a:gd name="T55" fmla="*/ 19 h 56"/>
                <a:gd name="T56" fmla="*/ 105 w 592"/>
                <a:gd name="T5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2" h="56">
                  <a:moveTo>
                    <a:pt x="105" y="56"/>
                  </a:moveTo>
                  <a:cubicBezTo>
                    <a:pt x="99" y="56"/>
                    <a:pt x="94" y="56"/>
                    <a:pt x="89" y="56"/>
                  </a:cubicBezTo>
                  <a:cubicBezTo>
                    <a:pt x="81" y="25"/>
                    <a:pt x="74" y="17"/>
                    <a:pt x="56" y="18"/>
                  </a:cubicBezTo>
                  <a:cubicBezTo>
                    <a:pt x="40" y="20"/>
                    <a:pt x="33" y="30"/>
                    <a:pt x="29" y="56"/>
                  </a:cubicBezTo>
                  <a:cubicBezTo>
                    <a:pt x="25" y="56"/>
                    <a:pt x="20" y="56"/>
                    <a:pt x="16" y="56"/>
                  </a:cubicBezTo>
                  <a:cubicBezTo>
                    <a:pt x="11" y="56"/>
                    <a:pt x="6" y="56"/>
                    <a:pt x="0" y="56"/>
                  </a:cubicBezTo>
                  <a:cubicBezTo>
                    <a:pt x="0" y="37"/>
                    <a:pt x="0" y="19"/>
                    <a:pt x="0" y="0"/>
                  </a:cubicBezTo>
                  <a:cubicBezTo>
                    <a:pt x="197" y="0"/>
                    <a:pt x="394" y="0"/>
                    <a:pt x="592" y="0"/>
                  </a:cubicBezTo>
                  <a:cubicBezTo>
                    <a:pt x="592" y="18"/>
                    <a:pt x="592" y="36"/>
                    <a:pt x="592" y="55"/>
                  </a:cubicBezTo>
                  <a:cubicBezTo>
                    <a:pt x="583" y="55"/>
                    <a:pt x="574" y="55"/>
                    <a:pt x="565" y="55"/>
                  </a:cubicBezTo>
                  <a:cubicBezTo>
                    <a:pt x="554" y="23"/>
                    <a:pt x="548" y="16"/>
                    <a:pt x="530" y="19"/>
                  </a:cubicBezTo>
                  <a:cubicBezTo>
                    <a:pt x="515" y="21"/>
                    <a:pt x="507" y="31"/>
                    <a:pt x="505" y="55"/>
                  </a:cubicBezTo>
                  <a:cubicBezTo>
                    <a:pt x="500" y="55"/>
                    <a:pt x="494" y="55"/>
                    <a:pt x="489" y="55"/>
                  </a:cubicBezTo>
                  <a:cubicBezTo>
                    <a:pt x="480" y="24"/>
                    <a:pt x="473" y="17"/>
                    <a:pt x="455" y="18"/>
                  </a:cubicBezTo>
                  <a:cubicBezTo>
                    <a:pt x="439" y="20"/>
                    <a:pt x="432" y="29"/>
                    <a:pt x="429" y="55"/>
                  </a:cubicBezTo>
                  <a:cubicBezTo>
                    <a:pt x="420" y="55"/>
                    <a:pt x="411" y="55"/>
                    <a:pt x="402" y="55"/>
                  </a:cubicBezTo>
                  <a:cubicBezTo>
                    <a:pt x="398" y="29"/>
                    <a:pt x="390" y="19"/>
                    <a:pt x="373" y="18"/>
                  </a:cubicBezTo>
                  <a:cubicBezTo>
                    <a:pt x="356" y="18"/>
                    <a:pt x="348" y="27"/>
                    <a:pt x="342" y="56"/>
                  </a:cubicBezTo>
                  <a:cubicBezTo>
                    <a:pt x="337" y="56"/>
                    <a:pt x="332" y="56"/>
                    <a:pt x="327" y="56"/>
                  </a:cubicBezTo>
                  <a:cubicBezTo>
                    <a:pt x="321" y="27"/>
                    <a:pt x="313" y="18"/>
                    <a:pt x="295" y="18"/>
                  </a:cubicBezTo>
                  <a:cubicBezTo>
                    <a:pt x="278" y="19"/>
                    <a:pt x="271" y="28"/>
                    <a:pt x="267" y="55"/>
                  </a:cubicBezTo>
                  <a:cubicBezTo>
                    <a:pt x="264" y="56"/>
                    <a:pt x="261" y="56"/>
                    <a:pt x="258" y="56"/>
                  </a:cubicBezTo>
                  <a:cubicBezTo>
                    <a:pt x="256" y="56"/>
                    <a:pt x="254" y="56"/>
                    <a:pt x="255" y="56"/>
                  </a:cubicBezTo>
                  <a:cubicBezTo>
                    <a:pt x="248" y="44"/>
                    <a:pt x="243" y="32"/>
                    <a:pt x="235" y="23"/>
                  </a:cubicBezTo>
                  <a:cubicBezTo>
                    <a:pt x="232" y="19"/>
                    <a:pt x="224" y="19"/>
                    <a:pt x="218" y="19"/>
                  </a:cubicBezTo>
                  <a:cubicBezTo>
                    <a:pt x="202" y="19"/>
                    <a:pt x="194" y="30"/>
                    <a:pt x="191" y="55"/>
                  </a:cubicBezTo>
                  <a:cubicBezTo>
                    <a:pt x="182" y="55"/>
                    <a:pt x="174" y="55"/>
                    <a:pt x="165" y="55"/>
                  </a:cubicBezTo>
                  <a:cubicBezTo>
                    <a:pt x="155" y="23"/>
                    <a:pt x="148" y="16"/>
                    <a:pt x="131" y="19"/>
                  </a:cubicBezTo>
                  <a:cubicBezTo>
                    <a:pt x="115" y="21"/>
                    <a:pt x="108" y="30"/>
                    <a:pt x="105"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4" name="Freeform 29">
              <a:extLst>
                <a:ext uri="{FF2B5EF4-FFF2-40B4-BE49-F238E27FC236}">
                  <a16:creationId xmlns:a16="http://schemas.microsoft.com/office/drawing/2014/main" id="{4D34BDEB-0EA7-4FE8-BC0C-EE31C2ACF979}"/>
                </a:ext>
              </a:extLst>
            </p:cNvPr>
            <p:cNvSpPr>
              <a:spLocks noEditPoints="1"/>
            </p:cNvSpPr>
            <p:nvPr/>
          </p:nvSpPr>
          <p:spPr bwMode="auto">
            <a:xfrm>
              <a:off x="3142" y="723"/>
              <a:ext cx="309" cy="308"/>
            </a:xfrm>
            <a:custGeom>
              <a:avLst/>
              <a:gdLst>
                <a:gd name="T0" fmla="*/ 0 w 363"/>
                <a:gd name="T1" fmla="*/ 180 h 361"/>
                <a:gd name="T2" fmla="*/ 181 w 363"/>
                <a:gd name="T3" fmla="*/ 0 h 361"/>
                <a:gd name="T4" fmla="*/ 362 w 363"/>
                <a:gd name="T5" fmla="*/ 180 h 361"/>
                <a:gd name="T6" fmla="*/ 180 w 363"/>
                <a:gd name="T7" fmla="*/ 361 h 361"/>
                <a:gd name="T8" fmla="*/ 0 w 363"/>
                <a:gd name="T9" fmla="*/ 180 h 361"/>
                <a:gd name="T10" fmla="*/ 180 w 363"/>
                <a:gd name="T11" fmla="*/ 19 h 361"/>
                <a:gd name="T12" fmla="*/ 19 w 363"/>
                <a:gd name="T13" fmla="*/ 180 h 361"/>
                <a:gd name="T14" fmla="*/ 180 w 363"/>
                <a:gd name="T15" fmla="*/ 342 h 361"/>
                <a:gd name="T16" fmla="*/ 344 w 363"/>
                <a:gd name="T17" fmla="*/ 175 h 361"/>
                <a:gd name="T18" fmla="*/ 180 w 363"/>
                <a:gd name="T19" fmla="*/ 19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1">
                  <a:moveTo>
                    <a:pt x="0" y="180"/>
                  </a:moveTo>
                  <a:cubicBezTo>
                    <a:pt x="0" y="81"/>
                    <a:pt x="81" y="0"/>
                    <a:pt x="181" y="0"/>
                  </a:cubicBezTo>
                  <a:cubicBezTo>
                    <a:pt x="280" y="0"/>
                    <a:pt x="363" y="81"/>
                    <a:pt x="362" y="180"/>
                  </a:cubicBezTo>
                  <a:cubicBezTo>
                    <a:pt x="360" y="282"/>
                    <a:pt x="283" y="361"/>
                    <a:pt x="180" y="361"/>
                  </a:cubicBezTo>
                  <a:cubicBezTo>
                    <a:pt x="80" y="361"/>
                    <a:pt x="0" y="281"/>
                    <a:pt x="0" y="180"/>
                  </a:cubicBezTo>
                  <a:close/>
                  <a:moveTo>
                    <a:pt x="180" y="19"/>
                  </a:moveTo>
                  <a:cubicBezTo>
                    <a:pt x="92" y="20"/>
                    <a:pt x="19" y="92"/>
                    <a:pt x="19" y="180"/>
                  </a:cubicBezTo>
                  <a:cubicBezTo>
                    <a:pt x="19" y="269"/>
                    <a:pt x="92" y="342"/>
                    <a:pt x="180" y="342"/>
                  </a:cubicBezTo>
                  <a:cubicBezTo>
                    <a:pt x="275" y="342"/>
                    <a:pt x="348" y="265"/>
                    <a:pt x="344" y="175"/>
                  </a:cubicBezTo>
                  <a:cubicBezTo>
                    <a:pt x="340" y="98"/>
                    <a:pt x="284" y="21"/>
                    <a:pt x="18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5" name="Freeform 30">
              <a:extLst>
                <a:ext uri="{FF2B5EF4-FFF2-40B4-BE49-F238E27FC236}">
                  <a16:creationId xmlns:a16="http://schemas.microsoft.com/office/drawing/2014/main" id="{01F77393-EFDB-4486-9783-0495A0E992FB}"/>
                </a:ext>
              </a:extLst>
            </p:cNvPr>
            <p:cNvSpPr>
              <a:spLocks/>
            </p:cNvSpPr>
            <p:nvPr/>
          </p:nvSpPr>
          <p:spPr bwMode="auto">
            <a:xfrm>
              <a:off x="3192" y="1255"/>
              <a:ext cx="219" cy="172"/>
            </a:xfrm>
            <a:custGeom>
              <a:avLst/>
              <a:gdLst>
                <a:gd name="T0" fmla="*/ 257 w 257"/>
                <a:gd name="T1" fmla="*/ 169 h 202"/>
                <a:gd name="T2" fmla="*/ 184 w 257"/>
                <a:gd name="T3" fmla="*/ 202 h 202"/>
                <a:gd name="T4" fmla="*/ 170 w 257"/>
                <a:gd name="T5" fmla="*/ 180 h 202"/>
                <a:gd name="T6" fmla="*/ 220 w 257"/>
                <a:gd name="T7" fmla="*/ 139 h 202"/>
                <a:gd name="T8" fmla="*/ 209 w 257"/>
                <a:gd name="T9" fmla="*/ 125 h 202"/>
                <a:gd name="T10" fmla="*/ 161 w 257"/>
                <a:gd name="T11" fmla="*/ 163 h 202"/>
                <a:gd name="T12" fmla="*/ 92 w 257"/>
                <a:gd name="T13" fmla="*/ 112 h 202"/>
                <a:gd name="T14" fmla="*/ 115 w 257"/>
                <a:gd name="T15" fmla="*/ 57 h 202"/>
                <a:gd name="T16" fmla="*/ 98 w 257"/>
                <a:gd name="T17" fmla="*/ 50 h 202"/>
                <a:gd name="T18" fmla="*/ 73 w 257"/>
                <a:gd name="T19" fmla="*/ 108 h 202"/>
                <a:gd name="T20" fmla="*/ 46 w 257"/>
                <a:gd name="T21" fmla="*/ 101 h 202"/>
                <a:gd name="T22" fmla="*/ 56 w 257"/>
                <a:gd name="T23" fmla="*/ 36 h 202"/>
                <a:gd name="T24" fmla="*/ 38 w 257"/>
                <a:gd name="T25" fmla="*/ 32 h 202"/>
                <a:gd name="T26" fmla="*/ 27 w 257"/>
                <a:gd name="T27" fmla="*/ 99 h 202"/>
                <a:gd name="T28" fmla="*/ 7 w 257"/>
                <a:gd name="T29" fmla="*/ 99 h 202"/>
                <a:gd name="T30" fmla="*/ 0 w 257"/>
                <a:gd name="T31" fmla="*/ 17 h 202"/>
                <a:gd name="T32" fmla="*/ 257 w 257"/>
                <a:gd name="T33" fmla="*/ 16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7" h="202">
                  <a:moveTo>
                    <a:pt x="257" y="169"/>
                  </a:moveTo>
                  <a:cubicBezTo>
                    <a:pt x="233" y="180"/>
                    <a:pt x="210" y="190"/>
                    <a:pt x="184" y="202"/>
                  </a:cubicBezTo>
                  <a:cubicBezTo>
                    <a:pt x="180" y="195"/>
                    <a:pt x="175" y="187"/>
                    <a:pt x="170" y="180"/>
                  </a:cubicBezTo>
                  <a:cubicBezTo>
                    <a:pt x="187" y="166"/>
                    <a:pt x="203" y="153"/>
                    <a:pt x="220" y="139"/>
                  </a:cubicBezTo>
                  <a:cubicBezTo>
                    <a:pt x="216" y="134"/>
                    <a:pt x="213" y="130"/>
                    <a:pt x="209" y="125"/>
                  </a:cubicBezTo>
                  <a:cubicBezTo>
                    <a:pt x="192" y="138"/>
                    <a:pt x="176" y="151"/>
                    <a:pt x="161" y="163"/>
                  </a:cubicBezTo>
                  <a:cubicBezTo>
                    <a:pt x="138" y="146"/>
                    <a:pt x="115" y="129"/>
                    <a:pt x="92" y="112"/>
                  </a:cubicBezTo>
                  <a:cubicBezTo>
                    <a:pt x="99" y="95"/>
                    <a:pt x="107" y="77"/>
                    <a:pt x="115" y="57"/>
                  </a:cubicBezTo>
                  <a:cubicBezTo>
                    <a:pt x="109" y="55"/>
                    <a:pt x="104" y="53"/>
                    <a:pt x="98" y="50"/>
                  </a:cubicBezTo>
                  <a:cubicBezTo>
                    <a:pt x="90" y="69"/>
                    <a:pt x="82" y="88"/>
                    <a:pt x="73" y="108"/>
                  </a:cubicBezTo>
                  <a:cubicBezTo>
                    <a:pt x="64" y="106"/>
                    <a:pt x="55" y="104"/>
                    <a:pt x="46" y="101"/>
                  </a:cubicBezTo>
                  <a:cubicBezTo>
                    <a:pt x="49" y="79"/>
                    <a:pt x="52" y="59"/>
                    <a:pt x="56" y="36"/>
                  </a:cubicBezTo>
                  <a:cubicBezTo>
                    <a:pt x="51" y="35"/>
                    <a:pt x="45" y="33"/>
                    <a:pt x="38" y="32"/>
                  </a:cubicBezTo>
                  <a:cubicBezTo>
                    <a:pt x="34" y="55"/>
                    <a:pt x="30" y="77"/>
                    <a:pt x="27" y="99"/>
                  </a:cubicBezTo>
                  <a:cubicBezTo>
                    <a:pt x="20" y="99"/>
                    <a:pt x="15" y="99"/>
                    <a:pt x="7" y="99"/>
                  </a:cubicBezTo>
                  <a:cubicBezTo>
                    <a:pt x="5" y="72"/>
                    <a:pt x="3" y="44"/>
                    <a:pt x="0" y="17"/>
                  </a:cubicBezTo>
                  <a:cubicBezTo>
                    <a:pt x="114" y="0"/>
                    <a:pt x="222" y="57"/>
                    <a:pt x="257"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6" name="Freeform 31">
              <a:extLst>
                <a:ext uri="{FF2B5EF4-FFF2-40B4-BE49-F238E27FC236}">
                  <a16:creationId xmlns:a16="http://schemas.microsoft.com/office/drawing/2014/main" id="{F09083C4-A9F0-4A71-A804-8DB7C5E65700}"/>
                </a:ext>
              </a:extLst>
            </p:cNvPr>
            <p:cNvSpPr>
              <a:spLocks/>
            </p:cNvSpPr>
            <p:nvPr/>
          </p:nvSpPr>
          <p:spPr bwMode="auto">
            <a:xfrm>
              <a:off x="1886" y="2812"/>
              <a:ext cx="193" cy="140"/>
            </a:xfrm>
            <a:custGeom>
              <a:avLst/>
              <a:gdLst>
                <a:gd name="T0" fmla="*/ 0 w 227"/>
                <a:gd name="T1" fmla="*/ 20 h 165"/>
                <a:gd name="T2" fmla="*/ 11 w 227"/>
                <a:gd name="T3" fmla="*/ 3 h 165"/>
                <a:gd name="T4" fmla="*/ 76 w 227"/>
                <a:gd name="T5" fmla="*/ 10 h 165"/>
                <a:gd name="T6" fmla="*/ 96 w 227"/>
                <a:gd name="T7" fmla="*/ 0 h 165"/>
                <a:gd name="T8" fmla="*/ 112 w 227"/>
                <a:gd name="T9" fmla="*/ 24 h 165"/>
                <a:gd name="T10" fmla="*/ 87 w 227"/>
                <a:gd name="T11" fmla="*/ 37 h 165"/>
                <a:gd name="T12" fmla="*/ 94 w 227"/>
                <a:gd name="T13" fmla="*/ 53 h 165"/>
                <a:gd name="T14" fmla="*/ 117 w 227"/>
                <a:gd name="T15" fmla="*/ 42 h 165"/>
                <a:gd name="T16" fmla="*/ 166 w 227"/>
                <a:gd name="T17" fmla="*/ 39 h 165"/>
                <a:gd name="T18" fmla="*/ 213 w 227"/>
                <a:gd name="T19" fmla="*/ 57 h 165"/>
                <a:gd name="T20" fmla="*/ 226 w 227"/>
                <a:gd name="T21" fmla="*/ 81 h 165"/>
                <a:gd name="T22" fmla="*/ 197 w 227"/>
                <a:gd name="T23" fmla="*/ 165 h 165"/>
                <a:gd name="T24" fmla="*/ 0 w 227"/>
                <a:gd name="T25" fmla="*/ 2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165">
                  <a:moveTo>
                    <a:pt x="0" y="20"/>
                  </a:moveTo>
                  <a:cubicBezTo>
                    <a:pt x="4" y="14"/>
                    <a:pt x="7" y="8"/>
                    <a:pt x="11" y="3"/>
                  </a:cubicBezTo>
                  <a:cubicBezTo>
                    <a:pt x="32" y="5"/>
                    <a:pt x="54" y="8"/>
                    <a:pt x="76" y="10"/>
                  </a:cubicBezTo>
                  <a:cubicBezTo>
                    <a:pt x="81" y="8"/>
                    <a:pt x="89" y="4"/>
                    <a:pt x="96" y="0"/>
                  </a:cubicBezTo>
                  <a:cubicBezTo>
                    <a:pt x="102" y="9"/>
                    <a:pt x="107" y="16"/>
                    <a:pt x="112" y="24"/>
                  </a:cubicBezTo>
                  <a:cubicBezTo>
                    <a:pt x="104" y="28"/>
                    <a:pt x="95" y="32"/>
                    <a:pt x="87" y="37"/>
                  </a:cubicBezTo>
                  <a:cubicBezTo>
                    <a:pt x="89" y="42"/>
                    <a:pt x="91" y="47"/>
                    <a:pt x="94" y="53"/>
                  </a:cubicBezTo>
                  <a:cubicBezTo>
                    <a:pt x="102" y="49"/>
                    <a:pt x="110" y="47"/>
                    <a:pt x="117" y="42"/>
                  </a:cubicBezTo>
                  <a:cubicBezTo>
                    <a:pt x="133" y="32"/>
                    <a:pt x="149" y="33"/>
                    <a:pt x="166" y="39"/>
                  </a:cubicBezTo>
                  <a:cubicBezTo>
                    <a:pt x="182" y="44"/>
                    <a:pt x="197" y="50"/>
                    <a:pt x="213" y="57"/>
                  </a:cubicBezTo>
                  <a:cubicBezTo>
                    <a:pt x="222" y="62"/>
                    <a:pt x="227" y="70"/>
                    <a:pt x="226" y="81"/>
                  </a:cubicBezTo>
                  <a:cubicBezTo>
                    <a:pt x="222" y="111"/>
                    <a:pt x="211" y="138"/>
                    <a:pt x="197" y="165"/>
                  </a:cubicBezTo>
                  <a:cubicBezTo>
                    <a:pt x="118" y="135"/>
                    <a:pt x="55" y="84"/>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7" name="Freeform 32">
              <a:extLst>
                <a:ext uri="{FF2B5EF4-FFF2-40B4-BE49-F238E27FC236}">
                  <a16:creationId xmlns:a16="http://schemas.microsoft.com/office/drawing/2014/main" id="{5FC2B115-30AE-4C56-85FD-C91A91193558}"/>
                </a:ext>
              </a:extLst>
            </p:cNvPr>
            <p:cNvSpPr>
              <a:spLocks/>
            </p:cNvSpPr>
            <p:nvPr/>
          </p:nvSpPr>
          <p:spPr bwMode="auto">
            <a:xfrm>
              <a:off x="3362" y="1503"/>
              <a:ext cx="164" cy="238"/>
            </a:xfrm>
            <a:custGeom>
              <a:avLst/>
              <a:gdLst>
                <a:gd name="T0" fmla="*/ 193 w 193"/>
                <a:gd name="T1" fmla="*/ 213 h 279"/>
                <a:gd name="T2" fmla="*/ 178 w 193"/>
                <a:gd name="T3" fmla="*/ 261 h 279"/>
                <a:gd name="T4" fmla="*/ 172 w 193"/>
                <a:gd name="T5" fmla="*/ 262 h 279"/>
                <a:gd name="T6" fmla="*/ 133 w 193"/>
                <a:gd name="T7" fmla="*/ 217 h 279"/>
                <a:gd name="T8" fmla="*/ 117 w 193"/>
                <a:gd name="T9" fmla="*/ 224 h 279"/>
                <a:gd name="T10" fmla="*/ 153 w 193"/>
                <a:gd name="T11" fmla="*/ 272 h 279"/>
                <a:gd name="T12" fmla="*/ 116 w 193"/>
                <a:gd name="T13" fmla="*/ 264 h 279"/>
                <a:gd name="T14" fmla="*/ 77 w 193"/>
                <a:gd name="T15" fmla="*/ 199 h 279"/>
                <a:gd name="T16" fmla="*/ 62 w 193"/>
                <a:gd name="T17" fmla="*/ 202 h 279"/>
                <a:gd name="T18" fmla="*/ 83 w 193"/>
                <a:gd name="T19" fmla="*/ 253 h 279"/>
                <a:gd name="T20" fmla="*/ 10 w 193"/>
                <a:gd name="T21" fmla="*/ 50 h 279"/>
                <a:gd name="T22" fmla="*/ 49 w 193"/>
                <a:gd name="T23" fmla="*/ 123 h 279"/>
                <a:gd name="T24" fmla="*/ 66 w 193"/>
                <a:gd name="T25" fmla="*/ 121 h 279"/>
                <a:gd name="T26" fmla="*/ 15 w 193"/>
                <a:gd name="T27" fmla="*/ 31 h 279"/>
                <a:gd name="T28" fmla="*/ 8 w 193"/>
                <a:gd name="T29" fmla="*/ 0 h 279"/>
                <a:gd name="T30" fmla="*/ 62 w 193"/>
                <a:gd name="T31" fmla="*/ 48 h 279"/>
                <a:gd name="T32" fmla="*/ 105 w 193"/>
                <a:gd name="T33" fmla="*/ 131 h 279"/>
                <a:gd name="T34" fmla="*/ 128 w 193"/>
                <a:gd name="T35" fmla="*/ 178 h 279"/>
                <a:gd name="T36" fmla="*/ 193 w 193"/>
                <a:gd name="T37" fmla="*/ 213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3" h="279">
                  <a:moveTo>
                    <a:pt x="193" y="213"/>
                  </a:moveTo>
                  <a:cubicBezTo>
                    <a:pt x="187" y="231"/>
                    <a:pt x="182" y="246"/>
                    <a:pt x="178" y="261"/>
                  </a:cubicBezTo>
                  <a:cubicBezTo>
                    <a:pt x="176" y="261"/>
                    <a:pt x="174" y="262"/>
                    <a:pt x="172" y="262"/>
                  </a:cubicBezTo>
                  <a:cubicBezTo>
                    <a:pt x="160" y="248"/>
                    <a:pt x="147" y="233"/>
                    <a:pt x="133" y="217"/>
                  </a:cubicBezTo>
                  <a:cubicBezTo>
                    <a:pt x="131" y="218"/>
                    <a:pt x="126" y="220"/>
                    <a:pt x="117" y="224"/>
                  </a:cubicBezTo>
                  <a:cubicBezTo>
                    <a:pt x="130" y="241"/>
                    <a:pt x="142" y="257"/>
                    <a:pt x="153" y="272"/>
                  </a:cubicBezTo>
                  <a:cubicBezTo>
                    <a:pt x="139" y="279"/>
                    <a:pt x="125" y="277"/>
                    <a:pt x="116" y="264"/>
                  </a:cubicBezTo>
                  <a:cubicBezTo>
                    <a:pt x="102" y="244"/>
                    <a:pt x="91" y="222"/>
                    <a:pt x="77" y="199"/>
                  </a:cubicBezTo>
                  <a:cubicBezTo>
                    <a:pt x="75" y="199"/>
                    <a:pt x="70" y="201"/>
                    <a:pt x="62" y="202"/>
                  </a:cubicBezTo>
                  <a:cubicBezTo>
                    <a:pt x="69" y="220"/>
                    <a:pt x="76" y="237"/>
                    <a:pt x="83" y="253"/>
                  </a:cubicBezTo>
                  <a:cubicBezTo>
                    <a:pt x="41" y="231"/>
                    <a:pt x="0" y="136"/>
                    <a:pt x="10" y="50"/>
                  </a:cubicBezTo>
                  <a:cubicBezTo>
                    <a:pt x="35" y="68"/>
                    <a:pt x="43" y="94"/>
                    <a:pt x="49" y="123"/>
                  </a:cubicBezTo>
                  <a:cubicBezTo>
                    <a:pt x="55" y="123"/>
                    <a:pt x="60" y="122"/>
                    <a:pt x="66" y="121"/>
                  </a:cubicBezTo>
                  <a:cubicBezTo>
                    <a:pt x="61" y="83"/>
                    <a:pt x="47" y="51"/>
                    <a:pt x="15" y="31"/>
                  </a:cubicBezTo>
                  <a:cubicBezTo>
                    <a:pt x="3" y="23"/>
                    <a:pt x="11" y="12"/>
                    <a:pt x="8" y="0"/>
                  </a:cubicBezTo>
                  <a:cubicBezTo>
                    <a:pt x="31" y="12"/>
                    <a:pt x="50" y="27"/>
                    <a:pt x="62" y="48"/>
                  </a:cubicBezTo>
                  <a:cubicBezTo>
                    <a:pt x="78" y="75"/>
                    <a:pt x="95" y="101"/>
                    <a:pt x="105" y="131"/>
                  </a:cubicBezTo>
                  <a:cubicBezTo>
                    <a:pt x="111" y="148"/>
                    <a:pt x="119" y="163"/>
                    <a:pt x="128" y="178"/>
                  </a:cubicBezTo>
                  <a:cubicBezTo>
                    <a:pt x="142" y="200"/>
                    <a:pt x="159" y="218"/>
                    <a:pt x="193"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8" name="Freeform 33">
              <a:extLst>
                <a:ext uri="{FF2B5EF4-FFF2-40B4-BE49-F238E27FC236}">
                  <a16:creationId xmlns:a16="http://schemas.microsoft.com/office/drawing/2014/main" id="{F805C6A8-8584-45EF-9A30-EE9159E7DE28}"/>
                </a:ext>
              </a:extLst>
            </p:cNvPr>
            <p:cNvSpPr>
              <a:spLocks/>
            </p:cNvSpPr>
            <p:nvPr/>
          </p:nvSpPr>
          <p:spPr bwMode="auto">
            <a:xfrm>
              <a:off x="1058" y="2249"/>
              <a:ext cx="341" cy="62"/>
            </a:xfrm>
            <a:custGeom>
              <a:avLst/>
              <a:gdLst>
                <a:gd name="T0" fmla="*/ 388 w 400"/>
                <a:gd name="T1" fmla="*/ 1 h 72"/>
                <a:gd name="T2" fmla="*/ 400 w 400"/>
                <a:gd name="T3" fmla="*/ 67 h 72"/>
                <a:gd name="T4" fmla="*/ 354 w 400"/>
                <a:gd name="T5" fmla="*/ 67 h 72"/>
                <a:gd name="T6" fmla="*/ 376 w 400"/>
                <a:gd name="T7" fmla="*/ 26 h 72"/>
                <a:gd name="T8" fmla="*/ 360 w 400"/>
                <a:gd name="T9" fmla="*/ 16 h 72"/>
                <a:gd name="T10" fmla="*/ 342 w 400"/>
                <a:gd name="T11" fmla="*/ 49 h 72"/>
                <a:gd name="T12" fmla="*/ 306 w 400"/>
                <a:gd name="T13" fmla="*/ 66 h 72"/>
                <a:gd name="T14" fmla="*/ 328 w 400"/>
                <a:gd name="T15" fmla="*/ 25 h 72"/>
                <a:gd name="T16" fmla="*/ 312 w 400"/>
                <a:gd name="T17" fmla="*/ 17 h 72"/>
                <a:gd name="T18" fmla="*/ 294 w 400"/>
                <a:gd name="T19" fmla="*/ 50 h 72"/>
                <a:gd name="T20" fmla="*/ 259 w 400"/>
                <a:gd name="T21" fmla="*/ 65 h 72"/>
                <a:gd name="T22" fmla="*/ 280 w 400"/>
                <a:gd name="T23" fmla="*/ 25 h 72"/>
                <a:gd name="T24" fmla="*/ 265 w 400"/>
                <a:gd name="T25" fmla="*/ 17 h 72"/>
                <a:gd name="T26" fmla="*/ 246 w 400"/>
                <a:gd name="T27" fmla="*/ 50 h 72"/>
                <a:gd name="T28" fmla="*/ 211 w 400"/>
                <a:gd name="T29" fmla="*/ 66 h 72"/>
                <a:gd name="T30" fmla="*/ 233 w 400"/>
                <a:gd name="T31" fmla="*/ 25 h 72"/>
                <a:gd name="T32" fmla="*/ 217 w 400"/>
                <a:gd name="T33" fmla="*/ 16 h 72"/>
                <a:gd name="T34" fmla="*/ 199 w 400"/>
                <a:gd name="T35" fmla="*/ 49 h 72"/>
                <a:gd name="T36" fmla="*/ 164 w 400"/>
                <a:gd name="T37" fmla="*/ 65 h 72"/>
                <a:gd name="T38" fmla="*/ 185 w 400"/>
                <a:gd name="T39" fmla="*/ 25 h 72"/>
                <a:gd name="T40" fmla="*/ 170 w 400"/>
                <a:gd name="T41" fmla="*/ 16 h 72"/>
                <a:gd name="T42" fmla="*/ 151 w 400"/>
                <a:gd name="T43" fmla="*/ 50 h 72"/>
                <a:gd name="T44" fmla="*/ 116 w 400"/>
                <a:gd name="T45" fmla="*/ 66 h 72"/>
                <a:gd name="T46" fmla="*/ 138 w 400"/>
                <a:gd name="T47" fmla="*/ 25 h 72"/>
                <a:gd name="T48" fmla="*/ 122 w 400"/>
                <a:gd name="T49" fmla="*/ 17 h 72"/>
                <a:gd name="T50" fmla="*/ 103 w 400"/>
                <a:gd name="T51" fmla="*/ 52 h 72"/>
                <a:gd name="T52" fmla="*/ 68 w 400"/>
                <a:gd name="T53" fmla="*/ 65 h 72"/>
                <a:gd name="T54" fmla="*/ 90 w 400"/>
                <a:gd name="T55" fmla="*/ 25 h 72"/>
                <a:gd name="T56" fmla="*/ 75 w 400"/>
                <a:gd name="T57" fmla="*/ 16 h 72"/>
                <a:gd name="T58" fmla="*/ 46 w 400"/>
                <a:gd name="T59" fmla="*/ 66 h 72"/>
                <a:gd name="T60" fmla="*/ 0 w 400"/>
                <a:gd name="T61" fmla="*/ 49 h 72"/>
                <a:gd name="T62" fmla="*/ 42 w 400"/>
                <a:gd name="T63" fmla="*/ 3 h 72"/>
                <a:gd name="T64" fmla="*/ 52 w 400"/>
                <a:gd name="T65" fmla="*/ 0 h 72"/>
                <a:gd name="T66" fmla="*/ 385 w 400"/>
                <a:gd name="T67" fmla="*/ 0 h 72"/>
                <a:gd name="T68" fmla="*/ 388 w 400"/>
                <a:gd name="T69" fmla="*/ 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0" h="72">
                  <a:moveTo>
                    <a:pt x="388" y="1"/>
                  </a:moveTo>
                  <a:cubicBezTo>
                    <a:pt x="392" y="24"/>
                    <a:pt x="396" y="45"/>
                    <a:pt x="400" y="67"/>
                  </a:cubicBezTo>
                  <a:cubicBezTo>
                    <a:pt x="387" y="67"/>
                    <a:pt x="371" y="67"/>
                    <a:pt x="354" y="67"/>
                  </a:cubicBezTo>
                  <a:cubicBezTo>
                    <a:pt x="361" y="53"/>
                    <a:pt x="368" y="40"/>
                    <a:pt x="376" y="26"/>
                  </a:cubicBezTo>
                  <a:cubicBezTo>
                    <a:pt x="371" y="23"/>
                    <a:pt x="366" y="20"/>
                    <a:pt x="360" y="16"/>
                  </a:cubicBezTo>
                  <a:cubicBezTo>
                    <a:pt x="354" y="28"/>
                    <a:pt x="347" y="38"/>
                    <a:pt x="342" y="49"/>
                  </a:cubicBezTo>
                  <a:cubicBezTo>
                    <a:pt x="335" y="64"/>
                    <a:pt x="325" y="72"/>
                    <a:pt x="306" y="66"/>
                  </a:cubicBezTo>
                  <a:cubicBezTo>
                    <a:pt x="313" y="53"/>
                    <a:pt x="320" y="39"/>
                    <a:pt x="328" y="25"/>
                  </a:cubicBezTo>
                  <a:cubicBezTo>
                    <a:pt x="323" y="22"/>
                    <a:pt x="318" y="20"/>
                    <a:pt x="312" y="17"/>
                  </a:cubicBezTo>
                  <a:cubicBezTo>
                    <a:pt x="306" y="28"/>
                    <a:pt x="299" y="38"/>
                    <a:pt x="294" y="50"/>
                  </a:cubicBezTo>
                  <a:cubicBezTo>
                    <a:pt x="287" y="66"/>
                    <a:pt x="277" y="72"/>
                    <a:pt x="259" y="65"/>
                  </a:cubicBezTo>
                  <a:cubicBezTo>
                    <a:pt x="266" y="53"/>
                    <a:pt x="273" y="40"/>
                    <a:pt x="280" y="25"/>
                  </a:cubicBezTo>
                  <a:cubicBezTo>
                    <a:pt x="276" y="23"/>
                    <a:pt x="271" y="20"/>
                    <a:pt x="265" y="17"/>
                  </a:cubicBezTo>
                  <a:cubicBezTo>
                    <a:pt x="258" y="28"/>
                    <a:pt x="251" y="39"/>
                    <a:pt x="246" y="50"/>
                  </a:cubicBezTo>
                  <a:cubicBezTo>
                    <a:pt x="239" y="66"/>
                    <a:pt x="229" y="71"/>
                    <a:pt x="211" y="66"/>
                  </a:cubicBezTo>
                  <a:cubicBezTo>
                    <a:pt x="218" y="53"/>
                    <a:pt x="225" y="40"/>
                    <a:pt x="233" y="25"/>
                  </a:cubicBezTo>
                  <a:cubicBezTo>
                    <a:pt x="228" y="23"/>
                    <a:pt x="223" y="20"/>
                    <a:pt x="217" y="16"/>
                  </a:cubicBezTo>
                  <a:cubicBezTo>
                    <a:pt x="211" y="28"/>
                    <a:pt x="204" y="38"/>
                    <a:pt x="199" y="49"/>
                  </a:cubicBezTo>
                  <a:cubicBezTo>
                    <a:pt x="192" y="65"/>
                    <a:pt x="182" y="72"/>
                    <a:pt x="164" y="65"/>
                  </a:cubicBezTo>
                  <a:cubicBezTo>
                    <a:pt x="171" y="53"/>
                    <a:pt x="178" y="40"/>
                    <a:pt x="185" y="25"/>
                  </a:cubicBezTo>
                  <a:cubicBezTo>
                    <a:pt x="180" y="23"/>
                    <a:pt x="176" y="20"/>
                    <a:pt x="170" y="16"/>
                  </a:cubicBezTo>
                  <a:cubicBezTo>
                    <a:pt x="163" y="28"/>
                    <a:pt x="156" y="39"/>
                    <a:pt x="151" y="50"/>
                  </a:cubicBezTo>
                  <a:cubicBezTo>
                    <a:pt x="144" y="66"/>
                    <a:pt x="134" y="71"/>
                    <a:pt x="116" y="66"/>
                  </a:cubicBezTo>
                  <a:cubicBezTo>
                    <a:pt x="123" y="52"/>
                    <a:pt x="130" y="39"/>
                    <a:pt x="138" y="25"/>
                  </a:cubicBezTo>
                  <a:cubicBezTo>
                    <a:pt x="133" y="22"/>
                    <a:pt x="128" y="20"/>
                    <a:pt x="122" y="17"/>
                  </a:cubicBezTo>
                  <a:cubicBezTo>
                    <a:pt x="115" y="29"/>
                    <a:pt x="108" y="40"/>
                    <a:pt x="103" y="52"/>
                  </a:cubicBezTo>
                  <a:cubicBezTo>
                    <a:pt x="96" y="68"/>
                    <a:pt x="85" y="70"/>
                    <a:pt x="68" y="65"/>
                  </a:cubicBezTo>
                  <a:cubicBezTo>
                    <a:pt x="76" y="52"/>
                    <a:pt x="83" y="39"/>
                    <a:pt x="90" y="25"/>
                  </a:cubicBezTo>
                  <a:cubicBezTo>
                    <a:pt x="85" y="22"/>
                    <a:pt x="80" y="20"/>
                    <a:pt x="75" y="16"/>
                  </a:cubicBezTo>
                  <a:cubicBezTo>
                    <a:pt x="65" y="33"/>
                    <a:pt x="56" y="49"/>
                    <a:pt x="46" y="66"/>
                  </a:cubicBezTo>
                  <a:cubicBezTo>
                    <a:pt x="32" y="61"/>
                    <a:pt x="17" y="56"/>
                    <a:pt x="0" y="49"/>
                  </a:cubicBezTo>
                  <a:cubicBezTo>
                    <a:pt x="15" y="32"/>
                    <a:pt x="29" y="17"/>
                    <a:pt x="42" y="3"/>
                  </a:cubicBezTo>
                  <a:cubicBezTo>
                    <a:pt x="44" y="1"/>
                    <a:pt x="49" y="0"/>
                    <a:pt x="52" y="0"/>
                  </a:cubicBezTo>
                  <a:cubicBezTo>
                    <a:pt x="163" y="0"/>
                    <a:pt x="274" y="0"/>
                    <a:pt x="385" y="0"/>
                  </a:cubicBezTo>
                  <a:cubicBezTo>
                    <a:pt x="387" y="0"/>
                    <a:pt x="388" y="1"/>
                    <a:pt x="38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9" name="Freeform 34">
              <a:extLst>
                <a:ext uri="{FF2B5EF4-FFF2-40B4-BE49-F238E27FC236}">
                  <a16:creationId xmlns:a16="http://schemas.microsoft.com/office/drawing/2014/main" id="{E59ABA43-CA4B-4FF5-AB93-937F2E8C80DE}"/>
                </a:ext>
              </a:extLst>
            </p:cNvPr>
            <p:cNvSpPr>
              <a:spLocks/>
            </p:cNvSpPr>
            <p:nvPr/>
          </p:nvSpPr>
          <p:spPr bwMode="auto">
            <a:xfrm>
              <a:off x="333" y="759"/>
              <a:ext cx="306" cy="65"/>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0" name="Freeform 35">
              <a:extLst>
                <a:ext uri="{FF2B5EF4-FFF2-40B4-BE49-F238E27FC236}">
                  <a16:creationId xmlns:a16="http://schemas.microsoft.com/office/drawing/2014/main" id="{6BF400B1-2D8D-45C8-B08C-3E13ABAB4D8F}"/>
                </a:ext>
              </a:extLst>
            </p:cNvPr>
            <p:cNvSpPr>
              <a:spLocks/>
            </p:cNvSpPr>
            <p:nvPr/>
          </p:nvSpPr>
          <p:spPr bwMode="auto">
            <a:xfrm>
              <a:off x="1752" y="2062"/>
              <a:ext cx="362" cy="33"/>
            </a:xfrm>
            <a:custGeom>
              <a:avLst/>
              <a:gdLst>
                <a:gd name="T0" fmla="*/ 424 w 424"/>
                <a:gd name="T1" fmla="*/ 38 h 38"/>
                <a:gd name="T2" fmla="*/ 0 w 424"/>
                <a:gd name="T3" fmla="*/ 38 h 38"/>
                <a:gd name="T4" fmla="*/ 51 w 424"/>
                <a:gd name="T5" fmla="*/ 1 h 38"/>
                <a:gd name="T6" fmla="*/ 371 w 424"/>
                <a:gd name="T7" fmla="*/ 0 h 38"/>
                <a:gd name="T8" fmla="*/ 412 w 424"/>
                <a:gd name="T9" fmla="*/ 21 h 38"/>
                <a:gd name="T10" fmla="*/ 424 w 424"/>
                <a:gd name="T11" fmla="*/ 38 h 38"/>
              </a:gdLst>
              <a:ahLst/>
              <a:cxnLst>
                <a:cxn ang="0">
                  <a:pos x="T0" y="T1"/>
                </a:cxn>
                <a:cxn ang="0">
                  <a:pos x="T2" y="T3"/>
                </a:cxn>
                <a:cxn ang="0">
                  <a:pos x="T4" y="T5"/>
                </a:cxn>
                <a:cxn ang="0">
                  <a:pos x="T6" y="T7"/>
                </a:cxn>
                <a:cxn ang="0">
                  <a:pos x="T8" y="T9"/>
                </a:cxn>
                <a:cxn ang="0">
                  <a:pos x="T10" y="T11"/>
                </a:cxn>
              </a:cxnLst>
              <a:rect l="0" t="0" r="r" b="b"/>
              <a:pathLst>
                <a:path w="424" h="38">
                  <a:moveTo>
                    <a:pt x="424" y="38"/>
                  </a:moveTo>
                  <a:cubicBezTo>
                    <a:pt x="280" y="38"/>
                    <a:pt x="141" y="38"/>
                    <a:pt x="0" y="38"/>
                  </a:cubicBezTo>
                  <a:cubicBezTo>
                    <a:pt x="11" y="10"/>
                    <a:pt x="24" y="1"/>
                    <a:pt x="51" y="1"/>
                  </a:cubicBezTo>
                  <a:cubicBezTo>
                    <a:pt x="158" y="1"/>
                    <a:pt x="264" y="1"/>
                    <a:pt x="371" y="0"/>
                  </a:cubicBezTo>
                  <a:cubicBezTo>
                    <a:pt x="390" y="0"/>
                    <a:pt x="403" y="5"/>
                    <a:pt x="412" y="21"/>
                  </a:cubicBezTo>
                  <a:cubicBezTo>
                    <a:pt x="415" y="26"/>
                    <a:pt x="419" y="31"/>
                    <a:pt x="424"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1" name="Freeform 36">
              <a:extLst>
                <a:ext uri="{FF2B5EF4-FFF2-40B4-BE49-F238E27FC236}">
                  <a16:creationId xmlns:a16="http://schemas.microsoft.com/office/drawing/2014/main" id="{1A92D939-5E04-4233-A752-FC2D85C51127}"/>
                </a:ext>
              </a:extLst>
            </p:cNvPr>
            <p:cNvSpPr>
              <a:spLocks/>
            </p:cNvSpPr>
            <p:nvPr/>
          </p:nvSpPr>
          <p:spPr bwMode="auto">
            <a:xfrm>
              <a:off x="2483" y="2309"/>
              <a:ext cx="262" cy="131"/>
            </a:xfrm>
            <a:custGeom>
              <a:avLst/>
              <a:gdLst>
                <a:gd name="T0" fmla="*/ 154 w 307"/>
                <a:gd name="T1" fmla="*/ 132 h 154"/>
                <a:gd name="T2" fmla="*/ 156 w 307"/>
                <a:gd name="T3" fmla="*/ 131 h 154"/>
                <a:gd name="T4" fmla="*/ 182 w 307"/>
                <a:gd name="T5" fmla="*/ 73 h 154"/>
                <a:gd name="T6" fmla="*/ 184 w 307"/>
                <a:gd name="T7" fmla="*/ 0 h 154"/>
                <a:gd name="T8" fmla="*/ 196 w 307"/>
                <a:gd name="T9" fmla="*/ 70 h 154"/>
                <a:gd name="T10" fmla="*/ 196 w 307"/>
                <a:gd name="T11" fmla="*/ 72 h 154"/>
                <a:gd name="T12" fmla="*/ 234 w 307"/>
                <a:gd name="T13" fmla="*/ 131 h 154"/>
                <a:gd name="T14" fmla="*/ 255 w 307"/>
                <a:gd name="T15" fmla="*/ 74 h 154"/>
                <a:gd name="T16" fmla="*/ 248 w 307"/>
                <a:gd name="T17" fmla="*/ 23 h 154"/>
                <a:gd name="T18" fmla="*/ 260 w 307"/>
                <a:gd name="T19" fmla="*/ 64 h 154"/>
                <a:gd name="T20" fmla="*/ 281 w 307"/>
                <a:gd name="T21" fmla="*/ 91 h 154"/>
                <a:gd name="T22" fmla="*/ 295 w 307"/>
                <a:gd name="T23" fmla="*/ 99 h 154"/>
                <a:gd name="T24" fmla="*/ 295 w 307"/>
                <a:gd name="T25" fmla="*/ 124 h 154"/>
                <a:gd name="T26" fmla="*/ 217 w 307"/>
                <a:gd name="T27" fmla="*/ 148 h 154"/>
                <a:gd name="T28" fmla="*/ 65 w 307"/>
                <a:gd name="T29" fmla="*/ 143 h 154"/>
                <a:gd name="T30" fmla="*/ 12 w 307"/>
                <a:gd name="T31" fmla="*/ 123 h 154"/>
                <a:gd name="T32" fmla="*/ 11 w 307"/>
                <a:gd name="T33" fmla="*/ 100 h 154"/>
                <a:gd name="T34" fmla="*/ 54 w 307"/>
                <a:gd name="T35" fmla="*/ 39 h 154"/>
                <a:gd name="T36" fmla="*/ 56 w 307"/>
                <a:gd name="T37" fmla="*/ 32 h 154"/>
                <a:gd name="T38" fmla="*/ 60 w 307"/>
                <a:gd name="T39" fmla="*/ 29 h 154"/>
                <a:gd name="T40" fmla="*/ 53 w 307"/>
                <a:gd name="T41" fmla="*/ 72 h 154"/>
                <a:gd name="T42" fmla="*/ 73 w 307"/>
                <a:gd name="T43" fmla="*/ 131 h 154"/>
                <a:gd name="T44" fmla="*/ 110 w 307"/>
                <a:gd name="T45" fmla="*/ 80 h 154"/>
                <a:gd name="T46" fmla="*/ 120 w 307"/>
                <a:gd name="T47" fmla="*/ 12 h 154"/>
                <a:gd name="T48" fmla="*/ 125 w 307"/>
                <a:gd name="T49" fmla="*/ 0 h 154"/>
                <a:gd name="T50" fmla="*/ 125 w 307"/>
                <a:gd name="T51" fmla="*/ 79 h 154"/>
                <a:gd name="T52" fmla="*/ 154 w 307"/>
                <a:gd name="T53" fmla="*/ 13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7" h="154">
                  <a:moveTo>
                    <a:pt x="154" y="132"/>
                  </a:moveTo>
                  <a:cubicBezTo>
                    <a:pt x="155" y="131"/>
                    <a:pt x="155" y="131"/>
                    <a:pt x="156" y="131"/>
                  </a:cubicBezTo>
                  <a:cubicBezTo>
                    <a:pt x="176" y="117"/>
                    <a:pt x="185" y="99"/>
                    <a:pt x="182" y="73"/>
                  </a:cubicBezTo>
                  <a:cubicBezTo>
                    <a:pt x="180" y="49"/>
                    <a:pt x="182" y="25"/>
                    <a:pt x="184" y="0"/>
                  </a:cubicBezTo>
                  <a:cubicBezTo>
                    <a:pt x="188" y="23"/>
                    <a:pt x="192" y="47"/>
                    <a:pt x="196" y="70"/>
                  </a:cubicBezTo>
                  <a:cubicBezTo>
                    <a:pt x="196" y="71"/>
                    <a:pt x="196" y="71"/>
                    <a:pt x="196" y="72"/>
                  </a:cubicBezTo>
                  <a:cubicBezTo>
                    <a:pt x="197" y="99"/>
                    <a:pt x="206" y="121"/>
                    <a:pt x="234" y="131"/>
                  </a:cubicBezTo>
                  <a:cubicBezTo>
                    <a:pt x="249" y="116"/>
                    <a:pt x="263" y="100"/>
                    <a:pt x="255" y="74"/>
                  </a:cubicBezTo>
                  <a:cubicBezTo>
                    <a:pt x="250" y="58"/>
                    <a:pt x="249" y="41"/>
                    <a:pt x="248" y="23"/>
                  </a:cubicBezTo>
                  <a:cubicBezTo>
                    <a:pt x="252" y="37"/>
                    <a:pt x="257" y="50"/>
                    <a:pt x="260" y="64"/>
                  </a:cubicBezTo>
                  <a:cubicBezTo>
                    <a:pt x="263" y="77"/>
                    <a:pt x="269" y="86"/>
                    <a:pt x="281" y="91"/>
                  </a:cubicBezTo>
                  <a:cubicBezTo>
                    <a:pt x="286" y="93"/>
                    <a:pt x="291" y="96"/>
                    <a:pt x="295" y="99"/>
                  </a:cubicBezTo>
                  <a:cubicBezTo>
                    <a:pt x="307" y="106"/>
                    <a:pt x="307" y="117"/>
                    <a:pt x="295" y="124"/>
                  </a:cubicBezTo>
                  <a:cubicBezTo>
                    <a:pt x="271" y="138"/>
                    <a:pt x="245" y="146"/>
                    <a:pt x="217" y="148"/>
                  </a:cubicBezTo>
                  <a:cubicBezTo>
                    <a:pt x="166" y="150"/>
                    <a:pt x="115" y="154"/>
                    <a:pt x="65" y="143"/>
                  </a:cubicBezTo>
                  <a:cubicBezTo>
                    <a:pt x="46" y="140"/>
                    <a:pt x="29" y="131"/>
                    <a:pt x="12" y="123"/>
                  </a:cubicBezTo>
                  <a:cubicBezTo>
                    <a:pt x="1" y="118"/>
                    <a:pt x="0" y="104"/>
                    <a:pt x="11" y="100"/>
                  </a:cubicBezTo>
                  <a:cubicBezTo>
                    <a:pt x="41" y="89"/>
                    <a:pt x="49" y="66"/>
                    <a:pt x="54" y="39"/>
                  </a:cubicBezTo>
                  <a:cubicBezTo>
                    <a:pt x="54" y="36"/>
                    <a:pt x="55" y="34"/>
                    <a:pt x="56" y="32"/>
                  </a:cubicBezTo>
                  <a:cubicBezTo>
                    <a:pt x="57" y="31"/>
                    <a:pt x="58" y="31"/>
                    <a:pt x="60" y="29"/>
                  </a:cubicBezTo>
                  <a:cubicBezTo>
                    <a:pt x="58" y="44"/>
                    <a:pt x="55" y="58"/>
                    <a:pt x="53" y="72"/>
                  </a:cubicBezTo>
                  <a:cubicBezTo>
                    <a:pt x="49" y="105"/>
                    <a:pt x="49" y="105"/>
                    <a:pt x="73" y="131"/>
                  </a:cubicBezTo>
                  <a:cubicBezTo>
                    <a:pt x="95" y="120"/>
                    <a:pt x="109" y="106"/>
                    <a:pt x="110" y="80"/>
                  </a:cubicBezTo>
                  <a:cubicBezTo>
                    <a:pt x="111" y="57"/>
                    <a:pt x="117" y="35"/>
                    <a:pt x="120" y="12"/>
                  </a:cubicBezTo>
                  <a:cubicBezTo>
                    <a:pt x="121" y="8"/>
                    <a:pt x="122" y="4"/>
                    <a:pt x="125" y="0"/>
                  </a:cubicBezTo>
                  <a:cubicBezTo>
                    <a:pt x="125" y="27"/>
                    <a:pt x="128" y="53"/>
                    <a:pt x="125" y="79"/>
                  </a:cubicBezTo>
                  <a:cubicBezTo>
                    <a:pt x="122" y="105"/>
                    <a:pt x="136" y="119"/>
                    <a:pt x="154"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2" name="Freeform 37">
              <a:extLst>
                <a:ext uri="{FF2B5EF4-FFF2-40B4-BE49-F238E27FC236}">
                  <a16:creationId xmlns:a16="http://schemas.microsoft.com/office/drawing/2014/main" id="{FAA89BE0-E076-4991-AEE2-F95E1FF55880}"/>
                </a:ext>
              </a:extLst>
            </p:cNvPr>
            <p:cNvSpPr>
              <a:spLocks/>
            </p:cNvSpPr>
            <p:nvPr/>
          </p:nvSpPr>
          <p:spPr bwMode="auto">
            <a:xfrm>
              <a:off x="3136" y="1390"/>
              <a:ext cx="175" cy="105"/>
            </a:xfrm>
            <a:custGeom>
              <a:avLst/>
              <a:gdLst>
                <a:gd name="T0" fmla="*/ 206 w 206"/>
                <a:gd name="T1" fmla="*/ 124 h 124"/>
                <a:gd name="T2" fmla="*/ 0 w 206"/>
                <a:gd name="T3" fmla="*/ 41 h 124"/>
                <a:gd name="T4" fmla="*/ 123 w 206"/>
                <a:gd name="T5" fmla="*/ 14 h 124"/>
                <a:gd name="T6" fmla="*/ 206 w 206"/>
                <a:gd name="T7" fmla="*/ 124 h 124"/>
              </a:gdLst>
              <a:ahLst/>
              <a:cxnLst>
                <a:cxn ang="0">
                  <a:pos x="T0" y="T1"/>
                </a:cxn>
                <a:cxn ang="0">
                  <a:pos x="T2" y="T3"/>
                </a:cxn>
                <a:cxn ang="0">
                  <a:pos x="T4" y="T5"/>
                </a:cxn>
                <a:cxn ang="0">
                  <a:pos x="T6" y="T7"/>
                </a:cxn>
              </a:cxnLst>
              <a:rect l="0" t="0" r="r" b="b"/>
              <a:pathLst>
                <a:path w="206" h="124">
                  <a:moveTo>
                    <a:pt x="206" y="124"/>
                  </a:moveTo>
                  <a:cubicBezTo>
                    <a:pt x="128" y="118"/>
                    <a:pt x="65" y="82"/>
                    <a:pt x="0" y="41"/>
                  </a:cubicBezTo>
                  <a:cubicBezTo>
                    <a:pt x="39" y="11"/>
                    <a:pt x="78" y="0"/>
                    <a:pt x="123" y="14"/>
                  </a:cubicBezTo>
                  <a:cubicBezTo>
                    <a:pt x="167" y="28"/>
                    <a:pt x="202" y="73"/>
                    <a:pt x="206"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3" name="Freeform 38">
              <a:extLst>
                <a:ext uri="{FF2B5EF4-FFF2-40B4-BE49-F238E27FC236}">
                  <a16:creationId xmlns:a16="http://schemas.microsoft.com/office/drawing/2014/main" id="{509B381E-AA46-4E38-8A3D-C91EEC5ED412}"/>
                </a:ext>
              </a:extLst>
            </p:cNvPr>
            <p:cNvSpPr>
              <a:spLocks/>
            </p:cNvSpPr>
            <p:nvPr/>
          </p:nvSpPr>
          <p:spPr bwMode="auto">
            <a:xfrm>
              <a:off x="1176" y="1400"/>
              <a:ext cx="148" cy="85"/>
            </a:xfrm>
            <a:custGeom>
              <a:avLst/>
              <a:gdLst>
                <a:gd name="T0" fmla="*/ 2 w 174"/>
                <a:gd name="T1" fmla="*/ 100 h 100"/>
                <a:gd name="T2" fmla="*/ 39 w 174"/>
                <a:gd name="T3" fmla="*/ 21 h 100"/>
                <a:gd name="T4" fmla="*/ 130 w 174"/>
                <a:gd name="T5" fmla="*/ 18 h 100"/>
                <a:gd name="T6" fmla="*/ 173 w 174"/>
                <a:gd name="T7" fmla="*/ 100 h 100"/>
                <a:gd name="T8" fmla="*/ 2 w 174"/>
                <a:gd name="T9" fmla="*/ 100 h 100"/>
              </a:gdLst>
              <a:ahLst/>
              <a:cxnLst>
                <a:cxn ang="0">
                  <a:pos x="T0" y="T1"/>
                </a:cxn>
                <a:cxn ang="0">
                  <a:pos x="T2" y="T3"/>
                </a:cxn>
                <a:cxn ang="0">
                  <a:pos x="T4" y="T5"/>
                </a:cxn>
                <a:cxn ang="0">
                  <a:pos x="T6" y="T7"/>
                </a:cxn>
                <a:cxn ang="0">
                  <a:pos x="T8" y="T9"/>
                </a:cxn>
              </a:cxnLst>
              <a:rect l="0" t="0" r="r" b="b"/>
              <a:pathLst>
                <a:path w="174" h="100">
                  <a:moveTo>
                    <a:pt x="2" y="100"/>
                  </a:moveTo>
                  <a:cubicBezTo>
                    <a:pt x="0" y="67"/>
                    <a:pt x="11" y="40"/>
                    <a:pt x="39" y="21"/>
                  </a:cubicBezTo>
                  <a:cubicBezTo>
                    <a:pt x="68" y="1"/>
                    <a:pt x="100" y="0"/>
                    <a:pt x="130" y="18"/>
                  </a:cubicBezTo>
                  <a:cubicBezTo>
                    <a:pt x="161" y="36"/>
                    <a:pt x="174" y="64"/>
                    <a:pt x="173" y="100"/>
                  </a:cubicBezTo>
                  <a:cubicBezTo>
                    <a:pt x="116" y="100"/>
                    <a:pt x="60" y="100"/>
                    <a:pt x="2"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4" name="Freeform 39">
              <a:extLst>
                <a:ext uri="{FF2B5EF4-FFF2-40B4-BE49-F238E27FC236}">
                  <a16:creationId xmlns:a16="http://schemas.microsoft.com/office/drawing/2014/main" id="{49697CE3-7037-4944-9D87-7B25DDD38C0B}"/>
                </a:ext>
              </a:extLst>
            </p:cNvPr>
            <p:cNvSpPr>
              <a:spLocks/>
            </p:cNvSpPr>
            <p:nvPr/>
          </p:nvSpPr>
          <p:spPr bwMode="auto">
            <a:xfrm>
              <a:off x="996" y="1538"/>
              <a:ext cx="125" cy="96"/>
            </a:xfrm>
            <a:custGeom>
              <a:avLst/>
              <a:gdLst>
                <a:gd name="T0" fmla="*/ 0 w 146"/>
                <a:gd name="T1" fmla="*/ 98 h 112"/>
                <a:gd name="T2" fmla="*/ 1 w 146"/>
                <a:gd name="T3" fmla="*/ 33 h 112"/>
                <a:gd name="T4" fmla="*/ 10 w 146"/>
                <a:gd name="T5" fmla="*/ 22 h 112"/>
                <a:gd name="T6" fmla="*/ 98 w 146"/>
                <a:gd name="T7" fmla="*/ 15 h 112"/>
                <a:gd name="T8" fmla="*/ 145 w 146"/>
                <a:gd name="T9" fmla="*/ 89 h 112"/>
                <a:gd name="T10" fmla="*/ 145 w 146"/>
                <a:gd name="T11" fmla="*/ 109 h 112"/>
                <a:gd name="T12" fmla="*/ 74 w 146"/>
                <a:gd name="T13" fmla="*/ 110 h 112"/>
                <a:gd name="T14" fmla="*/ 56 w 146"/>
                <a:gd name="T15" fmla="*/ 110 h 112"/>
                <a:gd name="T16" fmla="*/ 0 w 146"/>
                <a:gd name="T17" fmla="*/ 9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12">
                  <a:moveTo>
                    <a:pt x="0" y="98"/>
                  </a:moveTo>
                  <a:cubicBezTo>
                    <a:pt x="0" y="79"/>
                    <a:pt x="0" y="56"/>
                    <a:pt x="1" y="33"/>
                  </a:cubicBezTo>
                  <a:cubicBezTo>
                    <a:pt x="1" y="29"/>
                    <a:pt x="6" y="24"/>
                    <a:pt x="10" y="22"/>
                  </a:cubicBezTo>
                  <a:cubicBezTo>
                    <a:pt x="38" y="3"/>
                    <a:pt x="68" y="0"/>
                    <a:pt x="98" y="15"/>
                  </a:cubicBezTo>
                  <a:cubicBezTo>
                    <a:pt x="128" y="30"/>
                    <a:pt x="144" y="56"/>
                    <a:pt x="145" y="89"/>
                  </a:cubicBezTo>
                  <a:cubicBezTo>
                    <a:pt x="146" y="95"/>
                    <a:pt x="145" y="101"/>
                    <a:pt x="145" y="109"/>
                  </a:cubicBezTo>
                  <a:cubicBezTo>
                    <a:pt x="121" y="97"/>
                    <a:pt x="98" y="101"/>
                    <a:pt x="74" y="110"/>
                  </a:cubicBezTo>
                  <a:cubicBezTo>
                    <a:pt x="69" y="112"/>
                    <a:pt x="62" y="111"/>
                    <a:pt x="56" y="110"/>
                  </a:cubicBezTo>
                  <a:cubicBezTo>
                    <a:pt x="38" y="106"/>
                    <a:pt x="20" y="102"/>
                    <a:pt x="0"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5" name="Freeform 40">
              <a:extLst>
                <a:ext uri="{FF2B5EF4-FFF2-40B4-BE49-F238E27FC236}">
                  <a16:creationId xmlns:a16="http://schemas.microsoft.com/office/drawing/2014/main" id="{5FE092A6-8B09-4665-802D-ED60EEBCCA67}"/>
                </a:ext>
              </a:extLst>
            </p:cNvPr>
            <p:cNvSpPr>
              <a:spLocks/>
            </p:cNvSpPr>
            <p:nvPr/>
          </p:nvSpPr>
          <p:spPr bwMode="auto">
            <a:xfrm>
              <a:off x="1374" y="1532"/>
              <a:ext cx="132" cy="101"/>
            </a:xfrm>
            <a:custGeom>
              <a:avLst/>
              <a:gdLst>
                <a:gd name="T0" fmla="*/ 8 w 155"/>
                <a:gd name="T1" fmla="*/ 116 h 118"/>
                <a:gd name="T2" fmla="*/ 117 w 155"/>
                <a:gd name="T3" fmla="*/ 16 h 118"/>
                <a:gd name="T4" fmla="*/ 129 w 155"/>
                <a:gd name="T5" fmla="*/ 21 h 118"/>
                <a:gd name="T6" fmla="*/ 153 w 155"/>
                <a:gd name="T7" fmla="*/ 57 h 118"/>
                <a:gd name="T8" fmla="*/ 152 w 155"/>
                <a:gd name="T9" fmla="*/ 105 h 118"/>
                <a:gd name="T10" fmla="*/ 95 w 155"/>
                <a:gd name="T11" fmla="*/ 117 h 118"/>
                <a:gd name="T12" fmla="*/ 76 w 155"/>
                <a:gd name="T13" fmla="*/ 116 h 118"/>
                <a:gd name="T14" fmla="*/ 8 w 155"/>
                <a:gd name="T15" fmla="*/ 116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18">
                  <a:moveTo>
                    <a:pt x="8" y="116"/>
                  </a:moveTo>
                  <a:cubicBezTo>
                    <a:pt x="0" y="44"/>
                    <a:pt x="60" y="0"/>
                    <a:pt x="117" y="16"/>
                  </a:cubicBezTo>
                  <a:cubicBezTo>
                    <a:pt x="121" y="17"/>
                    <a:pt x="125" y="19"/>
                    <a:pt x="129" y="21"/>
                  </a:cubicBezTo>
                  <a:cubicBezTo>
                    <a:pt x="146" y="27"/>
                    <a:pt x="155" y="37"/>
                    <a:pt x="153" y="57"/>
                  </a:cubicBezTo>
                  <a:cubicBezTo>
                    <a:pt x="150" y="74"/>
                    <a:pt x="152" y="91"/>
                    <a:pt x="152" y="105"/>
                  </a:cubicBezTo>
                  <a:cubicBezTo>
                    <a:pt x="132" y="109"/>
                    <a:pt x="114" y="114"/>
                    <a:pt x="95" y="117"/>
                  </a:cubicBezTo>
                  <a:cubicBezTo>
                    <a:pt x="89" y="118"/>
                    <a:pt x="82" y="118"/>
                    <a:pt x="76" y="116"/>
                  </a:cubicBezTo>
                  <a:cubicBezTo>
                    <a:pt x="54" y="107"/>
                    <a:pt x="32" y="104"/>
                    <a:pt x="8"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6" name="Freeform 41">
              <a:extLst>
                <a:ext uri="{FF2B5EF4-FFF2-40B4-BE49-F238E27FC236}">
                  <a16:creationId xmlns:a16="http://schemas.microsoft.com/office/drawing/2014/main" id="{DA4C8DB2-6005-4500-8897-FCF9248FC467}"/>
                </a:ext>
              </a:extLst>
            </p:cNvPr>
            <p:cNvSpPr>
              <a:spLocks/>
            </p:cNvSpPr>
            <p:nvPr/>
          </p:nvSpPr>
          <p:spPr bwMode="auto">
            <a:xfrm>
              <a:off x="1692" y="1713"/>
              <a:ext cx="477" cy="42"/>
            </a:xfrm>
            <a:custGeom>
              <a:avLst/>
              <a:gdLst>
                <a:gd name="T0" fmla="*/ 559 w 559"/>
                <a:gd name="T1" fmla="*/ 23 h 49"/>
                <a:gd name="T2" fmla="*/ 513 w 559"/>
                <a:gd name="T3" fmla="*/ 40 h 49"/>
                <a:gd name="T4" fmla="*/ 397 w 559"/>
                <a:gd name="T5" fmla="*/ 47 h 49"/>
                <a:gd name="T6" fmla="*/ 158 w 559"/>
                <a:gd name="T7" fmla="*/ 27 h 49"/>
                <a:gd name="T8" fmla="*/ 65 w 559"/>
                <a:gd name="T9" fmla="*/ 23 h 49"/>
                <a:gd name="T10" fmla="*/ 18 w 559"/>
                <a:gd name="T11" fmla="*/ 17 h 49"/>
                <a:gd name="T12" fmla="*/ 0 w 559"/>
                <a:gd name="T13" fmla="*/ 5 h 49"/>
                <a:gd name="T14" fmla="*/ 1 w 559"/>
                <a:gd name="T15" fmla="*/ 0 h 49"/>
                <a:gd name="T16" fmla="*/ 36 w 559"/>
                <a:gd name="T17" fmla="*/ 0 h 49"/>
                <a:gd name="T18" fmla="*/ 276 w 559"/>
                <a:gd name="T19" fmla="*/ 15 h 49"/>
                <a:gd name="T20" fmla="*/ 450 w 559"/>
                <a:gd name="T21" fmla="*/ 25 h 49"/>
                <a:gd name="T22" fmla="*/ 557 w 559"/>
                <a:gd name="T23" fmla="*/ 18 h 49"/>
                <a:gd name="T24" fmla="*/ 559 w 559"/>
                <a:gd name="T25" fmla="*/ 2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9" h="49">
                  <a:moveTo>
                    <a:pt x="559" y="23"/>
                  </a:moveTo>
                  <a:cubicBezTo>
                    <a:pt x="544" y="29"/>
                    <a:pt x="529" y="38"/>
                    <a:pt x="513" y="40"/>
                  </a:cubicBezTo>
                  <a:cubicBezTo>
                    <a:pt x="474" y="44"/>
                    <a:pt x="435" y="49"/>
                    <a:pt x="397" y="47"/>
                  </a:cubicBezTo>
                  <a:cubicBezTo>
                    <a:pt x="317" y="43"/>
                    <a:pt x="238" y="33"/>
                    <a:pt x="158" y="27"/>
                  </a:cubicBezTo>
                  <a:cubicBezTo>
                    <a:pt x="127" y="24"/>
                    <a:pt x="96" y="25"/>
                    <a:pt x="65" y="23"/>
                  </a:cubicBezTo>
                  <a:cubicBezTo>
                    <a:pt x="49" y="23"/>
                    <a:pt x="33" y="20"/>
                    <a:pt x="18" y="17"/>
                  </a:cubicBezTo>
                  <a:cubicBezTo>
                    <a:pt x="11" y="15"/>
                    <a:pt x="6" y="9"/>
                    <a:pt x="0" y="5"/>
                  </a:cubicBezTo>
                  <a:cubicBezTo>
                    <a:pt x="0" y="3"/>
                    <a:pt x="1" y="2"/>
                    <a:pt x="1" y="0"/>
                  </a:cubicBezTo>
                  <a:cubicBezTo>
                    <a:pt x="13" y="0"/>
                    <a:pt x="25" y="0"/>
                    <a:pt x="36" y="0"/>
                  </a:cubicBezTo>
                  <a:cubicBezTo>
                    <a:pt x="116" y="5"/>
                    <a:pt x="196" y="7"/>
                    <a:pt x="276" y="15"/>
                  </a:cubicBezTo>
                  <a:cubicBezTo>
                    <a:pt x="334" y="21"/>
                    <a:pt x="391" y="28"/>
                    <a:pt x="450" y="25"/>
                  </a:cubicBezTo>
                  <a:cubicBezTo>
                    <a:pt x="486" y="23"/>
                    <a:pt x="521" y="20"/>
                    <a:pt x="557" y="18"/>
                  </a:cubicBezTo>
                  <a:cubicBezTo>
                    <a:pt x="558" y="19"/>
                    <a:pt x="558" y="21"/>
                    <a:pt x="55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7" name="Freeform 42">
              <a:extLst>
                <a:ext uri="{FF2B5EF4-FFF2-40B4-BE49-F238E27FC236}">
                  <a16:creationId xmlns:a16="http://schemas.microsoft.com/office/drawing/2014/main" id="{78170FAB-3A50-44FA-A050-9F656ED6B0B5}"/>
                </a:ext>
              </a:extLst>
            </p:cNvPr>
            <p:cNvSpPr>
              <a:spLocks noEditPoints="1"/>
            </p:cNvSpPr>
            <p:nvPr/>
          </p:nvSpPr>
          <p:spPr bwMode="auto">
            <a:xfrm>
              <a:off x="1842" y="3028"/>
              <a:ext cx="180" cy="57"/>
            </a:xfrm>
            <a:custGeom>
              <a:avLst/>
              <a:gdLst>
                <a:gd name="T0" fmla="*/ 1 w 211"/>
                <a:gd name="T1" fmla="*/ 66 h 66"/>
                <a:gd name="T2" fmla="*/ 1 w 211"/>
                <a:gd name="T3" fmla="*/ 12 h 66"/>
                <a:gd name="T4" fmla="*/ 14 w 211"/>
                <a:gd name="T5" fmla="*/ 1 h 66"/>
                <a:gd name="T6" fmla="*/ 198 w 211"/>
                <a:gd name="T7" fmla="*/ 1 h 66"/>
                <a:gd name="T8" fmla="*/ 209 w 211"/>
                <a:gd name="T9" fmla="*/ 12 h 66"/>
                <a:gd name="T10" fmla="*/ 210 w 211"/>
                <a:gd name="T11" fmla="*/ 66 h 66"/>
                <a:gd name="T12" fmla="*/ 1 w 211"/>
                <a:gd name="T13" fmla="*/ 66 h 66"/>
                <a:gd name="T14" fmla="*/ 123 w 211"/>
                <a:gd name="T15" fmla="*/ 47 h 66"/>
                <a:gd name="T16" fmla="*/ 123 w 211"/>
                <a:gd name="T17" fmla="*/ 30 h 66"/>
                <a:gd name="T18" fmla="*/ 40 w 211"/>
                <a:gd name="T19" fmla="*/ 30 h 66"/>
                <a:gd name="T20" fmla="*/ 40 w 211"/>
                <a:gd name="T21" fmla="*/ 47 h 66"/>
                <a:gd name="T22" fmla="*/ 123 w 211"/>
                <a:gd name="T23" fmla="*/ 47 h 66"/>
                <a:gd name="T24" fmla="*/ 171 w 211"/>
                <a:gd name="T25" fmla="*/ 30 h 66"/>
                <a:gd name="T26" fmla="*/ 144 w 211"/>
                <a:gd name="T27" fmla="*/ 30 h 66"/>
                <a:gd name="T28" fmla="*/ 144 w 211"/>
                <a:gd name="T29" fmla="*/ 47 h 66"/>
                <a:gd name="T30" fmla="*/ 171 w 211"/>
                <a:gd name="T31" fmla="*/ 47 h 66"/>
                <a:gd name="T32" fmla="*/ 171 w 211"/>
                <a:gd name="T33"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66">
                  <a:moveTo>
                    <a:pt x="1" y="66"/>
                  </a:moveTo>
                  <a:cubicBezTo>
                    <a:pt x="1" y="48"/>
                    <a:pt x="0" y="30"/>
                    <a:pt x="1" y="12"/>
                  </a:cubicBezTo>
                  <a:cubicBezTo>
                    <a:pt x="1" y="8"/>
                    <a:pt x="9" y="1"/>
                    <a:pt x="14" y="1"/>
                  </a:cubicBezTo>
                  <a:cubicBezTo>
                    <a:pt x="75" y="0"/>
                    <a:pt x="137" y="0"/>
                    <a:pt x="198" y="1"/>
                  </a:cubicBezTo>
                  <a:cubicBezTo>
                    <a:pt x="202" y="1"/>
                    <a:pt x="209" y="8"/>
                    <a:pt x="209" y="12"/>
                  </a:cubicBezTo>
                  <a:cubicBezTo>
                    <a:pt x="211" y="30"/>
                    <a:pt x="210" y="48"/>
                    <a:pt x="210" y="66"/>
                  </a:cubicBezTo>
                  <a:cubicBezTo>
                    <a:pt x="140" y="66"/>
                    <a:pt x="71" y="66"/>
                    <a:pt x="1" y="66"/>
                  </a:cubicBezTo>
                  <a:close/>
                  <a:moveTo>
                    <a:pt x="123" y="47"/>
                  </a:moveTo>
                  <a:cubicBezTo>
                    <a:pt x="123" y="40"/>
                    <a:pt x="123" y="35"/>
                    <a:pt x="123" y="30"/>
                  </a:cubicBezTo>
                  <a:cubicBezTo>
                    <a:pt x="95" y="30"/>
                    <a:pt x="68" y="30"/>
                    <a:pt x="40" y="30"/>
                  </a:cubicBezTo>
                  <a:cubicBezTo>
                    <a:pt x="40" y="36"/>
                    <a:pt x="40" y="42"/>
                    <a:pt x="40" y="47"/>
                  </a:cubicBezTo>
                  <a:cubicBezTo>
                    <a:pt x="68" y="47"/>
                    <a:pt x="95" y="47"/>
                    <a:pt x="123" y="47"/>
                  </a:cubicBezTo>
                  <a:close/>
                  <a:moveTo>
                    <a:pt x="171" y="30"/>
                  </a:moveTo>
                  <a:cubicBezTo>
                    <a:pt x="162" y="30"/>
                    <a:pt x="153" y="30"/>
                    <a:pt x="144" y="30"/>
                  </a:cubicBezTo>
                  <a:cubicBezTo>
                    <a:pt x="144" y="36"/>
                    <a:pt x="144" y="41"/>
                    <a:pt x="144" y="47"/>
                  </a:cubicBezTo>
                  <a:cubicBezTo>
                    <a:pt x="154" y="47"/>
                    <a:pt x="162" y="47"/>
                    <a:pt x="171" y="47"/>
                  </a:cubicBezTo>
                  <a:cubicBezTo>
                    <a:pt x="171" y="41"/>
                    <a:pt x="171" y="36"/>
                    <a:pt x="171"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8" name="Freeform 43">
              <a:extLst>
                <a:ext uri="{FF2B5EF4-FFF2-40B4-BE49-F238E27FC236}">
                  <a16:creationId xmlns:a16="http://schemas.microsoft.com/office/drawing/2014/main" id="{E7AEC86E-2DBF-4EF6-A637-CD141CF10E5F}"/>
                </a:ext>
              </a:extLst>
            </p:cNvPr>
            <p:cNvSpPr>
              <a:spLocks/>
            </p:cNvSpPr>
            <p:nvPr/>
          </p:nvSpPr>
          <p:spPr bwMode="auto">
            <a:xfrm>
              <a:off x="996" y="1400"/>
              <a:ext cx="128" cy="85"/>
            </a:xfrm>
            <a:custGeom>
              <a:avLst/>
              <a:gdLst>
                <a:gd name="T0" fmla="*/ 144 w 149"/>
                <a:gd name="T1" fmla="*/ 100 h 100"/>
                <a:gd name="T2" fmla="*/ 0 w 149"/>
                <a:gd name="T3" fmla="*/ 100 h 100"/>
                <a:gd name="T4" fmla="*/ 0 w 149"/>
                <a:gd name="T5" fmla="*/ 33 h 100"/>
                <a:gd name="T6" fmla="*/ 5 w 149"/>
                <a:gd name="T7" fmla="*/ 25 h 100"/>
                <a:gd name="T8" fmla="*/ 100 w 149"/>
                <a:gd name="T9" fmla="*/ 16 h 100"/>
                <a:gd name="T10" fmla="*/ 144 w 149"/>
                <a:gd name="T11" fmla="*/ 100 h 100"/>
              </a:gdLst>
              <a:ahLst/>
              <a:cxnLst>
                <a:cxn ang="0">
                  <a:pos x="T0" y="T1"/>
                </a:cxn>
                <a:cxn ang="0">
                  <a:pos x="T2" y="T3"/>
                </a:cxn>
                <a:cxn ang="0">
                  <a:pos x="T4" y="T5"/>
                </a:cxn>
                <a:cxn ang="0">
                  <a:pos x="T6" y="T7"/>
                </a:cxn>
                <a:cxn ang="0">
                  <a:pos x="T8" y="T9"/>
                </a:cxn>
                <a:cxn ang="0">
                  <a:pos x="T10" y="T11"/>
                </a:cxn>
              </a:cxnLst>
              <a:rect l="0" t="0" r="r" b="b"/>
              <a:pathLst>
                <a:path w="149" h="100">
                  <a:moveTo>
                    <a:pt x="144" y="100"/>
                  </a:moveTo>
                  <a:cubicBezTo>
                    <a:pt x="97" y="100"/>
                    <a:pt x="49" y="100"/>
                    <a:pt x="0" y="100"/>
                  </a:cubicBezTo>
                  <a:cubicBezTo>
                    <a:pt x="0" y="78"/>
                    <a:pt x="0" y="56"/>
                    <a:pt x="0" y="33"/>
                  </a:cubicBezTo>
                  <a:cubicBezTo>
                    <a:pt x="1" y="31"/>
                    <a:pt x="3" y="27"/>
                    <a:pt x="5" y="25"/>
                  </a:cubicBezTo>
                  <a:cubicBezTo>
                    <a:pt x="28" y="4"/>
                    <a:pt x="70" y="0"/>
                    <a:pt x="100" y="16"/>
                  </a:cubicBezTo>
                  <a:cubicBezTo>
                    <a:pt x="131" y="32"/>
                    <a:pt x="149" y="67"/>
                    <a:pt x="144"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39" name="Freeform 44">
              <a:extLst>
                <a:ext uri="{FF2B5EF4-FFF2-40B4-BE49-F238E27FC236}">
                  <a16:creationId xmlns:a16="http://schemas.microsoft.com/office/drawing/2014/main" id="{7E7B6686-9B0D-4836-B00C-80583FF75FF4}"/>
                </a:ext>
              </a:extLst>
            </p:cNvPr>
            <p:cNvSpPr>
              <a:spLocks/>
            </p:cNvSpPr>
            <p:nvPr/>
          </p:nvSpPr>
          <p:spPr bwMode="auto">
            <a:xfrm>
              <a:off x="1380" y="1400"/>
              <a:ext cx="124" cy="85"/>
            </a:xfrm>
            <a:custGeom>
              <a:avLst/>
              <a:gdLst>
                <a:gd name="T0" fmla="*/ 0 w 146"/>
                <a:gd name="T1" fmla="*/ 100 h 100"/>
                <a:gd name="T2" fmla="*/ 45 w 146"/>
                <a:gd name="T3" fmla="*/ 17 h 100"/>
                <a:gd name="T4" fmla="*/ 135 w 146"/>
                <a:gd name="T5" fmla="*/ 21 h 100"/>
                <a:gd name="T6" fmla="*/ 145 w 146"/>
                <a:gd name="T7" fmla="*/ 41 h 100"/>
                <a:gd name="T8" fmla="*/ 145 w 146"/>
                <a:gd name="T9" fmla="*/ 100 h 100"/>
                <a:gd name="T10" fmla="*/ 0 w 146"/>
                <a:gd name="T11" fmla="*/ 100 h 100"/>
              </a:gdLst>
              <a:ahLst/>
              <a:cxnLst>
                <a:cxn ang="0">
                  <a:pos x="T0" y="T1"/>
                </a:cxn>
                <a:cxn ang="0">
                  <a:pos x="T2" y="T3"/>
                </a:cxn>
                <a:cxn ang="0">
                  <a:pos x="T4" y="T5"/>
                </a:cxn>
                <a:cxn ang="0">
                  <a:pos x="T6" y="T7"/>
                </a:cxn>
                <a:cxn ang="0">
                  <a:pos x="T8" y="T9"/>
                </a:cxn>
                <a:cxn ang="0">
                  <a:pos x="T10" y="T11"/>
                </a:cxn>
              </a:cxnLst>
              <a:rect l="0" t="0" r="r" b="b"/>
              <a:pathLst>
                <a:path w="146" h="100">
                  <a:moveTo>
                    <a:pt x="0" y="100"/>
                  </a:moveTo>
                  <a:cubicBezTo>
                    <a:pt x="0" y="63"/>
                    <a:pt x="13" y="34"/>
                    <a:pt x="45" y="17"/>
                  </a:cubicBezTo>
                  <a:cubicBezTo>
                    <a:pt x="75" y="0"/>
                    <a:pt x="105" y="3"/>
                    <a:pt x="135" y="21"/>
                  </a:cubicBezTo>
                  <a:cubicBezTo>
                    <a:pt x="142" y="25"/>
                    <a:pt x="146" y="31"/>
                    <a:pt x="145" y="41"/>
                  </a:cubicBezTo>
                  <a:cubicBezTo>
                    <a:pt x="145" y="60"/>
                    <a:pt x="145" y="79"/>
                    <a:pt x="145" y="100"/>
                  </a:cubicBezTo>
                  <a:cubicBezTo>
                    <a:pt x="97" y="100"/>
                    <a:pt x="49" y="100"/>
                    <a:pt x="0"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0" name="Freeform 45">
              <a:extLst>
                <a:ext uri="{FF2B5EF4-FFF2-40B4-BE49-F238E27FC236}">
                  <a16:creationId xmlns:a16="http://schemas.microsoft.com/office/drawing/2014/main" id="{528A1221-0F86-4AC6-B12F-1CE26E507F65}"/>
                </a:ext>
              </a:extLst>
            </p:cNvPr>
            <p:cNvSpPr>
              <a:spLocks/>
            </p:cNvSpPr>
            <p:nvPr/>
          </p:nvSpPr>
          <p:spPr bwMode="auto">
            <a:xfrm>
              <a:off x="342" y="663"/>
              <a:ext cx="249" cy="46"/>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1" name="Freeform 46">
              <a:extLst>
                <a:ext uri="{FF2B5EF4-FFF2-40B4-BE49-F238E27FC236}">
                  <a16:creationId xmlns:a16="http://schemas.microsoft.com/office/drawing/2014/main" id="{0C98E143-83A6-4F2B-AC36-665616D860C0}"/>
                </a:ext>
              </a:extLst>
            </p:cNvPr>
            <p:cNvSpPr>
              <a:spLocks/>
            </p:cNvSpPr>
            <p:nvPr/>
          </p:nvSpPr>
          <p:spPr bwMode="auto">
            <a:xfrm>
              <a:off x="531" y="2177"/>
              <a:ext cx="104" cy="217"/>
            </a:xfrm>
            <a:custGeom>
              <a:avLst/>
              <a:gdLst>
                <a:gd name="T0" fmla="*/ 101 w 121"/>
                <a:gd name="T1" fmla="*/ 0 h 255"/>
                <a:gd name="T2" fmla="*/ 110 w 121"/>
                <a:gd name="T3" fmla="*/ 123 h 255"/>
                <a:gd name="T4" fmla="*/ 118 w 121"/>
                <a:gd name="T5" fmla="*/ 232 h 255"/>
                <a:gd name="T6" fmla="*/ 111 w 121"/>
                <a:gd name="T7" fmla="*/ 247 h 255"/>
                <a:gd name="T8" fmla="*/ 0 w 121"/>
                <a:gd name="T9" fmla="*/ 252 h 255"/>
                <a:gd name="T10" fmla="*/ 101 w 121"/>
                <a:gd name="T11" fmla="*/ 0 h 255"/>
              </a:gdLst>
              <a:ahLst/>
              <a:cxnLst>
                <a:cxn ang="0">
                  <a:pos x="T0" y="T1"/>
                </a:cxn>
                <a:cxn ang="0">
                  <a:pos x="T2" y="T3"/>
                </a:cxn>
                <a:cxn ang="0">
                  <a:pos x="T4" y="T5"/>
                </a:cxn>
                <a:cxn ang="0">
                  <a:pos x="T6" y="T7"/>
                </a:cxn>
                <a:cxn ang="0">
                  <a:pos x="T8" y="T9"/>
                </a:cxn>
                <a:cxn ang="0">
                  <a:pos x="T10" y="T11"/>
                </a:cxn>
              </a:cxnLst>
              <a:rect l="0" t="0" r="r" b="b"/>
              <a:pathLst>
                <a:path w="121" h="255">
                  <a:moveTo>
                    <a:pt x="101" y="0"/>
                  </a:moveTo>
                  <a:cubicBezTo>
                    <a:pt x="104" y="41"/>
                    <a:pt x="107" y="82"/>
                    <a:pt x="110" y="123"/>
                  </a:cubicBezTo>
                  <a:cubicBezTo>
                    <a:pt x="113" y="159"/>
                    <a:pt x="116" y="195"/>
                    <a:pt x="118" y="232"/>
                  </a:cubicBezTo>
                  <a:cubicBezTo>
                    <a:pt x="119" y="238"/>
                    <a:pt x="121" y="245"/>
                    <a:pt x="111" y="247"/>
                  </a:cubicBezTo>
                  <a:cubicBezTo>
                    <a:pt x="75" y="255"/>
                    <a:pt x="39" y="254"/>
                    <a:pt x="0" y="252"/>
                  </a:cubicBezTo>
                  <a:cubicBezTo>
                    <a:pt x="69" y="180"/>
                    <a:pt x="85" y="90"/>
                    <a:pt x="10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2" name="Freeform 47">
              <a:extLst>
                <a:ext uri="{FF2B5EF4-FFF2-40B4-BE49-F238E27FC236}">
                  <a16:creationId xmlns:a16="http://schemas.microsoft.com/office/drawing/2014/main" id="{1D175797-96D0-4FF9-A6CB-B022A39E1999}"/>
                </a:ext>
              </a:extLst>
            </p:cNvPr>
            <p:cNvSpPr>
              <a:spLocks/>
            </p:cNvSpPr>
            <p:nvPr/>
          </p:nvSpPr>
          <p:spPr bwMode="auto">
            <a:xfrm>
              <a:off x="1715" y="1513"/>
              <a:ext cx="126" cy="99"/>
            </a:xfrm>
            <a:custGeom>
              <a:avLst/>
              <a:gdLst>
                <a:gd name="T0" fmla="*/ 5 w 148"/>
                <a:gd name="T1" fmla="*/ 18 h 117"/>
                <a:gd name="T2" fmla="*/ 111 w 148"/>
                <a:gd name="T3" fmla="*/ 6 h 117"/>
                <a:gd name="T4" fmla="*/ 133 w 148"/>
                <a:gd name="T5" fmla="*/ 2 h 117"/>
                <a:gd name="T6" fmla="*/ 148 w 148"/>
                <a:gd name="T7" fmla="*/ 12 h 117"/>
                <a:gd name="T8" fmla="*/ 147 w 148"/>
                <a:gd name="T9" fmla="*/ 38 h 117"/>
                <a:gd name="T10" fmla="*/ 141 w 148"/>
                <a:gd name="T11" fmla="*/ 52 h 117"/>
                <a:gd name="T12" fmla="*/ 53 w 148"/>
                <a:gd name="T13" fmla="*/ 117 h 117"/>
                <a:gd name="T14" fmla="*/ 50 w 148"/>
                <a:gd name="T15" fmla="*/ 117 h 117"/>
                <a:gd name="T16" fmla="*/ 5 w 148"/>
                <a:gd name="T17" fmla="*/ 71 h 117"/>
                <a:gd name="T18" fmla="*/ 0 w 148"/>
                <a:gd name="T19" fmla="*/ 61 h 117"/>
                <a:gd name="T20" fmla="*/ 5 w 148"/>
                <a:gd name="T21"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 h="117">
                  <a:moveTo>
                    <a:pt x="5" y="18"/>
                  </a:moveTo>
                  <a:cubicBezTo>
                    <a:pt x="41" y="14"/>
                    <a:pt x="76" y="10"/>
                    <a:pt x="111" y="6"/>
                  </a:cubicBezTo>
                  <a:cubicBezTo>
                    <a:pt x="118" y="5"/>
                    <a:pt x="126" y="4"/>
                    <a:pt x="133" y="2"/>
                  </a:cubicBezTo>
                  <a:cubicBezTo>
                    <a:pt x="142" y="0"/>
                    <a:pt x="148" y="2"/>
                    <a:pt x="148" y="12"/>
                  </a:cubicBezTo>
                  <a:cubicBezTo>
                    <a:pt x="147" y="21"/>
                    <a:pt x="148" y="30"/>
                    <a:pt x="147" y="38"/>
                  </a:cubicBezTo>
                  <a:cubicBezTo>
                    <a:pt x="147" y="43"/>
                    <a:pt x="144" y="49"/>
                    <a:pt x="141" y="52"/>
                  </a:cubicBezTo>
                  <a:cubicBezTo>
                    <a:pt x="112" y="74"/>
                    <a:pt x="82" y="95"/>
                    <a:pt x="53" y="117"/>
                  </a:cubicBezTo>
                  <a:cubicBezTo>
                    <a:pt x="52" y="117"/>
                    <a:pt x="52" y="117"/>
                    <a:pt x="50" y="117"/>
                  </a:cubicBezTo>
                  <a:cubicBezTo>
                    <a:pt x="35" y="102"/>
                    <a:pt x="20" y="87"/>
                    <a:pt x="5" y="71"/>
                  </a:cubicBezTo>
                  <a:cubicBezTo>
                    <a:pt x="2" y="69"/>
                    <a:pt x="0" y="64"/>
                    <a:pt x="0" y="61"/>
                  </a:cubicBezTo>
                  <a:cubicBezTo>
                    <a:pt x="1" y="47"/>
                    <a:pt x="3" y="33"/>
                    <a:pt x="5"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3" name="Freeform 48">
              <a:extLst>
                <a:ext uri="{FF2B5EF4-FFF2-40B4-BE49-F238E27FC236}">
                  <a16:creationId xmlns:a16="http://schemas.microsoft.com/office/drawing/2014/main" id="{14BD5A88-3637-4BDD-9CA9-D3AB9828B8BF}"/>
                </a:ext>
              </a:extLst>
            </p:cNvPr>
            <p:cNvSpPr>
              <a:spLocks/>
            </p:cNvSpPr>
            <p:nvPr/>
          </p:nvSpPr>
          <p:spPr bwMode="auto">
            <a:xfrm>
              <a:off x="3159" y="2111"/>
              <a:ext cx="275" cy="39"/>
            </a:xfrm>
            <a:custGeom>
              <a:avLst/>
              <a:gdLst>
                <a:gd name="T0" fmla="*/ 323 w 323"/>
                <a:gd name="T1" fmla="*/ 31 h 46"/>
                <a:gd name="T2" fmla="*/ 274 w 323"/>
                <a:gd name="T3" fmla="*/ 46 h 46"/>
                <a:gd name="T4" fmla="*/ 202 w 323"/>
                <a:gd name="T5" fmla="*/ 44 h 46"/>
                <a:gd name="T6" fmla="*/ 161 w 323"/>
                <a:gd name="T7" fmla="*/ 30 h 46"/>
                <a:gd name="T8" fmla="*/ 120 w 323"/>
                <a:gd name="T9" fmla="*/ 44 h 46"/>
                <a:gd name="T10" fmla="*/ 46 w 323"/>
                <a:gd name="T11" fmla="*/ 46 h 46"/>
                <a:gd name="T12" fmla="*/ 0 w 323"/>
                <a:gd name="T13" fmla="*/ 31 h 46"/>
                <a:gd name="T14" fmla="*/ 29 w 323"/>
                <a:gd name="T15" fmla="*/ 0 h 46"/>
                <a:gd name="T16" fmla="*/ 288 w 323"/>
                <a:gd name="T17" fmla="*/ 0 h 46"/>
                <a:gd name="T18" fmla="*/ 323 w 323"/>
                <a:gd name="T19" fmla="*/ 3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3" h="46">
                  <a:moveTo>
                    <a:pt x="323" y="31"/>
                  </a:moveTo>
                  <a:cubicBezTo>
                    <a:pt x="298" y="28"/>
                    <a:pt x="295" y="29"/>
                    <a:pt x="274" y="46"/>
                  </a:cubicBezTo>
                  <a:cubicBezTo>
                    <a:pt x="244" y="23"/>
                    <a:pt x="228" y="23"/>
                    <a:pt x="202" y="44"/>
                  </a:cubicBezTo>
                  <a:cubicBezTo>
                    <a:pt x="187" y="39"/>
                    <a:pt x="174" y="30"/>
                    <a:pt x="161" y="30"/>
                  </a:cubicBezTo>
                  <a:cubicBezTo>
                    <a:pt x="148" y="30"/>
                    <a:pt x="135" y="39"/>
                    <a:pt x="120" y="44"/>
                  </a:cubicBezTo>
                  <a:cubicBezTo>
                    <a:pt x="89" y="23"/>
                    <a:pt x="79" y="23"/>
                    <a:pt x="46" y="46"/>
                  </a:cubicBezTo>
                  <a:cubicBezTo>
                    <a:pt x="34" y="32"/>
                    <a:pt x="19" y="25"/>
                    <a:pt x="0" y="31"/>
                  </a:cubicBezTo>
                  <a:cubicBezTo>
                    <a:pt x="0" y="8"/>
                    <a:pt x="7" y="0"/>
                    <a:pt x="29" y="0"/>
                  </a:cubicBezTo>
                  <a:cubicBezTo>
                    <a:pt x="115" y="0"/>
                    <a:pt x="202" y="0"/>
                    <a:pt x="288" y="0"/>
                  </a:cubicBezTo>
                  <a:cubicBezTo>
                    <a:pt x="317" y="0"/>
                    <a:pt x="317" y="0"/>
                    <a:pt x="323"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4" name="Freeform 49">
              <a:extLst>
                <a:ext uri="{FF2B5EF4-FFF2-40B4-BE49-F238E27FC236}">
                  <a16:creationId xmlns:a16="http://schemas.microsoft.com/office/drawing/2014/main" id="{464DAC2C-2E7C-4143-8C56-81CF0399750B}"/>
                </a:ext>
              </a:extLst>
            </p:cNvPr>
            <p:cNvSpPr>
              <a:spLocks/>
            </p:cNvSpPr>
            <p:nvPr/>
          </p:nvSpPr>
          <p:spPr bwMode="auto">
            <a:xfrm>
              <a:off x="3107" y="1984"/>
              <a:ext cx="123" cy="143"/>
            </a:xfrm>
            <a:custGeom>
              <a:avLst/>
              <a:gdLst>
                <a:gd name="T0" fmla="*/ 144 w 144"/>
                <a:gd name="T1" fmla="*/ 50 h 168"/>
                <a:gd name="T2" fmla="*/ 42 w 144"/>
                <a:gd name="T3" fmla="*/ 168 h 168"/>
                <a:gd name="T4" fmla="*/ 28 w 144"/>
                <a:gd name="T5" fmla="*/ 31 h 168"/>
                <a:gd name="T6" fmla="*/ 95 w 144"/>
                <a:gd name="T7" fmla="*/ 12 h 168"/>
                <a:gd name="T8" fmla="*/ 144 w 144"/>
                <a:gd name="T9" fmla="*/ 44 h 168"/>
                <a:gd name="T10" fmla="*/ 144 w 144"/>
                <a:gd name="T11" fmla="*/ 50 h 168"/>
              </a:gdLst>
              <a:ahLst/>
              <a:cxnLst>
                <a:cxn ang="0">
                  <a:pos x="T0" y="T1"/>
                </a:cxn>
                <a:cxn ang="0">
                  <a:pos x="T2" y="T3"/>
                </a:cxn>
                <a:cxn ang="0">
                  <a:pos x="T4" y="T5"/>
                </a:cxn>
                <a:cxn ang="0">
                  <a:pos x="T6" y="T7"/>
                </a:cxn>
                <a:cxn ang="0">
                  <a:pos x="T8" y="T9"/>
                </a:cxn>
                <a:cxn ang="0">
                  <a:pos x="T10" y="T11"/>
                </a:cxn>
              </a:cxnLst>
              <a:rect l="0" t="0" r="r" b="b"/>
              <a:pathLst>
                <a:path w="144" h="168">
                  <a:moveTo>
                    <a:pt x="144" y="50"/>
                  </a:moveTo>
                  <a:cubicBezTo>
                    <a:pt x="96" y="77"/>
                    <a:pt x="58" y="113"/>
                    <a:pt x="42" y="168"/>
                  </a:cubicBezTo>
                  <a:cubicBezTo>
                    <a:pt x="11" y="133"/>
                    <a:pt x="0" y="71"/>
                    <a:pt x="28" y="31"/>
                  </a:cubicBezTo>
                  <a:cubicBezTo>
                    <a:pt x="45" y="9"/>
                    <a:pt x="70" y="0"/>
                    <a:pt x="95" y="12"/>
                  </a:cubicBezTo>
                  <a:cubicBezTo>
                    <a:pt x="112" y="21"/>
                    <a:pt x="127" y="33"/>
                    <a:pt x="144" y="44"/>
                  </a:cubicBezTo>
                  <a:cubicBezTo>
                    <a:pt x="144" y="46"/>
                    <a:pt x="144" y="48"/>
                    <a:pt x="144"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5" name="Freeform 50">
              <a:extLst>
                <a:ext uri="{FF2B5EF4-FFF2-40B4-BE49-F238E27FC236}">
                  <a16:creationId xmlns:a16="http://schemas.microsoft.com/office/drawing/2014/main" id="{6EEE62B9-ECB8-4010-9A13-A4E35E925293}"/>
                </a:ext>
              </a:extLst>
            </p:cNvPr>
            <p:cNvSpPr>
              <a:spLocks/>
            </p:cNvSpPr>
            <p:nvPr/>
          </p:nvSpPr>
          <p:spPr bwMode="auto">
            <a:xfrm>
              <a:off x="3360" y="1986"/>
              <a:ext cx="121" cy="141"/>
            </a:xfrm>
            <a:custGeom>
              <a:avLst/>
              <a:gdLst>
                <a:gd name="T0" fmla="*/ 104 w 142"/>
                <a:gd name="T1" fmla="*/ 165 h 165"/>
                <a:gd name="T2" fmla="*/ 0 w 142"/>
                <a:gd name="T3" fmla="*/ 47 h 165"/>
                <a:gd name="T4" fmla="*/ 67 w 142"/>
                <a:gd name="T5" fmla="*/ 4 h 165"/>
                <a:gd name="T6" fmla="*/ 123 w 142"/>
                <a:gd name="T7" fmla="*/ 39 h 165"/>
                <a:gd name="T8" fmla="*/ 104 w 142"/>
                <a:gd name="T9" fmla="*/ 165 h 165"/>
              </a:gdLst>
              <a:ahLst/>
              <a:cxnLst>
                <a:cxn ang="0">
                  <a:pos x="T0" y="T1"/>
                </a:cxn>
                <a:cxn ang="0">
                  <a:pos x="T2" y="T3"/>
                </a:cxn>
                <a:cxn ang="0">
                  <a:pos x="T4" y="T5"/>
                </a:cxn>
                <a:cxn ang="0">
                  <a:pos x="T6" y="T7"/>
                </a:cxn>
                <a:cxn ang="0">
                  <a:pos x="T8" y="T9"/>
                </a:cxn>
              </a:cxnLst>
              <a:rect l="0" t="0" r="r" b="b"/>
              <a:pathLst>
                <a:path w="142" h="165">
                  <a:moveTo>
                    <a:pt x="104" y="165"/>
                  </a:moveTo>
                  <a:cubicBezTo>
                    <a:pt x="88" y="110"/>
                    <a:pt x="50" y="75"/>
                    <a:pt x="0" y="47"/>
                  </a:cubicBezTo>
                  <a:cubicBezTo>
                    <a:pt x="20" y="25"/>
                    <a:pt x="40" y="9"/>
                    <a:pt x="67" y="4"/>
                  </a:cubicBezTo>
                  <a:cubicBezTo>
                    <a:pt x="89" y="0"/>
                    <a:pt x="110" y="14"/>
                    <a:pt x="123" y="39"/>
                  </a:cubicBezTo>
                  <a:cubicBezTo>
                    <a:pt x="142" y="76"/>
                    <a:pt x="134" y="134"/>
                    <a:pt x="104" y="1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6" name="Freeform 51">
              <a:extLst>
                <a:ext uri="{FF2B5EF4-FFF2-40B4-BE49-F238E27FC236}">
                  <a16:creationId xmlns:a16="http://schemas.microsoft.com/office/drawing/2014/main" id="{48E806F0-CAFB-4359-9CF4-E64D960E9F15}"/>
                </a:ext>
              </a:extLst>
            </p:cNvPr>
            <p:cNvSpPr>
              <a:spLocks/>
            </p:cNvSpPr>
            <p:nvPr/>
          </p:nvSpPr>
          <p:spPr bwMode="auto">
            <a:xfrm>
              <a:off x="3092" y="1411"/>
              <a:ext cx="148" cy="189"/>
            </a:xfrm>
            <a:custGeom>
              <a:avLst/>
              <a:gdLst>
                <a:gd name="T0" fmla="*/ 164 w 173"/>
                <a:gd name="T1" fmla="*/ 138 h 221"/>
                <a:gd name="T2" fmla="*/ 173 w 173"/>
                <a:gd name="T3" fmla="*/ 154 h 221"/>
                <a:gd name="T4" fmla="*/ 157 w 173"/>
                <a:gd name="T5" fmla="*/ 221 h 221"/>
                <a:gd name="T6" fmla="*/ 77 w 173"/>
                <a:gd name="T7" fmla="*/ 221 h 221"/>
                <a:gd name="T8" fmla="*/ 1 w 173"/>
                <a:gd name="T9" fmla="*/ 145 h 221"/>
                <a:gd name="T10" fmla="*/ 1 w 173"/>
                <a:gd name="T11" fmla="*/ 95 h 221"/>
                <a:gd name="T12" fmla="*/ 0 w 173"/>
                <a:gd name="T13" fmla="*/ 33 h 221"/>
                <a:gd name="T14" fmla="*/ 18 w 173"/>
                <a:gd name="T15" fmla="*/ 0 h 221"/>
                <a:gd name="T16" fmla="*/ 171 w 173"/>
                <a:gd name="T17" fmla="*/ 101 h 221"/>
                <a:gd name="T18" fmla="*/ 168 w 173"/>
                <a:gd name="T19" fmla="*/ 107 h 221"/>
                <a:gd name="T20" fmla="*/ 162 w 173"/>
                <a:gd name="T21" fmla="*/ 118 h 221"/>
                <a:gd name="T22" fmla="*/ 20 w 173"/>
                <a:gd name="T23" fmla="*/ 35 h 221"/>
                <a:gd name="T24" fmla="*/ 21 w 173"/>
                <a:gd name="T25" fmla="*/ 123 h 221"/>
                <a:gd name="T26" fmla="*/ 29 w 173"/>
                <a:gd name="T27" fmla="*/ 131 h 221"/>
                <a:gd name="T28" fmla="*/ 91 w 173"/>
                <a:gd name="T29" fmla="*/ 193 h 221"/>
                <a:gd name="T30" fmla="*/ 101 w 173"/>
                <a:gd name="T31" fmla="*/ 202 h 221"/>
                <a:gd name="T32" fmla="*/ 134 w 173"/>
                <a:gd name="T33" fmla="*/ 202 h 221"/>
                <a:gd name="T34" fmla="*/ 164 w 173"/>
                <a:gd name="T35" fmla="*/ 13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3" h="221">
                  <a:moveTo>
                    <a:pt x="164" y="138"/>
                  </a:moveTo>
                  <a:cubicBezTo>
                    <a:pt x="167" y="143"/>
                    <a:pt x="170" y="148"/>
                    <a:pt x="173" y="154"/>
                  </a:cubicBezTo>
                  <a:cubicBezTo>
                    <a:pt x="151" y="171"/>
                    <a:pt x="150" y="195"/>
                    <a:pt x="157" y="221"/>
                  </a:cubicBezTo>
                  <a:cubicBezTo>
                    <a:pt x="130" y="221"/>
                    <a:pt x="104" y="221"/>
                    <a:pt x="77" y="221"/>
                  </a:cubicBezTo>
                  <a:cubicBezTo>
                    <a:pt x="70" y="179"/>
                    <a:pt x="47" y="151"/>
                    <a:pt x="1" y="145"/>
                  </a:cubicBezTo>
                  <a:cubicBezTo>
                    <a:pt x="1" y="128"/>
                    <a:pt x="1" y="111"/>
                    <a:pt x="1" y="95"/>
                  </a:cubicBezTo>
                  <a:cubicBezTo>
                    <a:pt x="1" y="74"/>
                    <a:pt x="2" y="54"/>
                    <a:pt x="0" y="33"/>
                  </a:cubicBezTo>
                  <a:cubicBezTo>
                    <a:pt x="0" y="19"/>
                    <a:pt x="4" y="8"/>
                    <a:pt x="18" y="0"/>
                  </a:cubicBezTo>
                  <a:cubicBezTo>
                    <a:pt x="53" y="58"/>
                    <a:pt x="117" y="71"/>
                    <a:pt x="171" y="101"/>
                  </a:cubicBezTo>
                  <a:cubicBezTo>
                    <a:pt x="170" y="104"/>
                    <a:pt x="169" y="105"/>
                    <a:pt x="168" y="107"/>
                  </a:cubicBezTo>
                  <a:cubicBezTo>
                    <a:pt x="166" y="110"/>
                    <a:pt x="165" y="114"/>
                    <a:pt x="162" y="118"/>
                  </a:cubicBezTo>
                  <a:cubicBezTo>
                    <a:pt x="115" y="92"/>
                    <a:pt x="62" y="79"/>
                    <a:pt x="20" y="35"/>
                  </a:cubicBezTo>
                  <a:cubicBezTo>
                    <a:pt x="20" y="68"/>
                    <a:pt x="20" y="96"/>
                    <a:pt x="21" y="123"/>
                  </a:cubicBezTo>
                  <a:cubicBezTo>
                    <a:pt x="21" y="126"/>
                    <a:pt x="26" y="130"/>
                    <a:pt x="29" y="131"/>
                  </a:cubicBezTo>
                  <a:cubicBezTo>
                    <a:pt x="60" y="142"/>
                    <a:pt x="79" y="164"/>
                    <a:pt x="91" y="193"/>
                  </a:cubicBezTo>
                  <a:cubicBezTo>
                    <a:pt x="92" y="197"/>
                    <a:pt x="97" y="201"/>
                    <a:pt x="101" y="202"/>
                  </a:cubicBezTo>
                  <a:cubicBezTo>
                    <a:pt x="112" y="203"/>
                    <a:pt x="122" y="202"/>
                    <a:pt x="134" y="202"/>
                  </a:cubicBezTo>
                  <a:cubicBezTo>
                    <a:pt x="133" y="175"/>
                    <a:pt x="141" y="153"/>
                    <a:pt x="164"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7" name="Freeform 52">
              <a:extLst>
                <a:ext uri="{FF2B5EF4-FFF2-40B4-BE49-F238E27FC236}">
                  <a16:creationId xmlns:a16="http://schemas.microsoft.com/office/drawing/2014/main" id="{A431CCD5-1054-4232-AF67-D14EDA6AD324}"/>
                </a:ext>
              </a:extLst>
            </p:cNvPr>
            <p:cNvSpPr>
              <a:spLocks/>
            </p:cNvSpPr>
            <p:nvPr/>
          </p:nvSpPr>
          <p:spPr bwMode="auto">
            <a:xfrm>
              <a:off x="532" y="2025"/>
              <a:ext cx="127" cy="135"/>
            </a:xfrm>
            <a:custGeom>
              <a:avLst/>
              <a:gdLst>
                <a:gd name="T0" fmla="*/ 116 w 148"/>
                <a:gd name="T1" fmla="*/ 158 h 159"/>
                <a:gd name="T2" fmla="*/ 123 w 148"/>
                <a:gd name="T3" fmla="*/ 70 h 159"/>
                <a:gd name="T4" fmla="*/ 107 w 148"/>
                <a:gd name="T5" fmla="*/ 65 h 159"/>
                <a:gd name="T6" fmla="*/ 96 w 148"/>
                <a:gd name="T7" fmla="*/ 144 h 159"/>
                <a:gd name="T8" fmla="*/ 0 w 148"/>
                <a:gd name="T9" fmla="*/ 144 h 159"/>
                <a:gd name="T10" fmla="*/ 78 w 148"/>
                <a:gd name="T11" fmla="*/ 0 h 159"/>
                <a:gd name="T12" fmla="*/ 128 w 148"/>
                <a:gd name="T13" fmla="*/ 17 h 159"/>
                <a:gd name="T14" fmla="*/ 146 w 148"/>
                <a:gd name="T15" fmla="*/ 53 h 159"/>
                <a:gd name="T16" fmla="*/ 124 w 148"/>
                <a:gd name="T17" fmla="*/ 155 h 159"/>
                <a:gd name="T18" fmla="*/ 120 w 148"/>
                <a:gd name="T19" fmla="*/ 159 h 159"/>
                <a:gd name="T20" fmla="*/ 116 w 148"/>
                <a:gd name="T21" fmla="*/ 15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 h="159">
                  <a:moveTo>
                    <a:pt x="116" y="158"/>
                  </a:moveTo>
                  <a:cubicBezTo>
                    <a:pt x="118" y="130"/>
                    <a:pt x="121" y="101"/>
                    <a:pt x="123" y="70"/>
                  </a:cubicBezTo>
                  <a:cubicBezTo>
                    <a:pt x="120" y="69"/>
                    <a:pt x="115" y="68"/>
                    <a:pt x="107" y="65"/>
                  </a:cubicBezTo>
                  <a:cubicBezTo>
                    <a:pt x="103" y="92"/>
                    <a:pt x="100" y="117"/>
                    <a:pt x="96" y="144"/>
                  </a:cubicBezTo>
                  <a:cubicBezTo>
                    <a:pt x="65" y="152"/>
                    <a:pt x="33" y="150"/>
                    <a:pt x="0" y="144"/>
                  </a:cubicBezTo>
                  <a:cubicBezTo>
                    <a:pt x="55" y="112"/>
                    <a:pt x="76" y="62"/>
                    <a:pt x="78" y="0"/>
                  </a:cubicBezTo>
                  <a:cubicBezTo>
                    <a:pt x="97" y="6"/>
                    <a:pt x="115" y="8"/>
                    <a:pt x="128" y="17"/>
                  </a:cubicBezTo>
                  <a:cubicBezTo>
                    <a:pt x="138" y="25"/>
                    <a:pt x="146" y="41"/>
                    <a:pt x="146" y="53"/>
                  </a:cubicBezTo>
                  <a:cubicBezTo>
                    <a:pt x="148" y="89"/>
                    <a:pt x="142" y="124"/>
                    <a:pt x="124" y="155"/>
                  </a:cubicBezTo>
                  <a:cubicBezTo>
                    <a:pt x="123" y="157"/>
                    <a:pt x="122" y="158"/>
                    <a:pt x="120" y="159"/>
                  </a:cubicBezTo>
                  <a:cubicBezTo>
                    <a:pt x="119" y="159"/>
                    <a:pt x="117" y="159"/>
                    <a:pt x="116"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8" name="Freeform 53">
              <a:extLst>
                <a:ext uri="{FF2B5EF4-FFF2-40B4-BE49-F238E27FC236}">
                  <a16:creationId xmlns:a16="http://schemas.microsoft.com/office/drawing/2014/main" id="{96BACD8B-62C3-4D3A-9C5F-80EF03776583}"/>
                </a:ext>
              </a:extLst>
            </p:cNvPr>
            <p:cNvSpPr>
              <a:spLocks/>
            </p:cNvSpPr>
            <p:nvPr/>
          </p:nvSpPr>
          <p:spPr bwMode="auto">
            <a:xfrm>
              <a:off x="651" y="809"/>
              <a:ext cx="160" cy="97"/>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49" name="Freeform 54">
              <a:extLst>
                <a:ext uri="{FF2B5EF4-FFF2-40B4-BE49-F238E27FC236}">
                  <a16:creationId xmlns:a16="http://schemas.microsoft.com/office/drawing/2014/main" id="{2E4DE8D7-C84B-4344-8D7E-464CBA5FD967}"/>
                </a:ext>
              </a:extLst>
            </p:cNvPr>
            <p:cNvSpPr>
              <a:spLocks/>
            </p:cNvSpPr>
            <p:nvPr/>
          </p:nvSpPr>
          <p:spPr bwMode="auto">
            <a:xfrm>
              <a:off x="1787" y="1594"/>
              <a:ext cx="121" cy="112"/>
            </a:xfrm>
            <a:custGeom>
              <a:avLst/>
              <a:gdLst>
                <a:gd name="T0" fmla="*/ 0 w 141"/>
                <a:gd name="T1" fmla="*/ 68 h 131"/>
                <a:gd name="T2" fmla="*/ 90 w 141"/>
                <a:gd name="T3" fmla="*/ 3 h 131"/>
                <a:gd name="T4" fmla="*/ 100 w 141"/>
                <a:gd name="T5" fmla="*/ 2 h 131"/>
                <a:gd name="T6" fmla="*/ 141 w 141"/>
                <a:gd name="T7" fmla="*/ 23 h 131"/>
                <a:gd name="T8" fmla="*/ 109 w 141"/>
                <a:gd name="T9" fmla="*/ 87 h 131"/>
                <a:gd name="T10" fmla="*/ 87 w 141"/>
                <a:gd name="T11" fmla="*/ 125 h 131"/>
                <a:gd name="T12" fmla="*/ 44 w 141"/>
                <a:gd name="T13" fmla="*/ 125 h 131"/>
                <a:gd name="T14" fmla="*/ 16 w 141"/>
                <a:gd name="T15" fmla="*/ 104 h 131"/>
                <a:gd name="T16" fmla="*/ 0 w 141"/>
                <a:gd name="T17" fmla="*/ 6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31">
                  <a:moveTo>
                    <a:pt x="0" y="68"/>
                  </a:moveTo>
                  <a:cubicBezTo>
                    <a:pt x="30" y="46"/>
                    <a:pt x="60" y="24"/>
                    <a:pt x="90" y="3"/>
                  </a:cubicBezTo>
                  <a:cubicBezTo>
                    <a:pt x="92" y="1"/>
                    <a:pt x="97" y="0"/>
                    <a:pt x="100" y="2"/>
                  </a:cubicBezTo>
                  <a:cubicBezTo>
                    <a:pt x="113" y="8"/>
                    <a:pt x="126" y="15"/>
                    <a:pt x="141" y="23"/>
                  </a:cubicBezTo>
                  <a:cubicBezTo>
                    <a:pt x="130" y="45"/>
                    <a:pt x="120" y="66"/>
                    <a:pt x="109" y="87"/>
                  </a:cubicBezTo>
                  <a:cubicBezTo>
                    <a:pt x="102" y="100"/>
                    <a:pt x="98" y="118"/>
                    <a:pt x="87" y="125"/>
                  </a:cubicBezTo>
                  <a:cubicBezTo>
                    <a:pt x="76" y="131"/>
                    <a:pt x="59" y="123"/>
                    <a:pt x="44" y="125"/>
                  </a:cubicBezTo>
                  <a:cubicBezTo>
                    <a:pt x="27" y="126"/>
                    <a:pt x="20" y="120"/>
                    <a:pt x="16" y="104"/>
                  </a:cubicBezTo>
                  <a:cubicBezTo>
                    <a:pt x="13" y="92"/>
                    <a:pt x="6" y="81"/>
                    <a:pt x="0"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0" name="Freeform 55">
              <a:extLst>
                <a:ext uri="{FF2B5EF4-FFF2-40B4-BE49-F238E27FC236}">
                  <a16:creationId xmlns:a16="http://schemas.microsoft.com/office/drawing/2014/main" id="{E61822DA-CA15-41BE-BE61-94B1D53914FD}"/>
                </a:ext>
              </a:extLst>
            </p:cNvPr>
            <p:cNvSpPr>
              <a:spLocks/>
            </p:cNvSpPr>
            <p:nvPr/>
          </p:nvSpPr>
          <p:spPr bwMode="auto">
            <a:xfrm>
              <a:off x="1090" y="2729"/>
              <a:ext cx="319" cy="24"/>
            </a:xfrm>
            <a:custGeom>
              <a:avLst/>
              <a:gdLst>
                <a:gd name="T0" fmla="*/ 373 w 373"/>
                <a:gd name="T1" fmla="*/ 0 h 28"/>
                <a:gd name="T2" fmla="*/ 365 w 373"/>
                <a:gd name="T3" fmla="*/ 20 h 28"/>
                <a:gd name="T4" fmla="*/ 353 w 373"/>
                <a:gd name="T5" fmla="*/ 28 h 28"/>
                <a:gd name="T6" fmla="*/ 21 w 373"/>
                <a:gd name="T7" fmla="*/ 28 h 28"/>
                <a:gd name="T8" fmla="*/ 0 w 373"/>
                <a:gd name="T9" fmla="*/ 0 h 28"/>
                <a:gd name="T10" fmla="*/ 373 w 373"/>
                <a:gd name="T11" fmla="*/ 0 h 28"/>
              </a:gdLst>
              <a:ahLst/>
              <a:cxnLst>
                <a:cxn ang="0">
                  <a:pos x="T0" y="T1"/>
                </a:cxn>
                <a:cxn ang="0">
                  <a:pos x="T2" y="T3"/>
                </a:cxn>
                <a:cxn ang="0">
                  <a:pos x="T4" y="T5"/>
                </a:cxn>
                <a:cxn ang="0">
                  <a:pos x="T6" y="T7"/>
                </a:cxn>
                <a:cxn ang="0">
                  <a:pos x="T8" y="T9"/>
                </a:cxn>
                <a:cxn ang="0">
                  <a:pos x="T10" y="T11"/>
                </a:cxn>
              </a:cxnLst>
              <a:rect l="0" t="0" r="r" b="b"/>
              <a:pathLst>
                <a:path w="373" h="28">
                  <a:moveTo>
                    <a:pt x="373" y="0"/>
                  </a:moveTo>
                  <a:cubicBezTo>
                    <a:pt x="370" y="8"/>
                    <a:pt x="368" y="14"/>
                    <a:pt x="365" y="20"/>
                  </a:cubicBezTo>
                  <a:cubicBezTo>
                    <a:pt x="362" y="24"/>
                    <a:pt x="357" y="28"/>
                    <a:pt x="353" y="28"/>
                  </a:cubicBezTo>
                  <a:cubicBezTo>
                    <a:pt x="243" y="28"/>
                    <a:pt x="132" y="28"/>
                    <a:pt x="21" y="28"/>
                  </a:cubicBezTo>
                  <a:cubicBezTo>
                    <a:pt x="4" y="28"/>
                    <a:pt x="10" y="10"/>
                    <a:pt x="0" y="0"/>
                  </a:cubicBezTo>
                  <a:cubicBezTo>
                    <a:pt x="126" y="0"/>
                    <a:pt x="248" y="0"/>
                    <a:pt x="37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1" name="Freeform 56">
              <a:extLst>
                <a:ext uri="{FF2B5EF4-FFF2-40B4-BE49-F238E27FC236}">
                  <a16:creationId xmlns:a16="http://schemas.microsoft.com/office/drawing/2014/main" id="{D37D9644-D24C-4BE1-916B-70717DB671D0}"/>
                </a:ext>
              </a:extLst>
            </p:cNvPr>
            <p:cNvSpPr>
              <a:spLocks/>
            </p:cNvSpPr>
            <p:nvPr/>
          </p:nvSpPr>
          <p:spPr bwMode="auto">
            <a:xfrm>
              <a:off x="1804" y="1987"/>
              <a:ext cx="259" cy="59"/>
            </a:xfrm>
            <a:custGeom>
              <a:avLst/>
              <a:gdLst>
                <a:gd name="T0" fmla="*/ 304 w 304"/>
                <a:gd name="T1" fmla="*/ 69 h 69"/>
                <a:gd name="T2" fmla="*/ 0 w 304"/>
                <a:gd name="T3" fmla="*/ 69 h 69"/>
                <a:gd name="T4" fmla="*/ 304 w 304"/>
                <a:gd name="T5" fmla="*/ 69 h 69"/>
              </a:gdLst>
              <a:ahLst/>
              <a:cxnLst>
                <a:cxn ang="0">
                  <a:pos x="T0" y="T1"/>
                </a:cxn>
                <a:cxn ang="0">
                  <a:pos x="T2" y="T3"/>
                </a:cxn>
                <a:cxn ang="0">
                  <a:pos x="T4" y="T5"/>
                </a:cxn>
              </a:cxnLst>
              <a:rect l="0" t="0" r="r" b="b"/>
              <a:pathLst>
                <a:path w="304" h="69">
                  <a:moveTo>
                    <a:pt x="304" y="69"/>
                  </a:moveTo>
                  <a:cubicBezTo>
                    <a:pt x="201" y="69"/>
                    <a:pt x="101" y="69"/>
                    <a:pt x="0" y="69"/>
                  </a:cubicBezTo>
                  <a:cubicBezTo>
                    <a:pt x="52" y="13"/>
                    <a:pt x="220" y="0"/>
                    <a:pt x="304"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2" name="Freeform 57">
              <a:extLst>
                <a:ext uri="{FF2B5EF4-FFF2-40B4-BE49-F238E27FC236}">
                  <a16:creationId xmlns:a16="http://schemas.microsoft.com/office/drawing/2014/main" id="{0D499256-ED39-4B81-BF9A-3C5AE7DDC7CD}"/>
                </a:ext>
              </a:extLst>
            </p:cNvPr>
            <p:cNvSpPr>
              <a:spLocks/>
            </p:cNvSpPr>
            <p:nvPr/>
          </p:nvSpPr>
          <p:spPr bwMode="auto">
            <a:xfrm>
              <a:off x="2053" y="2305"/>
              <a:ext cx="113" cy="66"/>
            </a:xfrm>
            <a:custGeom>
              <a:avLst/>
              <a:gdLst>
                <a:gd name="T0" fmla="*/ 133 w 133"/>
                <a:gd name="T1" fmla="*/ 77 h 77"/>
                <a:gd name="T2" fmla="*/ 1 w 133"/>
                <a:gd name="T3" fmla="*/ 77 h 77"/>
                <a:gd name="T4" fmla="*/ 2 w 133"/>
                <a:gd name="T5" fmla="*/ 16 h 77"/>
                <a:gd name="T6" fmla="*/ 20 w 133"/>
                <a:gd name="T7" fmla="*/ 2 h 77"/>
                <a:gd name="T8" fmla="*/ 133 w 133"/>
                <a:gd name="T9" fmla="*/ 1 h 77"/>
                <a:gd name="T10" fmla="*/ 133 w 133"/>
                <a:gd name="T11" fmla="*/ 77 h 77"/>
              </a:gdLst>
              <a:ahLst/>
              <a:cxnLst>
                <a:cxn ang="0">
                  <a:pos x="T0" y="T1"/>
                </a:cxn>
                <a:cxn ang="0">
                  <a:pos x="T2" y="T3"/>
                </a:cxn>
                <a:cxn ang="0">
                  <a:pos x="T4" y="T5"/>
                </a:cxn>
                <a:cxn ang="0">
                  <a:pos x="T6" y="T7"/>
                </a:cxn>
                <a:cxn ang="0">
                  <a:pos x="T8" y="T9"/>
                </a:cxn>
                <a:cxn ang="0">
                  <a:pos x="T10" y="T11"/>
                </a:cxn>
              </a:cxnLst>
              <a:rect l="0" t="0" r="r" b="b"/>
              <a:pathLst>
                <a:path w="133" h="77">
                  <a:moveTo>
                    <a:pt x="133" y="77"/>
                  </a:moveTo>
                  <a:cubicBezTo>
                    <a:pt x="90" y="77"/>
                    <a:pt x="46" y="77"/>
                    <a:pt x="1" y="77"/>
                  </a:cubicBezTo>
                  <a:cubicBezTo>
                    <a:pt x="1" y="57"/>
                    <a:pt x="0" y="36"/>
                    <a:pt x="2" y="16"/>
                  </a:cubicBezTo>
                  <a:cubicBezTo>
                    <a:pt x="2" y="11"/>
                    <a:pt x="14" y="2"/>
                    <a:pt x="20" y="2"/>
                  </a:cubicBezTo>
                  <a:cubicBezTo>
                    <a:pt x="57" y="0"/>
                    <a:pt x="95" y="1"/>
                    <a:pt x="133" y="1"/>
                  </a:cubicBezTo>
                  <a:cubicBezTo>
                    <a:pt x="133" y="26"/>
                    <a:pt x="133" y="51"/>
                    <a:pt x="133"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3" name="Freeform 58">
              <a:extLst>
                <a:ext uri="{FF2B5EF4-FFF2-40B4-BE49-F238E27FC236}">
                  <a16:creationId xmlns:a16="http://schemas.microsoft.com/office/drawing/2014/main" id="{A07447B2-4D86-4E2F-B235-0353E6429138}"/>
                </a:ext>
              </a:extLst>
            </p:cNvPr>
            <p:cNvSpPr>
              <a:spLocks/>
            </p:cNvSpPr>
            <p:nvPr/>
          </p:nvSpPr>
          <p:spPr bwMode="auto">
            <a:xfrm>
              <a:off x="3175" y="2946"/>
              <a:ext cx="243" cy="49"/>
            </a:xfrm>
            <a:custGeom>
              <a:avLst/>
              <a:gdLst>
                <a:gd name="T0" fmla="*/ 284 w 285"/>
                <a:gd name="T1" fmla="*/ 1 h 57"/>
                <a:gd name="T2" fmla="*/ 284 w 285"/>
                <a:gd name="T3" fmla="*/ 20 h 57"/>
                <a:gd name="T4" fmla="*/ 238 w 285"/>
                <a:gd name="T5" fmla="*/ 20 h 57"/>
                <a:gd name="T6" fmla="*/ 238 w 285"/>
                <a:gd name="T7" fmla="*/ 38 h 57"/>
                <a:gd name="T8" fmla="*/ 284 w 285"/>
                <a:gd name="T9" fmla="*/ 38 h 57"/>
                <a:gd name="T10" fmla="*/ 285 w 285"/>
                <a:gd name="T11" fmla="*/ 57 h 57"/>
                <a:gd name="T12" fmla="*/ 0 w 285"/>
                <a:gd name="T13" fmla="*/ 57 h 57"/>
                <a:gd name="T14" fmla="*/ 0 w 285"/>
                <a:gd name="T15" fmla="*/ 39 h 57"/>
                <a:gd name="T16" fmla="*/ 46 w 285"/>
                <a:gd name="T17" fmla="*/ 39 h 57"/>
                <a:gd name="T18" fmla="*/ 46 w 285"/>
                <a:gd name="T19" fmla="*/ 21 h 57"/>
                <a:gd name="T20" fmla="*/ 0 w 285"/>
                <a:gd name="T21" fmla="*/ 21 h 57"/>
                <a:gd name="T22" fmla="*/ 0 w 285"/>
                <a:gd name="T23" fmla="*/ 1 h 57"/>
                <a:gd name="T24" fmla="*/ 47 w 285"/>
                <a:gd name="T25" fmla="*/ 1 h 57"/>
                <a:gd name="T26" fmla="*/ 58 w 285"/>
                <a:gd name="T27" fmla="*/ 7 h 57"/>
                <a:gd name="T28" fmla="*/ 227 w 285"/>
                <a:gd name="T29" fmla="*/ 7 h 57"/>
                <a:gd name="T30" fmla="*/ 238 w 285"/>
                <a:gd name="T31" fmla="*/ 1 h 57"/>
                <a:gd name="T32" fmla="*/ 273 w 285"/>
                <a:gd name="T33" fmla="*/ 1 h 57"/>
                <a:gd name="T34" fmla="*/ 284 w 285"/>
                <a:gd name="T35"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5" h="57">
                  <a:moveTo>
                    <a:pt x="284" y="1"/>
                  </a:moveTo>
                  <a:cubicBezTo>
                    <a:pt x="284" y="8"/>
                    <a:pt x="284" y="13"/>
                    <a:pt x="284" y="20"/>
                  </a:cubicBezTo>
                  <a:cubicBezTo>
                    <a:pt x="269" y="20"/>
                    <a:pt x="254" y="20"/>
                    <a:pt x="238" y="20"/>
                  </a:cubicBezTo>
                  <a:cubicBezTo>
                    <a:pt x="238" y="26"/>
                    <a:pt x="238" y="31"/>
                    <a:pt x="238" y="38"/>
                  </a:cubicBezTo>
                  <a:cubicBezTo>
                    <a:pt x="252" y="38"/>
                    <a:pt x="267" y="38"/>
                    <a:pt x="284" y="38"/>
                  </a:cubicBezTo>
                  <a:cubicBezTo>
                    <a:pt x="284" y="45"/>
                    <a:pt x="285" y="51"/>
                    <a:pt x="285" y="57"/>
                  </a:cubicBezTo>
                  <a:cubicBezTo>
                    <a:pt x="190" y="57"/>
                    <a:pt x="95" y="57"/>
                    <a:pt x="0" y="57"/>
                  </a:cubicBezTo>
                  <a:cubicBezTo>
                    <a:pt x="0" y="52"/>
                    <a:pt x="0" y="46"/>
                    <a:pt x="0" y="39"/>
                  </a:cubicBezTo>
                  <a:cubicBezTo>
                    <a:pt x="15" y="39"/>
                    <a:pt x="30" y="39"/>
                    <a:pt x="46" y="39"/>
                  </a:cubicBezTo>
                  <a:cubicBezTo>
                    <a:pt x="46" y="32"/>
                    <a:pt x="46" y="27"/>
                    <a:pt x="46" y="21"/>
                  </a:cubicBezTo>
                  <a:cubicBezTo>
                    <a:pt x="30" y="21"/>
                    <a:pt x="15" y="21"/>
                    <a:pt x="0" y="21"/>
                  </a:cubicBezTo>
                  <a:cubicBezTo>
                    <a:pt x="0" y="13"/>
                    <a:pt x="0" y="8"/>
                    <a:pt x="0" y="1"/>
                  </a:cubicBezTo>
                  <a:cubicBezTo>
                    <a:pt x="16" y="1"/>
                    <a:pt x="32" y="1"/>
                    <a:pt x="47" y="1"/>
                  </a:cubicBezTo>
                  <a:cubicBezTo>
                    <a:pt x="51" y="1"/>
                    <a:pt x="55" y="5"/>
                    <a:pt x="58" y="7"/>
                  </a:cubicBezTo>
                  <a:cubicBezTo>
                    <a:pt x="108" y="50"/>
                    <a:pt x="177" y="50"/>
                    <a:pt x="227" y="7"/>
                  </a:cubicBezTo>
                  <a:cubicBezTo>
                    <a:pt x="230" y="4"/>
                    <a:pt x="234" y="1"/>
                    <a:pt x="238" y="1"/>
                  </a:cubicBezTo>
                  <a:cubicBezTo>
                    <a:pt x="249" y="0"/>
                    <a:pt x="261" y="1"/>
                    <a:pt x="273" y="1"/>
                  </a:cubicBezTo>
                  <a:cubicBezTo>
                    <a:pt x="276" y="1"/>
                    <a:pt x="279" y="1"/>
                    <a:pt x="28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4" name="Freeform 59">
              <a:extLst>
                <a:ext uri="{FF2B5EF4-FFF2-40B4-BE49-F238E27FC236}">
                  <a16:creationId xmlns:a16="http://schemas.microsoft.com/office/drawing/2014/main" id="{2184E604-D797-41D3-A48F-79FD69FDAA15}"/>
                </a:ext>
              </a:extLst>
            </p:cNvPr>
            <p:cNvSpPr>
              <a:spLocks/>
            </p:cNvSpPr>
            <p:nvPr/>
          </p:nvSpPr>
          <p:spPr bwMode="auto">
            <a:xfrm>
              <a:off x="2554" y="708"/>
              <a:ext cx="119" cy="123"/>
            </a:xfrm>
            <a:custGeom>
              <a:avLst/>
              <a:gdLst>
                <a:gd name="T0" fmla="*/ 42 w 139"/>
                <a:gd name="T1" fmla="*/ 96 h 144"/>
                <a:gd name="T2" fmla="*/ 49 w 139"/>
                <a:gd name="T3" fmla="*/ 64 h 144"/>
                <a:gd name="T4" fmla="*/ 39 w 139"/>
                <a:gd name="T5" fmla="*/ 46 h 144"/>
                <a:gd name="T6" fmla="*/ 5 w 139"/>
                <a:gd name="T7" fmla="*/ 16 h 144"/>
                <a:gd name="T8" fmla="*/ 14 w 139"/>
                <a:gd name="T9" fmla="*/ 0 h 144"/>
                <a:gd name="T10" fmla="*/ 125 w 139"/>
                <a:gd name="T11" fmla="*/ 0 h 144"/>
                <a:gd name="T12" fmla="*/ 134 w 139"/>
                <a:gd name="T13" fmla="*/ 16 h 144"/>
                <a:gd name="T14" fmla="*/ 100 w 139"/>
                <a:gd name="T15" fmla="*/ 46 h 144"/>
                <a:gd name="T16" fmla="*/ 90 w 139"/>
                <a:gd name="T17" fmla="*/ 64 h 144"/>
                <a:gd name="T18" fmla="*/ 97 w 139"/>
                <a:gd name="T19" fmla="*/ 111 h 144"/>
                <a:gd name="T20" fmla="*/ 72 w 139"/>
                <a:gd name="T21" fmla="*/ 142 h 144"/>
                <a:gd name="T22" fmla="*/ 42 w 139"/>
                <a:gd name="T23" fmla="*/ 9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44">
                  <a:moveTo>
                    <a:pt x="42" y="96"/>
                  </a:moveTo>
                  <a:cubicBezTo>
                    <a:pt x="43" y="89"/>
                    <a:pt x="46" y="77"/>
                    <a:pt x="49" y="64"/>
                  </a:cubicBezTo>
                  <a:cubicBezTo>
                    <a:pt x="52" y="54"/>
                    <a:pt x="51" y="49"/>
                    <a:pt x="39" y="46"/>
                  </a:cubicBezTo>
                  <a:cubicBezTo>
                    <a:pt x="23" y="43"/>
                    <a:pt x="13" y="30"/>
                    <a:pt x="5" y="16"/>
                  </a:cubicBezTo>
                  <a:cubicBezTo>
                    <a:pt x="0" y="7"/>
                    <a:pt x="4" y="0"/>
                    <a:pt x="14" y="0"/>
                  </a:cubicBezTo>
                  <a:cubicBezTo>
                    <a:pt x="51" y="0"/>
                    <a:pt x="88" y="0"/>
                    <a:pt x="125" y="0"/>
                  </a:cubicBezTo>
                  <a:cubicBezTo>
                    <a:pt x="135" y="0"/>
                    <a:pt x="139" y="7"/>
                    <a:pt x="134" y="16"/>
                  </a:cubicBezTo>
                  <a:cubicBezTo>
                    <a:pt x="126" y="30"/>
                    <a:pt x="116" y="43"/>
                    <a:pt x="100" y="46"/>
                  </a:cubicBezTo>
                  <a:cubicBezTo>
                    <a:pt x="88" y="49"/>
                    <a:pt x="88" y="54"/>
                    <a:pt x="90" y="64"/>
                  </a:cubicBezTo>
                  <a:cubicBezTo>
                    <a:pt x="93" y="79"/>
                    <a:pt x="97" y="95"/>
                    <a:pt x="97" y="111"/>
                  </a:cubicBezTo>
                  <a:cubicBezTo>
                    <a:pt x="97" y="131"/>
                    <a:pt x="87" y="141"/>
                    <a:pt x="72" y="142"/>
                  </a:cubicBezTo>
                  <a:cubicBezTo>
                    <a:pt x="50" y="144"/>
                    <a:pt x="42" y="128"/>
                    <a:pt x="42"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5" name="Freeform 60">
              <a:extLst>
                <a:ext uri="{FF2B5EF4-FFF2-40B4-BE49-F238E27FC236}">
                  <a16:creationId xmlns:a16="http://schemas.microsoft.com/office/drawing/2014/main" id="{E8AD02FF-FE16-4E3C-BF09-E2D3EA97DD03}"/>
                </a:ext>
              </a:extLst>
            </p:cNvPr>
            <p:cNvSpPr>
              <a:spLocks/>
            </p:cNvSpPr>
            <p:nvPr/>
          </p:nvSpPr>
          <p:spPr bwMode="auto">
            <a:xfrm>
              <a:off x="2509" y="3029"/>
              <a:ext cx="350" cy="27"/>
            </a:xfrm>
            <a:custGeom>
              <a:avLst/>
              <a:gdLst>
                <a:gd name="T0" fmla="*/ 406 w 410"/>
                <a:gd name="T1" fmla="*/ 0 h 31"/>
                <a:gd name="T2" fmla="*/ 389 w 410"/>
                <a:gd name="T3" fmla="*/ 27 h 31"/>
                <a:gd name="T4" fmla="*/ 348 w 410"/>
                <a:gd name="T5" fmla="*/ 23 h 31"/>
                <a:gd name="T6" fmla="*/ 307 w 410"/>
                <a:gd name="T7" fmla="*/ 23 h 31"/>
                <a:gd name="T8" fmla="*/ 281 w 410"/>
                <a:gd name="T9" fmla="*/ 28 h 31"/>
                <a:gd name="T10" fmla="*/ 192 w 410"/>
                <a:gd name="T11" fmla="*/ 20 h 31"/>
                <a:gd name="T12" fmla="*/ 157 w 410"/>
                <a:gd name="T13" fmla="*/ 19 h 31"/>
                <a:gd name="T14" fmla="*/ 70 w 410"/>
                <a:gd name="T15" fmla="*/ 19 h 31"/>
                <a:gd name="T16" fmla="*/ 24 w 410"/>
                <a:gd name="T17" fmla="*/ 26 h 31"/>
                <a:gd name="T18" fmla="*/ 0 w 410"/>
                <a:gd name="T19" fmla="*/ 29 h 31"/>
                <a:gd name="T20" fmla="*/ 0 w 410"/>
                <a:gd name="T21" fmla="*/ 0 h 31"/>
                <a:gd name="T22" fmla="*/ 406 w 410"/>
                <a:gd name="T2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31">
                  <a:moveTo>
                    <a:pt x="406" y="0"/>
                  </a:moveTo>
                  <a:cubicBezTo>
                    <a:pt x="410" y="21"/>
                    <a:pt x="409" y="25"/>
                    <a:pt x="389" y="27"/>
                  </a:cubicBezTo>
                  <a:cubicBezTo>
                    <a:pt x="376" y="29"/>
                    <a:pt x="362" y="24"/>
                    <a:pt x="348" y="23"/>
                  </a:cubicBezTo>
                  <a:cubicBezTo>
                    <a:pt x="335" y="23"/>
                    <a:pt x="321" y="22"/>
                    <a:pt x="307" y="23"/>
                  </a:cubicBezTo>
                  <a:cubicBezTo>
                    <a:pt x="298" y="24"/>
                    <a:pt x="290" y="28"/>
                    <a:pt x="281" y="28"/>
                  </a:cubicBezTo>
                  <a:cubicBezTo>
                    <a:pt x="251" y="28"/>
                    <a:pt x="221" y="31"/>
                    <a:pt x="192" y="20"/>
                  </a:cubicBezTo>
                  <a:cubicBezTo>
                    <a:pt x="182" y="16"/>
                    <a:pt x="169" y="19"/>
                    <a:pt x="157" y="19"/>
                  </a:cubicBezTo>
                  <a:cubicBezTo>
                    <a:pt x="128" y="19"/>
                    <a:pt x="99" y="18"/>
                    <a:pt x="70" y="19"/>
                  </a:cubicBezTo>
                  <a:cubicBezTo>
                    <a:pt x="55" y="20"/>
                    <a:pt x="39" y="23"/>
                    <a:pt x="24" y="26"/>
                  </a:cubicBezTo>
                  <a:cubicBezTo>
                    <a:pt x="16" y="27"/>
                    <a:pt x="8" y="28"/>
                    <a:pt x="0" y="29"/>
                  </a:cubicBezTo>
                  <a:cubicBezTo>
                    <a:pt x="0" y="18"/>
                    <a:pt x="0" y="10"/>
                    <a:pt x="0" y="0"/>
                  </a:cubicBezTo>
                  <a:cubicBezTo>
                    <a:pt x="135" y="0"/>
                    <a:pt x="271" y="0"/>
                    <a:pt x="40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6" name="Freeform 61">
              <a:extLst>
                <a:ext uri="{FF2B5EF4-FFF2-40B4-BE49-F238E27FC236}">
                  <a16:creationId xmlns:a16="http://schemas.microsoft.com/office/drawing/2014/main" id="{E3D6BEDF-5F4B-4DD8-92FF-A47EC8BB74DF}"/>
                </a:ext>
              </a:extLst>
            </p:cNvPr>
            <p:cNvSpPr>
              <a:spLocks/>
            </p:cNvSpPr>
            <p:nvPr/>
          </p:nvSpPr>
          <p:spPr bwMode="auto">
            <a:xfrm>
              <a:off x="1698" y="2306"/>
              <a:ext cx="112" cy="65"/>
            </a:xfrm>
            <a:custGeom>
              <a:avLst/>
              <a:gdLst>
                <a:gd name="T0" fmla="*/ 132 w 132"/>
                <a:gd name="T1" fmla="*/ 76 h 76"/>
                <a:gd name="T2" fmla="*/ 0 w 132"/>
                <a:gd name="T3" fmla="*/ 76 h 76"/>
                <a:gd name="T4" fmla="*/ 0 w 132"/>
                <a:gd name="T5" fmla="*/ 0 h 76"/>
                <a:gd name="T6" fmla="*/ 58 w 132"/>
                <a:gd name="T7" fmla="*/ 0 h 76"/>
                <a:gd name="T8" fmla="*/ 108 w 132"/>
                <a:gd name="T9" fmla="*/ 0 h 76"/>
                <a:gd name="T10" fmla="*/ 132 w 132"/>
                <a:gd name="T11" fmla="*/ 25 h 76"/>
                <a:gd name="T12" fmla="*/ 132 w 132"/>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32" h="76">
                  <a:moveTo>
                    <a:pt x="132" y="76"/>
                  </a:moveTo>
                  <a:cubicBezTo>
                    <a:pt x="87" y="76"/>
                    <a:pt x="44" y="76"/>
                    <a:pt x="0" y="76"/>
                  </a:cubicBezTo>
                  <a:cubicBezTo>
                    <a:pt x="0" y="51"/>
                    <a:pt x="0" y="26"/>
                    <a:pt x="0" y="0"/>
                  </a:cubicBezTo>
                  <a:cubicBezTo>
                    <a:pt x="20" y="0"/>
                    <a:pt x="39" y="0"/>
                    <a:pt x="58" y="0"/>
                  </a:cubicBezTo>
                  <a:cubicBezTo>
                    <a:pt x="75" y="0"/>
                    <a:pt x="91" y="0"/>
                    <a:pt x="108" y="0"/>
                  </a:cubicBezTo>
                  <a:cubicBezTo>
                    <a:pt x="124" y="0"/>
                    <a:pt x="132" y="8"/>
                    <a:pt x="132" y="25"/>
                  </a:cubicBezTo>
                  <a:cubicBezTo>
                    <a:pt x="132" y="41"/>
                    <a:pt x="132" y="58"/>
                    <a:pt x="132"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7" name="Freeform 62">
              <a:extLst>
                <a:ext uri="{FF2B5EF4-FFF2-40B4-BE49-F238E27FC236}">
                  <a16:creationId xmlns:a16="http://schemas.microsoft.com/office/drawing/2014/main" id="{ECA17C6F-E885-401A-A7A5-D9AED325630C}"/>
                </a:ext>
              </a:extLst>
            </p:cNvPr>
            <p:cNvSpPr>
              <a:spLocks/>
            </p:cNvSpPr>
            <p:nvPr/>
          </p:nvSpPr>
          <p:spPr bwMode="auto">
            <a:xfrm>
              <a:off x="1697" y="1257"/>
              <a:ext cx="177" cy="46"/>
            </a:xfrm>
            <a:custGeom>
              <a:avLst/>
              <a:gdLst>
                <a:gd name="T0" fmla="*/ 7 w 208"/>
                <a:gd name="T1" fmla="*/ 54 h 54"/>
                <a:gd name="T2" fmla="*/ 0 w 208"/>
                <a:gd name="T3" fmla="*/ 2 h 54"/>
                <a:gd name="T4" fmla="*/ 11 w 208"/>
                <a:gd name="T5" fmla="*/ 0 h 54"/>
                <a:gd name="T6" fmla="*/ 197 w 208"/>
                <a:gd name="T7" fmla="*/ 1 h 54"/>
                <a:gd name="T8" fmla="*/ 208 w 208"/>
                <a:gd name="T9" fmla="*/ 5 h 54"/>
                <a:gd name="T10" fmla="*/ 198 w 208"/>
                <a:gd name="T11" fmla="*/ 11 h 54"/>
                <a:gd name="T12" fmla="*/ 171 w 208"/>
                <a:gd name="T13" fmla="*/ 40 h 54"/>
                <a:gd name="T14" fmla="*/ 170 w 208"/>
                <a:gd name="T15" fmla="*/ 53 h 54"/>
                <a:gd name="T16" fmla="*/ 162 w 208"/>
                <a:gd name="T17" fmla="*/ 54 h 54"/>
                <a:gd name="T18" fmla="*/ 7 w 208"/>
                <a:gd name="T19"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54">
                  <a:moveTo>
                    <a:pt x="7" y="54"/>
                  </a:moveTo>
                  <a:cubicBezTo>
                    <a:pt x="5" y="37"/>
                    <a:pt x="2" y="20"/>
                    <a:pt x="0" y="2"/>
                  </a:cubicBezTo>
                  <a:cubicBezTo>
                    <a:pt x="4" y="1"/>
                    <a:pt x="7" y="0"/>
                    <a:pt x="11" y="0"/>
                  </a:cubicBezTo>
                  <a:cubicBezTo>
                    <a:pt x="73" y="0"/>
                    <a:pt x="135" y="0"/>
                    <a:pt x="197" y="1"/>
                  </a:cubicBezTo>
                  <a:cubicBezTo>
                    <a:pt x="201" y="1"/>
                    <a:pt x="205" y="3"/>
                    <a:pt x="208" y="5"/>
                  </a:cubicBezTo>
                  <a:cubicBezTo>
                    <a:pt x="205" y="7"/>
                    <a:pt x="202" y="11"/>
                    <a:pt x="198" y="11"/>
                  </a:cubicBezTo>
                  <a:cubicBezTo>
                    <a:pt x="182" y="14"/>
                    <a:pt x="173" y="23"/>
                    <a:pt x="171" y="40"/>
                  </a:cubicBezTo>
                  <a:cubicBezTo>
                    <a:pt x="171" y="44"/>
                    <a:pt x="170" y="49"/>
                    <a:pt x="170" y="53"/>
                  </a:cubicBezTo>
                  <a:cubicBezTo>
                    <a:pt x="167" y="54"/>
                    <a:pt x="165" y="54"/>
                    <a:pt x="162" y="54"/>
                  </a:cubicBezTo>
                  <a:cubicBezTo>
                    <a:pt x="111" y="54"/>
                    <a:pt x="60" y="54"/>
                    <a:pt x="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8" name="Freeform 63">
              <a:extLst>
                <a:ext uri="{FF2B5EF4-FFF2-40B4-BE49-F238E27FC236}">
                  <a16:creationId xmlns:a16="http://schemas.microsoft.com/office/drawing/2014/main" id="{104F0831-350C-4133-93C8-7225454BA935}"/>
                </a:ext>
              </a:extLst>
            </p:cNvPr>
            <p:cNvSpPr>
              <a:spLocks/>
            </p:cNvSpPr>
            <p:nvPr/>
          </p:nvSpPr>
          <p:spPr bwMode="auto">
            <a:xfrm>
              <a:off x="2514" y="2103"/>
              <a:ext cx="199" cy="193"/>
            </a:xfrm>
            <a:custGeom>
              <a:avLst/>
              <a:gdLst>
                <a:gd name="T0" fmla="*/ 0 w 233"/>
                <a:gd name="T1" fmla="*/ 0 h 226"/>
                <a:gd name="T2" fmla="*/ 23 w 233"/>
                <a:gd name="T3" fmla="*/ 19 h 226"/>
                <a:gd name="T4" fmla="*/ 31 w 233"/>
                <a:gd name="T5" fmla="*/ 121 h 226"/>
                <a:gd name="T6" fmla="*/ 40 w 233"/>
                <a:gd name="T7" fmla="*/ 140 h 226"/>
                <a:gd name="T8" fmla="*/ 48 w 233"/>
                <a:gd name="T9" fmla="*/ 150 h 226"/>
                <a:gd name="T10" fmla="*/ 186 w 233"/>
                <a:gd name="T11" fmla="*/ 149 h 226"/>
                <a:gd name="T12" fmla="*/ 189 w 233"/>
                <a:gd name="T13" fmla="*/ 143 h 226"/>
                <a:gd name="T14" fmla="*/ 204 w 233"/>
                <a:gd name="T15" fmla="*/ 112 h 226"/>
                <a:gd name="T16" fmla="*/ 210 w 233"/>
                <a:gd name="T17" fmla="*/ 19 h 226"/>
                <a:gd name="T18" fmla="*/ 233 w 233"/>
                <a:gd name="T19" fmla="*/ 0 h 226"/>
                <a:gd name="T20" fmla="*/ 228 w 233"/>
                <a:gd name="T21" fmla="*/ 31 h 226"/>
                <a:gd name="T22" fmla="*/ 222 w 233"/>
                <a:gd name="T23" fmla="*/ 90 h 226"/>
                <a:gd name="T24" fmla="*/ 221 w 233"/>
                <a:gd name="T25" fmla="*/ 117 h 226"/>
                <a:gd name="T26" fmla="*/ 205 w 233"/>
                <a:gd name="T27" fmla="*/ 156 h 226"/>
                <a:gd name="T28" fmla="*/ 196 w 233"/>
                <a:gd name="T29" fmla="*/ 169 h 226"/>
                <a:gd name="T30" fmla="*/ 33 w 233"/>
                <a:gd name="T31" fmla="*/ 163 h 226"/>
                <a:gd name="T32" fmla="*/ 26 w 233"/>
                <a:gd name="T33" fmla="*/ 154 h 226"/>
                <a:gd name="T34" fmla="*/ 12 w 233"/>
                <a:gd name="T35" fmla="*/ 124 h 226"/>
                <a:gd name="T36" fmla="*/ 10 w 233"/>
                <a:gd name="T37" fmla="*/ 62 h 226"/>
                <a:gd name="T38" fmla="*/ 0 w 233"/>
                <a:gd name="T3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3" h="226">
                  <a:moveTo>
                    <a:pt x="0" y="0"/>
                  </a:moveTo>
                  <a:cubicBezTo>
                    <a:pt x="14" y="1"/>
                    <a:pt x="21" y="6"/>
                    <a:pt x="23" y="19"/>
                  </a:cubicBezTo>
                  <a:cubicBezTo>
                    <a:pt x="31" y="53"/>
                    <a:pt x="32" y="87"/>
                    <a:pt x="31" y="121"/>
                  </a:cubicBezTo>
                  <a:cubicBezTo>
                    <a:pt x="31" y="129"/>
                    <a:pt x="31" y="136"/>
                    <a:pt x="40" y="140"/>
                  </a:cubicBezTo>
                  <a:cubicBezTo>
                    <a:pt x="43" y="142"/>
                    <a:pt x="46" y="146"/>
                    <a:pt x="48" y="150"/>
                  </a:cubicBezTo>
                  <a:cubicBezTo>
                    <a:pt x="82" y="204"/>
                    <a:pt x="153" y="204"/>
                    <a:pt x="186" y="149"/>
                  </a:cubicBezTo>
                  <a:cubicBezTo>
                    <a:pt x="187" y="147"/>
                    <a:pt x="188" y="143"/>
                    <a:pt x="189" y="143"/>
                  </a:cubicBezTo>
                  <a:cubicBezTo>
                    <a:pt x="208" y="139"/>
                    <a:pt x="203" y="124"/>
                    <a:pt x="204" y="112"/>
                  </a:cubicBezTo>
                  <a:cubicBezTo>
                    <a:pt x="206" y="81"/>
                    <a:pt x="208" y="50"/>
                    <a:pt x="210" y="19"/>
                  </a:cubicBezTo>
                  <a:cubicBezTo>
                    <a:pt x="211" y="6"/>
                    <a:pt x="218" y="0"/>
                    <a:pt x="233" y="0"/>
                  </a:cubicBezTo>
                  <a:cubicBezTo>
                    <a:pt x="231" y="11"/>
                    <a:pt x="229" y="21"/>
                    <a:pt x="228" y="31"/>
                  </a:cubicBezTo>
                  <a:cubicBezTo>
                    <a:pt x="226" y="51"/>
                    <a:pt x="223" y="70"/>
                    <a:pt x="222" y="90"/>
                  </a:cubicBezTo>
                  <a:cubicBezTo>
                    <a:pt x="221" y="99"/>
                    <a:pt x="221" y="108"/>
                    <a:pt x="221" y="117"/>
                  </a:cubicBezTo>
                  <a:cubicBezTo>
                    <a:pt x="221" y="132"/>
                    <a:pt x="226" y="149"/>
                    <a:pt x="205" y="156"/>
                  </a:cubicBezTo>
                  <a:cubicBezTo>
                    <a:pt x="201" y="157"/>
                    <a:pt x="199" y="164"/>
                    <a:pt x="196" y="169"/>
                  </a:cubicBezTo>
                  <a:cubicBezTo>
                    <a:pt x="153" y="226"/>
                    <a:pt x="73" y="223"/>
                    <a:pt x="33" y="163"/>
                  </a:cubicBezTo>
                  <a:cubicBezTo>
                    <a:pt x="31" y="160"/>
                    <a:pt x="29" y="155"/>
                    <a:pt x="26" y="154"/>
                  </a:cubicBezTo>
                  <a:cubicBezTo>
                    <a:pt x="10" y="150"/>
                    <a:pt x="11" y="137"/>
                    <a:pt x="12" y="124"/>
                  </a:cubicBezTo>
                  <a:cubicBezTo>
                    <a:pt x="12" y="103"/>
                    <a:pt x="12" y="82"/>
                    <a:pt x="10" y="62"/>
                  </a:cubicBezTo>
                  <a:cubicBezTo>
                    <a:pt x="9" y="42"/>
                    <a:pt x="4" y="2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59" name="Freeform 64">
              <a:extLst>
                <a:ext uri="{FF2B5EF4-FFF2-40B4-BE49-F238E27FC236}">
                  <a16:creationId xmlns:a16="http://schemas.microsoft.com/office/drawing/2014/main" id="{1EBCF9C5-7A77-4A6A-AA88-D9300E2CB19F}"/>
                </a:ext>
              </a:extLst>
            </p:cNvPr>
            <p:cNvSpPr>
              <a:spLocks/>
            </p:cNvSpPr>
            <p:nvPr/>
          </p:nvSpPr>
          <p:spPr bwMode="auto">
            <a:xfrm>
              <a:off x="3143" y="1340"/>
              <a:ext cx="211" cy="202"/>
            </a:xfrm>
            <a:custGeom>
              <a:avLst/>
              <a:gdLst>
                <a:gd name="T0" fmla="*/ 14 w 247"/>
                <a:gd name="T1" fmla="*/ 61 h 237"/>
                <a:gd name="T2" fmla="*/ 32 w 247"/>
                <a:gd name="T3" fmla="*/ 23 h 237"/>
                <a:gd name="T4" fmla="*/ 240 w 247"/>
                <a:gd name="T5" fmla="*/ 157 h 237"/>
                <a:gd name="T6" fmla="*/ 247 w 247"/>
                <a:gd name="T7" fmla="*/ 237 h 237"/>
                <a:gd name="T8" fmla="*/ 226 w 247"/>
                <a:gd name="T9" fmla="*/ 237 h 237"/>
                <a:gd name="T10" fmla="*/ 226 w 247"/>
                <a:gd name="T11" fmla="*/ 199 h 237"/>
                <a:gd name="T12" fmla="*/ 217 w 247"/>
                <a:gd name="T13" fmla="*/ 179 h 237"/>
                <a:gd name="T14" fmla="*/ 215 w 247"/>
                <a:gd name="T15" fmla="*/ 172 h 237"/>
                <a:gd name="T16" fmla="*/ 18 w 247"/>
                <a:gd name="T17" fmla="*/ 60 h 237"/>
                <a:gd name="T18" fmla="*/ 14 w 247"/>
                <a:gd name="T19" fmla="*/ 61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7" h="237">
                  <a:moveTo>
                    <a:pt x="14" y="61"/>
                  </a:moveTo>
                  <a:cubicBezTo>
                    <a:pt x="0" y="36"/>
                    <a:pt x="3" y="29"/>
                    <a:pt x="32" y="23"/>
                  </a:cubicBezTo>
                  <a:cubicBezTo>
                    <a:pt x="126" y="0"/>
                    <a:pt x="222" y="61"/>
                    <a:pt x="240" y="157"/>
                  </a:cubicBezTo>
                  <a:cubicBezTo>
                    <a:pt x="245" y="182"/>
                    <a:pt x="245" y="209"/>
                    <a:pt x="247" y="237"/>
                  </a:cubicBezTo>
                  <a:cubicBezTo>
                    <a:pt x="239" y="237"/>
                    <a:pt x="233" y="237"/>
                    <a:pt x="226" y="237"/>
                  </a:cubicBezTo>
                  <a:cubicBezTo>
                    <a:pt x="226" y="224"/>
                    <a:pt x="227" y="212"/>
                    <a:pt x="226" y="199"/>
                  </a:cubicBezTo>
                  <a:cubicBezTo>
                    <a:pt x="226" y="192"/>
                    <a:pt x="231" y="181"/>
                    <a:pt x="217" y="179"/>
                  </a:cubicBezTo>
                  <a:cubicBezTo>
                    <a:pt x="216" y="178"/>
                    <a:pt x="216" y="174"/>
                    <a:pt x="215" y="172"/>
                  </a:cubicBezTo>
                  <a:cubicBezTo>
                    <a:pt x="195" y="72"/>
                    <a:pt x="114" y="26"/>
                    <a:pt x="18" y="60"/>
                  </a:cubicBezTo>
                  <a:cubicBezTo>
                    <a:pt x="17" y="61"/>
                    <a:pt x="16" y="61"/>
                    <a:pt x="14"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0" name="Freeform 65">
              <a:extLst>
                <a:ext uri="{FF2B5EF4-FFF2-40B4-BE49-F238E27FC236}">
                  <a16:creationId xmlns:a16="http://schemas.microsoft.com/office/drawing/2014/main" id="{5576BA14-CE1B-403A-AA62-29C34DE0A8E4}"/>
                </a:ext>
              </a:extLst>
            </p:cNvPr>
            <p:cNvSpPr>
              <a:spLocks/>
            </p:cNvSpPr>
            <p:nvPr/>
          </p:nvSpPr>
          <p:spPr bwMode="auto">
            <a:xfrm>
              <a:off x="1834" y="2163"/>
              <a:ext cx="200" cy="76"/>
            </a:xfrm>
            <a:custGeom>
              <a:avLst/>
              <a:gdLst>
                <a:gd name="T0" fmla="*/ 0 w 234"/>
                <a:gd name="T1" fmla="*/ 89 h 89"/>
                <a:gd name="T2" fmla="*/ 0 w 234"/>
                <a:gd name="T3" fmla="*/ 57 h 89"/>
                <a:gd name="T4" fmla="*/ 6 w 234"/>
                <a:gd name="T5" fmla="*/ 48 h 89"/>
                <a:gd name="T6" fmla="*/ 98 w 234"/>
                <a:gd name="T7" fmla="*/ 5 h 89"/>
                <a:gd name="T8" fmla="*/ 133 w 234"/>
                <a:gd name="T9" fmla="*/ 9 h 89"/>
                <a:gd name="T10" fmla="*/ 190 w 234"/>
                <a:gd name="T11" fmla="*/ 32 h 89"/>
                <a:gd name="T12" fmla="*/ 205 w 234"/>
                <a:gd name="T13" fmla="*/ 39 h 89"/>
                <a:gd name="T14" fmla="*/ 226 w 234"/>
                <a:gd name="T15" fmla="*/ 89 h 89"/>
                <a:gd name="T16" fmla="*/ 142 w 234"/>
                <a:gd name="T17" fmla="*/ 54 h 89"/>
                <a:gd name="T18" fmla="*/ 96 w 234"/>
                <a:gd name="T19" fmla="*/ 50 h 89"/>
                <a:gd name="T20" fmla="*/ 0 w 234"/>
                <a:gd name="T21"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 h="89">
                  <a:moveTo>
                    <a:pt x="0" y="89"/>
                  </a:moveTo>
                  <a:cubicBezTo>
                    <a:pt x="0" y="77"/>
                    <a:pt x="0" y="67"/>
                    <a:pt x="0" y="57"/>
                  </a:cubicBezTo>
                  <a:cubicBezTo>
                    <a:pt x="1" y="54"/>
                    <a:pt x="3" y="49"/>
                    <a:pt x="6" y="48"/>
                  </a:cubicBezTo>
                  <a:cubicBezTo>
                    <a:pt x="36" y="33"/>
                    <a:pt x="67" y="19"/>
                    <a:pt x="98" y="5"/>
                  </a:cubicBezTo>
                  <a:cubicBezTo>
                    <a:pt x="110" y="0"/>
                    <a:pt x="121" y="1"/>
                    <a:pt x="133" y="9"/>
                  </a:cubicBezTo>
                  <a:cubicBezTo>
                    <a:pt x="151" y="19"/>
                    <a:pt x="171" y="25"/>
                    <a:pt x="190" y="32"/>
                  </a:cubicBezTo>
                  <a:cubicBezTo>
                    <a:pt x="195" y="34"/>
                    <a:pt x="200" y="37"/>
                    <a:pt x="205" y="39"/>
                  </a:cubicBezTo>
                  <a:cubicBezTo>
                    <a:pt x="232" y="52"/>
                    <a:pt x="234" y="56"/>
                    <a:pt x="226" y="89"/>
                  </a:cubicBezTo>
                  <a:cubicBezTo>
                    <a:pt x="198" y="77"/>
                    <a:pt x="169" y="66"/>
                    <a:pt x="142" y="54"/>
                  </a:cubicBezTo>
                  <a:cubicBezTo>
                    <a:pt x="126" y="46"/>
                    <a:pt x="114" y="41"/>
                    <a:pt x="96" y="50"/>
                  </a:cubicBezTo>
                  <a:cubicBezTo>
                    <a:pt x="66" y="66"/>
                    <a:pt x="33" y="76"/>
                    <a:pt x="0"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1" name="Freeform 66">
              <a:extLst>
                <a:ext uri="{FF2B5EF4-FFF2-40B4-BE49-F238E27FC236}">
                  <a16:creationId xmlns:a16="http://schemas.microsoft.com/office/drawing/2014/main" id="{AD8F6DAD-8571-46EE-B5DC-233DBDBF41DE}"/>
                </a:ext>
              </a:extLst>
            </p:cNvPr>
            <p:cNvSpPr>
              <a:spLocks/>
            </p:cNvSpPr>
            <p:nvPr/>
          </p:nvSpPr>
          <p:spPr bwMode="auto">
            <a:xfrm>
              <a:off x="1854" y="2629"/>
              <a:ext cx="149" cy="73"/>
            </a:xfrm>
            <a:custGeom>
              <a:avLst/>
              <a:gdLst>
                <a:gd name="T0" fmla="*/ 174 w 175"/>
                <a:gd name="T1" fmla="*/ 71 h 85"/>
                <a:gd name="T2" fmla="*/ 72 w 175"/>
                <a:gd name="T3" fmla="*/ 71 h 85"/>
                <a:gd name="T4" fmla="*/ 33 w 175"/>
                <a:gd name="T5" fmla="*/ 40 h 85"/>
                <a:gd name="T6" fmla="*/ 11 w 175"/>
                <a:gd name="T7" fmla="*/ 85 h 85"/>
                <a:gd name="T8" fmla="*/ 50 w 175"/>
                <a:gd name="T9" fmla="*/ 8 h 85"/>
                <a:gd name="T10" fmla="*/ 130 w 175"/>
                <a:gd name="T11" fmla="*/ 6 h 85"/>
                <a:gd name="T12" fmla="*/ 174 w 175"/>
                <a:gd name="T13" fmla="*/ 71 h 85"/>
              </a:gdLst>
              <a:ahLst/>
              <a:cxnLst>
                <a:cxn ang="0">
                  <a:pos x="T0" y="T1"/>
                </a:cxn>
                <a:cxn ang="0">
                  <a:pos x="T2" y="T3"/>
                </a:cxn>
                <a:cxn ang="0">
                  <a:pos x="T4" y="T5"/>
                </a:cxn>
                <a:cxn ang="0">
                  <a:pos x="T6" y="T7"/>
                </a:cxn>
                <a:cxn ang="0">
                  <a:pos x="T8" y="T9"/>
                </a:cxn>
                <a:cxn ang="0">
                  <a:pos x="T10" y="T11"/>
                </a:cxn>
                <a:cxn ang="0">
                  <a:pos x="T12" y="T13"/>
                </a:cxn>
              </a:cxnLst>
              <a:rect l="0" t="0" r="r" b="b"/>
              <a:pathLst>
                <a:path w="175" h="85">
                  <a:moveTo>
                    <a:pt x="174" y="71"/>
                  </a:moveTo>
                  <a:cubicBezTo>
                    <a:pt x="140" y="75"/>
                    <a:pt x="106" y="78"/>
                    <a:pt x="72" y="71"/>
                  </a:cubicBezTo>
                  <a:cubicBezTo>
                    <a:pt x="55" y="67"/>
                    <a:pt x="42" y="57"/>
                    <a:pt x="33" y="40"/>
                  </a:cubicBezTo>
                  <a:cubicBezTo>
                    <a:pt x="25" y="56"/>
                    <a:pt x="18" y="70"/>
                    <a:pt x="11" y="85"/>
                  </a:cubicBezTo>
                  <a:cubicBezTo>
                    <a:pt x="0" y="46"/>
                    <a:pt x="23" y="15"/>
                    <a:pt x="50" y="8"/>
                  </a:cubicBezTo>
                  <a:cubicBezTo>
                    <a:pt x="77" y="0"/>
                    <a:pt x="104" y="0"/>
                    <a:pt x="130" y="6"/>
                  </a:cubicBezTo>
                  <a:cubicBezTo>
                    <a:pt x="158" y="13"/>
                    <a:pt x="175" y="37"/>
                    <a:pt x="174"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2" name="Freeform 67">
              <a:extLst>
                <a:ext uri="{FF2B5EF4-FFF2-40B4-BE49-F238E27FC236}">
                  <a16:creationId xmlns:a16="http://schemas.microsoft.com/office/drawing/2014/main" id="{EF03A021-6F18-4969-9CE9-51E2D6C381F9}"/>
                </a:ext>
              </a:extLst>
            </p:cNvPr>
            <p:cNvSpPr>
              <a:spLocks/>
            </p:cNvSpPr>
            <p:nvPr/>
          </p:nvSpPr>
          <p:spPr bwMode="auto">
            <a:xfrm>
              <a:off x="506" y="2167"/>
              <a:ext cx="94" cy="220"/>
            </a:xfrm>
            <a:custGeom>
              <a:avLst/>
              <a:gdLst>
                <a:gd name="T0" fmla="*/ 0 w 110"/>
                <a:gd name="T1" fmla="*/ 257 h 257"/>
                <a:gd name="T2" fmla="*/ 7 w 110"/>
                <a:gd name="T3" fmla="*/ 157 h 257"/>
                <a:gd name="T4" fmla="*/ 13 w 110"/>
                <a:gd name="T5" fmla="*/ 150 h 257"/>
                <a:gd name="T6" fmla="*/ 86 w 110"/>
                <a:gd name="T7" fmla="*/ 49 h 257"/>
                <a:gd name="T8" fmla="*/ 91 w 110"/>
                <a:gd name="T9" fmla="*/ 2 h 257"/>
                <a:gd name="T10" fmla="*/ 110 w 110"/>
                <a:gd name="T11" fmla="*/ 0 h 257"/>
                <a:gd name="T12" fmla="*/ 0 w 110"/>
                <a:gd name="T13" fmla="*/ 257 h 257"/>
              </a:gdLst>
              <a:ahLst/>
              <a:cxnLst>
                <a:cxn ang="0">
                  <a:pos x="T0" y="T1"/>
                </a:cxn>
                <a:cxn ang="0">
                  <a:pos x="T2" y="T3"/>
                </a:cxn>
                <a:cxn ang="0">
                  <a:pos x="T4" y="T5"/>
                </a:cxn>
                <a:cxn ang="0">
                  <a:pos x="T6" y="T7"/>
                </a:cxn>
                <a:cxn ang="0">
                  <a:pos x="T8" y="T9"/>
                </a:cxn>
                <a:cxn ang="0">
                  <a:pos x="T10" y="T11"/>
                </a:cxn>
                <a:cxn ang="0">
                  <a:pos x="T12" y="T13"/>
                </a:cxn>
              </a:cxnLst>
              <a:rect l="0" t="0" r="r" b="b"/>
              <a:pathLst>
                <a:path w="110" h="257">
                  <a:moveTo>
                    <a:pt x="0" y="257"/>
                  </a:moveTo>
                  <a:cubicBezTo>
                    <a:pt x="2" y="223"/>
                    <a:pt x="4" y="190"/>
                    <a:pt x="7" y="157"/>
                  </a:cubicBezTo>
                  <a:cubicBezTo>
                    <a:pt x="7" y="154"/>
                    <a:pt x="10" y="151"/>
                    <a:pt x="13" y="150"/>
                  </a:cubicBezTo>
                  <a:cubicBezTo>
                    <a:pt x="49" y="124"/>
                    <a:pt x="72" y="90"/>
                    <a:pt x="86" y="49"/>
                  </a:cubicBezTo>
                  <a:cubicBezTo>
                    <a:pt x="91" y="35"/>
                    <a:pt x="89" y="18"/>
                    <a:pt x="91" y="2"/>
                  </a:cubicBezTo>
                  <a:cubicBezTo>
                    <a:pt x="98" y="1"/>
                    <a:pt x="104" y="1"/>
                    <a:pt x="110" y="0"/>
                  </a:cubicBezTo>
                  <a:cubicBezTo>
                    <a:pt x="105" y="87"/>
                    <a:pt x="65" y="226"/>
                    <a:pt x="0" y="2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3" name="Freeform 68">
              <a:extLst>
                <a:ext uri="{FF2B5EF4-FFF2-40B4-BE49-F238E27FC236}">
                  <a16:creationId xmlns:a16="http://schemas.microsoft.com/office/drawing/2014/main" id="{B8FB8FDB-B731-463C-B360-E51FFF7064CD}"/>
                </a:ext>
              </a:extLst>
            </p:cNvPr>
            <p:cNvSpPr>
              <a:spLocks/>
            </p:cNvSpPr>
            <p:nvPr/>
          </p:nvSpPr>
          <p:spPr bwMode="auto">
            <a:xfrm>
              <a:off x="2006" y="2177"/>
              <a:ext cx="161" cy="48"/>
            </a:xfrm>
            <a:custGeom>
              <a:avLst/>
              <a:gdLst>
                <a:gd name="T0" fmla="*/ 189 w 189"/>
                <a:gd name="T1" fmla="*/ 57 h 57"/>
                <a:gd name="T2" fmla="*/ 48 w 189"/>
                <a:gd name="T3" fmla="*/ 57 h 57"/>
                <a:gd name="T4" fmla="*/ 47 w 189"/>
                <a:gd name="T5" fmla="*/ 51 h 57"/>
                <a:gd name="T6" fmla="*/ 19 w 189"/>
                <a:gd name="T7" fmla="*/ 9 h 57"/>
                <a:gd name="T8" fmla="*/ 0 w 189"/>
                <a:gd name="T9" fmla="*/ 0 h 57"/>
                <a:gd name="T10" fmla="*/ 189 w 189"/>
                <a:gd name="T11" fmla="*/ 0 h 57"/>
                <a:gd name="T12" fmla="*/ 189 w 189"/>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189" h="57">
                  <a:moveTo>
                    <a:pt x="189" y="57"/>
                  </a:moveTo>
                  <a:cubicBezTo>
                    <a:pt x="141" y="57"/>
                    <a:pt x="95" y="57"/>
                    <a:pt x="48" y="57"/>
                  </a:cubicBezTo>
                  <a:cubicBezTo>
                    <a:pt x="48" y="55"/>
                    <a:pt x="47" y="53"/>
                    <a:pt x="47" y="51"/>
                  </a:cubicBezTo>
                  <a:cubicBezTo>
                    <a:pt x="52" y="28"/>
                    <a:pt x="41" y="15"/>
                    <a:pt x="19" y="9"/>
                  </a:cubicBezTo>
                  <a:cubicBezTo>
                    <a:pt x="14" y="8"/>
                    <a:pt x="9" y="5"/>
                    <a:pt x="0" y="0"/>
                  </a:cubicBezTo>
                  <a:cubicBezTo>
                    <a:pt x="65" y="0"/>
                    <a:pt x="126" y="0"/>
                    <a:pt x="189" y="0"/>
                  </a:cubicBezTo>
                  <a:cubicBezTo>
                    <a:pt x="189" y="19"/>
                    <a:pt x="189" y="37"/>
                    <a:pt x="189"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4" name="Freeform 69">
              <a:extLst>
                <a:ext uri="{FF2B5EF4-FFF2-40B4-BE49-F238E27FC236}">
                  <a16:creationId xmlns:a16="http://schemas.microsoft.com/office/drawing/2014/main" id="{4A8F229D-BAB6-400B-B738-847F857A14A7}"/>
                </a:ext>
              </a:extLst>
            </p:cNvPr>
            <p:cNvSpPr>
              <a:spLocks/>
            </p:cNvSpPr>
            <p:nvPr/>
          </p:nvSpPr>
          <p:spPr bwMode="auto">
            <a:xfrm>
              <a:off x="1698" y="2177"/>
              <a:ext cx="157" cy="47"/>
            </a:xfrm>
            <a:custGeom>
              <a:avLst/>
              <a:gdLst>
                <a:gd name="T0" fmla="*/ 184 w 184"/>
                <a:gd name="T1" fmla="*/ 2 h 56"/>
                <a:gd name="T2" fmla="*/ 154 w 184"/>
                <a:gd name="T3" fmla="*/ 16 h 56"/>
                <a:gd name="T4" fmla="*/ 142 w 184"/>
                <a:gd name="T5" fmla="*/ 36 h 56"/>
                <a:gd name="T6" fmla="*/ 142 w 184"/>
                <a:gd name="T7" fmla="*/ 56 h 56"/>
                <a:gd name="T8" fmla="*/ 0 w 184"/>
                <a:gd name="T9" fmla="*/ 56 h 56"/>
                <a:gd name="T10" fmla="*/ 0 w 184"/>
                <a:gd name="T11" fmla="*/ 0 h 56"/>
                <a:gd name="T12" fmla="*/ 183 w 184"/>
                <a:gd name="T13" fmla="*/ 0 h 56"/>
                <a:gd name="T14" fmla="*/ 184 w 184"/>
                <a:gd name="T15" fmla="*/ 2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56">
                  <a:moveTo>
                    <a:pt x="184" y="2"/>
                  </a:moveTo>
                  <a:cubicBezTo>
                    <a:pt x="174" y="7"/>
                    <a:pt x="164" y="13"/>
                    <a:pt x="154" y="16"/>
                  </a:cubicBezTo>
                  <a:cubicBezTo>
                    <a:pt x="144" y="20"/>
                    <a:pt x="140" y="26"/>
                    <a:pt x="142" y="36"/>
                  </a:cubicBezTo>
                  <a:cubicBezTo>
                    <a:pt x="142" y="42"/>
                    <a:pt x="142" y="49"/>
                    <a:pt x="142" y="56"/>
                  </a:cubicBezTo>
                  <a:cubicBezTo>
                    <a:pt x="93" y="56"/>
                    <a:pt x="47" y="56"/>
                    <a:pt x="0" y="56"/>
                  </a:cubicBezTo>
                  <a:cubicBezTo>
                    <a:pt x="0" y="37"/>
                    <a:pt x="0" y="19"/>
                    <a:pt x="0" y="0"/>
                  </a:cubicBezTo>
                  <a:cubicBezTo>
                    <a:pt x="61" y="0"/>
                    <a:pt x="122" y="0"/>
                    <a:pt x="183" y="0"/>
                  </a:cubicBezTo>
                  <a:cubicBezTo>
                    <a:pt x="183" y="1"/>
                    <a:pt x="184" y="2"/>
                    <a:pt x="18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5" name="Freeform 70">
              <a:extLst>
                <a:ext uri="{FF2B5EF4-FFF2-40B4-BE49-F238E27FC236}">
                  <a16:creationId xmlns:a16="http://schemas.microsoft.com/office/drawing/2014/main" id="{529AB147-D488-48BB-A53C-5077C22BC31D}"/>
                </a:ext>
              </a:extLst>
            </p:cNvPr>
            <p:cNvSpPr>
              <a:spLocks/>
            </p:cNvSpPr>
            <p:nvPr/>
          </p:nvSpPr>
          <p:spPr bwMode="auto">
            <a:xfrm>
              <a:off x="1686" y="1591"/>
              <a:ext cx="104" cy="107"/>
            </a:xfrm>
            <a:custGeom>
              <a:avLst/>
              <a:gdLst>
                <a:gd name="T0" fmla="*/ 122 w 122"/>
                <a:gd name="T1" fmla="*/ 125 h 125"/>
                <a:gd name="T2" fmla="*/ 4 w 122"/>
                <a:gd name="T3" fmla="*/ 125 h 125"/>
                <a:gd name="T4" fmla="*/ 31 w 122"/>
                <a:gd name="T5" fmla="*/ 0 h 125"/>
                <a:gd name="T6" fmla="*/ 122 w 122"/>
                <a:gd name="T7" fmla="*/ 125 h 125"/>
              </a:gdLst>
              <a:ahLst/>
              <a:cxnLst>
                <a:cxn ang="0">
                  <a:pos x="T0" y="T1"/>
                </a:cxn>
                <a:cxn ang="0">
                  <a:pos x="T2" y="T3"/>
                </a:cxn>
                <a:cxn ang="0">
                  <a:pos x="T4" y="T5"/>
                </a:cxn>
                <a:cxn ang="0">
                  <a:pos x="T6" y="T7"/>
                </a:cxn>
              </a:cxnLst>
              <a:rect l="0" t="0" r="r" b="b"/>
              <a:pathLst>
                <a:path w="122" h="125">
                  <a:moveTo>
                    <a:pt x="122" y="125"/>
                  </a:moveTo>
                  <a:cubicBezTo>
                    <a:pt x="81" y="125"/>
                    <a:pt x="43" y="125"/>
                    <a:pt x="4" y="125"/>
                  </a:cubicBezTo>
                  <a:cubicBezTo>
                    <a:pt x="0" y="79"/>
                    <a:pt x="32" y="44"/>
                    <a:pt x="31" y="0"/>
                  </a:cubicBezTo>
                  <a:cubicBezTo>
                    <a:pt x="72" y="34"/>
                    <a:pt x="104" y="74"/>
                    <a:pt x="122"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6" name="Freeform 71">
              <a:extLst>
                <a:ext uri="{FF2B5EF4-FFF2-40B4-BE49-F238E27FC236}">
                  <a16:creationId xmlns:a16="http://schemas.microsoft.com/office/drawing/2014/main" id="{0A765A05-921A-4853-818D-89EEFDBC7005}"/>
                </a:ext>
              </a:extLst>
            </p:cNvPr>
            <p:cNvSpPr>
              <a:spLocks/>
            </p:cNvSpPr>
            <p:nvPr/>
          </p:nvSpPr>
          <p:spPr bwMode="auto">
            <a:xfrm>
              <a:off x="1072" y="2632"/>
              <a:ext cx="356" cy="15"/>
            </a:xfrm>
            <a:custGeom>
              <a:avLst/>
              <a:gdLst>
                <a:gd name="T0" fmla="*/ 0 w 417"/>
                <a:gd name="T1" fmla="*/ 18 h 18"/>
                <a:gd name="T2" fmla="*/ 0 w 417"/>
                <a:gd name="T3" fmla="*/ 0 h 18"/>
                <a:gd name="T4" fmla="*/ 417 w 417"/>
                <a:gd name="T5" fmla="*/ 0 h 18"/>
                <a:gd name="T6" fmla="*/ 417 w 417"/>
                <a:gd name="T7" fmla="*/ 18 h 18"/>
                <a:gd name="T8" fmla="*/ 0 w 417"/>
                <a:gd name="T9" fmla="*/ 18 h 18"/>
              </a:gdLst>
              <a:ahLst/>
              <a:cxnLst>
                <a:cxn ang="0">
                  <a:pos x="T0" y="T1"/>
                </a:cxn>
                <a:cxn ang="0">
                  <a:pos x="T2" y="T3"/>
                </a:cxn>
                <a:cxn ang="0">
                  <a:pos x="T4" y="T5"/>
                </a:cxn>
                <a:cxn ang="0">
                  <a:pos x="T6" y="T7"/>
                </a:cxn>
                <a:cxn ang="0">
                  <a:pos x="T8" y="T9"/>
                </a:cxn>
              </a:cxnLst>
              <a:rect l="0" t="0" r="r" b="b"/>
              <a:pathLst>
                <a:path w="417" h="18">
                  <a:moveTo>
                    <a:pt x="0" y="18"/>
                  </a:moveTo>
                  <a:cubicBezTo>
                    <a:pt x="0" y="12"/>
                    <a:pt x="0" y="6"/>
                    <a:pt x="0" y="0"/>
                  </a:cubicBezTo>
                  <a:cubicBezTo>
                    <a:pt x="139" y="0"/>
                    <a:pt x="277" y="0"/>
                    <a:pt x="417" y="0"/>
                  </a:cubicBezTo>
                  <a:cubicBezTo>
                    <a:pt x="417" y="6"/>
                    <a:pt x="417" y="11"/>
                    <a:pt x="417" y="18"/>
                  </a:cubicBezTo>
                  <a:cubicBezTo>
                    <a:pt x="278" y="18"/>
                    <a:pt x="139" y="18"/>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7" name="Freeform 72">
              <a:extLst>
                <a:ext uri="{FF2B5EF4-FFF2-40B4-BE49-F238E27FC236}">
                  <a16:creationId xmlns:a16="http://schemas.microsoft.com/office/drawing/2014/main" id="{3C691BEA-E116-41BF-B442-1B20A9FB9EDA}"/>
                </a:ext>
              </a:extLst>
            </p:cNvPr>
            <p:cNvSpPr>
              <a:spLocks/>
            </p:cNvSpPr>
            <p:nvPr/>
          </p:nvSpPr>
          <p:spPr bwMode="auto">
            <a:xfrm>
              <a:off x="1072" y="2695"/>
              <a:ext cx="357" cy="18"/>
            </a:xfrm>
            <a:custGeom>
              <a:avLst/>
              <a:gdLst>
                <a:gd name="T0" fmla="*/ 208 w 418"/>
                <a:gd name="T1" fmla="*/ 21 h 22"/>
                <a:gd name="T2" fmla="*/ 20 w 418"/>
                <a:gd name="T3" fmla="*/ 21 h 22"/>
                <a:gd name="T4" fmla="*/ 7 w 418"/>
                <a:gd name="T5" fmla="*/ 20 h 22"/>
                <a:gd name="T6" fmla="*/ 0 w 418"/>
                <a:gd name="T7" fmla="*/ 11 h 22"/>
                <a:gd name="T8" fmla="*/ 7 w 418"/>
                <a:gd name="T9" fmla="*/ 2 h 22"/>
                <a:gd name="T10" fmla="*/ 20 w 418"/>
                <a:gd name="T11" fmla="*/ 1 h 22"/>
                <a:gd name="T12" fmla="*/ 397 w 418"/>
                <a:gd name="T13" fmla="*/ 1 h 22"/>
                <a:gd name="T14" fmla="*/ 407 w 418"/>
                <a:gd name="T15" fmla="*/ 2 h 22"/>
                <a:gd name="T16" fmla="*/ 418 w 418"/>
                <a:gd name="T17" fmla="*/ 12 h 22"/>
                <a:gd name="T18" fmla="*/ 408 w 418"/>
                <a:gd name="T19" fmla="*/ 20 h 22"/>
                <a:gd name="T20" fmla="*/ 396 w 418"/>
                <a:gd name="T21" fmla="*/ 21 h 22"/>
                <a:gd name="T22" fmla="*/ 208 w 418"/>
                <a:gd name="T23"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8" h="22">
                  <a:moveTo>
                    <a:pt x="208" y="21"/>
                  </a:moveTo>
                  <a:cubicBezTo>
                    <a:pt x="145" y="21"/>
                    <a:pt x="83" y="21"/>
                    <a:pt x="20" y="21"/>
                  </a:cubicBezTo>
                  <a:cubicBezTo>
                    <a:pt x="16" y="21"/>
                    <a:pt x="11" y="22"/>
                    <a:pt x="7" y="20"/>
                  </a:cubicBezTo>
                  <a:cubicBezTo>
                    <a:pt x="4" y="19"/>
                    <a:pt x="0" y="14"/>
                    <a:pt x="0" y="11"/>
                  </a:cubicBezTo>
                  <a:cubicBezTo>
                    <a:pt x="0" y="8"/>
                    <a:pt x="4" y="4"/>
                    <a:pt x="7" y="2"/>
                  </a:cubicBezTo>
                  <a:cubicBezTo>
                    <a:pt x="11" y="0"/>
                    <a:pt x="16" y="1"/>
                    <a:pt x="20" y="1"/>
                  </a:cubicBezTo>
                  <a:cubicBezTo>
                    <a:pt x="146" y="1"/>
                    <a:pt x="272" y="1"/>
                    <a:pt x="397" y="1"/>
                  </a:cubicBezTo>
                  <a:cubicBezTo>
                    <a:pt x="401" y="1"/>
                    <a:pt x="405" y="0"/>
                    <a:pt x="407" y="2"/>
                  </a:cubicBezTo>
                  <a:cubicBezTo>
                    <a:pt x="411" y="4"/>
                    <a:pt x="414" y="8"/>
                    <a:pt x="418" y="12"/>
                  </a:cubicBezTo>
                  <a:cubicBezTo>
                    <a:pt x="414" y="15"/>
                    <a:pt x="411" y="19"/>
                    <a:pt x="408" y="20"/>
                  </a:cubicBezTo>
                  <a:cubicBezTo>
                    <a:pt x="404" y="22"/>
                    <a:pt x="400" y="21"/>
                    <a:pt x="396" y="21"/>
                  </a:cubicBezTo>
                  <a:cubicBezTo>
                    <a:pt x="333" y="21"/>
                    <a:pt x="271" y="21"/>
                    <a:pt x="208"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8" name="Freeform 73">
              <a:extLst>
                <a:ext uri="{FF2B5EF4-FFF2-40B4-BE49-F238E27FC236}">
                  <a16:creationId xmlns:a16="http://schemas.microsoft.com/office/drawing/2014/main" id="{320BC5DB-1F60-4B90-B07F-0696503391F4}"/>
                </a:ext>
              </a:extLst>
            </p:cNvPr>
            <p:cNvSpPr>
              <a:spLocks noEditPoints="1"/>
            </p:cNvSpPr>
            <p:nvPr/>
          </p:nvSpPr>
          <p:spPr bwMode="auto">
            <a:xfrm>
              <a:off x="2537" y="610"/>
              <a:ext cx="156" cy="47"/>
            </a:xfrm>
            <a:custGeom>
              <a:avLst/>
              <a:gdLst>
                <a:gd name="T0" fmla="*/ 0 w 183"/>
                <a:gd name="T1" fmla="*/ 56 h 56"/>
                <a:gd name="T2" fmla="*/ 60 w 183"/>
                <a:gd name="T3" fmla="*/ 2 h 56"/>
                <a:gd name="T4" fmla="*/ 131 w 183"/>
                <a:gd name="T5" fmla="*/ 4 h 56"/>
                <a:gd name="T6" fmla="*/ 183 w 183"/>
                <a:gd name="T7" fmla="*/ 56 h 56"/>
                <a:gd name="T8" fmla="*/ 0 w 183"/>
                <a:gd name="T9" fmla="*/ 56 h 56"/>
                <a:gd name="T10" fmla="*/ 99 w 183"/>
                <a:gd name="T11" fmla="*/ 37 h 56"/>
                <a:gd name="T12" fmla="*/ 99 w 183"/>
                <a:gd name="T13" fmla="*/ 20 h 56"/>
                <a:gd name="T14" fmla="*/ 82 w 183"/>
                <a:gd name="T15" fmla="*/ 20 h 56"/>
                <a:gd name="T16" fmla="*/ 82 w 183"/>
                <a:gd name="T17" fmla="*/ 37 h 56"/>
                <a:gd name="T18" fmla="*/ 99 w 183"/>
                <a:gd name="T19"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3" h="56">
                  <a:moveTo>
                    <a:pt x="0" y="56"/>
                  </a:moveTo>
                  <a:cubicBezTo>
                    <a:pt x="7" y="22"/>
                    <a:pt x="27" y="3"/>
                    <a:pt x="60" y="2"/>
                  </a:cubicBezTo>
                  <a:cubicBezTo>
                    <a:pt x="84" y="0"/>
                    <a:pt x="108" y="1"/>
                    <a:pt x="131" y="4"/>
                  </a:cubicBezTo>
                  <a:cubicBezTo>
                    <a:pt x="160" y="8"/>
                    <a:pt x="174" y="29"/>
                    <a:pt x="183" y="56"/>
                  </a:cubicBezTo>
                  <a:cubicBezTo>
                    <a:pt x="121" y="56"/>
                    <a:pt x="61" y="56"/>
                    <a:pt x="0" y="56"/>
                  </a:cubicBezTo>
                  <a:close/>
                  <a:moveTo>
                    <a:pt x="99" y="37"/>
                  </a:moveTo>
                  <a:cubicBezTo>
                    <a:pt x="99" y="31"/>
                    <a:pt x="99" y="25"/>
                    <a:pt x="99" y="20"/>
                  </a:cubicBezTo>
                  <a:cubicBezTo>
                    <a:pt x="93" y="20"/>
                    <a:pt x="88" y="20"/>
                    <a:pt x="82" y="20"/>
                  </a:cubicBezTo>
                  <a:cubicBezTo>
                    <a:pt x="82" y="26"/>
                    <a:pt x="82" y="31"/>
                    <a:pt x="82" y="37"/>
                  </a:cubicBezTo>
                  <a:cubicBezTo>
                    <a:pt x="87" y="37"/>
                    <a:pt x="92" y="37"/>
                    <a:pt x="99"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69" name="Freeform 74">
              <a:extLst>
                <a:ext uri="{FF2B5EF4-FFF2-40B4-BE49-F238E27FC236}">
                  <a16:creationId xmlns:a16="http://schemas.microsoft.com/office/drawing/2014/main" id="{919ECE3D-902D-49B7-9955-2948EC39CC9F}"/>
                </a:ext>
              </a:extLst>
            </p:cNvPr>
            <p:cNvSpPr>
              <a:spLocks noEditPoints="1"/>
            </p:cNvSpPr>
            <p:nvPr/>
          </p:nvSpPr>
          <p:spPr bwMode="auto">
            <a:xfrm>
              <a:off x="3131" y="1616"/>
              <a:ext cx="112" cy="137"/>
            </a:xfrm>
            <a:custGeom>
              <a:avLst/>
              <a:gdLst>
                <a:gd name="T0" fmla="*/ 115 w 131"/>
                <a:gd name="T1" fmla="*/ 0 h 161"/>
                <a:gd name="T2" fmla="*/ 0 w 131"/>
                <a:gd name="T3" fmla="*/ 161 h 161"/>
                <a:gd name="T4" fmla="*/ 10 w 131"/>
                <a:gd name="T5" fmla="*/ 137 h 161"/>
                <a:gd name="T6" fmla="*/ 6 w 131"/>
                <a:gd name="T7" fmla="*/ 52 h 161"/>
                <a:gd name="T8" fmla="*/ 27 w 131"/>
                <a:gd name="T9" fmla="*/ 1 h 161"/>
                <a:gd name="T10" fmla="*/ 34 w 131"/>
                <a:gd name="T11" fmla="*/ 0 h 161"/>
                <a:gd name="T12" fmla="*/ 115 w 131"/>
                <a:gd name="T13" fmla="*/ 0 h 161"/>
                <a:gd name="T14" fmla="*/ 96 w 131"/>
                <a:gd name="T15" fmla="*/ 20 h 161"/>
                <a:gd name="T16" fmla="*/ 49 w 131"/>
                <a:gd name="T17" fmla="*/ 20 h 161"/>
                <a:gd name="T18" fmla="*/ 25 w 131"/>
                <a:gd name="T19" fmla="*/ 49 h 161"/>
                <a:gd name="T20" fmla="*/ 32 w 131"/>
                <a:gd name="T21" fmla="*/ 135 h 161"/>
                <a:gd name="T22" fmla="*/ 96 w 131"/>
                <a:gd name="T23"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161">
                  <a:moveTo>
                    <a:pt x="115" y="0"/>
                  </a:moveTo>
                  <a:cubicBezTo>
                    <a:pt x="131" y="84"/>
                    <a:pt x="77" y="159"/>
                    <a:pt x="0" y="161"/>
                  </a:cubicBezTo>
                  <a:cubicBezTo>
                    <a:pt x="4" y="152"/>
                    <a:pt x="7" y="145"/>
                    <a:pt x="10" y="137"/>
                  </a:cubicBezTo>
                  <a:cubicBezTo>
                    <a:pt x="19" y="108"/>
                    <a:pt x="14" y="80"/>
                    <a:pt x="6" y="52"/>
                  </a:cubicBezTo>
                  <a:cubicBezTo>
                    <a:pt x="3" y="42"/>
                    <a:pt x="18" y="6"/>
                    <a:pt x="27" y="1"/>
                  </a:cubicBezTo>
                  <a:cubicBezTo>
                    <a:pt x="29" y="0"/>
                    <a:pt x="32" y="0"/>
                    <a:pt x="34" y="0"/>
                  </a:cubicBezTo>
                  <a:cubicBezTo>
                    <a:pt x="61" y="0"/>
                    <a:pt x="88" y="0"/>
                    <a:pt x="115" y="0"/>
                  </a:cubicBezTo>
                  <a:close/>
                  <a:moveTo>
                    <a:pt x="96" y="20"/>
                  </a:moveTo>
                  <a:cubicBezTo>
                    <a:pt x="80" y="20"/>
                    <a:pt x="65" y="20"/>
                    <a:pt x="49" y="20"/>
                  </a:cubicBezTo>
                  <a:cubicBezTo>
                    <a:pt x="36" y="20"/>
                    <a:pt x="22" y="36"/>
                    <a:pt x="25" y="49"/>
                  </a:cubicBezTo>
                  <a:cubicBezTo>
                    <a:pt x="33" y="77"/>
                    <a:pt x="36" y="105"/>
                    <a:pt x="32" y="135"/>
                  </a:cubicBezTo>
                  <a:cubicBezTo>
                    <a:pt x="77" y="116"/>
                    <a:pt x="101" y="74"/>
                    <a:pt x="9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0" name="Freeform 75">
              <a:extLst>
                <a:ext uri="{FF2B5EF4-FFF2-40B4-BE49-F238E27FC236}">
                  <a16:creationId xmlns:a16="http://schemas.microsoft.com/office/drawing/2014/main" id="{D90A81C5-E9DC-4C4B-8D2D-A6302836AD01}"/>
                </a:ext>
              </a:extLst>
            </p:cNvPr>
            <p:cNvSpPr>
              <a:spLocks/>
            </p:cNvSpPr>
            <p:nvPr/>
          </p:nvSpPr>
          <p:spPr bwMode="auto">
            <a:xfrm>
              <a:off x="2574" y="2949"/>
              <a:ext cx="143" cy="65"/>
            </a:xfrm>
            <a:custGeom>
              <a:avLst/>
              <a:gdLst>
                <a:gd name="T0" fmla="*/ 0 w 167"/>
                <a:gd name="T1" fmla="*/ 32 h 76"/>
                <a:gd name="T2" fmla="*/ 68 w 167"/>
                <a:gd name="T3" fmla="*/ 1 h 76"/>
                <a:gd name="T4" fmla="*/ 77 w 167"/>
                <a:gd name="T5" fmla="*/ 2 h 76"/>
                <a:gd name="T6" fmla="*/ 167 w 167"/>
                <a:gd name="T7" fmla="*/ 75 h 76"/>
                <a:gd name="T8" fmla="*/ 150 w 167"/>
                <a:gd name="T9" fmla="*/ 75 h 76"/>
                <a:gd name="T10" fmla="*/ 34 w 167"/>
                <a:gd name="T11" fmla="*/ 75 h 76"/>
                <a:gd name="T12" fmla="*/ 8 w 167"/>
                <a:gd name="T13" fmla="*/ 57 h 76"/>
                <a:gd name="T14" fmla="*/ 0 w 167"/>
                <a:gd name="T15" fmla="*/ 32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76">
                  <a:moveTo>
                    <a:pt x="0" y="32"/>
                  </a:moveTo>
                  <a:cubicBezTo>
                    <a:pt x="23" y="21"/>
                    <a:pt x="45" y="11"/>
                    <a:pt x="68" y="1"/>
                  </a:cubicBezTo>
                  <a:cubicBezTo>
                    <a:pt x="70" y="0"/>
                    <a:pt x="75" y="1"/>
                    <a:pt x="77" y="2"/>
                  </a:cubicBezTo>
                  <a:cubicBezTo>
                    <a:pt x="107" y="25"/>
                    <a:pt x="137" y="49"/>
                    <a:pt x="167" y="75"/>
                  </a:cubicBezTo>
                  <a:cubicBezTo>
                    <a:pt x="161" y="75"/>
                    <a:pt x="156" y="75"/>
                    <a:pt x="150" y="75"/>
                  </a:cubicBezTo>
                  <a:cubicBezTo>
                    <a:pt x="111" y="75"/>
                    <a:pt x="73" y="74"/>
                    <a:pt x="34" y="75"/>
                  </a:cubicBezTo>
                  <a:cubicBezTo>
                    <a:pt x="19" y="76"/>
                    <a:pt x="12" y="71"/>
                    <a:pt x="8" y="57"/>
                  </a:cubicBezTo>
                  <a:cubicBezTo>
                    <a:pt x="6" y="49"/>
                    <a:pt x="3" y="41"/>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1" name="Freeform 76">
              <a:extLst>
                <a:ext uri="{FF2B5EF4-FFF2-40B4-BE49-F238E27FC236}">
                  <a16:creationId xmlns:a16="http://schemas.microsoft.com/office/drawing/2014/main" id="{F74E02EC-A4F6-480C-A5BE-08698F3C99A6}"/>
                </a:ext>
              </a:extLst>
            </p:cNvPr>
            <p:cNvSpPr>
              <a:spLocks/>
            </p:cNvSpPr>
            <p:nvPr/>
          </p:nvSpPr>
          <p:spPr bwMode="auto">
            <a:xfrm>
              <a:off x="1083" y="2664"/>
              <a:ext cx="335" cy="16"/>
            </a:xfrm>
            <a:custGeom>
              <a:avLst/>
              <a:gdLst>
                <a:gd name="T0" fmla="*/ 392 w 393"/>
                <a:gd name="T1" fmla="*/ 0 h 19"/>
                <a:gd name="T2" fmla="*/ 374 w 393"/>
                <a:gd name="T3" fmla="*/ 19 h 19"/>
                <a:gd name="T4" fmla="*/ 19 w 393"/>
                <a:gd name="T5" fmla="*/ 19 h 19"/>
                <a:gd name="T6" fmla="*/ 1 w 393"/>
                <a:gd name="T7" fmla="*/ 0 h 19"/>
                <a:gd name="T8" fmla="*/ 392 w 393"/>
                <a:gd name="T9" fmla="*/ 0 h 19"/>
              </a:gdLst>
              <a:ahLst/>
              <a:cxnLst>
                <a:cxn ang="0">
                  <a:pos x="T0" y="T1"/>
                </a:cxn>
                <a:cxn ang="0">
                  <a:pos x="T2" y="T3"/>
                </a:cxn>
                <a:cxn ang="0">
                  <a:pos x="T4" y="T5"/>
                </a:cxn>
                <a:cxn ang="0">
                  <a:pos x="T6" y="T7"/>
                </a:cxn>
                <a:cxn ang="0">
                  <a:pos x="T8" y="T9"/>
                </a:cxn>
              </a:cxnLst>
              <a:rect l="0" t="0" r="r" b="b"/>
              <a:pathLst>
                <a:path w="393" h="19">
                  <a:moveTo>
                    <a:pt x="392" y="0"/>
                  </a:moveTo>
                  <a:cubicBezTo>
                    <a:pt x="393" y="14"/>
                    <a:pt x="388" y="19"/>
                    <a:pt x="374" y="19"/>
                  </a:cubicBezTo>
                  <a:cubicBezTo>
                    <a:pt x="255" y="19"/>
                    <a:pt x="137" y="19"/>
                    <a:pt x="19" y="19"/>
                  </a:cubicBezTo>
                  <a:cubicBezTo>
                    <a:pt x="4" y="19"/>
                    <a:pt x="0" y="13"/>
                    <a:pt x="1" y="0"/>
                  </a:cubicBezTo>
                  <a:cubicBezTo>
                    <a:pt x="131" y="0"/>
                    <a:pt x="261" y="0"/>
                    <a:pt x="3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2" name="Freeform 77">
              <a:extLst>
                <a:ext uri="{FF2B5EF4-FFF2-40B4-BE49-F238E27FC236}">
                  <a16:creationId xmlns:a16="http://schemas.microsoft.com/office/drawing/2014/main" id="{94523264-60F2-46D8-BC48-E4F31453E3B3}"/>
                </a:ext>
              </a:extLst>
            </p:cNvPr>
            <p:cNvSpPr>
              <a:spLocks/>
            </p:cNvSpPr>
            <p:nvPr/>
          </p:nvSpPr>
          <p:spPr bwMode="auto">
            <a:xfrm>
              <a:off x="1154" y="837"/>
              <a:ext cx="157" cy="57"/>
            </a:xfrm>
            <a:custGeom>
              <a:avLst/>
              <a:gdLst>
                <a:gd name="T0" fmla="*/ 0 w 184"/>
                <a:gd name="T1" fmla="*/ 42 h 66"/>
                <a:gd name="T2" fmla="*/ 27 w 184"/>
                <a:gd name="T3" fmla="*/ 36 h 66"/>
                <a:gd name="T4" fmla="*/ 65 w 184"/>
                <a:gd name="T5" fmla="*/ 0 h 66"/>
                <a:gd name="T6" fmla="*/ 112 w 184"/>
                <a:gd name="T7" fmla="*/ 8 h 66"/>
                <a:gd name="T8" fmla="*/ 159 w 184"/>
                <a:gd name="T9" fmla="*/ 1 h 66"/>
                <a:gd name="T10" fmla="*/ 184 w 184"/>
                <a:gd name="T11" fmla="*/ 30 h 66"/>
                <a:gd name="T12" fmla="*/ 147 w 184"/>
                <a:gd name="T13" fmla="*/ 63 h 66"/>
                <a:gd name="T14" fmla="*/ 76 w 184"/>
                <a:gd name="T15" fmla="*/ 63 h 66"/>
                <a:gd name="T16" fmla="*/ 1 w 184"/>
                <a:gd name="T17" fmla="*/ 46 h 66"/>
                <a:gd name="T18" fmla="*/ 0 w 184"/>
                <a:gd name="T19" fmla="*/ 4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66">
                  <a:moveTo>
                    <a:pt x="0" y="42"/>
                  </a:moveTo>
                  <a:cubicBezTo>
                    <a:pt x="9" y="40"/>
                    <a:pt x="18" y="37"/>
                    <a:pt x="27" y="36"/>
                  </a:cubicBezTo>
                  <a:cubicBezTo>
                    <a:pt x="50" y="34"/>
                    <a:pt x="65" y="25"/>
                    <a:pt x="65" y="0"/>
                  </a:cubicBezTo>
                  <a:cubicBezTo>
                    <a:pt x="82" y="3"/>
                    <a:pt x="97" y="8"/>
                    <a:pt x="112" y="8"/>
                  </a:cubicBezTo>
                  <a:cubicBezTo>
                    <a:pt x="127" y="8"/>
                    <a:pt x="142" y="3"/>
                    <a:pt x="159" y="1"/>
                  </a:cubicBezTo>
                  <a:cubicBezTo>
                    <a:pt x="163" y="12"/>
                    <a:pt x="162" y="32"/>
                    <a:pt x="184" y="30"/>
                  </a:cubicBezTo>
                  <a:cubicBezTo>
                    <a:pt x="178" y="56"/>
                    <a:pt x="171" y="62"/>
                    <a:pt x="147" y="63"/>
                  </a:cubicBezTo>
                  <a:cubicBezTo>
                    <a:pt x="124" y="64"/>
                    <a:pt x="100" y="66"/>
                    <a:pt x="76" y="63"/>
                  </a:cubicBezTo>
                  <a:cubicBezTo>
                    <a:pt x="51" y="60"/>
                    <a:pt x="26" y="52"/>
                    <a:pt x="1" y="46"/>
                  </a:cubicBezTo>
                  <a:cubicBezTo>
                    <a:pt x="1" y="45"/>
                    <a:pt x="1" y="43"/>
                    <a:pt x="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3" name="Freeform 78">
              <a:extLst>
                <a:ext uri="{FF2B5EF4-FFF2-40B4-BE49-F238E27FC236}">
                  <a16:creationId xmlns:a16="http://schemas.microsoft.com/office/drawing/2014/main" id="{6B995728-B87E-4A2A-BE2E-C7351AFF7F36}"/>
                </a:ext>
              </a:extLst>
            </p:cNvPr>
            <p:cNvSpPr>
              <a:spLocks/>
            </p:cNvSpPr>
            <p:nvPr/>
          </p:nvSpPr>
          <p:spPr bwMode="auto">
            <a:xfrm>
              <a:off x="1820" y="2218"/>
              <a:ext cx="224" cy="47"/>
            </a:xfrm>
            <a:custGeom>
              <a:avLst/>
              <a:gdLst>
                <a:gd name="T0" fmla="*/ 262 w 263"/>
                <a:gd name="T1" fmla="*/ 55 h 55"/>
                <a:gd name="T2" fmla="*/ 1 w 263"/>
                <a:gd name="T3" fmla="*/ 55 h 55"/>
                <a:gd name="T4" fmla="*/ 0 w 263"/>
                <a:gd name="T5" fmla="*/ 53 h 55"/>
                <a:gd name="T6" fmla="*/ 40 w 263"/>
                <a:gd name="T7" fmla="*/ 36 h 55"/>
                <a:gd name="T8" fmla="*/ 123 w 263"/>
                <a:gd name="T9" fmla="*/ 4 h 55"/>
                <a:gd name="T10" fmla="*/ 136 w 263"/>
                <a:gd name="T11" fmla="*/ 2 h 55"/>
                <a:gd name="T12" fmla="*/ 263 w 263"/>
                <a:gd name="T13" fmla="*/ 52 h 55"/>
                <a:gd name="T14" fmla="*/ 262 w 263"/>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3" h="55">
                  <a:moveTo>
                    <a:pt x="262" y="55"/>
                  </a:moveTo>
                  <a:cubicBezTo>
                    <a:pt x="175" y="55"/>
                    <a:pt x="88" y="55"/>
                    <a:pt x="1" y="55"/>
                  </a:cubicBezTo>
                  <a:cubicBezTo>
                    <a:pt x="0" y="54"/>
                    <a:pt x="0" y="54"/>
                    <a:pt x="0" y="53"/>
                  </a:cubicBezTo>
                  <a:cubicBezTo>
                    <a:pt x="13" y="47"/>
                    <a:pt x="27" y="42"/>
                    <a:pt x="40" y="36"/>
                  </a:cubicBezTo>
                  <a:cubicBezTo>
                    <a:pt x="68" y="25"/>
                    <a:pt x="95" y="14"/>
                    <a:pt x="123" y="4"/>
                  </a:cubicBezTo>
                  <a:cubicBezTo>
                    <a:pt x="127" y="2"/>
                    <a:pt x="132" y="0"/>
                    <a:pt x="136" y="2"/>
                  </a:cubicBezTo>
                  <a:cubicBezTo>
                    <a:pt x="179" y="18"/>
                    <a:pt x="221" y="35"/>
                    <a:pt x="263" y="52"/>
                  </a:cubicBezTo>
                  <a:cubicBezTo>
                    <a:pt x="263" y="53"/>
                    <a:pt x="263" y="54"/>
                    <a:pt x="26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4" name="Freeform 79">
              <a:extLst>
                <a:ext uri="{FF2B5EF4-FFF2-40B4-BE49-F238E27FC236}">
                  <a16:creationId xmlns:a16="http://schemas.microsoft.com/office/drawing/2014/main" id="{50210C13-7468-4FB1-B3FE-8D7C00E792F8}"/>
                </a:ext>
              </a:extLst>
            </p:cNvPr>
            <p:cNvSpPr>
              <a:spLocks/>
            </p:cNvSpPr>
            <p:nvPr/>
          </p:nvSpPr>
          <p:spPr bwMode="auto">
            <a:xfrm>
              <a:off x="2523" y="839"/>
              <a:ext cx="167" cy="60"/>
            </a:xfrm>
            <a:custGeom>
              <a:avLst/>
              <a:gdLst>
                <a:gd name="T0" fmla="*/ 196 w 196"/>
                <a:gd name="T1" fmla="*/ 43 h 70"/>
                <a:gd name="T2" fmla="*/ 184 w 196"/>
                <a:gd name="T3" fmla="*/ 53 h 70"/>
                <a:gd name="T4" fmla="*/ 5 w 196"/>
                <a:gd name="T5" fmla="*/ 47 h 70"/>
                <a:gd name="T6" fmla="*/ 0 w 196"/>
                <a:gd name="T7" fmla="*/ 44 h 70"/>
                <a:gd name="T8" fmla="*/ 1 w 196"/>
                <a:gd name="T9" fmla="*/ 39 h 70"/>
                <a:gd name="T10" fmla="*/ 26 w 196"/>
                <a:gd name="T11" fmla="*/ 32 h 70"/>
                <a:gd name="T12" fmla="*/ 58 w 196"/>
                <a:gd name="T13" fmla="*/ 0 h 70"/>
                <a:gd name="T14" fmla="*/ 81 w 196"/>
                <a:gd name="T15" fmla="*/ 10 h 70"/>
                <a:gd name="T16" fmla="*/ 100 w 196"/>
                <a:gd name="T17" fmla="*/ 9 h 70"/>
                <a:gd name="T18" fmla="*/ 109 w 196"/>
                <a:gd name="T19" fmla="*/ 7 h 70"/>
                <a:gd name="T20" fmla="*/ 147 w 196"/>
                <a:gd name="T21" fmla="*/ 3 h 70"/>
                <a:gd name="T22" fmla="*/ 149 w 196"/>
                <a:gd name="T23" fmla="*/ 2 h 70"/>
                <a:gd name="T24" fmla="*/ 175 w 196"/>
                <a:gd name="T25" fmla="*/ 32 h 70"/>
                <a:gd name="T26" fmla="*/ 185 w 196"/>
                <a:gd name="T27" fmla="*/ 35 h 70"/>
                <a:gd name="T28" fmla="*/ 196 w 196"/>
                <a:gd name="T29" fmla="*/ 43 h 70"/>
                <a:gd name="T30" fmla="*/ 196 w 196"/>
                <a:gd name="T31" fmla="*/ 4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70">
                  <a:moveTo>
                    <a:pt x="196" y="43"/>
                  </a:moveTo>
                  <a:cubicBezTo>
                    <a:pt x="192" y="46"/>
                    <a:pt x="188" y="52"/>
                    <a:pt x="184" y="53"/>
                  </a:cubicBezTo>
                  <a:cubicBezTo>
                    <a:pt x="124" y="70"/>
                    <a:pt x="64" y="66"/>
                    <a:pt x="5" y="47"/>
                  </a:cubicBezTo>
                  <a:cubicBezTo>
                    <a:pt x="4" y="46"/>
                    <a:pt x="2" y="45"/>
                    <a:pt x="0" y="44"/>
                  </a:cubicBezTo>
                  <a:cubicBezTo>
                    <a:pt x="1" y="42"/>
                    <a:pt x="1" y="41"/>
                    <a:pt x="1" y="39"/>
                  </a:cubicBezTo>
                  <a:cubicBezTo>
                    <a:pt x="9" y="37"/>
                    <a:pt x="17" y="34"/>
                    <a:pt x="26" y="32"/>
                  </a:cubicBezTo>
                  <a:cubicBezTo>
                    <a:pt x="42" y="27"/>
                    <a:pt x="61" y="25"/>
                    <a:pt x="58" y="0"/>
                  </a:cubicBezTo>
                  <a:cubicBezTo>
                    <a:pt x="67" y="4"/>
                    <a:pt x="74" y="8"/>
                    <a:pt x="81" y="10"/>
                  </a:cubicBezTo>
                  <a:cubicBezTo>
                    <a:pt x="87" y="11"/>
                    <a:pt x="94" y="9"/>
                    <a:pt x="100" y="9"/>
                  </a:cubicBezTo>
                  <a:cubicBezTo>
                    <a:pt x="103" y="8"/>
                    <a:pt x="108" y="5"/>
                    <a:pt x="109" y="7"/>
                  </a:cubicBezTo>
                  <a:cubicBezTo>
                    <a:pt x="123" y="19"/>
                    <a:pt x="135" y="8"/>
                    <a:pt x="147" y="3"/>
                  </a:cubicBezTo>
                  <a:cubicBezTo>
                    <a:pt x="149" y="2"/>
                    <a:pt x="151" y="2"/>
                    <a:pt x="149" y="2"/>
                  </a:cubicBezTo>
                  <a:cubicBezTo>
                    <a:pt x="158" y="13"/>
                    <a:pt x="166" y="23"/>
                    <a:pt x="175" y="32"/>
                  </a:cubicBezTo>
                  <a:cubicBezTo>
                    <a:pt x="177" y="34"/>
                    <a:pt x="182" y="34"/>
                    <a:pt x="185" y="35"/>
                  </a:cubicBezTo>
                  <a:cubicBezTo>
                    <a:pt x="189" y="38"/>
                    <a:pt x="192" y="40"/>
                    <a:pt x="196" y="43"/>
                  </a:cubicBezTo>
                  <a:cubicBezTo>
                    <a:pt x="196" y="43"/>
                    <a:pt x="196" y="43"/>
                    <a:pt x="19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5" name="Freeform 80">
              <a:extLst>
                <a:ext uri="{FF2B5EF4-FFF2-40B4-BE49-F238E27FC236}">
                  <a16:creationId xmlns:a16="http://schemas.microsoft.com/office/drawing/2014/main" id="{AD6DB988-9E25-43CE-9D57-6D4B2FC7E6D9}"/>
                </a:ext>
              </a:extLst>
            </p:cNvPr>
            <p:cNvSpPr>
              <a:spLocks/>
            </p:cNvSpPr>
            <p:nvPr/>
          </p:nvSpPr>
          <p:spPr bwMode="auto">
            <a:xfrm>
              <a:off x="3178" y="2061"/>
              <a:ext cx="238" cy="34"/>
            </a:xfrm>
            <a:custGeom>
              <a:avLst/>
              <a:gdLst>
                <a:gd name="T0" fmla="*/ 244 w 279"/>
                <a:gd name="T1" fmla="*/ 39 h 39"/>
                <a:gd name="T2" fmla="*/ 241 w 279"/>
                <a:gd name="T3" fmla="*/ 24 h 39"/>
                <a:gd name="T4" fmla="*/ 225 w 279"/>
                <a:gd name="T5" fmla="*/ 23 h 39"/>
                <a:gd name="T6" fmla="*/ 222 w 279"/>
                <a:gd name="T7" fmla="*/ 39 h 39"/>
                <a:gd name="T8" fmla="*/ 206 w 279"/>
                <a:gd name="T9" fmla="*/ 39 h 39"/>
                <a:gd name="T10" fmla="*/ 202 w 279"/>
                <a:gd name="T11" fmla="*/ 24 h 39"/>
                <a:gd name="T12" fmla="*/ 186 w 279"/>
                <a:gd name="T13" fmla="*/ 24 h 39"/>
                <a:gd name="T14" fmla="*/ 185 w 279"/>
                <a:gd name="T15" fmla="*/ 39 h 39"/>
                <a:gd name="T16" fmla="*/ 167 w 279"/>
                <a:gd name="T17" fmla="*/ 39 h 39"/>
                <a:gd name="T18" fmla="*/ 165 w 279"/>
                <a:gd name="T19" fmla="*/ 24 h 39"/>
                <a:gd name="T20" fmla="*/ 149 w 279"/>
                <a:gd name="T21" fmla="*/ 24 h 39"/>
                <a:gd name="T22" fmla="*/ 147 w 279"/>
                <a:gd name="T23" fmla="*/ 39 h 39"/>
                <a:gd name="T24" fmla="*/ 129 w 279"/>
                <a:gd name="T25" fmla="*/ 39 h 39"/>
                <a:gd name="T26" fmla="*/ 127 w 279"/>
                <a:gd name="T27" fmla="*/ 24 h 39"/>
                <a:gd name="T28" fmla="*/ 111 w 279"/>
                <a:gd name="T29" fmla="*/ 24 h 39"/>
                <a:gd name="T30" fmla="*/ 109 w 279"/>
                <a:gd name="T31" fmla="*/ 39 h 39"/>
                <a:gd name="T32" fmla="*/ 91 w 279"/>
                <a:gd name="T33" fmla="*/ 39 h 39"/>
                <a:gd name="T34" fmla="*/ 88 w 279"/>
                <a:gd name="T35" fmla="*/ 24 h 39"/>
                <a:gd name="T36" fmla="*/ 73 w 279"/>
                <a:gd name="T37" fmla="*/ 24 h 39"/>
                <a:gd name="T38" fmla="*/ 70 w 279"/>
                <a:gd name="T39" fmla="*/ 39 h 39"/>
                <a:gd name="T40" fmla="*/ 53 w 279"/>
                <a:gd name="T41" fmla="*/ 39 h 39"/>
                <a:gd name="T42" fmla="*/ 51 w 279"/>
                <a:gd name="T43" fmla="*/ 24 h 39"/>
                <a:gd name="T44" fmla="*/ 34 w 279"/>
                <a:gd name="T45" fmla="*/ 24 h 39"/>
                <a:gd name="T46" fmla="*/ 33 w 279"/>
                <a:gd name="T47" fmla="*/ 39 h 39"/>
                <a:gd name="T48" fmla="*/ 0 w 279"/>
                <a:gd name="T49" fmla="*/ 39 h 39"/>
                <a:gd name="T50" fmla="*/ 53 w 279"/>
                <a:gd name="T51" fmla="*/ 2 h 39"/>
                <a:gd name="T52" fmla="*/ 221 w 279"/>
                <a:gd name="T53" fmla="*/ 1 h 39"/>
                <a:gd name="T54" fmla="*/ 266 w 279"/>
                <a:gd name="T55" fmla="*/ 22 h 39"/>
                <a:gd name="T56" fmla="*/ 279 w 279"/>
                <a:gd name="T57" fmla="*/ 39 h 39"/>
                <a:gd name="T58" fmla="*/ 244 w 279"/>
                <a:gd name="T5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79" h="39">
                  <a:moveTo>
                    <a:pt x="244" y="39"/>
                  </a:moveTo>
                  <a:cubicBezTo>
                    <a:pt x="243" y="35"/>
                    <a:pt x="242" y="30"/>
                    <a:pt x="241" y="24"/>
                  </a:cubicBezTo>
                  <a:cubicBezTo>
                    <a:pt x="236" y="24"/>
                    <a:pt x="231" y="23"/>
                    <a:pt x="225" y="23"/>
                  </a:cubicBezTo>
                  <a:cubicBezTo>
                    <a:pt x="224" y="28"/>
                    <a:pt x="223" y="33"/>
                    <a:pt x="222" y="39"/>
                  </a:cubicBezTo>
                  <a:cubicBezTo>
                    <a:pt x="217" y="39"/>
                    <a:pt x="212" y="39"/>
                    <a:pt x="206" y="39"/>
                  </a:cubicBezTo>
                  <a:cubicBezTo>
                    <a:pt x="205" y="34"/>
                    <a:pt x="204" y="29"/>
                    <a:pt x="202" y="24"/>
                  </a:cubicBezTo>
                  <a:cubicBezTo>
                    <a:pt x="197" y="24"/>
                    <a:pt x="192" y="24"/>
                    <a:pt x="186" y="24"/>
                  </a:cubicBezTo>
                  <a:cubicBezTo>
                    <a:pt x="186" y="29"/>
                    <a:pt x="185" y="34"/>
                    <a:pt x="185" y="39"/>
                  </a:cubicBezTo>
                  <a:cubicBezTo>
                    <a:pt x="179" y="39"/>
                    <a:pt x="173" y="39"/>
                    <a:pt x="167" y="39"/>
                  </a:cubicBezTo>
                  <a:cubicBezTo>
                    <a:pt x="167" y="34"/>
                    <a:pt x="166" y="29"/>
                    <a:pt x="165" y="24"/>
                  </a:cubicBezTo>
                  <a:cubicBezTo>
                    <a:pt x="160" y="24"/>
                    <a:pt x="155" y="24"/>
                    <a:pt x="149" y="24"/>
                  </a:cubicBezTo>
                  <a:cubicBezTo>
                    <a:pt x="148" y="29"/>
                    <a:pt x="147" y="33"/>
                    <a:pt x="147" y="39"/>
                  </a:cubicBezTo>
                  <a:cubicBezTo>
                    <a:pt x="141" y="39"/>
                    <a:pt x="135" y="39"/>
                    <a:pt x="129" y="39"/>
                  </a:cubicBezTo>
                  <a:cubicBezTo>
                    <a:pt x="128" y="35"/>
                    <a:pt x="128" y="30"/>
                    <a:pt x="127" y="24"/>
                  </a:cubicBezTo>
                  <a:cubicBezTo>
                    <a:pt x="122" y="24"/>
                    <a:pt x="117" y="24"/>
                    <a:pt x="111" y="24"/>
                  </a:cubicBezTo>
                  <a:cubicBezTo>
                    <a:pt x="110" y="28"/>
                    <a:pt x="109" y="33"/>
                    <a:pt x="109" y="39"/>
                  </a:cubicBezTo>
                  <a:cubicBezTo>
                    <a:pt x="103" y="39"/>
                    <a:pt x="98" y="39"/>
                    <a:pt x="91" y="39"/>
                  </a:cubicBezTo>
                  <a:cubicBezTo>
                    <a:pt x="90" y="34"/>
                    <a:pt x="89" y="29"/>
                    <a:pt x="88" y="24"/>
                  </a:cubicBezTo>
                  <a:cubicBezTo>
                    <a:pt x="84" y="24"/>
                    <a:pt x="79" y="24"/>
                    <a:pt x="73" y="24"/>
                  </a:cubicBezTo>
                  <a:cubicBezTo>
                    <a:pt x="72" y="28"/>
                    <a:pt x="71" y="33"/>
                    <a:pt x="70" y="39"/>
                  </a:cubicBezTo>
                  <a:cubicBezTo>
                    <a:pt x="64" y="39"/>
                    <a:pt x="59" y="39"/>
                    <a:pt x="53" y="39"/>
                  </a:cubicBezTo>
                  <a:cubicBezTo>
                    <a:pt x="52" y="34"/>
                    <a:pt x="51" y="29"/>
                    <a:pt x="51" y="24"/>
                  </a:cubicBezTo>
                  <a:cubicBezTo>
                    <a:pt x="45" y="24"/>
                    <a:pt x="40" y="24"/>
                    <a:pt x="34" y="24"/>
                  </a:cubicBezTo>
                  <a:cubicBezTo>
                    <a:pt x="34" y="29"/>
                    <a:pt x="33" y="33"/>
                    <a:pt x="33" y="39"/>
                  </a:cubicBezTo>
                  <a:cubicBezTo>
                    <a:pt x="21" y="39"/>
                    <a:pt x="11" y="39"/>
                    <a:pt x="0" y="39"/>
                  </a:cubicBezTo>
                  <a:cubicBezTo>
                    <a:pt x="10" y="13"/>
                    <a:pt x="27" y="2"/>
                    <a:pt x="53" y="2"/>
                  </a:cubicBezTo>
                  <a:cubicBezTo>
                    <a:pt x="109" y="2"/>
                    <a:pt x="165" y="3"/>
                    <a:pt x="221" y="1"/>
                  </a:cubicBezTo>
                  <a:cubicBezTo>
                    <a:pt x="241" y="0"/>
                    <a:pt x="255" y="7"/>
                    <a:pt x="266" y="22"/>
                  </a:cubicBezTo>
                  <a:cubicBezTo>
                    <a:pt x="269" y="27"/>
                    <a:pt x="273" y="32"/>
                    <a:pt x="279" y="39"/>
                  </a:cubicBezTo>
                  <a:cubicBezTo>
                    <a:pt x="266" y="39"/>
                    <a:pt x="255" y="39"/>
                    <a:pt x="24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6" name="Freeform 81">
              <a:extLst>
                <a:ext uri="{FF2B5EF4-FFF2-40B4-BE49-F238E27FC236}">
                  <a16:creationId xmlns:a16="http://schemas.microsoft.com/office/drawing/2014/main" id="{AA5E5582-43A5-4862-B3E6-727BD2C561E8}"/>
                </a:ext>
              </a:extLst>
            </p:cNvPr>
            <p:cNvSpPr>
              <a:spLocks noEditPoints="1"/>
            </p:cNvSpPr>
            <p:nvPr/>
          </p:nvSpPr>
          <p:spPr bwMode="auto">
            <a:xfrm>
              <a:off x="3216" y="2356"/>
              <a:ext cx="158" cy="48"/>
            </a:xfrm>
            <a:custGeom>
              <a:avLst/>
              <a:gdLst>
                <a:gd name="T0" fmla="*/ 23 w 185"/>
                <a:gd name="T1" fmla="*/ 22 h 57"/>
                <a:gd name="T2" fmla="*/ 0 w 185"/>
                <a:gd name="T3" fmla="*/ 4 h 57"/>
                <a:gd name="T4" fmla="*/ 2 w 185"/>
                <a:gd name="T5" fmla="*/ 0 h 57"/>
                <a:gd name="T6" fmla="*/ 185 w 185"/>
                <a:gd name="T7" fmla="*/ 0 h 57"/>
                <a:gd name="T8" fmla="*/ 160 w 185"/>
                <a:gd name="T9" fmla="*/ 18 h 57"/>
                <a:gd name="T10" fmla="*/ 162 w 185"/>
                <a:gd name="T11" fmla="*/ 36 h 57"/>
                <a:gd name="T12" fmla="*/ 149 w 185"/>
                <a:gd name="T13" fmla="*/ 56 h 57"/>
                <a:gd name="T14" fmla="*/ 39 w 185"/>
                <a:gd name="T15" fmla="*/ 56 h 57"/>
                <a:gd name="T16" fmla="*/ 26 w 185"/>
                <a:gd name="T17" fmla="*/ 36 h 57"/>
                <a:gd name="T18" fmla="*/ 27 w 185"/>
                <a:gd name="T19" fmla="*/ 21 h 57"/>
                <a:gd name="T20" fmla="*/ 23 w 185"/>
                <a:gd name="T21" fmla="*/ 22 h 57"/>
                <a:gd name="T22" fmla="*/ 65 w 185"/>
                <a:gd name="T23" fmla="*/ 19 h 57"/>
                <a:gd name="T24" fmla="*/ 47 w 185"/>
                <a:gd name="T25" fmla="*/ 19 h 57"/>
                <a:gd name="T26" fmla="*/ 47 w 185"/>
                <a:gd name="T27" fmla="*/ 36 h 57"/>
                <a:gd name="T28" fmla="*/ 65 w 185"/>
                <a:gd name="T29" fmla="*/ 36 h 57"/>
                <a:gd name="T30" fmla="*/ 65 w 185"/>
                <a:gd name="T31" fmla="*/ 19 h 57"/>
                <a:gd name="T32" fmla="*/ 85 w 185"/>
                <a:gd name="T33" fmla="*/ 19 h 57"/>
                <a:gd name="T34" fmla="*/ 85 w 185"/>
                <a:gd name="T35" fmla="*/ 36 h 57"/>
                <a:gd name="T36" fmla="*/ 102 w 185"/>
                <a:gd name="T37" fmla="*/ 36 h 57"/>
                <a:gd name="T38" fmla="*/ 102 w 185"/>
                <a:gd name="T39" fmla="*/ 19 h 57"/>
                <a:gd name="T40" fmla="*/ 85 w 185"/>
                <a:gd name="T41" fmla="*/ 19 h 57"/>
                <a:gd name="T42" fmla="*/ 140 w 185"/>
                <a:gd name="T43" fmla="*/ 36 h 57"/>
                <a:gd name="T44" fmla="*/ 140 w 185"/>
                <a:gd name="T45" fmla="*/ 18 h 57"/>
                <a:gd name="T46" fmla="*/ 123 w 185"/>
                <a:gd name="T47" fmla="*/ 19 h 57"/>
                <a:gd name="T48" fmla="*/ 123 w 185"/>
                <a:gd name="T49" fmla="*/ 36 h 57"/>
                <a:gd name="T50" fmla="*/ 140 w 185"/>
                <a:gd name="T51" fmla="*/ 3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5" h="57">
                  <a:moveTo>
                    <a:pt x="23" y="22"/>
                  </a:moveTo>
                  <a:cubicBezTo>
                    <a:pt x="15" y="16"/>
                    <a:pt x="8" y="10"/>
                    <a:pt x="0" y="4"/>
                  </a:cubicBezTo>
                  <a:cubicBezTo>
                    <a:pt x="1" y="2"/>
                    <a:pt x="2" y="1"/>
                    <a:pt x="2" y="0"/>
                  </a:cubicBezTo>
                  <a:cubicBezTo>
                    <a:pt x="63" y="0"/>
                    <a:pt x="124" y="0"/>
                    <a:pt x="185" y="0"/>
                  </a:cubicBezTo>
                  <a:cubicBezTo>
                    <a:pt x="183" y="13"/>
                    <a:pt x="177" y="21"/>
                    <a:pt x="160" y="18"/>
                  </a:cubicBezTo>
                  <a:cubicBezTo>
                    <a:pt x="161" y="25"/>
                    <a:pt x="161" y="30"/>
                    <a:pt x="162" y="36"/>
                  </a:cubicBezTo>
                  <a:cubicBezTo>
                    <a:pt x="164" y="45"/>
                    <a:pt x="158" y="56"/>
                    <a:pt x="149" y="56"/>
                  </a:cubicBezTo>
                  <a:cubicBezTo>
                    <a:pt x="112" y="57"/>
                    <a:pt x="75" y="57"/>
                    <a:pt x="39" y="56"/>
                  </a:cubicBezTo>
                  <a:cubicBezTo>
                    <a:pt x="30" y="56"/>
                    <a:pt x="23" y="45"/>
                    <a:pt x="26" y="36"/>
                  </a:cubicBezTo>
                  <a:cubicBezTo>
                    <a:pt x="27" y="31"/>
                    <a:pt x="27" y="26"/>
                    <a:pt x="27" y="21"/>
                  </a:cubicBezTo>
                  <a:cubicBezTo>
                    <a:pt x="26" y="21"/>
                    <a:pt x="24" y="22"/>
                    <a:pt x="23" y="22"/>
                  </a:cubicBezTo>
                  <a:close/>
                  <a:moveTo>
                    <a:pt x="65" y="19"/>
                  </a:moveTo>
                  <a:cubicBezTo>
                    <a:pt x="58" y="19"/>
                    <a:pt x="53" y="19"/>
                    <a:pt x="47" y="19"/>
                  </a:cubicBezTo>
                  <a:cubicBezTo>
                    <a:pt x="47" y="25"/>
                    <a:pt x="47" y="30"/>
                    <a:pt x="47" y="36"/>
                  </a:cubicBezTo>
                  <a:cubicBezTo>
                    <a:pt x="53" y="36"/>
                    <a:pt x="59" y="36"/>
                    <a:pt x="65" y="36"/>
                  </a:cubicBezTo>
                  <a:cubicBezTo>
                    <a:pt x="65" y="30"/>
                    <a:pt x="65" y="26"/>
                    <a:pt x="65" y="19"/>
                  </a:cubicBezTo>
                  <a:close/>
                  <a:moveTo>
                    <a:pt x="85" y="19"/>
                  </a:moveTo>
                  <a:cubicBezTo>
                    <a:pt x="85" y="26"/>
                    <a:pt x="85" y="31"/>
                    <a:pt x="85" y="36"/>
                  </a:cubicBezTo>
                  <a:cubicBezTo>
                    <a:pt x="92" y="36"/>
                    <a:pt x="97" y="36"/>
                    <a:pt x="102" y="36"/>
                  </a:cubicBezTo>
                  <a:cubicBezTo>
                    <a:pt x="102" y="29"/>
                    <a:pt x="102" y="24"/>
                    <a:pt x="102" y="19"/>
                  </a:cubicBezTo>
                  <a:cubicBezTo>
                    <a:pt x="96" y="19"/>
                    <a:pt x="91" y="19"/>
                    <a:pt x="85" y="19"/>
                  </a:cubicBezTo>
                  <a:close/>
                  <a:moveTo>
                    <a:pt x="140" y="36"/>
                  </a:moveTo>
                  <a:cubicBezTo>
                    <a:pt x="140" y="29"/>
                    <a:pt x="140" y="24"/>
                    <a:pt x="140" y="18"/>
                  </a:cubicBezTo>
                  <a:cubicBezTo>
                    <a:pt x="134" y="19"/>
                    <a:pt x="129" y="19"/>
                    <a:pt x="123" y="19"/>
                  </a:cubicBezTo>
                  <a:cubicBezTo>
                    <a:pt x="123" y="26"/>
                    <a:pt x="123" y="31"/>
                    <a:pt x="123" y="36"/>
                  </a:cubicBezTo>
                  <a:cubicBezTo>
                    <a:pt x="129" y="36"/>
                    <a:pt x="135" y="36"/>
                    <a:pt x="140"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7" name="Freeform 82">
              <a:extLst>
                <a:ext uri="{FF2B5EF4-FFF2-40B4-BE49-F238E27FC236}">
                  <a16:creationId xmlns:a16="http://schemas.microsoft.com/office/drawing/2014/main" id="{73367F98-4253-4258-9CB5-21D3140CDF12}"/>
                </a:ext>
              </a:extLst>
            </p:cNvPr>
            <p:cNvSpPr>
              <a:spLocks/>
            </p:cNvSpPr>
            <p:nvPr/>
          </p:nvSpPr>
          <p:spPr bwMode="auto">
            <a:xfrm>
              <a:off x="1868" y="2696"/>
              <a:ext cx="130" cy="64"/>
            </a:xfrm>
            <a:custGeom>
              <a:avLst/>
              <a:gdLst>
                <a:gd name="T0" fmla="*/ 149 w 152"/>
                <a:gd name="T1" fmla="*/ 14 h 76"/>
                <a:gd name="T2" fmla="*/ 137 w 152"/>
                <a:gd name="T3" fmla="*/ 51 h 76"/>
                <a:gd name="T4" fmla="*/ 84 w 152"/>
                <a:gd name="T5" fmla="*/ 67 h 76"/>
                <a:gd name="T6" fmla="*/ 46 w 152"/>
                <a:gd name="T7" fmla="*/ 72 h 76"/>
                <a:gd name="T8" fmla="*/ 28 w 152"/>
                <a:gd name="T9" fmla="*/ 68 h 76"/>
                <a:gd name="T10" fmla="*/ 3 w 152"/>
                <a:gd name="T11" fmla="*/ 36 h 76"/>
                <a:gd name="T12" fmla="*/ 3 w 152"/>
                <a:gd name="T13" fmla="*/ 21 h 76"/>
                <a:gd name="T14" fmla="*/ 18 w 152"/>
                <a:gd name="T15" fmla="*/ 4 h 76"/>
                <a:gd name="T16" fmla="*/ 25 w 152"/>
                <a:gd name="T17" fmla="*/ 1 h 76"/>
                <a:gd name="T18" fmla="*/ 139 w 152"/>
                <a:gd name="T19" fmla="*/ 14 h 76"/>
                <a:gd name="T20" fmla="*/ 149 w 152"/>
                <a:gd name="T21" fmla="*/ 1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76">
                  <a:moveTo>
                    <a:pt x="149" y="14"/>
                  </a:moveTo>
                  <a:cubicBezTo>
                    <a:pt x="152" y="30"/>
                    <a:pt x="148" y="39"/>
                    <a:pt x="137" y="51"/>
                  </a:cubicBezTo>
                  <a:cubicBezTo>
                    <a:pt x="121" y="69"/>
                    <a:pt x="107" y="76"/>
                    <a:pt x="84" y="67"/>
                  </a:cubicBezTo>
                  <a:cubicBezTo>
                    <a:pt x="73" y="63"/>
                    <a:pt x="58" y="68"/>
                    <a:pt x="46" y="72"/>
                  </a:cubicBezTo>
                  <a:cubicBezTo>
                    <a:pt x="37" y="75"/>
                    <a:pt x="33" y="75"/>
                    <a:pt x="28" y="68"/>
                  </a:cubicBezTo>
                  <a:cubicBezTo>
                    <a:pt x="20" y="57"/>
                    <a:pt x="10" y="47"/>
                    <a:pt x="3" y="36"/>
                  </a:cubicBezTo>
                  <a:cubicBezTo>
                    <a:pt x="0" y="32"/>
                    <a:pt x="1" y="25"/>
                    <a:pt x="3" y="21"/>
                  </a:cubicBezTo>
                  <a:cubicBezTo>
                    <a:pt x="6" y="15"/>
                    <a:pt x="12" y="9"/>
                    <a:pt x="18" y="4"/>
                  </a:cubicBezTo>
                  <a:cubicBezTo>
                    <a:pt x="19" y="2"/>
                    <a:pt x="24" y="0"/>
                    <a:pt x="25" y="1"/>
                  </a:cubicBezTo>
                  <a:cubicBezTo>
                    <a:pt x="62" y="20"/>
                    <a:pt x="101" y="16"/>
                    <a:pt x="139" y="14"/>
                  </a:cubicBezTo>
                  <a:cubicBezTo>
                    <a:pt x="142" y="14"/>
                    <a:pt x="145" y="14"/>
                    <a:pt x="1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8" name="Freeform 83">
              <a:extLst>
                <a:ext uri="{FF2B5EF4-FFF2-40B4-BE49-F238E27FC236}">
                  <a16:creationId xmlns:a16="http://schemas.microsoft.com/office/drawing/2014/main" id="{E6C42B50-403D-42CF-B158-6F737DD17289}"/>
                </a:ext>
              </a:extLst>
            </p:cNvPr>
            <p:cNvSpPr>
              <a:spLocks/>
            </p:cNvSpPr>
            <p:nvPr/>
          </p:nvSpPr>
          <p:spPr bwMode="auto">
            <a:xfrm>
              <a:off x="2776" y="1000"/>
              <a:ext cx="74" cy="84"/>
            </a:xfrm>
            <a:custGeom>
              <a:avLst/>
              <a:gdLst>
                <a:gd name="T0" fmla="*/ 10 w 86"/>
                <a:gd name="T1" fmla="*/ 0 h 98"/>
                <a:gd name="T2" fmla="*/ 41 w 86"/>
                <a:gd name="T3" fmla="*/ 6 h 98"/>
                <a:gd name="T4" fmla="*/ 81 w 86"/>
                <a:gd name="T5" fmla="*/ 22 h 98"/>
                <a:gd name="T6" fmla="*/ 85 w 86"/>
                <a:gd name="T7" fmla="*/ 30 h 98"/>
                <a:gd name="T8" fmla="*/ 85 w 86"/>
                <a:gd name="T9" fmla="*/ 98 h 98"/>
                <a:gd name="T10" fmla="*/ 0 w 86"/>
                <a:gd name="T11" fmla="*/ 98 h 98"/>
                <a:gd name="T12" fmla="*/ 10 w 86"/>
                <a:gd name="T13" fmla="*/ 0 h 98"/>
              </a:gdLst>
              <a:ahLst/>
              <a:cxnLst>
                <a:cxn ang="0">
                  <a:pos x="T0" y="T1"/>
                </a:cxn>
                <a:cxn ang="0">
                  <a:pos x="T2" y="T3"/>
                </a:cxn>
                <a:cxn ang="0">
                  <a:pos x="T4" y="T5"/>
                </a:cxn>
                <a:cxn ang="0">
                  <a:pos x="T6" y="T7"/>
                </a:cxn>
                <a:cxn ang="0">
                  <a:pos x="T8" y="T9"/>
                </a:cxn>
                <a:cxn ang="0">
                  <a:pos x="T10" y="T11"/>
                </a:cxn>
                <a:cxn ang="0">
                  <a:pos x="T12" y="T13"/>
                </a:cxn>
              </a:cxnLst>
              <a:rect l="0" t="0" r="r" b="b"/>
              <a:pathLst>
                <a:path w="86" h="98">
                  <a:moveTo>
                    <a:pt x="10" y="0"/>
                  </a:moveTo>
                  <a:cubicBezTo>
                    <a:pt x="22" y="2"/>
                    <a:pt x="35" y="0"/>
                    <a:pt x="41" y="6"/>
                  </a:cubicBezTo>
                  <a:cubicBezTo>
                    <a:pt x="53" y="18"/>
                    <a:pt x="67" y="19"/>
                    <a:pt x="81" y="22"/>
                  </a:cubicBezTo>
                  <a:cubicBezTo>
                    <a:pt x="83" y="23"/>
                    <a:pt x="85" y="28"/>
                    <a:pt x="85" y="30"/>
                  </a:cubicBezTo>
                  <a:cubicBezTo>
                    <a:pt x="86" y="52"/>
                    <a:pt x="85" y="75"/>
                    <a:pt x="85" y="98"/>
                  </a:cubicBezTo>
                  <a:cubicBezTo>
                    <a:pt x="57" y="98"/>
                    <a:pt x="30" y="98"/>
                    <a:pt x="0" y="98"/>
                  </a:cubicBezTo>
                  <a:cubicBezTo>
                    <a:pt x="3" y="66"/>
                    <a:pt x="6" y="34"/>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79" name="Freeform 84">
              <a:extLst>
                <a:ext uri="{FF2B5EF4-FFF2-40B4-BE49-F238E27FC236}">
                  <a16:creationId xmlns:a16="http://schemas.microsoft.com/office/drawing/2014/main" id="{CFB3DD50-DA02-4FCE-80AC-70C5B6CB3EB5}"/>
                </a:ext>
              </a:extLst>
            </p:cNvPr>
            <p:cNvSpPr>
              <a:spLocks/>
            </p:cNvSpPr>
            <p:nvPr/>
          </p:nvSpPr>
          <p:spPr bwMode="auto">
            <a:xfrm>
              <a:off x="2379" y="1000"/>
              <a:ext cx="73" cy="84"/>
            </a:xfrm>
            <a:custGeom>
              <a:avLst/>
              <a:gdLst>
                <a:gd name="T0" fmla="*/ 86 w 86"/>
                <a:gd name="T1" fmla="*/ 98 h 98"/>
                <a:gd name="T2" fmla="*/ 0 w 86"/>
                <a:gd name="T3" fmla="*/ 98 h 98"/>
                <a:gd name="T4" fmla="*/ 0 w 86"/>
                <a:gd name="T5" fmla="*/ 29 h 98"/>
                <a:gd name="T6" fmla="*/ 7 w 86"/>
                <a:gd name="T7" fmla="*/ 22 h 98"/>
                <a:gd name="T8" fmla="*/ 42 w 86"/>
                <a:gd name="T9" fmla="*/ 7 h 98"/>
                <a:gd name="T10" fmla="*/ 75 w 86"/>
                <a:gd name="T11" fmla="*/ 0 h 98"/>
                <a:gd name="T12" fmla="*/ 86 w 86"/>
                <a:gd name="T13" fmla="*/ 98 h 98"/>
              </a:gdLst>
              <a:ahLst/>
              <a:cxnLst>
                <a:cxn ang="0">
                  <a:pos x="T0" y="T1"/>
                </a:cxn>
                <a:cxn ang="0">
                  <a:pos x="T2" y="T3"/>
                </a:cxn>
                <a:cxn ang="0">
                  <a:pos x="T4" y="T5"/>
                </a:cxn>
                <a:cxn ang="0">
                  <a:pos x="T6" y="T7"/>
                </a:cxn>
                <a:cxn ang="0">
                  <a:pos x="T8" y="T9"/>
                </a:cxn>
                <a:cxn ang="0">
                  <a:pos x="T10" y="T11"/>
                </a:cxn>
                <a:cxn ang="0">
                  <a:pos x="T12" y="T13"/>
                </a:cxn>
              </a:cxnLst>
              <a:rect l="0" t="0" r="r" b="b"/>
              <a:pathLst>
                <a:path w="86" h="98">
                  <a:moveTo>
                    <a:pt x="86" y="98"/>
                  </a:moveTo>
                  <a:cubicBezTo>
                    <a:pt x="57" y="98"/>
                    <a:pt x="29" y="98"/>
                    <a:pt x="0" y="98"/>
                  </a:cubicBezTo>
                  <a:cubicBezTo>
                    <a:pt x="0" y="75"/>
                    <a:pt x="0" y="52"/>
                    <a:pt x="0" y="29"/>
                  </a:cubicBezTo>
                  <a:cubicBezTo>
                    <a:pt x="0" y="26"/>
                    <a:pt x="4" y="23"/>
                    <a:pt x="7" y="22"/>
                  </a:cubicBezTo>
                  <a:cubicBezTo>
                    <a:pt x="19" y="17"/>
                    <a:pt x="32" y="20"/>
                    <a:pt x="42" y="7"/>
                  </a:cubicBezTo>
                  <a:cubicBezTo>
                    <a:pt x="47" y="0"/>
                    <a:pt x="63" y="2"/>
                    <a:pt x="75" y="0"/>
                  </a:cubicBezTo>
                  <a:cubicBezTo>
                    <a:pt x="79" y="33"/>
                    <a:pt x="82" y="65"/>
                    <a:pt x="86"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0" name="Freeform 85">
              <a:extLst>
                <a:ext uri="{FF2B5EF4-FFF2-40B4-BE49-F238E27FC236}">
                  <a16:creationId xmlns:a16="http://schemas.microsoft.com/office/drawing/2014/main" id="{E88F94D0-222C-46CA-9DA5-80A69F93A8AA}"/>
                </a:ext>
              </a:extLst>
            </p:cNvPr>
            <p:cNvSpPr>
              <a:spLocks/>
            </p:cNvSpPr>
            <p:nvPr/>
          </p:nvSpPr>
          <p:spPr bwMode="auto">
            <a:xfrm>
              <a:off x="1096" y="2890"/>
              <a:ext cx="307" cy="18"/>
            </a:xfrm>
            <a:custGeom>
              <a:avLst/>
              <a:gdLst>
                <a:gd name="T0" fmla="*/ 180 w 360"/>
                <a:gd name="T1" fmla="*/ 20 h 21"/>
                <a:gd name="T2" fmla="*/ 20 w 360"/>
                <a:gd name="T3" fmla="*/ 20 h 21"/>
                <a:gd name="T4" fmla="*/ 9 w 360"/>
                <a:gd name="T5" fmla="*/ 19 h 21"/>
                <a:gd name="T6" fmla="*/ 0 w 360"/>
                <a:gd name="T7" fmla="*/ 11 h 21"/>
                <a:gd name="T8" fmla="*/ 8 w 360"/>
                <a:gd name="T9" fmla="*/ 2 h 21"/>
                <a:gd name="T10" fmla="*/ 36 w 360"/>
                <a:gd name="T11" fmla="*/ 1 h 21"/>
                <a:gd name="T12" fmla="*/ 340 w 360"/>
                <a:gd name="T13" fmla="*/ 1 h 21"/>
                <a:gd name="T14" fmla="*/ 352 w 360"/>
                <a:gd name="T15" fmla="*/ 1 h 21"/>
                <a:gd name="T16" fmla="*/ 360 w 360"/>
                <a:gd name="T17" fmla="*/ 10 h 21"/>
                <a:gd name="T18" fmla="*/ 352 w 360"/>
                <a:gd name="T19" fmla="*/ 19 h 21"/>
                <a:gd name="T20" fmla="*/ 342 w 360"/>
                <a:gd name="T21" fmla="*/ 20 h 21"/>
                <a:gd name="T22" fmla="*/ 180 w 360"/>
                <a:gd name="T23"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0" h="21">
                  <a:moveTo>
                    <a:pt x="180" y="20"/>
                  </a:moveTo>
                  <a:cubicBezTo>
                    <a:pt x="127" y="20"/>
                    <a:pt x="73" y="20"/>
                    <a:pt x="20" y="20"/>
                  </a:cubicBezTo>
                  <a:cubicBezTo>
                    <a:pt x="16" y="20"/>
                    <a:pt x="12" y="21"/>
                    <a:pt x="9" y="19"/>
                  </a:cubicBezTo>
                  <a:cubicBezTo>
                    <a:pt x="5" y="18"/>
                    <a:pt x="0" y="14"/>
                    <a:pt x="0" y="11"/>
                  </a:cubicBezTo>
                  <a:cubicBezTo>
                    <a:pt x="1" y="8"/>
                    <a:pt x="5" y="2"/>
                    <a:pt x="8" y="2"/>
                  </a:cubicBezTo>
                  <a:cubicBezTo>
                    <a:pt x="17" y="0"/>
                    <a:pt x="27" y="1"/>
                    <a:pt x="36" y="1"/>
                  </a:cubicBezTo>
                  <a:cubicBezTo>
                    <a:pt x="137" y="1"/>
                    <a:pt x="239" y="1"/>
                    <a:pt x="340" y="1"/>
                  </a:cubicBezTo>
                  <a:cubicBezTo>
                    <a:pt x="344" y="1"/>
                    <a:pt x="348" y="0"/>
                    <a:pt x="352" y="1"/>
                  </a:cubicBezTo>
                  <a:cubicBezTo>
                    <a:pt x="355" y="3"/>
                    <a:pt x="360" y="7"/>
                    <a:pt x="360" y="10"/>
                  </a:cubicBezTo>
                  <a:cubicBezTo>
                    <a:pt x="360" y="13"/>
                    <a:pt x="355" y="17"/>
                    <a:pt x="352" y="19"/>
                  </a:cubicBezTo>
                  <a:cubicBezTo>
                    <a:pt x="349" y="21"/>
                    <a:pt x="345" y="20"/>
                    <a:pt x="342" y="20"/>
                  </a:cubicBezTo>
                  <a:cubicBezTo>
                    <a:pt x="288" y="20"/>
                    <a:pt x="234" y="20"/>
                    <a:pt x="18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1" name="Freeform 86">
              <a:extLst>
                <a:ext uri="{FF2B5EF4-FFF2-40B4-BE49-F238E27FC236}">
                  <a16:creationId xmlns:a16="http://schemas.microsoft.com/office/drawing/2014/main" id="{38B3C3FA-EFB9-4D80-816D-9D4EB88D1B0A}"/>
                </a:ext>
              </a:extLst>
            </p:cNvPr>
            <p:cNvSpPr>
              <a:spLocks noEditPoints="1"/>
            </p:cNvSpPr>
            <p:nvPr/>
          </p:nvSpPr>
          <p:spPr bwMode="auto">
            <a:xfrm>
              <a:off x="2460" y="862"/>
              <a:ext cx="48" cy="112"/>
            </a:xfrm>
            <a:custGeom>
              <a:avLst/>
              <a:gdLst>
                <a:gd name="T0" fmla="*/ 0 w 56"/>
                <a:gd name="T1" fmla="*/ 131 h 131"/>
                <a:gd name="T2" fmla="*/ 0 w 56"/>
                <a:gd name="T3" fmla="*/ 7 h 131"/>
                <a:gd name="T4" fmla="*/ 56 w 56"/>
                <a:gd name="T5" fmla="*/ 0 h 131"/>
                <a:gd name="T6" fmla="*/ 56 w 56"/>
                <a:gd name="T7" fmla="*/ 131 h 131"/>
                <a:gd name="T8" fmla="*/ 0 w 56"/>
                <a:gd name="T9" fmla="*/ 131 h 131"/>
                <a:gd name="T10" fmla="*/ 37 w 56"/>
                <a:gd name="T11" fmla="*/ 27 h 131"/>
                <a:gd name="T12" fmla="*/ 20 w 56"/>
                <a:gd name="T13" fmla="*/ 28 h 131"/>
                <a:gd name="T14" fmla="*/ 20 w 56"/>
                <a:gd name="T15" fmla="*/ 46 h 131"/>
                <a:gd name="T16" fmla="*/ 37 w 56"/>
                <a:gd name="T17" fmla="*/ 46 h 131"/>
                <a:gd name="T18" fmla="*/ 37 w 56"/>
                <a:gd name="T19" fmla="*/ 27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1">
                  <a:moveTo>
                    <a:pt x="0" y="131"/>
                  </a:moveTo>
                  <a:cubicBezTo>
                    <a:pt x="0" y="89"/>
                    <a:pt x="0" y="49"/>
                    <a:pt x="0" y="7"/>
                  </a:cubicBezTo>
                  <a:cubicBezTo>
                    <a:pt x="19" y="5"/>
                    <a:pt x="37" y="2"/>
                    <a:pt x="56" y="0"/>
                  </a:cubicBezTo>
                  <a:cubicBezTo>
                    <a:pt x="56" y="44"/>
                    <a:pt x="56" y="86"/>
                    <a:pt x="56" y="131"/>
                  </a:cubicBezTo>
                  <a:cubicBezTo>
                    <a:pt x="38" y="131"/>
                    <a:pt x="20" y="131"/>
                    <a:pt x="0" y="131"/>
                  </a:cubicBezTo>
                  <a:close/>
                  <a:moveTo>
                    <a:pt x="37" y="27"/>
                  </a:moveTo>
                  <a:cubicBezTo>
                    <a:pt x="30" y="28"/>
                    <a:pt x="25" y="28"/>
                    <a:pt x="20" y="28"/>
                  </a:cubicBezTo>
                  <a:cubicBezTo>
                    <a:pt x="20" y="35"/>
                    <a:pt x="20" y="40"/>
                    <a:pt x="20" y="46"/>
                  </a:cubicBezTo>
                  <a:cubicBezTo>
                    <a:pt x="26" y="46"/>
                    <a:pt x="31" y="46"/>
                    <a:pt x="37" y="46"/>
                  </a:cubicBezTo>
                  <a:cubicBezTo>
                    <a:pt x="37" y="40"/>
                    <a:pt x="37" y="35"/>
                    <a:pt x="37"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2" name="Freeform 87">
              <a:extLst>
                <a:ext uri="{FF2B5EF4-FFF2-40B4-BE49-F238E27FC236}">
                  <a16:creationId xmlns:a16="http://schemas.microsoft.com/office/drawing/2014/main" id="{59959845-A276-494D-A960-4591EAAB2B97}"/>
                </a:ext>
              </a:extLst>
            </p:cNvPr>
            <p:cNvSpPr>
              <a:spLocks noEditPoints="1"/>
            </p:cNvSpPr>
            <p:nvPr/>
          </p:nvSpPr>
          <p:spPr bwMode="auto">
            <a:xfrm>
              <a:off x="2720" y="862"/>
              <a:ext cx="49" cy="112"/>
            </a:xfrm>
            <a:custGeom>
              <a:avLst/>
              <a:gdLst>
                <a:gd name="T0" fmla="*/ 57 w 57"/>
                <a:gd name="T1" fmla="*/ 131 h 131"/>
                <a:gd name="T2" fmla="*/ 0 w 57"/>
                <a:gd name="T3" fmla="*/ 131 h 131"/>
                <a:gd name="T4" fmla="*/ 0 w 57"/>
                <a:gd name="T5" fmla="*/ 0 h 131"/>
                <a:gd name="T6" fmla="*/ 49 w 57"/>
                <a:gd name="T7" fmla="*/ 6 h 131"/>
                <a:gd name="T8" fmla="*/ 56 w 57"/>
                <a:gd name="T9" fmla="*/ 13 h 131"/>
                <a:gd name="T10" fmla="*/ 57 w 57"/>
                <a:gd name="T11" fmla="*/ 131 h 131"/>
                <a:gd name="T12" fmla="*/ 37 w 57"/>
                <a:gd name="T13" fmla="*/ 46 h 131"/>
                <a:gd name="T14" fmla="*/ 37 w 57"/>
                <a:gd name="T15" fmla="*/ 28 h 131"/>
                <a:gd name="T16" fmla="*/ 19 w 57"/>
                <a:gd name="T17" fmla="*/ 28 h 131"/>
                <a:gd name="T18" fmla="*/ 19 w 57"/>
                <a:gd name="T19" fmla="*/ 46 h 131"/>
                <a:gd name="T20" fmla="*/ 37 w 57"/>
                <a:gd name="T21" fmla="*/ 4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131">
                  <a:moveTo>
                    <a:pt x="57" y="131"/>
                  </a:moveTo>
                  <a:cubicBezTo>
                    <a:pt x="36" y="131"/>
                    <a:pt x="19" y="131"/>
                    <a:pt x="0" y="131"/>
                  </a:cubicBezTo>
                  <a:cubicBezTo>
                    <a:pt x="0" y="87"/>
                    <a:pt x="0" y="44"/>
                    <a:pt x="0" y="0"/>
                  </a:cubicBezTo>
                  <a:cubicBezTo>
                    <a:pt x="17" y="2"/>
                    <a:pt x="33" y="3"/>
                    <a:pt x="49" y="6"/>
                  </a:cubicBezTo>
                  <a:cubicBezTo>
                    <a:pt x="52" y="6"/>
                    <a:pt x="56" y="11"/>
                    <a:pt x="56" y="13"/>
                  </a:cubicBezTo>
                  <a:cubicBezTo>
                    <a:pt x="57" y="52"/>
                    <a:pt x="57" y="91"/>
                    <a:pt x="57" y="131"/>
                  </a:cubicBezTo>
                  <a:close/>
                  <a:moveTo>
                    <a:pt x="37" y="46"/>
                  </a:moveTo>
                  <a:cubicBezTo>
                    <a:pt x="37" y="39"/>
                    <a:pt x="37" y="34"/>
                    <a:pt x="37" y="28"/>
                  </a:cubicBezTo>
                  <a:cubicBezTo>
                    <a:pt x="31" y="28"/>
                    <a:pt x="25" y="28"/>
                    <a:pt x="19" y="28"/>
                  </a:cubicBezTo>
                  <a:cubicBezTo>
                    <a:pt x="19" y="34"/>
                    <a:pt x="19" y="40"/>
                    <a:pt x="19" y="46"/>
                  </a:cubicBezTo>
                  <a:cubicBezTo>
                    <a:pt x="25" y="46"/>
                    <a:pt x="30" y="46"/>
                    <a:pt x="3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3" name="Freeform 88">
              <a:extLst>
                <a:ext uri="{FF2B5EF4-FFF2-40B4-BE49-F238E27FC236}">
                  <a16:creationId xmlns:a16="http://schemas.microsoft.com/office/drawing/2014/main" id="{5F2A97D4-DBAB-4D04-8E70-A1BCB39A25A0}"/>
                </a:ext>
              </a:extLst>
            </p:cNvPr>
            <p:cNvSpPr>
              <a:spLocks noEditPoints="1"/>
            </p:cNvSpPr>
            <p:nvPr/>
          </p:nvSpPr>
          <p:spPr bwMode="auto">
            <a:xfrm>
              <a:off x="3230" y="1990"/>
              <a:ext cx="133" cy="55"/>
            </a:xfrm>
            <a:custGeom>
              <a:avLst/>
              <a:gdLst>
                <a:gd name="T0" fmla="*/ 133 w 155"/>
                <a:gd name="T1" fmla="*/ 0 h 65"/>
                <a:gd name="T2" fmla="*/ 155 w 155"/>
                <a:gd name="T3" fmla="*/ 65 h 65"/>
                <a:gd name="T4" fmla="*/ 0 w 155"/>
                <a:gd name="T5" fmla="*/ 65 h 65"/>
                <a:gd name="T6" fmla="*/ 20 w 155"/>
                <a:gd name="T7" fmla="*/ 0 h 65"/>
                <a:gd name="T8" fmla="*/ 133 w 155"/>
                <a:gd name="T9" fmla="*/ 0 h 65"/>
                <a:gd name="T10" fmla="*/ 68 w 155"/>
                <a:gd name="T11" fmla="*/ 29 h 65"/>
                <a:gd name="T12" fmla="*/ 85 w 155"/>
                <a:gd name="T13" fmla="*/ 45 h 65"/>
                <a:gd name="T14" fmla="*/ 85 w 155"/>
                <a:gd name="T15" fmla="*/ 29 h 65"/>
                <a:gd name="T16" fmla="*/ 68 w 155"/>
                <a:gd name="T17" fmla="*/ 29 h 65"/>
                <a:gd name="T18" fmla="*/ 118 w 155"/>
                <a:gd name="T19" fmla="*/ 47 h 65"/>
                <a:gd name="T20" fmla="*/ 118 w 155"/>
                <a:gd name="T21" fmla="*/ 29 h 65"/>
                <a:gd name="T22" fmla="*/ 102 w 155"/>
                <a:gd name="T23" fmla="*/ 29 h 65"/>
                <a:gd name="T24" fmla="*/ 102 w 155"/>
                <a:gd name="T25" fmla="*/ 47 h 65"/>
                <a:gd name="T26" fmla="*/ 118 w 155"/>
                <a:gd name="T27" fmla="*/ 47 h 65"/>
                <a:gd name="T28" fmla="*/ 53 w 155"/>
                <a:gd name="T29" fmla="*/ 29 h 65"/>
                <a:gd name="T30" fmla="*/ 35 w 155"/>
                <a:gd name="T31" fmla="*/ 29 h 65"/>
                <a:gd name="T32" fmla="*/ 35 w 155"/>
                <a:gd name="T33" fmla="*/ 47 h 65"/>
                <a:gd name="T34" fmla="*/ 51 w 155"/>
                <a:gd name="T35" fmla="*/ 47 h 65"/>
                <a:gd name="T36" fmla="*/ 52 w 155"/>
                <a:gd name="T37" fmla="*/ 41 h 65"/>
                <a:gd name="T38" fmla="*/ 53 w 155"/>
                <a:gd name="T39" fmla="*/ 2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5" h="65">
                  <a:moveTo>
                    <a:pt x="133" y="0"/>
                  </a:moveTo>
                  <a:cubicBezTo>
                    <a:pt x="136" y="23"/>
                    <a:pt x="125" y="48"/>
                    <a:pt x="155" y="65"/>
                  </a:cubicBezTo>
                  <a:cubicBezTo>
                    <a:pt x="102" y="65"/>
                    <a:pt x="53" y="65"/>
                    <a:pt x="0" y="65"/>
                  </a:cubicBezTo>
                  <a:cubicBezTo>
                    <a:pt x="28" y="48"/>
                    <a:pt x="17" y="23"/>
                    <a:pt x="20" y="0"/>
                  </a:cubicBezTo>
                  <a:cubicBezTo>
                    <a:pt x="58" y="0"/>
                    <a:pt x="95" y="0"/>
                    <a:pt x="133" y="0"/>
                  </a:cubicBezTo>
                  <a:close/>
                  <a:moveTo>
                    <a:pt x="68" y="29"/>
                  </a:moveTo>
                  <a:cubicBezTo>
                    <a:pt x="67" y="49"/>
                    <a:pt x="68" y="50"/>
                    <a:pt x="85" y="45"/>
                  </a:cubicBezTo>
                  <a:cubicBezTo>
                    <a:pt x="85" y="40"/>
                    <a:pt x="85" y="35"/>
                    <a:pt x="85" y="29"/>
                  </a:cubicBezTo>
                  <a:cubicBezTo>
                    <a:pt x="79" y="29"/>
                    <a:pt x="74" y="29"/>
                    <a:pt x="68" y="29"/>
                  </a:cubicBezTo>
                  <a:close/>
                  <a:moveTo>
                    <a:pt x="118" y="47"/>
                  </a:moveTo>
                  <a:cubicBezTo>
                    <a:pt x="118" y="40"/>
                    <a:pt x="118" y="35"/>
                    <a:pt x="118" y="29"/>
                  </a:cubicBezTo>
                  <a:cubicBezTo>
                    <a:pt x="112" y="29"/>
                    <a:pt x="107" y="29"/>
                    <a:pt x="102" y="29"/>
                  </a:cubicBezTo>
                  <a:cubicBezTo>
                    <a:pt x="102" y="36"/>
                    <a:pt x="102" y="41"/>
                    <a:pt x="102" y="47"/>
                  </a:cubicBezTo>
                  <a:cubicBezTo>
                    <a:pt x="108" y="47"/>
                    <a:pt x="112" y="47"/>
                    <a:pt x="118" y="47"/>
                  </a:cubicBezTo>
                  <a:close/>
                  <a:moveTo>
                    <a:pt x="53" y="29"/>
                  </a:moveTo>
                  <a:cubicBezTo>
                    <a:pt x="46" y="29"/>
                    <a:pt x="41" y="29"/>
                    <a:pt x="35" y="29"/>
                  </a:cubicBezTo>
                  <a:cubicBezTo>
                    <a:pt x="35" y="35"/>
                    <a:pt x="35" y="41"/>
                    <a:pt x="35" y="47"/>
                  </a:cubicBezTo>
                  <a:cubicBezTo>
                    <a:pt x="41" y="47"/>
                    <a:pt x="46" y="47"/>
                    <a:pt x="51" y="47"/>
                  </a:cubicBezTo>
                  <a:cubicBezTo>
                    <a:pt x="52" y="44"/>
                    <a:pt x="52" y="42"/>
                    <a:pt x="52" y="41"/>
                  </a:cubicBezTo>
                  <a:cubicBezTo>
                    <a:pt x="53" y="37"/>
                    <a:pt x="53" y="34"/>
                    <a:pt x="53"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4" name="Freeform 89">
              <a:extLst>
                <a:ext uri="{FF2B5EF4-FFF2-40B4-BE49-F238E27FC236}">
                  <a16:creationId xmlns:a16="http://schemas.microsoft.com/office/drawing/2014/main" id="{0B9C7CC1-7E3C-4963-A5D6-A773C2567298}"/>
                </a:ext>
              </a:extLst>
            </p:cNvPr>
            <p:cNvSpPr>
              <a:spLocks/>
            </p:cNvSpPr>
            <p:nvPr/>
          </p:nvSpPr>
          <p:spPr bwMode="auto">
            <a:xfrm>
              <a:off x="519" y="2020"/>
              <a:ext cx="64" cy="111"/>
            </a:xfrm>
            <a:custGeom>
              <a:avLst/>
              <a:gdLst>
                <a:gd name="T0" fmla="*/ 2 w 75"/>
                <a:gd name="T1" fmla="*/ 131 h 131"/>
                <a:gd name="T2" fmla="*/ 0 w 75"/>
                <a:gd name="T3" fmla="*/ 20 h 131"/>
                <a:gd name="T4" fmla="*/ 4 w 75"/>
                <a:gd name="T5" fmla="*/ 12 h 131"/>
                <a:gd name="T6" fmla="*/ 44 w 75"/>
                <a:gd name="T7" fmla="*/ 9 h 131"/>
                <a:gd name="T8" fmla="*/ 75 w 75"/>
                <a:gd name="T9" fmla="*/ 12 h 131"/>
                <a:gd name="T10" fmla="*/ 2 w 75"/>
                <a:gd name="T11" fmla="*/ 131 h 131"/>
              </a:gdLst>
              <a:ahLst/>
              <a:cxnLst>
                <a:cxn ang="0">
                  <a:pos x="T0" y="T1"/>
                </a:cxn>
                <a:cxn ang="0">
                  <a:pos x="T2" y="T3"/>
                </a:cxn>
                <a:cxn ang="0">
                  <a:pos x="T4" y="T5"/>
                </a:cxn>
                <a:cxn ang="0">
                  <a:pos x="T6" y="T7"/>
                </a:cxn>
                <a:cxn ang="0">
                  <a:pos x="T8" y="T9"/>
                </a:cxn>
                <a:cxn ang="0">
                  <a:pos x="T10" y="T11"/>
                </a:cxn>
              </a:cxnLst>
              <a:rect l="0" t="0" r="r" b="b"/>
              <a:pathLst>
                <a:path w="75" h="131">
                  <a:moveTo>
                    <a:pt x="2" y="131"/>
                  </a:moveTo>
                  <a:cubicBezTo>
                    <a:pt x="1" y="93"/>
                    <a:pt x="0" y="57"/>
                    <a:pt x="0" y="20"/>
                  </a:cubicBezTo>
                  <a:cubicBezTo>
                    <a:pt x="0" y="18"/>
                    <a:pt x="2" y="13"/>
                    <a:pt x="4" y="12"/>
                  </a:cubicBezTo>
                  <a:cubicBezTo>
                    <a:pt x="17" y="9"/>
                    <a:pt x="28" y="0"/>
                    <a:pt x="44" y="9"/>
                  </a:cubicBezTo>
                  <a:cubicBezTo>
                    <a:pt x="52" y="13"/>
                    <a:pt x="64" y="11"/>
                    <a:pt x="75" y="12"/>
                  </a:cubicBezTo>
                  <a:cubicBezTo>
                    <a:pt x="74" y="71"/>
                    <a:pt x="50" y="112"/>
                    <a:pt x="2" y="1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5" name="Freeform 90">
              <a:extLst>
                <a:ext uri="{FF2B5EF4-FFF2-40B4-BE49-F238E27FC236}">
                  <a16:creationId xmlns:a16="http://schemas.microsoft.com/office/drawing/2014/main" id="{49F956AA-3F16-4940-89B8-65BE1AD69BCE}"/>
                </a:ext>
              </a:extLst>
            </p:cNvPr>
            <p:cNvSpPr>
              <a:spLocks noEditPoints="1"/>
            </p:cNvSpPr>
            <p:nvPr/>
          </p:nvSpPr>
          <p:spPr bwMode="auto">
            <a:xfrm>
              <a:off x="2043" y="2243"/>
              <a:ext cx="124" cy="46"/>
            </a:xfrm>
            <a:custGeom>
              <a:avLst/>
              <a:gdLst>
                <a:gd name="T0" fmla="*/ 145 w 145"/>
                <a:gd name="T1" fmla="*/ 0 h 54"/>
                <a:gd name="T2" fmla="*/ 145 w 145"/>
                <a:gd name="T3" fmla="*/ 54 h 54"/>
                <a:gd name="T4" fmla="*/ 22 w 145"/>
                <a:gd name="T5" fmla="*/ 54 h 54"/>
                <a:gd name="T6" fmla="*/ 22 w 145"/>
                <a:gd name="T7" fmla="*/ 35 h 54"/>
                <a:gd name="T8" fmla="*/ 0 w 145"/>
                <a:gd name="T9" fmla="*/ 3 h 54"/>
                <a:gd name="T10" fmla="*/ 3 w 145"/>
                <a:gd name="T11" fmla="*/ 0 h 54"/>
                <a:gd name="T12" fmla="*/ 145 w 145"/>
                <a:gd name="T13" fmla="*/ 0 h 54"/>
                <a:gd name="T14" fmla="*/ 52 w 145"/>
                <a:gd name="T15" fmla="*/ 18 h 54"/>
                <a:gd name="T16" fmla="*/ 68 w 145"/>
                <a:gd name="T17" fmla="*/ 34 h 54"/>
                <a:gd name="T18" fmla="*/ 68 w 145"/>
                <a:gd name="T19" fmla="*/ 18 h 54"/>
                <a:gd name="T20" fmla="*/ 52 w 145"/>
                <a:gd name="T21" fmla="*/ 18 h 54"/>
                <a:gd name="T22" fmla="*/ 89 w 145"/>
                <a:gd name="T23" fmla="*/ 18 h 54"/>
                <a:gd name="T24" fmla="*/ 89 w 145"/>
                <a:gd name="T25" fmla="*/ 35 h 54"/>
                <a:gd name="T26" fmla="*/ 107 w 145"/>
                <a:gd name="T27" fmla="*/ 35 h 54"/>
                <a:gd name="T28" fmla="*/ 107 w 145"/>
                <a:gd name="T29" fmla="*/ 18 h 54"/>
                <a:gd name="T30" fmla="*/ 89 w 145"/>
                <a:gd name="T31"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5" h="54">
                  <a:moveTo>
                    <a:pt x="145" y="0"/>
                  </a:moveTo>
                  <a:cubicBezTo>
                    <a:pt x="145" y="18"/>
                    <a:pt x="145" y="35"/>
                    <a:pt x="145" y="54"/>
                  </a:cubicBezTo>
                  <a:cubicBezTo>
                    <a:pt x="104" y="54"/>
                    <a:pt x="64" y="54"/>
                    <a:pt x="22" y="54"/>
                  </a:cubicBezTo>
                  <a:cubicBezTo>
                    <a:pt x="22" y="48"/>
                    <a:pt x="21" y="41"/>
                    <a:pt x="22" y="35"/>
                  </a:cubicBezTo>
                  <a:cubicBezTo>
                    <a:pt x="23" y="19"/>
                    <a:pt x="23" y="5"/>
                    <a:pt x="0" y="3"/>
                  </a:cubicBezTo>
                  <a:cubicBezTo>
                    <a:pt x="1" y="2"/>
                    <a:pt x="2" y="1"/>
                    <a:pt x="3" y="0"/>
                  </a:cubicBezTo>
                  <a:cubicBezTo>
                    <a:pt x="50" y="0"/>
                    <a:pt x="97" y="0"/>
                    <a:pt x="145" y="0"/>
                  </a:cubicBezTo>
                  <a:close/>
                  <a:moveTo>
                    <a:pt x="52" y="18"/>
                  </a:moveTo>
                  <a:cubicBezTo>
                    <a:pt x="48" y="36"/>
                    <a:pt x="49" y="37"/>
                    <a:pt x="68" y="34"/>
                  </a:cubicBezTo>
                  <a:cubicBezTo>
                    <a:pt x="68" y="28"/>
                    <a:pt x="68" y="23"/>
                    <a:pt x="68" y="18"/>
                  </a:cubicBezTo>
                  <a:cubicBezTo>
                    <a:pt x="62" y="18"/>
                    <a:pt x="57" y="18"/>
                    <a:pt x="52" y="18"/>
                  </a:cubicBezTo>
                  <a:close/>
                  <a:moveTo>
                    <a:pt x="89" y="18"/>
                  </a:moveTo>
                  <a:cubicBezTo>
                    <a:pt x="89" y="24"/>
                    <a:pt x="89" y="29"/>
                    <a:pt x="89" y="35"/>
                  </a:cubicBezTo>
                  <a:cubicBezTo>
                    <a:pt x="95" y="35"/>
                    <a:pt x="101" y="35"/>
                    <a:pt x="107" y="35"/>
                  </a:cubicBezTo>
                  <a:cubicBezTo>
                    <a:pt x="107" y="28"/>
                    <a:pt x="107" y="23"/>
                    <a:pt x="107" y="18"/>
                  </a:cubicBezTo>
                  <a:cubicBezTo>
                    <a:pt x="101" y="18"/>
                    <a:pt x="96" y="18"/>
                    <a:pt x="89"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6" name="Freeform 91">
              <a:extLst>
                <a:ext uri="{FF2B5EF4-FFF2-40B4-BE49-F238E27FC236}">
                  <a16:creationId xmlns:a16="http://schemas.microsoft.com/office/drawing/2014/main" id="{5D347214-5148-423C-B8F1-0E1D891999B0}"/>
                </a:ext>
              </a:extLst>
            </p:cNvPr>
            <p:cNvSpPr>
              <a:spLocks/>
            </p:cNvSpPr>
            <p:nvPr/>
          </p:nvSpPr>
          <p:spPr bwMode="auto">
            <a:xfrm>
              <a:off x="3191" y="2305"/>
              <a:ext cx="209" cy="35"/>
            </a:xfrm>
            <a:custGeom>
              <a:avLst/>
              <a:gdLst>
                <a:gd name="T0" fmla="*/ 0 w 245"/>
                <a:gd name="T1" fmla="*/ 2 h 40"/>
                <a:gd name="T2" fmla="*/ 18 w 245"/>
                <a:gd name="T3" fmla="*/ 2 h 40"/>
                <a:gd name="T4" fmla="*/ 19 w 245"/>
                <a:gd name="T5" fmla="*/ 19 h 40"/>
                <a:gd name="T6" fmla="*/ 36 w 245"/>
                <a:gd name="T7" fmla="*/ 19 h 40"/>
                <a:gd name="T8" fmla="*/ 37 w 245"/>
                <a:gd name="T9" fmla="*/ 2 h 40"/>
                <a:gd name="T10" fmla="*/ 56 w 245"/>
                <a:gd name="T11" fmla="*/ 2 h 40"/>
                <a:gd name="T12" fmla="*/ 57 w 245"/>
                <a:gd name="T13" fmla="*/ 18 h 40"/>
                <a:gd name="T14" fmla="*/ 74 w 245"/>
                <a:gd name="T15" fmla="*/ 18 h 40"/>
                <a:gd name="T16" fmla="*/ 75 w 245"/>
                <a:gd name="T17" fmla="*/ 2 h 40"/>
                <a:gd name="T18" fmla="*/ 93 w 245"/>
                <a:gd name="T19" fmla="*/ 2 h 40"/>
                <a:gd name="T20" fmla="*/ 96 w 245"/>
                <a:gd name="T21" fmla="*/ 19 h 40"/>
                <a:gd name="T22" fmla="*/ 111 w 245"/>
                <a:gd name="T23" fmla="*/ 19 h 40"/>
                <a:gd name="T24" fmla="*/ 114 w 245"/>
                <a:gd name="T25" fmla="*/ 2 h 40"/>
                <a:gd name="T26" fmla="*/ 132 w 245"/>
                <a:gd name="T27" fmla="*/ 2 h 40"/>
                <a:gd name="T28" fmla="*/ 133 w 245"/>
                <a:gd name="T29" fmla="*/ 19 h 40"/>
                <a:gd name="T30" fmla="*/ 150 w 245"/>
                <a:gd name="T31" fmla="*/ 19 h 40"/>
                <a:gd name="T32" fmla="*/ 152 w 245"/>
                <a:gd name="T33" fmla="*/ 2 h 40"/>
                <a:gd name="T34" fmla="*/ 169 w 245"/>
                <a:gd name="T35" fmla="*/ 2 h 40"/>
                <a:gd name="T36" fmla="*/ 171 w 245"/>
                <a:gd name="T37" fmla="*/ 19 h 40"/>
                <a:gd name="T38" fmla="*/ 187 w 245"/>
                <a:gd name="T39" fmla="*/ 19 h 40"/>
                <a:gd name="T40" fmla="*/ 208 w 245"/>
                <a:gd name="T41" fmla="*/ 2 h 40"/>
                <a:gd name="T42" fmla="*/ 209 w 245"/>
                <a:gd name="T43" fmla="*/ 19 h 40"/>
                <a:gd name="T44" fmla="*/ 226 w 245"/>
                <a:gd name="T45" fmla="*/ 19 h 40"/>
                <a:gd name="T46" fmla="*/ 228 w 245"/>
                <a:gd name="T47" fmla="*/ 2 h 40"/>
                <a:gd name="T48" fmla="*/ 245 w 245"/>
                <a:gd name="T49" fmla="*/ 2 h 40"/>
                <a:gd name="T50" fmla="*/ 228 w 245"/>
                <a:gd name="T51" fmla="*/ 36 h 40"/>
                <a:gd name="T52" fmla="*/ 216 w 245"/>
                <a:gd name="T53" fmla="*/ 39 h 40"/>
                <a:gd name="T54" fmla="*/ 30 w 245"/>
                <a:gd name="T55" fmla="*/ 39 h 40"/>
                <a:gd name="T56" fmla="*/ 15 w 245"/>
                <a:gd name="T57" fmla="*/ 30 h 40"/>
                <a:gd name="T58" fmla="*/ 0 w 245"/>
                <a:gd name="T59" fmla="*/ 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5" h="40">
                  <a:moveTo>
                    <a:pt x="0" y="2"/>
                  </a:moveTo>
                  <a:cubicBezTo>
                    <a:pt x="7" y="2"/>
                    <a:pt x="12" y="2"/>
                    <a:pt x="18" y="2"/>
                  </a:cubicBezTo>
                  <a:cubicBezTo>
                    <a:pt x="18" y="8"/>
                    <a:pt x="19" y="13"/>
                    <a:pt x="19" y="19"/>
                  </a:cubicBezTo>
                  <a:cubicBezTo>
                    <a:pt x="25" y="19"/>
                    <a:pt x="30" y="19"/>
                    <a:pt x="36" y="19"/>
                  </a:cubicBezTo>
                  <a:cubicBezTo>
                    <a:pt x="36" y="14"/>
                    <a:pt x="37" y="8"/>
                    <a:pt x="37" y="2"/>
                  </a:cubicBezTo>
                  <a:cubicBezTo>
                    <a:pt x="43" y="2"/>
                    <a:pt x="49" y="2"/>
                    <a:pt x="56" y="2"/>
                  </a:cubicBezTo>
                  <a:cubicBezTo>
                    <a:pt x="56" y="7"/>
                    <a:pt x="57" y="12"/>
                    <a:pt x="57" y="18"/>
                  </a:cubicBezTo>
                  <a:cubicBezTo>
                    <a:pt x="63" y="18"/>
                    <a:pt x="68" y="18"/>
                    <a:pt x="74" y="18"/>
                  </a:cubicBezTo>
                  <a:cubicBezTo>
                    <a:pt x="75" y="13"/>
                    <a:pt x="75" y="8"/>
                    <a:pt x="75" y="2"/>
                  </a:cubicBezTo>
                  <a:cubicBezTo>
                    <a:pt x="81" y="2"/>
                    <a:pt x="87" y="2"/>
                    <a:pt x="93" y="2"/>
                  </a:cubicBezTo>
                  <a:cubicBezTo>
                    <a:pt x="94" y="7"/>
                    <a:pt x="95" y="13"/>
                    <a:pt x="96" y="19"/>
                  </a:cubicBezTo>
                  <a:cubicBezTo>
                    <a:pt x="101" y="19"/>
                    <a:pt x="105" y="19"/>
                    <a:pt x="111" y="19"/>
                  </a:cubicBezTo>
                  <a:cubicBezTo>
                    <a:pt x="112" y="14"/>
                    <a:pt x="113" y="8"/>
                    <a:pt x="114" y="2"/>
                  </a:cubicBezTo>
                  <a:cubicBezTo>
                    <a:pt x="120" y="2"/>
                    <a:pt x="125" y="2"/>
                    <a:pt x="132" y="2"/>
                  </a:cubicBezTo>
                  <a:cubicBezTo>
                    <a:pt x="132" y="7"/>
                    <a:pt x="133" y="13"/>
                    <a:pt x="133" y="19"/>
                  </a:cubicBezTo>
                  <a:cubicBezTo>
                    <a:pt x="139" y="19"/>
                    <a:pt x="144" y="19"/>
                    <a:pt x="150" y="19"/>
                  </a:cubicBezTo>
                  <a:cubicBezTo>
                    <a:pt x="150" y="13"/>
                    <a:pt x="151" y="8"/>
                    <a:pt x="152" y="2"/>
                  </a:cubicBezTo>
                  <a:cubicBezTo>
                    <a:pt x="158" y="2"/>
                    <a:pt x="163" y="2"/>
                    <a:pt x="169" y="2"/>
                  </a:cubicBezTo>
                  <a:cubicBezTo>
                    <a:pt x="170" y="7"/>
                    <a:pt x="171" y="13"/>
                    <a:pt x="171" y="19"/>
                  </a:cubicBezTo>
                  <a:cubicBezTo>
                    <a:pt x="177" y="19"/>
                    <a:pt x="182" y="19"/>
                    <a:pt x="187" y="19"/>
                  </a:cubicBezTo>
                  <a:cubicBezTo>
                    <a:pt x="190" y="0"/>
                    <a:pt x="190" y="0"/>
                    <a:pt x="208" y="2"/>
                  </a:cubicBezTo>
                  <a:cubicBezTo>
                    <a:pt x="208" y="7"/>
                    <a:pt x="209" y="12"/>
                    <a:pt x="209" y="19"/>
                  </a:cubicBezTo>
                  <a:cubicBezTo>
                    <a:pt x="215" y="19"/>
                    <a:pt x="220" y="19"/>
                    <a:pt x="226" y="19"/>
                  </a:cubicBezTo>
                  <a:cubicBezTo>
                    <a:pt x="227" y="13"/>
                    <a:pt x="227" y="8"/>
                    <a:pt x="228" y="2"/>
                  </a:cubicBezTo>
                  <a:cubicBezTo>
                    <a:pt x="233" y="2"/>
                    <a:pt x="238" y="2"/>
                    <a:pt x="245" y="2"/>
                  </a:cubicBezTo>
                  <a:cubicBezTo>
                    <a:pt x="239" y="14"/>
                    <a:pt x="234" y="25"/>
                    <a:pt x="228" y="36"/>
                  </a:cubicBezTo>
                  <a:cubicBezTo>
                    <a:pt x="226" y="38"/>
                    <a:pt x="220" y="39"/>
                    <a:pt x="216" y="39"/>
                  </a:cubicBezTo>
                  <a:cubicBezTo>
                    <a:pt x="154" y="39"/>
                    <a:pt x="92" y="40"/>
                    <a:pt x="30" y="39"/>
                  </a:cubicBezTo>
                  <a:cubicBezTo>
                    <a:pt x="25" y="39"/>
                    <a:pt x="18" y="34"/>
                    <a:pt x="15" y="30"/>
                  </a:cubicBezTo>
                  <a:cubicBezTo>
                    <a:pt x="9" y="22"/>
                    <a:pt x="5" y="1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7" name="Freeform 92">
              <a:extLst>
                <a:ext uri="{FF2B5EF4-FFF2-40B4-BE49-F238E27FC236}">
                  <a16:creationId xmlns:a16="http://schemas.microsoft.com/office/drawing/2014/main" id="{EB85CA29-2327-4907-AB74-2C8795D2C4FF}"/>
                </a:ext>
              </a:extLst>
            </p:cNvPr>
            <p:cNvSpPr>
              <a:spLocks noEditPoints="1"/>
            </p:cNvSpPr>
            <p:nvPr/>
          </p:nvSpPr>
          <p:spPr bwMode="auto">
            <a:xfrm>
              <a:off x="1698" y="2242"/>
              <a:ext cx="122" cy="47"/>
            </a:xfrm>
            <a:custGeom>
              <a:avLst/>
              <a:gdLst>
                <a:gd name="T0" fmla="*/ 143 w 143"/>
                <a:gd name="T1" fmla="*/ 3 h 55"/>
                <a:gd name="T2" fmla="*/ 121 w 143"/>
                <a:gd name="T3" fmla="*/ 55 h 55"/>
                <a:gd name="T4" fmla="*/ 0 w 143"/>
                <a:gd name="T5" fmla="*/ 55 h 55"/>
                <a:gd name="T6" fmla="*/ 0 w 143"/>
                <a:gd name="T7" fmla="*/ 0 h 55"/>
                <a:gd name="T8" fmla="*/ 140 w 143"/>
                <a:gd name="T9" fmla="*/ 0 h 55"/>
                <a:gd name="T10" fmla="*/ 143 w 143"/>
                <a:gd name="T11" fmla="*/ 3 h 55"/>
                <a:gd name="T12" fmla="*/ 45 w 143"/>
                <a:gd name="T13" fmla="*/ 36 h 55"/>
                <a:gd name="T14" fmla="*/ 45 w 143"/>
                <a:gd name="T15" fmla="*/ 19 h 55"/>
                <a:gd name="T16" fmla="*/ 29 w 143"/>
                <a:gd name="T17" fmla="*/ 19 h 55"/>
                <a:gd name="T18" fmla="*/ 29 w 143"/>
                <a:gd name="T19" fmla="*/ 36 h 55"/>
                <a:gd name="T20" fmla="*/ 45 w 143"/>
                <a:gd name="T21" fmla="*/ 36 h 55"/>
                <a:gd name="T22" fmla="*/ 66 w 143"/>
                <a:gd name="T23" fmla="*/ 35 h 55"/>
                <a:gd name="T24" fmla="*/ 83 w 143"/>
                <a:gd name="T25" fmla="*/ 35 h 55"/>
                <a:gd name="T26" fmla="*/ 83 w 143"/>
                <a:gd name="T27" fmla="*/ 19 h 55"/>
                <a:gd name="T28" fmla="*/ 66 w 143"/>
                <a:gd name="T29" fmla="*/ 19 h 55"/>
                <a:gd name="T30" fmla="*/ 66 w 143"/>
                <a:gd name="T31"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55">
                  <a:moveTo>
                    <a:pt x="143" y="3"/>
                  </a:moveTo>
                  <a:cubicBezTo>
                    <a:pt x="109" y="10"/>
                    <a:pt x="128" y="37"/>
                    <a:pt x="121" y="55"/>
                  </a:cubicBezTo>
                  <a:cubicBezTo>
                    <a:pt x="81" y="55"/>
                    <a:pt x="41" y="55"/>
                    <a:pt x="0" y="55"/>
                  </a:cubicBezTo>
                  <a:cubicBezTo>
                    <a:pt x="0" y="37"/>
                    <a:pt x="0" y="19"/>
                    <a:pt x="0" y="0"/>
                  </a:cubicBezTo>
                  <a:cubicBezTo>
                    <a:pt x="47" y="0"/>
                    <a:pt x="94" y="0"/>
                    <a:pt x="140" y="0"/>
                  </a:cubicBezTo>
                  <a:cubicBezTo>
                    <a:pt x="141" y="1"/>
                    <a:pt x="142" y="2"/>
                    <a:pt x="143" y="3"/>
                  </a:cubicBezTo>
                  <a:close/>
                  <a:moveTo>
                    <a:pt x="45" y="36"/>
                  </a:moveTo>
                  <a:cubicBezTo>
                    <a:pt x="45" y="29"/>
                    <a:pt x="45" y="24"/>
                    <a:pt x="45" y="19"/>
                  </a:cubicBezTo>
                  <a:cubicBezTo>
                    <a:pt x="39" y="19"/>
                    <a:pt x="34" y="19"/>
                    <a:pt x="29" y="19"/>
                  </a:cubicBezTo>
                  <a:cubicBezTo>
                    <a:pt x="29" y="25"/>
                    <a:pt x="29" y="30"/>
                    <a:pt x="29" y="36"/>
                  </a:cubicBezTo>
                  <a:cubicBezTo>
                    <a:pt x="35" y="36"/>
                    <a:pt x="40" y="36"/>
                    <a:pt x="45" y="36"/>
                  </a:cubicBezTo>
                  <a:close/>
                  <a:moveTo>
                    <a:pt x="66" y="35"/>
                  </a:moveTo>
                  <a:cubicBezTo>
                    <a:pt x="73" y="35"/>
                    <a:pt x="78" y="35"/>
                    <a:pt x="83" y="35"/>
                  </a:cubicBezTo>
                  <a:cubicBezTo>
                    <a:pt x="83" y="29"/>
                    <a:pt x="83" y="24"/>
                    <a:pt x="83" y="19"/>
                  </a:cubicBezTo>
                  <a:cubicBezTo>
                    <a:pt x="77" y="19"/>
                    <a:pt x="72" y="19"/>
                    <a:pt x="66" y="19"/>
                  </a:cubicBezTo>
                  <a:cubicBezTo>
                    <a:pt x="66" y="25"/>
                    <a:pt x="66" y="30"/>
                    <a:pt x="6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8" name="Freeform 93">
              <a:extLst>
                <a:ext uri="{FF2B5EF4-FFF2-40B4-BE49-F238E27FC236}">
                  <a16:creationId xmlns:a16="http://schemas.microsoft.com/office/drawing/2014/main" id="{851BEE25-E960-4BAE-AF8A-546B4AA93362}"/>
                </a:ext>
              </a:extLst>
            </p:cNvPr>
            <p:cNvSpPr>
              <a:spLocks/>
            </p:cNvSpPr>
            <p:nvPr/>
          </p:nvSpPr>
          <p:spPr bwMode="auto">
            <a:xfrm>
              <a:off x="1113" y="2924"/>
              <a:ext cx="275" cy="21"/>
            </a:xfrm>
            <a:custGeom>
              <a:avLst/>
              <a:gdLst>
                <a:gd name="T0" fmla="*/ 322 w 322"/>
                <a:gd name="T1" fmla="*/ 0 h 24"/>
                <a:gd name="T2" fmla="*/ 322 w 322"/>
                <a:gd name="T3" fmla="*/ 17 h 24"/>
                <a:gd name="T4" fmla="*/ 276 w 322"/>
                <a:gd name="T5" fmla="*/ 19 h 24"/>
                <a:gd name="T6" fmla="*/ 220 w 322"/>
                <a:gd name="T7" fmla="*/ 23 h 24"/>
                <a:gd name="T8" fmla="*/ 210 w 322"/>
                <a:gd name="T9" fmla="*/ 21 h 24"/>
                <a:gd name="T10" fmla="*/ 149 w 322"/>
                <a:gd name="T11" fmla="*/ 21 h 24"/>
                <a:gd name="T12" fmla="*/ 134 w 322"/>
                <a:gd name="T13" fmla="*/ 21 h 24"/>
                <a:gd name="T14" fmla="*/ 109 w 322"/>
                <a:gd name="T15" fmla="*/ 21 h 24"/>
                <a:gd name="T16" fmla="*/ 97 w 322"/>
                <a:gd name="T17" fmla="*/ 21 h 24"/>
                <a:gd name="T18" fmla="*/ 88 w 322"/>
                <a:gd name="T19" fmla="*/ 18 h 24"/>
                <a:gd name="T20" fmla="*/ 42 w 322"/>
                <a:gd name="T21" fmla="*/ 19 h 24"/>
                <a:gd name="T22" fmla="*/ 12 w 322"/>
                <a:gd name="T23" fmla="*/ 19 h 24"/>
                <a:gd name="T24" fmla="*/ 0 w 322"/>
                <a:gd name="T25" fmla="*/ 18 h 24"/>
                <a:gd name="T26" fmla="*/ 0 w 322"/>
                <a:gd name="T27" fmla="*/ 0 h 24"/>
                <a:gd name="T28" fmla="*/ 322 w 322"/>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2" h="24">
                  <a:moveTo>
                    <a:pt x="322" y="0"/>
                  </a:moveTo>
                  <a:cubicBezTo>
                    <a:pt x="322" y="6"/>
                    <a:pt x="322" y="11"/>
                    <a:pt x="322" y="17"/>
                  </a:cubicBezTo>
                  <a:cubicBezTo>
                    <a:pt x="306" y="18"/>
                    <a:pt x="292" y="23"/>
                    <a:pt x="276" y="19"/>
                  </a:cubicBezTo>
                  <a:cubicBezTo>
                    <a:pt x="258" y="15"/>
                    <a:pt x="238" y="22"/>
                    <a:pt x="220" y="23"/>
                  </a:cubicBezTo>
                  <a:cubicBezTo>
                    <a:pt x="216" y="23"/>
                    <a:pt x="213" y="21"/>
                    <a:pt x="210" y="21"/>
                  </a:cubicBezTo>
                  <a:cubicBezTo>
                    <a:pt x="190" y="21"/>
                    <a:pt x="169" y="21"/>
                    <a:pt x="149" y="21"/>
                  </a:cubicBezTo>
                  <a:cubicBezTo>
                    <a:pt x="144" y="21"/>
                    <a:pt x="139" y="21"/>
                    <a:pt x="134" y="21"/>
                  </a:cubicBezTo>
                  <a:cubicBezTo>
                    <a:pt x="126" y="21"/>
                    <a:pt x="118" y="21"/>
                    <a:pt x="109" y="21"/>
                  </a:cubicBezTo>
                  <a:cubicBezTo>
                    <a:pt x="105" y="21"/>
                    <a:pt x="101" y="22"/>
                    <a:pt x="97" y="21"/>
                  </a:cubicBezTo>
                  <a:cubicBezTo>
                    <a:pt x="94" y="21"/>
                    <a:pt x="91" y="18"/>
                    <a:pt x="88" y="18"/>
                  </a:cubicBezTo>
                  <a:cubicBezTo>
                    <a:pt x="72" y="22"/>
                    <a:pt x="57" y="19"/>
                    <a:pt x="42" y="19"/>
                  </a:cubicBezTo>
                  <a:cubicBezTo>
                    <a:pt x="32" y="19"/>
                    <a:pt x="22" y="24"/>
                    <a:pt x="12" y="19"/>
                  </a:cubicBezTo>
                  <a:cubicBezTo>
                    <a:pt x="9" y="17"/>
                    <a:pt x="4" y="18"/>
                    <a:pt x="0" y="18"/>
                  </a:cubicBezTo>
                  <a:cubicBezTo>
                    <a:pt x="0" y="12"/>
                    <a:pt x="0" y="6"/>
                    <a:pt x="0" y="0"/>
                  </a:cubicBezTo>
                  <a:cubicBezTo>
                    <a:pt x="107" y="0"/>
                    <a:pt x="214" y="0"/>
                    <a:pt x="3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89" name="Freeform 94">
              <a:extLst>
                <a:ext uri="{FF2B5EF4-FFF2-40B4-BE49-F238E27FC236}">
                  <a16:creationId xmlns:a16="http://schemas.microsoft.com/office/drawing/2014/main" id="{51EE929B-55DF-456C-AEE2-258C0E4FFF0C}"/>
                </a:ext>
              </a:extLst>
            </p:cNvPr>
            <p:cNvSpPr>
              <a:spLocks/>
            </p:cNvSpPr>
            <p:nvPr/>
          </p:nvSpPr>
          <p:spPr bwMode="auto">
            <a:xfrm>
              <a:off x="1718" y="1435"/>
              <a:ext cx="127" cy="42"/>
            </a:xfrm>
            <a:custGeom>
              <a:avLst/>
              <a:gdLst>
                <a:gd name="T0" fmla="*/ 3 w 149"/>
                <a:gd name="T1" fmla="*/ 49 h 49"/>
                <a:gd name="T2" fmla="*/ 0 w 149"/>
                <a:gd name="T3" fmla="*/ 0 h 49"/>
                <a:gd name="T4" fmla="*/ 144 w 149"/>
                <a:gd name="T5" fmla="*/ 0 h 49"/>
                <a:gd name="T6" fmla="*/ 145 w 149"/>
                <a:gd name="T7" fmla="*/ 1 h 49"/>
                <a:gd name="T8" fmla="*/ 120 w 149"/>
                <a:gd name="T9" fmla="*/ 35 h 49"/>
                <a:gd name="T10" fmla="*/ 3 w 149"/>
                <a:gd name="T11" fmla="*/ 49 h 49"/>
              </a:gdLst>
              <a:ahLst/>
              <a:cxnLst>
                <a:cxn ang="0">
                  <a:pos x="T0" y="T1"/>
                </a:cxn>
                <a:cxn ang="0">
                  <a:pos x="T2" y="T3"/>
                </a:cxn>
                <a:cxn ang="0">
                  <a:pos x="T4" y="T5"/>
                </a:cxn>
                <a:cxn ang="0">
                  <a:pos x="T6" y="T7"/>
                </a:cxn>
                <a:cxn ang="0">
                  <a:pos x="T8" y="T9"/>
                </a:cxn>
                <a:cxn ang="0">
                  <a:pos x="T10" y="T11"/>
                </a:cxn>
              </a:cxnLst>
              <a:rect l="0" t="0" r="r" b="b"/>
              <a:pathLst>
                <a:path w="149" h="49">
                  <a:moveTo>
                    <a:pt x="3" y="49"/>
                  </a:moveTo>
                  <a:cubicBezTo>
                    <a:pt x="2" y="32"/>
                    <a:pt x="1" y="16"/>
                    <a:pt x="0" y="0"/>
                  </a:cubicBezTo>
                  <a:cubicBezTo>
                    <a:pt x="48" y="0"/>
                    <a:pt x="96" y="0"/>
                    <a:pt x="144" y="0"/>
                  </a:cubicBezTo>
                  <a:cubicBezTo>
                    <a:pt x="145" y="0"/>
                    <a:pt x="145" y="1"/>
                    <a:pt x="145" y="1"/>
                  </a:cubicBezTo>
                  <a:cubicBezTo>
                    <a:pt x="149" y="31"/>
                    <a:pt x="149" y="32"/>
                    <a:pt x="120" y="35"/>
                  </a:cubicBezTo>
                  <a:cubicBezTo>
                    <a:pt x="82" y="40"/>
                    <a:pt x="43" y="44"/>
                    <a:pt x="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0" name="Freeform 95">
              <a:extLst>
                <a:ext uri="{FF2B5EF4-FFF2-40B4-BE49-F238E27FC236}">
                  <a16:creationId xmlns:a16="http://schemas.microsoft.com/office/drawing/2014/main" id="{6730C392-658C-4FAF-876C-F8B82B67C4F6}"/>
                </a:ext>
              </a:extLst>
            </p:cNvPr>
            <p:cNvSpPr>
              <a:spLocks/>
            </p:cNvSpPr>
            <p:nvPr/>
          </p:nvSpPr>
          <p:spPr bwMode="auto">
            <a:xfrm>
              <a:off x="2423" y="1997"/>
              <a:ext cx="90" cy="108"/>
            </a:xfrm>
            <a:custGeom>
              <a:avLst/>
              <a:gdLst>
                <a:gd name="T0" fmla="*/ 105 w 105"/>
                <a:gd name="T1" fmla="*/ 0 h 126"/>
                <a:gd name="T2" fmla="*/ 91 w 105"/>
                <a:gd name="T3" fmla="*/ 63 h 126"/>
                <a:gd name="T4" fmla="*/ 52 w 105"/>
                <a:gd name="T5" fmla="*/ 116 h 126"/>
                <a:gd name="T6" fmla="*/ 30 w 105"/>
                <a:gd name="T7" fmla="*/ 117 h 126"/>
                <a:gd name="T8" fmla="*/ 6 w 105"/>
                <a:gd name="T9" fmla="*/ 93 h 126"/>
                <a:gd name="T10" fmla="*/ 2 w 105"/>
                <a:gd name="T11" fmla="*/ 78 h 126"/>
                <a:gd name="T12" fmla="*/ 16 w 105"/>
                <a:gd name="T13" fmla="*/ 66 h 126"/>
                <a:gd name="T14" fmla="*/ 40 w 105"/>
                <a:gd name="T15" fmla="*/ 50 h 126"/>
                <a:gd name="T16" fmla="*/ 105 w 105"/>
                <a:gd name="T1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6">
                  <a:moveTo>
                    <a:pt x="105" y="0"/>
                  </a:moveTo>
                  <a:cubicBezTo>
                    <a:pt x="105" y="24"/>
                    <a:pt x="103" y="45"/>
                    <a:pt x="91" y="63"/>
                  </a:cubicBezTo>
                  <a:cubicBezTo>
                    <a:pt x="79" y="81"/>
                    <a:pt x="65" y="98"/>
                    <a:pt x="52" y="116"/>
                  </a:cubicBezTo>
                  <a:cubicBezTo>
                    <a:pt x="45" y="126"/>
                    <a:pt x="38" y="126"/>
                    <a:pt x="30" y="117"/>
                  </a:cubicBezTo>
                  <a:cubicBezTo>
                    <a:pt x="22" y="109"/>
                    <a:pt x="13" y="102"/>
                    <a:pt x="6" y="93"/>
                  </a:cubicBezTo>
                  <a:cubicBezTo>
                    <a:pt x="3" y="89"/>
                    <a:pt x="0" y="82"/>
                    <a:pt x="2" y="78"/>
                  </a:cubicBezTo>
                  <a:cubicBezTo>
                    <a:pt x="4" y="73"/>
                    <a:pt x="11" y="70"/>
                    <a:pt x="16" y="66"/>
                  </a:cubicBezTo>
                  <a:cubicBezTo>
                    <a:pt x="24" y="61"/>
                    <a:pt x="34" y="57"/>
                    <a:pt x="40" y="50"/>
                  </a:cubicBezTo>
                  <a:cubicBezTo>
                    <a:pt x="57" y="28"/>
                    <a:pt x="78"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1" name="Freeform 96">
              <a:extLst>
                <a:ext uri="{FF2B5EF4-FFF2-40B4-BE49-F238E27FC236}">
                  <a16:creationId xmlns:a16="http://schemas.microsoft.com/office/drawing/2014/main" id="{8D989B0E-EA90-4992-B9DA-AC4E49BBFDA1}"/>
                </a:ext>
              </a:extLst>
            </p:cNvPr>
            <p:cNvSpPr>
              <a:spLocks/>
            </p:cNvSpPr>
            <p:nvPr/>
          </p:nvSpPr>
          <p:spPr bwMode="auto">
            <a:xfrm>
              <a:off x="2714" y="1998"/>
              <a:ext cx="90" cy="103"/>
            </a:xfrm>
            <a:custGeom>
              <a:avLst/>
              <a:gdLst>
                <a:gd name="T0" fmla="*/ 0 w 105"/>
                <a:gd name="T1" fmla="*/ 0 h 121"/>
                <a:gd name="T2" fmla="*/ 64 w 105"/>
                <a:gd name="T3" fmla="*/ 48 h 121"/>
                <a:gd name="T4" fmla="*/ 92 w 105"/>
                <a:gd name="T5" fmla="*/ 66 h 121"/>
                <a:gd name="T6" fmla="*/ 104 w 105"/>
                <a:gd name="T7" fmla="*/ 76 h 121"/>
                <a:gd name="T8" fmla="*/ 102 w 105"/>
                <a:gd name="T9" fmla="*/ 90 h 121"/>
                <a:gd name="T10" fmla="*/ 73 w 105"/>
                <a:gd name="T11" fmla="*/ 118 h 121"/>
                <a:gd name="T12" fmla="*/ 59 w 105"/>
                <a:gd name="T13" fmla="*/ 119 h 121"/>
                <a:gd name="T14" fmla="*/ 2 w 105"/>
                <a:gd name="T15" fmla="*/ 23 h 121"/>
                <a:gd name="T16" fmla="*/ 0 w 105"/>
                <a:gd name="T1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1">
                  <a:moveTo>
                    <a:pt x="0" y="0"/>
                  </a:moveTo>
                  <a:cubicBezTo>
                    <a:pt x="27" y="12"/>
                    <a:pt x="49" y="26"/>
                    <a:pt x="64" y="48"/>
                  </a:cubicBezTo>
                  <a:cubicBezTo>
                    <a:pt x="71" y="59"/>
                    <a:pt x="79" y="65"/>
                    <a:pt x="92" y="66"/>
                  </a:cubicBezTo>
                  <a:cubicBezTo>
                    <a:pt x="96" y="66"/>
                    <a:pt x="102" y="71"/>
                    <a:pt x="104" y="76"/>
                  </a:cubicBezTo>
                  <a:cubicBezTo>
                    <a:pt x="105" y="79"/>
                    <a:pt x="105" y="87"/>
                    <a:pt x="102" y="90"/>
                  </a:cubicBezTo>
                  <a:cubicBezTo>
                    <a:pt x="93" y="100"/>
                    <a:pt x="84" y="110"/>
                    <a:pt x="73" y="118"/>
                  </a:cubicBezTo>
                  <a:cubicBezTo>
                    <a:pt x="70" y="121"/>
                    <a:pt x="60" y="121"/>
                    <a:pt x="59" y="119"/>
                  </a:cubicBezTo>
                  <a:cubicBezTo>
                    <a:pt x="37" y="89"/>
                    <a:pt x="6" y="64"/>
                    <a:pt x="2" y="23"/>
                  </a:cubicBezTo>
                  <a:cubicBezTo>
                    <a:pt x="2" y="16"/>
                    <a:pt x="1" y="9"/>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2" name="Freeform 97">
              <a:extLst>
                <a:ext uri="{FF2B5EF4-FFF2-40B4-BE49-F238E27FC236}">
                  <a16:creationId xmlns:a16="http://schemas.microsoft.com/office/drawing/2014/main" id="{E4682A9A-0B8B-4B5C-81EF-F14D099988B4}"/>
                </a:ext>
              </a:extLst>
            </p:cNvPr>
            <p:cNvSpPr>
              <a:spLocks/>
            </p:cNvSpPr>
            <p:nvPr/>
          </p:nvSpPr>
          <p:spPr bwMode="auto">
            <a:xfrm>
              <a:off x="2384" y="2879"/>
              <a:ext cx="76" cy="134"/>
            </a:xfrm>
            <a:custGeom>
              <a:avLst/>
              <a:gdLst>
                <a:gd name="T0" fmla="*/ 89 w 89"/>
                <a:gd name="T1" fmla="*/ 1 h 157"/>
                <a:gd name="T2" fmla="*/ 89 w 89"/>
                <a:gd name="T3" fmla="*/ 103 h 157"/>
                <a:gd name="T4" fmla="*/ 81 w 89"/>
                <a:gd name="T5" fmla="*/ 112 h 157"/>
                <a:gd name="T6" fmla="*/ 51 w 89"/>
                <a:gd name="T7" fmla="*/ 149 h 157"/>
                <a:gd name="T8" fmla="*/ 42 w 89"/>
                <a:gd name="T9" fmla="*/ 157 h 157"/>
                <a:gd name="T10" fmla="*/ 0 w 89"/>
                <a:gd name="T11" fmla="*/ 157 h 157"/>
                <a:gd name="T12" fmla="*/ 86 w 89"/>
                <a:gd name="T13" fmla="*/ 0 h 157"/>
                <a:gd name="T14" fmla="*/ 89 w 89"/>
                <a:gd name="T15" fmla="*/ 1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157">
                  <a:moveTo>
                    <a:pt x="89" y="1"/>
                  </a:moveTo>
                  <a:cubicBezTo>
                    <a:pt x="89" y="35"/>
                    <a:pt x="89" y="69"/>
                    <a:pt x="89" y="103"/>
                  </a:cubicBezTo>
                  <a:cubicBezTo>
                    <a:pt x="89" y="106"/>
                    <a:pt x="85" y="110"/>
                    <a:pt x="81" y="112"/>
                  </a:cubicBezTo>
                  <a:cubicBezTo>
                    <a:pt x="66" y="120"/>
                    <a:pt x="55" y="131"/>
                    <a:pt x="51" y="149"/>
                  </a:cubicBezTo>
                  <a:cubicBezTo>
                    <a:pt x="51" y="152"/>
                    <a:pt x="46" y="156"/>
                    <a:pt x="42" y="157"/>
                  </a:cubicBezTo>
                  <a:cubicBezTo>
                    <a:pt x="29" y="157"/>
                    <a:pt x="16" y="157"/>
                    <a:pt x="0" y="157"/>
                  </a:cubicBezTo>
                  <a:cubicBezTo>
                    <a:pt x="29" y="103"/>
                    <a:pt x="58" y="52"/>
                    <a:pt x="86" y="0"/>
                  </a:cubicBezTo>
                  <a:cubicBezTo>
                    <a:pt x="87" y="0"/>
                    <a:pt x="88" y="0"/>
                    <a:pt x="8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3" name="Freeform 98">
              <a:extLst>
                <a:ext uri="{FF2B5EF4-FFF2-40B4-BE49-F238E27FC236}">
                  <a16:creationId xmlns:a16="http://schemas.microsoft.com/office/drawing/2014/main" id="{E218A944-C7D0-45D3-A88D-24F161DCBF32}"/>
                </a:ext>
              </a:extLst>
            </p:cNvPr>
            <p:cNvSpPr>
              <a:spLocks/>
            </p:cNvSpPr>
            <p:nvPr/>
          </p:nvSpPr>
          <p:spPr bwMode="auto">
            <a:xfrm>
              <a:off x="1710" y="1353"/>
              <a:ext cx="132" cy="31"/>
            </a:xfrm>
            <a:custGeom>
              <a:avLst/>
              <a:gdLst>
                <a:gd name="T0" fmla="*/ 5 w 155"/>
                <a:gd name="T1" fmla="*/ 36 h 36"/>
                <a:gd name="T2" fmla="*/ 0 w 155"/>
                <a:gd name="T3" fmla="*/ 0 h 36"/>
                <a:gd name="T4" fmla="*/ 155 w 155"/>
                <a:gd name="T5" fmla="*/ 0 h 36"/>
                <a:gd name="T6" fmla="*/ 155 w 155"/>
                <a:gd name="T7" fmla="*/ 36 h 36"/>
                <a:gd name="T8" fmla="*/ 5 w 155"/>
                <a:gd name="T9" fmla="*/ 36 h 36"/>
              </a:gdLst>
              <a:ahLst/>
              <a:cxnLst>
                <a:cxn ang="0">
                  <a:pos x="T0" y="T1"/>
                </a:cxn>
                <a:cxn ang="0">
                  <a:pos x="T2" y="T3"/>
                </a:cxn>
                <a:cxn ang="0">
                  <a:pos x="T4" y="T5"/>
                </a:cxn>
                <a:cxn ang="0">
                  <a:pos x="T6" y="T7"/>
                </a:cxn>
                <a:cxn ang="0">
                  <a:pos x="T8" y="T9"/>
                </a:cxn>
              </a:cxnLst>
              <a:rect l="0" t="0" r="r" b="b"/>
              <a:pathLst>
                <a:path w="155" h="36">
                  <a:moveTo>
                    <a:pt x="5" y="36"/>
                  </a:moveTo>
                  <a:cubicBezTo>
                    <a:pt x="4" y="24"/>
                    <a:pt x="2" y="13"/>
                    <a:pt x="0" y="0"/>
                  </a:cubicBezTo>
                  <a:cubicBezTo>
                    <a:pt x="52" y="0"/>
                    <a:pt x="103" y="0"/>
                    <a:pt x="155" y="0"/>
                  </a:cubicBezTo>
                  <a:cubicBezTo>
                    <a:pt x="155" y="12"/>
                    <a:pt x="155" y="23"/>
                    <a:pt x="155" y="36"/>
                  </a:cubicBezTo>
                  <a:cubicBezTo>
                    <a:pt x="105" y="36"/>
                    <a:pt x="56" y="36"/>
                    <a:pt x="5"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4" name="Freeform 99">
              <a:extLst>
                <a:ext uri="{FF2B5EF4-FFF2-40B4-BE49-F238E27FC236}">
                  <a16:creationId xmlns:a16="http://schemas.microsoft.com/office/drawing/2014/main" id="{160FCC88-714E-428F-8E13-637AACA38386}"/>
                </a:ext>
              </a:extLst>
            </p:cNvPr>
            <p:cNvSpPr>
              <a:spLocks/>
            </p:cNvSpPr>
            <p:nvPr/>
          </p:nvSpPr>
          <p:spPr bwMode="auto">
            <a:xfrm>
              <a:off x="2525" y="707"/>
              <a:ext cx="53" cy="115"/>
            </a:xfrm>
            <a:custGeom>
              <a:avLst/>
              <a:gdLst>
                <a:gd name="T0" fmla="*/ 58 w 62"/>
                <a:gd name="T1" fmla="*/ 135 h 135"/>
                <a:gd name="T2" fmla="*/ 4 w 62"/>
                <a:gd name="T3" fmla="*/ 109 h 135"/>
                <a:gd name="T4" fmla="*/ 0 w 62"/>
                <a:gd name="T5" fmla="*/ 102 h 135"/>
                <a:gd name="T6" fmla="*/ 0 w 62"/>
                <a:gd name="T7" fmla="*/ 0 h 135"/>
                <a:gd name="T8" fmla="*/ 19 w 62"/>
                <a:gd name="T9" fmla="*/ 0 h 135"/>
                <a:gd name="T10" fmla="*/ 55 w 62"/>
                <a:gd name="T11" fmla="*/ 60 h 135"/>
                <a:gd name="T12" fmla="*/ 62 w 62"/>
                <a:gd name="T13" fmla="*/ 73 h 135"/>
                <a:gd name="T14" fmla="*/ 58 w 62"/>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35">
                  <a:moveTo>
                    <a:pt x="58" y="135"/>
                  </a:moveTo>
                  <a:cubicBezTo>
                    <a:pt x="42" y="127"/>
                    <a:pt x="23" y="119"/>
                    <a:pt x="4" y="109"/>
                  </a:cubicBezTo>
                  <a:cubicBezTo>
                    <a:pt x="2" y="108"/>
                    <a:pt x="0" y="105"/>
                    <a:pt x="0" y="102"/>
                  </a:cubicBezTo>
                  <a:cubicBezTo>
                    <a:pt x="0" y="69"/>
                    <a:pt x="0" y="35"/>
                    <a:pt x="0" y="0"/>
                  </a:cubicBezTo>
                  <a:cubicBezTo>
                    <a:pt x="7" y="0"/>
                    <a:pt x="13" y="0"/>
                    <a:pt x="19" y="0"/>
                  </a:cubicBezTo>
                  <a:cubicBezTo>
                    <a:pt x="19" y="28"/>
                    <a:pt x="35" y="45"/>
                    <a:pt x="55" y="60"/>
                  </a:cubicBezTo>
                  <a:cubicBezTo>
                    <a:pt x="59" y="62"/>
                    <a:pt x="62" y="69"/>
                    <a:pt x="62" y="73"/>
                  </a:cubicBezTo>
                  <a:cubicBezTo>
                    <a:pt x="61" y="93"/>
                    <a:pt x="60" y="114"/>
                    <a:pt x="58"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5" name="Freeform 100">
              <a:extLst>
                <a:ext uri="{FF2B5EF4-FFF2-40B4-BE49-F238E27FC236}">
                  <a16:creationId xmlns:a16="http://schemas.microsoft.com/office/drawing/2014/main" id="{8E518FB8-94C1-4158-B031-E013D4325F2D}"/>
                </a:ext>
              </a:extLst>
            </p:cNvPr>
            <p:cNvSpPr>
              <a:spLocks/>
            </p:cNvSpPr>
            <p:nvPr/>
          </p:nvSpPr>
          <p:spPr bwMode="auto">
            <a:xfrm>
              <a:off x="1125" y="2038"/>
              <a:ext cx="33" cy="120"/>
            </a:xfrm>
            <a:custGeom>
              <a:avLst/>
              <a:gdLst>
                <a:gd name="T0" fmla="*/ 0 w 38"/>
                <a:gd name="T1" fmla="*/ 0 h 140"/>
                <a:gd name="T2" fmla="*/ 38 w 38"/>
                <a:gd name="T3" fmla="*/ 0 h 140"/>
                <a:gd name="T4" fmla="*/ 38 w 38"/>
                <a:gd name="T5" fmla="*/ 16 h 140"/>
                <a:gd name="T6" fmla="*/ 38 w 38"/>
                <a:gd name="T7" fmla="*/ 118 h 140"/>
                <a:gd name="T8" fmla="*/ 24 w 38"/>
                <a:gd name="T9" fmla="*/ 136 h 140"/>
                <a:gd name="T10" fmla="*/ 0 w 38"/>
                <a:gd name="T11" fmla="*/ 140 h 140"/>
                <a:gd name="T12" fmla="*/ 0 w 38"/>
                <a:gd name="T13" fmla="*/ 0 h 140"/>
              </a:gdLst>
              <a:ahLst/>
              <a:cxnLst>
                <a:cxn ang="0">
                  <a:pos x="T0" y="T1"/>
                </a:cxn>
                <a:cxn ang="0">
                  <a:pos x="T2" y="T3"/>
                </a:cxn>
                <a:cxn ang="0">
                  <a:pos x="T4" y="T5"/>
                </a:cxn>
                <a:cxn ang="0">
                  <a:pos x="T6" y="T7"/>
                </a:cxn>
                <a:cxn ang="0">
                  <a:pos x="T8" y="T9"/>
                </a:cxn>
                <a:cxn ang="0">
                  <a:pos x="T10" y="T11"/>
                </a:cxn>
                <a:cxn ang="0">
                  <a:pos x="T12" y="T13"/>
                </a:cxn>
              </a:cxnLst>
              <a:rect l="0" t="0" r="r" b="b"/>
              <a:pathLst>
                <a:path w="38" h="140">
                  <a:moveTo>
                    <a:pt x="0" y="0"/>
                  </a:moveTo>
                  <a:cubicBezTo>
                    <a:pt x="12" y="0"/>
                    <a:pt x="24" y="0"/>
                    <a:pt x="38" y="0"/>
                  </a:cubicBezTo>
                  <a:cubicBezTo>
                    <a:pt x="38" y="6"/>
                    <a:pt x="38" y="11"/>
                    <a:pt x="38" y="16"/>
                  </a:cubicBezTo>
                  <a:cubicBezTo>
                    <a:pt x="38" y="50"/>
                    <a:pt x="37" y="84"/>
                    <a:pt x="38" y="118"/>
                  </a:cubicBezTo>
                  <a:cubicBezTo>
                    <a:pt x="38" y="129"/>
                    <a:pt x="36" y="135"/>
                    <a:pt x="24" y="136"/>
                  </a:cubicBezTo>
                  <a:cubicBezTo>
                    <a:pt x="16" y="136"/>
                    <a:pt x="8" y="138"/>
                    <a:pt x="0" y="140"/>
                  </a:cubicBezTo>
                  <a:cubicBezTo>
                    <a:pt x="0" y="94"/>
                    <a:pt x="0" y="48"/>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6" name="Freeform 101">
              <a:extLst>
                <a:ext uri="{FF2B5EF4-FFF2-40B4-BE49-F238E27FC236}">
                  <a16:creationId xmlns:a16="http://schemas.microsoft.com/office/drawing/2014/main" id="{A00B455F-59FA-44BA-B565-93DB9DA8C092}"/>
                </a:ext>
              </a:extLst>
            </p:cNvPr>
            <p:cNvSpPr>
              <a:spLocks/>
            </p:cNvSpPr>
            <p:nvPr/>
          </p:nvSpPr>
          <p:spPr bwMode="auto">
            <a:xfrm>
              <a:off x="2522" y="3061"/>
              <a:ext cx="176" cy="25"/>
            </a:xfrm>
            <a:custGeom>
              <a:avLst/>
              <a:gdLst>
                <a:gd name="T0" fmla="*/ 5 w 206"/>
                <a:gd name="T1" fmla="*/ 29 h 29"/>
                <a:gd name="T2" fmla="*/ 17 w 206"/>
                <a:gd name="T3" fmla="*/ 6 h 29"/>
                <a:gd name="T4" fmla="*/ 50 w 206"/>
                <a:gd name="T5" fmla="*/ 1 h 29"/>
                <a:gd name="T6" fmla="*/ 156 w 206"/>
                <a:gd name="T7" fmla="*/ 1 h 29"/>
                <a:gd name="T8" fmla="*/ 188 w 206"/>
                <a:gd name="T9" fmla="*/ 6 h 29"/>
                <a:gd name="T10" fmla="*/ 201 w 206"/>
                <a:gd name="T11" fmla="*/ 29 h 29"/>
                <a:gd name="T12" fmla="*/ 5 w 206"/>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206" h="29">
                  <a:moveTo>
                    <a:pt x="5" y="29"/>
                  </a:moveTo>
                  <a:cubicBezTo>
                    <a:pt x="0" y="15"/>
                    <a:pt x="3" y="8"/>
                    <a:pt x="17" y="6"/>
                  </a:cubicBezTo>
                  <a:cubicBezTo>
                    <a:pt x="28" y="4"/>
                    <a:pt x="39" y="1"/>
                    <a:pt x="50" y="1"/>
                  </a:cubicBezTo>
                  <a:cubicBezTo>
                    <a:pt x="85" y="0"/>
                    <a:pt x="120" y="0"/>
                    <a:pt x="156" y="1"/>
                  </a:cubicBezTo>
                  <a:cubicBezTo>
                    <a:pt x="167" y="1"/>
                    <a:pt x="177" y="4"/>
                    <a:pt x="188" y="6"/>
                  </a:cubicBezTo>
                  <a:cubicBezTo>
                    <a:pt x="202" y="8"/>
                    <a:pt x="206" y="15"/>
                    <a:pt x="201" y="29"/>
                  </a:cubicBezTo>
                  <a:cubicBezTo>
                    <a:pt x="136" y="29"/>
                    <a:pt x="70" y="29"/>
                    <a:pt x="5"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7" name="Freeform 102">
              <a:extLst>
                <a:ext uri="{FF2B5EF4-FFF2-40B4-BE49-F238E27FC236}">
                  <a16:creationId xmlns:a16="http://schemas.microsoft.com/office/drawing/2014/main" id="{FF446144-14EB-40A9-BA7D-3A2A6001E65A}"/>
                </a:ext>
              </a:extLst>
            </p:cNvPr>
            <p:cNvSpPr>
              <a:spLocks/>
            </p:cNvSpPr>
            <p:nvPr/>
          </p:nvSpPr>
          <p:spPr bwMode="auto">
            <a:xfrm>
              <a:off x="1819" y="2420"/>
              <a:ext cx="226" cy="15"/>
            </a:xfrm>
            <a:custGeom>
              <a:avLst/>
              <a:gdLst>
                <a:gd name="T0" fmla="*/ 265 w 265"/>
                <a:gd name="T1" fmla="*/ 0 h 18"/>
                <a:gd name="T2" fmla="*/ 265 w 265"/>
                <a:gd name="T3" fmla="*/ 18 h 18"/>
                <a:gd name="T4" fmla="*/ 0 w 265"/>
                <a:gd name="T5" fmla="*/ 18 h 18"/>
                <a:gd name="T6" fmla="*/ 0 w 265"/>
                <a:gd name="T7" fmla="*/ 0 h 18"/>
                <a:gd name="T8" fmla="*/ 265 w 265"/>
                <a:gd name="T9" fmla="*/ 0 h 18"/>
              </a:gdLst>
              <a:ahLst/>
              <a:cxnLst>
                <a:cxn ang="0">
                  <a:pos x="T0" y="T1"/>
                </a:cxn>
                <a:cxn ang="0">
                  <a:pos x="T2" y="T3"/>
                </a:cxn>
                <a:cxn ang="0">
                  <a:pos x="T4" y="T5"/>
                </a:cxn>
                <a:cxn ang="0">
                  <a:pos x="T6" y="T7"/>
                </a:cxn>
                <a:cxn ang="0">
                  <a:pos x="T8" y="T9"/>
                </a:cxn>
              </a:cxnLst>
              <a:rect l="0" t="0" r="r" b="b"/>
              <a:pathLst>
                <a:path w="265" h="18">
                  <a:moveTo>
                    <a:pt x="265" y="0"/>
                  </a:moveTo>
                  <a:cubicBezTo>
                    <a:pt x="265" y="7"/>
                    <a:pt x="265" y="12"/>
                    <a:pt x="265" y="18"/>
                  </a:cubicBezTo>
                  <a:cubicBezTo>
                    <a:pt x="177" y="18"/>
                    <a:pt x="89" y="18"/>
                    <a:pt x="0" y="18"/>
                  </a:cubicBezTo>
                  <a:cubicBezTo>
                    <a:pt x="0" y="13"/>
                    <a:pt x="0" y="7"/>
                    <a:pt x="0" y="0"/>
                  </a:cubicBezTo>
                  <a:cubicBezTo>
                    <a:pt x="89" y="0"/>
                    <a:pt x="176" y="0"/>
                    <a:pt x="26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8" name="Freeform 103">
              <a:extLst>
                <a:ext uri="{FF2B5EF4-FFF2-40B4-BE49-F238E27FC236}">
                  <a16:creationId xmlns:a16="http://schemas.microsoft.com/office/drawing/2014/main" id="{E1363CE0-A4B4-4E6A-9B53-B3F5093B9313}"/>
                </a:ext>
              </a:extLst>
            </p:cNvPr>
            <p:cNvSpPr>
              <a:spLocks/>
            </p:cNvSpPr>
            <p:nvPr/>
          </p:nvSpPr>
          <p:spPr bwMode="auto">
            <a:xfrm>
              <a:off x="2649" y="708"/>
              <a:ext cx="58" cy="114"/>
            </a:xfrm>
            <a:custGeom>
              <a:avLst/>
              <a:gdLst>
                <a:gd name="T0" fmla="*/ 5 w 68"/>
                <a:gd name="T1" fmla="*/ 134 h 134"/>
                <a:gd name="T2" fmla="*/ 1 w 68"/>
                <a:gd name="T3" fmla="*/ 73 h 134"/>
                <a:gd name="T4" fmla="*/ 8 w 68"/>
                <a:gd name="T5" fmla="*/ 58 h 134"/>
                <a:gd name="T6" fmla="*/ 45 w 68"/>
                <a:gd name="T7" fmla="*/ 0 h 134"/>
                <a:gd name="T8" fmla="*/ 63 w 68"/>
                <a:gd name="T9" fmla="*/ 0 h 134"/>
                <a:gd name="T10" fmla="*/ 63 w 68"/>
                <a:gd name="T11" fmla="*/ 57 h 134"/>
                <a:gd name="T12" fmla="*/ 60 w 68"/>
                <a:gd name="T13" fmla="*/ 106 h 134"/>
                <a:gd name="T14" fmla="*/ 17 w 68"/>
                <a:gd name="T15" fmla="*/ 128 h 134"/>
                <a:gd name="T16" fmla="*/ 5 w 68"/>
                <a:gd name="T17"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134">
                  <a:moveTo>
                    <a:pt x="5" y="134"/>
                  </a:moveTo>
                  <a:cubicBezTo>
                    <a:pt x="4" y="112"/>
                    <a:pt x="3" y="92"/>
                    <a:pt x="1" y="73"/>
                  </a:cubicBezTo>
                  <a:cubicBezTo>
                    <a:pt x="0" y="65"/>
                    <a:pt x="2" y="62"/>
                    <a:pt x="8" y="58"/>
                  </a:cubicBezTo>
                  <a:cubicBezTo>
                    <a:pt x="29" y="45"/>
                    <a:pt x="44" y="27"/>
                    <a:pt x="45" y="0"/>
                  </a:cubicBezTo>
                  <a:cubicBezTo>
                    <a:pt x="50" y="0"/>
                    <a:pt x="55" y="0"/>
                    <a:pt x="63" y="0"/>
                  </a:cubicBezTo>
                  <a:cubicBezTo>
                    <a:pt x="63" y="19"/>
                    <a:pt x="64" y="38"/>
                    <a:pt x="63" y="57"/>
                  </a:cubicBezTo>
                  <a:cubicBezTo>
                    <a:pt x="63" y="74"/>
                    <a:pt x="68" y="94"/>
                    <a:pt x="60" y="106"/>
                  </a:cubicBezTo>
                  <a:cubicBezTo>
                    <a:pt x="52" y="118"/>
                    <a:pt x="32" y="122"/>
                    <a:pt x="17" y="128"/>
                  </a:cubicBezTo>
                  <a:cubicBezTo>
                    <a:pt x="12" y="131"/>
                    <a:pt x="7" y="133"/>
                    <a:pt x="5" y="1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99" name="Freeform 104">
              <a:extLst>
                <a:ext uri="{FF2B5EF4-FFF2-40B4-BE49-F238E27FC236}">
                  <a16:creationId xmlns:a16="http://schemas.microsoft.com/office/drawing/2014/main" id="{E7973423-2495-4152-AF67-9D0E5955BA48}"/>
                </a:ext>
              </a:extLst>
            </p:cNvPr>
            <p:cNvSpPr>
              <a:spLocks/>
            </p:cNvSpPr>
            <p:nvPr/>
          </p:nvSpPr>
          <p:spPr bwMode="auto">
            <a:xfrm>
              <a:off x="3206" y="2708"/>
              <a:ext cx="181" cy="65"/>
            </a:xfrm>
            <a:custGeom>
              <a:avLst/>
              <a:gdLst>
                <a:gd name="T0" fmla="*/ 213 w 213"/>
                <a:gd name="T1" fmla="*/ 55 h 76"/>
                <a:gd name="T2" fmla="*/ 191 w 213"/>
                <a:gd name="T3" fmla="*/ 76 h 76"/>
                <a:gd name="T4" fmla="*/ 155 w 213"/>
                <a:gd name="T5" fmla="*/ 43 h 76"/>
                <a:gd name="T6" fmla="*/ 101 w 213"/>
                <a:gd name="T7" fmla="*/ 35 h 76"/>
                <a:gd name="T8" fmla="*/ 65 w 213"/>
                <a:gd name="T9" fmla="*/ 49 h 76"/>
                <a:gd name="T10" fmla="*/ 41 w 213"/>
                <a:gd name="T11" fmla="*/ 60 h 76"/>
                <a:gd name="T12" fmla="*/ 18 w 213"/>
                <a:gd name="T13" fmla="*/ 74 h 76"/>
                <a:gd name="T14" fmla="*/ 0 w 213"/>
                <a:gd name="T15" fmla="*/ 55 h 76"/>
                <a:gd name="T16" fmla="*/ 213 w 213"/>
                <a:gd name="T17" fmla="*/ 5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76">
                  <a:moveTo>
                    <a:pt x="213" y="55"/>
                  </a:moveTo>
                  <a:cubicBezTo>
                    <a:pt x="206" y="62"/>
                    <a:pt x="200" y="68"/>
                    <a:pt x="191" y="76"/>
                  </a:cubicBezTo>
                  <a:cubicBezTo>
                    <a:pt x="179" y="65"/>
                    <a:pt x="167" y="54"/>
                    <a:pt x="155" y="43"/>
                  </a:cubicBezTo>
                  <a:cubicBezTo>
                    <a:pt x="145" y="32"/>
                    <a:pt x="117" y="28"/>
                    <a:pt x="101" y="35"/>
                  </a:cubicBezTo>
                  <a:cubicBezTo>
                    <a:pt x="89" y="40"/>
                    <a:pt x="77" y="44"/>
                    <a:pt x="65" y="49"/>
                  </a:cubicBezTo>
                  <a:cubicBezTo>
                    <a:pt x="57" y="53"/>
                    <a:pt x="49" y="56"/>
                    <a:pt x="41" y="60"/>
                  </a:cubicBezTo>
                  <a:cubicBezTo>
                    <a:pt x="33" y="64"/>
                    <a:pt x="26" y="69"/>
                    <a:pt x="18" y="74"/>
                  </a:cubicBezTo>
                  <a:cubicBezTo>
                    <a:pt x="12" y="68"/>
                    <a:pt x="6" y="61"/>
                    <a:pt x="0" y="55"/>
                  </a:cubicBezTo>
                  <a:cubicBezTo>
                    <a:pt x="52" y="1"/>
                    <a:pt x="153" y="0"/>
                    <a:pt x="213"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0" name="Freeform 105">
              <a:extLst>
                <a:ext uri="{FF2B5EF4-FFF2-40B4-BE49-F238E27FC236}">
                  <a16:creationId xmlns:a16="http://schemas.microsoft.com/office/drawing/2014/main" id="{115D9002-7074-49BA-9C19-6006EE623695}"/>
                </a:ext>
              </a:extLst>
            </p:cNvPr>
            <p:cNvSpPr>
              <a:spLocks noEditPoints="1"/>
            </p:cNvSpPr>
            <p:nvPr/>
          </p:nvSpPr>
          <p:spPr bwMode="auto">
            <a:xfrm>
              <a:off x="1403" y="2226"/>
              <a:ext cx="81" cy="81"/>
            </a:xfrm>
            <a:custGeom>
              <a:avLst/>
              <a:gdLst>
                <a:gd name="T0" fmla="*/ 64 w 95"/>
                <a:gd name="T1" fmla="*/ 57 h 95"/>
                <a:gd name="T2" fmla="*/ 64 w 95"/>
                <a:gd name="T3" fmla="*/ 73 h 95"/>
                <a:gd name="T4" fmla="*/ 95 w 95"/>
                <a:gd name="T5" fmla="*/ 94 h 95"/>
                <a:gd name="T6" fmla="*/ 28 w 95"/>
                <a:gd name="T7" fmla="*/ 94 h 95"/>
                <a:gd name="T8" fmla="*/ 19 w 95"/>
                <a:gd name="T9" fmla="*/ 88 h 95"/>
                <a:gd name="T10" fmla="*/ 5 w 95"/>
                <a:gd name="T11" fmla="*/ 55 h 95"/>
                <a:gd name="T12" fmla="*/ 26 w 95"/>
                <a:gd name="T13" fmla="*/ 22 h 95"/>
                <a:gd name="T14" fmla="*/ 82 w 95"/>
                <a:gd name="T15" fmla="*/ 0 h 95"/>
                <a:gd name="T16" fmla="*/ 79 w 95"/>
                <a:gd name="T17" fmla="*/ 55 h 95"/>
                <a:gd name="T18" fmla="*/ 64 w 95"/>
                <a:gd name="T19" fmla="*/ 57 h 95"/>
                <a:gd name="T20" fmla="*/ 26 w 95"/>
                <a:gd name="T21" fmla="*/ 55 h 95"/>
                <a:gd name="T22" fmla="*/ 44 w 95"/>
                <a:gd name="T23" fmla="*/ 54 h 95"/>
                <a:gd name="T24" fmla="*/ 43 w 95"/>
                <a:gd name="T25" fmla="*/ 38 h 95"/>
                <a:gd name="T26" fmla="*/ 26 w 95"/>
                <a:gd name="T27" fmla="*/ 38 h 95"/>
                <a:gd name="T28" fmla="*/ 26 w 95"/>
                <a:gd name="T29" fmla="*/ 5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95">
                  <a:moveTo>
                    <a:pt x="64" y="57"/>
                  </a:moveTo>
                  <a:cubicBezTo>
                    <a:pt x="64" y="63"/>
                    <a:pt x="64" y="68"/>
                    <a:pt x="64" y="73"/>
                  </a:cubicBezTo>
                  <a:cubicBezTo>
                    <a:pt x="88" y="77"/>
                    <a:pt x="88" y="77"/>
                    <a:pt x="95" y="94"/>
                  </a:cubicBezTo>
                  <a:cubicBezTo>
                    <a:pt x="72" y="94"/>
                    <a:pt x="50" y="95"/>
                    <a:pt x="28" y="94"/>
                  </a:cubicBezTo>
                  <a:cubicBezTo>
                    <a:pt x="25" y="94"/>
                    <a:pt x="20" y="91"/>
                    <a:pt x="19" y="88"/>
                  </a:cubicBezTo>
                  <a:cubicBezTo>
                    <a:pt x="14" y="77"/>
                    <a:pt x="8" y="66"/>
                    <a:pt x="5" y="55"/>
                  </a:cubicBezTo>
                  <a:cubicBezTo>
                    <a:pt x="0" y="34"/>
                    <a:pt x="6" y="28"/>
                    <a:pt x="26" y="22"/>
                  </a:cubicBezTo>
                  <a:cubicBezTo>
                    <a:pt x="45" y="16"/>
                    <a:pt x="63" y="7"/>
                    <a:pt x="82" y="0"/>
                  </a:cubicBezTo>
                  <a:cubicBezTo>
                    <a:pt x="81" y="17"/>
                    <a:pt x="80" y="36"/>
                    <a:pt x="79" y="55"/>
                  </a:cubicBezTo>
                  <a:cubicBezTo>
                    <a:pt x="74" y="56"/>
                    <a:pt x="69" y="56"/>
                    <a:pt x="64" y="57"/>
                  </a:cubicBezTo>
                  <a:close/>
                  <a:moveTo>
                    <a:pt x="26" y="55"/>
                  </a:moveTo>
                  <a:cubicBezTo>
                    <a:pt x="33" y="55"/>
                    <a:pt x="38" y="55"/>
                    <a:pt x="44" y="54"/>
                  </a:cubicBezTo>
                  <a:cubicBezTo>
                    <a:pt x="44" y="48"/>
                    <a:pt x="44" y="43"/>
                    <a:pt x="43" y="38"/>
                  </a:cubicBezTo>
                  <a:cubicBezTo>
                    <a:pt x="37" y="38"/>
                    <a:pt x="32" y="38"/>
                    <a:pt x="26" y="38"/>
                  </a:cubicBezTo>
                  <a:cubicBezTo>
                    <a:pt x="26" y="43"/>
                    <a:pt x="26" y="48"/>
                    <a:pt x="26"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1" name="Freeform 106">
              <a:extLst>
                <a:ext uri="{FF2B5EF4-FFF2-40B4-BE49-F238E27FC236}">
                  <a16:creationId xmlns:a16="http://schemas.microsoft.com/office/drawing/2014/main" id="{3B28C1A8-22EE-4546-A838-E516AE419AF9}"/>
                </a:ext>
              </a:extLst>
            </p:cNvPr>
            <p:cNvSpPr>
              <a:spLocks/>
            </p:cNvSpPr>
            <p:nvPr/>
          </p:nvSpPr>
          <p:spPr bwMode="auto">
            <a:xfrm>
              <a:off x="341" y="728"/>
              <a:ext cx="258" cy="15"/>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2" name="Freeform 107">
              <a:extLst>
                <a:ext uri="{FF2B5EF4-FFF2-40B4-BE49-F238E27FC236}">
                  <a16:creationId xmlns:a16="http://schemas.microsoft.com/office/drawing/2014/main" id="{E92BD518-2FE0-49C3-9495-4D97424472A8}"/>
                </a:ext>
              </a:extLst>
            </p:cNvPr>
            <p:cNvSpPr>
              <a:spLocks/>
            </p:cNvSpPr>
            <p:nvPr/>
          </p:nvSpPr>
          <p:spPr bwMode="auto">
            <a:xfrm>
              <a:off x="1351" y="2039"/>
              <a:ext cx="32" cy="119"/>
            </a:xfrm>
            <a:custGeom>
              <a:avLst/>
              <a:gdLst>
                <a:gd name="T0" fmla="*/ 0 w 37"/>
                <a:gd name="T1" fmla="*/ 0 h 139"/>
                <a:gd name="T2" fmla="*/ 37 w 37"/>
                <a:gd name="T3" fmla="*/ 0 h 139"/>
                <a:gd name="T4" fmla="*/ 37 w 37"/>
                <a:gd name="T5" fmla="*/ 139 h 139"/>
                <a:gd name="T6" fmla="*/ 7 w 37"/>
                <a:gd name="T7" fmla="*/ 133 h 139"/>
                <a:gd name="T8" fmla="*/ 1 w 37"/>
                <a:gd name="T9" fmla="*/ 124 h 139"/>
                <a:gd name="T10" fmla="*/ 0 w 37"/>
                <a:gd name="T11" fmla="*/ 0 h 139"/>
              </a:gdLst>
              <a:ahLst/>
              <a:cxnLst>
                <a:cxn ang="0">
                  <a:pos x="T0" y="T1"/>
                </a:cxn>
                <a:cxn ang="0">
                  <a:pos x="T2" y="T3"/>
                </a:cxn>
                <a:cxn ang="0">
                  <a:pos x="T4" y="T5"/>
                </a:cxn>
                <a:cxn ang="0">
                  <a:pos x="T6" y="T7"/>
                </a:cxn>
                <a:cxn ang="0">
                  <a:pos x="T8" y="T9"/>
                </a:cxn>
                <a:cxn ang="0">
                  <a:pos x="T10" y="T11"/>
                </a:cxn>
              </a:cxnLst>
              <a:rect l="0" t="0" r="r" b="b"/>
              <a:pathLst>
                <a:path w="37" h="139">
                  <a:moveTo>
                    <a:pt x="0" y="0"/>
                  </a:moveTo>
                  <a:cubicBezTo>
                    <a:pt x="13" y="0"/>
                    <a:pt x="25" y="0"/>
                    <a:pt x="37" y="0"/>
                  </a:cubicBezTo>
                  <a:cubicBezTo>
                    <a:pt x="37" y="46"/>
                    <a:pt x="37" y="92"/>
                    <a:pt x="37" y="139"/>
                  </a:cubicBezTo>
                  <a:cubicBezTo>
                    <a:pt x="27" y="137"/>
                    <a:pt x="17" y="136"/>
                    <a:pt x="7" y="133"/>
                  </a:cubicBezTo>
                  <a:cubicBezTo>
                    <a:pt x="4" y="132"/>
                    <a:pt x="1" y="127"/>
                    <a:pt x="1" y="124"/>
                  </a:cubicBezTo>
                  <a:cubicBezTo>
                    <a:pt x="0" y="83"/>
                    <a:pt x="0" y="4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3" name="Freeform 108">
              <a:extLst>
                <a:ext uri="{FF2B5EF4-FFF2-40B4-BE49-F238E27FC236}">
                  <a16:creationId xmlns:a16="http://schemas.microsoft.com/office/drawing/2014/main" id="{C9E8868E-0E35-4725-A2B4-FE5332860DC3}"/>
                </a:ext>
              </a:extLst>
            </p:cNvPr>
            <p:cNvSpPr>
              <a:spLocks/>
            </p:cNvSpPr>
            <p:nvPr/>
          </p:nvSpPr>
          <p:spPr bwMode="auto">
            <a:xfrm>
              <a:off x="1109" y="882"/>
              <a:ext cx="176" cy="61"/>
            </a:xfrm>
            <a:custGeom>
              <a:avLst/>
              <a:gdLst>
                <a:gd name="T0" fmla="*/ 206 w 206"/>
                <a:gd name="T1" fmla="*/ 31 h 72"/>
                <a:gd name="T2" fmla="*/ 157 w 206"/>
                <a:gd name="T3" fmla="*/ 69 h 72"/>
                <a:gd name="T4" fmla="*/ 155 w 206"/>
                <a:gd name="T5" fmla="*/ 53 h 72"/>
                <a:gd name="T6" fmla="*/ 94 w 206"/>
                <a:gd name="T7" fmla="*/ 45 h 72"/>
                <a:gd name="T8" fmla="*/ 88 w 206"/>
                <a:gd name="T9" fmla="*/ 62 h 72"/>
                <a:gd name="T10" fmla="*/ 70 w 206"/>
                <a:gd name="T11" fmla="*/ 60 h 72"/>
                <a:gd name="T12" fmla="*/ 73 w 206"/>
                <a:gd name="T13" fmla="*/ 40 h 72"/>
                <a:gd name="T14" fmla="*/ 22 w 206"/>
                <a:gd name="T15" fmla="*/ 22 h 72"/>
                <a:gd name="T16" fmla="*/ 14 w 206"/>
                <a:gd name="T17" fmla="*/ 35 h 72"/>
                <a:gd name="T18" fmla="*/ 0 w 206"/>
                <a:gd name="T19" fmla="*/ 26 h 72"/>
                <a:gd name="T20" fmla="*/ 0 w 206"/>
                <a:gd name="T21" fmla="*/ 5 h 72"/>
                <a:gd name="T22" fmla="*/ 35 w 206"/>
                <a:gd name="T23" fmla="*/ 5 h 72"/>
                <a:gd name="T24" fmla="*/ 110 w 206"/>
                <a:gd name="T25" fmla="*/ 30 h 72"/>
                <a:gd name="T26" fmla="*/ 206 w 206"/>
                <a:gd name="T27" fmla="*/ 3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 h="72">
                  <a:moveTo>
                    <a:pt x="206" y="31"/>
                  </a:moveTo>
                  <a:cubicBezTo>
                    <a:pt x="187" y="65"/>
                    <a:pt x="178" y="72"/>
                    <a:pt x="157" y="69"/>
                  </a:cubicBezTo>
                  <a:cubicBezTo>
                    <a:pt x="156" y="65"/>
                    <a:pt x="156" y="59"/>
                    <a:pt x="155" y="53"/>
                  </a:cubicBezTo>
                  <a:cubicBezTo>
                    <a:pt x="135" y="50"/>
                    <a:pt x="114" y="47"/>
                    <a:pt x="94" y="45"/>
                  </a:cubicBezTo>
                  <a:cubicBezTo>
                    <a:pt x="92" y="50"/>
                    <a:pt x="90" y="56"/>
                    <a:pt x="88" y="62"/>
                  </a:cubicBezTo>
                  <a:cubicBezTo>
                    <a:pt x="82" y="61"/>
                    <a:pt x="77" y="61"/>
                    <a:pt x="70" y="60"/>
                  </a:cubicBezTo>
                  <a:cubicBezTo>
                    <a:pt x="71" y="53"/>
                    <a:pt x="72" y="47"/>
                    <a:pt x="73" y="40"/>
                  </a:cubicBezTo>
                  <a:cubicBezTo>
                    <a:pt x="56" y="34"/>
                    <a:pt x="39" y="28"/>
                    <a:pt x="22" y="22"/>
                  </a:cubicBezTo>
                  <a:cubicBezTo>
                    <a:pt x="19" y="27"/>
                    <a:pt x="17" y="31"/>
                    <a:pt x="14" y="35"/>
                  </a:cubicBezTo>
                  <a:cubicBezTo>
                    <a:pt x="9" y="32"/>
                    <a:pt x="5" y="29"/>
                    <a:pt x="0" y="26"/>
                  </a:cubicBezTo>
                  <a:cubicBezTo>
                    <a:pt x="0" y="20"/>
                    <a:pt x="0" y="13"/>
                    <a:pt x="0" y="5"/>
                  </a:cubicBezTo>
                  <a:cubicBezTo>
                    <a:pt x="10" y="0"/>
                    <a:pt x="21" y="0"/>
                    <a:pt x="35" y="5"/>
                  </a:cubicBezTo>
                  <a:cubicBezTo>
                    <a:pt x="59" y="15"/>
                    <a:pt x="84" y="26"/>
                    <a:pt x="110" y="30"/>
                  </a:cubicBezTo>
                  <a:cubicBezTo>
                    <a:pt x="141" y="34"/>
                    <a:pt x="173" y="31"/>
                    <a:pt x="206"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4" name="Freeform 109">
              <a:extLst>
                <a:ext uri="{FF2B5EF4-FFF2-40B4-BE49-F238E27FC236}">
                  <a16:creationId xmlns:a16="http://schemas.microsoft.com/office/drawing/2014/main" id="{088918E1-FB38-4D34-9CA1-9AB366BB9241}"/>
                </a:ext>
              </a:extLst>
            </p:cNvPr>
            <p:cNvSpPr>
              <a:spLocks/>
            </p:cNvSpPr>
            <p:nvPr/>
          </p:nvSpPr>
          <p:spPr bwMode="auto">
            <a:xfrm>
              <a:off x="478" y="2118"/>
              <a:ext cx="29" cy="199"/>
            </a:xfrm>
            <a:custGeom>
              <a:avLst/>
              <a:gdLst>
                <a:gd name="T0" fmla="*/ 19 w 34"/>
                <a:gd name="T1" fmla="*/ 234 h 234"/>
                <a:gd name="T2" fmla="*/ 1 w 34"/>
                <a:gd name="T3" fmla="*/ 202 h 234"/>
                <a:gd name="T4" fmla="*/ 5 w 34"/>
                <a:gd name="T5" fmla="*/ 64 h 234"/>
                <a:gd name="T6" fmla="*/ 27 w 34"/>
                <a:gd name="T7" fmla="*/ 0 h 234"/>
                <a:gd name="T8" fmla="*/ 34 w 34"/>
                <a:gd name="T9" fmla="*/ 1 h 234"/>
                <a:gd name="T10" fmla="*/ 19 w 34"/>
                <a:gd name="T11" fmla="*/ 234 h 234"/>
              </a:gdLst>
              <a:ahLst/>
              <a:cxnLst>
                <a:cxn ang="0">
                  <a:pos x="T0" y="T1"/>
                </a:cxn>
                <a:cxn ang="0">
                  <a:pos x="T2" y="T3"/>
                </a:cxn>
                <a:cxn ang="0">
                  <a:pos x="T4" y="T5"/>
                </a:cxn>
                <a:cxn ang="0">
                  <a:pos x="T6" y="T7"/>
                </a:cxn>
                <a:cxn ang="0">
                  <a:pos x="T8" y="T9"/>
                </a:cxn>
                <a:cxn ang="0">
                  <a:pos x="T10" y="T11"/>
                </a:cxn>
              </a:cxnLst>
              <a:rect l="0" t="0" r="r" b="b"/>
              <a:pathLst>
                <a:path w="34" h="234">
                  <a:moveTo>
                    <a:pt x="19" y="234"/>
                  </a:moveTo>
                  <a:cubicBezTo>
                    <a:pt x="5" y="225"/>
                    <a:pt x="0" y="214"/>
                    <a:pt x="1" y="202"/>
                  </a:cubicBezTo>
                  <a:cubicBezTo>
                    <a:pt x="1" y="156"/>
                    <a:pt x="0" y="110"/>
                    <a:pt x="5" y="64"/>
                  </a:cubicBezTo>
                  <a:cubicBezTo>
                    <a:pt x="7" y="42"/>
                    <a:pt x="20" y="21"/>
                    <a:pt x="27" y="0"/>
                  </a:cubicBezTo>
                  <a:cubicBezTo>
                    <a:pt x="30" y="0"/>
                    <a:pt x="32" y="1"/>
                    <a:pt x="34" y="1"/>
                  </a:cubicBezTo>
                  <a:cubicBezTo>
                    <a:pt x="29" y="78"/>
                    <a:pt x="24" y="155"/>
                    <a:pt x="19" y="2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5" name="Freeform 110">
              <a:extLst>
                <a:ext uri="{FF2B5EF4-FFF2-40B4-BE49-F238E27FC236}">
                  <a16:creationId xmlns:a16="http://schemas.microsoft.com/office/drawing/2014/main" id="{5A77C8A1-EA34-4440-B37B-4F3FAC5F067C}"/>
                </a:ext>
              </a:extLst>
            </p:cNvPr>
            <p:cNvSpPr>
              <a:spLocks/>
            </p:cNvSpPr>
            <p:nvPr/>
          </p:nvSpPr>
          <p:spPr bwMode="auto">
            <a:xfrm>
              <a:off x="640" y="2212"/>
              <a:ext cx="59" cy="140"/>
            </a:xfrm>
            <a:custGeom>
              <a:avLst/>
              <a:gdLst>
                <a:gd name="T0" fmla="*/ 8 w 70"/>
                <a:gd name="T1" fmla="*/ 164 h 164"/>
                <a:gd name="T2" fmla="*/ 16 w 70"/>
                <a:gd name="T3" fmla="*/ 77 h 164"/>
                <a:gd name="T4" fmla="*/ 47 w 70"/>
                <a:gd name="T5" fmla="*/ 0 h 164"/>
                <a:gd name="T6" fmla="*/ 65 w 70"/>
                <a:gd name="T7" fmla="*/ 45 h 164"/>
                <a:gd name="T8" fmla="*/ 8 w 70"/>
                <a:gd name="T9" fmla="*/ 164 h 164"/>
              </a:gdLst>
              <a:ahLst/>
              <a:cxnLst>
                <a:cxn ang="0">
                  <a:pos x="T0" y="T1"/>
                </a:cxn>
                <a:cxn ang="0">
                  <a:pos x="T2" y="T3"/>
                </a:cxn>
                <a:cxn ang="0">
                  <a:pos x="T4" y="T5"/>
                </a:cxn>
                <a:cxn ang="0">
                  <a:pos x="T6" y="T7"/>
                </a:cxn>
                <a:cxn ang="0">
                  <a:pos x="T8" y="T9"/>
                </a:cxn>
              </a:cxnLst>
              <a:rect l="0" t="0" r="r" b="b"/>
              <a:pathLst>
                <a:path w="70" h="164">
                  <a:moveTo>
                    <a:pt x="8" y="164"/>
                  </a:moveTo>
                  <a:cubicBezTo>
                    <a:pt x="7" y="133"/>
                    <a:pt x="0" y="105"/>
                    <a:pt x="16" y="77"/>
                  </a:cubicBezTo>
                  <a:cubicBezTo>
                    <a:pt x="29" y="53"/>
                    <a:pt x="36" y="27"/>
                    <a:pt x="47" y="0"/>
                  </a:cubicBezTo>
                  <a:cubicBezTo>
                    <a:pt x="59" y="13"/>
                    <a:pt x="70" y="24"/>
                    <a:pt x="65" y="45"/>
                  </a:cubicBezTo>
                  <a:cubicBezTo>
                    <a:pt x="57" y="85"/>
                    <a:pt x="33" y="138"/>
                    <a:pt x="8"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6" name="Freeform 111">
              <a:extLst>
                <a:ext uri="{FF2B5EF4-FFF2-40B4-BE49-F238E27FC236}">
                  <a16:creationId xmlns:a16="http://schemas.microsoft.com/office/drawing/2014/main" id="{2F5B5558-067B-4B6B-9F64-AE17B4202B5E}"/>
                </a:ext>
              </a:extLst>
            </p:cNvPr>
            <p:cNvSpPr>
              <a:spLocks/>
            </p:cNvSpPr>
            <p:nvPr/>
          </p:nvSpPr>
          <p:spPr bwMode="auto">
            <a:xfrm>
              <a:off x="1174" y="2039"/>
              <a:ext cx="31" cy="110"/>
            </a:xfrm>
            <a:custGeom>
              <a:avLst/>
              <a:gdLst>
                <a:gd name="T0" fmla="*/ 36 w 36"/>
                <a:gd name="T1" fmla="*/ 125 h 129"/>
                <a:gd name="T2" fmla="*/ 0 w 36"/>
                <a:gd name="T3" fmla="*/ 129 h 129"/>
                <a:gd name="T4" fmla="*/ 0 w 36"/>
                <a:gd name="T5" fmla="*/ 0 h 129"/>
                <a:gd name="T6" fmla="*/ 36 w 36"/>
                <a:gd name="T7" fmla="*/ 0 h 129"/>
                <a:gd name="T8" fmla="*/ 36 w 36"/>
                <a:gd name="T9" fmla="*/ 125 h 129"/>
              </a:gdLst>
              <a:ahLst/>
              <a:cxnLst>
                <a:cxn ang="0">
                  <a:pos x="T0" y="T1"/>
                </a:cxn>
                <a:cxn ang="0">
                  <a:pos x="T2" y="T3"/>
                </a:cxn>
                <a:cxn ang="0">
                  <a:pos x="T4" y="T5"/>
                </a:cxn>
                <a:cxn ang="0">
                  <a:pos x="T6" y="T7"/>
                </a:cxn>
                <a:cxn ang="0">
                  <a:pos x="T8" y="T9"/>
                </a:cxn>
              </a:cxnLst>
              <a:rect l="0" t="0" r="r" b="b"/>
              <a:pathLst>
                <a:path w="36" h="129">
                  <a:moveTo>
                    <a:pt x="36" y="125"/>
                  </a:moveTo>
                  <a:cubicBezTo>
                    <a:pt x="24" y="127"/>
                    <a:pt x="12" y="128"/>
                    <a:pt x="0" y="129"/>
                  </a:cubicBezTo>
                  <a:cubicBezTo>
                    <a:pt x="0" y="86"/>
                    <a:pt x="0" y="44"/>
                    <a:pt x="0" y="0"/>
                  </a:cubicBezTo>
                  <a:cubicBezTo>
                    <a:pt x="11" y="0"/>
                    <a:pt x="23" y="0"/>
                    <a:pt x="36" y="0"/>
                  </a:cubicBezTo>
                  <a:cubicBezTo>
                    <a:pt x="36" y="41"/>
                    <a:pt x="36" y="82"/>
                    <a:pt x="3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7" name="Freeform 112">
              <a:extLst>
                <a:ext uri="{FF2B5EF4-FFF2-40B4-BE49-F238E27FC236}">
                  <a16:creationId xmlns:a16="http://schemas.microsoft.com/office/drawing/2014/main" id="{F8903F5E-EFC0-42FC-9E5B-7EAD5F95C238}"/>
                </a:ext>
              </a:extLst>
            </p:cNvPr>
            <p:cNvSpPr>
              <a:spLocks/>
            </p:cNvSpPr>
            <p:nvPr/>
          </p:nvSpPr>
          <p:spPr bwMode="auto">
            <a:xfrm>
              <a:off x="1304" y="2039"/>
              <a:ext cx="30" cy="110"/>
            </a:xfrm>
            <a:custGeom>
              <a:avLst/>
              <a:gdLst>
                <a:gd name="T0" fmla="*/ 0 w 36"/>
                <a:gd name="T1" fmla="*/ 0 h 129"/>
                <a:gd name="T2" fmla="*/ 36 w 36"/>
                <a:gd name="T3" fmla="*/ 0 h 129"/>
                <a:gd name="T4" fmla="*/ 36 w 36"/>
                <a:gd name="T5" fmla="*/ 129 h 129"/>
                <a:gd name="T6" fmla="*/ 0 w 36"/>
                <a:gd name="T7" fmla="*/ 125 h 129"/>
                <a:gd name="T8" fmla="*/ 0 w 36"/>
                <a:gd name="T9" fmla="*/ 0 h 129"/>
              </a:gdLst>
              <a:ahLst/>
              <a:cxnLst>
                <a:cxn ang="0">
                  <a:pos x="T0" y="T1"/>
                </a:cxn>
                <a:cxn ang="0">
                  <a:pos x="T2" y="T3"/>
                </a:cxn>
                <a:cxn ang="0">
                  <a:pos x="T4" y="T5"/>
                </a:cxn>
                <a:cxn ang="0">
                  <a:pos x="T6" y="T7"/>
                </a:cxn>
                <a:cxn ang="0">
                  <a:pos x="T8" y="T9"/>
                </a:cxn>
              </a:cxnLst>
              <a:rect l="0" t="0" r="r" b="b"/>
              <a:pathLst>
                <a:path w="36" h="129">
                  <a:moveTo>
                    <a:pt x="0" y="0"/>
                  </a:moveTo>
                  <a:cubicBezTo>
                    <a:pt x="13" y="0"/>
                    <a:pt x="24" y="0"/>
                    <a:pt x="36" y="0"/>
                  </a:cubicBezTo>
                  <a:cubicBezTo>
                    <a:pt x="36" y="43"/>
                    <a:pt x="36" y="85"/>
                    <a:pt x="36" y="129"/>
                  </a:cubicBezTo>
                  <a:cubicBezTo>
                    <a:pt x="24" y="128"/>
                    <a:pt x="12" y="126"/>
                    <a:pt x="0" y="125"/>
                  </a:cubicBezTo>
                  <a:cubicBezTo>
                    <a:pt x="0" y="83"/>
                    <a:pt x="0" y="4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8" name="Freeform 113">
              <a:extLst>
                <a:ext uri="{FF2B5EF4-FFF2-40B4-BE49-F238E27FC236}">
                  <a16:creationId xmlns:a16="http://schemas.microsoft.com/office/drawing/2014/main" id="{75B0C4B8-D77C-4EEE-A191-C78CBFCB75A5}"/>
                </a:ext>
              </a:extLst>
            </p:cNvPr>
            <p:cNvSpPr>
              <a:spLocks/>
            </p:cNvSpPr>
            <p:nvPr/>
          </p:nvSpPr>
          <p:spPr bwMode="auto">
            <a:xfrm>
              <a:off x="1819" y="2282"/>
              <a:ext cx="226" cy="15"/>
            </a:xfrm>
            <a:custGeom>
              <a:avLst/>
              <a:gdLst>
                <a:gd name="T0" fmla="*/ 265 w 265"/>
                <a:gd name="T1" fmla="*/ 0 h 17"/>
                <a:gd name="T2" fmla="*/ 265 w 265"/>
                <a:gd name="T3" fmla="*/ 17 h 17"/>
                <a:gd name="T4" fmla="*/ 0 w 265"/>
                <a:gd name="T5" fmla="*/ 17 h 17"/>
                <a:gd name="T6" fmla="*/ 0 w 265"/>
                <a:gd name="T7" fmla="*/ 0 h 17"/>
                <a:gd name="T8" fmla="*/ 265 w 265"/>
                <a:gd name="T9" fmla="*/ 0 h 17"/>
              </a:gdLst>
              <a:ahLst/>
              <a:cxnLst>
                <a:cxn ang="0">
                  <a:pos x="T0" y="T1"/>
                </a:cxn>
                <a:cxn ang="0">
                  <a:pos x="T2" y="T3"/>
                </a:cxn>
                <a:cxn ang="0">
                  <a:pos x="T4" y="T5"/>
                </a:cxn>
                <a:cxn ang="0">
                  <a:pos x="T6" y="T7"/>
                </a:cxn>
                <a:cxn ang="0">
                  <a:pos x="T8" y="T9"/>
                </a:cxn>
              </a:cxnLst>
              <a:rect l="0" t="0" r="r" b="b"/>
              <a:pathLst>
                <a:path w="265" h="17">
                  <a:moveTo>
                    <a:pt x="265" y="0"/>
                  </a:moveTo>
                  <a:cubicBezTo>
                    <a:pt x="265" y="6"/>
                    <a:pt x="265" y="11"/>
                    <a:pt x="265" y="17"/>
                  </a:cubicBezTo>
                  <a:cubicBezTo>
                    <a:pt x="177" y="17"/>
                    <a:pt x="89" y="17"/>
                    <a:pt x="0" y="17"/>
                  </a:cubicBezTo>
                  <a:cubicBezTo>
                    <a:pt x="0" y="12"/>
                    <a:pt x="0" y="7"/>
                    <a:pt x="0" y="0"/>
                  </a:cubicBezTo>
                  <a:cubicBezTo>
                    <a:pt x="88" y="0"/>
                    <a:pt x="176" y="0"/>
                    <a:pt x="26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09" name="Freeform 114">
              <a:extLst>
                <a:ext uri="{FF2B5EF4-FFF2-40B4-BE49-F238E27FC236}">
                  <a16:creationId xmlns:a16="http://schemas.microsoft.com/office/drawing/2014/main" id="{BE400754-5974-4857-8D07-CE80065F607C}"/>
                </a:ext>
              </a:extLst>
            </p:cNvPr>
            <p:cNvSpPr>
              <a:spLocks/>
            </p:cNvSpPr>
            <p:nvPr/>
          </p:nvSpPr>
          <p:spPr bwMode="auto">
            <a:xfrm>
              <a:off x="1835" y="3103"/>
              <a:ext cx="194" cy="15"/>
            </a:xfrm>
            <a:custGeom>
              <a:avLst/>
              <a:gdLst>
                <a:gd name="T0" fmla="*/ 227 w 227"/>
                <a:gd name="T1" fmla="*/ 0 h 18"/>
                <a:gd name="T2" fmla="*/ 227 w 227"/>
                <a:gd name="T3" fmla="*/ 18 h 18"/>
                <a:gd name="T4" fmla="*/ 0 w 227"/>
                <a:gd name="T5" fmla="*/ 18 h 18"/>
                <a:gd name="T6" fmla="*/ 0 w 227"/>
                <a:gd name="T7" fmla="*/ 0 h 18"/>
                <a:gd name="T8" fmla="*/ 227 w 227"/>
                <a:gd name="T9" fmla="*/ 0 h 18"/>
              </a:gdLst>
              <a:ahLst/>
              <a:cxnLst>
                <a:cxn ang="0">
                  <a:pos x="T0" y="T1"/>
                </a:cxn>
                <a:cxn ang="0">
                  <a:pos x="T2" y="T3"/>
                </a:cxn>
                <a:cxn ang="0">
                  <a:pos x="T4" y="T5"/>
                </a:cxn>
                <a:cxn ang="0">
                  <a:pos x="T6" y="T7"/>
                </a:cxn>
                <a:cxn ang="0">
                  <a:pos x="T8" y="T9"/>
                </a:cxn>
              </a:cxnLst>
              <a:rect l="0" t="0" r="r" b="b"/>
              <a:pathLst>
                <a:path w="227" h="18">
                  <a:moveTo>
                    <a:pt x="227" y="0"/>
                  </a:moveTo>
                  <a:cubicBezTo>
                    <a:pt x="227" y="6"/>
                    <a:pt x="227" y="11"/>
                    <a:pt x="227" y="18"/>
                  </a:cubicBezTo>
                  <a:cubicBezTo>
                    <a:pt x="151" y="18"/>
                    <a:pt x="76" y="18"/>
                    <a:pt x="0" y="18"/>
                  </a:cubicBezTo>
                  <a:cubicBezTo>
                    <a:pt x="0" y="12"/>
                    <a:pt x="0" y="6"/>
                    <a:pt x="0" y="0"/>
                  </a:cubicBezTo>
                  <a:cubicBezTo>
                    <a:pt x="75" y="0"/>
                    <a:pt x="151" y="0"/>
                    <a:pt x="2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0" name="Freeform 115">
              <a:extLst>
                <a:ext uri="{FF2B5EF4-FFF2-40B4-BE49-F238E27FC236}">
                  <a16:creationId xmlns:a16="http://schemas.microsoft.com/office/drawing/2014/main" id="{09108017-191C-41CB-91F4-8F6ED9B59375}"/>
                </a:ext>
              </a:extLst>
            </p:cNvPr>
            <p:cNvSpPr>
              <a:spLocks/>
            </p:cNvSpPr>
            <p:nvPr/>
          </p:nvSpPr>
          <p:spPr bwMode="auto">
            <a:xfrm>
              <a:off x="513" y="2165"/>
              <a:ext cx="53" cy="112"/>
            </a:xfrm>
            <a:custGeom>
              <a:avLst/>
              <a:gdLst>
                <a:gd name="T0" fmla="*/ 45 w 62"/>
                <a:gd name="T1" fmla="*/ 62 h 131"/>
                <a:gd name="T2" fmla="*/ 0 w 62"/>
                <a:gd name="T3" fmla="*/ 131 h 131"/>
                <a:gd name="T4" fmla="*/ 9 w 62"/>
                <a:gd name="T5" fmla="*/ 67 h 131"/>
                <a:gd name="T6" fmla="*/ 11 w 62"/>
                <a:gd name="T7" fmla="*/ 36 h 131"/>
                <a:gd name="T8" fmla="*/ 12 w 62"/>
                <a:gd name="T9" fmla="*/ 9 h 131"/>
                <a:gd name="T10" fmla="*/ 22 w 62"/>
                <a:gd name="T11" fmla="*/ 1 h 131"/>
                <a:gd name="T12" fmla="*/ 48 w 62"/>
                <a:gd name="T13" fmla="*/ 3 h 131"/>
                <a:gd name="T14" fmla="*/ 60 w 62"/>
                <a:gd name="T15" fmla="*/ 16 h 131"/>
                <a:gd name="T16" fmla="*/ 57 w 62"/>
                <a:gd name="T17" fmla="*/ 40 h 131"/>
                <a:gd name="T18" fmla="*/ 45 w 62"/>
                <a:gd name="T19" fmla="*/ 6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31">
                  <a:moveTo>
                    <a:pt x="45" y="62"/>
                  </a:moveTo>
                  <a:cubicBezTo>
                    <a:pt x="50" y="74"/>
                    <a:pt x="30" y="108"/>
                    <a:pt x="0" y="131"/>
                  </a:cubicBezTo>
                  <a:cubicBezTo>
                    <a:pt x="5" y="108"/>
                    <a:pt x="0" y="87"/>
                    <a:pt x="9" y="67"/>
                  </a:cubicBezTo>
                  <a:cubicBezTo>
                    <a:pt x="13" y="58"/>
                    <a:pt x="11" y="47"/>
                    <a:pt x="11" y="36"/>
                  </a:cubicBezTo>
                  <a:cubicBezTo>
                    <a:pt x="11" y="27"/>
                    <a:pt x="11" y="18"/>
                    <a:pt x="12" y="9"/>
                  </a:cubicBezTo>
                  <a:cubicBezTo>
                    <a:pt x="13" y="6"/>
                    <a:pt x="18" y="1"/>
                    <a:pt x="22" y="1"/>
                  </a:cubicBezTo>
                  <a:cubicBezTo>
                    <a:pt x="30" y="0"/>
                    <a:pt x="39" y="3"/>
                    <a:pt x="48" y="3"/>
                  </a:cubicBezTo>
                  <a:cubicBezTo>
                    <a:pt x="57" y="3"/>
                    <a:pt x="62" y="6"/>
                    <a:pt x="60" y="16"/>
                  </a:cubicBezTo>
                  <a:cubicBezTo>
                    <a:pt x="59" y="24"/>
                    <a:pt x="59" y="33"/>
                    <a:pt x="57" y="40"/>
                  </a:cubicBezTo>
                  <a:cubicBezTo>
                    <a:pt x="55" y="47"/>
                    <a:pt x="50" y="52"/>
                    <a:pt x="45"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1" name="Freeform 116">
              <a:extLst>
                <a:ext uri="{FF2B5EF4-FFF2-40B4-BE49-F238E27FC236}">
                  <a16:creationId xmlns:a16="http://schemas.microsoft.com/office/drawing/2014/main" id="{C2F50C41-A61A-4582-9258-13ACC4BE3F44}"/>
                </a:ext>
              </a:extLst>
            </p:cNvPr>
            <p:cNvSpPr>
              <a:spLocks/>
            </p:cNvSpPr>
            <p:nvPr/>
          </p:nvSpPr>
          <p:spPr bwMode="auto">
            <a:xfrm>
              <a:off x="2411" y="882"/>
              <a:ext cx="33" cy="107"/>
            </a:xfrm>
            <a:custGeom>
              <a:avLst/>
              <a:gdLst>
                <a:gd name="T0" fmla="*/ 38 w 38"/>
                <a:gd name="T1" fmla="*/ 0 h 126"/>
                <a:gd name="T2" fmla="*/ 38 w 38"/>
                <a:gd name="T3" fmla="*/ 112 h 126"/>
                <a:gd name="T4" fmla="*/ 31 w 38"/>
                <a:gd name="T5" fmla="*/ 121 h 126"/>
                <a:gd name="T6" fmla="*/ 0 w 38"/>
                <a:gd name="T7" fmla="*/ 126 h 126"/>
                <a:gd name="T8" fmla="*/ 0 w 38"/>
                <a:gd name="T9" fmla="*/ 70 h 126"/>
                <a:gd name="T10" fmla="*/ 0 w 38"/>
                <a:gd name="T11" fmla="*/ 38 h 126"/>
                <a:gd name="T12" fmla="*/ 38 w 38"/>
                <a:gd name="T13" fmla="*/ 0 h 126"/>
              </a:gdLst>
              <a:ahLst/>
              <a:cxnLst>
                <a:cxn ang="0">
                  <a:pos x="T0" y="T1"/>
                </a:cxn>
                <a:cxn ang="0">
                  <a:pos x="T2" y="T3"/>
                </a:cxn>
                <a:cxn ang="0">
                  <a:pos x="T4" y="T5"/>
                </a:cxn>
                <a:cxn ang="0">
                  <a:pos x="T6" y="T7"/>
                </a:cxn>
                <a:cxn ang="0">
                  <a:pos x="T8" y="T9"/>
                </a:cxn>
                <a:cxn ang="0">
                  <a:pos x="T10" y="T11"/>
                </a:cxn>
                <a:cxn ang="0">
                  <a:pos x="T12" y="T13"/>
                </a:cxn>
              </a:cxnLst>
              <a:rect l="0" t="0" r="r" b="b"/>
              <a:pathLst>
                <a:path w="38" h="126">
                  <a:moveTo>
                    <a:pt x="38" y="0"/>
                  </a:moveTo>
                  <a:cubicBezTo>
                    <a:pt x="38" y="38"/>
                    <a:pt x="38" y="75"/>
                    <a:pt x="38" y="112"/>
                  </a:cubicBezTo>
                  <a:cubicBezTo>
                    <a:pt x="38" y="115"/>
                    <a:pt x="34" y="120"/>
                    <a:pt x="31" y="121"/>
                  </a:cubicBezTo>
                  <a:cubicBezTo>
                    <a:pt x="21" y="123"/>
                    <a:pt x="12" y="124"/>
                    <a:pt x="0" y="126"/>
                  </a:cubicBezTo>
                  <a:cubicBezTo>
                    <a:pt x="0" y="107"/>
                    <a:pt x="0" y="89"/>
                    <a:pt x="0" y="70"/>
                  </a:cubicBezTo>
                  <a:cubicBezTo>
                    <a:pt x="0" y="60"/>
                    <a:pt x="0" y="49"/>
                    <a:pt x="0" y="38"/>
                  </a:cubicBezTo>
                  <a:cubicBezTo>
                    <a:pt x="0" y="8"/>
                    <a:pt x="4" y="4"/>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2" name="Freeform 117">
              <a:extLst>
                <a:ext uri="{FF2B5EF4-FFF2-40B4-BE49-F238E27FC236}">
                  <a16:creationId xmlns:a16="http://schemas.microsoft.com/office/drawing/2014/main" id="{9F721B0E-82D2-4E61-8A4F-E8D0B48090F0}"/>
                </a:ext>
              </a:extLst>
            </p:cNvPr>
            <p:cNvSpPr>
              <a:spLocks/>
            </p:cNvSpPr>
            <p:nvPr/>
          </p:nvSpPr>
          <p:spPr bwMode="auto">
            <a:xfrm>
              <a:off x="2518" y="674"/>
              <a:ext cx="193" cy="17"/>
            </a:xfrm>
            <a:custGeom>
              <a:avLst/>
              <a:gdLst>
                <a:gd name="T0" fmla="*/ 112 w 227"/>
                <a:gd name="T1" fmla="*/ 20 h 21"/>
                <a:gd name="T2" fmla="*/ 16 w 227"/>
                <a:gd name="T3" fmla="*/ 20 h 21"/>
                <a:gd name="T4" fmla="*/ 0 w 227"/>
                <a:gd name="T5" fmla="*/ 10 h 21"/>
                <a:gd name="T6" fmla="*/ 16 w 227"/>
                <a:gd name="T7" fmla="*/ 1 h 21"/>
                <a:gd name="T8" fmla="*/ 208 w 227"/>
                <a:gd name="T9" fmla="*/ 1 h 21"/>
                <a:gd name="T10" fmla="*/ 214 w 227"/>
                <a:gd name="T11" fmla="*/ 1 h 21"/>
                <a:gd name="T12" fmla="*/ 227 w 227"/>
                <a:gd name="T13" fmla="*/ 11 h 21"/>
                <a:gd name="T14" fmla="*/ 214 w 227"/>
                <a:gd name="T15" fmla="*/ 19 h 21"/>
                <a:gd name="T16" fmla="*/ 167 w 227"/>
                <a:gd name="T17" fmla="*/ 20 h 21"/>
                <a:gd name="T18" fmla="*/ 112 w 227"/>
                <a:gd name="T1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21">
                  <a:moveTo>
                    <a:pt x="112" y="20"/>
                  </a:moveTo>
                  <a:cubicBezTo>
                    <a:pt x="80" y="20"/>
                    <a:pt x="48" y="20"/>
                    <a:pt x="16" y="20"/>
                  </a:cubicBezTo>
                  <a:cubicBezTo>
                    <a:pt x="9" y="20"/>
                    <a:pt x="0" y="21"/>
                    <a:pt x="0" y="10"/>
                  </a:cubicBezTo>
                  <a:cubicBezTo>
                    <a:pt x="0" y="0"/>
                    <a:pt x="9" y="1"/>
                    <a:pt x="16" y="1"/>
                  </a:cubicBezTo>
                  <a:cubicBezTo>
                    <a:pt x="80" y="1"/>
                    <a:pt x="144" y="1"/>
                    <a:pt x="208" y="1"/>
                  </a:cubicBezTo>
                  <a:cubicBezTo>
                    <a:pt x="210" y="1"/>
                    <a:pt x="212" y="0"/>
                    <a:pt x="214" y="1"/>
                  </a:cubicBezTo>
                  <a:cubicBezTo>
                    <a:pt x="218" y="4"/>
                    <a:pt x="222" y="8"/>
                    <a:pt x="227" y="11"/>
                  </a:cubicBezTo>
                  <a:cubicBezTo>
                    <a:pt x="222" y="14"/>
                    <a:pt x="218" y="19"/>
                    <a:pt x="214" y="19"/>
                  </a:cubicBezTo>
                  <a:cubicBezTo>
                    <a:pt x="198" y="20"/>
                    <a:pt x="183" y="20"/>
                    <a:pt x="167" y="20"/>
                  </a:cubicBezTo>
                  <a:cubicBezTo>
                    <a:pt x="149" y="20"/>
                    <a:pt x="130" y="20"/>
                    <a:pt x="112"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3" name="Freeform 118">
              <a:extLst>
                <a:ext uri="{FF2B5EF4-FFF2-40B4-BE49-F238E27FC236}">
                  <a16:creationId xmlns:a16="http://schemas.microsoft.com/office/drawing/2014/main" id="{2357A586-2460-4CA1-8854-EA0E01D191E7}"/>
                </a:ext>
              </a:extLst>
            </p:cNvPr>
            <p:cNvSpPr>
              <a:spLocks/>
            </p:cNvSpPr>
            <p:nvPr/>
          </p:nvSpPr>
          <p:spPr bwMode="auto">
            <a:xfrm>
              <a:off x="2785" y="881"/>
              <a:ext cx="32" cy="108"/>
            </a:xfrm>
            <a:custGeom>
              <a:avLst/>
              <a:gdLst>
                <a:gd name="T0" fmla="*/ 37 w 38"/>
                <a:gd name="T1" fmla="*/ 127 h 127"/>
                <a:gd name="T2" fmla="*/ 0 w 38"/>
                <a:gd name="T3" fmla="*/ 121 h 127"/>
                <a:gd name="T4" fmla="*/ 0 w 38"/>
                <a:gd name="T5" fmla="*/ 0 h 127"/>
                <a:gd name="T6" fmla="*/ 33 w 38"/>
                <a:gd name="T7" fmla="*/ 11 h 127"/>
                <a:gd name="T8" fmla="*/ 37 w 38"/>
                <a:gd name="T9" fmla="*/ 19 h 127"/>
                <a:gd name="T10" fmla="*/ 37 w 38"/>
                <a:gd name="T11" fmla="*/ 127 h 127"/>
              </a:gdLst>
              <a:ahLst/>
              <a:cxnLst>
                <a:cxn ang="0">
                  <a:pos x="T0" y="T1"/>
                </a:cxn>
                <a:cxn ang="0">
                  <a:pos x="T2" y="T3"/>
                </a:cxn>
                <a:cxn ang="0">
                  <a:pos x="T4" y="T5"/>
                </a:cxn>
                <a:cxn ang="0">
                  <a:pos x="T6" y="T7"/>
                </a:cxn>
                <a:cxn ang="0">
                  <a:pos x="T8" y="T9"/>
                </a:cxn>
                <a:cxn ang="0">
                  <a:pos x="T10" y="T11"/>
                </a:cxn>
              </a:cxnLst>
              <a:rect l="0" t="0" r="r" b="b"/>
              <a:pathLst>
                <a:path w="38" h="127">
                  <a:moveTo>
                    <a:pt x="37" y="127"/>
                  </a:moveTo>
                  <a:cubicBezTo>
                    <a:pt x="24" y="125"/>
                    <a:pt x="12" y="123"/>
                    <a:pt x="0" y="121"/>
                  </a:cubicBezTo>
                  <a:cubicBezTo>
                    <a:pt x="0" y="80"/>
                    <a:pt x="0" y="41"/>
                    <a:pt x="0" y="0"/>
                  </a:cubicBezTo>
                  <a:cubicBezTo>
                    <a:pt x="12" y="3"/>
                    <a:pt x="22" y="7"/>
                    <a:pt x="33" y="11"/>
                  </a:cubicBezTo>
                  <a:cubicBezTo>
                    <a:pt x="35" y="12"/>
                    <a:pt x="37" y="16"/>
                    <a:pt x="37" y="19"/>
                  </a:cubicBezTo>
                  <a:cubicBezTo>
                    <a:pt x="38" y="54"/>
                    <a:pt x="37" y="89"/>
                    <a:pt x="37"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4" name="Freeform 119">
              <a:extLst>
                <a:ext uri="{FF2B5EF4-FFF2-40B4-BE49-F238E27FC236}">
                  <a16:creationId xmlns:a16="http://schemas.microsoft.com/office/drawing/2014/main" id="{0A52F46B-3A9F-406A-93CE-7DBE9B743D81}"/>
                </a:ext>
              </a:extLst>
            </p:cNvPr>
            <p:cNvSpPr>
              <a:spLocks/>
            </p:cNvSpPr>
            <p:nvPr/>
          </p:nvSpPr>
          <p:spPr bwMode="auto">
            <a:xfrm>
              <a:off x="2477" y="2868"/>
              <a:ext cx="14" cy="185"/>
            </a:xfrm>
            <a:custGeom>
              <a:avLst/>
              <a:gdLst>
                <a:gd name="T0" fmla="*/ 17 w 17"/>
                <a:gd name="T1" fmla="*/ 217 h 217"/>
                <a:gd name="T2" fmla="*/ 0 w 17"/>
                <a:gd name="T3" fmla="*/ 217 h 217"/>
                <a:gd name="T4" fmla="*/ 0 w 17"/>
                <a:gd name="T5" fmla="*/ 0 h 217"/>
                <a:gd name="T6" fmla="*/ 17 w 17"/>
                <a:gd name="T7" fmla="*/ 0 h 217"/>
                <a:gd name="T8" fmla="*/ 17 w 17"/>
                <a:gd name="T9" fmla="*/ 217 h 217"/>
              </a:gdLst>
              <a:ahLst/>
              <a:cxnLst>
                <a:cxn ang="0">
                  <a:pos x="T0" y="T1"/>
                </a:cxn>
                <a:cxn ang="0">
                  <a:pos x="T2" y="T3"/>
                </a:cxn>
                <a:cxn ang="0">
                  <a:pos x="T4" y="T5"/>
                </a:cxn>
                <a:cxn ang="0">
                  <a:pos x="T6" y="T7"/>
                </a:cxn>
                <a:cxn ang="0">
                  <a:pos x="T8" y="T9"/>
                </a:cxn>
              </a:cxnLst>
              <a:rect l="0" t="0" r="r" b="b"/>
              <a:pathLst>
                <a:path w="17" h="217">
                  <a:moveTo>
                    <a:pt x="17" y="217"/>
                  </a:moveTo>
                  <a:cubicBezTo>
                    <a:pt x="11" y="217"/>
                    <a:pt x="6" y="217"/>
                    <a:pt x="0" y="217"/>
                  </a:cubicBezTo>
                  <a:cubicBezTo>
                    <a:pt x="0" y="144"/>
                    <a:pt x="0" y="72"/>
                    <a:pt x="0" y="0"/>
                  </a:cubicBezTo>
                  <a:cubicBezTo>
                    <a:pt x="5" y="0"/>
                    <a:pt x="11" y="0"/>
                    <a:pt x="17" y="0"/>
                  </a:cubicBezTo>
                  <a:cubicBezTo>
                    <a:pt x="17" y="72"/>
                    <a:pt x="17" y="144"/>
                    <a:pt x="17" y="2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5" name="Freeform 120">
              <a:extLst>
                <a:ext uri="{FF2B5EF4-FFF2-40B4-BE49-F238E27FC236}">
                  <a16:creationId xmlns:a16="http://schemas.microsoft.com/office/drawing/2014/main" id="{F418515C-14F7-4233-AECF-47CE2F600769}"/>
                </a:ext>
              </a:extLst>
            </p:cNvPr>
            <p:cNvSpPr>
              <a:spLocks/>
            </p:cNvSpPr>
            <p:nvPr/>
          </p:nvSpPr>
          <p:spPr bwMode="auto">
            <a:xfrm>
              <a:off x="1701" y="1319"/>
              <a:ext cx="186" cy="19"/>
            </a:xfrm>
            <a:custGeom>
              <a:avLst/>
              <a:gdLst>
                <a:gd name="T0" fmla="*/ 109 w 218"/>
                <a:gd name="T1" fmla="*/ 20 h 22"/>
                <a:gd name="T2" fmla="*/ 18 w 218"/>
                <a:gd name="T3" fmla="*/ 20 h 22"/>
                <a:gd name="T4" fmla="*/ 1 w 218"/>
                <a:gd name="T5" fmla="*/ 11 h 22"/>
                <a:gd name="T6" fmla="*/ 18 w 218"/>
                <a:gd name="T7" fmla="*/ 1 h 22"/>
                <a:gd name="T8" fmla="*/ 201 w 218"/>
                <a:gd name="T9" fmla="*/ 1 h 22"/>
                <a:gd name="T10" fmla="*/ 217 w 218"/>
                <a:gd name="T11" fmla="*/ 11 h 22"/>
                <a:gd name="T12" fmla="*/ 201 w 218"/>
                <a:gd name="T13" fmla="*/ 20 h 22"/>
                <a:gd name="T14" fmla="*/ 109 w 218"/>
                <a:gd name="T15" fmla="*/ 2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 h="22">
                  <a:moveTo>
                    <a:pt x="109" y="20"/>
                  </a:moveTo>
                  <a:cubicBezTo>
                    <a:pt x="79" y="20"/>
                    <a:pt x="49" y="20"/>
                    <a:pt x="18" y="20"/>
                  </a:cubicBezTo>
                  <a:cubicBezTo>
                    <a:pt x="11" y="20"/>
                    <a:pt x="1" y="22"/>
                    <a:pt x="1" y="11"/>
                  </a:cubicBezTo>
                  <a:cubicBezTo>
                    <a:pt x="0" y="0"/>
                    <a:pt x="10" y="1"/>
                    <a:pt x="18" y="1"/>
                  </a:cubicBezTo>
                  <a:cubicBezTo>
                    <a:pt x="79" y="1"/>
                    <a:pt x="140" y="1"/>
                    <a:pt x="201" y="1"/>
                  </a:cubicBezTo>
                  <a:cubicBezTo>
                    <a:pt x="209" y="1"/>
                    <a:pt x="218" y="0"/>
                    <a:pt x="217" y="11"/>
                  </a:cubicBezTo>
                  <a:cubicBezTo>
                    <a:pt x="216" y="15"/>
                    <a:pt x="206" y="20"/>
                    <a:pt x="201" y="20"/>
                  </a:cubicBezTo>
                  <a:cubicBezTo>
                    <a:pt x="170" y="21"/>
                    <a:pt x="139" y="20"/>
                    <a:pt x="10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6" name="Freeform 121">
              <a:extLst>
                <a:ext uri="{FF2B5EF4-FFF2-40B4-BE49-F238E27FC236}">
                  <a16:creationId xmlns:a16="http://schemas.microsoft.com/office/drawing/2014/main" id="{51489B9F-1376-4389-9089-4C349ED11043}"/>
                </a:ext>
              </a:extLst>
            </p:cNvPr>
            <p:cNvSpPr>
              <a:spLocks/>
            </p:cNvSpPr>
            <p:nvPr/>
          </p:nvSpPr>
          <p:spPr bwMode="auto">
            <a:xfrm>
              <a:off x="3124" y="1478"/>
              <a:ext cx="87" cy="89"/>
            </a:xfrm>
            <a:custGeom>
              <a:avLst/>
              <a:gdLst>
                <a:gd name="T0" fmla="*/ 1 w 101"/>
                <a:gd name="T1" fmla="*/ 0 h 104"/>
                <a:gd name="T2" fmla="*/ 101 w 101"/>
                <a:gd name="T3" fmla="*/ 48 h 104"/>
                <a:gd name="T4" fmla="*/ 79 w 101"/>
                <a:gd name="T5" fmla="*/ 99 h 104"/>
                <a:gd name="T6" fmla="*/ 73 w 101"/>
                <a:gd name="T7" fmla="*/ 104 h 104"/>
                <a:gd name="T8" fmla="*/ 67 w 101"/>
                <a:gd name="T9" fmla="*/ 99 h 104"/>
                <a:gd name="T10" fmla="*/ 6 w 101"/>
                <a:gd name="T11" fmla="*/ 38 h 104"/>
                <a:gd name="T12" fmla="*/ 1 w 101"/>
                <a:gd name="T13" fmla="*/ 30 h 104"/>
                <a:gd name="T14" fmla="*/ 1 w 101"/>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104">
                  <a:moveTo>
                    <a:pt x="1" y="0"/>
                  </a:moveTo>
                  <a:cubicBezTo>
                    <a:pt x="36" y="17"/>
                    <a:pt x="69" y="33"/>
                    <a:pt x="101" y="48"/>
                  </a:cubicBezTo>
                  <a:cubicBezTo>
                    <a:pt x="93" y="66"/>
                    <a:pt x="86" y="83"/>
                    <a:pt x="79" y="99"/>
                  </a:cubicBezTo>
                  <a:cubicBezTo>
                    <a:pt x="78" y="101"/>
                    <a:pt x="75" y="104"/>
                    <a:pt x="73" y="104"/>
                  </a:cubicBezTo>
                  <a:cubicBezTo>
                    <a:pt x="71" y="104"/>
                    <a:pt x="68" y="101"/>
                    <a:pt x="67" y="99"/>
                  </a:cubicBezTo>
                  <a:cubicBezTo>
                    <a:pt x="54" y="71"/>
                    <a:pt x="34" y="51"/>
                    <a:pt x="6" y="38"/>
                  </a:cubicBezTo>
                  <a:cubicBezTo>
                    <a:pt x="3" y="37"/>
                    <a:pt x="1" y="33"/>
                    <a:pt x="1" y="30"/>
                  </a:cubicBezTo>
                  <a:cubicBezTo>
                    <a:pt x="0" y="20"/>
                    <a:pt x="1" y="1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7" name="Freeform 122">
              <a:extLst>
                <a:ext uri="{FF2B5EF4-FFF2-40B4-BE49-F238E27FC236}">
                  <a16:creationId xmlns:a16="http://schemas.microsoft.com/office/drawing/2014/main" id="{BCDBA13E-8F01-4845-AC49-21CA9DA1BB12}"/>
                </a:ext>
              </a:extLst>
            </p:cNvPr>
            <p:cNvSpPr>
              <a:spLocks/>
            </p:cNvSpPr>
            <p:nvPr/>
          </p:nvSpPr>
          <p:spPr bwMode="auto">
            <a:xfrm>
              <a:off x="2509" y="2864"/>
              <a:ext cx="45" cy="123"/>
            </a:xfrm>
            <a:custGeom>
              <a:avLst/>
              <a:gdLst>
                <a:gd name="T0" fmla="*/ 52 w 52"/>
                <a:gd name="T1" fmla="*/ 122 h 145"/>
                <a:gd name="T2" fmla="*/ 0 w 52"/>
                <a:gd name="T3" fmla="*/ 145 h 145"/>
                <a:gd name="T4" fmla="*/ 0 w 52"/>
                <a:gd name="T5" fmla="*/ 0 h 145"/>
                <a:gd name="T6" fmla="*/ 11 w 52"/>
                <a:gd name="T7" fmla="*/ 12 h 145"/>
                <a:gd name="T8" fmla="*/ 52 w 52"/>
                <a:gd name="T9" fmla="*/ 122 h 145"/>
              </a:gdLst>
              <a:ahLst/>
              <a:cxnLst>
                <a:cxn ang="0">
                  <a:pos x="T0" y="T1"/>
                </a:cxn>
                <a:cxn ang="0">
                  <a:pos x="T2" y="T3"/>
                </a:cxn>
                <a:cxn ang="0">
                  <a:pos x="T4" y="T5"/>
                </a:cxn>
                <a:cxn ang="0">
                  <a:pos x="T6" y="T7"/>
                </a:cxn>
                <a:cxn ang="0">
                  <a:pos x="T8" y="T9"/>
                </a:cxn>
              </a:cxnLst>
              <a:rect l="0" t="0" r="r" b="b"/>
              <a:pathLst>
                <a:path w="52" h="145">
                  <a:moveTo>
                    <a:pt x="52" y="122"/>
                  </a:moveTo>
                  <a:cubicBezTo>
                    <a:pt x="34" y="130"/>
                    <a:pt x="18" y="137"/>
                    <a:pt x="0" y="145"/>
                  </a:cubicBezTo>
                  <a:cubicBezTo>
                    <a:pt x="0" y="97"/>
                    <a:pt x="0" y="51"/>
                    <a:pt x="0" y="0"/>
                  </a:cubicBezTo>
                  <a:cubicBezTo>
                    <a:pt x="5" y="6"/>
                    <a:pt x="9" y="8"/>
                    <a:pt x="11" y="12"/>
                  </a:cubicBezTo>
                  <a:cubicBezTo>
                    <a:pt x="25" y="48"/>
                    <a:pt x="38" y="84"/>
                    <a:pt x="52"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8" name="Freeform 123">
              <a:extLst>
                <a:ext uri="{FF2B5EF4-FFF2-40B4-BE49-F238E27FC236}">
                  <a16:creationId xmlns:a16="http://schemas.microsoft.com/office/drawing/2014/main" id="{80BBCE29-4103-4B74-9C25-066CC45AB4F4}"/>
                </a:ext>
              </a:extLst>
            </p:cNvPr>
            <p:cNvSpPr>
              <a:spLocks/>
            </p:cNvSpPr>
            <p:nvPr/>
          </p:nvSpPr>
          <p:spPr bwMode="auto">
            <a:xfrm>
              <a:off x="3230" y="1950"/>
              <a:ext cx="131" cy="23"/>
            </a:xfrm>
            <a:custGeom>
              <a:avLst/>
              <a:gdLst>
                <a:gd name="T0" fmla="*/ 152 w 153"/>
                <a:gd name="T1" fmla="*/ 0 h 28"/>
                <a:gd name="T2" fmla="*/ 127 w 153"/>
                <a:gd name="T3" fmla="*/ 28 h 28"/>
                <a:gd name="T4" fmla="*/ 26 w 153"/>
                <a:gd name="T5" fmla="*/ 28 h 28"/>
                <a:gd name="T6" fmla="*/ 1 w 153"/>
                <a:gd name="T7" fmla="*/ 0 h 28"/>
                <a:gd name="T8" fmla="*/ 152 w 153"/>
                <a:gd name="T9" fmla="*/ 0 h 28"/>
              </a:gdLst>
              <a:ahLst/>
              <a:cxnLst>
                <a:cxn ang="0">
                  <a:pos x="T0" y="T1"/>
                </a:cxn>
                <a:cxn ang="0">
                  <a:pos x="T2" y="T3"/>
                </a:cxn>
                <a:cxn ang="0">
                  <a:pos x="T4" y="T5"/>
                </a:cxn>
                <a:cxn ang="0">
                  <a:pos x="T6" y="T7"/>
                </a:cxn>
                <a:cxn ang="0">
                  <a:pos x="T8" y="T9"/>
                </a:cxn>
              </a:cxnLst>
              <a:rect l="0" t="0" r="r" b="b"/>
              <a:pathLst>
                <a:path w="153" h="28">
                  <a:moveTo>
                    <a:pt x="152" y="0"/>
                  </a:moveTo>
                  <a:cubicBezTo>
                    <a:pt x="153" y="20"/>
                    <a:pt x="145" y="28"/>
                    <a:pt x="127" y="28"/>
                  </a:cubicBezTo>
                  <a:cubicBezTo>
                    <a:pt x="93" y="28"/>
                    <a:pt x="60" y="28"/>
                    <a:pt x="26" y="28"/>
                  </a:cubicBezTo>
                  <a:cubicBezTo>
                    <a:pt x="8" y="28"/>
                    <a:pt x="0" y="19"/>
                    <a:pt x="1" y="0"/>
                  </a:cubicBezTo>
                  <a:cubicBezTo>
                    <a:pt x="51" y="0"/>
                    <a:pt x="101" y="0"/>
                    <a:pt x="15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19" name="Freeform 124">
              <a:extLst>
                <a:ext uri="{FF2B5EF4-FFF2-40B4-BE49-F238E27FC236}">
                  <a16:creationId xmlns:a16="http://schemas.microsoft.com/office/drawing/2014/main" id="{15F39701-E34F-46D9-96E7-4FBA5616B5D4}"/>
                </a:ext>
              </a:extLst>
            </p:cNvPr>
            <p:cNvSpPr>
              <a:spLocks/>
            </p:cNvSpPr>
            <p:nvPr/>
          </p:nvSpPr>
          <p:spPr bwMode="auto">
            <a:xfrm>
              <a:off x="1710" y="1477"/>
              <a:ext cx="168" cy="37"/>
            </a:xfrm>
            <a:custGeom>
              <a:avLst/>
              <a:gdLst>
                <a:gd name="T0" fmla="*/ 16 w 197"/>
                <a:gd name="T1" fmla="*/ 44 h 44"/>
                <a:gd name="T2" fmla="*/ 3 w 197"/>
                <a:gd name="T3" fmla="*/ 33 h 44"/>
                <a:gd name="T4" fmla="*/ 16 w 197"/>
                <a:gd name="T5" fmla="*/ 18 h 44"/>
                <a:gd name="T6" fmla="*/ 175 w 197"/>
                <a:gd name="T7" fmla="*/ 0 h 44"/>
                <a:gd name="T8" fmla="*/ 197 w 197"/>
                <a:gd name="T9" fmla="*/ 7 h 44"/>
                <a:gd name="T10" fmla="*/ 179 w 197"/>
                <a:gd name="T11" fmla="*/ 19 h 44"/>
                <a:gd name="T12" fmla="*/ 153 w 197"/>
                <a:gd name="T13" fmla="*/ 21 h 44"/>
                <a:gd name="T14" fmla="*/ 34 w 197"/>
                <a:gd name="T15" fmla="*/ 39 h 44"/>
                <a:gd name="T16" fmla="*/ 18 w 197"/>
                <a:gd name="T17" fmla="*/ 41 h 44"/>
                <a:gd name="T18" fmla="*/ 16 w 197"/>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44">
                  <a:moveTo>
                    <a:pt x="16" y="44"/>
                  </a:moveTo>
                  <a:cubicBezTo>
                    <a:pt x="11" y="40"/>
                    <a:pt x="4" y="37"/>
                    <a:pt x="3" y="33"/>
                  </a:cubicBezTo>
                  <a:cubicBezTo>
                    <a:pt x="0" y="23"/>
                    <a:pt x="7" y="19"/>
                    <a:pt x="16" y="18"/>
                  </a:cubicBezTo>
                  <a:cubicBezTo>
                    <a:pt x="69" y="12"/>
                    <a:pt x="122" y="6"/>
                    <a:pt x="175" y="0"/>
                  </a:cubicBezTo>
                  <a:cubicBezTo>
                    <a:pt x="182" y="0"/>
                    <a:pt x="190" y="5"/>
                    <a:pt x="197" y="7"/>
                  </a:cubicBezTo>
                  <a:cubicBezTo>
                    <a:pt x="191" y="12"/>
                    <a:pt x="185" y="17"/>
                    <a:pt x="179" y="19"/>
                  </a:cubicBezTo>
                  <a:cubicBezTo>
                    <a:pt x="170" y="22"/>
                    <a:pt x="161" y="20"/>
                    <a:pt x="153" y="21"/>
                  </a:cubicBezTo>
                  <a:cubicBezTo>
                    <a:pt x="113" y="27"/>
                    <a:pt x="73" y="33"/>
                    <a:pt x="34" y="39"/>
                  </a:cubicBezTo>
                  <a:cubicBezTo>
                    <a:pt x="28" y="40"/>
                    <a:pt x="23" y="40"/>
                    <a:pt x="18" y="41"/>
                  </a:cubicBezTo>
                  <a:cubicBezTo>
                    <a:pt x="17" y="42"/>
                    <a:pt x="16" y="43"/>
                    <a:pt x="16"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0" name="Freeform 125">
              <a:extLst>
                <a:ext uri="{FF2B5EF4-FFF2-40B4-BE49-F238E27FC236}">
                  <a16:creationId xmlns:a16="http://schemas.microsoft.com/office/drawing/2014/main" id="{C87EAC0C-2B90-416F-B4B0-0C3C1A0AF656}"/>
                </a:ext>
              </a:extLst>
            </p:cNvPr>
            <p:cNvSpPr>
              <a:spLocks/>
            </p:cNvSpPr>
            <p:nvPr/>
          </p:nvSpPr>
          <p:spPr bwMode="auto">
            <a:xfrm>
              <a:off x="2536" y="2872"/>
              <a:ext cx="86" cy="89"/>
            </a:xfrm>
            <a:custGeom>
              <a:avLst/>
              <a:gdLst>
                <a:gd name="T0" fmla="*/ 2 w 101"/>
                <a:gd name="T1" fmla="*/ 0 h 104"/>
                <a:gd name="T2" fmla="*/ 101 w 101"/>
                <a:gd name="T3" fmla="*/ 76 h 104"/>
                <a:gd name="T4" fmla="*/ 38 w 101"/>
                <a:gd name="T5" fmla="*/ 104 h 104"/>
                <a:gd name="T6" fmla="*/ 0 w 101"/>
                <a:gd name="T7" fmla="*/ 1 h 104"/>
                <a:gd name="T8" fmla="*/ 2 w 101"/>
                <a:gd name="T9" fmla="*/ 0 h 104"/>
              </a:gdLst>
              <a:ahLst/>
              <a:cxnLst>
                <a:cxn ang="0">
                  <a:pos x="T0" y="T1"/>
                </a:cxn>
                <a:cxn ang="0">
                  <a:pos x="T2" y="T3"/>
                </a:cxn>
                <a:cxn ang="0">
                  <a:pos x="T4" y="T5"/>
                </a:cxn>
                <a:cxn ang="0">
                  <a:pos x="T6" y="T7"/>
                </a:cxn>
                <a:cxn ang="0">
                  <a:pos x="T8" y="T9"/>
                </a:cxn>
              </a:cxnLst>
              <a:rect l="0" t="0" r="r" b="b"/>
              <a:pathLst>
                <a:path w="101" h="104">
                  <a:moveTo>
                    <a:pt x="2" y="0"/>
                  </a:moveTo>
                  <a:cubicBezTo>
                    <a:pt x="34" y="25"/>
                    <a:pt x="67" y="50"/>
                    <a:pt x="101" y="76"/>
                  </a:cubicBezTo>
                  <a:cubicBezTo>
                    <a:pt x="79" y="86"/>
                    <a:pt x="60" y="94"/>
                    <a:pt x="38" y="104"/>
                  </a:cubicBezTo>
                  <a:cubicBezTo>
                    <a:pt x="25" y="69"/>
                    <a:pt x="12" y="35"/>
                    <a:pt x="0" y="1"/>
                  </a:cubicBezTo>
                  <a:cubicBezTo>
                    <a:pt x="1" y="1"/>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1" name="Freeform 126">
              <a:extLst>
                <a:ext uri="{FF2B5EF4-FFF2-40B4-BE49-F238E27FC236}">
                  <a16:creationId xmlns:a16="http://schemas.microsoft.com/office/drawing/2014/main" id="{88647AF9-8C61-4ECC-A293-205F1D66E081}"/>
                </a:ext>
              </a:extLst>
            </p:cNvPr>
            <p:cNvSpPr>
              <a:spLocks/>
            </p:cNvSpPr>
            <p:nvPr/>
          </p:nvSpPr>
          <p:spPr bwMode="auto">
            <a:xfrm>
              <a:off x="3037" y="2916"/>
              <a:ext cx="120" cy="36"/>
            </a:xfrm>
            <a:custGeom>
              <a:avLst/>
              <a:gdLst>
                <a:gd name="T0" fmla="*/ 141 w 141"/>
                <a:gd name="T1" fmla="*/ 24 h 43"/>
                <a:gd name="T2" fmla="*/ 141 w 141"/>
                <a:gd name="T3" fmla="*/ 43 h 43"/>
                <a:gd name="T4" fmla="*/ 48 w 141"/>
                <a:gd name="T5" fmla="*/ 43 h 43"/>
                <a:gd name="T6" fmla="*/ 64 w 141"/>
                <a:gd name="T7" fmla="*/ 19 h 43"/>
                <a:gd name="T8" fmla="*/ 0 w 141"/>
                <a:gd name="T9" fmla="*/ 19 h 43"/>
                <a:gd name="T10" fmla="*/ 0 w 141"/>
                <a:gd name="T11" fmla="*/ 0 h 43"/>
                <a:gd name="T12" fmla="*/ 103 w 141"/>
                <a:gd name="T13" fmla="*/ 0 h 43"/>
                <a:gd name="T14" fmla="*/ 87 w 141"/>
                <a:gd name="T15" fmla="*/ 24 h 43"/>
                <a:gd name="T16" fmla="*/ 141 w 141"/>
                <a:gd name="T17" fmla="*/ 2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43">
                  <a:moveTo>
                    <a:pt x="141" y="24"/>
                  </a:moveTo>
                  <a:cubicBezTo>
                    <a:pt x="141" y="31"/>
                    <a:pt x="141" y="37"/>
                    <a:pt x="141" y="43"/>
                  </a:cubicBezTo>
                  <a:cubicBezTo>
                    <a:pt x="110" y="43"/>
                    <a:pt x="80" y="43"/>
                    <a:pt x="48" y="43"/>
                  </a:cubicBezTo>
                  <a:cubicBezTo>
                    <a:pt x="53" y="35"/>
                    <a:pt x="58" y="28"/>
                    <a:pt x="64" y="19"/>
                  </a:cubicBezTo>
                  <a:cubicBezTo>
                    <a:pt x="41" y="19"/>
                    <a:pt x="21" y="19"/>
                    <a:pt x="0" y="19"/>
                  </a:cubicBezTo>
                  <a:cubicBezTo>
                    <a:pt x="0" y="12"/>
                    <a:pt x="0" y="6"/>
                    <a:pt x="0" y="0"/>
                  </a:cubicBezTo>
                  <a:cubicBezTo>
                    <a:pt x="34" y="0"/>
                    <a:pt x="67" y="0"/>
                    <a:pt x="103" y="0"/>
                  </a:cubicBezTo>
                  <a:cubicBezTo>
                    <a:pt x="98" y="8"/>
                    <a:pt x="93" y="15"/>
                    <a:pt x="87" y="24"/>
                  </a:cubicBezTo>
                  <a:cubicBezTo>
                    <a:pt x="106" y="24"/>
                    <a:pt x="123" y="24"/>
                    <a:pt x="14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2" name="Freeform 127">
              <a:extLst>
                <a:ext uri="{FF2B5EF4-FFF2-40B4-BE49-F238E27FC236}">
                  <a16:creationId xmlns:a16="http://schemas.microsoft.com/office/drawing/2014/main" id="{FC81C157-3EBD-45BA-BB7C-FBE5EC886E0C}"/>
                </a:ext>
              </a:extLst>
            </p:cNvPr>
            <p:cNvSpPr>
              <a:spLocks/>
            </p:cNvSpPr>
            <p:nvPr/>
          </p:nvSpPr>
          <p:spPr bwMode="auto">
            <a:xfrm>
              <a:off x="3434" y="2916"/>
              <a:ext cx="121" cy="36"/>
            </a:xfrm>
            <a:custGeom>
              <a:avLst/>
              <a:gdLst>
                <a:gd name="T0" fmla="*/ 56 w 141"/>
                <a:gd name="T1" fmla="*/ 25 h 43"/>
                <a:gd name="T2" fmla="*/ 38 w 141"/>
                <a:gd name="T3" fmla="*/ 0 h 43"/>
                <a:gd name="T4" fmla="*/ 141 w 141"/>
                <a:gd name="T5" fmla="*/ 0 h 43"/>
                <a:gd name="T6" fmla="*/ 141 w 141"/>
                <a:gd name="T7" fmla="*/ 19 h 43"/>
                <a:gd name="T8" fmla="*/ 77 w 141"/>
                <a:gd name="T9" fmla="*/ 19 h 43"/>
                <a:gd name="T10" fmla="*/ 94 w 141"/>
                <a:gd name="T11" fmla="*/ 43 h 43"/>
                <a:gd name="T12" fmla="*/ 0 w 141"/>
                <a:gd name="T13" fmla="*/ 43 h 43"/>
                <a:gd name="T14" fmla="*/ 0 w 141"/>
                <a:gd name="T15" fmla="*/ 25 h 43"/>
                <a:gd name="T16" fmla="*/ 56 w 141"/>
                <a:gd name="T17" fmla="*/ 2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43">
                  <a:moveTo>
                    <a:pt x="56" y="25"/>
                  </a:moveTo>
                  <a:cubicBezTo>
                    <a:pt x="49" y="15"/>
                    <a:pt x="44" y="8"/>
                    <a:pt x="38" y="0"/>
                  </a:cubicBezTo>
                  <a:cubicBezTo>
                    <a:pt x="74" y="0"/>
                    <a:pt x="107" y="0"/>
                    <a:pt x="141" y="0"/>
                  </a:cubicBezTo>
                  <a:cubicBezTo>
                    <a:pt x="141" y="6"/>
                    <a:pt x="141" y="11"/>
                    <a:pt x="141" y="19"/>
                  </a:cubicBezTo>
                  <a:cubicBezTo>
                    <a:pt x="121" y="19"/>
                    <a:pt x="100" y="19"/>
                    <a:pt x="77" y="19"/>
                  </a:cubicBezTo>
                  <a:cubicBezTo>
                    <a:pt x="83" y="28"/>
                    <a:pt x="88" y="34"/>
                    <a:pt x="94" y="43"/>
                  </a:cubicBezTo>
                  <a:cubicBezTo>
                    <a:pt x="61" y="43"/>
                    <a:pt x="31" y="43"/>
                    <a:pt x="0" y="43"/>
                  </a:cubicBezTo>
                  <a:cubicBezTo>
                    <a:pt x="0" y="37"/>
                    <a:pt x="0" y="31"/>
                    <a:pt x="0" y="25"/>
                  </a:cubicBezTo>
                  <a:cubicBezTo>
                    <a:pt x="18" y="25"/>
                    <a:pt x="35" y="25"/>
                    <a:pt x="56"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3" name="Freeform 128">
              <a:extLst>
                <a:ext uri="{FF2B5EF4-FFF2-40B4-BE49-F238E27FC236}">
                  <a16:creationId xmlns:a16="http://schemas.microsoft.com/office/drawing/2014/main" id="{29795527-1DAC-4DE2-B541-85A4A6286B0F}"/>
                </a:ext>
              </a:extLst>
            </p:cNvPr>
            <p:cNvSpPr>
              <a:spLocks/>
            </p:cNvSpPr>
            <p:nvPr/>
          </p:nvSpPr>
          <p:spPr bwMode="auto">
            <a:xfrm>
              <a:off x="1872" y="2750"/>
              <a:ext cx="121" cy="51"/>
            </a:xfrm>
            <a:custGeom>
              <a:avLst/>
              <a:gdLst>
                <a:gd name="T0" fmla="*/ 0 w 142"/>
                <a:gd name="T1" fmla="*/ 0 h 60"/>
                <a:gd name="T2" fmla="*/ 10 w 142"/>
                <a:gd name="T3" fmla="*/ 16 h 60"/>
                <a:gd name="T4" fmla="*/ 47 w 142"/>
                <a:gd name="T5" fmla="*/ 26 h 60"/>
                <a:gd name="T6" fmla="*/ 93 w 142"/>
                <a:gd name="T7" fmla="*/ 25 h 60"/>
                <a:gd name="T8" fmla="*/ 132 w 142"/>
                <a:gd name="T9" fmla="*/ 15 h 60"/>
                <a:gd name="T10" fmla="*/ 142 w 142"/>
                <a:gd name="T11" fmla="*/ 1 h 60"/>
                <a:gd name="T12" fmla="*/ 83 w 142"/>
                <a:gd name="T13" fmla="*/ 59 h 60"/>
                <a:gd name="T14" fmla="*/ 50 w 142"/>
                <a:gd name="T15" fmla="*/ 59 h 60"/>
                <a:gd name="T16" fmla="*/ 0 w 142"/>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60">
                  <a:moveTo>
                    <a:pt x="0" y="0"/>
                  </a:moveTo>
                  <a:cubicBezTo>
                    <a:pt x="5" y="8"/>
                    <a:pt x="7" y="12"/>
                    <a:pt x="10" y="16"/>
                  </a:cubicBezTo>
                  <a:cubicBezTo>
                    <a:pt x="20" y="30"/>
                    <a:pt x="31" y="33"/>
                    <a:pt x="47" y="26"/>
                  </a:cubicBezTo>
                  <a:cubicBezTo>
                    <a:pt x="62" y="19"/>
                    <a:pt x="78" y="18"/>
                    <a:pt x="93" y="25"/>
                  </a:cubicBezTo>
                  <a:cubicBezTo>
                    <a:pt x="111" y="33"/>
                    <a:pt x="120" y="31"/>
                    <a:pt x="132" y="15"/>
                  </a:cubicBezTo>
                  <a:cubicBezTo>
                    <a:pt x="135" y="11"/>
                    <a:pt x="137" y="7"/>
                    <a:pt x="142" y="1"/>
                  </a:cubicBezTo>
                  <a:cubicBezTo>
                    <a:pt x="137" y="40"/>
                    <a:pt x="118" y="58"/>
                    <a:pt x="83" y="59"/>
                  </a:cubicBezTo>
                  <a:cubicBezTo>
                    <a:pt x="72" y="59"/>
                    <a:pt x="61" y="60"/>
                    <a:pt x="50" y="59"/>
                  </a:cubicBezTo>
                  <a:cubicBezTo>
                    <a:pt x="20" y="56"/>
                    <a:pt x="2" y="3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4" name="Freeform 129">
              <a:extLst>
                <a:ext uri="{FF2B5EF4-FFF2-40B4-BE49-F238E27FC236}">
                  <a16:creationId xmlns:a16="http://schemas.microsoft.com/office/drawing/2014/main" id="{85469303-EAB2-4D0E-B600-415C6F578BED}"/>
                </a:ext>
              </a:extLst>
            </p:cNvPr>
            <p:cNvSpPr>
              <a:spLocks/>
            </p:cNvSpPr>
            <p:nvPr/>
          </p:nvSpPr>
          <p:spPr bwMode="auto">
            <a:xfrm>
              <a:off x="3034" y="2969"/>
              <a:ext cx="123" cy="47"/>
            </a:xfrm>
            <a:custGeom>
              <a:avLst/>
              <a:gdLst>
                <a:gd name="T0" fmla="*/ 57 w 144"/>
                <a:gd name="T1" fmla="*/ 56 h 56"/>
                <a:gd name="T2" fmla="*/ 68 w 144"/>
                <a:gd name="T3" fmla="*/ 28 h 56"/>
                <a:gd name="T4" fmla="*/ 5 w 144"/>
                <a:gd name="T5" fmla="*/ 42 h 56"/>
                <a:gd name="T6" fmla="*/ 0 w 144"/>
                <a:gd name="T7" fmla="*/ 24 h 56"/>
                <a:gd name="T8" fmla="*/ 102 w 144"/>
                <a:gd name="T9" fmla="*/ 0 h 56"/>
                <a:gd name="T10" fmla="*/ 91 w 144"/>
                <a:gd name="T11" fmla="*/ 27 h 56"/>
                <a:gd name="T12" fmla="*/ 144 w 144"/>
                <a:gd name="T13" fmla="*/ 15 h 56"/>
                <a:gd name="T14" fmla="*/ 144 w 144"/>
                <a:gd name="T15" fmla="*/ 35 h 56"/>
                <a:gd name="T16" fmla="*/ 57 w 144"/>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56">
                  <a:moveTo>
                    <a:pt x="57" y="56"/>
                  </a:moveTo>
                  <a:cubicBezTo>
                    <a:pt x="61" y="46"/>
                    <a:pt x="64" y="38"/>
                    <a:pt x="68" y="28"/>
                  </a:cubicBezTo>
                  <a:cubicBezTo>
                    <a:pt x="46" y="33"/>
                    <a:pt x="26" y="37"/>
                    <a:pt x="5" y="42"/>
                  </a:cubicBezTo>
                  <a:cubicBezTo>
                    <a:pt x="4" y="36"/>
                    <a:pt x="2" y="31"/>
                    <a:pt x="0" y="24"/>
                  </a:cubicBezTo>
                  <a:cubicBezTo>
                    <a:pt x="34" y="16"/>
                    <a:pt x="67" y="8"/>
                    <a:pt x="102" y="0"/>
                  </a:cubicBezTo>
                  <a:cubicBezTo>
                    <a:pt x="98" y="10"/>
                    <a:pt x="95" y="17"/>
                    <a:pt x="91" y="27"/>
                  </a:cubicBezTo>
                  <a:cubicBezTo>
                    <a:pt x="110" y="23"/>
                    <a:pt x="127" y="19"/>
                    <a:pt x="144" y="15"/>
                  </a:cubicBezTo>
                  <a:cubicBezTo>
                    <a:pt x="144" y="22"/>
                    <a:pt x="144" y="28"/>
                    <a:pt x="144" y="35"/>
                  </a:cubicBezTo>
                  <a:cubicBezTo>
                    <a:pt x="116" y="42"/>
                    <a:pt x="88" y="48"/>
                    <a:pt x="57"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5" name="Freeform 130">
              <a:extLst>
                <a:ext uri="{FF2B5EF4-FFF2-40B4-BE49-F238E27FC236}">
                  <a16:creationId xmlns:a16="http://schemas.microsoft.com/office/drawing/2014/main" id="{B7311BB8-CF1C-4D17-9242-A9391C7A709B}"/>
                </a:ext>
              </a:extLst>
            </p:cNvPr>
            <p:cNvSpPr>
              <a:spLocks/>
            </p:cNvSpPr>
            <p:nvPr/>
          </p:nvSpPr>
          <p:spPr bwMode="auto">
            <a:xfrm>
              <a:off x="1263" y="2039"/>
              <a:ext cx="24" cy="106"/>
            </a:xfrm>
            <a:custGeom>
              <a:avLst/>
              <a:gdLst>
                <a:gd name="T0" fmla="*/ 28 w 28"/>
                <a:gd name="T1" fmla="*/ 124 h 124"/>
                <a:gd name="T2" fmla="*/ 0 w 28"/>
                <a:gd name="T3" fmla="*/ 123 h 124"/>
                <a:gd name="T4" fmla="*/ 0 w 28"/>
                <a:gd name="T5" fmla="*/ 0 h 124"/>
                <a:gd name="T6" fmla="*/ 28 w 28"/>
                <a:gd name="T7" fmla="*/ 0 h 124"/>
                <a:gd name="T8" fmla="*/ 28 w 28"/>
                <a:gd name="T9" fmla="*/ 124 h 124"/>
              </a:gdLst>
              <a:ahLst/>
              <a:cxnLst>
                <a:cxn ang="0">
                  <a:pos x="T0" y="T1"/>
                </a:cxn>
                <a:cxn ang="0">
                  <a:pos x="T2" y="T3"/>
                </a:cxn>
                <a:cxn ang="0">
                  <a:pos x="T4" y="T5"/>
                </a:cxn>
                <a:cxn ang="0">
                  <a:pos x="T6" y="T7"/>
                </a:cxn>
                <a:cxn ang="0">
                  <a:pos x="T8" y="T9"/>
                </a:cxn>
              </a:cxnLst>
              <a:rect l="0" t="0" r="r" b="b"/>
              <a:pathLst>
                <a:path w="28" h="124">
                  <a:moveTo>
                    <a:pt x="28" y="124"/>
                  </a:moveTo>
                  <a:cubicBezTo>
                    <a:pt x="18" y="123"/>
                    <a:pt x="10" y="123"/>
                    <a:pt x="0" y="123"/>
                  </a:cubicBezTo>
                  <a:cubicBezTo>
                    <a:pt x="0" y="81"/>
                    <a:pt x="0" y="41"/>
                    <a:pt x="0" y="0"/>
                  </a:cubicBezTo>
                  <a:cubicBezTo>
                    <a:pt x="10" y="0"/>
                    <a:pt x="18" y="0"/>
                    <a:pt x="28" y="0"/>
                  </a:cubicBezTo>
                  <a:cubicBezTo>
                    <a:pt x="28" y="41"/>
                    <a:pt x="28" y="82"/>
                    <a:pt x="28"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6" name="Freeform 131">
              <a:extLst>
                <a:ext uri="{FF2B5EF4-FFF2-40B4-BE49-F238E27FC236}">
                  <a16:creationId xmlns:a16="http://schemas.microsoft.com/office/drawing/2014/main" id="{8AC20CB6-690F-42C2-8414-628C18DB6233}"/>
                </a:ext>
              </a:extLst>
            </p:cNvPr>
            <p:cNvSpPr>
              <a:spLocks/>
            </p:cNvSpPr>
            <p:nvPr/>
          </p:nvSpPr>
          <p:spPr bwMode="auto">
            <a:xfrm>
              <a:off x="3060" y="592"/>
              <a:ext cx="72" cy="73"/>
            </a:xfrm>
            <a:custGeom>
              <a:avLst/>
              <a:gdLst>
                <a:gd name="T0" fmla="*/ 0 w 85"/>
                <a:gd name="T1" fmla="*/ 0 h 85"/>
                <a:gd name="T2" fmla="*/ 66 w 85"/>
                <a:gd name="T3" fmla="*/ 29 h 85"/>
                <a:gd name="T4" fmla="*/ 84 w 85"/>
                <a:gd name="T5" fmla="*/ 65 h 85"/>
                <a:gd name="T6" fmla="*/ 73 w 85"/>
                <a:gd name="T7" fmla="*/ 81 h 85"/>
                <a:gd name="T8" fmla="*/ 67 w 85"/>
                <a:gd name="T9" fmla="*/ 85 h 85"/>
                <a:gd name="T10" fmla="*/ 28 w 85"/>
                <a:gd name="T11" fmla="*/ 62 h 85"/>
                <a:gd name="T12" fmla="*/ 0 w 85"/>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85" h="85">
                  <a:moveTo>
                    <a:pt x="0" y="0"/>
                  </a:moveTo>
                  <a:cubicBezTo>
                    <a:pt x="25" y="10"/>
                    <a:pt x="47" y="17"/>
                    <a:pt x="66" y="29"/>
                  </a:cubicBezTo>
                  <a:cubicBezTo>
                    <a:pt x="76" y="36"/>
                    <a:pt x="80" y="52"/>
                    <a:pt x="84" y="65"/>
                  </a:cubicBezTo>
                  <a:cubicBezTo>
                    <a:pt x="85" y="69"/>
                    <a:pt x="77" y="76"/>
                    <a:pt x="73" y="81"/>
                  </a:cubicBezTo>
                  <a:cubicBezTo>
                    <a:pt x="72" y="82"/>
                    <a:pt x="68" y="85"/>
                    <a:pt x="67" y="85"/>
                  </a:cubicBezTo>
                  <a:cubicBezTo>
                    <a:pt x="54" y="78"/>
                    <a:pt x="36" y="73"/>
                    <a:pt x="28" y="62"/>
                  </a:cubicBezTo>
                  <a:cubicBezTo>
                    <a:pt x="16" y="45"/>
                    <a:pt x="10" y="2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7" name="Freeform 132">
              <a:extLst>
                <a:ext uri="{FF2B5EF4-FFF2-40B4-BE49-F238E27FC236}">
                  <a16:creationId xmlns:a16="http://schemas.microsoft.com/office/drawing/2014/main" id="{B6FC37F4-6BD9-4C2C-8443-9F0916818622}"/>
                </a:ext>
              </a:extLst>
            </p:cNvPr>
            <p:cNvSpPr>
              <a:spLocks/>
            </p:cNvSpPr>
            <p:nvPr/>
          </p:nvSpPr>
          <p:spPr bwMode="auto">
            <a:xfrm>
              <a:off x="1223" y="2039"/>
              <a:ext cx="23" cy="105"/>
            </a:xfrm>
            <a:custGeom>
              <a:avLst/>
              <a:gdLst>
                <a:gd name="T0" fmla="*/ 0 w 27"/>
                <a:gd name="T1" fmla="*/ 0 h 123"/>
                <a:gd name="T2" fmla="*/ 27 w 27"/>
                <a:gd name="T3" fmla="*/ 0 h 123"/>
                <a:gd name="T4" fmla="*/ 27 w 27"/>
                <a:gd name="T5" fmla="*/ 123 h 123"/>
                <a:gd name="T6" fmla="*/ 0 w 27"/>
                <a:gd name="T7" fmla="*/ 123 h 123"/>
                <a:gd name="T8" fmla="*/ 0 w 27"/>
                <a:gd name="T9" fmla="*/ 0 h 123"/>
              </a:gdLst>
              <a:ahLst/>
              <a:cxnLst>
                <a:cxn ang="0">
                  <a:pos x="T0" y="T1"/>
                </a:cxn>
                <a:cxn ang="0">
                  <a:pos x="T2" y="T3"/>
                </a:cxn>
                <a:cxn ang="0">
                  <a:pos x="T4" y="T5"/>
                </a:cxn>
                <a:cxn ang="0">
                  <a:pos x="T6" y="T7"/>
                </a:cxn>
                <a:cxn ang="0">
                  <a:pos x="T8" y="T9"/>
                </a:cxn>
              </a:cxnLst>
              <a:rect l="0" t="0" r="r" b="b"/>
              <a:pathLst>
                <a:path w="27" h="123">
                  <a:moveTo>
                    <a:pt x="0" y="0"/>
                  </a:moveTo>
                  <a:cubicBezTo>
                    <a:pt x="9" y="0"/>
                    <a:pt x="18" y="0"/>
                    <a:pt x="27" y="0"/>
                  </a:cubicBezTo>
                  <a:cubicBezTo>
                    <a:pt x="27" y="41"/>
                    <a:pt x="27" y="81"/>
                    <a:pt x="27" y="123"/>
                  </a:cubicBezTo>
                  <a:cubicBezTo>
                    <a:pt x="18" y="123"/>
                    <a:pt x="10" y="123"/>
                    <a:pt x="0" y="123"/>
                  </a:cubicBezTo>
                  <a:cubicBezTo>
                    <a:pt x="0" y="82"/>
                    <a:pt x="0" y="4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8" name="Freeform 133">
              <a:extLst>
                <a:ext uri="{FF2B5EF4-FFF2-40B4-BE49-F238E27FC236}">
                  <a16:creationId xmlns:a16="http://schemas.microsoft.com/office/drawing/2014/main" id="{BD8D9688-E99F-41F6-9E01-9511C1486B07}"/>
                </a:ext>
              </a:extLst>
            </p:cNvPr>
            <p:cNvSpPr>
              <a:spLocks/>
            </p:cNvSpPr>
            <p:nvPr/>
          </p:nvSpPr>
          <p:spPr bwMode="auto">
            <a:xfrm>
              <a:off x="3459" y="592"/>
              <a:ext cx="73" cy="73"/>
            </a:xfrm>
            <a:custGeom>
              <a:avLst/>
              <a:gdLst>
                <a:gd name="T0" fmla="*/ 86 w 86"/>
                <a:gd name="T1" fmla="*/ 0 h 86"/>
                <a:gd name="T2" fmla="*/ 57 w 86"/>
                <a:gd name="T3" fmla="*/ 66 h 86"/>
                <a:gd name="T4" fmla="*/ 21 w 86"/>
                <a:gd name="T5" fmla="*/ 85 h 86"/>
                <a:gd name="T6" fmla="*/ 6 w 86"/>
                <a:gd name="T7" fmla="*/ 76 h 86"/>
                <a:gd name="T8" fmla="*/ 3 w 86"/>
                <a:gd name="T9" fmla="*/ 59 h 86"/>
                <a:gd name="T10" fmla="*/ 43 w 86"/>
                <a:gd name="T11" fmla="*/ 18 h 86"/>
                <a:gd name="T12" fmla="*/ 86 w 86"/>
                <a:gd name="T13" fmla="*/ 0 h 86"/>
              </a:gdLst>
              <a:ahLst/>
              <a:cxnLst>
                <a:cxn ang="0">
                  <a:pos x="T0" y="T1"/>
                </a:cxn>
                <a:cxn ang="0">
                  <a:pos x="T2" y="T3"/>
                </a:cxn>
                <a:cxn ang="0">
                  <a:pos x="T4" y="T5"/>
                </a:cxn>
                <a:cxn ang="0">
                  <a:pos x="T6" y="T7"/>
                </a:cxn>
                <a:cxn ang="0">
                  <a:pos x="T8" y="T9"/>
                </a:cxn>
                <a:cxn ang="0">
                  <a:pos x="T10" y="T11"/>
                </a:cxn>
                <a:cxn ang="0">
                  <a:pos x="T12" y="T13"/>
                </a:cxn>
              </a:cxnLst>
              <a:rect l="0" t="0" r="r" b="b"/>
              <a:pathLst>
                <a:path w="86" h="86">
                  <a:moveTo>
                    <a:pt x="86" y="0"/>
                  </a:moveTo>
                  <a:cubicBezTo>
                    <a:pt x="75" y="25"/>
                    <a:pt x="69" y="47"/>
                    <a:pt x="57" y="66"/>
                  </a:cubicBezTo>
                  <a:cubicBezTo>
                    <a:pt x="50" y="76"/>
                    <a:pt x="34" y="80"/>
                    <a:pt x="21" y="85"/>
                  </a:cubicBezTo>
                  <a:cubicBezTo>
                    <a:pt x="18" y="86"/>
                    <a:pt x="11" y="79"/>
                    <a:pt x="6" y="76"/>
                  </a:cubicBezTo>
                  <a:cubicBezTo>
                    <a:pt x="0" y="71"/>
                    <a:pt x="1" y="66"/>
                    <a:pt x="3" y="59"/>
                  </a:cubicBezTo>
                  <a:cubicBezTo>
                    <a:pt x="9" y="38"/>
                    <a:pt x="21" y="24"/>
                    <a:pt x="43" y="18"/>
                  </a:cubicBezTo>
                  <a:cubicBezTo>
                    <a:pt x="56" y="15"/>
                    <a:pt x="69" y="8"/>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29" name="Freeform 134">
              <a:extLst>
                <a:ext uri="{FF2B5EF4-FFF2-40B4-BE49-F238E27FC236}">
                  <a16:creationId xmlns:a16="http://schemas.microsoft.com/office/drawing/2014/main" id="{2B435202-D30E-498F-89D4-7604925E8A1B}"/>
                </a:ext>
              </a:extLst>
            </p:cNvPr>
            <p:cNvSpPr>
              <a:spLocks/>
            </p:cNvSpPr>
            <p:nvPr/>
          </p:nvSpPr>
          <p:spPr bwMode="auto">
            <a:xfrm>
              <a:off x="2759" y="3061"/>
              <a:ext cx="57" cy="57"/>
            </a:xfrm>
            <a:custGeom>
              <a:avLst/>
              <a:gdLst>
                <a:gd name="T0" fmla="*/ 67 w 67"/>
                <a:gd name="T1" fmla="*/ 34 h 67"/>
                <a:gd name="T2" fmla="*/ 34 w 67"/>
                <a:gd name="T3" fmla="*/ 67 h 67"/>
                <a:gd name="T4" fmla="*/ 1 w 67"/>
                <a:gd name="T5" fmla="*/ 34 h 67"/>
                <a:gd name="T6" fmla="*/ 35 w 67"/>
                <a:gd name="T7" fmla="*/ 0 h 67"/>
                <a:gd name="T8" fmla="*/ 67 w 67"/>
                <a:gd name="T9" fmla="*/ 34 h 67"/>
              </a:gdLst>
              <a:ahLst/>
              <a:cxnLst>
                <a:cxn ang="0">
                  <a:pos x="T0" y="T1"/>
                </a:cxn>
                <a:cxn ang="0">
                  <a:pos x="T2" y="T3"/>
                </a:cxn>
                <a:cxn ang="0">
                  <a:pos x="T4" y="T5"/>
                </a:cxn>
                <a:cxn ang="0">
                  <a:pos x="T6" y="T7"/>
                </a:cxn>
                <a:cxn ang="0">
                  <a:pos x="T8" y="T9"/>
                </a:cxn>
              </a:cxnLst>
              <a:rect l="0" t="0" r="r" b="b"/>
              <a:pathLst>
                <a:path w="67" h="67">
                  <a:moveTo>
                    <a:pt x="67" y="34"/>
                  </a:moveTo>
                  <a:cubicBezTo>
                    <a:pt x="67" y="52"/>
                    <a:pt x="53" y="67"/>
                    <a:pt x="34" y="67"/>
                  </a:cubicBezTo>
                  <a:cubicBezTo>
                    <a:pt x="16" y="67"/>
                    <a:pt x="1" y="52"/>
                    <a:pt x="1" y="34"/>
                  </a:cubicBezTo>
                  <a:cubicBezTo>
                    <a:pt x="0" y="16"/>
                    <a:pt x="16" y="0"/>
                    <a:pt x="35" y="0"/>
                  </a:cubicBezTo>
                  <a:cubicBezTo>
                    <a:pt x="53" y="1"/>
                    <a:pt x="67" y="16"/>
                    <a:pt x="67"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0" name="Freeform 135">
              <a:extLst>
                <a:ext uri="{FF2B5EF4-FFF2-40B4-BE49-F238E27FC236}">
                  <a16:creationId xmlns:a16="http://schemas.microsoft.com/office/drawing/2014/main" id="{03EF2525-7640-4A54-9C66-210C71781477}"/>
                </a:ext>
              </a:extLst>
            </p:cNvPr>
            <p:cNvSpPr>
              <a:spLocks/>
            </p:cNvSpPr>
            <p:nvPr/>
          </p:nvSpPr>
          <p:spPr bwMode="auto">
            <a:xfrm>
              <a:off x="2411" y="3061"/>
              <a:ext cx="57" cy="57"/>
            </a:xfrm>
            <a:custGeom>
              <a:avLst/>
              <a:gdLst>
                <a:gd name="T0" fmla="*/ 33 w 67"/>
                <a:gd name="T1" fmla="*/ 67 h 67"/>
                <a:gd name="T2" fmla="*/ 0 w 67"/>
                <a:gd name="T3" fmla="*/ 35 h 67"/>
                <a:gd name="T4" fmla="*/ 32 w 67"/>
                <a:gd name="T5" fmla="*/ 0 h 67"/>
                <a:gd name="T6" fmla="*/ 67 w 67"/>
                <a:gd name="T7" fmla="*/ 34 h 67"/>
                <a:gd name="T8" fmla="*/ 33 w 67"/>
                <a:gd name="T9" fmla="*/ 67 h 67"/>
              </a:gdLst>
              <a:ahLst/>
              <a:cxnLst>
                <a:cxn ang="0">
                  <a:pos x="T0" y="T1"/>
                </a:cxn>
                <a:cxn ang="0">
                  <a:pos x="T2" y="T3"/>
                </a:cxn>
                <a:cxn ang="0">
                  <a:pos x="T4" y="T5"/>
                </a:cxn>
                <a:cxn ang="0">
                  <a:pos x="T6" y="T7"/>
                </a:cxn>
                <a:cxn ang="0">
                  <a:pos x="T8" y="T9"/>
                </a:cxn>
              </a:cxnLst>
              <a:rect l="0" t="0" r="r" b="b"/>
              <a:pathLst>
                <a:path w="67" h="67">
                  <a:moveTo>
                    <a:pt x="33" y="67"/>
                  </a:moveTo>
                  <a:cubicBezTo>
                    <a:pt x="15" y="67"/>
                    <a:pt x="0" y="53"/>
                    <a:pt x="0" y="35"/>
                  </a:cubicBezTo>
                  <a:cubicBezTo>
                    <a:pt x="0" y="16"/>
                    <a:pt x="14" y="1"/>
                    <a:pt x="32" y="0"/>
                  </a:cubicBezTo>
                  <a:cubicBezTo>
                    <a:pt x="50" y="0"/>
                    <a:pt x="67" y="16"/>
                    <a:pt x="67" y="34"/>
                  </a:cubicBezTo>
                  <a:cubicBezTo>
                    <a:pt x="67" y="52"/>
                    <a:pt x="51" y="67"/>
                    <a:pt x="33"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1" name="Freeform 136">
              <a:extLst>
                <a:ext uri="{FF2B5EF4-FFF2-40B4-BE49-F238E27FC236}">
                  <a16:creationId xmlns:a16="http://schemas.microsoft.com/office/drawing/2014/main" id="{268666A6-1591-4182-9342-68BD4983CF4B}"/>
                </a:ext>
              </a:extLst>
            </p:cNvPr>
            <p:cNvSpPr>
              <a:spLocks/>
            </p:cNvSpPr>
            <p:nvPr/>
          </p:nvSpPr>
          <p:spPr bwMode="auto">
            <a:xfrm>
              <a:off x="1710" y="1401"/>
              <a:ext cx="174" cy="17"/>
            </a:xfrm>
            <a:custGeom>
              <a:avLst/>
              <a:gdLst>
                <a:gd name="T0" fmla="*/ 101 w 204"/>
                <a:gd name="T1" fmla="*/ 19 h 20"/>
                <a:gd name="T2" fmla="*/ 15 w 204"/>
                <a:gd name="T3" fmla="*/ 19 h 20"/>
                <a:gd name="T4" fmla="*/ 0 w 204"/>
                <a:gd name="T5" fmla="*/ 10 h 20"/>
                <a:gd name="T6" fmla="*/ 15 w 204"/>
                <a:gd name="T7" fmla="*/ 0 h 20"/>
                <a:gd name="T8" fmla="*/ 188 w 204"/>
                <a:gd name="T9" fmla="*/ 1 h 20"/>
                <a:gd name="T10" fmla="*/ 204 w 204"/>
                <a:gd name="T11" fmla="*/ 10 h 20"/>
                <a:gd name="T12" fmla="*/ 188 w 204"/>
                <a:gd name="T13" fmla="*/ 19 h 20"/>
                <a:gd name="T14" fmla="*/ 101 w 204"/>
                <a:gd name="T15" fmla="*/ 19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20">
                  <a:moveTo>
                    <a:pt x="101" y="19"/>
                  </a:moveTo>
                  <a:cubicBezTo>
                    <a:pt x="72" y="19"/>
                    <a:pt x="43" y="19"/>
                    <a:pt x="15" y="19"/>
                  </a:cubicBezTo>
                  <a:cubicBezTo>
                    <a:pt x="8" y="19"/>
                    <a:pt x="0" y="20"/>
                    <a:pt x="0" y="10"/>
                  </a:cubicBezTo>
                  <a:cubicBezTo>
                    <a:pt x="0" y="0"/>
                    <a:pt x="8" y="0"/>
                    <a:pt x="15" y="0"/>
                  </a:cubicBezTo>
                  <a:cubicBezTo>
                    <a:pt x="73" y="0"/>
                    <a:pt x="130" y="0"/>
                    <a:pt x="188" y="1"/>
                  </a:cubicBezTo>
                  <a:cubicBezTo>
                    <a:pt x="193" y="1"/>
                    <a:pt x="198" y="7"/>
                    <a:pt x="204" y="10"/>
                  </a:cubicBezTo>
                  <a:cubicBezTo>
                    <a:pt x="198" y="13"/>
                    <a:pt x="193" y="18"/>
                    <a:pt x="188" y="19"/>
                  </a:cubicBezTo>
                  <a:cubicBezTo>
                    <a:pt x="159" y="19"/>
                    <a:pt x="130" y="19"/>
                    <a:pt x="101"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2" name="Freeform 137">
              <a:extLst>
                <a:ext uri="{FF2B5EF4-FFF2-40B4-BE49-F238E27FC236}">
                  <a16:creationId xmlns:a16="http://schemas.microsoft.com/office/drawing/2014/main" id="{CCBCFE25-BE6E-47AD-9A75-CF29CDB2EE55}"/>
                </a:ext>
              </a:extLst>
            </p:cNvPr>
            <p:cNvSpPr>
              <a:spLocks/>
            </p:cNvSpPr>
            <p:nvPr/>
          </p:nvSpPr>
          <p:spPr bwMode="auto">
            <a:xfrm>
              <a:off x="543" y="1949"/>
              <a:ext cx="51" cy="65"/>
            </a:xfrm>
            <a:custGeom>
              <a:avLst/>
              <a:gdLst>
                <a:gd name="T0" fmla="*/ 1 w 59"/>
                <a:gd name="T1" fmla="*/ 39 h 76"/>
                <a:gd name="T2" fmla="*/ 30 w 59"/>
                <a:gd name="T3" fmla="*/ 0 h 76"/>
                <a:gd name="T4" fmla="*/ 58 w 59"/>
                <a:gd name="T5" fmla="*/ 40 h 76"/>
                <a:gd name="T6" fmla="*/ 29 w 59"/>
                <a:gd name="T7" fmla="*/ 76 h 76"/>
                <a:gd name="T8" fmla="*/ 1 w 59"/>
                <a:gd name="T9" fmla="*/ 39 h 76"/>
              </a:gdLst>
              <a:ahLst/>
              <a:cxnLst>
                <a:cxn ang="0">
                  <a:pos x="T0" y="T1"/>
                </a:cxn>
                <a:cxn ang="0">
                  <a:pos x="T2" y="T3"/>
                </a:cxn>
                <a:cxn ang="0">
                  <a:pos x="T4" y="T5"/>
                </a:cxn>
                <a:cxn ang="0">
                  <a:pos x="T6" y="T7"/>
                </a:cxn>
                <a:cxn ang="0">
                  <a:pos x="T8" y="T9"/>
                </a:cxn>
              </a:cxnLst>
              <a:rect l="0" t="0" r="r" b="b"/>
              <a:pathLst>
                <a:path w="59" h="76">
                  <a:moveTo>
                    <a:pt x="1" y="39"/>
                  </a:moveTo>
                  <a:cubicBezTo>
                    <a:pt x="0" y="17"/>
                    <a:pt x="14" y="0"/>
                    <a:pt x="30" y="0"/>
                  </a:cubicBezTo>
                  <a:cubicBezTo>
                    <a:pt x="46" y="1"/>
                    <a:pt x="59" y="20"/>
                    <a:pt x="58" y="40"/>
                  </a:cubicBezTo>
                  <a:cubicBezTo>
                    <a:pt x="57" y="61"/>
                    <a:pt x="44" y="76"/>
                    <a:pt x="29" y="76"/>
                  </a:cubicBezTo>
                  <a:cubicBezTo>
                    <a:pt x="13" y="76"/>
                    <a:pt x="1" y="59"/>
                    <a:pt x="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3" name="Freeform 138">
              <a:extLst>
                <a:ext uri="{FF2B5EF4-FFF2-40B4-BE49-F238E27FC236}">
                  <a16:creationId xmlns:a16="http://schemas.microsoft.com/office/drawing/2014/main" id="{C10E3FB4-E24F-456F-8B19-F6317EE5F208}"/>
                </a:ext>
              </a:extLst>
            </p:cNvPr>
            <p:cNvSpPr>
              <a:spLocks/>
            </p:cNvSpPr>
            <p:nvPr/>
          </p:nvSpPr>
          <p:spPr bwMode="auto">
            <a:xfrm>
              <a:off x="751" y="922"/>
              <a:ext cx="60" cy="64"/>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4" name="Freeform 139">
              <a:extLst>
                <a:ext uri="{FF2B5EF4-FFF2-40B4-BE49-F238E27FC236}">
                  <a16:creationId xmlns:a16="http://schemas.microsoft.com/office/drawing/2014/main" id="{D51C8F50-8A49-4968-A3CA-D73BBA380D77}"/>
                </a:ext>
              </a:extLst>
            </p:cNvPr>
            <p:cNvSpPr>
              <a:spLocks/>
            </p:cNvSpPr>
            <p:nvPr/>
          </p:nvSpPr>
          <p:spPr bwMode="auto">
            <a:xfrm>
              <a:off x="1915" y="1638"/>
              <a:ext cx="61" cy="75"/>
            </a:xfrm>
            <a:custGeom>
              <a:avLst/>
              <a:gdLst>
                <a:gd name="T0" fmla="*/ 47 w 72"/>
                <a:gd name="T1" fmla="*/ 88 h 88"/>
                <a:gd name="T2" fmla="*/ 0 w 72"/>
                <a:gd name="T3" fmla="*/ 81 h 88"/>
                <a:gd name="T4" fmla="*/ 42 w 72"/>
                <a:gd name="T5" fmla="*/ 0 h 88"/>
                <a:gd name="T6" fmla="*/ 45 w 72"/>
                <a:gd name="T7" fmla="*/ 0 h 88"/>
                <a:gd name="T8" fmla="*/ 63 w 72"/>
                <a:gd name="T9" fmla="*/ 38 h 88"/>
                <a:gd name="T10" fmla="*/ 47 w 72"/>
                <a:gd name="T11" fmla="*/ 88 h 88"/>
              </a:gdLst>
              <a:ahLst/>
              <a:cxnLst>
                <a:cxn ang="0">
                  <a:pos x="T0" y="T1"/>
                </a:cxn>
                <a:cxn ang="0">
                  <a:pos x="T2" y="T3"/>
                </a:cxn>
                <a:cxn ang="0">
                  <a:pos x="T4" y="T5"/>
                </a:cxn>
                <a:cxn ang="0">
                  <a:pos x="T6" y="T7"/>
                </a:cxn>
                <a:cxn ang="0">
                  <a:pos x="T8" y="T9"/>
                </a:cxn>
                <a:cxn ang="0">
                  <a:pos x="T10" y="T11"/>
                </a:cxn>
              </a:cxnLst>
              <a:rect l="0" t="0" r="r" b="b"/>
              <a:pathLst>
                <a:path w="72" h="88">
                  <a:moveTo>
                    <a:pt x="47" y="88"/>
                  </a:moveTo>
                  <a:cubicBezTo>
                    <a:pt x="32" y="86"/>
                    <a:pt x="17" y="84"/>
                    <a:pt x="0" y="81"/>
                  </a:cubicBezTo>
                  <a:cubicBezTo>
                    <a:pt x="15" y="53"/>
                    <a:pt x="28" y="26"/>
                    <a:pt x="42" y="0"/>
                  </a:cubicBezTo>
                  <a:cubicBezTo>
                    <a:pt x="44" y="0"/>
                    <a:pt x="45" y="0"/>
                    <a:pt x="45" y="0"/>
                  </a:cubicBezTo>
                  <a:cubicBezTo>
                    <a:pt x="72" y="10"/>
                    <a:pt x="72" y="10"/>
                    <a:pt x="63" y="38"/>
                  </a:cubicBezTo>
                  <a:cubicBezTo>
                    <a:pt x="58" y="54"/>
                    <a:pt x="53" y="70"/>
                    <a:pt x="47"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5" name="Freeform 140">
              <a:extLst>
                <a:ext uri="{FF2B5EF4-FFF2-40B4-BE49-F238E27FC236}">
                  <a16:creationId xmlns:a16="http://schemas.microsoft.com/office/drawing/2014/main" id="{2A172C05-58D2-41D4-894A-7DBE24218B92}"/>
                </a:ext>
              </a:extLst>
            </p:cNvPr>
            <p:cNvSpPr>
              <a:spLocks/>
            </p:cNvSpPr>
            <p:nvPr/>
          </p:nvSpPr>
          <p:spPr bwMode="auto">
            <a:xfrm>
              <a:off x="686" y="2696"/>
              <a:ext cx="17" cy="141"/>
            </a:xfrm>
            <a:custGeom>
              <a:avLst/>
              <a:gdLst>
                <a:gd name="T0" fmla="*/ 1 w 20"/>
                <a:gd name="T1" fmla="*/ 0 h 165"/>
                <a:gd name="T2" fmla="*/ 20 w 20"/>
                <a:gd name="T3" fmla="*/ 0 h 165"/>
                <a:gd name="T4" fmla="*/ 20 w 20"/>
                <a:gd name="T5" fmla="*/ 69 h 165"/>
                <a:gd name="T6" fmla="*/ 19 w 20"/>
                <a:gd name="T7" fmla="*/ 149 h 165"/>
                <a:gd name="T8" fmla="*/ 10 w 20"/>
                <a:gd name="T9" fmla="*/ 164 h 165"/>
                <a:gd name="T10" fmla="*/ 0 w 20"/>
                <a:gd name="T11" fmla="*/ 149 h 165"/>
                <a:gd name="T12" fmla="*/ 0 w 20"/>
                <a:gd name="T13" fmla="*/ 10 h 165"/>
                <a:gd name="T14" fmla="*/ 1 w 20"/>
                <a:gd name="T15" fmla="*/ 0 h 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65">
                  <a:moveTo>
                    <a:pt x="1" y="0"/>
                  </a:moveTo>
                  <a:cubicBezTo>
                    <a:pt x="7" y="0"/>
                    <a:pt x="13" y="0"/>
                    <a:pt x="20" y="0"/>
                  </a:cubicBezTo>
                  <a:cubicBezTo>
                    <a:pt x="20" y="23"/>
                    <a:pt x="20" y="46"/>
                    <a:pt x="20" y="69"/>
                  </a:cubicBezTo>
                  <a:cubicBezTo>
                    <a:pt x="20" y="95"/>
                    <a:pt x="20" y="122"/>
                    <a:pt x="19" y="149"/>
                  </a:cubicBezTo>
                  <a:cubicBezTo>
                    <a:pt x="19" y="154"/>
                    <a:pt x="14" y="163"/>
                    <a:pt x="10" y="164"/>
                  </a:cubicBezTo>
                  <a:cubicBezTo>
                    <a:pt x="1" y="165"/>
                    <a:pt x="0" y="157"/>
                    <a:pt x="0" y="149"/>
                  </a:cubicBezTo>
                  <a:cubicBezTo>
                    <a:pt x="0" y="103"/>
                    <a:pt x="0" y="56"/>
                    <a:pt x="0" y="10"/>
                  </a:cubicBezTo>
                  <a:cubicBezTo>
                    <a:pt x="0" y="7"/>
                    <a:pt x="0" y="4"/>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6" name="Freeform 141">
              <a:extLst>
                <a:ext uri="{FF2B5EF4-FFF2-40B4-BE49-F238E27FC236}">
                  <a16:creationId xmlns:a16="http://schemas.microsoft.com/office/drawing/2014/main" id="{1E61C5DD-F5E1-4C6F-A035-C5072604C9AB}"/>
                </a:ext>
              </a:extLst>
            </p:cNvPr>
            <p:cNvSpPr>
              <a:spLocks/>
            </p:cNvSpPr>
            <p:nvPr/>
          </p:nvSpPr>
          <p:spPr bwMode="auto">
            <a:xfrm>
              <a:off x="3055" y="963"/>
              <a:ext cx="103" cy="107"/>
            </a:xfrm>
            <a:custGeom>
              <a:avLst/>
              <a:gdLst>
                <a:gd name="T0" fmla="*/ 110 w 121"/>
                <a:gd name="T1" fmla="*/ 0 h 126"/>
                <a:gd name="T2" fmla="*/ 121 w 121"/>
                <a:gd name="T3" fmla="*/ 18 h 126"/>
                <a:gd name="T4" fmla="*/ 15 w 121"/>
                <a:gd name="T5" fmla="*/ 123 h 126"/>
                <a:gd name="T6" fmla="*/ 0 w 121"/>
                <a:gd name="T7" fmla="*/ 124 h 126"/>
                <a:gd name="T8" fmla="*/ 3 w 121"/>
                <a:gd name="T9" fmla="*/ 109 h 126"/>
                <a:gd name="T10" fmla="*/ 110 w 121"/>
                <a:gd name="T11" fmla="*/ 0 h 126"/>
              </a:gdLst>
              <a:ahLst/>
              <a:cxnLst>
                <a:cxn ang="0">
                  <a:pos x="T0" y="T1"/>
                </a:cxn>
                <a:cxn ang="0">
                  <a:pos x="T2" y="T3"/>
                </a:cxn>
                <a:cxn ang="0">
                  <a:pos x="T4" y="T5"/>
                </a:cxn>
                <a:cxn ang="0">
                  <a:pos x="T6" y="T7"/>
                </a:cxn>
                <a:cxn ang="0">
                  <a:pos x="T8" y="T9"/>
                </a:cxn>
                <a:cxn ang="0">
                  <a:pos x="T10" y="T11"/>
                </a:cxn>
              </a:cxnLst>
              <a:rect l="0" t="0" r="r" b="b"/>
              <a:pathLst>
                <a:path w="121" h="126">
                  <a:moveTo>
                    <a:pt x="110" y="0"/>
                  </a:moveTo>
                  <a:cubicBezTo>
                    <a:pt x="115" y="7"/>
                    <a:pt x="118" y="12"/>
                    <a:pt x="121" y="18"/>
                  </a:cubicBezTo>
                  <a:cubicBezTo>
                    <a:pt x="86" y="53"/>
                    <a:pt x="51" y="89"/>
                    <a:pt x="15" y="123"/>
                  </a:cubicBezTo>
                  <a:cubicBezTo>
                    <a:pt x="12" y="126"/>
                    <a:pt x="5" y="124"/>
                    <a:pt x="0" y="124"/>
                  </a:cubicBezTo>
                  <a:cubicBezTo>
                    <a:pt x="1" y="119"/>
                    <a:pt x="0" y="112"/>
                    <a:pt x="3" y="109"/>
                  </a:cubicBezTo>
                  <a:cubicBezTo>
                    <a:pt x="38" y="73"/>
                    <a:pt x="73" y="37"/>
                    <a:pt x="1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7" name="Freeform 142">
              <a:extLst>
                <a:ext uri="{FF2B5EF4-FFF2-40B4-BE49-F238E27FC236}">
                  <a16:creationId xmlns:a16="http://schemas.microsoft.com/office/drawing/2014/main" id="{28C05E32-EA4E-4400-813F-E7EA2E6C29EC}"/>
                </a:ext>
              </a:extLst>
            </p:cNvPr>
            <p:cNvSpPr>
              <a:spLocks/>
            </p:cNvSpPr>
            <p:nvPr/>
          </p:nvSpPr>
          <p:spPr bwMode="auto">
            <a:xfrm>
              <a:off x="3231" y="2420"/>
              <a:ext cx="129" cy="15"/>
            </a:xfrm>
            <a:custGeom>
              <a:avLst/>
              <a:gdLst>
                <a:gd name="T0" fmla="*/ 0 w 151"/>
                <a:gd name="T1" fmla="*/ 0 h 18"/>
                <a:gd name="T2" fmla="*/ 151 w 151"/>
                <a:gd name="T3" fmla="*/ 0 h 18"/>
                <a:gd name="T4" fmla="*/ 151 w 151"/>
                <a:gd name="T5" fmla="*/ 18 h 18"/>
                <a:gd name="T6" fmla="*/ 0 w 151"/>
                <a:gd name="T7" fmla="*/ 18 h 18"/>
                <a:gd name="T8" fmla="*/ 0 w 151"/>
                <a:gd name="T9" fmla="*/ 0 h 18"/>
              </a:gdLst>
              <a:ahLst/>
              <a:cxnLst>
                <a:cxn ang="0">
                  <a:pos x="T0" y="T1"/>
                </a:cxn>
                <a:cxn ang="0">
                  <a:pos x="T2" y="T3"/>
                </a:cxn>
                <a:cxn ang="0">
                  <a:pos x="T4" y="T5"/>
                </a:cxn>
                <a:cxn ang="0">
                  <a:pos x="T6" y="T7"/>
                </a:cxn>
                <a:cxn ang="0">
                  <a:pos x="T8" y="T9"/>
                </a:cxn>
              </a:cxnLst>
              <a:rect l="0" t="0" r="r" b="b"/>
              <a:pathLst>
                <a:path w="151" h="18">
                  <a:moveTo>
                    <a:pt x="0" y="0"/>
                  </a:moveTo>
                  <a:cubicBezTo>
                    <a:pt x="51" y="0"/>
                    <a:pt x="101" y="0"/>
                    <a:pt x="151" y="0"/>
                  </a:cubicBezTo>
                  <a:cubicBezTo>
                    <a:pt x="151" y="6"/>
                    <a:pt x="151" y="12"/>
                    <a:pt x="151" y="18"/>
                  </a:cubicBezTo>
                  <a:cubicBezTo>
                    <a:pt x="101" y="18"/>
                    <a:pt x="51" y="18"/>
                    <a:pt x="0" y="18"/>
                  </a:cubicBezTo>
                  <a:cubicBezTo>
                    <a:pt x="0" y="12"/>
                    <a:pt x="0" y="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8" name="Freeform 143">
              <a:extLst>
                <a:ext uri="{FF2B5EF4-FFF2-40B4-BE49-F238E27FC236}">
                  <a16:creationId xmlns:a16="http://schemas.microsoft.com/office/drawing/2014/main" id="{89736C9C-B07D-4BC8-856F-7B2864CA57E3}"/>
                </a:ext>
              </a:extLst>
            </p:cNvPr>
            <p:cNvSpPr>
              <a:spLocks/>
            </p:cNvSpPr>
            <p:nvPr/>
          </p:nvSpPr>
          <p:spPr bwMode="auto">
            <a:xfrm>
              <a:off x="434" y="2696"/>
              <a:ext cx="17" cy="139"/>
            </a:xfrm>
            <a:custGeom>
              <a:avLst/>
              <a:gdLst>
                <a:gd name="T0" fmla="*/ 0 w 20"/>
                <a:gd name="T1" fmla="*/ 0 h 162"/>
                <a:gd name="T2" fmla="*/ 20 w 20"/>
                <a:gd name="T3" fmla="*/ 0 h 162"/>
                <a:gd name="T4" fmla="*/ 20 w 20"/>
                <a:gd name="T5" fmla="*/ 49 h 162"/>
                <a:gd name="T6" fmla="*/ 16 w 20"/>
                <a:gd name="T7" fmla="*/ 128 h 162"/>
                <a:gd name="T8" fmla="*/ 16 w 20"/>
                <a:gd name="T9" fmla="*/ 152 h 162"/>
                <a:gd name="T10" fmla="*/ 11 w 20"/>
                <a:gd name="T11" fmla="*/ 162 h 162"/>
                <a:gd name="T12" fmla="*/ 1 w 20"/>
                <a:gd name="T13" fmla="*/ 151 h 162"/>
                <a:gd name="T14" fmla="*/ 0 w 20"/>
                <a:gd name="T15" fmla="*/ 0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62">
                  <a:moveTo>
                    <a:pt x="0" y="0"/>
                  </a:moveTo>
                  <a:cubicBezTo>
                    <a:pt x="7" y="0"/>
                    <a:pt x="13" y="0"/>
                    <a:pt x="20" y="0"/>
                  </a:cubicBezTo>
                  <a:cubicBezTo>
                    <a:pt x="20" y="16"/>
                    <a:pt x="20" y="33"/>
                    <a:pt x="20" y="49"/>
                  </a:cubicBezTo>
                  <a:cubicBezTo>
                    <a:pt x="19" y="76"/>
                    <a:pt x="17" y="102"/>
                    <a:pt x="16" y="128"/>
                  </a:cubicBezTo>
                  <a:cubicBezTo>
                    <a:pt x="16" y="136"/>
                    <a:pt x="17" y="144"/>
                    <a:pt x="16" y="152"/>
                  </a:cubicBezTo>
                  <a:cubicBezTo>
                    <a:pt x="16" y="156"/>
                    <a:pt x="12" y="159"/>
                    <a:pt x="11" y="162"/>
                  </a:cubicBezTo>
                  <a:cubicBezTo>
                    <a:pt x="7" y="158"/>
                    <a:pt x="1" y="155"/>
                    <a:pt x="1" y="151"/>
                  </a:cubicBezTo>
                  <a:cubicBezTo>
                    <a:pt x="0" y="101"/>
                    <a:pt x="0" y="5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39" name="Freeform 144">
              <a:extLst>
                <a:ext uri="{FF2B5EF4-FFF2-40B4-BE49-F238E27FC236}">
                  <a16:creationId xmlns:a16="http://schemas.microsoft.com/office/drawing/2014/main" id="{B7999433-95B4-430D-882E-70B481E158E0}"/>
                </a:ext>
              </a:extLst>
            </p:cNvPr>
            <p:cNvSpPr>
              <a:spLocks/>
            </p:cNvSpPr>
            <p:nvPr/>
          </p:nvSpPr>
          <p:spPr bwMode="auto">
            <a:xfrm>
              <a:off x="3433" y="962"/>
              <a:ext cx="104" cy="108"/>
            </a:xfrm>
            <a:custGeom>
              <a:avLst/>
              <a:gdLst>
                <a:gd name="T0" fmla="*/ 0 w 121"/>
                <a:gd name="T1" fmla="*/ 18 h 126"/>
                <a:gd name="T2" fmla="*/ 12 w 121"/>
                <a:gd name="T3" fmla="*/ 0 h 126"/>
                <a:gd name="T4" fmla="*/ 80 w 121"/>
                <a:gd name="T5" fmla="*/ 71 h 126"/>
                <a:gd name="T6" fmla="*/ 117 w 121"/>
                <a:gd name="T7" fmla="*/ 108 h 126"/>
                <a:gd name="T8" fmla="*/ 121 w 121"/>
                <a:gd name="T9" fmla="*/ 126 h 126"/>
                <a:gd name="T10" fmla="*/ 104 w 121"/>
                <a:gd name="T11" fmla="*/ 122 h 126"/>
                <a:gd name="T12" fmla="*/ 0 w 121"/>
                <a:gd name="T13" fmla="*/ 18 h 126"/>
              </a:gdLst>
              <a:ahLst/>
              <a:cxnLst>
                <a:cxn ang="0">
                  <a:pos x="T0" y="T1"/>
                </a:cxn>
                <a:cxn ang="0">
                  <a:pos x="T2" y="T3"/>
                </a:cxn>
                <a:cxn ang="0">
                  <a:pos x="T4" y="T5"/>
                </a:cxn>
                <a:cxn ang="0">
                  <a:pos x="T6" y="T7"/>
                </a:cxn>
                <a:cxn ang="0">
                  <a:pos x="T8" y="T9"/>
                </a:cxn>
                <a:cxn ang="0">
                  <a:pos x="T10" y="T11"/>
                </a:cxn>
                <a:cxn ang="0">
                  <a:pos x="T12" y="T13"/>
                </a:cxn>
              </a:cxnLst>
              <a:rect l="0" t="0" r="r" b="b"/>
              <a:pathLst>
                <a:path w="121" h="126">
                  <a:moveTo>
                    <a:pt x="0" y="18"/>
                  </a:moveTo>
                  <a:cubicBezTo>
                    <a:pt x="4" y="13"/>
                    <a:pt x="7" y="8"/>
                    <a:pt x="12" y="0"/>
                  </a:cubicBezTo>
                  <a:cubicBezTo>
                    <a:pt x="35" y="24"/>
                    <a:pt x="58" y="48"/>
                    <a:pt x="80" y="71"/>
                  </a:cubicBezTo>
                  <a:cubicBezTo>
                    <a:pt x="93" y="83"/>
                    <a:pt x="106" y="95"/>
                    <a:pt x="117" y="108"/>
                  </a:cubicBezTo>
                  <a:cubicBezTo>
                    <a:pt x="121" y="112"/>
                    <a:pt x="120" y="120"/>
                    <a:pt x="121" y="126"/>
                  </a:cubicBezTo>
                  <a:cubicBezTo>
                    <a:pt x="116" y="125"/>
                    <a:pt x="108" y="126"/>
                    <a:pt x="104" y="122"/>
                  </a:cubicBezTo>
                  <a:cubicBezTo>
                    <a:pt x="70" y="88"/>
                    <a:pt x="36" y="54"/>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0" name="Freeform 145">
              <a:extLst>
                <a:ext uri="{FF2B5EF4-FFF2-40B4-BE49-F238E27FC236}">
                  <a16:creationId xmlns:a16="http://schemas.microsoft.com/office/drawing/2014/main" id="{093F7ED0-222D-4D61-BBC3-6D6857AFBB33}"/>
                </a:ext>
              </a:extLst>
            </p:cNvPr>
            <p:cNvSpPr>
              <a:spLocks/>
            </p:cNvSpPr>
            <p:nvPr/>
          </p:nvSpPr>
          <p:spPr bwMode="auto">
            <a:xfrm>
              <a:off x="2370" y="910"/>
              <a:ext cx="24" cy="96"/>
            </a:xfrm>
            <a:custGeom>
              <a:avLst/>
              <a:gdLst>
                <a:gd name="T0" fmla="*/ 28 w 28"/>
                <a:gd name="T1" fmla="*/ 106 h 112"/>
                <a:gd name="T2" fmla="*/ 0 w 28"/>
                <a:gd name="T3" fmla="*/ 112 h 112"/>
                <a:gd name="T4" fmla="*/ 0 w 28"/>
                <a:gd name="T5" fmla="*/ 75 h 112"/>
                <a:gd name="T6" fmla="*/ 0 w 28"/>
                <a:gd name="T7" fmla="*/ 39 h 112"/>
                <a:gd name="T8" fmla="*/ 28 w 28"/>
                <a:gd name="T9" fmla="*/ 0 h 112"/>
                <a:gd name="T10" fmla="*/ 28 w 28"/>
                <a:gd name="T11" fmla="*/ 106 h 112"/>
              </a:gdLst>
              <a:ahLst/>
              <a:cxnLst>
                <a:cxn ang="0">
                  <a:pos x="T0" y="T1"/>
                </a:cxn>
                <a:cxn ang="0">
                  <a:pos x="T2" y="T3"/>
                </a:cxn>
                <a:cxn ang="0">
                  <a:pos x="T4" y="T5"/>
                </a:cxn>
                <a:cxn ang="0">
                  <a:pos x="T6" y="T7"/>
                </a:cxn>
                <a:cxn ang="0">
                  <a:pos x="T8" y="T9"/>
                </a:cxn>
                <a:cxn ang="0">
                  <a:pos x="T10" y="T11"/>
                </a:cxn>
              </a:cxnLst>
              <a:rect l="0" t="0" r="r" b="b"/>
              <a:pathLst>
                <a:path w="28" h="112">
                  <a:moveTo>
                    <a:pt x="28" y="106"/>
                  </a:moveTo>
                  <a:cubicBezTo>
                    <a:pt x="19" y="108"/>
                    <a:pt x="11" y="110"/>
                    <a:pt x="0" y="112"/>
                  </a:cubicBezTo>
                  <a:cubicBezTo>
                    <a:pt x="0" y="99"/>
                    <a:pt x="0" y="87"/>
                    <a:pt x="0" y="75"/>
                  </a:cubicBezTo>
                  <a:cubicBezTo>
                    <a:pt x="0" y="63"/>
                    <a:pt x="0" y="51"/>
                    <a:pt x="0" y="39"/>
                  </a:cubicBezTo>
                  <a:cubicBezTo>
                    <a:pt x="0" y="12"/>
                    <a:pt x="0" y="12"/>
                    <a:pt x="28" y="0"/>
                  </a:cubicBezTo>
                  <a:cubicBezTo>
                    <a:pt x="28" y="35"/>
                    <a:pt x="28" y="70"/>
                    <a:pt x="28" y="1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1" name="Freeform 146">
              <a:extLst>
                <a:ext uri="{FF2B5EF4-FFF2-40B4-BE49-F238E27FC236}">
                  <a16:creationId xmlns:a16="http://schemas.microsoft.com/office/drawing/2014/main" id="{24EE72F8-4324-4F9C-AF5A-83AA6D5F039A}"/>
                </a:ext>
              </a:extLst>
            </p:cNvPr>
            <p:cNvSpPr>
              <a:spLocks/>
            </p:cNvSpPr>
            <p:nvPr/>
          </p:nvSpPr>
          <p:spPr bwMode="auto">
            <a:xfrm>
              <a:off x="811" y="2696"/>
              <a:ext cx="16" cy="150"/>
            </a:xfrm>
            <a:custGeom>
              <a:avLst/>
              <a:gdLst>
                <a:gd name="T0" fmla="*/ 1 w 19"/>
                <a:gd name="T1" fmla="*/ 0 h 175"/>
                <a:gd name="T2" fmla="*/ 19 w 19"/>
                <a:gd name="T3" fmla="*/ 0 h 175"/>
                <a:gd name="T4" fmla="*/ 19 w 19"/>
                <a:gd name="T5" fmla="*/ 175 h 175"/>
                <a:gd name="T6" fmla="*/ 0 w 19"/>
                <a:gd name="T7" fmla="*/ 138 h 175"/>
                <a:gd name="T8" fmla="*/ 1 w 19"/>
                <a:gd name="T9" fmla="*/ 16 h 175"/>
                <a:gd name="T10" fmla="*/ 1 w 19"/>
                <a:gd name="T11" fmla="*/ 0 h 175"/>
              </a:gdLst>
              <a:ahLst/>
              <a:cxnLst>
                <a:cxn ang="0">
                  <a:pos x="T0" y="T1"/>
                </a:cxn>
                <a:cxn ang="0">
                  <a:pos x="T2" y="T3"/>
                </a:cxn>
                <a:cxn ang="0">
                  <a:pos x="T4" y="T5"/>
                </a:cxn>
                <a:cxn ang="0">
                  <a:pos x="T6" y="T7"/>
                </a:cxn>
                <a:cxn ang="0">
                  <a:pos x="T8" y="T9"/>
                </a:cxn>
                <a:cxn ang="0">
                  <a:pos x="T10" y="T11"/>
                </a:cxn>
              </a:cxnLst>
              <a:rect l="0" t="0" r="r" b="b"/>
              <a:pathLst>
                <a:path w="19" h="175">
                  <a:moveTo>
                    <a:pt x="1" y="0"/>
                  </a:moveTo>
                  <a:cubicBezTo>
                    <a:pt x="8" y="0"/>
                    <a:pt x="13" y="0"/>
                    <a:pt x="19" y="0"/>
                  </a:cubicBezTo>
                  <a:cubicBezTo>
                    <a:pt x="19" y="58"/>
                    <a:pt x="19" y="116"/>
                    <a:pt x="19" y="175"/>
                  </a:cubicBezTo>
                  <a:cubicBezTo>
                    <a:pt x="6" y="166"/>
                    <a:pt x="0" y="155"/>
                    <a:pt x="0" y="138"/>
                  </a:cubicBezTo>
                  <a:cubicBezTo>
                    <a:pt x="2" y="98"/>
                    <a:pt x="1" y="57"/>
                    <a:pt x="1" y="16"/>
                  </a:cubicBezTo>
                  <a:cubicBezTo>
                    <a:pt x="1" y="11"/>
                    <a:pt x="1" y="6"/>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2" name="Freeform 147">
              <a:extLst>
                <a:ext uri="{FF2B5EF4-FFF2-40B4-BE49-F238E27FC236}">
                  <a16:creationId xmlns:a16="http://schemas.microsoft.com/office/drawing/2014/main" id="{BBFABE80-B74F-445A-80C3-7F082FEFFB22}"/>
                </a:ext>
              </a:extLst>
            </p:cNvPr>
            <p:cNvSpPr>
              <a:spLocks/>
            </p:cNvSpPr>
            <p:nvPr/>
          </p:nvSpPr>
          <p:spPr bwMode="auto">
            <a:xfrm>
              <a:off x="3197" y="2868"/>
              <a:ext cx="63" cy="61"/>
            </a:xfrm>
            <a:custGeom>
              <a:avLst/>
              <a:gdLst>
                <a:gd name="T0" fmla="*/ 31 w 74"/>
                <a:gd name="T1" fmla="*/ 71 h 71"/>
                <a:gd name="T2" fmla="*/ 0 w 74"/>
                <a:gd name="T3" fmla="*/ 9 h 71"/>
                <a:gd name="T4" fmla="*/ 63 w 74"/>
                <a:gd name="T5" fmla="*/ 0 h 71"/>
                <a:gd name="T6" fmla="*/ 73 w 74"/>
                <a:gd name="T7" fmla="*/ 20 h 71"/>
                <a:gd name="T8" fmla="*/ 71 w 74"/>
                <a:gd name="T9" fmla="*/ 30 h 71"/>
                <a:gd name="T10" fmla="*/ 31 w 74"/>
                <a:gd name="T11" fmla="*/ 71 h 71"/>
              </a:gdLst>
              <a:ahLst/>
              <a:cxnLst>
                <a:cxn ang="0">
                  <a:pos x="T0" y="T1"/>
                </a:cxn>
                <a:cxn ang="0">
                  <a:pos x="T2" y="T3"/>
                </a:cxn>
                <a:cxn ang="0">
                  <a:pos x="T4" y="T5"/>
                </a:cxn>
                <a:cxn ang="0">
                  <a:pos x="T6" y="T7"/>
                </a:cxn>
                <a:cxn ang="0">
                  <a:pos x="T8" y="T9"/>
                </a:cxn>
                <a:cxn ang="0">
                  <a:pos x="T10" y="T11"/>
                </a:cxn>
              </a:cxnLst>
              <a:rect l="0" t="0" r="r" b="b"/>
              <a:pathLst>
                <a:path w="74" h="71">
                  <a:moveTo>
                    <a:pt x="31" y="71"/>
                  </a:moveTo>
                  <a:cubicBezTo>
                    <a:pt x="20" y="48"/>
                    <a:pt x="10" y="29"/>
                    <a:pt x="0" y="9"/>
                  </a:cubicBezTo>
                  <a:cubicBezTo>
                    <a:pt x="23" y="5"/>
                    <a:pt x="42" y="3"/>
                    <a:pt x="63" y="0"/>
                  </a:cubicBezTo>
                  <a:cubicBezTo>
                    <a:pt x="66" y="6"/>
                    <a:pt x="70" y="13"/>
                    <a:pt x="73" y="20"/>
                  </a:cubicBezTo>
                  <a:cubicBezTo>
                    <a:pt x="74" y="22"/>
                    <a:pt x="73" y="27"/>
                    <a:pt x="71" y="30"/>
                  </a:cubicBezTo>
                  <a:cubicBezTo>
                    <a:pt x="59" y="42"/>
                    <a:pt x="47" y="55"/>
                    <a:pt x="31"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3" name="Freeform 148">
              <a:extLst>
                <a:ext uri="{FF2B5EF4-FFF2-40B4-BE49-F238E27FC236}">
                  <a16:creationId xmlns:a16="http://schemas.microsoft.com/office/drawing/2014/main" id="{B19F2AB8-3287-40BF-BF3F-09F7AED0DF87}"/>
                </a:ext>
              </a:extLst>
            </p:cNvPr>
            <p:cNvSpPr>
              <a:spLocks/>
            </p:cNvSpPr>
            <p:nvPr/>
          </p:nvSpPr>
          <p:spPr bwMode="auto">
            <a:xfrm>
              <a:off x="1784" y="2857"/>
              <a:ext cx="43" cy="119"/>
            </a:xfrm>
            <a:custGeom>
              <a:avLst/>
              <a:gdLst>
                <a:gd name="T0" fmla="*/ 50 w 50"/>
                <a:gd name="T1" fmla="*/ 140 h 140"/>
                <a:gd name="T2" fmla="*/ 3 w 50"/>
                <a:gd name="T3" fmla="*/ 34 h 140"/>
                <a:gd name="T4" fmla="*/ 26 w 50"/>
                <a:gd name="T5" fmla="*/ 0 h 140"/>
                <a:gd name="T6" fmla="*/ 50 w 50"/>
                <a:gd name="T7" fmla="*/ 140 h 140"/>
              </a:gdLst>
              <a:ahLst/>
              <a:cxnLst>
                <a:cxn ang="0">
                  <a:pos x="T0" y="T1"/>
                </a:cxn>
                <a:cxn ang="0">
                  <a:pos x="T2" y="T3"/>
                </a:cxn>
                <a:cxn ang="0">
                  <a:pos x="T4" y="T5"/>
                </a:cxn>
                <a:cxn ang="0">
                  <a:pos x="T6" y="T7"/>
                </a:cxn>
              </a:cxnLst>
              <a:rect l="0" t="0" r="r" b="b"/>
              <a:pathLst>
                <a:path w="50" h="140">
                  <a:moveTo>
                    <a:pt x="50" y="140"/>
                  </a:moveTo>
                  <a:cubicBezTo>
                    <a:pt x="27" y="108"/>
                    <a:pt x="9" y="73"/>
                    <a:pt x="3" y="34"/>
                  </a:cubicBezTo>
                  <a:cubicBezTo>
                    <a:pt x="0" y="13"/>
                    <a:pt x="4" y="9"/>
                    <a:pt x="26" y="0"/>
                  </a:cubicBezTo>
                  <a:cubicBezTo>
                    <a:pt x="34" y="47"/>
                    <a:pt x="42" y="94"/>
                    <a:pt x="50"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4" name="Freeform 149">
              <a:extLst>
                <a:ext uri="{FF2B5EF4-FFF2-40B4-BE49-F238E27FC236}">
                  <a16:creationId xmlns:a16="http://schemas.microsoft.com/office/drawing/2014/main" id="{322868F7-6A80-4644-8749-5B890D00B01A}"/>
                </a:ext>
              </a:extLst>
            </p:cNvPr>
            <p:cNvSpPr>
              <a:spLocks/>
            </p:cNvSpPr>
            <p:nvPr/>
          </p:nvSpPr>
          <p:spPr bwMode="auto">
            <a:xfrm>
              <a:off x="3333" y="2868"/>
              <a:ext cx="59" cy="58"/>
            </a:xfrm>
            <a:custGeom>
              <a:avLst/>
              <a:gdLst>
                <a:gd name="T0" fmla="*/ 39 w 69"/>
                <a:gd name="T1" fmla="*/ 68 h 68"/>
                <a:gd name="T2" fmla="*/ 3 w 69"/>
                <a:gd name="T3" fmla="*/ 30 h 68"/>
                <a:gd name="T4" fmla="*/ 1 w 69"/>
                <a:gd name="T5" fmla="*/ 17 h 68"/>
                <a:gd name="T6" fmla="*/ 9 w 69"/>
                <a:gd name="T7" fmla="*/ 0 h 68"/>
                <a:gd name="T8" fmla="*/ 69 w 69"/>
                <a:gd name="T9" fmla="*/ 8 h 68"/>
                <a:gd name="T10" fmla="*/ 39 w 69"/>
                <a:gd name="T11" fmla="*/ 68 h 68"/>
              </a:gdLst>
              <a:ahLst/>
              <a:cxnLst>
                <a:cxn ang="0">
                  <a:pos x="T0" y="T1"/>
                </a:cxn>
                <a:cxn ang="0">
                  <a:pos x="T2" y="T3"/>
                </a:cxn>
                <a:cxn ang="0">
                  <a:pos x="T4" y="T5"/>
                </a:cxn>
                <a:cxn ang="0">
                  <a:pos x="T6" y="T7"/>
                </a:cxn>
                <a:cxn ang="0">
                  <a:pos x="T8" y="T9"/>
                </a:cxn>
                <a:cxn ang="0">
                  <a:pos x="T10" y="T11"/>
                </a:cxn>
              </a:cxnLst>
              <a:rect l="0" t="0" r="r" b="b"/>
              <a:pathLst>
                <a:path w="69" h="68">
                  <a:moveTo>
                    <a:pt x="39" y="68"/>
                  </a:moveTo>
                  <a:cubicBezTo>
                    <a:pt x="26" y="55"/>
                    <a:pt x="14" y="43"/>
                    <a:pt x="3" y="30"/>
                  </a:cubicBezTo>
                  <a:cubicBezTo>
                    <a:pt x="0" y="27"/>
                    <a:pt x="0" y="21"/>
                    <a:pt x="1" y="17"/>
                  </a:cubicBezTo>
                  <a:cubicBezTo>
                    <a:pt x="3" y="11"/>
                    <a:pt x="6" y="6"/>
                    <a:pt x="9" y="0"/>
                  </a:cubicBezTo>
                  <a:cubicBezTo>
                    <a:pt x="29" y="3"/>
                    <a:pt x="48" y="5"/>
                    <a:pt x="69" y="8"/>
                  </a:cubicBezTo>
                  <a:cubicBezTo>
                    <a:pt x="66" y="31"/>
                    <a:pt x="56" y="50"/>
                    <a:pt x="39"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5" name="Freeform 150">
              <a:extLst>
                <a:ext uri="{FF2B5EF4-FFF2-40B4-BE49-F238E27FC236}">
                  <a16:creationId xmlns:a16="http://schemas.microsoft.com/office/drawing/2014/main" id="{B5518CC0-439E-4D09-B778-D22C2CDCFCB3}"/>
                </a:ext>
              </a:extLst>
            </p:cNvPr>
            <p:cNvSpPr>
              <a:spLocks/>
            </p:cNvSpPr>
            <p:nvPr/>
          </p:nvSpPr>
          <p:spPr bwMode="auto">
            <a:xfrm>
              <a:off x="457" y="2037"/>
              <a:ext cx="51" cy="96"/>
            </a:xfrm>
            <a:custGeom>
              <a:avLst/>
              <a:gdLst>
                <a:gd name="T0" fmla="*/ 50 w 60"/>
                <a:gd name="T1" fmla="*/ 0 h 113"/>
                <a:gd name="T2" fmla="*/ 23 w 60"/>
                <a:gd name="T3" fmla="*/ 113 h 113"/>
                <a:gd name="T4" fmla="*/ 0 w 60"/>
                <a:gd name="T5" fmla="*/ 100 h 113"/>
                <a:gd name="T6" fmla="*/ 36 w 60"/>
                <a:gd name="T7" fmla="*/ 11 h 113"/>
                <a:gd name="T8" fmla="*/ 50 w 60"/>
                <a:gd name="T9" fmla="*/ 0 h 113"/>
              </a:gdLst>
              <a:ahLst/>
              <a:cxnLst>
                <a:cxn ang="0">
                  <a:pos x="T0" y="T1"/>
                </a:cxn>
                <a:cxn ang="0">
                  <a:pos x="T2" y="T3"/>
                </a:cxn>
                <a:cxn ang="0">
                  <a:pos x="T4" y="T5"/>
                </a:cxn>
                <a:cxn ang="0">
                  <a:pos x="T6" y="T7"/>
                </a:cxn>
                <a:cxn ang="0">
                  <a:pos x="T8" y="T9"/>
                </a:cxn>
              </a:cxnLst>
              <a:rect l="0" t="0" r="r" b="b"/>
              <a:pathLst>
                <a:path w="60" h="113">
                  <a:moveTo>
                    <a:pt x="50" y="0"/>
                  </a:moveTo>
                  <a:cubicBezTo>
                    <a:pt x="60" y="44"/>
                    <a:pt x="44" y="79"/>
                    <a:pt x="23" y="113"/>
                  </a:cubicBezTo>
                  <a:cubicBezTo>
                    <a:pt x="16" y="109"/>
                    <a:pt x="9" y="105"/>
                    <a:pt x="0" y="100"/>
                  </a:cubicBezTo>
                  <a:cubicBezTo>
                    <a:pt x="12" y="70"/>
                    <a:pt x="24" y="40"/>
                    <a:pt x="36" y="11"/>
                  </a:cubicBezTo>
                  <a:cubicBezTo>
                    <a:pt x="38" y="6"/>
                    <a:pt x="45" y="4"/>
                    <a:pt x="5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6" name="Freeform 151">
              <a:extLst>
                <a:ext uri="{FF2B5EF4-FFF2-40B4-BE49-F238E27FC236}">
                  <a16:creationId xmlns:a16="http://schemas.microsoft.com/office/drawing/2014/main" id="{F9673595-6B66-4AC3-9353-33336E71E3FD}"/>
                </a:ext>
              </a:extLst>
            </p:cNvPr>
            <p:cNvSpPr>
              <a:spLocks/>
            </p:cNvSpPr>
            <p:nvPr/>
          </p:nvSpPr>
          <p:spPr bwMode="auto">
            <a:xfrm>
              <a:off x="2691" y="2245"/>
              <a:ext cx="47" cy="130"/>
            </a:xfrm>
            <a:custGeom>
              <a:avLst/>
              <a:gdLst>
                <a:gd name="T0" fmla="*/ 46 w 55"/>
                <a:gd name="T1" fmla="*/ 152 h 152"/>
                <a:gd name="T2" fmla="*/ 34 w 55"/>
                <a:gd name="T3" fmla="*/ 134 h 152"/>
                <a:gd name="T4" fmla="*/ 4 w 55"/>
                <a:gd name="T5" fmla="*/ 31 h 152"/>
                <a:gd name="T6" fmla="*/ 16 w 55"/>
                <a:gd name="T7" fmla="*/ 0 h 152"/>
                <a:gd name="T8" fmla="*/ 29 w 55"/>
                <a:gd name="T9" fmla="*/ 44 h 152"/>
                <a:gd name="T10" fmla="*/ 53 w 55"/>
                <a:gd name="T11" fmla="*/ 128 h 152"/>
                <a:gd name="T12" fmla="*/ 53 w 55"/>
                <a:gd name="T13" fmla="*/ 150 h 152"/>
                <a:gd name="T14" fmla="*/ 46 w 55"/>
                <a:gd name="T15" fmla="*/ 152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52">
                  <a:moveTo>
                    <a:pt x="46" y="152"/>
                  </a:moveTo>
                  <a:cubicBezTo>
                    <a:pt x="42" y="146"/>
                    <a:pt x="36" y="141"/>
                    <a:pt x="34" y="134"/>
                  </a:cubicBezTo>
                  <a:cubicBezTo>
                    <a:pt x="24" y="100"/>
                    <a:pt x="15" y="65"/>
                    <a:pt x="4" y="31"/>
                  </a:cubicBezTo>
                  <a:cubicBezTo>
                    <a:pt x="0" y="18"/>
                    <a:pt x="5" y="10"/>
                    <a:pt x="16" y="0"/>
                  </a:cubicBezTo>
                  <a:cubicBezTo>
                    <a:pt x="21" y="16"/>
                    <a:pt x="25" y="30"/>
                    <a:pt x="29" y="44"/>
                  </a:cubicBezTo>
                  <a:cubicBezTo>
                    <a:pt x="37" y="72"/>
                    <a:pt x="46" y="100"/>
                    <a:pt x="53" y="128"/>
                  </a:cubicBezTo>
                  <a:cubicBezTo>
                    <a:pt x="55" y="135"/>
                    <a:pt x="53" y="142"/>
                    <a:pt x="53" y="150"/>
                  </a:cubicBezTo>
                  <a:cubicBezTo>
                    <a:pt x="51" y="151"/>
                    <a:pt x="48" y="151"/>
                    <a:pt x="46"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7" name="Freeform 152">
              <a:extLst>
                <a:ext uri="{FF2B5EF4-FFF2-40B4-BE49-F238E27FC236}">
                  <a16:creationId xmlns:a16="http://schemas.microsoft.com/office/drawing/2014/main" id="{65D45E21-BA92-4076-9CCE-6FB3DC876732}"/>
                </a:ext>
              </a:extLst>
            </p:cNvPr>
            <p:cNvSpPr>
              <a:spLocks/>
            </p:cNvSpPr>
            <p:nvPr/>
          </p:nvSpPr>
          <p:spPr bwMode="auto">
            <a:xfrm>
              <a:off x="2490" y="2246"/>
              <a:ext cx="47" cy="129"/>
            </a:xfrm>
            <a:custGeom>
              <a:avLst/>
              <a:gdLst>
                <a:gd name="T0" fmla="*/ 40 w 55"/>
                <a:gd name="T1" fmla="*/ 0 h 151"/>
                <a:gd name="T2" fmla="*/ 51 w 55"/>
                <a:gd name="T3" fmla="*/ 31 h 151"/>
                <a:gd name="T4" fmla="*/ 20 w 55"/>
                <a:gd name="T5" fmla="*/ 134 h 151"/>
                <a:gd name="T6" fmla="*/ 9 w 55"/>
                <a:gd name="T7" fmla="*/ 151 h 151"/>
                <a:gd name="T8" fmla="*/ 3 w 55"/>
                <a:gd name="T9" fmla="*/ 150 h 151"/>
                <a:gd name="T10" fmla="*/ 1 w 55"/>
                <a:gd name="T11" fmla="*/ 132 h 151"/>
                <a:gd name="T12" fmla="*/ 37 w 55"/>
                <a:gd name="T13" fmla="*/ 6 h 151"/>
                <a:gd name="T14" fmla="*/ 40 w 55"/>
                <a:gd name="T15" fmla="*/ 0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51">
                  <a:moveTo>
                    <a:pt x="40" y="0"/>
                  </a:moveTo>
                  <a:cubicBezTo>
                    <a:pt x="51" y="9"/>
                    <a:pt x="55" y="18"/>
                    <a:pt x="51" y="31"/>
                  </a:cubicBezTo>
                  <a:cubicBezTo>
                    <a:pt x="40" y="65"/>
                    <a:pt x="31" y="100"/>
                    <a:pt x="20" y="134"/>
                  </a:cubicBezTo>
                  <a:cubicBezTo>
                    <a:pt x="18" y="140"/>
                    <a:pt x="13" y="145"/>
                    <a:pt x="9" y="151"/>
                  </a:cubicBezTo>
                  <a:cubicBezTo>
                    <a:pt x="7" y="151"/>
                    <a:pt x="5" y="150"/>
                    <a:pt x="3" y="150"/>
                  </a:cubicBezTo>
                  <a:cubicBezTo>
                    <a:pt x="2" y="144"/>
                    <a:pt x="0" y="137"/>
                    <a:pt x="1" y="132"/>
                  </a:cubicBezTo>
                  <a:cubicBezTo>
                    <a:pt x="13" y="90"/>
                    <a:pt x="25" y="48"/>
                    <a:pt x="37" y="6"/>
                  </a:cubicBezTo>
                  <a:cubicBezTo>
                    <a:pt x="37" y="4"/>
                    <a:pt x="38" y="3"/>
                    <a:pt x="4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8" name="Freeform 153">
              <a:extLst>
                <a:ext uri="{FF2B5EF4-FFF2-40B4-BE49-F238E27FC236}">
                  <a16:creationId xmlns:a16="http://schemas.microsoft.com/office/drawing/2014/main" id="{E7EE0C5B-6E88-4D07-8891-95443ACB9926}"/>
                </a:ext>
              </a:extLst>
            </p:cNvPr>
            <p:cNvSpPr>
              <a:spLocks/>
            </p:cNvSpPr>
            <p:nvPr/>
          </p:nvSpPr>
          <p:spPr bwMode="auto">
            <a:xfrm>
              <a:off x="560" y="2696"/>
              <a:ext cx="17" cy="141"/>
            </a:xfrm>
            <a:custGeom>
              <a:avLst/>
              <a:gdLst>
                <a:gd name="T0" fmla="*/ 0 w 19"/>
                <a:gd name="T1" fmla="*/ 0 h 165"/>
                <a:gd name="T2" fmla="*/ 19 w 19"/>
                <a:gd name="T3" fmla="*/ 0 h 165"/>
                <a:gd name="T4" fmla="*/ 19 w 19"/>
                <a:gd name="T5" fmla="*/ 66 h 165"/>
                <a:gd name="T6" fmla="*/ 18 w 19"/>
                <a:gd name="T7" fmla="*/ 152 h 165"/>
                <a:gd name="T8" fmla="*/ 10 w 19"/>
                <a:gd name="T9" fmla="*/ 165 h 165"/>
                <a:gd name="T10" fmla="*/ 0 w 19"/>
                <a:gd name="T11" fmla="*/ 153 h 165"/>
                <a:gd name="T12" fmla="*/ 0 w 19"/>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19" h="165">
                  <a:moveTo>
                    <a:pt x="0" y="0"/>
                  </a:moveTo>
                  <a:cubicBezTo>
                    <a:pt x="7" y="0"/>
                    <a:pt x="12" y="0"/>
                    <a:pt x="19" y="0"/>
                  </a:cubicBezTo>
                  <a:cubicBezTo>
                    <a:pt x="19" y="22"/>
                    <a:pt x="19" y="44"/>
                    <a:pt x="19" y="66"/>
                  </a:cubicBezTo>
                  <a:cubicBezTo>
                    <a:pt x="19" y="94"/>
                    <a:pt x="19" y="123"/>
                    <a:pt x="18" y="152"/>
                  </a:cubicBezTo>
                  <a:cubicBezTo>
                    <a:pt x="18" y="156"/>
                    <a:pt x="13" y="160"/>
                    <a:pt x="10" y="165"/>
                  </a:cubicBezTo>
                  <a:cubicBezTo>
                    <a:pt x="7" y="161"/>
                    <a:pt x="0" y="157"/>
                    <a:pt x="0" y="153"/>
                  </a:cubicBezTo>
                  <a:cubicBezTo>
                    <a:pt x="0" y="102"/>
                    <a:pt x="0" y="5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49" name="Freeform 154">
              <a:extLst>
                <a:ext uri="{FF2B5EF4-FFF2-40B4-BE49-F238E27FC236}">
                  <a16:creationId xmlns:a16="http://schemas.microsoft.com/office/drawing/2014/main" id="{18F4A2AA-A203-4F89-B49D-905D010BA2C5}"/>
                </a:ext>
              </a:extLst>
            </p:cNvPr>
            <p:cNvSpPr>
              <a:spLocks/>
            </p:cNvSpPr>
            <p:nvPr/>
          </p:nvSpPr>
          <p:spPr bwMode="auto">
            <a:xfrm>
              <a:off x="1880" y="1592"/>
              <a:ext cx="70" cy="115"/>
            </a:xfrm>
            <a:custGeom>
              <a:avLst/>
              <a:gdLst>
                <a:gd name="T0" fmla="*/ 0 w 82"/>
                <a:gd name="T1" fmla="*/ 130 h 135"/>
                <a:gd name="T2" fmla="*/ 24 w 82"/>
                <a:gd name="T3" fmla="*/ 84 h 135"/>
                <a:gd name="T4" fmla="*/ 63 w 82"/>
                <a:gd name="T5" fmla="*/ 8 h 135"/>
                <a:gd name="T6" fmla="*/ 77 w 82"/>
                <a:gd name="T7" fmla="*/ 0 h 135"/>
                <a:gd name="T8" fmla="*/ 80 w 82"/>
                <a:gd name="T9" fmla="*/ 16 h 135"/>
                <a:gd name="T10" fmla="*/ 23 w 82"/>
                <a:gd name="T11" fmla="*/ 126 h 135"/>
                <a:gd name="T12" fmla="*/ 3 w 82"/>
                <a:gd name="T13" fmla="*/ 135 h 135"/>
                <a:gd name="T14" fmla="*/ 0 w 82"/>
                <a:gd name="T15" fmla="*/ 130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35">
                  <a:moveTo>
                    <a:pt x="0" y="130"/>
                  </a:moveTo>
                  <a:cubicBezTo>
                    <a:pt x="8" y="115"/>
                    <a:pt x="16" y="99"/>
                    <a:pt x="24" y="84"/>
                  </a:cubicBezTo>
                  <a:cubicBezTo>
                    <a:pt x="37" y="59"/>
                    <a:pt x="49" y="33"/>
                    <a:pt x="63" y="8"/>
                  </a:cubicBezTo>
                  <a:cubicBezTo>
                    <a:pt x="65" y="4"/>
                    <a:pt x="73" y="3"/>
                    <a:pt x="77" y="0"/>
                  </a:cubicBezTo>
                  <a:cubicBezTo>
                    <a:pt x="78" y="5"/>
                    <a:pt x="82" y="12"/>
                    <a:pt x="80" y="16"/>
                  </a:cubicBezTo>
                  <a:cubicBezTo>
                    <a:pt x="62" y="53"/>
                    <a:pt x="43" y="90"/>
                    <a:pt x="23" y="126"/>
                  </a:cubicBezTo>
                  <a:cubicBezTo>
                    <a:pt x="21" y="131"/>
                    <a:pt x="10" y="132"/>
                    <a:pt x="3" y="135"/>
                  </a:cubicBezTo>
                  <a:cubicBezTo>
                    <a:pt x="2" y="133"/>
                    <a:pt x="1" y="132"/>
                    <a:pt x="0"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0" name="Freeform 155">
              <a:extLst>
                <a:ext uri="{FF2B5EF4-FFF2-40B4-BE49-F238E27FC236}">
                  <a16:creationId xmlns:a16="http://schemas.microsoft.com/office/drawing/2014/main" id="{F9DB80C4-FB32-47AE-8B7A-2B3CE1F652BF}"/>
                </a:ext>
              </a:extLst>
            </p:cNvPr>
            <p:cNvSpPr>
              <a:spLocks/>
            </p:cNvSpPr>
            <p:nvPr/>
          </p:nvSpPr>
          <p:spPr bwMode="auto">
            <a:xfrm>
              <a:off x="1769" y="1557"/>
              <a:ext cx="106" cy="82"/>
            </a:xfrm>
            <a:custGeom>
              <a:avLst/>
              <a:gdLst>
                <a:gd name="T0" fmla="*/ 125 w 125"/>
                <a:gd name="T1" fmla="*/ 2 h 96"/>
                <a:gd name="T2" fmla="*/ 107 w 125"/>
                <a:gd name="T3" fmla="*/ 26 h 96"/>
                <a:gd name="T4" fmla="*/ 12 w 125"/>
                <a:gd name="T5" fmla="*/ 96 h 96"/>
                <a:gd name="T6" fmla="*/ 0 w 125"/>
                <a:gd name="T7" fmla="*/ 81 h 96"/>
                <a:gd name="T8" fmla="*/ 82 w 125"/>
                <a:gd name="T9" fmla="*/ 22 h 96"/>
                <a:gd name="T10" fmla="*/ 103 w 125"/>
                <a:gd name="T11" fmla="*/ 7 h 96"/>
                <a:gd name="T12" fmla="*/ 125 w 125"/>
                <a:gd name="T13" fmla="*/ 0 h 96"/>
                <a:gd name="T14" fmla="*/ 125 w 125"/>
                <a:gd name="T15" fmla="*/ 2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96">
                  <a:moveTo>
                    <a:pt x="125" y="2"/>
                  </a:moveTo>
                  <a:cubicBezTo>
                    <a:pt x="119" y="10"/>
                    <a:pt x="115" y="20"/>
                    <a:pt x="107" y="26"/>
                  </a:cubicBezTo>
                  <a:cubicBezTo>
                    <a:pt x="76" y="50"/>
                    <a:pt x="45" y="72"/>
                    <a:pt x="12" y="96"/>
                  </a:cubicBezTo>
                  <a:cubicBezTo>
                    <a:pt x="8" y="91"/>
                    <a:pt x="5" y="87"/>
                    <a:pt x="0" y="81"/>
                  </a:cubicBezTo>
                  <a:cubicBezTo>
                    <a:pt x="28" y="61"/>
                    <a:pt x="55" y="41"/>
                    <a:pt x="82" y="22"/>
                  </a:cubicBezTo>
                  <a:cubicBezTo>
                    <a:pt x="89" y="17"/>
                    <a:pt x="96" y="10"/>
                    <a:pt x="103" y="7"/>
                  </a:cubicBezTo>
                  <a:cubicBezTo>
                    <a:pt x="110" y="3"/>
                    <a:pt x="118" y="2"/>
                    <a:pt x="125" y="0"/>
                  </a:cubicBezTo>
                  <a:cubicBezTo>
                    <a:pt x="125" y="1"/>
                    <a:pt x="125" y="1"/>
                    <a:pt x="12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1" name="Freeform 156">
              <a:extLst>
                <a:ext uri="{FF2B5EF4-FFF2-40B4-BE49-F238E27FC236}">
                  <a16:creationId xmlns:a16="http://schemas.microsoft.com/office/drawing/2014/main" id="{C7B3FF36-E1CB-41E4-9950-848FDF882FB1}"/>
                </a:ext>
              </a:extLst>
            </p:cNvPr>
            <p:cNvSpPr>
              <a:spLocks/>
            </p:cNvSpPr>
            <p:nvPr/>
          </p:nvSpPr>
          <p:spPr bwMode="auto">
            <a:xfrm>
              <a:off x="2834" y="910"/>
              <a:ext cx="23" cy="95"/>
            </a:xfrm>
            <a:custGeom>
              <a:avLst/>
              <a:gdLst>
                <a:gd name="T0" fmla="*/ 28 w 28"/>
                <a:gd name="T1" fmla="*/ 111 h 111"/>
                <a:gd name="T2" fmla="*/ 0 w 28"/>
                <a:gd name="T3" fmla="*/ 106 h 111"/>
                <a:gd name="T4" fmla="*/ 0 w 28"/>
                <a:gd name="T5" fmla="*/ 0 h 111"/>
                <a:gd name="T6" fmla="*/ 28 w 28"/>
                <a:gd name="T7" fmla="*/ 38 h 111"/>
                <a:gd name="T8" fmla="*/ 28 w 28"/>
                <a:gd name="T9" fmla="*/ 111 h 111"/>
              </a:gdLst>
              <a:ahLst/>
              <a:cxnLst>
                <a:cxn ang="0">
                  <a:pos x="T0" y="T1"/>
                </a:cxn>
                <a:cxn ang="0">
                  <a:pos x="T2" y="T3"/>
                </a:cxn>
                <a:cxn ang="0">
                  <a:pos x="T4" y="T5"/>
                </a:cxn>
                <a:cxn ang="0">
                  <a:pos x="T6" y="T7"/>
                </a:cxn>
                <a:cxn ang="0">
                  <a:pos x="T8" y="T9"/>
                </a:cxn>
              </a:cxnLst>
              <a:rect l="0" t="0" r="r" b="b"/>
              <a:pathLst>
                <a:path w="28" h="111">
                  <a:moveTo>
                    <a:pt x="28" y="111"/>
                  </a:moveTo>
                  <a:cubicBezTo>
                    <a:pt x="18" y="110"/>
                    <a:pt x="9" y="108"/>
                    <a:pt x="0" y="106"/>
                  </a:cubicBezTo>
                  <a:cubicBezTo>
                    <a:pt x="0" y="70"/>
                    <a:pt x="0" y="35"/>
                    <a:pt x="0" y="0"/>
                  </a:cubicBezTo>
                  <a:cubicBezTo>
                    <a:pt x="27" y="10"/>
                    <a:pt x="28" y="11"/>
                    <a:pt x="28" y="38"/>
                  </a:cubicBezTo>
                  <a:cubicBezTo>
                    <a:pt x="28" y="61"/>
                    <a:pt x="28" y="85"/>
                    <a:pt x="28"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2" name="Freeform 157">
              <a:extLst>
                <a:ext uri="{FF2B5EF4-FFF2-40B4-BE49-F238E27FC236}">
                  <a16:creationId xmlns:a16="http://schemas.microsoft.com/office/drawing/2014/main" id="{DAE9CEB2-A8AC-4735-A197-552B360E273B}"/>
                </a:ext>
              </a:extLst>
            </p:cNvPr>
            <p:cNvSpPr>
              <a:spLocks/>
            </p:cNvSpPr>
            <p:nvPr/>
          </p:nvSpPr>
          <p:spPr bwMode="auto">
            <a:xfrm>
              <a:off x="2552" y="1967"/>
              <a:ext cx="124" cy="38"/>
            </a:xfrm>
            <a:custGeom>
              <a:avLst/>
              <a:gdLst>
                <a:gd name="T0" fmla="*/ 132 w 145"/>
                <a:gd name="T1" fmla="*/ 0 h 44"/>
                <a:gd name="T2" fmla="*/ 145 w 145"/>
                <a:gd name="T3" fmla="*/ 12 h 44"/>
                <a:gd name="T4" fmla="*/ 0 w 145"/>
                <a:gd name="T5" fmla="*/ 13 h 44"/>
                <a:gd name="T6" fmla="*/ 27 w 145"/>
                <a:gd name="T7" fmla="*/ 7 h 44"/>
                <a:gd name="T8" fmla="*/ 132 w 145"/>
                <a:gd name="T9" fmla="*/ 0 h 44"/>
              </a:gdLst>
              <a:ahLst/>
              <a:cxnLst>
                <a:cxn ang="0">
                  <a:pos x="T0" y="T1"/>
                </a:cxn>
                <a:cxn ang="0">
                  <a:pos x="T2" y="T3"/>
                </a:cxn>
                <a:cxn ang="0">
                  <a:pos x="T4" y="T5"/>
                </a:cxn>
                <a:cxn ang="0">
                  <a:pos x="T6" y="T7"/>
                </a:cxn>
                <a:cxn ang="0">
                  <a:pos x="T8" y="T9"/>
                </a:cxn>
              </a:cxnLst>
              <a:rect l="0" t="0" r="r" b="b"/>
              <a:pathLst>
                <a:path w="145" h="44">
                  <a:moveTo>
                    <a:pt x="132" y="0"/>
                  </a:moveTo>
                  <a:cubicBezTo>
                    <a:pt x="137" y="5"/>
                    <a:pt x="141" y="9"/>
                    <a:pt x="145" y="12"/>
                  </a:cubicBezTo>
                  <a:cubicBezTo>
                    <a:pt x="112" y="42"/>
                    <a:pt x="39" y="44"/>
                    <a:pt x="0" y="13"/>
                  </a:cubicBezTo>
                  <a:cubicBezTo>
                    <a:pt x="7" y="3"/>
                    <a:pt x="14" y="1"/>
                    <a:pt x="27" y="7"/>
                  </a:cubicBezTo>
                  <a:cubicBezTo>
                    <a:pt x="62" y="22"/>
                    <a:pt x="97" y="19"/>
                    <a:pt x="1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3" name="Freeform 158">
              <a:extLst>
                <a:ext uri="{FF2B5EF4-FFF2-40B4-BE49-F238E27FC236}">
                  <a16:creationId xmlns:a16="http://schemas.microsoft.com/office/drawing/2014/main" id="{20FCB8F3-6CDD-452A-9F59-704265542EE3}"/>
                </a:ext>
              </a:extLst>
            </p:cNvPr>
            <p:cNvSpPr>
              <a:spLocks/>
            </p:cNvSpPr>
            <p:nvPr/>
          </p:nvSpPr>
          <p:spPr bwMode="auto">
            <a:xfrm>
              <a:off x="2371" y="3029"/>
              <a:ext cx="89" cy="26"/>
            </a:xfrm>
            <a:custGeom>
              <a:avLst/>
              <a:gdLst>
                <a:gd name="T0" fmla="*/ 104 w 104"/>
                <a:gd name="T1" fmla="*/ 0 h 30"/>
                <a:gd name="T2" fmla="*/ 104 w 104"/>
                <a:gd name="T3" fmla="*/ 19 h 30"/>
                <a:gd name="T4" fmla="*/ 0 w 104"/>
                <a:gd name="T5" fmla="*/ 30 h 30"/>
                <a:gd name="T6" fmla="*/ 0 w 104"/>
                <a:gd name="T7" fmla="*/ 0 h 30"/>
                <a:gd name="T8" fmla="*/ 104 w 104"/>
                <a:gd name="T9" fmla="*/ 0 h 30"/>
              </a:gdLst>
              <a:ahLst/>
              <a:cxnLst>
                <a:cxn ang="0">
                  <a:pos x="T0" y="T1"/>
                </a:cxn>
                <a:cxn ang="0">
                  <a:pos x="T2" y="T3"/>
                </a:cxn>
                <a:cxn ang="0">
                  <a:pos x="T4" y="T5"/>
                </a:cxn>
                <a:cxn ang="0">
                  <a:pos x="T6" y="T7"/>
                </a:cxn>
                <a:cxn ang="0">
                  <a:pos x="T8" y="T9"/>
                </a:cxn>
              </a:cxnLst>
              <a:rect l="0" t="0" r="r" b="b"/>
              <a:pathLst>
                <a:path w="104" h="30">
                  <a:moveTo>
                    <a:pt x="104" y="0"/>
                  </a:moveTo>
                  <a:cubicBezTo>
                    <a:pt x="104" y="8"/>
                    <a:pt x="104" y="15"/>
                    <a:pt x="104" y="19"/>
                  </a:cubicBezTo>
                  <a:cubicBezTo>
                    <a:pt x="69" y="23"/>
                    <a:pt x="35" y="26"/>
                    <a:pt x="0" y="30"/>
                  </a:cubicBezTo>
                  <a:cubicBezTo>
                    <a:pt x="0" y="18"/>
                    <a:pt x="0" y="10"/>
                    <a:pt x="0" y="0"/>
                  </a:cubicBezTo>
                  <a:cubicBezTo>
                    <a:pt x="34" y="0"/>
                    <a:pt x="68" y="0"/>
                    <a:pt x="10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4" name="Freeform 159">
              <a:extLst>
                <a:ext uri="{FF2B5EF4-FFF2-40B4-BE49-F238E27FC236}">
                  <a16:creationId xmlns:a16="http://schemas.microsoft.com/office/drawing/2014/main" id="{1C78C7C4-0871-4893-9A38-48F527BA51B3}"/>
                </a:ext>
              </a:extLst>
            </p:cNvPr>
            <p:cNvSpPr>
              <a:spLocks/>
            </p:cNvSpPr>
            <p:nvPr/>
          </p:nvSpPr>
          <p:spPr bwMode="auto">
            <a:xfrm>
              <a:off x="2090" y="1682"/>
              <a:ext cx="86" cy="36"/>
            </a:xfrm>
            <a:custGeom>
              <a:avLst/>
              <a:gdLst>
                <a:gd name="T0" fmla="*/ 100 w 100"/>
                <a:gd name="T1" fmla="*/ 34 h 43"/>
                <a:gd name="T2" fmla="*/ 0 w 100"/>
                <a:gd name="T3" fmla="*/ 43 h 43"/>
                <a:gd name="T4" fmla="*/ 14 w 100"/>
                <a:gd name="T5" fmla="*/ 0 h 43"/>
                <a:gd name="T6" fmla="*/ 100 w 100"/>
                <a:gd name="T7" fmla="*/ 34 h 43"/>
              </a:gdLst>
              <a:ahLst/>
              <a:cxnLst>
                <a:cxn ang="0">
                  <a:pos x="T0" y="T1"/>
                </a:cxn>
                <a:cxn ang="0">
                  <a:pos x="T2" y="T3"/>
                </a:cxn>
                <a:cxn ang="0">
                  <a:pos x="T4" y="T5"/>
                </a:cxn>
                <a:cxn ang="0">
                  <a:pos x="T6" y="T7"/>
                </a:cxn>
              </a:cxnLst>
              <a:rect l="0" t="0" r="r" b="b"/>
              <a:pathLst>
                <a:path w="100" h="43">
                  <a:moveTo>
                    <a:pt x="100" y="34"/>
                  </a:moveTo>
                  <a:cubicBezTo>
                    <a:pt x="66" y="37"/>
                    <a:pt x="34" y="40"/>
                    <a:pt x="0" y="43"/>
                  </a:cubicBezTo>
                  <a:cubicBezTo>
                    <a:pt x="5" y="27"/>
                    <a:pt x="10" y="13"/>
                    <a:pt x="14" y="0"/>
                  </a:cubicBezTo>
                  <a:cubicBezTo>
                    <a:pt x="59" y="4"/>
                    <a:pt x="88" y="16"/>
                    <a:pt x="10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5" name="Freeform 160">
              <a:extLst>
                <a:ext uri="{FF2B5EF4-FFF2-40B4-BE49-F238E27FC236}">
                  <a16:creationId xmlns:a16="http://schemas.microsoft.com/office/drawing/2014/main" id="{AD8468C1-93D5-4A58-93F8-02721B1F9EAD}"/>
                </a:ext>
              </a:extLst>
            </p:cNvPr>
            <p:cNvSpPr>
              <a:spLocks/>
            </p:cNvSpPr>
            <p:nvPr/>
          </p:nvSpPr>
          <p:spPr bwMode="auto">
            <a:xfrm>
              <a:off x="3229" y="3013"/>
              <a:ext cx="134" cy="16"/>
            </a:xfrm>
            <a:custGeom>
              <a:avLst/>
              <a:gdLst>
                <a:gd name="T0" fmla="*/ 156 w 156"/>
                <a:gd name="T1" fmla="*/ 0 h 19"/>
                <a:gd name="T2" fmla="*/ 132 w 156"/>
                <a:gd name="T3" fmla="*/ 19 h 19"/>
                <a:gd name="T4" fmla="*/ 23 w 156"/>
                <a:gd name="T5" fmla="*/ 19 h 19"/>
                <a:gd name="T6" fmla="*/ 0 w 156"/>
                <a:gd name="T7" fmla="*/ 0 h 19"/>
                <a:gd name="T8" fmla="*/ 156 w 156"/>
                <a:gd name="T9" fmla="*/ 0 h 19"/>
              </a:gdLst>
              <a:ahLst/>
              <a:cxnLst>
                <a:cxn ang="0">
                  <a:pos x="T0" y="T1"/>
                </a:cxn>
                <a:cxn ang="0">
                  <a:pos x="T2" y="T3"/>
                </a:cxn>
                <a:cxn ang="0">
                  <a:pos x="T4" y="T5"/>
                </a:cxn>
                <a:cxn ang="0">
                  <a:pos x="T6" y="T7"/>
                </a:cxn>
                <a:cxn ang="0">
                  <a:pos x="T8" y="T9"/>
                </a:cxn>
              </a:cxnLst>
              <a:rect l="0" t="0" r="r" b="b"/>
              <a:pathLst>
                <a:path w="156" h="19">
                  <a:moveTo>
                    <a:pt x="156" y="0"/>
                  </a:moveTo>
                  <a:cubicBezTo>
                    <a:pt x="153" y="15"/>
                    <a:pt x="145" y="19"/>
                    <a:pt x="132" y="19"/>
                  </a:cubicBezTo>
                  <a:cubicBezTo>
                    <a:pt x="96" y="18"/>
                    <a:pt x="59" y="18"/>
                    <a:pt x="23" y="19"/>
                  </a:cubicBezTo>
                  <a:cubicBezTo>
                    <a:pt x="9" y="19"/>
                    <a:pt x="2" y="15"/>
                    <a:pt x="0" y="0"/>
                  </a:cubicBezTo>
                  <a:cubicBezTo>
                    <a:pt x="52" y="0"/>
                    <a:pt x="103" y="0"/>
                    <a:pt x="15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6" name="Freeform 161">
              <a:extLst>
                <a:ext uri="{FF2B5EF4-FFF2-40B4-BE49-F238E27FC236}">
                  <a16:creationId xmlns:a16="http://schemas.microsoft.com/office/drawing/2014/main" id="{593A2D5C-E4EA-400E-99AE-B517AB2AD29D}"/>
                </a:ext>
              </a:extLst>
            </p:cNvPr>
            <p:cNvSpPr>
              <a:spLocks/>
            </p:cNvSpPr>
            <p:nvPr/>
          </p:nvSpPr>
          <p:spPr bwMode="auto">
            <a:xfrm>
              <a:off x="2053" y="2388"/>
              <a:ext cx="49" cy="40"/>
            </a:xfrm>
            <a:custGeom>
              <a:avLst/>
              <a:gdLst>
                <a:gd name="T0" fmla="*/ 58 w 58"/>
                <a:gd name="T1" fmla="*/ 0 h 46"/>
                <a:gd name="T2" fmla="*/ 58 w 58"/>
                <a:gd name="T3" fmla="*/ 46 h 46"/>
                <a:gd name="T4" fmla="*/ 12 w 58"/>
                <a:gd name="T5" fmla="*/ 46 h 46"/>
                <a:gd name="T6" fmla="*/ 11 w 58"/>
                <a:gd name="T7" fmla="*/ 35 h 46"/>
                <a:gd name="T8" fmla="*/ 3 w 58"/>
                <a:gd name="T9" fmla="*/ 16 h 46"/>
                <a:gd name="T10" fmla="*/ 0 w 58"/>
                <a:gd name="T11" fmla="*/ 0 h 46"/>
                <a:gd name="T12" fmla="*/ 58 w 58"/>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58" h="46">
                  <a:moveTo>
                    <a:pt x="58" y="0"/>
                  </a:moveTo>
                  <a:cubicBezTo>
                    <a:pt x="58" y="16"/>
                    <a:pt x="58" y="30"/>
                    <a:pt x="58" y="46"/>
                  </a:cubicBezTo>
                  <a:cubicBezTo>
                    <a:pt x="43" y="46"/>
                    <a:pt x="28" y="46"/>
                    <a:pt x="12" y="46"/>
                  </a:cubicBezTo>
                  <a:cubicBezTo>
                    <a:pt x="11" y="42"/>
                    <a:pt x="11" y="38"/>
                    <a:pt x="11" y="35"/>
                  </a:cubicBezTo>
                  <a:cubicBezTo>
                    <a:pt x="10" y="28"/>
                    <a:pt x="13" y="20"/>
                    <a:pt x="3" y="16"/>
                  </a:cubicBezTo>
                  <a:cubicBezTo>
                    <a:pt x="1" y="16"/>
                    <a:pt x="1" y="6"/>
                    <a:pt x="0" y="0"/>
                  </a:cubicBezTo>
                  <a:cubicBezTo>
                    <a:pt x="20" y="0"/>
                    <a:pt x="38" y="0"/>
                    <a:pt x="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7" name="Freeform 162">
              <a:extLst>
                <a:ext uri="{FF2B5EF4-FFF2-40B4-BE49-F238E27FC236}">
                  <a16:creationId xmlns:a16="http://schemas.microsoft.com/office/drawing/2014/main" id="{3800DBD0-6874-4BA2-A764-55BC657C7411}"/>
                </a:ext>
              </a:extLst>
            </p:cNvPr>
            <p:cNvSpPr>
              <a:spLocks/>
            </p:cNvSpPr>
            <p:nvPr/>
          </p:nvSpPr>
          <p:spPr bwMode="auto">
            <a:xfrm>
              <a:off x="3140" y="1272"/>
              <a:ext cx="43" cy="72"/>
            </a:xfrm>
            <a:custGeom>
              <a:avLst/>
              <a:gdLst>
                <a:gd name="T0" fmla="*/ 50 w 50"/>
                <a:gd name="T1" fmla="*/ 81 h 84"/>
                <a:gd name="T2" fmla="*/ 29 w 50"/>
                <a:gd name="T3" fmla="*/ 84 h 84"/>
                <a:gd name="T4" fmla="*/ 0 w 50"/>
                <a:gd name="T5" fmla="*/ 10 h 84"/>
                <a:gd name="T6" fmla="*/ 27 w 50"/>
                <a:gd name="T7" fmla="*/ 3 h 84"/>
                <a:gd name="T8" fmla="*/ 43 w 50"/>
                <a:gd name="T9" fmla="*/ 12 h 84"/>
                <a:gd name="T10" fmla="*/ 50 w 50"/>
                <a:gd name="T11" fmla="*/ 81 h 84"/>
              </a:gdLst>
              <a:ahLst/>
              <a:cxnLst>
                <a:cxn ang="0">
                  <a:pos x="T0" y="T1"/>
                </a:cxn>
                <a:cxn ang="0">
                  <a:pos x="T2" y="T3"/>
                </a:cxn>
                <a:cxn ang="0">
                  <a:pos x="T4" y="T5"/>
                </a:cxn>
                <a:cxn ang="0">
                  <a:pos x="T6" y="T7"/>
                </a:cxn>
                <a:cxn ang="0">
                  <a:pos x="T8" y="T9"/>
                </a:cxn>
                <a:cxn ang="0">
                  <a:pos x="T10" y="T11"/>
                </a:cxn>
              </a:cxnLst>
              <a:rect l="0" t="0" r="r" b="b"/>
              <a:pathLst>
                <a:path w="50" h="84">
                  <a:moveTo>
                    <a:pt x="50" y="81"/>
                  </a:moveTo>
                  <a:cubicBezTo>
                    <a:pt x="42" y="82"/>
                    <a:pt x="36" y="83"/>
                    <a:pt x="29" y="84"/>
                  </a:cubicBezTo>
                  <a:cubicBezTo>
                    <a:pt x="19" y="59"/>
                    <a:pt x="9" y="35"/>
                    <a:pt x="0" y="10"/>
                  </a:cubicBezTo>
                  <a:cubicBezTo>
                    <a:pt x="10" y="8"/>
                    <a:pt x="19" y="6"/>
                    <a:pt x="27" y="3"/>
                  </a:cubicBezTo>
                  <a:cubicBezTo>
                    <a:pt x="37" y="0"/>
                    <a:pt x="42" y="4"/>
                    <a:pt x="43" y="12"/>
                  </a:cubicBezTo>
                  <a:cubicBezTo>
                    <a:pt x="46" y="35"/>
                    <a:pt x="48" y="57"/>
                    <a:pt x="5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8" name="Freeform 163">
              <a:extLst>
                <a:ext uri="{FF2B5EF4-FFF2-40B4-BE49-F238E27FC236}">
                  <a16:creationId xmlns:a16="http://schemas.microsoft.com/office/drawing/2014/main" id="{DC9E74D8-71CA-4D08-937D-271516FBA2AB}"/>
                </a:ext>
              </a:extLst>
            </p:cNvPr>
            <p:cNvSpPr>
              <a:spLocks/>
            </p:cNvSpPr>
            <p:nvPr/>
          </p:nvSpPr>
          <p:spPr bwMode="auto">
            <a:xfrm>
              <a:off x="3089" y="1283"/>
              <a:ext cx="59" cy="71"/>
            </a:xfrm>
            <a:custGeom>
              <a:avLst/>
              <a:gdLst>
                <a:gd name="T0" fmla="*/ 0 w 70"/>
                <a:gd name="T1" fmla="*/ 20 h 83"/>
                <a:gd name="T2" fmla="*/ 41 w 70"/>
                <a:gd name="T3" fmla="*/ 0 h 83"/>
                <a:gd name="T4" fmla="*/ 69 w 70"/>
                <a:gd name="T5" fmla="*/ 72 h 83"/>
                <a:gd name="T6" fmla="*/ 65 w 70"/>
                <a:gd name="T7" fmla="*/ 82 h 83"/>
                <a:gd name="T8" fmla="*/ 55 w 70"/>
                <a:gd name="T9" fmla="*/ 82 h 83"/>
                <a:gd name="T10" fmla="*/ 0 w 70"/>
                <a:gd name="T11" fmla="*/ 20 h 83"/>
              </a:gdLst>
              <a:ahLst/>
              <a:cxnLst>
                <a:cxn ang="0">
                  <a:pos x="T0" y="T1"/>
                </a:cxn>
                <a:cxn ang="0">
                  <a:pos x="T2" y="T3"/>
                </a:cxn>
                <a:cxn ang="0">
                  <a:pos x="T4" y="T5"/>
                </a:cxn>
                <a:cxn ang="0">
                  <a:pos x="T6" y="T7"/>
                </a:cxn>
                <a:cxn ang="0">
                  <a:pos x="T8" y="T9"/>
                </a:cxn>
                <a:cxn ang="0">
                  <a:pos x="T10" y="T11"/>
                </a:cxn>
              </a:cxnLst>
              <a:rect l="0" t="0" r="r" b="b"/>
              <a:pathLst>
                <a:path w="70" h="83">
                  <a:moveTo>
                    <a:pt x="0" y="20"/>
                  </a:moveTo>
                  <a:cubicBezTo>
                    <a:pt x="14" y="13"/>
                    <a:pt x="27" y="7"/>
                    <a:pt x="41" y="0"/>
                  </a:cubicBezTo>
                  <a:cubicBezTo>
                    <a:pt x="51" y="25"/>
                    <a:pt x="60" y="48"/>
                    <a:pt x="69" y="72"/>
                  </a:cubicBezTo>
                  <a:cubicBezTo>
                    <a:pt x="70" y="74"/>
                    <a:pt x="68" y="80"/>
                    <a:pt x="65" y="82"/>
                  </a:cubicBezTo>
                  <a:cubicBezTo>
                    <a:pt x="63" y="83"/>
                    <a:pt x="57" y="83"/>
                    <a:pt x="55" y="82"/>
                  </a:cubicBezTo>
                  <a:cubicBezTo>
                    <a:pt x="37" y="62"/>
                    <a:pt x="19" y="42"/>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59" name="Freeform 164">
              <a:extLst>
                <a:ext uri="{FF2B5EF4-FFF2-40B4-BE49-F238E27FC236}">
                  <a16:creationId xmlns:a16="http://schemas.microsoft.com/office/drawing/2014/main" id="{166B374D-83F1-4717-AFB8-FDAAAC0546F9}"/>
                </a:ext>
              </a:extLst>
            </p:cNvPr>
            <p:cNvSpPr>
              <a:spLocks/>
            </p:cNvSpPr>
            <p:nvPr/>
          </p:nvSpPr>
          <p:spPr bwMode="auto">
            <a:xfrm>
              <a:off x="3336" y="2152"/>
              <a:ext cx="50" cy="48"/>
            </a:xfrm>
            <a:custGeom>
              <a:avLst/>
              <a:gdLst>
                <a:gd name="T0" fmla="*/ 29 w 58"/>
                <a:gd name="T1" fmla="*/ 57 h 57"/>
                <a:gd name="T2" fmla="*/ 0 w 58"/>
                <a:gd name="T3" fmla="*/ 28 h 57"/>
                <a:gd name="T4" fmla="*/ 29 w 58"/>
                <a:gd name="T5" fmla="*/ 0 h 57"/>
                <a:gd name="T6" fmla="*/ 58 w 58"/>
                <a:gd name="T7" fmla="*/ 29 h 57"/>
                <a:gd name="T8" fmla="*/ 29 w 58"/>
                <a:gd name="T9" fmla="*/ 57 h 57"/>
              </a:gdLst>
              <a:ahLst/>
              <a:cxnLst>
                <a:cxn ang="0">
                  <a:pos x="T0" y="T1"/>
                </a:cxn>
                <a:cxn ang="0">
                  <a:pos x="T2" y="T3"/>
                </a:cxn>
                <a:cxn ang="0">
                  <a:pos x="T4" y="T5"/>
                </a:cxn>
                <a:cxn ang="0">
                  <a:pos x="T6" y="T7"/>
                </a:cxn>
                <a:cxn ang="0">
                  <a:pos x="T8" y="T9"/>
                </a:cxn>
              </a:cxnLst>
              <a:rect l="0" t="0" r="r" b="b"/>
              <a:pathLst>
                <a:path w="58" h="57">
                  <a:moveTo>
                    <a:pt x="29" y="57"/>
                  </a:moveTo>
                  <a:cubicBezTo>
                    <a:pt x="12" y="57"/>
                    <a:pt x="0" y="44"/>
                    <a:pt x="0" y="28"/>
                  </a:cubicBezTo>
                  <a:cubicBezTo>
                    <a:pt x="0" y="12"/>
                    <a:pt x="13" y="0"/>
                    <a:pt x="29" y="0"/>
                  </a:cubicBezTo>
                  <a:cubicBezTo>
                    <a:pt x="45" y="0"/>
                    <a:pt x="58" y="14"/>
                    <a:pt x="58" y="29"/>
                  </a:cubicBezTo>
                  <a:cubicBezTo>
                    <a:pt x="58" y="44"/>
                    <a:pt x="44" y="57"/>
                    <a:pt x="29"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0" name="Freeform 165">
              <a:extLst>
                <a:ext uri="{FF2B5EF4-FFF2-40B4-BE49-F238E27FC236}">
                  <a16:creationId xmlns:a16="http://schemas.microsoft.com/office/drawing/2014/main" id="{828AC9CC-504E-4029-8068-DB1905DB8433}"/>
                </a:ext>
              </a:extLst>
            </p:cNvPr>
            <p:cNvSpPr>
              <a:spLocks/>
            </p:cNvSpPr>
            <p:nvPr/>
          </p:nvSpPr>
          <p:spPr bwMode="auto">
            <a:xfrm>
              <a:off x="2653" y="2283"/>
              <a:ext cx="32" cy="117"/>
            </a:xfrm>
            <a:custGeom>
              <a:avLst/>
              <a:gdLst>
                <a:gd name="T0" fmla="*/ 26 w 37"/>
                <a:gd name="T1" fmla="*/ 137 h 137"/>
                <a:gd name="T2" fmla="*/ 17 w 37"/>
                <a:gd name="T3" fmla="*/ 114 h 137"/>
                <a:gd name="T4" fmla="*/ 2 w 37"/>
                <a:gd name="T5" fmla="*/ 25 h 137"/>
                <a:gd name="T6" fmla="*/ 18 w 37"/>
                <a:gd name="T7" fmla="*/ 0 h 137"/>
                <a:gd name="T8" fmla="*/ 31 w 37"/>
                <a:gd name="T9" fmla="*/ 73 h 137"/>
                <a:gd name="T10" fmla="*/ 37 w 37"/>
                <a:gd name="T11" fmla="*/ 116 h 137"/>
                <a:gd name="T12" fmla="*/ 34 w 37"/>
                <a:gd name="T13" fmla="*/ 135 h 137"/>
                <a:gd name="T14" fmla="*/ 26 w 37"/>
                <a:gd name="T15" fmla="*/ 137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37">
                  <a:moveTo>
                    <a:pt x="26" y="137"/>
                  </a:moveTo>
                  <a:cubicBezTo>
                    <a:pt x="23" y="129"/>
                    <a:pt x="19" y="122"/>
                    <a:pt x="17" y="114"/>
                  </a:cubicBezTo>
                  <a:cubicBezTo>
                    <a:pt x="12" y="85"/>
                    <a:pt x="8" y="55"/>
                    <a:pt x="2" y="25"/>
                  </a:cubicBezTo>
                  <a:cubicBezTo>
                    <a:pt x="0" y="12"/>
                    <a:pt x="2" y="3"/>
                    <a:pt x="18" y="0"/>
                  </a:cubicBezTo>
                  <a:cubicBezTo>
                    <a:pt x="22" y="24"/>
                    <a:pt x="27" y="48"/>
                    <a:pt x="31" y="73"/>
                  </a:cubicBezTo>
                  <a:cubicBezTo>
                    <a:pt x="33" y="87"/>
                    <a:pt x="36" y="102"/>
                    <a:pt x="37" y="116"/>
                  </a:cubicBezTo>
                  <a:cubicBezTo>
                    <a:pt x="37" y="122"/>
                    <a:pt x="35" y="129"/>
                    <a:pt x="34" y="135"/>
                  </a:cubicBezTo>
                  <a:cubicBezTo>
                    <a:pt x="32" y="136"/>
                    <a:pt x="29" y="136"/>
                    <a:pt x="26" y="1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1" name="Freeform 166">
              <a:extLst>
                <a:ext uri="{FF2B5EF4-FFF2-40B4-BE49-F238E27FC236}">
                  <a16:creationId xmlns:a16="http://schemas.microsoft.com/office/drawing/2014/main" id="{21810CF9-CA26-48BB-8345-1398DCA756CE}"/>
                </a:ext>
              </a:extLst>
            </p:cNvPr>
            <p:cNvSpPr>
              <a:spLocks/>
            </p:cNvSpPr>
            <p:nvPr/>
          </p:nvSpPr>
          <p:spPr bwMode="auto">
            <a:xfrm>
              <a:off x="2542" y="2283"/>
              <a:ext cx="33" cy="117"/>
            </a:xfrm>
            <a:custGeom>
              <a:avLst/>
              <a:gdLst>
                <a:gd name="T0" fmla="*/ 5 w 39"/>
                <a:gd name="T1" fmla="*/ 136 h 137"/>
                <a:gd name="T2" fmla="*/ 1 w 39"/>
                <a:gd name="T3" fmla="*/ 118 h 137"/>
                <a:gd name="T4" fmla="*/ 20 w 39"/>
                <a:gd name="T5" fmla="*/ 0 h 137"/>
                <a:gd name="T6" fmla="*/ 36 w 39"/>
                <a:gd name="T7" fmla="*/ 24 h 137"/>
                <a:gd name="T8" fmla="*/ 22 w 39"/>
                <a:gd name="T9" fmla="*/ 113 h 137"/>
                <a:gd name="T10" fmla="*/ 12 w 39"/>
                <a:gd name="T11" fmla="*/ 137 h 137"/>
                <a:gd name="T12" fmla="*/ 5 w 39"/>
                <a:gd name="T13" fmla="*/ 136 h 137"/>
              </a:gdLst>
              <a:ahLst/>
              <a:cxnLst>
                <a:cxn ang="0">
                  <a:pos x="T0" y="T1"/>
                </a:cxn>
                <a:cxn ang="0">
                  <a:pos x="T2" y="T3"/>
                </a:cxn>
                <a:cxn ang="0">
                  <a:pos x="T4" y="T5"/>
                </a:cxn>
                <a:cxn ang="0">
                  <a:pos x="T6" y="T7"/>
                </a:cxn>
                <a:cxn ang="0">
                  <a:pos x="T8" y="T9"/>
                </a:cxn>
                <a:cxn ang="0">
                  <a:pos x="T10" y="T11"/>
                </a:cxn>
                <a:cxn ang="0">
                  <a:pos x="T12" y="T13"/>
                </a:cxn>
              </a:cxnLst>
              <a:rect l="0" t="0" r="r" b="b"/>
              <a:pathLst>
                <a:path w="39" h="137">
                  <a:moveTo>
                    <a:pt x="5" y="136"/>
                  </a:moveTo>
                  <a:cubicBezTo>
                    <a:pt x="3" y="130"/>
                    <a:pt x="0" y="124"/>
                    <a:pt x="1" y="118"/>
                  </a:cubicBezTo>
                  <a:cubicBezTo>
                    <a:pt x="7" y="79"/>
                    <a:pt x="13" y="40"/>
                    <a:pt x="20" y="0"/>
                  </a:cubicBezTo>
                  <a:cubicBezTo>
                    <a:pt x="34" y="2"/>
                    <a:pt x="39" y="9"/>
                    <a:pt x="36" y="24"/>
                  </a:cubicBezTo>
                  <a:cubicBezTo>
                    <a:pt x="31" y="53"/>
                    <a:pt x="27" y="83"/>
                    <a:pt x="22" y="113"/>
                  </a:cubicBezTo>
                  <a:cubicBezTo>
                    <a:pt x="20" y="121"/>
                    <a:pt x="16" y="129"/>
                    <a:pt x="12" y="137"/>
                  </a:cubicBezTo>
                  <a:cubicBezTo>
                    <a:pt x="10" y="136"/>
                    <a:pt x="7" y="136"/>
                    <a:pt x="5"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2" name="Freeform 167">
              <a:extLst>
                <a:ext uri="{FF2B5EF4-FFF2-40B4-BE49-F238E27FC236}">
                  <a16:creationId xmlns:a16="http://schemas.microsoft.com/office/drawing/2014/main" id="{30F3EC80-8F30-4FAB-AE2F-015BE02EE13A}"/>
                </a:ext>
              </a:extLst>
            </p:cNvPr>
            <p:cNvSpPr>
              <a:spLocks/>
            </p:cNvSpPr>
            <p:nvPr/>
          </p:nvSpPr>
          <p:spPr bwMode="auto">
            <a:xfrm>
              <a:off x="3271" y="2152"/>
              <a:ext cx="49" cy="48"/>
            </a:xfrm>
            <a:custGeom>
              <a:avLst/>
              <a:gdLst>
                <a:gd name="T0" fmla="*/ 0 w 57"/>
                <a:gd name="T1" fmla="*/ 29 h 57"/>
                <a:gd name="T2" fmla="*/ 28 w 57"/>
                <a:gd name="T3" fmla="*/ 0 h 57"/>
                <a:gd name="T4" fmla="*/ 57 w 57"/>
                <a:gd name="T5" fmla="*/ 28 h 57"/>
                <a:gd name="T6" fmla="*/ 29 w 57"/>
                <a:gd name="T7" fmla="*/ 57 h 57"/>
                <a:gd name="T8" fmla="*/ 0 w 57"/>
                <a:gd name="T9" fmla="*/ 29 h 57"/>
              </a:gdLst>
              <a:ahLst/>
              <a:cxnLst>
                <a:cxn ang="0">
                  <a:pos x="T0" y="T1"/>
                </a:cxn>
                <a:cxn ang="0">
                  <a:pos x="T2" y="T3"/>
                </a:cxn>
                <a:cxn ang="0">
                  <a:pos x="T4" y="T5"/>
                </a:cxn>
                <a:cxn ang="0">
                  <a:pos x="T6" y="T7"/>
                </a:cxn>
                <a:cxn ang="0">
                  <a:pos x="T8" y="T9"/>
                </a:cxn>
              </a:cxnLst>
              <a:rect l="0" t="0" r="r" b="b"/>
              <a:pathLst>
                <a:path w="57" h="57">
                  <a:moveTo>
                    <a:pt x="0" y="29"/>
                  </a:moveTo>
                  <a:cubicBezTo>
                    <a:pt x="0" y="13"/>
                    <a:pt x="13" y="0"/>
                    <a:pt x="28" y="0"/>
                  </a:cubicBezTo>
                  <a:cubicBezTo>
                    <a:pt x="44" y="0"/>
                    <a:pt x="57" y="13"/>
                    <a:pt x="57" y="28"/>
                  </a:cubicBezTo>
                  <a:cubicBezTo>
                    <a:pt x="57" y="44"/>
                    <a:pt x="45" y="57"/>
                    <a:pt x="29" y="57"/>
                  </a:cubicBezTo>
                  <a:cubicBezTo>
                    <a:pt x="13" y="57"/>
                    <a:pt x="1" y="45"/>
                    <a:pt x="0"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3" name="Freeform 168">
              <a:extLst>
                <a:ext uri="{FF2B5EF4-FFF2-40B4-BE49-F238E27FC236}">
                  <a16:creationId xmlns:a16="http://schemas.microsoft.com/office/drawing/2014/main" id="{BB93C717-7762-409A-9267-09D25D7F1173}"/>
                </a:ext>
              </a:extLst>
            </p:cNvPr>
            <p:cNvSpPr>
              <a:spLocks/>
            </p:cNvSpPr>
            <p:nvPr/>
          </p:nvSpPr>
          <p:spPr bwMode="auto">
            <a:xfrm>
              <a:off x="3206" y="2152"/>
              <a:ext cx="49" cy="48"/>
            </a:xfrm>
            <a:custGeom>
              <a:avLst/>
              <a:gdLst>
                <a:gd name="T0" fmla="*/ 29 w 57"/>
                <a:gd name="T1" fmla="*/ 57 h 57"/>
                <a:gd name="T2" fmla="*/ 0 w 57"/>
                <a:gd name="T3" fmla="*/ 29 h 57"/>
                <a:gd name="T4" fmla="*/ 29 w 57"/>
                <a:gd name="T5" fmla="*/ 0 h 57"/>
                <a:gd name="T6" fmla="*/ 57 w 57"/>
                <a:gd name="T7" fmla="*/ 29 h 57"/>
                <a:gd name="T8" fmla="*/ 29 w 57"/>
                <a:gd name="T9" fmla="*/ 57 h 57"/>
              </a:gdLst>
              <a:ahLst/>
              <a:cxnLst>
                <a:cxn ang="0">
                  <a:pos x="T0" y="T1"/>
                </a:cxn>
                <a:cxn ang="0">
                  <a:pos x="T2" y="T3"/>
                </a:cxn>
                <a:cxn ang="0">
                  <a:pos x="T4" y="T5"/>
                </a:cxn>
                <a:cxn ang="0">
                  <a:pos x="T6" y="T7"/>
                </a:cxn>
                <a:cxn ang="0">
                  <a:pos x="T8" y="T9"/>
                </a:cxn>
              </a:cxnLst>
              <a:rect l="0" t="0" r="r" b="b"/>
              <a:pathLst>
                <a:path w="57" h="57">
                  <a:moveTo>
                    <a:pt x="29" y="57"/>
                  </a:moveTo>
                  <a:cubicBezTo>
                    <a:pt x="13" y="57"/>
                    <a:pt x="0" y="45"/>
                    <a:pt x="0" y="29"/>
                  </a:cubicBezTo>
                  <a:cubicBezTo>
                    <a:pt x="0" y="13"/>
                    <a:pt x="13" y="0"/>
                    <a:pt x="29" y="0"/>
                  </a:cubicBezTo>
                  <a:cubicBezTo>
                    <a:pt x="44" y="0"/>
                    <a:pt x="57" y="13"/>
                    <a:pt x="57" y="29"/>
                  </a:cubicBezTo>
                  <a:cubicBezTo>
                    <a:pt x="57" y="45"/>
                    <a:pt x="45" y="57"/>
                    <a:pt x="29"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4" name="Freeform 169">
              <a:extLst>
                <a:ext uri="{FF2B5EF4-FFF2-40B4-BE49-F238E27FC236}">
                  <a16:creationId xmlns:a16="http://schemas.microsoft.com/office/drawing/2014/main" id="{848E33D0-3175-4721-BFFB-C622B838B3C0}"/>
                </a:ext>
              </a:extLst>
            </p:cNvPr>
            <p:cNvSpPr>
              <a:spLocks/>
            </p:cNvSpPr>
            <p:nvPr/>
          </p:nvSpPr>
          <p:spPr bwMode="auto">
            <a:xfrm>
              <a:off x="2505" y="1981"/>
              <a:ext cx="44" cy="107"/>
            </a:xfrm>
            <a:custGeom>
              <a:avLst/>
              <a:gdLst>
                <a:gd name="T0" fmla="*/ 25 w 52"/>
                <a:gd name="T1" fmla="*/ 0 h 125"/>
                <a:gd name="T2" fmla="*/ 40 w 52"/>
                <a:gd name="T3" fmla="*/ 0 h 125"/>
                <a:gd name="T4" fmla="*/ 44 w 52"/>
                <a:gd name="T5" fmla="*/ 1 h 125"/>
                <a:gd name="T6" fmla="*/ 32 w 52"/>
                <a:gd name="T7" fmla="*/ 95 h 125"/>
                <a:gd name="T8" fmla="*/ 23 w 52"/>
                <a:gd name="T9" fmla="*/ 125 h 125"/>
                <a:gd name="T10" fmla="*/ 10 w 52"/>
                <a:gd name="T11" fmla="*/ 96 h 125"/>
                <a:gd name="T12" fmla="*/ 25 w 52"/>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52" h="125">
                  <a:moveTo>
                    <a:pt x="25" y="0"/>
                  </a:moveTo>
                  <a:cubicBezTo>
                    <a:pt x="32" y="0"/>
                    <a:pt x="36" y="0"/>
                    <a:pt x="40" y="0"/>
                  </a:cubicBezTo>
                  <a:cubicBezTo>
                    <a:pt x="41" y="0"/>
                    <a:pt x="42" y="1"/>
                    <a:pt x="44" y="1"/>
                  </a:cubicBezTo>
                  <a:cubicBezTo>
                    <a:pt x="52" y="34"/>
                    <a:pt x="45" y="64"/>
                    <a:pt x="32" y="95"/>
                  </a:cubicBezTo>
                  <a:cubicBezTo>
                    <a:pt x="29" y="104"/>
                    <a:pt x="26" y="114"/>
                    <a:pt x="23" y="125"/>
                  </a:cubicBezTo>
                  <a:cubicBezTo>
                    <a:pt x="7" y="125"/>
                    <a:pt x="0" y="113"/>
                    <a:pt x="10" y="96"/>
                  </a:cubicBezTo>
                  <a:cubicBezTo>
                    <a:pt x="27" y="67"/>
                    <a:pt x="31" y="34"/>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5" name="Freeform 170">
              <a:extLst>
                <a:ext uri="{FF2B5EF4-FFF2-40B4-BE49-F238E27FC236}">
                  <a16:creationId xmlns:a16="http://schemas.microsoft.com/office/drawing/2014/main" id="{6BF26DF6-3D92-4A6D-9708-E660E03855C0}"/>
                </a:ext>
              </a:extLst>
            </p:cNvPr>
            <p:cNvSpPr>
              <a:spLocks/>
            </p:cNvSpPr>
            <p:nvPr/>
          </p:nvSpPr>
          <p:spPr bwMode="auto">
            <a:xfrm>
              <a:off x="2679" y="1981"/>
              <a:ext cx="44" cy="106"/>
            </a:xfrm>
            <a:custGeom>
              <a:avLst/>
              <a:gdLst>
                <a:gd name="T0" fmla="*/ 28 w 51"/>
                <a:gd name="T1" fmla="*/ 124 h 124"/>
                <a:gd name="T2" fmla="*/ 18 w 51"/>
                <a:gd name="T3" fmla="*/ 93 h 124"/>
                <a:gd name="T4" fmla="*/ 7 w 51"/>
                <a:gd name="T5" fmla="*/ 1 h 124"/>
                <a:gd name="T6" fmla="*/ 26 w 51"/>
                <a:gd name="T7" fmla="*/ 0 h 124"/>
                <a:gd name="T8" fmla="*/ 45 w 51"/>
                <a:gd name="T9" fmla="*/ 104 h 124"/>
                <a:gd name="T10" fmla="*/ 28 w 51"/>
                <a:gd name="T11" fmla="*/ 124 h 124"/>
              </a:gdLst>
              <a:ahLst/>
              <a:cxnLst>
                <a:cxn ang="0">
                  <a:pos x="T0" y="T1"/>
                </a:cxn>
                <a:cxn ang="0">
                  <a:pos x="T2" y="T3"/>
                </a:cxn>
                <a:cxn ang="0">
                  <a:pos x="T4" y="T5"/>
                </a:cxn>
                <a:cxn ang="0">
                  <a:pos x="T6" y="T7"/>
                </a:cxn>
                <a:cxn ang="0">
                  <a:pos x="T8" y="T9"/>
                </a:cxn>
                <a:cxn ang="0">
                  <a:pos x="T10" y="T11"/>
                </a:cxn>
              </a:cxnLst>
              <a:rect l="0" t="0" r="r" b="b"/>
              <a:pathLst>
                <a:path w="51" h="124">
                  <a:moveTo>
                    <a:pt x="28" y="124"/>
                  </a:moveTo>
                  <a:cubicBezTo>
                    <a:pt x="25" y="114"/>
                    <a:pt x="22" y="103"/>
                    <a:pt x="18" y="93"/>
                  </a:cubicBezTo>
                  <a:cubicBezTo>
                    <a:pt x="6" y="64"/>
                    <a:pt x="0" y="33"/>
                    <a:pt x="7" y="1"/>
                  </a:cubicBezTo>
                  <a:cubicBezTo>
                    <a:pt x="13" y="0"/>
                    <a:pt x="19" y="0"/>
                    <a:pt x="26" y="0"/>
                  </a:cubicBezTo>
                  <a:cubicBezTo>
                    <a:pt x="20" y="37"/>
                    <a:pt x="27" y="71"/>
                    <a:pt x="45" y="104"/>
                  </a:cubicBezTo>
                  <a:cubicBezTo>
                    <a:pt x="51" y="115"/>
                    <a:pt x="45" y="122"/>
                    <a:pt x="28"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6" name="Freeform 171">
              <a:extLst>
                <a:ext uri="{FF2B5EF4-FFF2-40B4-BE49-F238E27FC236}">
                  <a16:creationId xmlns:a16="http://schemas.microsoft.com/office/drawing/2014/main" id="{0D68DDB2-FF10-419A-8BFE-DD382144F8AB}"/>
                </a:ext>
              </a:extLst>
            </p:cNvPr>
            <p:cNvSpPr>
              <a:spLocks/>
            </p:cNvSpPr>
            <p:nvPr/>
          </p:nvSpPr>
          <p:spPr bwMode="auto">
            <a:xfrm>
              <a:off x="1763" y="2388"/>
              <a:ext cx="48" cy="40"/>
            </a:xfrm>
            <a:custGeom>
              <a:avLst/>
              <a:gdLst>
                <a:gd name="T0" fmla="*/ 43 w 57"/>
                <a:gd name="T1" fmla="*/ 46 h 46"/>
                <a:gd name="T2" fmla="*/ 0 w 57"/>
                <a:gd name="T3" fmla="*/ 46 h 46"/>
                <a:gd name="T4" fmla="*/ 0 w 57"/>
                <a:gd name="T5" fmla="*/ 0 h 46"/>
                <a:gd name="T6" fmla="*/ 57 w 57"/>
                <a:gd name="T7" fmla="*/ 0 h 46"/>
                <a:gd name="T8" fmla="*/ 43 w 57"/>
                <a:gd name="T9" fmla="*/ 46 h 46"/>
              </a:gdLst>
              <a:ahLst/>
              <a:cxnLst>
                <a:cxn ang="0">
                  <a:pos x="T0" y="T1"/>
                </a:cxn>
                <a:cxn ang="0">
                  <a:pos x="T2" y="T3"/>
                </a:cxn>
                <a:cxn ang="0">
                  <a:pos x="T4" y="T5"/>
                </a:cxn>
                <a:cxn ang="0">
                  <a:pos x="T6" y="T7"/>
                </a:cxn>
                <a:cxn ang="0">
                  <a:pos x="T8" y="T9"/>
                </a:cxn>
              </a:cxnLst>
              <a:rect l="0" t="0" r="r" b="b"/>
              <a:pathLst>
                <a:path w="57" h="46">
                  <a:moveTo>
                    <a:pt x="43" y="46"/>
                  </a:moveTo>
                  <a:cubicBezTo>
                    <a:pt x="30" y="46"/>
                    <a:pt x="15" y="46"/>
                    <a:pt x="0" y="46"/>
                  </a:cubicBezTo>
                  <a:cubicBezTo>
                    <a:pt x="0" y="31"/>
                    <a:pt x="0" y="16"/>
                    <a:pt x="0" y="0"/>
                  </a:cubicBezTo>
                  <a:cubicBezTo>
                    <a:pt x="18" y="0"/>
                    <a:pt x="36" y="0"/>
                    <a:pt x="57" y="0"/>
                  </a:cubicBezTo>
                  <a:cubicBezTo>
                    <a:pt x="52" y="15"/>
                    <a:pt x="48" y="30"/>
                    <a:pt x="4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7" name="Freeform 172">
              <a:extLst>
                <a:ext uri="{FF2B5EF4-FFF2-40B4-BE49-F238E27FC236}">
                  <a16:creationId xmlns:a16="http://schemas.microsoft.com/office/drawing/2014/main" id="{76266A71-EBD9-4524-9F40-359EC0710D35}"/>
                </a:ext>
              </a:extLst>
            </p:cNvPr>
            <p:cNvSpPr>
              <a:spLocks/>
            </p:cNvSpPr>
            <p:nvPr/>
          </p:nvSpPr>
          <p:spPr bwMode="auto">
            <a:xfrm>
              <a:off x="2640" y="2885"/>
              <a:ext cx="105" cy="56"/>
            </a:xfrm>
            <a:custGeom>
              <a:avLst/>
              <a:gdLst>
                <a:gd name="T0" fmla="*/ 0 w 123"/>
                <a:gd name="T1" fmla="*/ 51 h 66"/>
                <a:gd name="T2" fmla="*/ 114 w 123"/>
                <a:gd name="T3" fmla="*/ 0 h 66"/>
                <a:gd name="T4" fmla="*/ 123 w 123"/>
                <a:gd name="T5" fmla="*/ 18 h 66"/>
                <a:gd name="T6" fmla="*/ 66 w 123"/>
                <a:gd name="T7" fmla="*/ 43 h 66"/>
                <a:gd name="T8" fmla="*/ 30 w 123"/>
                <a:gd name="T9" fmla="*/ 59 h 66"/>
                <a:gd name="T10" fmla="*/ 0 w 123"/>
                <a:gd name="T11" fmla="*/ 51 h 66"/>
              </a:gdLst>
              <a:ahLst/>
              <a:cxnLst>
                <a:cxn ang="0">
                  <a:pos x="T0" y="T1"/>
                </a:cxn>
                <a:cxn ang="0">
                  <a:pos x="T2" y="T3"/>
                </a:cxn>
                <a:cxn ang="0">
                  <a:pos x="T4" y="T5"/>
                </a:cxn>
                <a:cxn ang="0">
                  <a:pos x="T6" y="T7"/>
                </a:cxn>
                <a:cxn ang="0">
                  <a:pos x="T8" y="T9"/>
                </a:cxn>
                <a:cxn ang="0">
                  <a:pos x="T10" y="T11"/>
                </a:cxn>
              </a:cxnLst>
              <a:rect l="0" t="0" r="r" b="b"/>
              <a:pathLst>
                <a:path w="123" h="66">
                  <a:moveTo>
                    <a:pt x="0" y="51"/>
                  </a:moveTo>
                  <a:cubicBezTo>
                    <a:pt x="38" y="34"/>
                    <a:pt x="76" y="18"/>
                    <a:pt x="114" y="0"/>
                  </a:cubicBezTo>
                  <a:cubicBezTo>
                    <a:pt x="117" y="6"/>
                    <a:pt x="119" y="11"/>
                    <a:pt x="123" y="18"/>
                  </a:cubicBezTo>
                  <a:cubicBezTo>
                    <a:pt x="104" y="26"/>
                    <a:pt x="85" y="35"/>
                    <a:pt x="66" y="43"/>
                  </a:cubicBezTo>
                  <a:cubicBezTo>
                    <a:pt x="54" y="48"/>
                    <a:pt x="42" y="53"/>
                    <a:pt x="30" y="59"/>
                  </a:cubicBezTo>
                  <a:cubicBezTo>
                    <a:pt x="18" y="66"/>
                    <a:pt x="9" y="64"/>
                    <a:pt x="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8" name="Freeform 173">
              <a:extLst>
                <a:ext uri="{FF2B5EF4-FFF2-40B4-BE49-F238E27FC236}">
                  <a16:creationId xmlns:a16="http://schemas.microsoft.com/office/drawing/2014/main" id="{6F6404A0-3BE8-45A0-A445-B1F636D89B67}"/>
                </a:ext>
              </a:extLst>
            </p:cNvPr>
            <p:cNvSpPr>
              <a:spLocks/>
            </p:cNvSpPr>
            <p:nvPr/>
          </p:nvSpPr>
          <p:spPr bwMode="auto">
            <a:xfrm>
              <a:off x="3352" y="1414"/>
              <a:ext cx="73" cy="43"/>
            </a:xfrm>
            <a:custGeom>
              <a:avLst/>
              <a:gdLst>
                <a:gd name="T0" fmla="*/ 0 w 85"/>
                <a:gd name="T1" fmla="*/ 35 h 51"/>
                <a:gd name="T2" fmla="*/ 76 w 85"/>
                <a:gd name="T3" fmla="*/ 0 h 51"/>
                <a:gd name="T4" fmla="*/ 85 w 85"/>
                <a:gd name="T5" fmla="*/ 39 h 51"/>
                <a:gd name="T6" fmla="*/ 18 w 85"/>
                <a:gd name="T7" fmla="*/ 51 h 51"/>
                <a:gd name="T8" fmla="*/ 0 w 85"/>
                <a:gd name="T9" fmla="*/ 35 h 51"/>
              </a:gdLst>
              <a:ahLst/>
              <a:cxnLst>
                <a:cxn ang="0">
                  <a:pos x="T0" y="T1"/>
                </a:cxn>
                <a:cxn ang="0">
                  <a:pos x="T2" y="T3"/>
                </a:cxn>
                <a:cxn ang="0">
                  <a:pos x="T4" y="T5"/>
                </a:cxn>
                <a:cxn ang="0">
                  <a:pos x="T6" y="T7"/>
                </a:cxn>
                <a:cxn ang="0">
                  <a:pos x="T8" y="T9"/>
                </a:cxn>
              </a:cxnLst>
              <a:rect l="0" t="0" r="r" b="b"/>
              <a:pathLst>
                <a:path w="85" h="51">
                  <a:moveTo>
                    <a:pt x="0" y="35"/>
                  </a:moveTo>
                  <a:cubicBezTo>
                    <a:pt x="28" y="22"/>
                    <a:pt x="51" y="12"/>
                    <a:pt x="76" y="0"/>
                  </a:cubicBezTo>
                  <a:cubicBezTo>
                    <a:pt x="79" y="14"/>
                    <a:pt x="82" y="26"/>
                    <a:pt x="85" y="39"/>
                  </a:cubicBezTo>
                  <a:cubicBezTo>
                    <a:pt x="61" y="44"/>
                    <a:pt x="40" y="49"/>
                    <a:pt x="18" y="51"/>
                  </a:cubicBezTo>
                  <a:cubicBezTo>
                    <a:pt x="13" y="51"/>
                    <a:pt x="7" y="42"/>
                    <a:pt x="0"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69" name="Freeform 174">
              <a:extLst>
                <a:ext uri="{FF2B5EF4-FFF2-40B4-BE49-F238E27FC236}">
                  <a16:creationId xmlns:a16="http://schemas.microsoft.com/office/drawing/2014/main" id="{0F0BF088-080E-4768-970E-F1DAABDFB6D6}"/>
                </a:ext>
              </a:extLst>
            </p:cNvPr>
            <p:cNvSpPr>
              <a:spLocks/>
            </p:cNvSpPr>
            <p:nvPr/>
          </p:nvSpPr>
          <p:spPr bwMode="auto">
            <a:xfrm>
              <a:off x="2606" y="2299"/>
              <a:ext cx="17" cy="104"/>
            </a:xfrm>
            <a:custGeom>
              <a:avLst/>
              <a:gdLst>
                <a:gd name="T0" fmla="*/ 9 w 20"/>
                <a:gd name="T1" fmla="*/ 122 h 122"/>
                <a:gd name="T2" fmla="*/ 0 w 20"/>
                <a:gd name="T3" fmla="*/ 105 h 122"/>
                <a:gd name="T4" fmla="*/ 0 w 20"/>
                <a:gd name="T5" fmla="*/ 0 h 122"/>
                <a:gd name="T6" fmla="*/ 20 w 20"/>
                <a:gd name="T7" fmla="*/ 0 h 122"/>
                <a:gd name="T8" fmla="*/ 19 w 20"/>
                <a:gd name="T9" fmla="*/ 106 h 122"/>
                <a:gd name="T10" fmla="*/ 9 w 20"/>
                <a:gd name="T11" fmla="*/ 122 h 122"/>
              </a:gdLst>
              <a:ahLst/>
              <a:cxnLst>
                <a:cxn ang="0">
                  <a:pos x="T0" y="T1"/>
                </a:cxn>
                <a:cxn ang="0">
                  <a:pos x="T2" y="T3"/>
                </a:cxn>
                <a:cxn ang="0">
                  <a:pos x="T4" y="T5"/>
                </a:cxn>
                <a:cxn ang="0">
                  <a:pos x="T6" y="T7"/>
                </a:cxn>
                <a:cxn ang="0">
                  <a:pos x="T8" y="T9"/>
                </a:cxn>
                <a:cxn ang="0">
                  <a:pos x="T10" y="T11"/>
                </a:cxn>
              </a:cxnLst>
              <a:rect l="0" t="0" r="r" b="b"/>
              <a:pathLst>
                <a:path w="20" h="122">
                  <a:moveTo>
                    <a:pt x="9" y="122"/>
                  </a:moveTo>
                  <a:cubicBezTo>
                    <a:pt x="5" y="114"/>
                    <a:pt x="0" y="109"/>
                    <a:pt x="0" y="105"/>
                  </a:cubicBezTo>
                  <a:cubicBezTo>
                    <a:pt x="0" y="70"/>
                    <a:pt x="0" y="35"/>
                    <a:pt x="0" y="0"/>
                  </a:cubicBezTo>
                  <a:cubicBezTo>
                    <a:pt x="7" y="0"/>
                    <a:pt x="12" y="0"/>
                    <a:pt x="20" y="0"/>
                  </a:cubicBezTo>
                  <a:cubicBezTo>
                    <a:pt x="20" y="35"/>
                    <a:pt x="20" y="70"/>
                    <a:pt x="19" y="106"/>
                  </a:cubicBezTo>
                  <a:cubicBezTo>
                    <a:pt x="19" y="110"/>
                    <a:pt x="14" y="114"/>
                    <a:pt x="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0" name="Freeform 175">
              <a:extLst>
                <a:ext uri="{FF2B5EF4-FFF2-40B4-BE49-F238E27FC236}">
                  <a16:creationId xmlns:a16="http://schemas.microsoft.com/office/drawing/2014/main" id="{3E44196A-C073-4414-9D19-C03D2AF46CEB}"/>
                </a:ext>
              </a:extLst>
            </p:cNvPr>
            <p:cNvSpPr>
              <a:spLocks/>
            </p:cNvSpPr>
            <p:nvPr/>
          </p:nvSpPr>
          <p:spPr bwMode="auto">
            <a:xfrm>
              <a:off x="635" y="2171"/>
              <a:ext cx="30" cy="93"/>
            </a:xfrm>
            <a:custGeom>
              <a:avLst/>
              <a:gdLst>
                <a:gd name="T0" fmla="*/ 14 w 35"/>
                <a:gd name="T1" fmla="*/ 0 h 109"/>
                <a:gd name="T2" fmla="*/ 32 w 35"/>
                <a:gd name="T3" fmla="*/ 23 h 109"/>
                <a:gd name="T4" fmla="*/ 35 w 35"/>
                <a:gd name="T5" fmla="*/ 34 h 109"/>
                <a:gd name="T6" fmla="*/ 10 w 35"/>
                <a:gd name="T7" fmla="*/ 109 h 109"/>
                <a:gd name="T8" fmla="*/ 5 w 35"/>
                <a:gd name="T9" fmla="*/ 108 h 109"/>
                <a:gd name="T10" fmla="*/ 0 w 35"/>
                <a:gd name="T11" fmla="*/ 22 h 109"/>
                <a:gd name="T12" fmla="*/ 14 w 35"/>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35" h="109">
                  <a:moveTo>
                    <a:pt x="14" y="0"/>
                  </a:moveTo>
                  <a:cubicBezTo>
                    <a:pt x="21" y="9"/>
                    <a:pt x="27" y="16"/>
                    <a:pt x="32" y="23"/>
                  </a:cubicBezTo>
                  <a:cubicBezTo>
                    <a:pt x="34" y="26"/>
                    <a:pt x="35" y="31"/>
                    <a:pt x="35" y="34"/>
                  </a:cubicBezTo>
                  <a:cubicBezTo>
                    <a:pt x="27" y="59"/>
                    <a:pt x="18" y="84"/>
                    <a:pt x="10" y="109"/>
                  </a:cubicBezTo>
                  <a:cubicBezTo>
                    <a:pt x="8" y="108"/>
                    <a:pt x="7" y="108"/>
                    <a:pt x="5" y="108"/>
                  </a:cubicBezTo>
                  <a:cubicBezTo>
                    <a:pt x="4" y="79"/>
                    <a:pt x="1" y="51"/>
                    <a:pt x="0" y="22"/>
                  </a:cubicBezTo>
                  <a:cubicBezTo>
                    <a:pt x="0" y="16"/>
                    <a:pt x="8" y="9"/>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1" name="Freeform 176">
              <a:extLst>
                <a:ext uri="{FF2B5EF4-FFF2-40B4-BE49-F238E27FC236}">
                  <a16:creationId xmlns:a16="http://schemas.microsoft.com/office/drawing/2014/main" id="{20B0BBDE-B41E-4E48-BAFF-969F8FCAF6BF}"/>
                </a:ext>
              </a:extLst>
            </p:cNvPr>
            <p:cNvSpPr>
              <a:spLocks/>
            </p:cNvSpPr>
            <p:nvPr/>
          </p:nvSpPr>
          <p:spPr bwMode="auto">
            <a:xfrm>
              <a:off x="2424" y="1967"/>
              <a:ext cx="88" cy="75"/>
            </a:xfrm>
            <a:custGeom>
              <a:avLst/>
              <a:gdLst>
                <a:gd name="T0" fmla="*/ 93 w 103"/>
                <a:gd name="T1" fmla="*/ 0 h 88"/>
                <a:gd name="T2" fmla="*/ 86 w 103"/>
                <a:gd name="T3" fmla="*/ 24 h 88"/>
                <a:gd name="T4" fmla="*/ 24 w 103"/>
                <a:gd name="T5" fmla="*/ 75 h 88"/>
                <a:gd name="T6" fmla="*/ 8 w 103"/>
                <a:gd name="T7" fmla="*/ 82 h 88"/>
                <a:gd name="T8" fmla="*/ 8 w 103"/>
                <a:gd name="T9" fmla="*/ 64 h 88"/>
                <a:gd name="T10" fmla="*/ 93 w 103"/>
                <a:gd name="T11" fmla="*/ 0 h 88"/>
              </a:gdLst>
              <a:ahLst/>
              <a:cxnLst>
                <a:cxn ang="0">
                  <a:pos x="T0" y="T1"/>
                </a:cxn>
                <a:cxn ang="0">
                  <a:pos x="T2" y="T3"/>
                </a:cxn>
                <a:cxn ang="0">
                  <a:pos x="T4" y="T5"/>
                </a:cxn>
                <a:cxn ang="0">
                  <a:pos x="T6" y="T7"/>
                </a:cxn>
                <a:cxn ang="0">
                  <a:pos x="T8" y="T9"/>
                </a:cxn>
                <a:cxn ang="0">
                  <a:pos x="T10" y="T11"/>
                </a:cxn>
              </a:cxnLst>
              <a:rect l="0" t="0" r="r" b="b"/>
              <a:pathLst>
                <a:path w="103" h="88">
                  <a:moveTo>
                    <a:pt x="93" y="0"/>
                  </a:moveTo>
                  <a:cubicBezTo>
                    <a:pt x="103" y="12"/>
                    <a:pt x="100" y="18"/>
                    <a:pt x="86" y="24"/>
                  </a:cubicBezTo>
                  <a:cubicBezTo>
                    <a:pt x="61" y="35"/>
                    <a:pt x="40" y="52"/>
                    <a:pt x="24" y="75"/>
                  </a:cubicBezTo>
                  <a:cubicBezTo>
                    <a:pt x="20" y="81"/>
                    <a:pt x="16" y="88"/>
                    <a:pt x="8" y="82"/>
                  </a:cubicBezTo>
                  <a:cubicBezTo>
                    <a:pt x="0" y="77"/>
                    <a:pt x="4" y="70"/>
                    <a:pt x="8" y="64"/>
                  </a:cubicBezTo>
                  <a:cubicBezTo>
                    <a:pt x="29" y="33"/>
                    <a:pt x="59" y="13"/>
                    <a:pt x="9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2" name="Freeform 177">
              <a:extLst>
                <a:ext uri="{FF2B5EF4-FFF2-40B4-BE49-F238E27FC236}">
                  <a16:creationId xmlns:a16="http://schemas.microsoft.com/office/drawing/2014/main" id="{237DBE31-DE3D-491B-8817-80451449F0BF}"/>
                </a:ext>
              </a:extLst>
            </p:cNvPr>
            <p:cNvSpPr>
              <a:spLocks/>
            </p:cNvSpPr>
            <p:nvPr/>
          </p:nvSpPr>
          <p:spPr bwMode="auto">
            <a:xfrm>
              <a:off x="3289" y="1511"/>
              <a:ext cx="31" cy="64"/>
            </a:xfrm>
            <a:custGeom>
              <a:avLst/>
              <a:gdLst>
                <a:gd name="T0" fmla="*/ 10 w 36"/>
                <a:gd name="T1" fmla="*/ 0 h 75"/>
                <a:gd name="T2" fmla="*/ 36 w 36"/>
                <a:gd name="T3" fmla="*/ 0 h 75"/>
                <a:gd name="T4" fmla="*/ 36 w 36"/>
                <a:gd name="T5" fmla="*/ 75 h 75"/>
                <a:gd name="T6" fmla="*/ 21 w 36"/>
                <a:gd name="T7" fmla="*/ 75 h 75"/>
                <a:gd name="T8" fmla="*/ 0 w 36"/>
                <a:gd name="T9" fmla="*/ 35 h 75"/>
                <a:gd name="T10" fmla="*/ 10 w 36"/>
                <a:gd name="T11" fmla="*/ 0 h 75"/>
              </a:gdLst>
              <a:ahLst/>
              <a:cxnLst>
                <a:cxn ang="0">
                  <a:pos x="T0" y="T1"/>
                </a:cxn>
                <a:cxn ang="0">
                  <a:pos x="T2" y="T3"/>
                </a:cxn>
                <a:cxn ang="0">
                  <a:pos x="T4" y="T5"/>
                </a:cxn>
                <a:cxn ang="0">
                  <a:pos x="T6" y="T7"/>
                </a:cxn>
                <a:cxn ang="0">
                  <a:pos x="T8" y="T9"/>
                </a:cxn>
                <a:cxn ang="0">
                  <a:pos x="T10" y="T11"/>
                </a:cxn>
              </a:cxnLst>
              <a:rect l="0" t="0" r="r" b="b"/>
              <a:pathLst>
                <a:path w="36" h="75">
                  <a:moveTo>
                    <a:pt x="10" y="0"/>
                  </a:moveTo>
                  <a:cubicBezTo>
                    <a:pt x="17" y="0"/>
                    <a:pt x="26" y="0"/>
                    <a:pt x="36" y="0"/>
                  </a:cubicBezTo>
                  <a:cubicBezTo>
                    <a:pt x="36" y="25"/>
                    <a:pt x="36" y="50"/>
                    <a:pt x="36" y="75"/>
                  </a:cubicBezTo>
                  <a:cubicBezTo>
                    <a:pt x="30" y="75"/>
                    <a:pt x="24" y="75"/>
                    <a:pt x="21" y="75"/>
                  </a:cubicBezTo>
                  <a:cubicBezTo>
                    <a:pt x="14" y="61"/>
                    <a:pt x="7" y="48"/>
                    <a:pt x="0" y="35"/>
                  </a:cubicBezTo>
                  <a:cubicBezTo>
                    <a:pt x="3" y="25"/>
                    <a:pt x="6" y="14"/>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3" name="Freeform 178">
              <a:extLst>
                <a:ext uri="{FF2B5EF4-FFF2-40B4-BE49-F238E27FC236}">
                  <a16:creationId xmlns:a16="http://schemas.microsoft.com/office/drawing/2014/main" id="{CD5F007F-E943-4AF4-BF71-38FEF994781A}"/>
                </a:ext>
              </a:extLst>
            </p:cNvPr>
            <p:cNvSpPr>
              <a:spLocks/>
            </p:cNvSpPr>
            <p:nvPr/>
          </p:nvSpPr>
          <p:spPr bwMode="auto">
            <a:xfrm>
              <a:off x="2718" y="1967"/>
              <a:ext cx="81" cy="70"/>
            </a:xfrm>
            <a:custGeom>
              <a:avLst/>
              <a:gdLst>
                <a:gd name="T0" fmla="*/ 0 w 94"/>
                <a:gd name="T1" fmla="*/ 18 h 82"/>
                <a:gd name="T2" fmla="*/ 6 w 94"/>
                <a:gd name="T3" fmla="*/ 0 h 82"/>
                <a:gd name="T4" fmla="*/ 92 w 94"/>
                <a:gd name="T5" fmla="*/ 66 h 82"/>
                <a:gd name="T6" fmla="*/ 91 w 94"/>
                <a:gd name="T7" fmla="*/ 82 h 82"/>
                <a:gd name="T8" fmla="*/ 78 w 94"/>
                <a:gd name="T9" fmla="*/ 79 h 82"/>
                <a:gd name="T10" fmla="*/ 0 w 94"/>
                <a:gd name="T11" fmla="*/ 18 h 82"/>
              </a:gdLst>
              <a:ahLst/>
              <a:cxnLst>
                <a:cxn ang="0">
                  <a:pos x="T0" y="T1"/>
                </a:cxn>
                <a:cxn ang="0">
                  <a:pos x="T2" y="T3"/>
                </a:cxn>
                <a:cxn ang="0">
                  <a:pos x="T4" y="T5"/>
                </a:cxn>
                <a:cxn ang="0">
                  <a:pos x="T6" y="T7"/>
                </a:cxn>
                <a:cxn ang="0">
                  <a:pos x="T8" y="T9"/>
                </a:cxn>
                <a:cxn ang="0">
                  <a:pos x="T10" y="T11"/>
                </a:cxn>
              </a:cxnLst>
              <a:rect l="0" t="0" r="r" b="b"/>
              <a:pathLst>
                <a:path w="94" h="82">
                  <a:moveTo>
                    <a:pt x="0" y="18"/>
                  </a:moveTo>
                  <a:cubicBezTo>
                    <a:pt x="2" y="12"/>
                    <a:pt x="4" y="6"/>
                    <a:pt x="6" y="0"/>
                  </a:cubicBezTo>
                  <a:cubicBezTo>
                    <a:pt x="42" y="14"/>
                    <a:pt x="71" y="35"/>
                    <a:pt x="92" y="66"/>
                  </a:cubicBezTo>
                  <a:cubicBezTo>
                    <a:pt x="94" y="70"/>
                    <a:pt x="92" y="77"/>
                    <a:pt x="91" y="82"/>
                  </a:cubicBezTo>
                  <a:cubicBezTo>
                    <a:pt x="87" y="81"/>
                    <a:pt x="80" y="82"/>
                    <a:pt x="78" y="79"/>
                  </a:cubicBezTo>
                  <a:cubicBezTo>
                    <a:pt x="59" y="50"/>
                    <a:pt x="31" y="32"/>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4" name="Freeform 179">
              <a:extLst>
                <a:ext uri="{FF2B5EF4-FFF2-40B4-BE49-F238E27FC236}">
                  <a16:creationId xmlns:a16="http://schemas.microsoft.com/office/drawing/2014/main" id="{1580B5E3-CC9B-4C7F-8EED-EA8C0E3F84FD}"/>
                </a:ext>
              </a:extLst>
            </p:cNvPr>
            <p:cNvSpPr>
              <a:spLocks/>
            </p:cNvSpPr>
            <p:nvPr/>
          </p:nvSpPr>
          <p:spPr bwMode="auto">
            <a:xfrm>
              <a:off x="2665" y="1677"/>
              <a:ext cx="58" cy="45"/>
            </a:xfrm>
            <a:custGeom>
              <a:avLst/>
              <a:gdLst>
                <a:gd name="T0" fmla="*/ 69 w 69"/>
                <a:gd name="T1" fmla="*/ 48 h 52"/>
                <a:gd name="T2" fmla="*/ 26 w 69"/>
                <a:gd name="T3" fmla="*/ 52 h 52"/>
                <a:gd name="T4" fmla="*/ 0 w 69"/>
                <a:gd name="T5" fmla="*/ 25 h 52"/>
                <a:gd name="T6" fmla="*/ 11 w 69"/>
                <a:gd name="T7" fmla="*/ 8 h 52"/>
                <a:gd name="T8" fmla="*/ 44 w 69"/>
                <a:gd name="T9" fmla="*/ 14 h 52"/>
                <a:gd name="T10" fmla="*/ 69 w 69"/>
                <a:gd name="T11" fmla="*/ 48 h 52"/>
              </a:gdLst>
              <a:ahLst/>
              <a:cxnLst>
                <a:cxn ang="0">
                  <a:pos x="T0" y="T1"/>
                </a:cxn>
                <a:cxn ang="0">
                  <a:pos x="T2" y="T3"/>
                </a:cxn>
                <a:cxn ang="0">
                  <a:pos x="T4" y="T5"/>
                </a:cxn>
                <a:cxn ang="0">
                  <a:pos x="T6" y="T7"/>
                </a:cxn>
                <a:cxn ang="0">
                  <a:pos x="T8" y="T9"/>
                </a:cxn>
                <a:cxn ang="0">
                  <a:pos x="T10" y="T11"/>
                </a:cxn>
              </a:cxnLst>
              <a:rect l="0" t="0" r="r" b="b"/>
              <a:pathLst>
                <a:path w="69" h="52">
                  <a:moveTo>
                    <a:pt x="69" y="48"/>
                  </a:moveTo>
                  <a:cubicBezTo>
                    <a:pt x="52" y="49"/>
                    <a:pt x="39" y="51"/>
                    <a:pt x="26" y="52"/>
                  </a:cubicBezTo>
                  <a:cubicBezTo>
                    <a:pt x="15" y="52"/>
                    <a:pt x="2" y="39"/>
                    <a:pt x="0" y="25"/>
                  </a:cubicBezTo>
                  <a:cubicBezTo>
                    <a:pt x="0" y="19"/>
                    <a:pt x="6" y="11"/>
                    <a:pt x="11" y="8"/>
                  </a:cubicBezTo>
                  <a:cubicBezTo>
                    <a:pt x="22" y="0"/>
                    <a:pt x="36" y="3"/>
                    <a:pt x="44" y="14"/>
                  </a:cubicBezTo>
                  <a:cubicBezTo>
                    <a:pt x="52" y="23"/>
                    <a:pt x="59" y="34"/>
                    <a:pt x="6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5" name="Freeform 180">
              <a:extLst>
                <a:ext uri="{FF2B5EF4-FFF2-40B4-BE49-F238E27FC236}">
                  <a16:creationId xmlns:a16="http://schemas.microsoft.com/office/drawing/2014/main" id="{2ABC79FB-5E88-4E71-8039-3034C5227E74}"/>
                </a:ext>
              </a:extLst>
            </p:cNvPr>
            <p:cNvSpPr>
              <a:spLocks/>
            </p:cNvSpPr>
            <p:nvPr/>
          </p:nvSpPr>
          <p:spPr bwMode="auto">
            <a:xfrm>
              <a:off x="659" y="2112"/>
              <a:ext cx="42" cy="82"/>
            </a:xfrm>
            <a:custGeom>
              <a:avLst/>
              <a:gdLst>
                <a:gd name="T0" fmla="*/ 15 w 50"/>
                <a:gd name="T1" fmla="*/ 0 h 96"/>
                <a:gd name="T2" fmla="*/ 50 w 50"/>
                <a:gd name="T3" fmla="*/ 81 h 96"/>
                <a:gd name="T4" fmla="*/ 32 w 50"/>
                <a:gd name="T5" fmla="*/ 96 h 96"/>
                <a:gd name="T6" fmla="*/ 2 w 50"/>
                <a:gd name="T7" fmla="*/ 57 h 96"/>
                <a:gd name="T8" fmla="*/ 1 w 50"/>
                <a:gd name="T9" fmla="*/ 47 h 96"/>
                <a:gd name="T10" fmla="*/ 15 w 50"/>
                <a:gd name="T11" fmla="*/ 0 h 96"/>
              </a:gdLst>
              <a:ahLst/>
              <a:cxnLst>
                <a:cxn ang="0">
                  <a:pos x="T0" y="T1"/>
                </a:cxn>
                <a:cxn ang="0">
                  <a:pos x="T2" y="T3"/>
                </a:cxn>
                <a:cxn ang="0">
                  <a:pos x="T4" y="T5"/>
                </a:cxn>
                <a:cxn ang="0">
                  <a:pos x="T6" y="T7"/>
                </a:cxn>
                <a:cxn ang="0">
                  <a:pos x="T8" y="T9"/>
                </a:cxn>
                <a:cxn ang="0">
                  <a:pos x="T10" y="T11"/>
                </a:cxn>
              </a:cxnLst>
              <a:rect l="0" t="0" r="r" b="b"/>
              <a:pathLst>
                <a:path w="50" h="96">
                  <a:moveTo>
                    <a:pt x="15" y="0"/>
                  </a:moveTo>
                  <a:cubicBezTo>
                    <a:pt x="26" y="26"/>
                    <a:pt x="38" y="53"/>
                    <a:pt x="50" y="81"/>
                  </a:cubicBezTo>
                  <a:cubicBezTo>
                    <a:pt x="45" y="84"/>
                    <a:pt x="39" y="90"/>
                    <a:pt x="32" y="96"/>
                  </a:cubicBezTo>
                  <a:cubicBezTo>
                    <a:pt x="22" y="83"/>
                    <a:pt x="12" y="70"/>
                    <a:pt x="2" y="57"/>
                  </a:cubicBezTo>
                  <a:cubicBezTo>
                    <a:pt x="0" y="55"/>
                    <a:pt x="0" y="50"/>
                    <a:pt x="1" y="47"/>
                  </a:cubicBezTo>
                  <a:cubicBezTo>
                    <a:pt x="5" y="31"/>
                    <a:pt x="11" y="15"/>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6" name="Freeform 181">
              <a:extLst>
                <a:ext uri="{FF2B5EF4-FFF2-40B4-BE49-F238E27FC236}">
                  <a16:creationId xmlns:a16="http://schemas.microsoft.com/office/drawing/2014/main" id="{30F29EAC-DE2E-4D02-B1CC-9B3263870D5A}"/>
                </a:ext>
              </a:extLst>
            </p:cNvPr>
            <p:cNvSpPr>
              <a:spLocks/>
            </p:cNvSpPr>
            <p:nvPr/>
          </p:nvSpPr>
          <p:spPr bwMode="auto">
            <a:xfrm>
              <a:off x="412" y="2141"/>
              <a:ext cx="55" cy="88"/>
            </a:xfrm>
            <a:custGeom>
              <a:avLst/>
              <a:gdLst>
                <a:gd name="T0" fmla="*/ 13 w 65"/>
                <a:gd name="T1" fmla="*/ 103 h 103"/>
                <a:gd name="T2" fmla="*/ 9 w 65"/>
                <a:gd name="T3" fmla="*/ 68 h 103"/>
                <a:gd name="T4" fmla="*/ 35 w 65"/>
                <a:gd name="T5" fmla="*/ 17 h 103"/>
                <a:gd name="T6" fmla="*/ 40 w 65"/>
                <a:gd name="T7" fmla="*/ 8 h 103"/>
                <a:gd name="T8" fmla="*/ 55 w 65"/>
                <a:gd name="T9" fmla="*/ 9 h 103"/>
                <a:gd name="T10" fmla="*/ 59 w 65"/>
                <a:gd name="T11" fmla="*/ 14 h 103"/>
                <a:gd name="T12" fmla="*/ 65 w 65"/>
                <a:gd name="T13" fmla="*/ 14 h 103"/>
                <a:gd name="T14" fmla="*/ 13 w 6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103">
                  <a:moveTo>
                    <a:pt x="13" y="103"/>
                  </a:moveTo>
                  <a:cubicBezTo>
                    <a:pt x="0" y="89"/>
                    <a:pt x="2" y="77"/>
                    <a:pt x="9" y="68"/>
                  </a:cubicBezTo>
                  <a:cubicBezTo>
                    <a:pt x="21" y="52"/>
                    <a:pt x="31" y="36"/>
                    <a:pt x="35" y="17"/>
                  </a:cubicBezTo>
                  <a:cubicBezTo>
                    <a:pt x="36" y="14"/>
                    <a:pt x="38" y="11"/>
                    <a:pt x="40" y="8"/>
                  </a:cubicBezTo>
                  <a:cubicBezTo>
                    <a:pt x="45" y="2"/>
                    <a:pt x="51" y="0"/>
                    <a:pt x="55" y="9"/>
                  </a:cubicBezTo>
                  <a:cubicBezTo>
                    <a:pt x="56" y="11"/>
                    <a:pt x="58" y="12"/>
                    <a:pt x="59" y="14"/>
                  </a:cubicBezTo>
                  <a:cubicBezTo>
                    <a:pt x="61" y="14"/>
                    <a:pt x="63" y="14"/>
                    <a:pt x="65" y="14"/>
                  </a:cubicBezTo>
                  <a:cubicBezTo>
                    <a:pt x="48" y="43"/>
                    <a:pt x="32" y="72"/>
                    <a:pt x="13"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7" name="Freeform 182">
              <a:extLst>
                <a:ext uri="{FF2B5EF4-FFF2-40B4-BE49-F238E27FC236}">
                  <a16:creationId xmlns:a16="http://schemas.microsoft.com/office/drawing/2014/main" id="{5FFACC74-5BCD-42C2-A656-B2289B04008C}"/>
                </a:ext>
              </a:extLst>
            </p:cNvPr>
            <p:cNvSpPr>
              <a:spLocks/>
            </p:cNvSpPr>
            <p:nvPr/>
          </p:nvSpPr>
          <p:spPr bwMode="auto">
            <a:xfrm>
              <a:off x="985" y="2142"/>
              <a:ext cx="86" cy="58"/>
            </a:xfrm>
            <a:custGeom>
              <a:avLst/>
              <a:gdLst>
                <a:gd name="T0" fmla="*/ 88 w 100"/>
                <a:gd name="T1" fmla="*/ 0 h 68"/>
                <a:gd name="T2" fmla="*/ 100 w 100"/>
                <a:gd name="T3" fmla="*/ 12 h 68"/>
                <a:gd name="T4" fmla="*/ 50 w 100"/>
                <a:gd name="T5" fmla="*/ 37 h 68"/>
                <a:gd name="T6" fmla="*/ 20 w 100"/>
                <a:gd name="T7" fmla="*/ 62 h 68"/>
                <a:gd name="T8" fmla="*/ 2 w 100"/>
                <a:gd name="T9" fmla="*/ 68 h 68"/>
                <a:gd name="T10" fmla="*/ 42 w 100"/>
                <a:gd name="T11" fmla="*/ 19 h 68"/>
                <a:gd name="T12" fmla="*/ 87 w 100"/>
                <a:gd name="T13" fmla="*/ 4 h 68"/>
                <a:gd name="T14" fmla="*/ 88 w 100"/>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68">
                  <a:moveTo>
                    <a:pt x="88" y="0"/>
                  </a:moveTo>
                  <a:cubicBezTo>
                    <a:pt x="92" y="4"/>
                    <a:pt x="96" y="8"/>
                    <a:pt x="100" y="12"/>
                  </a:cubicBezTo>
                  <a:cubicBezTo>
                    <a:pt x="87" y="29"/>
                    <a:pt x="69" y="34"/>
                    <a:pt x="50" y="37"/>
                  </a:cubicBezTo>
                  <a:cubicBezTo>
                    <a:pt x="27" y="41"/>
                    <a:pt x="25" y="44"/>
                    <a:pt x="20" y="62"/>
                  </a:cubicBezTo>
                  <a:cubicBezTo>
                    <a:pt x="14" y="64"/>
                    <a:pt x="8" y="66"/>
                    <a:pt x="2" y="68"/>
                  </a:cubicBezTo>
                  <a:cubicBezTo>
                    <a:pt x="0" y="40"/>
                    <a:pt x="13" y="25"/>
                    <a:pt x="42" y="19"/>
                  </a:cubicBezTo>
                  <a:cubicBezTo>
                    <a:pt x="57" y="16"/>
                    <a:pt x="72" y="9"/>
                    <a:pt x="87" y="4"/>
                  </a:cubicBezTo>
                  <a:cubicBezTo>
                    <a:pt x="87" y="3"/>
                    <a:pt x="88" y="1"/>
                    <a:pt x="8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8" name="Freeform 183">
              <a:extLst>
                <a:ext uri="{FF2B5EF4-FFF2-40B4-BE49-F238E27FC236}">
                  <a16:creationId xmlns:a16="http://schemas.microsoft.com/office/drawing/2014/main" id="{ADDEDF20-A7CA-4160-B8BF-0D4D28D90A83}"/>
                </a:ext>
              </a:extLst>
            </p:cNvPr>
            <p:cNvSpPr>
              <a:spLocks/>
            </p:cNvSpPr>
            <p:nvPr/>
          </p:nvSpPr>
          <p:spPr bwMode="auto">
            <a:xfrm>
              <a:off x="3150" y="2152"/>
              <a:ext cx="40" cy="48"/>
            </a:xfrm>
            <a:custGeom>
              <a:avLst/>
              <a:gdLst>
                <a:gd name="T0" fmla="*/ 47 w 47"/>
                <a:gd name="T1" fmla="*/ 29 h 57"/>
                <a:gd name="T2" fmla="*/ 24 w 47"/>
                <a:gd name="T3" fmla="*/ 57 h 57"/>
                <a:gd name="T4" fmla="*/ 0 w 47"/>
                <a:gd name="T5" fmla="*/ 28 h 57"/>
                <a:gd name="T6" fmla="*/ 23 w 47"/>
                <a:gd name="T7" fmla="*/ 0 h 57"/>
                <a:gd name="T8" fmla="*/ 47 w 47"/>
                <a:gd name="T9" fmla="*/ 29 h 57"/>
              </a:gdLst>
              <a:ahLst/>
              <a:cxnLst>
                <a:cxn ang="0">
                  <a:pos x="T0" y="T1"/>
                </a:cxn>
                <a:cxn ang="0">
                  <a:pos x="T2" y="T3"/>
                </a:cxn>
                <a:cxn ang="0">
                  <a:pos x="T4" y="T5"/>
                </a:cxn>
                <a:cxn ang="0">
                  <a:pos x="T6" y="T7"/>
                </a:cxn>
                <a:cxn ang="0">
                  <a:pos x="T8" y="T9"/>
                </a:cxn>
              </a:cxnLst>
              <a:rect l="0" t="0" r="r" b="b"/>
              <a:pathLst>
                <a:path w="47" h="57">
                  <a:moveTo>
                    <a:pt x="47" y="29"/>
                  </a:moveTo>
                  <a:cubicBezTo>
                    <a:pt x="47" y="45"/>
                    <a:pt x="37" y="57"/>
                    <a:pt x="24" y="57"/>
                  </a:cubicBezTo>
                  <a:cubicBezTo>
                    <a:pt x="10" y="57"/>
                    <a:pt x="0" y="45"/>
                    <a:pt x="0" y="28"/>
                  </a:cubicBezTo>
                  <a:cubicBezTo>
                    <a:pt x="0" y="12"/>
                    <a:pt x="10" y="0"/>
                    <a:pt x="23" y="0"/>
                  </a:cubicBezTo>
                  <a:cubicBezTo>
                    <a:pt x="37" y="0"/>
                    <a:pt x="47" y="13"/>
                    <a:pt x="4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9" name="Freeform 184">
              <a:extLst>
                <a:ext uri="{FF2B5EF4-FFF2-40B4-BE49-F238E27FC236}">
                  <a16:creationId xmlns:a16="http://schemas.microsoft.com/office/drawing/2014/main" id="{4388D549-F70F-43DA-A8AE-22E02575E0F9}"/>
                </a:ext>
              </a:extLst>
            </p:cNvPr>
            <p:cNvSpPr>
              <a:spLocks/>
            </p:cNvSpPr>
            <p:nvPr/>
          </p:nvSpPr>
          <p:spPr bwMode="auto">
            <a:xfrm>
              <a:off x="2420" y="1614"/>
              <a:ext cx="62" cy="47"/>
            </a:xfrm>
            <a:custGeom>
              <a:avLst/>
              <a:gdLst>
                <a:gd name="T0" fmla="*/ 0 w 73"/>
                <a:gd name="T1" fmla="*/ 27 h 55"/>
                <a:gd name="T2" fmla="*/ 73 w 73"/>
                <a:gd name="T3" fmla="*/ 34 h 55"/>
                <a:gd name="T4" fmla="*/ 51 w 73"/>
                <a:gd name="T5" fmla="*/ 51 h 55"/>
                <a:gd name="T6" fmla="*/ 33 w 73"/>
                <a:gd name="T7" fmla="*/ 53 h 55"/>
                <a:gd name="T8" fmla="*/ 0 w 73"/>
                <a:gd name="T9" fmla="*/ 27 h 55"/>
              </a:gdLst>
              <a:ahLst/>
              <a:cxnLst>
                <a:cxn ang="0">
                  <a:pos x="T0" y="T1"/>
                </a:cxn>
                <a:cxn ang="0">
                  <a:pos x="T2" y="T3"/>
                </a:cxn>
                <a:cxn ang="0">
                  <a:pos x="T4" y="T5"/>
                </a:cxn>
                <a:cxn ang="0">
                  <a:pos x="T6" y="T7"/>
                </a:cxn>
                <a:cxn ang="0">
                  <a:pos x="T8" y="T9"/>
                </a:cxn>
              </a:cxnLst>
              <a:rect l="0" t="0" r="r" b="b"/>
              <a:pathLst>
                <a:path w="73" h="55">
                  <a:moveTo>
                    <a:pt x="0" y="27"/>
                  </a:moveTo>
                  <a:cubicBezTo>
                    <a:pt x="35" y="0"/>
                    <a:pt x="52" y="2"/>
                    <a:pt x="73" y="34"/>
                  </a:cubicBezTo>
                  <a:cubicBezTo>
                    <a:pt x="66" y="40"/>
                    <a:pt x="59" y="47"/>
                    <a:pt x="51" y="51"/>
                  </a:cubicBezTo>
                  <a:cubicBezTo>
                    <a:pt x="46" y="54"/>
                    <a:pt x="37" y="55"/>
                    <a:pt x="33" y="53"/>
                  </a:cubicBezTo>
                  <a:cubicBezTo>
                    <a:pt x="21" y="45"/>
                    <a:pt x="11" y="36"/>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0" name="Freeform 185">
              <a:extLst>
                <a:ext uri="{FF2B5EF4-FFF2-40B4-BE49-F238E27FC236}">
                  <a16:creationId xmlns:a16="http://schemas.microsoft.com/office/drawing/2014/main" id="{20976F02-128E-4336-9613-75F04C412AAA}"/>
                </a:ext>
              </a:extLst>
            </p:cNvPr>
            <p:cNvSpPr>
              <a:spLocks/>
            </p:cNvSpPr>
            <p:nvPr/>
          </p:nvSpPr>
          <p:spPr bwMode="auto">
            <a:xfrm>
              <a:off x="2022" y="2316"/>
              <a:ext cx="15" cy="88"/>
            </a:xfrm>
            <a:custGeom>
              <a:avLst/>
              <a:gdLst>
                <a:gd name="T0" fmla="*/ 18 w 18"/>
                <a:gd name="T1" fmla="*/ 103 h 103"/>
                <a:gd name="T2" fmla="*/ 0 w 18"/>
                <a:gd name="T3" fmla="*/ 103 h 103"/>
                <a:gd name="T4" fmla="*/ 0 w 18"/>
                <a:gd name="T5" fmla="*/ 0 h 103"/>
                <a:gd name="T6" fmla="*/ 18 w 18"/>
                <a:gd name="T7" fmla="*/ 0 h 103"/>
                <a:gd name="T8" fmla="*/ 18 w 18"/>
                <a:gd name="T9" fmla="*/ 103 h 103"/>
              </a:gdLst>
              <a:ahLst/>
              <a:cxnLst>
                <a:cxn ang="0">
                  <a:pos x="T0" y="T1"/>
                </a:cxn>
                <a:cxn ang="0">
                  <a:pos x="T2" y="T3"/>
                </a:cxn>
                <a:cxn ang="0">
                  <a:pos x="T4" y="T5"/>
                </a:cxn>
                <a:cxn ang="0">
                  <a:pos x="T6" y="T7"/>
                </a:cxn>
                <a:cxn ang="0">
                  <a:pos x="T8" y="T9"/>
                </a:cxn>
              </a:cxnLst>
              <a:rect l="0" t="0" r="r" b="b"/>
              <a:pathLst>
                <a:path w="18" h="103">
                  <a:moveTo>
                    <a:pt x="18" y="103"/>
                  </a:moveTo>
                  <a:cubicBezTo>
                    <a:pt x="11" y="103"/>
                    <a:pt x="6" y="103"/>
                    <a:pt x="0" y="103"/>
                  </a:cubicBezTo>
                  <a:cubicBezTo>
                    <a:pt x="0" y="68"/>
                    <a:pt x="0" y="34"/>
                    <a:pt x="0" y="0"/>
                  </a:cubicBezTo>
                  <a:cubicBezTo>
                    <a:pt x="5" y="0"/>
                    <a:pt x="11" y="0"/>
                    <a:pt x="18" y="0"/>
                  </a:cubicBezTo>
                  <a:cubicBezTo>
                    <a:pt x="18" y="34"/>
                    <a:pt x="18" y="68"/>
                    <a:pt x="18"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1" name="Freeform 186">
              <a:extLst>
                <a:ext uri="{FF2B5EF4-FFF2-40B4-BE49-F238E27FC236}">
                  <a16:creationId xmlns:a16="http://schemas.microsoft.com/office/drawing/2014/main" id="{BE244831-473A-4E23-9701-A8787445ABDB}"/>
                </a:ext>
              </a:extLst>
            </p:cNvPr>
            <p:cNvSpPr>
              <a:spLocks/>
            </p:cNvSpPr>
            <p:nvPr/>
          </p:nvSpPr>
          <p:spPr bwMode="auto">
            <a:xfrm>
              <a:off x="1956" y="2315"/>
              <a:ext cx="17" cy="89"/>
            </a:xfrm>
            <a:custGeom>
              <a:avLst/>
              <a:gdLst>
                <a:gd name="T0" fmla="*/ 0 w 19"/>
                <a:gd name="T1" fmla="*/ 104 h 104"/>
                <a:gd name="T2" fmla="*/ 0 w 19"/>
                <a:gd name="T3" fmla="*/ 0 h 104"/>
                <a:gd name="T4" fmla="*/ 19 w 19"/>
                <a:gd name="T5" fmla="*/ 0 h 104"/>
                <a:gd name="T6" fmla="*/ 19 w 19"/>
                <a:gd name="T7" fmla="*/ 104 h 104"/>
                <a:gd name="T8" fmla="*/ 0 w 19"/>
                <a:gd name="T9" fmla="*/ 104 h 104"/>
              </a:gdLst>
              <a:ahLst/>
              <a:cxnLst>
                <a:cxn ang="0">
                  <a:pos x="T0" y="T1"/>
                </a:cxn>
                <a:cxn ang="0">
                  <a:pos x="T2" y="T3"/>
                </a:cxn>
                <a:cxn ang="0">
                  <a:pos x="T4" y="T5"/>
                </a:cxn>
                <a:cxn ang="0">
                  <a:pos x="T6" y="T7"/>
                </a:cxn>
                <a:cxn ang="0">
                  <a:pos x="T8" y="T9"/>
                </a:cxn>
              </a:cxnLst>
              <a:rect l="0" t="0" r="r" b="b"/>
              <a:pathLst>
                <a:path w="19" h="104">
                  <a:moveTo>
                    <a:pt x="0" y="104"/>
                  </a:moveTo>
                  <a:cubicBezTo>
                    <a:pt x="0" y="69"/>
                    <a:pt x="0" y="35"/>
                    <a:pt x="0" y="0"/>
                  </a:cubicBezTo>
                  <a:cubicBezTo>
                    <a:pt x="7" y="0"/>
                    <a:pt x="12" y="0"/>
                    <a:pt x="19" y="0"/>
                  </a:cubicBezTo>
                  <a:cubicBezTo>
                    <a:pt x="19" y="35"/>
                    <a:pt x="19" y="69"/>
                    <a:pt x="19" y="104"/>
                  </a:cubicBezTo>
                  <a:cubicBezTo>
                    <a:pt x="13" y="104"/>
                    <a:pt x="7" y="104"/>
                    <a:pt x="0"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2" name="Freeform 187">
              <a:extLst>
                <a:ext uri="{FF2B5EF4-FFF2-40B4-BE49-F238E27FC236}">
                  <a16:creationId xmlns:a16="http://schemas.microsoft.com/office/drawing/2014/main" id="{1D92D6AD-029F-403D-96DF-E0BF4E695D7B}"/>
                </a:ext>
              </a:extLst>
            </p:cNvPr>
            <p:cNvSpPr>
              <a:spLocks/>
            </p:cNvSpPr>
            <p:nvPr/>
          </p:nvSpPr>
          <p:spPr bwMode="auto">
            <a:xfrm>
              <a:off x="1990" y="2315"/>
              <a:ext cx="15" cy="89"/>
            </a:xfrm>
            <a:custGeom>
              <a:avLst/>
              <a:gdLst>
                <a:gd name="T0" fmla="*/ 0 w 18"/>
                <a:gd name="T1" fmla="*/ 0 h 104"/>
                <a:gd name="T2" fmla="*/ 18 w 18"/>
                <a:gd name="T3" fmla="*/ 0 h 104"/>
                <a:gd name="T4" fmla="*/ 18 w 18"/>
                <a:gd name="T5" fmla="*/ 104 h 104"/>
                <a:gd name="T6" fmla="*/ 0 w 18"/>
                <a:gd name="T7" fmla="*/ 104 h 104"/>
                <a:gd name="T8" fmla="*/ 0 w 18"/>
                <a:gd name="T9" fmla="*/ 0 h 104"/>
              </a:gdLst>
              <a:ahLst/>
              <a:cxnLst>
                <a:cxn ang="0">
                  <a:pos x="T0" y="T1"/>
                </a:cxn>
                <a:cxn ang="0">
                  <a:pos x="T2" y="T3"/>
                </a:cxn>
                <a:cxn ang="0">
                  <a:pos x="T4" y="T5"/>
                </a:cxn>
                <a:cxn ang="0">
                  <a:pos x="T6" y="T7"/>
                </a:cxn>
                <a:cxn ang="0">
                  <a:pos x="T8" y="T9"/>
                </a:cxn>
              </a:cxnLst>
              <a:rect l="0" t="0" r="r" b="b"/>
              <a:pathLst>
                <a:path w="18" h="104">
                  <a:moveTo>
                    <a:pt x="0" y="0"/>
                  </a:moveTo>
                  <a:cubicBezTo>
                    <a:pt x="6" y="0"/>
                    <a:pt x="12" y="0"/>
                    <a:pt x="18" y="0"/>
                  </a:cubicBezTo>
                  <a:cubicBezTo>
                    <a:pt x="18" y="35"/>
                    <a:pt x="18" y="69"/>
                    <a:pt x="18" y="104"/>
                  </a:cubicBezTo>
                  <a:cubicBezTo>
                    <a:pt x="12" y="104"/>
                    <a:pt x="6" y="104"/>
                    <a:pt x="0" y="104"/>
                  </a:cubicBezTo>
                  <a:cubicBezTo>
                    <a:pt x="0" y="69"/>
                    <a:pt x="0" y="3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3" name="Freeform 188">
              <a:extLst>
                <a:ext uri="{FF2B5EF4-FFF2-40B4-BE49-F238E27FC236}">
                  <a16:creationId xmlns:a16="http://schemas.microsoft.com/office/drawing/2014/main" id="{DA072E84-61F1-4392-A1C5-46DA71A228BC}"/>
                </a:ext>
              </a:extLst>
            </p:cNvPr>
            <p:cNvSpPr>
              <a:spLocks/>
            </p:cNvSpPr>
            <p:nvPr/>
          </p:nvSpPr>
          <p:spPr bwMode="auto">
            <a:xfrm>
              <a:off x="3157" y="2873"/>
              <a:ext cx="49" cy="63"/>
            </a:xfrm>
            <a:custGeom>
              <a:avLst/>
              <a:gdLst>
                <a:gd name="T0" fmla="*/ 30 w 58"/>
                <a:gd name="T1" fmla="*/ 2 h 74"/>
                <a:gd name="T2" fmla="*/ 41 w 58"/>
                <a:gd name="T3" fmla="*/ 36 h 74"/>
                <a:gd name="T4" fmla="*/ 58 w 58"/>
                <a:gd name="T5" fmla="*/ 66 h 74"/>
                <a:gd name="T6" fmla="*/ 14 w 58"/>
                <a:gd name="T7" fmla="*/ 46 h 74"/>
                <a:gd name="T8" fmla="*/ 0 w 58"/>
                <a:gd name="T9" fmla="*/ 0 h 74"/>
                <a:gd name="T10" fmla="*/ 30 w 58"/>
                <a:gd name="T11" fmla="*/ 2 h 74"/>
              </a:gdLst>
              <a:ahLst/>
              <a:cxnLst>
                <a:cxn ang="0">
                  <a:pos x="T0" y="T1"/>
                </a:cxn>
                <a:cxn ang="0">
                  <a:pos x="T2" y="T3"/>
                </a:cxn>
                <a:cxn ang="0">
                  <a:pos x="T4" y="T5"/>
                </a:cxn>
                <a:cxn ang="0">
                  <a:pos x="T6" y="T7"/>
                </a:cxn>
                <a:cxn ang="0">
                  <a:pos x="T8" y="T9"/>
                </a:cxn>
                <a:cxn ang="0">
                  <a:pos x="T10" y="T11"/>
                </a:cxn>
              </a:cxnLst>
              <a:rect l="0" t="0" r="r" b="b"/>
              <a:pathLst>
                <a:path w="58" h="74">
                  <a:moveTo>
                    <a:pt x="30" y="2"/>
                  </a:moveTo>
                  <a:cubicBezTo>
                    <a:pt x="34" y="14"/>
                    <a:pt x="37" y="26"/>
                    <a:pt x="41" y="36"/>
                  </a:cubicBezTo>
                  <a:cubicBezTo>
                    <a:pt x="46" y="47"/>
                    <a:pt x="52" y="56"/>
                    <a:pt x="58" y="66"/>
                  </a:cubicBezTo>
                  <a:cubicBezTo>
                    <a:pt x="30" y="74"/>
                    <a:pt x="24" y="71"/>
                    <a:pt x="14" y="46"/>
                  </a:cubicBezTo>
                  <a:cubicBezTo>
                    <a:pt x="9" y="32"/>
                    <a:pt x="5" y="17"/>
                    <a:pt x="0" y="0"/>
                  </a:cubicBezTo>
                  <a:cubicBezTo>
                    <a:pt x="12" y="1"/>
                    <a:pt x="21" y="1"/>
                    <a:pt x="3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4" name="Freeform 189">
              <a:extLst>
                <a:ext uri="{FF2B5EF4-FFF2-40B4-BE49-F238E27FC236}">
                  <a16:creationId xmlns:a16="http://schemas.microsoft.com/office/drawing/2014/main" id="{3FB213E9-5D53-496B-9D46-8A118281C992}"/>
                </a:ext>
              </a:extLst>
            </p:cNvPr>
            <p:cNvSpPr>
              <a:spLocks/>
            </p:cNvSpPr>
            <p:nvPr/>
          </p:nvSpPr>
          <p:spPr bwMode="auto">
            <a:xfrm>
              <a:off x="2746" y="1615"/>
              <a:ext cx="60" cy="52"/>
            </a:xfrm>
            <a:custGeom>
              <a:avLst/>
              <a:gdLst>
                <a:gd name="T0" fmla="*/ 0 w 70"/>
                <a:gd name="T1" fmla="*/ 32 h 61"/>
                <a:gd name="T2" fmla="*/ 70 w 70"/>
                <a:gd name="T3" fmla="*/ 23 h 61"/>
                <a:gd name="T4" fmla="*/ 0 w 70"/>
                <a:gd name="T5" fmla="*/ 32 h 61"/>
              </a:gdLst>
              <a:ahLst/>
              <a:cxnLst>
                <a:cxn ang="0">
                  <a:pos x="T0" y="T1"/>
                </a:cxn>
                <a:cxn ang="0">
                  <a:pos x="T2" y="T3"/>
                </a:cxn>
                <a:cxn ang="0">
                  <a:pos x="T4" y="T5"/>
                </a:cxn>
              </a:cxnLst>
              <a:rect l="0" t="0" r="r" b="b"/>
              <a:pathLst>
                <a:path w="70" h="61">
                  <a:moveTo>
                    <a:pt x="0" y="32"/>
                  </a:moveTo>
                  <a:cubicBezTo>
                    <a:pt x="19" y="2"/>
                    <a:pt x="31" y="0"/>
                    <a:pt x="70" y="23"/>
                  </a:cubicBezTo>
                  <a:cubicBezTo>
                    <a:pt x="51" y="59"/>
                    <a:pt x="29" y="61"/>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5" name="Freeform 190">
              <a:extLst>
                <a:ext uri="{FF2B5EF4-FFF2-40B4-BE49-F238E27FC236}">
                  <a16:creationId xmlns:a16="http://schemas.microsoft.com/office/drawing/2014/main" id="{BD12803F-5968-4E23-8AEB-EC7D7E16DD22}"/>
                </a:ext>
              </a:extLst>
            </p:cNvPr>
            <p:cNvSpPr>
              <a:spLocks/>
            </p:cNvSpPr>
            <p:nvPr/>
          </p:nvSpPr>
          <p:spPr bwMode="auto">
            <a:xfrm>
              <a:off x="3387" y="2873"/>
              <a:ext cx="46" cy="59"/>
            </a:xfrm>
            <a:custGeom>
              <a:avLst/>
              <a:gdLst>
                <a:gd name="T0" fmla="*/ 0 w 53"/>
                <a:gd name="T1" fmla="*/ 69 h 69"/>
                <a:gd name="T2" fmla="*/ 24 w 53"/>
                <a:gd name="T3" fmla="*/ 7 h 69"/>
                <a:gd name="T4" fmla="*/ 32 w 53"/>
                <a:gd name="T5" fmla="*/ 2 h 69"/>
                <a:gd name="T6" fmla="*/ 53 w 53"/>
                <a:gd name="T7" fmla="*/ 0 h 69"/>
                <a:gd name="T8" fmla="*/ 31 w 53"/>
                <a:gd name="T9" fmla="*/ 65 h 69"/>
                <a:gd name="T10" fmla="*/ 17 w 53"/>
                <a:gd name="T11" fmla="*/ 68 h 69"/>
                <a:gd name="T12" fmla="*/ 0 w 53"/>
                <a:gd name="T13" fmla="*/ 69 h 69"/>
              </a:gdLst>
              <a:ahLst/>
              <a:cxnLst>
                <a:cxn ang="0">
                  <a:pos x="T0" y="T1"/>
                </a:cxn>
                <a:cxn ang="0">
                  <a:pos x="T2" y="T3"/>
                </a:cxn>
                <a:cxn ang="0">
                  <a:pos x="T4" y="T5"/>
                </a:cxn>
                <a:cxn ang="0">
                  <a:pos x="T6" y="T7"/>
                </a:cxn>
                <a:cxn ang="0">
                  <a:pos x="T8" y="T9"/>
                </a:cxn>
                <a:cxn ang="0">
                  <a:pos x="T10" y="T11"/>
                </a:cxn>
                <a:cxn ang="0">
                  <a:pos x="T12" y="T13"/>
                </a:cxn>
              </a:cxnLst>
              <a:rect l="0" t="0" r="r" b="b"/>
              <a:pathLst>
                <a:path w="53" h="69">
                  <a:moveTo>
                    <a:pt x="0" y="69"/>
                  </a:moveTo>
                  <a:cubicBezTo>
                    <a:pt x="8" y="47"/>
                    <a:pt x="15" y="27"/>
                    <a:pt x="24" y="7"/>
                  </a:cubicBezTo>
                  <a:cubicBezTo>
                    <a:pt x="25" y="5"/>
                    <a:pt x="29" y="2"/>
                    <a:pt x="32" y="2"/>
                  </a:cubicBezTo>
                  <a:cubicBezTo>
                    <a:pt x="38" y="0"/>
                    <a:pt x="45" y="1"/>
                    <a:pt x="53" y="0"/>
                  </a:cubicBezTo>
                  <a:cubicBezTo>
                    <a:pt x="52" y="24"/>
                    <a:pt x="44" y="46"/>
                    <a:pt x="31" y="65"/>
                  </a:cubicBezTo>
                  <a:cubicBezTo>
                    <a:pt x="29" y="68"/>
                    <a:pt x="22" y="68"/>
                    <a:pt x="17" y="68"/>
                  </a:cubicBezTo>
                  <a:cubicBezTo>
                    <a:pt x="11" y="69"/>
                    <a:pt x="5" y="69"/>
                    <a:pt x="0"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6" name="Freeform 191">
              <a:extLst>
                <a:ext uri="{FF2B5EF4-FFF2-40B4-BE49-F238E27FC236}">
                  <a16:creationId xmlns:a16="http://schemas.microsoft.com/office/drawing/2014/main" id="{4C0486AA-4C43-4819-B576-91077DEEC69A}"/>
                </a:ext>
              </a:extLst>
            </p:cNvPr>
            <p:cNvSpPr>
              <a:spLocks/>
            </p:cNvSpPr>
            <p:nvPr/>
          </p:nvSpPr>
          <p:spPr bwMode="auto">
            <a:xfrm>
              <a:off x="1925" y="2316"/>
              <a:ext cx="14" cy="88"/>
            </a:xfrm>
            <a:custGeom>
              <a:avLst/>
              <a:gdLst>
                <a:gd name="T0" fmla="*/ 17 w 17"/>
                <a:gd name="T1" fmla="*/ 103 h 103"/>
                <a:gd name="T2" fmla="*/ 0 w 17"/>
                <a:gd name="T3" fmla="*/ 103 h 103"/>
                <a:gd name="T4" fmla="*/ 0 w 17"/>
                <a:gd name="T5" fmla="*/ 0 h 103"/>
                <a:gd name="T6" fmla="*/ 17 w 17"/>
                <a:gd name="T7" fmla="*/ 0 h 103"/>
                <a:gd name="T8" fmla="*/ 17 w 17"/>
                <a:gd name="T9" fmla="*/ 103 h 103"/>
              </a:gdLst>
              <a:ahLst/>
              <a:cxnLst>
                <a:cxn ang="0">
                  <a:pos x="T0" y="T1"/>
                </a:cxn>
                <a:cxn ang="0">
                  <a:pos x="T2" y="T3"/>
                </a:cxn>
                <a:cxn ang="0">
                  <a:pos x="T4" y="T5"/>
                </a:cxn>
                <a:cxn ang="0">
                  <a:pos x="T6" y="T7"/>
                </a:cxn>
                <a:cxn ang="0">
                  <a:pos x="T8" y="T9"/>
                </a:cxn>
              </a:cxnLst>
              <a:rect l="0" t="0" r="r" b="b"/>
              <a:pathLst>
                <a:path w="17" h="103">
                  <a:moveTo>
                    <a:pt x="17" y="103"/>
                  </a:moveTo>
                  <a:cubicBezTo>
                    <a:pt x="11" y="103"/>
                    <a:pt x="6" y="103"/>
                    <a:pt x="0" y="103"/>
                  </a:cubicBezTo>
                  <a:cubicBezTo>
                    <a:pt x="0" y="69"/>
                    <a:pt x="0" y="35"/>
                    <a:pt x="0" y="0"/>
                  </a:cubicBezTo>
                  <a:cubicBezTo>
                    <a:pt x="5" y="0"/>
                    <a:pt x="11" y="0"/>
                    <a:pt x="17" y="0"/>
                  </a:cubicBezTo>
                  <a:cubicBezTo>
                    <a:pt x="17" y="34"/>
                    <a:pt x="17" y="68"/>
                    <a:pt x="17"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7" name="Freeform 192">
              <a:extLst>
                <a:ext uri="{FF2B5EF4-FFF2-40B4-BE49-F238E27FC236}">
                  <a16:creationId xmlns:a16="http://schemas.microsoft.com/office/drawing/2014/main" id="{5AF535E8-3CE5-4EA6-BF5A-6B8AA1DFD090}"/>
                </a:ext>
              </a:extLst>
            </p:cNvPr>
            <p:cNvSpPr>
              <a:spLocks/>
            </p:cNvSpPr>
            <p:nvPr/>
          </p:nvSpPr>
          <p:spPr bwMode="auto">
            <a:xfrm>
              <a:off x="1892" y="2315"/>
              <a:ext cx="15" cy="89"/>
            </a:xfrm>
            <a:custGeom>
              <a:avLst/>
              <a:gdLst>
                <a:gd name="T0" fmla="*/ 0 w 17"/>
                <a:gd name="T1" fmla="*/ 0 h 104"/>
                <a:gd name="T2" fmla="*/ 17 w 17"/>
                <a:gd name="T3" fmla="*/ 0 h 104"/>
                <a:gd name="T4" fmla="*/ 17 w 17"/>
                <a:gd name="T5" fmla="*/ 104 h 104"/>
                <a:gd name="T6" fmla="*/ 0 w 17"/>
                <a:gd name="T7" fmla="*/ 104 h 104"/>
                <a:gd name="T8" fmla="*/ 0 w 17"/>
                <a:gd name="T9" fmla="*/ 0 h 104"/>
              </a:gdLst>
              <a:ahLst/>
              <a:cxnLst>
                <a:cxn ang="0">
                  <a:pos x="T0" y="T1"/>
                </a:cxn>
                <a:cxn ang="0">
                  <a:pos x="T2" y="T3"/>
                </a:cxn>
                <a:cxn ang="0">
                  <a:pos x="T4" y="T5"/>
                </a:cxn>
                <a:cxn ang="0">
                  <a:pos x="T6" y="T7"/>
                </a:cxn>
                <a:cxn ang="0">
                  <a:pos x="T8" y="T9"/>
                </a:cxn>
              </a:cxnLst>
              <a:rect l="0" t="0" r="r" b="b"/>
              <a:pathLst>
                <a:path w="17" h="104">
                  <a:moveTo>
                    <a:pt x="0" y="0"/>
                  </a:moveTo>
                  <a:cubicBezTo>
                    <a:pt x="6" y="0"/>
                    <a:pt x="11" y="0"/>
                    <a:pt x="17" y="0"/>
                  </a:cubicBezTo>
                  <a:cubicBezTo>
                    <a:pt x="17" y="35"/>
                    <a:pt x="17" y="69"/>
                    <a:pt x="17" y="104"/>
                  </a:cubicBezTo>
                  <a:cubicBezTo>
                    <a:pt x="11" y="104"/>
                    <a:pt x="6" y="104"/>
                    <a:pt x="0" y="104"/>
                  </a:cubicBezTo>
                  <a:cubicBezTo>
                    <a:pt x="0" y="70"/>
                    <a:pt x="0" y="3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8" name="Freeform 193">
              <a:extLst>
                <a:ext uri="{FF2B5EF4-FFF2-40B4-BE49-F238E27FC236}">
                  <a16:creationId xmlns:a16="http://schemas.microsoft.com/office/drawing/2014/main" id="{D998B830-1994-475E-8751-0743BDFA037E}"/>
                </a:ext>
              </a:extLst>
            </p:cNvPr>
            <p:cNvSpPr>
              <a:spLocks/>
            </p:cNvSpPr>
            <p:nvPr/>
          </p:nvSpPr>
          <p:spPr bwMode="auto">
            <a:xfrm>
              <a:off x="1972" y="1626"/>
              <a:ext cx="42" cy="91"/>
            </a:xfrm>
            <a:custGeom>
              <a:avLst/>
              <a:gdLst>
                <a:gd name="T0" fmla="*/ 0 w 49"/>
                <a:gd name="T1" fmla="*/ 104 h 107"/>
                <a:gd name="T2" fmla="*/ 30 w 49"/>
                <a:gd name="T3" fmla="*/ 10 h 107"/>
                <a:gd name="T4" fmla="*/ 43 w 49"/>
                <a:gd name="T5" fmla="*/ 0 h 107"/>
                <a:gd name="T6" fmla="*/ 47 w 49"/>
                <a:gd name="T7" fmla="*/ 15 h 107"/>
                <a:gd name="T8" fmla="*/ 19 w 49"/>
                <a:gd name="T9" fmla="*/ 107 h 107"/>
                <a:gd name="T10" fmla="*/ 0 w 49"/>
                <a:gd name="T11" fmla="*/ 104 h 107"/>
              </a:gdLst>
              <a:ahLst/>
              <a:cxnLst>
                <a:cxn ang="0">
                  <a:pos x="T0" y="T1"/>
                </a:cxn>
                <a:cxn ang="0">
                  <a:pos x="T2" y="T3"/>
                </a:cxn>
                <a:cxn ang="0">
                  <a:pos x="T4" y="T5"/>
                </a:cxn>
                <a:cxn ang="0">
                  <a:pos x="T6" y="T7"/>
                </a:cxn>
                <a:cxn ang="0">
                  <a:pos x="T8" y="T9"/>
                </a:cxn>
                <a:cxn ang="0">
                  <a:pos x="T10" y="T11"/>
                </a:cxn>
              </a:cxnLst>
              <a:rect l="0" t="0" r="r" b="b"/>
              <a:pathLst>
                <a:path w="49" h="107">
                  <a:moveTo>
                    <a:pt x="0" y="104"/>
                  </a:moveTo>
                  <a:cubicBezTo>
                    <a:pt x="10" y="71"/>
                    <a:pt x="19" y="40"/>
                    <a:pt x="30" y="10"/>
                  </a:cubicBezTo>
                  <a:cubicBezTo>
                    <a:pt x="31" y="5"/>
                    <a:pt x="38" y="3"/>
                    <a:pt x="43" y="0"/>
                  </a:cubicBezTo>
                  <a:cubicBezTo>
                    <a:pt x="44" y="5"/>
                    <a:pt x="49" y="11"/>
                    <a:pt x="47" y="15"/>
                  </a:cubicBezTo>
                  <a:cubicBezTo>
                    <a:pt x="38" y="46"/>
                    <a:pt x="29" y="76"/>
                    <a:pt x="19" y="107"/>
                  </a:cubicBezTo>
                  <a:cubicBezTo>
                    <a:pt x="12" y="106"/>
                    <a:pt x="7" y="105"/>
                    <a:pt x="0"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9" name="Freeform 194">
              <a:extLst>
                <a:ext uri="{FF2B5EF4-FFF2-40B4-BE49-F238E27FC236}">
                  <a16:creationId xmlns:a16="http://schemas.microsoft.com/office/drawing/2014/main" id="{B05B5F38-066A-4E36-AD12-4F1309A0D72A}"/>
                </a:ext>
              </a:extLst>
            </p:cNvPr>
            <p:cNvSpPr>
              <a:spLocks/>
            </p:cNvSpPr>
            <p:nvPr/>
          </p:nvSpPr>
          <p:spPr bwMode="auto">
            <a:xfrm>
              <a:off x="2781" y="1570"/>
              <a:ext cx="58" cy="51"/>
            </a:xfrm>
            <a:custGeom>
              <a:avLst/>
              <a:gdLst>
                <a:gd name="T0" fmla="*/ 0 w 69"/>
                <a:gd name="T1" fmla="*/ 42 h 60"/>
                <a:gd name="T2" fmla="*/ 69 w 69"/>
                <a:gd name="T3" fmla="*/ 17 h 60"/>
                <a:gd name="T4" fmla="*/ 66 w 69"/>
                <a:gd name="T5" fmla="*/ 24 h 60"/>
                <a:gd name="T6" fmla="*/ 0 w 69"/>
                <a:gd name="T7" fmla="*/ 42 h 60"/>
              </a:gdLst>
              <a:ahLst/>
              <a:cxnLst>
                <a:cxn ang="0">
                  <a:pos x="T0" y="T1"/>
                </a:cxn>
                <a:cxn ang="0">
                  <a:pos x="T2" y="T3"/>
                </a:cxn>
                <a:cxn ang="0">
                  <a:pos x="T4" y="T5"/>
                </a:cxn>
                <a:cxn ang="0">
                  <a:pos x="T6" y="T7"/>
                </a:cxn>
              </a:cxnLst>
              <a:rect l="0" t="0" r="r" b="b"/>
              <a:pathLst>
                <a:path w="69" h="60">
                  <a:moveTo>
                    <a:pt x="0" y="42"/>
                  </a:moveTo>
                  <a:cubicBezTo>
                    <a:pt x="15" y="6"/>
                    <a:pt x="31" y="0"/>
                    <a:pt x="69" y="17"/>
                  </a:cubicBezTo>
                  <a:cubicBezTo>
                    <a:pt x="68" y="20"/>
                    <a:pt x="67" y="22"/>
                    <a:pt x="66" y="24"/>
                  </a:cubicBezTo>
                  <a:cubicBezTo>
                    <a:pt x="42" y="59"/>
                    <a:pt x="40" y="60"/>
                    <a:pt x="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0" name="Freeform 195">
              <a:extLst>
                <a:ext uri="{FF2B5EF4-FFF2-40B4-BE49-F238E27FC236}">
                  <a16:creationId xmlns:a16="http://schemas.microsoft.com/office/drawing/2014/main" id="{FE53FC89-81F5-4C22-89D4-0661197A3BA4}"/>
                </a:ext>
              </a:extLst>
            </p:cNvPr>
            <p:cNvSpPr>
              <a:spLocks/>
            </p:cNvSpPr>
            <p:nvPr/>
          </p:nvSpPr>
          <p:spPr bwMode="auto">
            <a:xfrm>
              <a:off x="2387" y="1570"/>
              <a:ext cx="61" cy="47"/>
            </a:xfrm>
            <a:custGeom>
              <a:avLst/>
              <a:gdLst>
                <a:gd name="T0" fmla="*/ 71 w 71"/>
                <a:gd name="T1" fmla="*/ 42 h 55"/>
                <a:gd name="T2" fmla="*/ 40 w 71"/>
                <a:gd name="T3" fmla="*/ 54 h 55"/>
                <a:gd name="T4" fmla="*/ 28 w 71"/>
                <a:gd name="T5" fmla="*/ 52 h 55"/>
                <a:gd name="T6" fmla="*/ 0 w 71"/>
                <a:gd name="T7" fmla="*/ 18 h 55"/>
                <a:gd name="T8" fmla="*/ 71 w 71"/>
                <a:gd name="T9" fmla="*/ 42 h 55"/>
              </a:gdLst>
              <a:ahLst/>
              <a:cxnLst>
                <a:cxn ang="0">
                  <a:pos x="T0" y="T1"/>
                </a:cxn>
                <a:cxn ang="0">
                  <a:pos x="T2" y="T3"/>
                </a:cxn>
                <a:cxn ang="0">
                  <a:pos x="T4" y="T5"/>
                </a:cxn>
                <a:cxn ang="0">
                  <a:pos x="T6" y="T7"/>
                </a:cxn>
                <a:cxn ang="0">
                  <a:pos x="T8" y="T9"/>
                </a:cxn>
              </a:cxnLst>
              <a:rect l="0" t="0" r="r" b="b"/>
              <a:pathLst>
                <a:path w="71" h="55">
                  <a:moveTo>
                    <a:pt x="71" y="42"/>
                  </a:moveTo>
                  <a:cubicBezTo>
                    <a:pt x="60" y="46"/>
                    <a:pt x="50" y="51"/>
                    <a:pt x="40" y="54"/>
                  </a:cubicBezTo>
                  <a:cubicBezTo>
                    <a:pt x="37" y="55"/>
                    <a:pt x="30" y="54"/>
                    <a:pt x="28" y="52"/>
                  </a:cubicBezTo>
                  <a:cubicBezTo>
                    <a:pt x="18" y="41"/>
                    <a:pt x="9" y="30"/>
                    <a:pt x="0" y="18"/>
                  </a:cubicBezTo>
                  <a:cubicBezTo>
                    <a:pt x="38" y="0"/>
                    <a:pt x="55" y="6"/>
                    <a:pt x="71"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1" name="Freeform 196">
              <a:extLst>
                <a:ext uri="{FF2B5EF4-FFF2-40B4-BE49-F238E27FC236}">
                  <a16:creationId xmlns:a16="http://schemas.microsoft.com/office/drawing/2014/main" id="{35A16E48-72AB-4B26-9985-D48259536C2B}"/>
                </a:ext>
              </a:extLst>
            </p:cNvPr>
            <p:cNvSpPr>
              <a:spLocks/>
            </p:cNvSpPr>
            <p:nvPr/>
          </p:nvSpPr>
          <p:spPr bwMode="auto">
            <a:xfrm>
              <a:off x="2505" y="1678"/>
              <a:ext cx="60" cy="45"/>
            </a:xfrm>
            <a:custGeom>
              <a:avLst/>
              <a:gdLst>
                <a:gd name="T0" fmla="*/ 0 w 70"/>
                <a:gd name="T1" fmla="*/ 45 h 52"/>
                <a:gd name="T2" fmla="*/ 27 w 70"/>
                <a:gd name="T3" fmla="*/ 10 h 52"/>
                <a:gd name="T4" fmla="*/ 61 w 70"/>
                <a:gd name="T5" fmla="*/ 11 h 52"/>
                <a:gd name="T6" fmla="*/ 57 w 70"/>
                <a:gd name="T7" fmla="*/ 40 h 52"/>
                <a:gd name="T8" fmla="*/ 41 w 70"/>
                <a:gd name="T9" fmla="*/ 51 h 52"/>
                <a:gd name="T10" fmla="*/ 16 w 70"/>
                <a:gd name="T11" fmla="*/ 49 h 52"/>
                <a:gd name="T12" fmla="*/ 0 w 70"/>
                <a:gd name="T13" fmla="*/ 45 h 52"/>
              </a:gdLst>
              <a:ahLst/>
              <a:cxnLst>
                <a:cxn ang="0">
                  <a:pos x="T0" y="T1"/>
                </a:cxn>
                <a:cxn ang="0">
                  <a:pos x="T2" y="T3"/>
                </a:cxn>
                <a:cxn ang="0">
                  <a:pos x="T4" y="T5"/>
                </a:cxn>
                <a:cxn ang="0">
                  <a:pos x="T6" y="T7"/>
                </a:cxn>
                <a:cxn ang="0">
                  <a:pos x="T8" y="T9"/>
                </a:cxn>
                <a:cxn ang="0">
                  <a:pos x="T10" y="T11"/>
                </a:cxn>
                <a:cxn ang="0">
                  <a:pos x="T12" y="T13"/>
                </a:cxn>
              </a:cxnLst>
              <a:rect l="0" t="0" r="r" b="b"/>
              <a:pathLst>
                <a:path w="70" h="52">
                  <a:moveTo>
                    <a:pt x="0" y="45"/>
                  </a:moveTo>
                  <a:cubicBezTo>
                    <a:pt x="10" y="32"/>
                    <a:pt x="18" y="20"/>
                    <a:pt x="27" y="10"/>
                  </a:cubicBezTo>
                  <a:cubicBezTo>
                    <a:pt x="36" y="0"/>
                    <a:pt x="52" y="1"/>
                    <a:pt x="61" y="11"/>
                  </a:cubicBezTo>
                  <a:cubicBezTo>
                    <a:pt x="70" y="22"/>
                    <a:pt x="59" y="31"/>
                    <a:pt x="57" y="40"/>
                  </a:cubicBezTo>
                  <a:cubicBezTo>
                    <a:pt x="56" y="45"/>
                    <a:pt x="47" y="50"/>
                    <a:pt x="41" y="51"/>
                  </a:cubicBezTo>
                  <a:cubicBezTo>
                    <a:pt x="33" y="52"/>
                    <a:pt x="24" y="50"/>
                    <a:pt x="16" y="49"/>
                  </a:cubicBezTo>
                  <a:cubicBezTo>
                    <a:pt x="12" y="48"/>
                    <a:pt x="8" y="47"/>
                    <a:pt x="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2" name="Freeform 197">
              <a:extLst>
                <a:ext uri="{FF2B5EF4-FFF2-40B4-BE49-F238E27FC236}">
                  <a16:creationId xmlns:a16="http://schemas.microsoft.com/office/drawing/2014/main" id="{96554A27-00D4-4074-BA74-3DC6BD5383E7}"/>
                </a:ext>
              </a:extLst>
            </p:cNvPr>
            <p:cNvSpPr>
              <a:spLocks/>
            </p:cNvSpPr>
            <p:nvPr/>
          </p:nvSpPr>
          <p:spPr bwMode="auto">
            <a:xfrm>
              <a:off x="2706" y="1648"/>
              <a:ext cx="59" cy="47"/>
            </a:xfrm>
            <a:custGeom>
              <a:avLst/>
              <a:gdLst>
                <a:gd name="T0" fmla="*/ 70 w 70"/>
                <a:gd name="T1" fmla="*/ 41 h 55"/>
                <a:gd name="T2" fmla="*/ 35 w 70"/>
                <a:gd name="T3" fmla="*/ 54 h 55"/>
                <a:gd name="T4" fmla="*/ 22 w 70"/>
                <a:gd name="T5" fmla="*/ 50 h 55"/>
                <a:gd name="T6" fmla="*/ 0 w 70"/>
                <a:gd name="T7" fmla="*/ 24 h 55"/>
                <a:gd name="T8" fmla="*/ 70 w 70"/>
                <a:gd name="T9" fmla="*/ 41 h 55"/>
              </a:gdLst>
              <a:ahLst/>
              <a:cxnLst>
                <a:cxn ang="0">
                  <a:pos x="T0" y="T1"/>
                </a:cxn>
                <a:cxn ang="0">
                  <a:pos x="T2" y="T3"/>
                </a:cxn>
                <a:cxn ang="0">
                  <a:pos x="T4" y="T5"/>
                </a:cxn>
                <a:cxn ang="0">
                  <a:pos x="T6" y="T7"/>
                </a:cxn>
                <a:cxn ang="0">
                  <a:pos x="T8" y="T9"/>
                </a:cxn>
              </a:cxnLst>
              <a:rect l="0" t="0" r="r" b="b"/>
              <a:pathLst>
                <a:path w="70" h="55">
                  <a:moveTo>
                    <a:pt x="70" y="41"/>
                  </a:moveTo>
                  <a:cubicBezTo>
                    <a:pt x="58" y="46"/>
                    <a:pt x="47" y="51"/>
                    <a:pt x="35" y="54"/>
                  </a:cubicBezTo>
                  <a:cubicBezTo>
                    <a:pt x="31" y="55"/>
                    <a:pt x="25" y="53"/>
                    <a:pt x="22" y="50"/>
                  </a:cubicBezTo>
                  <a:cubicBezTo>
                    <a:pt x="14" y="42"/>
                    <a:pt x="7" y="32"/>
                    <a:pt x="0" y="24"/>
                  </a:cubicBezTo>
                  <a:cubicBezTo>
                    <a:pt x="25" y="0"/>
                    <a:pt x="38" y="2"/>
                    <a:pt x="7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3" name="Freeform 198">
              <a:extLst>
                <a:ext uri="{FF2B5EF4-FFF2-40B4-BE49-F238E27FC236}">
                  <a16:creationId xmlns:a16="http://schemas.microsoft.com/office/drawing/2014/main" id="{F1DB4087-E126-4FC4-BC8E-89B0E962D139}"/>
                </a:ext>
              </a:extLst>
            </p:cNvPr>
            <p:cNvSpPr>
              <a:spLocks/>
            </p:cNvSpPr>
            <p:nvPr/>
          </p:nvSpPr>
          <p:spPr bwMode="auto">
            <a:xfrm>
              <a:off x="2463" y="1648"/>
              <a:ext cx="62" cy="51"/>
            </a:xfrm>
            <a:custGeom>
              <a:avLst/>
              <a:gdLst>
                <a:gd name="T0" fmla="*/ 72 w 72"/>
                <a:gd name="T1" fmla="*/ 26 h 59"/>
                <a:gd name="T2" fmla="*/ 59 w 72"/>
                <a:gd name="T3" fmla="*/ 36 h 59"/>
                <a:gd name="T4" fmla="*/ 11 w 72"/>
                <a:gd name="T5" fmla="*/ 46 h 59"/>
                <a:gd name="T6" fmla="*/ 0 w 72"/>
                <a:gd name="T7" fmla="*/ 40 h 59"/>
                <a:gd name="T8" fmla="*/ 72 w 72"/>
                <a:gd name="T9" fmla="*/ 26 h 59"/>
              </a:gdLst>
              <a:ahLst/>
              <a:cxnLst>
                <a:cxn ang="0">
                  <a:pos x="T0" y="T1"/>
                </a:cxn>
                <a:cxn ang="0">
                  <a:pos x="T2" y="T3"/>
                </a:cxn>
                <a:cxn ang="0">
                  <a:pos x="T4" y="T5"/>
                </a:cxn>
                <a:cxn ang="0">
                  <a:pos x="T6" y="T7"/>
                </a:cxn>
                <a:cxn ang="0">
                  <a:pos x="T8" y="T9"/>
                </a:cxn>
              </a:cxnLst>
              <a:rect l="0" t="0" r="r" b="b"/>
              <a:pathLst>
                <a:path w="72" h="59">
                  <a:moveTo>
                    <a:pt x="72" y="26"/>
                  </a:moveTo>
                  <a:cubicBezTo>
                    <a:pt x="68" y="29"/>
                    <a:pt x="62" y="32"/>
                    <a:pt x="59" y="36"/>
                  </a:cubicBezTo>
                  <a:cubicBezTo>
                    <a:pt x="39" y="59"/>
                    <a:pt x="39" y="59"/>
                    <a:pt x="11" y="46"/>
                  </a:cubicBezTo>
                  <a:cubicBezTo>
                    <a:pt x="7" y="44"/>
                    <a:pt x="4" y="42"/>
                    <a:pt x="0" y="40"/>
                  </a:cubicBezTo>
                  <a:cubicBezTo>
                    <a:pt x="23" y="5"/>
                    <a:pt x="43" y="0"/>
                    <a:pt x="7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4" name="Freeform 199">
              <a:extLst>
                <a:ext uri="{FF2B5EF4-FFF2-40B4-BE49-F238E27FC236}">
                  <a16:creationId xmlns:a16="http://schemas.microsoft.com/office/drawing/2014/main" id="{B5DD18C4-7FF3-432A-BA81-01BE3692AAB1}"/>
                </a:ext>
              </a:extLst>
            </p:cNvPr>
            <p:cNvSpPr>
              <a:spLocks/>
            </p:cNvSpPr>
            <p:nvPr/>
          </p:nvSpPr>
          <p:spPr bwMode="auto">
            <a:xfrm>
              <a:off x="1003" y="2225"/>
              <a:ext cx="68" cy="57"/>
            </a:xfrm>
            <a:custGeom>
              <a:avLst/>
              <a:gdLst>
                <a:gd name="T0" fmla="*/ 0 w 80"/>
                <a:gd name="T1" fmla="*/ 0 h 67"/>
                <a:gd name="T2" fmla="*/ 80 w 80"/>
                <a:gd name="T3" fmla="*/ 31 h 67"/>
                <a:gd name="T4" fmla="*/ 47 w 80"/>
                <a:gd name="T5" fmla="*/ 67 h 67"/>
                <a:gd name="T6" fmla="*/ 0 w 80"/>
                <a:gd name="T7" fmla="*/ 0 h 67"/>
              </a:gdLst>
              <a:ahLst/>
              <a:cxnLst>
                <a:cxn ang="0">
                  <a:pos x="T0" y="T1"/>
                </a:cxn>
                <a:cxn ang="0">
                  <a:pos x="T2" y="T3"/>
                </a:cxn>
                <a:cxn ang="0">
                  <a:pos x="T4" y="T5"/>
                </a:cxn>
                <a:cxn ang="0">
                  <a:pos x="T6" y="T7"/>
                </a:cxn>
              </a:cxnLst>
              <a:rect l="0" t="0" r="r" b="b"/>
              <a:pathLst>
                <a:path w="80" h="67">
                  <a:moveTo>
                    <a:pt x="0" y="0"/>
                  </a:moveTo>
                  <a:cubicBezTo>
                    <a:pt x="30" y="12"/>
                    <a:pt x="54" y="21"/>
                    <a:pt x="80" y="31"/>
                  </a:cubicBezTo>
                  <a:cubicBezTo>
                    <a:pt x="71" y="41"/>
                    <a:pt x="60" y="53"/>
                    <a:pt x="47" y="67"/>
                  </a:cubicBezTo>
                  <a:cubicBezTo>
                    <a:pt x="31" y="45"/>
                    <a:pt x="16" y="2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5" name="Freeform 200">
              <a:extLst>
                <a:ext uri="{FF2B5EF4-FFF2-40B4-BE49-F238E27FC236}">
                  <a16:creationId xmlns:a16="http://schemas.microsoft.com/office/drawing/2014/main" id="{743EB2DF-5A97-493B-B06F-BE09F341BAC4}"/>
                </a:ext>
              </a:extLst>
            </p:cNvPr>
            <p:cNvSpPr>
              <a:spLocks/>
            </p:cNvSpPr>
            <p:nvPr/>
          </p:nvSpPr>
          <p:spPr bwMode="auto">
            <a:xfrm>
              <a:off x="3398" y="2152"/>
              <a:ext cx="44" cy="50"/>
            </a:xfrm>
            <a:custGeom>
              <a:avLst/>
              <a:gdLst>
                <a:gd name="T0" fmla="*/ 0 w 51"/>
                <a:gd name="T1" fmla="*/ 26 h 59"/>
                <a:gd name="T2" fmla="*/ 20 w 51"/>
                <a:gd name="T3" fmla="*/ 3 h 59"/>
                <a:gd name="T4" fmla="*/ 41 w 51"/>
                <a:gd name="T5" fmla="*/ 9 h 59"/>
                <a:gd name="T6" fmla="*/ 40 w 51"/>
                <a:gd name="T7" fmla="*/ 53 h 59"/>
                <a:gd name="T8" fmla="*/ 9 w 51"/>
                <a:gd name="T9" fmla="*/ 46 h 59"/>
                <a:gd name="T10" fmla="*/ 0 w 51"/>
                <a:gd name="T11" fmla="*/ 26 h 59"/>
              </a:gdLst>
              <a:ahLst/>
              <a:cxnLst>
                <a:cxn ang="0">
                  <a:pos x="T0" y="T1"/>
                </a:cxn>
                <a:cxn ang="0">
                  <a:pos x="T2" y="T3"/>
                </a:cxn>
                <a:cxn ang="0">
                  <a:pos x="T4" y="T5"/>
                </a:cxn>
                <a:cxn ang="0">
                  <a:pos x="T6" y="T7"/>
                </a:cxn>
                <a:cxn ang="0">
                  <a:pos x="T8" y="T9"/>
                </a:cxn>
                <a:cxn ang="0">
                  <a:pos x="T10" y="T11"/>
                </a:cxn>
              </a:cxnLst>
              <a:rect l="0" t="0" r="r" b="b"/>
              <a:pathLst>
                <a:path w="51" h="59">
                  <a:moveTo>
                    <a:pt x="0" y="26"/>
                  </a:moveTo>
                  <a:cubicBezTo>
                    <a:pt x="6" y="18"/>
                    <a:pt x="11" y="8"/>
                    <a:pt x="20" y="3"/>
                  </a:cubicBezTo>
                  <a:cubicBezTo>
                    <a:pt x="24" y="0"/>
                    <a:pt x="35" y="5"/>
                    <a:pt x="41" y="9"/>
                  </a:cubicBezTo>
                  <a:cubicBezTo>
                    <a:pt x="51" y="18"/>
                    <a:pt x="49" y="44"/>
                    <a:pt x="40" y="53"/>
                  </a:cubicBezTo>
                  <a:cubicBezTo>
                    <a:pt x="33" y="59"/>
                    <a:pt x="14" y="55"/>
                    <a:pt x="9" y="46"/>
                  </a:cubicBezTo>
                  <a:cubicBezTo>
                    <a:pt x="6" y="41"/>
                    <a:pt x="4" y="35"/>
                    <a:pt x="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6" name="Freeform 201">
              <a:extLst>
                <a:ext uri="{FF2B5EF4-FFF2-40B4-BE49-F238E27FC236}">
                  <a16:creationId xmlns:a16="http://schemas.microsoft.com/office/drawing/2014/main" id="{78183D73-37B5-4072-9CEA-3CBE9BC0232A}"/>
                </a:ext>
              </a:extLst>
            </p:cNvPr>
            <p:cNvSpPr>
              <a:spLocks/>
            </p:cNvSpPr>
            <p:nvPr/>
          </p:nvSpPr>
          <p:spPr bwMode="auto">
            <a:xfrm>
              <a:off x="2004" y="1671"/>
              <a:ext cx="44" cy="49"/>
            </a:xfrm>
            <a:custGeom>
              <a:avLst/>
              <a:gdLst>
                <a:gd name="T0" fmla="*/ 0 w 52"/>
                <a:gd name="T1" fmla="*/ 56 h 57"/>
                <a:gd name="T2" fmla="*/ 17 w 52"/>
                <a:gd name="T3" fmla="*/ 0 h 57"/>
                <a:gd name="T4" fmla="*/ 47 w 52"/>
                <a:gd name="T5" fmla="*/ 16 h 57"/>
                <a:gd name="T6" fmla="*/ 51 w 52"/>
                <a:gd name="T7" fmla="*/ 25 h 57"/>
                <a:gd name="T8" fmla="*/ 43 w 52"/>
                <a:gd name="T9" fmla="*/ 50 h 57"/>
                <a:gd name="T10" fmla="*/ 34 w 52"/>
                <a:gd name="T11" fmla="*/ 56 h 57"/>
                <a:gd name="T12" fmla="*/ 0 w 52"/>
                <a:gd name="T13" fmla="*/ 56 h 57"/>
              </a:gdLst>
              <a:ahLst/>
              <a:cxnLst>
                <a:cxn ang="0">
                  <a:pos x="T0" y="T1"/>
                </a:cxn>
                <a:cxn ang="0">
                  <a:pos x="T2" y="T3"/>
                </a:cxn>
                <a:cxn ang="0">
                  <a:pos x="T4" y="T5"/>
                </a:cxn>
                <a:cxn ang="0">
                  <a:pos x="T6" y="T7"/>
                </a:cxn>
                <a:cxn ang="0">
                  <a:pos x="T8" y="T9"/>
                </a:cxn>
                <a:cxn ang="0">
                  <a:pos x="T10" y="T11"/>
                </a:cxn>
                <a:cxn ang="0">
                  <a:pos x="T12" y="T13"/>
                </a:cxn>
              </a:cxnLst>
              <a:rect l="0" t="0" r="r" b="b"/>
              <a:pathLst>
                <a:path w="52" h="57">
                  <a:moveTo>
                    <a:pt x="0" y="56"/>
                  </a:moveTo>
                  <a:cubicBezTo>
                    <a:pt x="6" y="36"/>
                    <a:pt x="11" y="19"/>
                    <a:pt x="17" y="0"/>
                  </a:cubicBezTo>
                  <a:cubicBezTo>
                    <a:pt x="28" y="6"/>
                    <a:pt x="38" y="10"/>
                    <a:pt x="47" y="16"/>
                  </a:cubicBezTo>
                  <a:cubicBezTo>
                    <a:pt x="50" y="17"/>
                    <a:pt x="52" y="22"/>
                    <a:pt x="51" y="25"/>
                  </a:cubicBezTo>
                  <a:cubicBezTo>
                    <a:pt x="49" y="34"/>
                    <a:pt x="47" y="42"/>
                    <a:pt x="43" y="50"/>
                  </a:cubicBezTo>
                  <a:cubicBezTo>
                    <a:pt x="42" y="53"/>
                    <a:pt x="37" y="56"/>
                    <a:pt x="34" y="56"/>
                  </a:cubicBezTo>
                  <a:cubicBezTo>
                    <a:pt x="24" y="57"/>
                    <a:pt x="13" y="56"/>
                    <a:pt x="0"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7" name="Freeform 202">
              <a:extLst>
                <a:ext uri="{FF2B5EF4-FFF2-40B4-BE49-F238E27FC236}">
                  <a16:creationId xmlns:a16="http://schemas.microsoft.com/office/drawing/2014/main" id="{91287679-7E10-466B-AE30-D59257903B4C}"/>
                </a:ext>
              </a:extLst>
            </p:cNvPr>
            <p:cNvSpPr>
              <a:spLocks/>
            </p:cNvSpPr>
            <p:nvPr/>
          </p:nvSpPr>
          <p:spPr bwMode="auto">
            <a:xfrm>
              <a:off x="1860" y="2316"/>
              <a:ext cx="14" cy="87"/>
            </a:xfrm>
            <a:custGeom>
              <a:avLst/>
              <a:gdLst>
                <a:gd name="T0" fmla="*/ 17 w 17"/>
                <a:gd name="T1" fmla="*/ 0 h 102"/>
                <a:gd name="T2" fmla="*/ 17 w 17"/>
                <a:gd name="T3" fmla="*/ 102 h 102"/>
                <a:gd name="T4" fmla="*/ 0 w 17"/>
                <a:gd name="T5" fmla="*/ 102 h 102"/>
                <a:gd name="T6" fmla="*/ 0 w 17"/>
                <a:gd name="T7" fmla="*/ 0 h 102"/>
                <a:gd name="T8" fmla="*/ 17 w 17"/>
                <a:gd name="T9" fmla="*/ 0 h 102"/>
              </a:gdLst>
              <a:ahLst/>
              <a:cxnLst>
                <a:cxn ang="0">
                  <a:pos x="T0" y="T1"/>
                </a:cxn>
                <a:cxn ang="0">
                  <a:pos x="T2" y="T3"/>
                </a:cxn>
                <a:cxn ang="0">
                  <a:pos x="T4" y="T5"/>
                </a:cxn>
                <a:cxn ang="0">
                  <a:pos x="T6" y="T7"/>
                </a:cxn>
                <a:cxn ang="0">
                  <a:pos x="T8" y="T9"/>
                </a:cxn>
              </a:cxnLst>
              <a:rect l="0" t="0" r="r" b="b"/>
              <a:pathLst>
                <a:path w="17" h="102">
                  <a:moveTo>
                    <a:pt x="17" y="0"/>
                  </a:moveTo>
                  <a:cubicBezTo>
                    <a:pt x="17" y="34"/>
                    <a:pt x="17" y="68"/>
                    <a:pt x="17" y="102"/>
                  </a:cubicBezTo>
                  <a:cubicBezTo>
                    <a:pt x="11" y="102"/>
                    <a:pt x="6" y="102"/>
                    <a:pt x="0" y="102"/>
                  </a:cubicBezTo>
                  <a:cubicBezTo>
                    <a:pt x="0" y="68"/>
                    <a:pt x="0" y="34"/>
                    <a:pt x="0" y="0"/>
                  </a:cubicBezTo>
                  <a:cubicBezTo>
                    <a:pt x="6" y="0"/>
                    <a:pt x="12" y="0"/>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8" name="Freeform 203">
              <a:extLst>
                <a:ext uri="{FF2B5EF4-FFF2-40B4-BE49-F238E27FC236}">
                  <a16:creationId xmlns:a16="http://schemas.microsoft.com/office/drawing/2014/main" id="{846F8801-2172-4C05-B28A-0BDA9A340F44}"/>
                </a:ext>
              </a:extLst>
            </p:cNvPr>
            <p:cNvSpPr>
              <a:spLocks/>
            </p:cNvSpPr>
            <p:nvPr/>
          </p:nvSpPr>
          <p:spPr bwMode="auto">
            <a:xfrm>
              <a:off x="2755" y="2859"/>
              <a:ext cx="50" cy="41"/>
            </a:xfrm>
            <a:custGeom>
              <a:avLst/>
              <a:gdLst>
                <a:gd name="T0" fmla="*/ 47 w 59"/>
                <a:gd name="T1" fmla="*/ 0 h 48"/>
                <a:gd name="T2" fmla="*/ 52 w 59"/>
                <a:gd name="T3" fmla="*/ 32 h 48"/>
                <a:gd name="T4" fmla="*/ 27 w 59"/>
                <a:gd name="T5" fmla="*/ 48 h 48"/>
                <a:gd name="T6" fmla="*/ 2 w 59"/>
                <a:gd name="T7" fmla="*/ 33 h 48"/>
                <a:gd name="T8" fmla="*/ 5 w 59"/>
                <a:gd name="T9" fmla="*/ 20 h 48"/>
                <a:gd name="T10" fmla="*/ 47 w 59"/>
                <a:gd name="T11" fmla="*/ 0 h 48"/>
              </a:gdLst>
              <a:ahLst/>
              <a:cxnLst>
                <a:cxn ang="0">
                  <a:pos x="T0" y="T1"/>
                </a:cxn>
                <a:cxn ang="0">
                  <a:pos x="T2" y="T3"/>
                </a:cxn>
                <a:cxn ang="0">
                  <a:pos x="T4" y="T5"/>
                </a:cxn>
                <a:cxn ang="0">
                  <a:pos x="T6" y="T7"/>
                </a:cxn>
                <a:cxn ang="0">
                  <a:pos x="T8" y="T9"/>
                </a:cxn>
                <a:cxn ang="0">
                  <a:pos x="T10" y="T11"/>
                </a:cxn>
              </a:cxnLst>
              <a:rect l="0" t="0" r="r" b="b"/>
              <a:pathLst>
                <a:path w="59" h="48">
                  <a:moveTo>
                    <a:pt x="47" y="0"/>
                  </a:moveTo>
                  <a:cubicBezTo>
                    <a:pt x="56" y="10"/>
                    <a:pt x="59" y="22"/>
                    <a:pt x="52" y="32"/>
                  </a:cubicBezTo>
                  <a:cubicBezTo>
                    <a:pt x="46" y="39"/>
                    <a:pt x="36" y="48"/>
                    <a:pt x="27" y="48"/>
                  </a:cubicBezTo>
                  <a:cubicBezTo>
                    <a:pt x="19" y="48"/>
                    <a:pt x="9" y="39"/>
                    <a:pt x="2" y="33"/>
                  </a:cubicBezTo>
                  <a:cubicBezTo>
                    <a:pt x="0" y="31"/>
                    <a:pt x="2" y="21"/>
                    <a:pt x="5" y="20"/>
                  </a:cubicBezTo>
                  <a:cubicBezTo>
                    <a:pt x="18" y="12"/>
                    <a:pt x="33" y="7"/>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99" name="Freeform 204">
              <a:extLst>
                <a:ext uri="{FF2B5EF4-FFF2-40B4-BE49-F238E27FC236}">
                  <a16:creationId xmlns:a16="http://schemas.microsoft.com/office/drawing/2014/main" id="{75AEE511-A70A-4B14-9322-2626052C214E}"/>
                </a:ext>
              </a:extLst>
            </p:cNvPr>
            <p:cNvSpPr>
              <a:spLocks/>
            </p:cNvSpPr>
            <p:nvPr/>
          </p:nvSpPr>
          <p:spPr bwMode="auto">
            <a:xfrm>
              <a:off x="1827" y="2315"/>
              <a:ext cx="15" cy="89"/>
            </a:xfrm>
            <a:custGeom>
              <a:avLst/>
              <a:gdLst>
                <a:gd name="T0" fmla="*/ 17 w 17"/>
                <a:gd name="T1" fmla="*/ 104 h 104"/>
                <a:gd name="T2" fmla="*/ 0 w 17"/>
                <a:gd name="T3" fmla="*/ 104 h 104"/>
                <a:gd name="T4" fmla="*/ 0 w 17"/>
                <a:gd name="T5" fmla="*/ 0 h 104"/>
                <a:gd name="T6" fmla="*/ 17 w 17"/>
                <a:gd name="T7" fmla="*/ 0 h 104"/>
                <a:gd name="T8" fmla="*/ 17 w 17"/>
                <a:gd name="T9" fmla="*/ 104 h 104"/>
              </a:gdLst>
              <a:ahLst/>
              <a:cxnLst>
                <a:cxn ang="0">
                  <a:pos x="T0" y="T1"/>
                </a:cxn>
                <a:cxn ang="0">
                  <a:pos x="T2" y="T3"/>
                </a:cxn>
                <a:cxn ang="0">
                  <a:pos x="T4" y="T5"/>
                </a:cxn>
                <a:cxn ang="0">
                  <a:pos x="T6" y="T7"/>
                </a:cxn>
                <a:cxn ang="0">
                  <a:pos x="T8" y="T9"/>
                </a:cxn>
              </a:cxnLst>
              <a:rect l="0" t="0" r="r" b="b"/>
              <a:pathLst>
                <a:path w="17" h="104">
                  <a:moveTo>
                    <a:pt x="17" y="104"/>
                  </a:moveTo>
                  <a:cubicBezTo>
                    <a:pt x="10" y="104"/>
                    <a:pt x="6" y="104"/>
                    <a:pt x="0" y="104"/>
                  </a:cubicBezTo>
                  <a:cubicBezTo>
                    <a:pt x="0" y="69"/>
                    <a:pt x="0" y="35"/>
                    <a:pt x="0" y="0"/>
                  </a:cubicBezTo>
                  <a:cubicBezTo>
                    <a:pt x="6" y="0"/>
                    <a:pt x="11" y="0"/>
                    <a:pt x="17" y="0"/>
                  </a:cubicBezTo>
                  <a:cubicBezTo>
                    <a:pt x="17" y="35"/>
                    <a:pt x="17" y="69"/>
                    <a:pt x="17"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7" name="Freeform 206">
            <a:extLst>
              <a:ext uri="{FF2B5EF4-FFF2-40B4-BE49-F238E27FC236}">
                <a16:creationId xmlns:a16="http://schemas.microsoft.com/office/drawing/2014/main" id="{9FB21607-7846-48CA-B9C7-DF89EB149316}"/>
              </a:ext>
            </a:extLst>
          </p:cNvPr>
          <p:cNvSpPr>
            <a:spLocks/>
          </p:cNvSpPr>
          <p:nvPr/>
        </p:nvSpPr>
        <p:spPr bwMode="auto">
          <a:xfrm>
            <a:off x="4281488" y="2513013"/>
            <a:ext cx="73025" cy="92075"/>
          </a:xfrm>
          <a:custGeom>
            <a:avLst/>
            <a:gdLst>
              <a:gd name="T0" fmla="*/ 19 w 54"/>
              <a:gd name="T1" fmla="*/ 0 h 67"/>
              <a:gd name="T2" fmla="*/ 48 w 54"/>
              <a:gd name="T3" fmla="*/ 27 h 67"/>
              <a:gd name="T4" fmla="*/ 52 w 54"/>
              <a:gd name="T5" fmla="*/ 44 h 67"/>
              <a:gd name="T6" fmla="*/ 31 w 54"/>
              <a:gd name="T7" fmla="*/ 66 h 67"/>
              <a:gd name="T8" fmla="*/ 25 w 54"/>
              <a:gd name="T9" fmla="*/ 64 h 67"/>
              <a:gd name="T10" fmla="*/ 19 w 54"/>
              <a:gd name="T11" fmla="*/ 0 h 67"/>
            </a:gdLst>
            <a:ahLst/>
            <a:cxnLst>
              <a:cxn ang="0">
                <a:pos x="T0" y="T1"/>
              </a:cxn>
              <a:cxn ang="0">
                <a:pos x="T2" y="T3"/>
              </a:cxn>
              <a:cxn ang="0">
                <a:pos x="T4" y="T5"/>
              </a:cxn>
              <a:cxn ang="0">
                <a:pos x="T6" y="T7"/>
              </a:cxn>
              <a:cxn ang="0">
                <a:pos x="T8" y="T9"/>
              </a:cxn>
              <a:cxn ang="0">
                <a:pos x="T10" y="T11"/>
              </a:cxn>
            </a:cxnLst>
            <a:rect l="0" t="0" r="r" b="b"/>
            <a:pathLst>
              <a:path w="54" h="67">
                <a:moveTo>
                  <a:pt x="19" y="0"/>
                </a:moveTo>
                <a:cubicBezTo>
                  <a:pt x="29" y="9"/>
                  <a:pt x="39" y="17"/>
                  <a:pt x="48" y="27"/>
                </a:cubicBezTo>
                <a:cubicBezTo>
                  <a:pt x="51" y="31"/>
                  <a:pt x="54" y="40"/>
                  <a:pt x="52" y="44"/>
                </a:cubicBezTo>
                <a:cubicBezTo>
                  <a:pt x="46" y="52"/>
                  <a:pt x="38" y="59"/>
                  <a:pt x="31" y="66"/>
                </a:cubicBezTo>
                <a:cubicBezTo>
                  <a:pt x="30" y="67"/>
                  <a:pt x="26" y="65"/>
                  <a:pt x="25" y="64"/>
                </a:cubicBezTo>
                <a:cubicBezTo>
                  <a:pt x="15" y="44"/>
                  <a:pt x="0" y="25"/>
                  <a:pt x="19"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207">
            <a:extLst>
              <a:ext uri="{FF2B5EF4-FFF2-40B4-BE49-F238E27FC236}">
                <a16:creationId xmlns:a16="http://schemas.microsoft.com/office/drawing/2014/main" id="{F8879929-628D-4DA5-BE38-905E5A1E1B40}"/>
              </a:ext>
            </a:extLst>
          </p:cNvPr>
          <p:cNvSpPr>
            <a:spLocks/>
          </p:cNvSpPr>
          <p:nvPr/>
        </p:nvSpPr>
        <p:spPr bwMode="auto">
          <a:xfrm>
            <a:off x="4065588" y="2584450"/>
            <a:ext cx="79375" cy="76200"/>
          </a:xfrm>
          <a:custGeom>
            <a:avLst/>
            <a:gdLst>
              <a:gd name="T0" fmla="*/ 25 w 58"/>
              <a:gd name="T1" fmla="*/ 0 h 57"/>
              <a:gd name="T2" fmla="*/ 54 w 58"/>
              <a:gd name="T3" fmla="*/ 37 h 57"/>
              <a:gd name="T4" fmla="*/ 46 w 58"/>
              <a:gd name="T5" fmla="*/ 50 h 57"/>
              <a:gd name="T6" fmla="*/ 10 w 58"/>
              <a:gd name="T7" fmla="*/ 57 h 57"/>
              <a:gd name="T8" fmla="*/ 25 w 58"/>
              <a:gd name="T9" fmla="*/ 0 h 57"/>
            </a:gdLst>
            <a:ahLst/>
            <a:cxnLst>
              <a:cxn ang="0">
                <a:pos x="T0" y="T1"/>
              </a:cxn>
              <a:cxn ang="0">
                <a:pos x="T2" y="T3"/>
              </a:cxn>
              <a:cxn ang="0">
                <a:pos x="T4" y="T5"/>
              </a:cxn>
              <a:cxn ang="0">
                <a:pos x="T6" y="T7"/>
              </a:cxn>
              <a:cxn ang="0">
                <a:pos x="T8" y="T9"/>
              </a:cxn>
            </a:cxnLst>
            <a:rect l="0" t="0" r="r" b="b"/>
            <a:pathLst>
              <a:path w="58" h="57">
                <a:moveTo>
                  <a:pt x="25" y="0"/>
                </a:moveTo>
                <a:cubicBezTo>
                  <a:pt x="35" y="12"/>
                  <a:pt x="45" y="24"/>
                  <a:pt x="54" y="37"/>
                </a:cubicBezTo>
                <a:cubicBezTo>
                  <a:pt x="58" y="44"/>
                  <a:pt x="58" y="50"/>
                  <a:pt x="46" y="50"/>
                </a:cubicBezTo>
                <a:cubicBezTo>
                  <a:pt x="34" y="51"/>
                  <a:pt x="22" y="55"/>
                  <a:pt x="10" y="57"/>
                </a:cubicBezTo>
                <a:cubicBezTo>
                  <a:pt x="0" y="46"/>
                  <a:pt x="4" y="25"/>
                  <a:pt x="25"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208">
            <a:extLst>
              <a:ext uri="{FF2B5EF4-FFF2-40B4-BE49-F238E27FC236}">
                <a16:creationId xmlns:a16="http://schemas.microsoft.com/office/drawing/2014/main" id="{9042444E-934D-40CC-9A26-9264E1AA7424}"/>
              </a:ext>
            </a:extLst>
          </p:cNvPr>
          <p:cNvSpPr>
            <a:spLocks/>
          </p:cNvSpPr>
          <p:nvPr/>
        </p:nvSpPr>
        <p:spPr bwMode="auto">
          <a:xfrm>
            <a:off x="3941763" y="2513013"/>
            <a:ext cx="73025" cy="93662"/>
          </a:xfrm>
          <a:custGeom>
            <a:avLst/>
            <a:gdLst>
              <a:gd name="T0" fmla="*/ 35 w 54"/>
              <a:gd name="T1" fmla="*/ 0 h 69"/>
              <a:gd name="T2" fmla="*/ 25 w 54"/>
              <a:gd name="T3" fmla="*/ 69 h 69"/>
              <a:gd name="T4" fmla="*/ 2 w 54"/>
              <a:gd name="T5" fmla="*/ 39 h 69"/>
              <a:gd name="T6" fmla="*/ 13 w 54"/>
              <a:gd name="T7" fmla="*/ 20 h 69"/>
              <a:gd name="T8" fmla="*/ 35 w 54"/>
              <a:gd name="T9" fmla="*/ 0 h 69"/>
            </a:gdLst>
            <a:ahLst/>
            <a:cxnLst>
              <a:cxn ang="0">
                <a:pos x="T0" y="T1"/>
              </a:cxn>
              <a:cxn ang="0">
                <a:pos x="T2" y="T3"/>
              </a:cxn>
              <a:cxn ang="0">
                <a:pos x="T4" y="T5"/>
              </a:cxn>
              <a:cxn ang="0">
                <a:pos x="T6" y="T7"/>
              </a:cxn>
              <a:cxn ang="0">
                <a:pos x="T8" y="T9"/>
              </a:cxn>
            </a:cxnLst>
            <a:rect l="0" t="0" r="r" b="b"/>
            <a:pathLst>
              <a:path w="54" h="69">
                <a:moveTo>
                  <a:pt x="35" y="0"/>
                </a:moveTo>
                <a:cubicBezTo>
                  <a:pt x="54" y="25"/>
                  <a:pt x="39" y="45"/>
                  <a:pt x="25" y="69"/>
                </a:cubicBezTo>
                <a:cubicBezTo>
                  <a:pt x="16" y="59"/>
                  <a:pt x="7" y="50"/>
                  <a:pt x="2" y="39"/>
                </a:cubicBezTo>
                <a:cubicBezTo>
                  <a:pt x="0" y="35"/>
                  <a:pt x="8" y="25"/>
                  <a:pt x="13" y="20"/>
                </a:cubicBezTo>
                <a:cubicBezTo>
                  <a:pt x="19" y="12"/>
                  <a:pt x="28" y="6"/>
                  <a:pt x="35"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209">
            <a:extLst>
              <a:ext uri="{FF2B5EF4-FFF2-40B4-BE49-F238E27FC236}">
                <a16:creationId xmlns:a16="http://schemas.microsoft.com/office/drawing/2014/main" id="{D3B22ED8-F3AC-4DD8-97C1-16558C5FD453}"/>
              </a:ext>
            </a:extLst>
          </p:cNvPr>
          <p:cNvSpPr>
            <a:spLocks/>
          </p:cNvSpPr>
          <p:nvPr/>
        </p:nvSpPr>
        <p:spPr bwMode="auto">
          <a:xfrm>
            <a:off x="3043238" y="1651000"/>
            <a:ext cx="49213" cy="58737"/>
          </a:xfrm>
          <a:custGeom>
            <a:avLst/>
            <a:gdLst>
              <a:gd name="T0" fmla="*/ 0 w 36"/>
              <a:gd name="T1" fmla="*/ 0 h 44"/>
              <a:gd name="T2" fmla="*/ 36 w 36"/>
              <a:gd name="T3" fmla="*/ 0 h 44"/>
              <a:gd name="T4" fmla="*/ 36 w 36"/>
              <a:gd name="T5" fmla="*/ 44 h 44"/>
              <a:gd name="T6" fmla="*/ 0 w 36"/>
              <a:gd name="T7" fmla="*/ 44 h 44"/>
              <a:gd name="T8" fmla="*/ 0 w 36"/>
              <a:gd name="T9" fmla="*/ 0 h 44"/>
            </a:gdLst>
            <a:ahLst/>
            <a:cxnLst>
              <a:cxn ang="0">
                <a:pos x="T0" y="T1"/>
              </a:cxn>
              <a:cxn ang="0">
                <a:pos x="T2" y="T3"/>
              </a:cxn>
              <a:cxn ang="0">
                <a:pos x="T4" y="T5"/>
              </a:cxn>
              <a:cxn ang="0">
                <a:pos x="T6" y="T7"/>
              </a:cxn>
              <a:cxn ang="0">
                <a:pos x="T8" y="T9"/>
              </a:cxn>
            </a:cxnLst>
            <a:rect l="0" t="0" r="r" b="b"/>
            <a:pathLst>
              <a:path w="36" h="44">
                <a:moveTo>
                  <a:pt x="0" y="0"/>
                </a:moveTo>
                <a:cubicBezTo>
                  <a:pt x="12" y="0"/>
                  <a:pt x="24" y="0"/>
                  <a:pt x="36" y="0"/>
                </a:cubicBezTo>
                <a:cubicBezTo>
                  <a:pt x="36" y="15"/>
                  <a:pt x="36" y="29"/>
                  <a:pt x="36" y="44"/>
                </a:cubicBezTo>
                <a:cubicBezTo>
                  <a:pt x="24" y="44"/>
                  <a:pt x="13" y="44"/>
                  <a:pt x="0" y="44"/>
                </a:cubicBezTo>
                <a:cubicBezTo>
                  <a:pt x="0" y="30"/>
                  <a:pt x="0" y="16"/>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210">
            <a:extLst>
              <a:ext uri="{FF2B5EF4-FFF2-40B4-BE49-F238E27FC236}">
                <a16:creationId xmlns:a16="http://schemas.microsoft.com/office/drawing/2014/main" id="{CEF7027D-4749-4937-9F72-F6B336778A43}"/>
              </a:ext>
            </a:extLst>
          </p:cNvPr>
          <p:cNvSpPr>
            <a:spLocks/>
          </p:cNvSpPr>
          <p:nvPr/>
        </p:nvSpPr>
        <p:spPr bwMode="auto">
          <a:xfrm>
            <a:off x="1978025" y="3430588"/>
            <a:ext cx="25400" cy="112712"/>
          </a:xfrm>
          <a:custGeom>
            <a:avLst/>
            <a:gdLst>
              <a:gd name="T0" fmla="*/ 18 w 18"/>
              <a:gd name="T1" fmla="*/ 83 h 83"/>
              <a:gd name="T2" fmla="*/ 0 w 18"/>
              <a:gd name="T3" fmla="*/ 83 h 83"/>
              <a:gd name="T4" fmla="*/ 0 w 18"/>
              <a:gd name="T5" fmla="*/ 0 h 83"/>
              <a:gd name="T6" fmla="*/ 18 w 18"/>
              <a:gd name="T7" fmla="*/ 0 h 83"/>
              <a:gd name="T8" fmla="*/ 18 w 18"/>
              <a:gd name="T9" fmla="*/ 83 h 83"/>
            </a:gdLst>
            <a:ahLst/>
            <a:cxnLst>
              <a:cxn ang="0">
                <a:pos x="T0" y="T1"/>
              </a:cxn>
              <a:cxn ang="0">
                <a:pos x="T2" y="T3"/>
              </a:cxn>
              <a:cxn ang="0">
                <a:pos x="T4" y="T5"/>
              </a:cxn>
              <a:cxn ang="0">
                <a:pos x="T6" y="T7"/>
              </a:cxn>
              <a:cxn ang="0">
                <a:pos x="T8" y="T9"/>
              </a:cxn>
            </a:cxnLst>
            <a:rect l="0" t="0" r="r" b="b"/>
            <a:pathLst>
              <a:path w="18" h="83">
                <a:moveTo>
                  <a:pt x="18" y="83"/>
                </a:moveTo>
                <a:cubicBezTo>
                  <a:pt x="11" y="83"/>
                  <a:pt x="6" y="83"/>
                  <a:pt x="0" y="83"/>
                </a:cubicBezTo>
                <a:cubicBezTo>
                  <a:pt x="0" y="55"/>
                  <a:pt x="0" y="28"/>
                  <a:pt x="0" y="0"/>
                </a:cubicBezTo>
                <a:cubicBezTo>
                  <a:pt x="6" y="0"/>
                  <a:pt x="12" y="0"/>
                  <a:pt x="18" y="0"/>
                </a:cubicBezTo>
                <a:cubicBezTo>
                  <a:pt x="18" y="28"/>
                  <a:pt x="18" y="55"/>
                  <a:pt x="18" y="8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211">
            <a:extLst>
              <a:ext uri="{FF2B5EF4-FFF2-40B4-BE49-F238E27FC236}">
                <a16:creationId xmlns:a16="http://schemas.microsoft.com/office/drawing/2014/main" id="{218EDDA9-F37A-434E-95C4-6A9B4B9FC20A}"/>
              </a:ext>
            </a:extLst>
          </p:cNvPr>
          <p:cNvSpPr>
            <a:spLocks/>
          </p:cNvSpPr>
          <p:nvPr/>
        </p:nvSpPr>
        <p:spPr bwMode="auto">
          <a:xfrm>
            <a:off x="4221163" y="2552700"/>
            <a:ext cx="73025" cy="93662"/>
          </a:xfrm>
          <a:custGeom>
            <a:avLst/>
            <a:gdLst>
              <a:gd name="T0" fmla="*/ 23 w 54"/>
              <a:gd name="T1" fmla="*/ 69 h 69"/>
              <a:gd name="T2" fmla="*/ 24 w 54"/>
              <a:gd name="T3" fmla="*/ 0 h 69"/>
              <a:gd name="T4" fmla="*/ 47 w 54"/>
              <a:gd name="T5" fmla="*/ 29 h 69"/>
              <a:gd name="T6" fmla="*/ 42 w 54"/>
              <a:gd name="T7" fmla="*/ 55 h 69"/>
              <a:gd name="T8" fmla="*/ 23 w 54"/>
              <a:gd name="T9" fmla="*/ 69 h 69"/>
            </a:gdLst>
            <a:ahLst/>
            <a:cxnLst>
              <a:cxn ang="0">
                <a:pos x="T0" y="T1"/>
              </a:cxn>
              <a:cxn ang="0">
                <a:pos x="T2" y="T3"/>
              </a:cxn>
              <a:cxn ang="0">
                <a:pos x="T4" y="T5"/>
              </a:cxn>
              <a:cxn ang="0">
                <a:pos x="T6" y="T7"/>
              </a:cxn>
              <a:cxn ang="0">
                <a:pos x="T8" y="T9"/>
              </a:cxn>
            </a:cxnLst>
            <a:rect l="0" t="0" r="r" b="b"/>
            <a:pathLst>
              <a:path w="54" h="69">
                <a:moveTo>
                  <a:pt x="23" y="69"/>
                </a:moveTo>
                <a:cubicBezTo>
                  <a:pt x="17" y="45"/>
                  <a:pt x="0" y="23"/>
                  <a:pt x="24" y="0"/>
                </a:cubicBezTo>
                <a:cubicBezTo>
                  <a:pt x="31" y="10"/>
                  <a:pt x="40" y="19"/>
                  <a:pt x="47" y="29"/>
                </a:cubicBezTo>
                <a:cubicBezTo>
                  <a:pt x="54" y="39"/>
                  <a:pt x="54" y="48"/>
                  <a:pt x="42" y="55"/>
                </a:cubicBezTo>
                <a:cubicBezTo>
                  <a:pt x="36" y="58"/>
                  <a:pt x="31" y="63"/>
                  <a:pt x="23" y="6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212">
            <a:extLst>
              <a:ext uri="{FF2B5EF4-FFF2-40B4-BE49-F238E27FC236}">
                <a16:creationId xmlns:a16="http://schemas.microsoft.com/office/drawing/2014/main" id="{EBDAEC1E-0FDF-4C84-87B4-429EBDC2ABFE}"/>
              </a:ext>
            </a:extLst>
          </p:cNvPr>
          <p:cNvSpPr>
            <a:spLocks/>
          </p:cNvSpPr>
          <p:nvPr/>
        </p:nvSpPr>
        <p:spPr bwMode="auto">
          <a:xfrm>
            <a:off x="4154488" y="2586038"/>
            <a:ext cx="76200" cy="77787"/>
          </a:xfrm>
          <a:custGeom>
            <a:avLst/>
            <a:gdLst>
              <a:gd name="T0" fmla="*/ 32 w 56"/>
              <a:gd name="T1" fmla="*/ 0 h 58"/>
              <a:gd name="T2" fmla="*/ 45 w 56"/>
              <a:gd name="T3" fmla="*/ 58 h 58"/>
              <a:gd name="T4" fmla="*/ 12 w 56"/>
              <a:gd name="T5" fmla="*/ 48 h 58"/>
              <a:gd name="T6" fmla="*/ 32 w 56"/>
              <a:gd name="T7" fmla="*/ 0 h 58"/>
            </a:gdLst>
            <a:ahLst/>
            <a:cxnLst>
              <a:cxn ang="0">
                <a:pos x="T0" y="T1"/>
              </a:cxn>
              <a:cxn ang="0">
                <a:pos x="T2" y="T3"/>
              </a:cxn>
              <a:cxn ang="0">
                <a:pos x="T4" y="T5"/>
              </a:cxn>
              <a:cxn ang="0">
                <a:pos x="T6" y="T7"/>
              </a:cxn>
            </a:cxnLst>
            <a:rect l="0" t="0" r="r" b="b"/>
            <a:pathLst>
              <a:path w="56" h="58">
                <a:moveTo>
                  <a:pt x="32" y="0"/>
                </a:moveTo>
                <a:cubicBezTo>
                  <a:pt x="51" y="25"/>
                  <a:pt x="56" y="45"/>
                  <a:pt x="45" y="58"/>
                </a:cubicBezTo>
                <a:cubicBezTo>
                  <a:pt x="34" y="55"/>
                  <a:pt x="22" y="51"/>
                  <a:pt x="12" y="48"/>
                </a:cubicBezTo>
                <a:cubicBezTo>
                  <a:pt x="0" y="24"/>
                  <a:pt x="19" y="14"/>
                  <a:pt x="3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213">
            <a:extLst>
              <a:ext uri="{FF2B5EF4-FFF2-40B4-BE49-F238E27FC236}">
                <a16:creationId xmlns:a16="http://schemas.microsoft.com/office/drawing/2014/main" id="{77B8D423-644A-4D61-A533-1A36C31345D6}"/>
              </a:ext>
            </a:extLst>
          </p:cNvPr>
          <p:cNvSpPr>
            <a:spLocks/>
          </p:cNvSpPr>
          <p:nvPr/>
        </p:nvSpPr>
        <p:spPr bwMode="auto">
          <a:xfrm>
            <a:off x="4006850" y="2552700"/>
            <a:ext cx="66675" cy="90487"/>
          </a:xfrm>
          <a:custGeom>
            <a:avLst/>
            <a:gdLst>
              <a:gd name="T0" fmla="*/ 27 w 50"/>
              <a:gd name="T1" fmla="*/ 0 h 67"/>
              <a:gd name="T2" fmla="*/ 27 w 50"/>
              <a:gd name="T3" fmla="*/ 67 h 67"/>
              <a:gd name="T4" fmla="*/ 4 w 50"/>
              <a:gd name="T5" fmla="*/ 49 h 67"/>
              <a:gd name="T6" fmla="*/ 3 w 50"/>
              <a:gd name="T7" fmla="*/ 32 h 67"/>
              <a:gd name="T8" fmla="*/ 27 w 50"/>
              <a:gd name="T9" fmla="*/ 0 h 67"/>
            </a:gdLst>
            <a:ahLst/>
            <a:cxnLst>
              <a:cxn ang="0">
                <a:pos x="T0" y="T1"/>
              </a:cxn>
              <a:cxn ang="0">
                <a:pos x="T2" y="T3"/>
              </a:cxn>
              <a:cxn ang="0">
                <a:pos x="T4" y="T5"/>
              </a:cxn>
              <a:cxn ang="0">
                <a:pos x="T6" y="T7"/>
              </a:cxn>
              <a:cxn ang="0">
                <a:pos x="T8" y="T9"/>
              </a:cxn>
            </a:cxnLst>
            <a:rect l="0" t="0" r="r" b="b"/>
            <a:pathLst>
              <a:path w="50" h="67">
                <a:moveTo>
                  <a:pt x="27" y="0"/>
                </a:moveTo>
                <a:cubicBezTo>
                  <a:pt x="50" y="23"/>
                  <a:pt x="35" y="45"/>
                  <a:pt x="27" y="67"/>
                </a:cubicBezTo>
                <a:cubicBezTo>
                  <a:pt x="19" y="61"/>
                  <a:pt x="10" y="56"/>
                  <a:pt x="4" y="49"/>
                </a:cubicBezTo>
                <a:cubicBezTo>
                  <a:pt x="1" y="46"/>
                  <a:pt x="0" y="36"/>
                  <a:pt x="3" y="32"/>
                </a:cubicBezTo>
                <a:cubicBezTo>
                  <a:pt x="9" y="21"/>
                  <a:pt x="19" y="11"/>
                  <a:pt x="2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214">
            <a:extLst>
              <a:ext uri="{FF2B5EF4-FFF2-40B4-BE49-F238E27FC236}">
                <a16:creationId xmlns:a16="http://schemas.microsoft.com/office/drawing/2014/main" id="{7335B72B-CB4C-42C7-B4C4-BF3A8BB63254}"/>
              </a:ext>
            </a:extLst>
          </p:cNvPr>
          <p:cNvSpPr>
            <a:spLocks/>
          </p:cNvSpPr>
          <p:nvPr/>
        </p:nvSpPr>
        <p:spPr bwMode="auto">
          <a:xfrm>
            <a:off x="3981450" y="4737100"/>
            <a:ext cx="96838" cy="44450"/>
          </a:xfrm>
          <a:custGeom>
            <a:avLst/>
            <a:gdLst>
              <a:gd name="T0" fmla="*/ 0 w 71"/>
              <a:gd name="T1" fmla="*/ 33 h 33"/>
              <a:gd name="T2" fmla="*/ 60 w 71"/>
              <a:gd name="T3" fmla="*/ 0 h 33"/>
              <a:gd name="T4" fmla="*/ 68 w 71"/>
              <a:gd name="T5" fmla="*/ 21 h 33"/>
              <a:gd name="T6" fmla="*/ 71 w 71"/>
              <a:gd name="T7" fmla="*/ 33 h 33"/>
              <a:gd name="T8" fmla="*/ 0 w 71"/>
              <a:gd name="T9" fmla="*/ 33 h 33"/>
            </a:gdLst>
            <a:ahLst/>
            <a:cxnLst>
              <a:cxn ang="0">
                <a:pos x="T0" y="T1"/>
              </a:cxn>
              <a:cxn ang="0">
                <a:pos x="T2" y="T3"/>
              </a:cxn>
              <a:cxn ang="0">
                <a:pos x="T4" y="T5"/>
              </a:cxn>
              <a:cxn ang="0">
                <a:pos x="T6" y="T7"/>
              </a:cxn>
              <a:cxn ang="0">
                <a:pos x="T8" y="T9"/>
              </a:cxn>
            </a:cxnLst>
            <a:rect l="0" t="0" r="r" b="b"/>
            <a:pathLst>
              <a:path w="71" h="33">
                <a:moveTo>
                  <a:pt x="0" y="33"/>
                </a:moveTo>
                <a:cubicBezTo>
                  <a:pt x="3" y="22"/>
                  <a:pt x="29" y="8"/>
                  <a:pt x="60" y="0"/>
                </a:cubicBezTo>
                <a:cubicBezTo>
                  <a:pt x="62" y="7"/>
                  <a:pt x="65" y="14"/>
                  <a:pt x="68" y="21"/>
                </a:cubicBezTo>
                <a:cubicBezTo>
                  <a:pt x="69" y="24"/>
                  <a:pt x="70" y="28"/>
                  <a:pt x="71" y="33"/>
                </a:cubicBezTo>
                <a:cubicBezTo>
                  <a:pt x="47" y="33"/>
                  <a:pt x="24" y="33"/>
                  <a:pt x="0" y="3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215">
            <a:extLst>
              <a:ext uri="{FF2B5EF4-FFF2-40B4-BE49-F238E27FC236}">
                <a16:creationId xmlns:a16="http://schemas.microsoft.com/office/drawing/2014/main" id="{79A0D9BA-008B-4FF0-8900-4958591E8C51}"/>
              </a:ext>
            </a:extLst>
          </p:cNvPr>
          <p:cNvSpPr>
            <a:spLocks/>
          </p:cNvSpPr>
          <p:nvPr/>
        </p:nvSpPr>
        <p:spPr bwMode="auto">
          <a:xfrm>
            <a:off x="4148138" y="2674938"/>
            <a:ext cx="69850" cy="69850"/>
          </a:xfrm>
          <a:custGeom>
            <a:avLst/>
            <a:gdLst>
              <a:gd name="T0" fmla="*/ 51 w 51"/>
              <a:gd name="T1" fmla="*/ 52 h 52"/>
              <a:gd name="T2" fmla="*/ 15 w 51"/>
              <a:gd name="T3" fmla="*/ 42 h 52"/>
              <a:gd name="T4" fmla="*/ 3 w 51"/>
              <a:gd name="T5" fmla="*/ 28 h 52"/>
              <a:gd name="T6" fmla="*/ 15 w 51"/>
              <a:gd name="T7" fmla="*/ 4 h 52"/>
              <a:gd name="T8" fmla="*/ 40 w 51"/>
              <a:gd name="T9" fmla="*/ 15 h 52"/>
              <a:gd name="T10" fmla="*/ 51 w 51"/>
              <a:gd name="T11" fmla="*/ 52 h 52"/>
            </a:gdLst>
            <a:ahLst/>
            <a:cxnLst>
              <a:cxn ang="0">
                <a:pos x="T0" y="T1"/>
              </a:cxn>
              <a:cxn ang="0">
                <a:pos x="T2" y="T3"/>
              </a:cxn>
              <a:cxn ang="0">
                <a:pos x="T4" y="T5"/>
              </a:cxn>
              <a:cxn ang="0">
                <a:pos x="T6" y="T7"/>
              </a:cxn>
              <a:cxn ang="0">
                <a:pos x="T8" y="T9"/>
              </a:cxn>
              <a:cxn ang="0">
                <a:pos x="T10" y="T11"/>
              </a:cxn>
            </a:cxnLst>
            <a:rect l="0" t="0" r="r" b="b"/>
            <a:pathLst>
              <a:path w="51" h="52">
                <a:moveTo>
                  <a:pt x="51" y="52"/>
                </a:moveTo>
                <a:cubicBezTo>
                  <a:pt x="36" y="48"/>
                  <a:pt x="26" y="45"/>
                  <a:pt x="15" y="42"/>
                </a:cubicBezTo>
                <a:cubicBezTo>
                  <a:pt x="8" y="40"/>
                  <a:pt x="0" y="37"/>
                  <a:pt x="3" y="28"/>
                </a:cubicBezTo>
                <a:cubicBezTo>
                  <a:pt x="5" y="19"/>
                  <a:pt x="8" y="7"/>
                  <a:pt x="15" y="4"/>
                </a:cubicBezTo>
                <a:cubicBezTo>
                  <a:pt x="23" y="0"/>
                  <a:pt x="35" y="3"/>
                  <a:pt x="40" y="15"/>
                </a:cubicBezTo>
                <a:cubicBezTo>
                  <a:pt x="43" y="26"/>
                  <a:pt x="46" y="37"/>
                  <a:pt x="51" y="5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216">
            <a:extLst>
              <a:ext uri="{FF2B5EF4-FFF2-40B4-BE49-F238E27FC236}">
                <a16:creationId xmlns:a16="http://schemas.microsoft.com/office/drawing/2014/main" id="{395E10D0-6E28-4E1E-A44F-173A2209C41A}"/>
              </a:ext>
            </a:extLst>
          </p:cNvPr>
          <p:cNvSpPr>
            <a:spLocks/>
          </p:cNvSpPr>
          <p:nvPr/>
        </p:nvSpPr>
        <p:spPr bwMode="auto">
          <a:xfrm>
            <a:off x="4335463" y="2474913"/>
            <a:ext cx="76200" cy="74612"/>
          </a:xfrm>
          <a:custGeom>
            <a:avLst/>
            <a:gdLst>
              <a:gd name="T0" fmla="*/ 10 w 56"/>
              <a:gd name="T1" fmla="*/ 0 h 56"/>
              <a:gd name="T2" fmla="*/ 34 w 56"/>
              <a:gd name="T3" fmla="*/ 56 h 56"/>
              <a:gd name="T4" fmla="*/ 10 w 56"/>
              <a:gd name="T5" fmla="*/ 0 h 56"/>
            </a:gdLst>
            <a:ahLst/>
            <a:cxnLst>
              <a:cxn ang="0">
                <a:pos x="T0" y="T1"/>
              </a:cxn>
              <a:cxn ang="0">
                <a:pos x="T2" y="T3"/>
              </a:cxn>
              <a:cxn ang="0">
                <a:pos x="T4" y="T5"/>
              </a:cxn>
            </a:cxnLst>
            <a:rect l="0" t="0" r="r" b="b"/>
            <a:pathLst>
              <a:path w="56" h="56">
                <a:moveTo>
                  <a:pt x="10" y="0"/>
                </a:moveTo>
                <a:cubicBezTo>
                  <a:pt x="50" y="9"/>
                  <a:pt x="56" y="24"/>
                  <a:pt x="34" y="56"/>
                </a:cubicBezTo>
                <a:cubicBezTo>
                  <a:pt x="3" y="30"/>
                  <a:pt x="0" y="24"/>
                  <a:pt x="1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217">
            <a:extLst>
              <a:ext uri="{FF2B5EF4-FFF2-40B4-BE49-F238E27FC236}">
                <a16:creationId xmlns:a16="http://schemas.microsoft.com/office/drawing/2014/main" id="{8BD59349-A1E9-47CE-B1CD-58E65626C09A}"/>
              </a:ext>
            </a:extLst>
          </p:cNvPr>
          <p:cNvSpPr>
            <a:spLocks/>
          </p:cNvSpPr>
          <p:nvPr/>
        </p:nvSpPr>
        <p:spPr bwMode="auto">
          <a:xfrm>
            <a:off x="4078288" y="3095625"/>
            <a:ext cx="141288" cy="31750"/>
          </a:xfrm>
          <a:custGeom>
            <a:avLst/>
            <a:gdLst>
              <a:gd name="T0" fmla="*/ 0 w 104"/>
              <a:gd name="T1" fmla="*/ 0 h 24"/>
              <a:gd name="T2" fmla="*/ 104 w 104"/>
              <a:gd name="T3" fmla="*/ 0 h 24"/>
              <a:gd name="T4" fmla="*/ 0 w 104"/>
              <a:gd name="T5" fmla="*/ 0 h 24"/>
            </a:gdLst>
            <a:ahLst/>
            <a:cxnLst>
              <a:cxn ang="0">
                <a:pos x="T0" y="T1"/>
              </a:cxn>
              <a:cxn ang="0">
                <a:pos x="T2" y="T3"/>
              </a:cxn>
              <a:cxn ang="0">
                <a:pos x="T4" y="T5"/>
              </a:cxn>
            </a:cxnLst>
            <a:rect l="0" t="0" r="r" b="b"/>
            <a:pathLst>
              <a:path w="104" h="24">
                <a:moveTo>
                  <a:pt x="0" y="0"/>
                </a:moveTo>
                <a:cubicBezTo>
                  <a:pt x="35" y="0"/>
                  <a:pt x="70" y="0"/>
                  <a:pt x="104" y="0"/>
                </a:cubicBezTo>
                <a:cubicBezTo>
                  <a:pt x="86" y="23"/>
                  <a:pt x="24" y="24"/>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218">
            <a:extLst>
              <a:ext uri="{FF2B5EF4-FFF2-40B4-BE49-F238E27FC236}">
                <a16:creationId xmlns:a16="http://schemas.microsoft.com/office/drawing/2014/main" id="{2E63DF14-9DB3-441A-AF2F-621FF48C29A5}"/>
              </a:ext>
            </a:extLst>
          </p:cNvPr>
          <p:cNvSpPr>
            <a:spLocks/>
          </p:cNvSpPr>
          <p:nvPr/>
        </p:nvSpPr>
        <p:spPr bwMode="auto">
          <a:xfrm>
            <a:off x="3897313" y="2471738"/>
            <a:ext cx="60325" cy="77787"/>
          </a:xfrm>
          <a:custGeom>
            <a:avLst/>
            <a:gdLst>
              <a:gd name="T0" fmla="*/ 36 w 45"/>
              <a:gd name="T1" fmla="*/ 0 h 58"/>
              <a:gd name="T2" fmla="*/ 30 w 45"/>
              <a:gd name="T3" fmla="*/ 40 h 58"/>
              <a:gd name="T4" fmla="*/ 14 w 45"/>
              <a:gd name="T5" fmla="*/ 58 h 58"/>
              <a:gd name="T6" fmla="*/ 1 w 45"/>
              <a:gd name="T7" fmla="*/ 31 h 58"/>
              <a:gd name="T8" fmla="*/ 6 w 45"/>
              <a:gd name="T9" fmla="*/ 16 h 58"/>
              <a:gd name="T10" fmla="*/ 36 w 45"/>
              <a:gd name="T11" fmla="*/ 0 h 58"/>
            </a:gdLst>
            <a:ahLst/>
            <a:cxnLst>
              <a:cxn ang="0">
                <a:pos x="T0" y="T1"/>
              </a:cxn>
              <a:cxn ang="0">
                <a:pos x="T2" y="T3"/>
              </a:cxn>
              <a:cxn ang="0">
                <a:pos x="T4" y="T5"/>
              </a:cxn>
              <a:cxn ang="0">
                <a:pos x="T6" y="T7"/>
              </a:cxn>
              <a:cxn ang="0">
                <a:pos x="T8" y="T9"/>
              </a:cxn>
              <a:cxn ang="0">
                <a:pos x="T10" y="T11"/>
              </a:cxn>
            </a:cxnLst>
            <a:rect l="0" t="0" r="r" b="b"/>
            <a:pathLst>
              <a:path w="45" h="58">
                <a:moveTo>
                  <a:pt x="36" y="0"/>
                </a:moveTo>
                <a:cubicBezTo>
                  <a:pt x="43" y="16"/>
                  <a:pt x="45" y="29"/>
                  <a:pt x="30" y="40"/>
                </a:cubicBezTo>
                <a:cubicBezTo>
                  <a:pt x="24" y="44"/>
                  <a:pt x="20" y="51"/>
                  <a:pt x="14" y="58"/>
                </a:cubicBezTo>
                <a:cubicBezTo>
                  <a:pt x="9" y="49"/>
                  <a:pt x="4" y="40"/>
                  <a:pt x="1" y="31"/>
                </a:cubicBezTo>
                <a:cubicBezTo>
                  <a:pt x="0" y="27"/>
                  <a:pt x="2" y="19"/>
                  <a:pt x="6" y="16"/>
                </a:cubicBezTo>
                <a:cubicBezTo>
                  <a:pt x="15" y="10"/>
                  <a:pt x="26" y="6"/>
                  <a:pt x="36"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219">
            <a:extLst>
              <a:ext uri="{FF2B5EF4-FFF2-40B4-BE49-F238E27FC236}">
                <a16:creationId xmlns:a16="http://schemas.microsoft.com/office/drawing/2014/main" id="{86547D50-E7AF-4E38-8F70-5564BED3EB9B}"/>
              </a:ext>
            </a:extLst>
          </p:cNvPr>
          <p:cNvSpPr>
            <a:spLocks/>
          </p:cNvSpPr>
          <p:nvPr/>
        </p:nvSpPr>
        <p:spPr bwMode="auto">
          <a:xfrm>
            <a:off x="5372100" y="1090613"/>
            <a:ext cx="85725" cy="80962"/>
          </a:xfrm>
          <a:custGeom>
            <a:avLst/>
            <a:gdLst>
              <a:gd name="T0" fmla="*/ 0 w 64"/>
              <a:gd name="T1" fmla="*/ 50 h 59"/>
              <a:gd name="T2" fmla="*/ 51 w 64"/>
              <a:gd name="T3" fmla="*/ 0 h 59"/>
              <a:gd name="T4" fmla="*/ 64 w 64"/>
              <a:gd name="T5" fmla="*/ 15 h 59"/>
              <a:gd name="T6" fmla="*/ 19 w 64"/>
              <a:gd name="T7" fmla="*/ 56 h 59"/>
              <a:gd name="T8" fmla="*/ 0 w 64"/>
              <a:gd name="T9" fmla="*/ 55 h 59"/>
              <a:gd name="T10" fmla="*/ 0 w 64"/>
              <a:gd name="T11" fmla="*/ 50 h 59"/>
            </a:gdLst>
            <a:ahLst/>
            <a:cxnLst>
              <a:cxn ang="0">
                <a:pos x="T0" y="T1"/>
              </a:cxn>
              <a:cxn ang="0">
                <a:pos x="T2" y="T3"/>
              </a:cxn>
              <a:cxn ang="0">
                <a:pos x="T4" y="T5"/>
              </a:cxn>
              <a:cxn ang="0">
                <a:pos x="T6" y="T7"/>
              </a:cxn>
              <a:cxn ang="0">
                <a:pos x="T8" y="T9"/>
              </a:cxn>
              <a:cxn ang="0">
                <a:pos x="T10" y="T11"/>
              </a:cxn>
            </a:cxnLst>
            <a:rect l="0" t="0" r="r" b="b"/>
            <a:pathLst>
              <a:path w="64" h="59">
                <a:moveTo>
                  <a:pt x="0" y="50"/>
                </a:moveTo>
                <a:cubicBezTo>
                  <a:pt x="16" y="34"/>
                  <a:pt x="33" y="18"/>
                  <a:pt x="51" y="0"/>
                </a:cubicBezTo>
                <a:cubicBezTo>
                  <a:pt x="54" y="3"/>
                  <a:pt x="58" y="8"/>
                  <a:pt x="64" y="15"/>
                </a:cubicBezTo>
                <a:cubicBezTo>
                  <a:pt x="49" y="29"/>
                  <a:pt x="35" y="44"/>
                  <a:pt x="19" y="56"/>
                </a:cubicBezTo>
                <a:cubicBezTo>
                  <a:pt x="15" y="59"/>
                  <a:pt x="6" y="55"/>
                  <a:pt x="0" y="55"/>
                </a:cubicBezTo>
                <a:cubicBezTo>
                  <a:pt x="0" y="53"/>
                  <a:pt x="0" y="51"/>
                  <a:pt x="0" y="5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20">
            <a:extLst>
              <a:ext uri="{FF2B5EF4-FFF2-40B4-BE49-F238E27FC236}">
                <a16:creationId xmlns:a16="http://schemas.microsoft.com/office/drawing/2014/main" id="{2015AC2B-DAE7-48D4-A812-FADF6EB2E199}"/>
              </a:ext>
            </a:extLst>
          </p:cNvPr>
          <p:cNvSpPr>
            <a:spLocks/>
          </p:cNvSpPr>
          <p:nvPr/>
        </p:nvSpPr>
        <p:spPr bwMode="auto">
          <a:xfrm>
            <a:off x="4076700" y="2678113"/>
            <a:ext cx="53975" cy="65087"/>
          </a:xfrm>
          <a:custGeom>
            <a:avLst/>
            <a:gdLst>
              <a:gd name="T0" fmla="*/ 36 w 40"/>
              <a:gd name="T1" fmla="*/ 40 h 49"/>
              <a:gd name="T2" fmla="*/ 0 w 40"/>
              <a:gd name="T3" fmla="*/ 49 h 49"/>
              <a:gd name="T4" fmla="*/ 40 w 40"/>
              <a:gd name="T5" fmla="*/ 1 h 49"/>
              <a:gd name="T6" fmla="*/ 36 w 40"/>
              <a:gd name="T7" fmla="*/ 40 h 49"/>
            </a:gdLst>
            <a:ahLst/>
            <a:cxnLst>
              <a:cxn ang="0">
                <a:pos x="T0" y="T1"/>
              </a:cxn>
              <a:cxn ang="0">
                <a:pos x="T2" y="T3"/>
              </a:cxn>
              <a:cxn ang="0">
                <a:pos x="T4" y="T5"/>
              </a:cxn>
              <a:cxn ang="0">
                <a:pos x="T6" y="T7"/>
              </a:cxn>
            </a:cxnLst>
            <a:rect l="0" t="0" r="r" b="b"/>
            <a:pathLst>
              <a:path w="40" h="49">
                <a:moveTo>
                  <a:pt x="36" y="40"/>
                </a:moveTo>
                <a:cubicBezTo>
                  <a:pt x="25" y="43"/>
                  <a:pt x="13" y="46"/>
                  <a:pt x="0" y="49"/>
                </a:cubicBezTo>
                <a:cubicBezTo>
                  <a:pt x="8" y="3"/>
                  <a:pt x="13" y="0"/>
                  <a:pt x="40" y="1"/>
                </a:cubicBezTo>
                <a:cubicBezTo>
                  <a:pt x="39" y="14"/>
                  <a:pt x="37" y="26"/>
                  <a:pt x="36" y="4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21">
            <a:extLst>
              <a:ext uri="{FF2B5EF4-FFF2-40B4-BE49-F238E27FC236}">
                <a16:creationId xmlns:a16="http://schemas.microsoft.com/office/drawing/2014/main" id="{FB468666-6F46-48C5-92E1-3D2713BB5B93}"/>
              </a:ext>
            </a:extLst>
          </p:cNvPr>
          <p:cNvSpPr>
            <a:spLocks/>
          </p:cNvSpPr>
          <p:nvPr/>
        </p:nvSpPr>
        <p:spPr bwMode="auto">
          <a:xfrm>
            <a:off x="2681288" y="3790950"/>
            <a:ext cx="87313" cy="23812"/>
          </a:xfrm>
          <a:custGeom>
            <a:avLst/>
            <a:gdLst>
              <a:gd name="T0" fmla="*/ 0 w 64"/>
              <a:gd name="T1" fmla="*/ 17 h 17"/>
              <a:gd name="T2" fmla="*/ 0 w 64"/>
              <a:gd name="T3" fmla="*/ 0 h 17"/>
              <a:gd name="T4" fmla="*/ 64 w 64"/>
              <a:gd name="T5" fmla="*/ 0 h 17"/>
              <a:gd name="T6" fmla="*/ 64 w 64"/>
              <a:gd name="T7" fmla="*/ 17 h 17"/>
              <a:gd name="T8" fmla="*/ 0 w 64"/>
              <a:gd name="T9" fmla="*/ 17 h 17"/>
            </a:gdLst>
            <a:ahLst/>
            <a:cxnLst>
              <a:cxn ang="0">
                <a:pos x="T0" y="T1"/>
              </a:cxn>
              <a:cxn ang="0">
                <a:pos x="T2" y="T3"/>
              </a:cxn>
              <a:cxn ang="0">
                <a:pos x="T4" y="T5"/>
              </a:cxn>
              <a:cxn ang="0">
                <a:pos x="T6" y="T7"/>
              </a:cxn>
              <a:cxn ang="0">
                <a:pos x="T8" y="T9"/>
              </a:cxn>
            </a:cxnLst>
            <a:rect l="0" t="0" r="r" b="b"/>
            <a:pathLst>
              <a:path w="64" h="17">
                <a:moveTo>
                  <a:pt x="0" y="17"/>
                </a:moveTo>
                <a:cubicBezTo>
                  <a:pt x="0" y="11"/>
                  <a:pt x="0" y="6"/>
                  <a:pt x="0" y="0"/>
                </a:cubicBezTo>
                <a:cubicBezTo>
                  <a:pt x="21" y="0"/>
                  <a:pt x="42" y="0"/>
                  <a:pt x="64" y="0"/>
                </a:cubicBezTo>
                <a:cubicBezTo>
                  <a:pt x="64" y="5"/>
                  <a:pt x="64" y="11"/>
                  <a:pt x="64" y="17"/>
                </a:cubicBezTo>
                <a:cubicBezTo>
                  <a:pt x="43" y="17"/>
                  <a:pt x="22" y="17"/>
                  <a:pt x="0" y="1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2">
            <a:extLst>
              <a:ext uri="{FF2B5EF4-FFF2-40B4-BE49-F238E27FC236}">
                <a16:creationId xmlns:a16="http://schemas.microsoft.com/office/drawing/2014/main" id="{46801852-F315-419D-83A8-C3D84AF22896}"/>
              </a:ext>
            </a:extLst>
          </p:cNvPr>
          <p:cNvSpPr>
            <a:spLocks/>
          </p:cNvSpPr>
          <p:nvPr/>
        </p:nvSpPr>
        <p:spPr bwMode="auto">
          <a:xfrm>
            <a:off x="3359150" y="3787775"/>
            <a:ext cx="93663" cy="26987"/>
          </a:xfrm>
          <a:custGeom>
            <a:avLst/>
            <a:gdLst>
              <a:gd name="T0" fmla="*/ 4 w 69"/>
              <a:gd name="T1" fmla="*/ 20 h 20"/>
              <a:gd name="T2" fmla="*/ 18 w 69"/>
              <a:gd name="T3" fmla="*/ 1 h 20"/>
              <a:gd name="T4" fmla="*/ 65 w 69"/>
              <a:gd name="T5" fmla="*/ 2 h 20"/>
              <a:gd name="T6" fmla="*/ 69 w 69"/>
              <a:gd name="T7" fmla="*/ 3 h 20"/>
              <a:gd name="T8" fmla="*/ 69 w 69"/>
              <a:gd name="T9" fmla="*/ 20 h 20"/>
              <a:gd name="T10" fmla="*/ 4 w 69"/>
              <a:gd name="T11" fmla="*/ 20 h 20"/>
            </a:gdLst>
            <a:ahLst/>
            <a:cxnLst>
              <a:cxn ang="0">
                <a:pos x="T0" y="T1"/>
              </a:cxn>
              <a:cxn ang="0">
                <a:pos x="T2" y="T3"/>
              </a:cxn>
              <a:cxn ang="0">
                <a:pos x="T4" y="T5"/>
              </a:cxn>
              <a:cxn ang="0">
                <a:pos x="T6" y="T7"/>
              </a:cxn>
              <a:cxn ang="0">
                <a:pos x="T8" y="T9"/>
              </a:cxn>
              <a:cxn ang="0">
                <a:pos x="T10" y="T11"/>
              </a:cxn>
            </a:cxnLst>
            <a:rect l="0" t="0" r="r" b="b"/>
            <a:pathLst>
              <a:path w="69" h="20">
                <a:moveTo>
                  <a:pt x="4" y="20"/>
                </a:moveTo>
                <a:cubicBezTo>
                  <a:pt x="0" y="6"/>
                  <a:pt x="4" y="0"/>
                  <a:pt x="18" y="1"/>
                </a:cubicBezTo>
                <a:cubicBezTo>
                  <a:pt x="34" y="3"/>
                  <a:pt x="49" y="2"/>
                  <a:pt x="65" y="2"/>
                </a:cubicBezTo>
                <a:cubicBezTo>
                  <a:pt x="66" y="2"/>
                  <a:pt x="67" y="2"/>
                  <a:pt x="69" y="3"/>
                </a:cubicBezTo>
                <a:cubicBezTo>
                  <a:pt x="69" y="8"/>
                  <a:pt x="69" y="14"/>
                  <a:pt x="69" y="20"/>
                </a:cubicBezTo>
                <a:cubicBezTo>
                  <a:pt x="48" y="20"/>
                  <a:pt x="26" y="20"/>
                  <a:pt x="4" y="2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23">
            <a:extLst>
              <a:ext uri="{FF2B5EF4-FFF2-40B4-BE49-F238E27FC236}">
                <a16:creationId xmlns:a16="http://schemas.microsoft.com/office/drawing/2014/main" id="{252B72D7-5EEA-4EC7-AF04-BA4E3266002B}"/>
              </a:ext>
            </a:extLst>
          </p:cNvPr>
          <p:cNvSpPr>
            <a:spLocks/>
          </p:cNvSpPr>
          <p:nvPr/>
        </p:nvSpPr>
        <p:spPr bwMode="auto">
          <a:xfrm>
            <a:off x="3768725" y="2366963"/>
            <a:ext cx="58738" cy="57150"/>
          </a:xfrm>
          <a:custGeom>
            <a:avLst/>
            <a:gdLst>
              <a:gd name="T0" fmla="*/ 0 w 43"/>
              <a:gd name="T1" fmla="*/ 3 h 42"/>
              <a:gd name="T2" fmla="*/ 42 w 43"/>
              <a:gd name="T3" fmla="*/ 36 h 42"/>
              <a:gd name="T4" fmla="*/ 0 w 43"/>
              <a:gd name="T5" fmla="*/ 3 h 42"/>
            </a:gdLst>
            <a:ahLst/>
            <a:cxnLst>
              <a:cxn ang="0">
                <a:pos x="T0" y="T1"/>
              </a:cxn>
              <a:cxn ang="0">
                <a:pos x="T2" y="T3"/>
              </a:cxn>
              <a:cxn ang="0">
                <a:pos x="T4" y="T5"/>
              </a:cxn>
            </a:cxnLst>
            <a:rect l="0" t="0" r="r" b="b"/>
            <a:pathLst>
              <a:path w="43" h="42">
                <a:moveTo>
                  <a:pt x="0" y="3"/>
                </a:moveTo>
                <a:cubicBezTo>
                  <a:pt x="33" y="0"/>
                  <a:pt x="43" y="8"/>
                  <a:pt x="42" y="36"/>
                </a:cubicBezTo>
                <a:cubicBezTo>
                  <a:pt x="8" y="42"/>
                  <a:pt x="0" y="36"/>
                  <a:pt x="0" y="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24">
            <a:extLst>
              <a:ext uri="{FF2B5EF4-FFF2-40B4-BE49-F238E27FC236}">
                <a16:creationId xmlns:a16="http://schemas.microsoft.com/office/drawing/2014/main" id="{D2F54479-B35E-41F3-9E6B-2FF512ED141D}"/>
              </a:ext>
            </a:extLst>
          </p:cNvPr>
          <p:cNvSpPr>
            <a:spLocks/>
          </p:cNvSpPr>
          <p:nvPr/>
        </p:nvSpPr>
        <p:spPr bwMode="auto">
          <a:xfrm>
            <a:off x="5005388" y="1092200"/>
            <a:ext cx="87313" cy="80962"/>
          </a:xfrm>
          <a:custGeom>
            <a:avLst/>
            <a:gdLst>
              <a:gd name="T0" fmla="*/ 12 w 64"/>
              <a:gd name="T1" fmla="*/ 0 h 60"/>
              <a:gd name="T2" fmla="*/ 64 w 64"/>
              <a:gd name="T3" fmla="*/ 50 h 60"/>
              <a:gd name="T4" fmla="*/ 50 w 64"/>
              <a:gd name="T5" fmla="*/ 60 h 60"/>
              <a:gd name="T6" fmla="*/ 0 w 64"/>
              <a:gd name="T7" fmla="*/ 11 h 60"/>
              <a:gd name="T8" fmla="*/ 12 w 64"/>
              <a:gd name="T9" fmla="*/ 0 h 60"/>
            </a:gdLst>
            <a:ahLst/>
            <a:cxnLst>
              <a:cxn ang="0">
                <a:pos x="T0" y="T1"/>
              </a:cxn>
              <a:cxn ang="0">
                <a:pos x="T2" y="T3"/>
              </a:cxn>
              <a:cxn ang="0">
                <a:pos x="T4" y="T5"/>
              </a:cxn>
              <a:cxn ang="0">
                <a:pos x="T6" y="T7"/>
              </a:cxn>
              <a:cxn ang="0">
                <a:pos x="T8" y="T9"/>
              </a:cxn>
            </a:cxnLst>
            <a:rect l="0" t="0" r="r" b="b"/>
            <a:pathLst>
              <a:path w="64" h="60">
                <a:moveTo>
                  <a:pt x="12" y="0"/>
                </a:moveTo>
                <a:cubicBezTo>
                  <a:pt x="30" y="18"/>
                  <a:pt x="47" y="33"/>
                  <a:pt x="64" y="50"/>
                </a:cubicBezTo>
                <a:cubicBezTo>
                  <a:pt x="59" y="53"/>
                  <a:pt x="55" y="57"/>
                  <a:pt x="50" y="60"/>
                </a:cubicBezTo>
                <a:cubicBezTo>
                  <a:pt x="34" y="44"/>
                  <a:pt x="18" y="28"/>
                  <a:pt x="0" y="11"/>
                </a:cubicBezTo>
                <a:cubicBezTo>
                  <a:pt x="5" y="7"/>
                  <a:pt x="9" y="3"/>
                  <a:pt x="1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25">
            <a:extLst>
              <a:ext uri="{FF2B5EF4-FFF2-40B4-BE49-F238E27FC236}">
                <a16:creationId xmlns:a16="http://schemas.microsoft.com/office/drawing/2014/main" id="{8D246C9E-2AB7-45C8-9402-61AB4CF471A7}"/>
              </a:ext>
            </a:extLst>
          </p:cNvPr>
          <p:cNvSpPr>
            <a:spLocks/>
          </p:cNvSpPr>
          <p:nvPr/>
        </p:nvSpPr>
        <p:spPr bwMode="auto">
          <a:xfrm>
            <a:off x="1958975" y="3141663"/>
            <a:ext cx="65088" cy="66675"/>
          </a:xfrm>
          <a:custGeom>
            <a:avLst/>
            <a:gdLst>
              <a:gd name="T0" fmla="*/ 33 w 48"/>
              <a:gd name="T1" fmla="*/ 49 h 49"/>
              <a:gd name="T2" fmla="*/ 19 w 48"/>
              <a:gd name="T3" fmla="*/ 49 h 49"/>
              <a:gd name="T4" fmla="*/ 5 w 48"/>
              <a:gd name="T5" fmla="*/ 27 h 49"/>
              <a:gd name="T6" fmla="*/ 17 w 48"/>
              <a:gd name="T7" fmla="*/ 3 h 49"/>
              <a:gd name="T8" fmla="*/ 35 w 48"/>
              <a:gd name="T9" fmla="*/ 8 h 49"/>
              <a:gd name="T10" fmla="*/ 35 w 48"/>
              <a:gd name="T11" fmla="*/ 34 h 49"/>
              <a:gd name="T12" fmla="*/ 33 w 48"/>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48" h="49">
                <a:moveTo>
                  <a:pt x="33" y="49"/>
                </a:moveTo>
                <a:cubicBezTo>
                  <a:pt x="27" y="49"/>
                  <a:pt x="23" y="49"/>
                  <a:pt x="19" y="49"/>
                </a:cubicBezTo>
                <a:cubicBezTo>
                  <a:pt x="14" y="42"/>
                  <a:pt x="8" y="35"/>
                  <a:pt x="5" y="27"/>
                </a:cubicBezTo>
                <a:cubicBezTo>
                  <a:pt x="0" y="15"/>
                  <a:pt x="11" y="9"/>
                  <a:pt x="17" y="3"/>
                </a:cubicBezTo>
                <a:cubicBezTo>
                  <a:pt x="20" y="1"/>
                  <a:pt x="28" y="0"/>
                  <a:pt x="35" y="8"/>
                </a:cubicBezTo>
                <a:cubicBezTo>
                  <a:pt x="44" y="19"/>
                  <a:pt x="48" y="24"/>
                  <a:pt x="35" y="34"/>
                </a:cubicBezTo>
                <a:cubicBezTo>
                  <a:pt x="32" y="36"/>
                  <a:pt x="34" y="43"/>
                  <a:pt x="33" y="4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26">
            <a:extLst>
              <a:ext uri="{FF2B5EF4-FFF2-40B4-BE49-F238E27FC236}">
                <a16:creationId xmlns:a16="http://schemas.microsoft.com/office/drawing/2014/main" id="{C2646518-008F-4BB4-8E08-ABFE2DDAB383}"/>
              </a:ext>
            </a:extLst>
          </p:cNvPr>
          <p:cNvSpPr>
            <a:spLocks/>
          </p:cNvSpPr>
          <p:nvPr/>
        </p:nvSpPr>
        <p:spPr bwMode="auto">
          <a:xfrm>
            <a:off x="2282825" y="3436938"/>
            <a:ext cx="84138" cy="52387"/>
          </a:xfrm>
          <a:custGeom>
            <a:avLst/>
            <a:gdLst>
              <a:gd name="T0" fmla="*/ 63 w 63"/>
              <a:gd name="T1" fmla="*/ 39 h 39"/>
              <a:gd name="T2" fmla="*/ 45 w 63"/>
              <a:gd name="T3" fmla="*/ 37 h 39"/>
              <a:gd name="T4" fmla="*/ 11 w 63"/>
              <a:gd name="T5" fmla="*/ 36 h 39"/>
              <a:gd name="T6" fmla="*/ 0 w 63"/>
              <a:gd name="T7" fmla="*/ 21 h 39"/>
              <a:gd name="T8" fmla="*/ 42 w 63"/>
              <a:gd name="T9" fmla="*/ 6 h 39"/>
              <a:gd name="T10" fmla="*/ 63 w 63"/>
              <a:gd name="T11" fmla="*/ 39 h 39"/>
            </a:gdLst>
            <a:ahLst/>
            <a:cxnLst>
              <a:cxn ang="0">
                <a:pos x="T0" y="T1"/>
              </a:cxn>
              <a:cxn ang="0">
                <a:pos x="T2" y="T3"/>
              </a:cxn>
              <a:cxn ang="0">
                <a:pos x="T4" y="T5"/>
              </a:cxn>
              <a:cxn ang="0">
                <a:pos x="T6" y="T7"/>
              </a:cxn>
              <a:cxn ang="0">
                <a:pos x="T8" y="T9"/>
              </a:cxn>
              <a:cxn ang="0">
                <a:pos x="T10" y="T11"/>
              </a:cxn>
            </a:cxnLst>
            <a:rect l="0" t="0" r="r" b="b"/>
            <a:pathLst>
              <a:path w="63" h="39">
                <a:moveTo>
                  <a:pt x="63" y="39"/>
                </a:moveTo>
                <a:cubicBezTo>
                  <a:pt x="57" y="38"/>
                  <a:pt x="51" y="38"/>
                  <a:pt x="45" y="37"/>
                </a:cubicBezTo>
                <a:cubicBezTo>
                  <a:pt x="37" y="21"/>
                  <a:pt x="37" y="21"/>
                  <a:pt x="11" y="36"/>
                </a:cubicBezTo>
                <a:cubicBezTo>
                  <a:pt x="8" y="31"/>
                  <a:pt x="4" y="27"/>
                  <a:pt x="0" y="21"/>
                </a:cubicBezTo>
                <a:cubicBezTo>
                  <a:pt x="13" y="11"/>
                  <a:pt x="25" y="0"/>
                  <a:pt x="42" y="6"/>
                </a:cubicBezTo>
                <a:cubicBezTo>
                  <a:pt x="57" y="10"/>
                  <a:pt x="61" y="24"/>
                  <a:pt x="63" y="3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27">
            <a:extLst>
              <a:ext uri="{FF2B5EF4-FFF2-40B4-BE49-F238E27FC236}">
                <a16:creationId xmlns:a16="http://schemas.microsoft.com/office/drawing/2014/main" id="{049D01DA-7AB2-47E5-8F1D-3261BA18E981}"/>
              </a:ext>
            </a:extLst>
          </p:cNvPr>
          <p:cNvSpPr>
            <a:spLocks/>
          </p:cNvSpPr>
          <p:nvPr/>
        </p:nvSpPr>
        <p:spPr bwMode="auto">
          <a:xfrm>
            <a:off x="4468813" y="2370138"/>
            <a:ext cx="61913" cy="49212"/>
          </a:xfrm>
          <a:custGeom>
            <a:avLst/>
            <a:gdLst>
              <a:gd name="T0" fmla="*/ 46 w 46"/>
              <a:gd name="T1" fmla="*/ 0 h 37"/>
              <a:gd name="T2" fmla="*/ 4 w 46"/>
              <a:gd name="T3" fmla="*/ 35 h 37"/>
              <a:gd name="T4" fmla="*/ 46 w 46"/>
              <a:gd name="T5" fmla="*/ 0 h 37"/>
            </a:gdLst>
            <a:ahLst/>
            <a:cxnLst>
              <a:cxn ang="0">
                <a:pos x="T0" y="T1"/>
              </a:cxn>
              <a:cxn ang="0">
                <a:pos x="T2" y="T3"/>
              </a:cxn>
              <a:cxn ang="0">
                <a:pos x="T4" y="T5"/>
              </a:cxn>
            </a:cxnLst>
            <a:rect l="0" t="0" r="r" b="b"/>
            <a:pathLst>
              <a:path w="46" h="37">
                <a:moveTo>
                  <a:pt x="46" y="0"/>
                </a:moveTo>
                <a:cubicBezTo>
                  <a:pt x="46" y="33"/>
                  <a:pt x="40" y="37"/>
                  <a:pt x="4" y="35"/>
                </a:cubicBezTo>
                <a:cubicBezTo>
                  <a:pt x="0" y="8"/>
                  <a:pt x="7" y="2"/>
                  <a:pt x="46"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28">
            <a:extLst>
              <a:ext uri="{FF2B5EF4-FFF2-40B4-BE49-F238E27FC236}">
                <a16:creationId xmlns:a16="http://schemas.microsoft.com/office/drawing/2014/main" id="{AE1F2028-CE28-40FB-8E89-4F184AD515A3}"/>
              </a:ext>
            </a:extLst>
          </p:cNvPr>
          <p:cNvSpPr>
            <a:spLocks/>
          </p:cNvSpPr>
          <p:nvPr/>
        </p:nvSpPr>
        <p:spPr bwMode="auto">
          <a:xfrm>
            <a:off x="4470400" y="2217738"/>
            <a:ext cx="65088" cy="61912"/>
          </a:xfrm>
          <a:custGeom>
            <a:avLst/>
            <a:gdLst>
              <a:gd name="T0" fmla="*/ 12 w 48"/>
              <a:gd name="T1" fmla="*/ 45 h 45"/>
              <a:gd name="T2" fmla="*/ 40 w 48"/>
              <a:gd name="T3" fmla="*/ 0 h 45"/>
              <a:gd name="T4" fmla="*/ 12 w 48"/>
              <a:gd name="T5" fmla="*/ 45 h 45"/>
            </a:gdLst>
            <a:ahLst/>
            <a:cxnLst>
              <a:cxn ang="0">
                <a:pos x="T0" y="T1"/>
              </a:cxn>
              <a:cxn ang="0">
                <a:pos x="T2" y="T3"/>
              </a:cxn>
              <a:cxn ang="0">
                <a:pos x="T4" y="T5"/>
              </a:cxn>
            </a:cxnLst>
            <a:rect l="0" t="0" r="r" b="b"/>
            <a:pathLst>
              <a:path w="48" h="45">
                <a:moveTo>
                  <a:pt x="12" y="45"/>
                </a:moveTo>
                <a:cubicBezTo>
                  <a:pt x="0" y="16"/>
                  <a:pt x="5" y="8"/>
                  <a:pt x="40" y="0"/>
                </a:cubicBezTo>
                <a:cubicBezTo>
                  <a:pt x="48" y="33"/>
                  <a:pt x="42" y="42"/>
                  <a:pt x="12" y="4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29">
            <a:extLst>
              <a:ext uri="{FF2B5EF4-FFF2-40B4-BE49-F238E27FC236}">
                <a16:creationId xmlns:a16="http://schemas.microsoft.com/office/drawing/2014/main" id="{9193ABEB-87EA-45E8-AB8D-74796D8A167F}"/>
              </a:ext>
            </a:extLst>
          </p:cNvPr>
          <p:cNvSpPr>
            <a:spLocks/>
          </p:cNvSpPr>
          <p:nvPr/>
        </p:nvSpPr>
        <p:spPr bwMode="auto">
          <a:xfrm>
            <a:off x="573088" y="4448175"/>
            <a:ext cx="61913" cy="46037"/>
          </a:xfrm>
          <a:custGeom>
            <a:avLst/>
            <a:gdLst>
              <a:gd name="T0" fmla="*/ 43 w 46"/>
              <a:gd name="T1" fmla="*/ 33 h 34"/>
              <a:gd name="T2" fmla="*/ 18 w 46"/>
              <a:gd name="T3" fmla="*/ 33 h 34"/>
              <a:gd name="T4" fmla="*/ 0 w 46"/>
              <a:gd name="T5" fmla="*/ 29 h 34"/>
              <a:gd name="T6" fmla="*/ 11 w 46"/>
              <a:gd name="T7" fmla="*/ 4 h 34"/>
              <a:gd name="T8" fmla="*/ 33 w 46"/>
              <a:gd name="T9" fmla="*/ 3 h 34"/>
              <a:gd name="T10" fmla="*/ 43 w 46"/>
              <a:gd name="T11" fmla="*/ 33 h 34"/>
            </a:gdLst>
            <a:ahLst/>
            <a:cxnLst>
              <a:cxn ang="0">
                <a:pos x="T0" y="T1"/>
              </a:cxn>
              <a:cxn ang="0">
                <a:pos x="T2" y="T3"/>
              </a:cxn>
              <a:cxn ang="0">
                <a:pos x="T4" y="T5"/>
              </a:cxn>
              <a:cxn ang="0">
                <a:pos x="T6" y="T7"/>
              </a:cxn>
              <a:cxn ang="0">
                <a:pos x="T8" y="T9"/>
              </a:cxn>
              <a:cxn ang="0">
                <a:pos x="T10" y="T11"/>
              </a:cxn>
            </a:cxnLst>
            <a:rect l="0" t="0" r="r" b="b"/>
            <a:pathLst>
              <a:path w="46" h="34">
                <a:moveTo>
                  <a:pt x="43" y="33"/>
                </a:moveTo>
                <a:cubicBezTo>
                  <a:pt x="34" y="33"/>
                  <a:pt x="26" y="34"/>
                  <a:pt x="18" y="33"/>
                </a:cubicBezTo>
                <a:cubicBezTo>
                  <a:pt x="12" y="33"/>
                  <a:pt x="6" y="30"/>
                  <a:pt x="0" y="29"/>
                </a:cubicBezTo>
                <a:cubicBezTo>
                  <a:pt x="4" y="20"/>
                  <a:pt x="5" y="9"/>
                  <a:pt x="11" y="4"/>
                </a:cubicBezTo>
                <a:cubicBezTo>
                  <a:pt x="15" y="0"/>
                  <a:pt x="27" y="0"/>
                  <a:pt x="33" y="3"/>
                </a:cubicBezTo>
                <a:cubicBezTo>
                  <a:pt x="43" y="9"/>
                  <a:pt x="46" y="20"/>
                  <a:pt x="43" y="3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30">
            <a:extLst>
              <a:ext uri="{FF2B5EF4-FFF2-40B4-BE49-F238E27FC236}">
                <a16:creationId xmlns:a16="http://schemas.microsoft.com/office/drawing/2014/main" id="{44D9F043-6648-4067-8867-997C619D0773}"/>
              </a:ext>
            </a:extLst>
          </p:cNvPr>
          <p:cNvSpPr>
            <a:spLocks/>
          </p:cNvSpPr>
          <p:nvPr/>
        </p:nvSpPr>
        <p:spPr bwMode="auto">
          <a:xfrm>
            <a:off x="3768725" y="2217738"/>
            <a:ext cx="60325" cy="61912"/>
          </a:xfrm>
          <a:custGeom>
            <a:avLst/>
            <a:gdLst>
              <a:gd name="T0" fmla="*/ 4 w 45"/>
              <a:gd name="T1" fmla="*/ 0 h 45"/>
              <a:gd name="T2" fmla="*/ 33 w 45"/>
              <a:gd name="T3" fmla="*/ 45 h 45"/>
              <a:gd name="T4" fmla="*/ 4 w 45"/>
              <a:gd name="T5" fmla="*/ 0 h 45"/>
            </a:gdLst>
            <a:ahLst/>
            <a:cxnLst>
              <a:cxn ang="0">
                <a:pos x="T0" y="T1"/>
              </a:cxn>
              <a:cxn ang="0">
                <a:pos x="T2" y="T3"/>
              </a:cxn>
              <a:cxn ang="0">
                <a:pos x="T4" y="T5"/>
              </a:cxn>
            </a:cxnLst>
            <a:rect l="0" t="0" r="r" b="b"/>
            <a:pathLst>
              <a:path w="45" h="45">
                <a:moveTo>
                  <a:pt x="4" y="0"/>
                </a:moveTo>
                <a:cubicBezTo>
                  <a:pt x="39" y="8"/>
                  <a:pt x="45" y="16"/>
                  <a:pt x="33" y="45"/>
                </a:cubicBezTo>
                <a:cubicBezTo>
                  <a:pt x="3" y="42"/>
                  <a:pt x="0" y="38"/>
                  <a:pt x="4"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31">
            <a:extLst>
              <a:ext uri="{FF2B5EF4-FFF2-40B4-BE49-F238E27FC236}">
                <a16:creationId xmlns:a16="http://schemas.microsoft.com/office/drawing/2014/main" id="{1CBBFC05-F27E-44BC-8F7D-C35E66880ADF}"/>
              </a:ext>
            </a:extLst>
          </p:cNvPr>
          <p:cNvSpPr>
            <a:spLocks/>
          </p:cNvSpPr>
          <p:nvPr/>
        </p:nvSpPr>
        <p:spPr bwMode="auto">
          <a:xfrm>
            <a:off x="969963" y="4443413"/>
            <a:ext cx="66675" cy="50800"/>
          </a:xfrm>
          <a:custGeom>
            <a:avLst/>
            <a:gdLst>
              <a:gd name="T0" fmla="*/ 0 w 49"/>
              <a:gd name="T1" fmla="*/ 37 h 38"/>
              <a:gd name="T2" fmla="*/ 6 w 49"/>
              <a:gd name="T3" fmla="*/ 15 h 38"/>
              <a:gd name="T4" fmla="*/ 32 w 49"/>
              <a:gd name="T5" fmla="*/ 4 h 38"/>
              <a:gd name="T6" fmla="*/ 46 w 49"/>
              <a:gd name="T7" fmla="*/ 32 h 38"/>
              <a:gd name="T8" fmla="*/ 40 w 49"/>
              <a:gd name="T9" fmla="*/ 37 h 38"/>
              <a:gd name="T10" fmla="*/ 0 w 49"/>
              <a:gd name="T11" fmla="*/ 37 h 38"/>
            </a:gdLst>
            <a:ahLst/>
            <a:cxnLst>
              <a:cxn ang="0">
                <a:pos x="T0" y="T1"/>
              </a:cxn>
              <a:cxn ang="0">
                <a:pos x="T2" y="T3"/>
              </a:cxn>
              <a:cxn ang="0">
                <a:pos x="T4" y="T5"/>
              </a:cxn>
              <a:cxn ang="0">
                <a:pos x="T6" y="T7"/>
              </a:cxn>
              <a:cxn ang="0">
                <a:pos x="T8" y="T9"/>
              </a:cxn>
              <a:cxn ang="0">
                <a:pos x="T10" y="T11"/>
              </a:cxn>
            </a:cxnLst>
            <a:rect l="0" t="0" r="r" b="b"/>
            <a:pathLst>
              <a:path w="49" h="38">
                <a:moveTo>
                  <a:pt x="0" y="37"/>
                </a:moveTo>
                <a:cubicBezTo>
                  <a:pt x="3" y="27"/>
                  <a:pt x="3" y="20"/>
                  <a:pt x="6" y="15"/>
                </a:cubicBezTo>
                <a:cubicBezTo>
                  <a:pt x="11" y="4"/>
                  <a:pt x="20" y="0"/>
                  <a:pt x="32" y="4"/>
                </a:cubicBezTo>
                <a:cubicBezTo>
                  <a:pt x="41" y="8"/>
                  <a:pt x="49" y="24"/>
                  <a:pt x="46" y="32"/>
                </a:cubicBezTo>
                <a:cubicBezTo>
                  <a:pt x="45" y="34"/>
                  <a:pt x="42" y="37"/>
                  <a:pt x="40" y="37"/>
                </a:cubicBezTo>
                <a:cubicBezTo>
                  <a:pt x="28" y="38"/>
                  <a:pt x="16" y="37"/>
                  <a:pt x="0"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32">
            <a:extLst>
              <a:ext uri="{FF2B5EF4-FFF2-40B4-BE49-F238E27FC236}">
                <a16:creationId xmlns:a16="http://schemas.microsoft.com/office/drawing/2014/main" id="{B5615A1D-7449-43C9-A107-E2E37EE78E14}"/>
              </a:ext>
            </a:extLst>
          </p:cNvPr>
          <p:cNvSpPr>
            <a:spLocks/>
          </p:cNvSpPr>
          <p:nvPr/>
        </p:nvSpPr>
        <p:spPr bwMode="auto">
          <a:xfrm>
            <a:off x="771525" y="4446588"/>
            <a:ext cx="61913" cy="46037"/>
          </a:xfrm>
          <a:custGeom>
            <a:avLst/>
            <a:gdLst>
              <a:gd name="T0" fmla="*/ 2 w 45"/>
              <a:gd name="T1" fmla="*/ 34 h 34"/>
              <a:gd name="T2" fmla="*/ 22 w 45"/>
              <a:gd name="T3" fmla="*/ 1 h 34"/>
              <a:gd name="T4" fmla="*/ 44 w 45"/>
              <a:gd name="T5" fmla="*/ 34 h 34"/>
              <a:gd name="T6" fmla="*/ 2 w 45"/>
              <a:gd name="T7" fmla="*/ 34 h 34"/>
            </a:gdLst>
            <a:ahLst/>
            <a:cxnLst>
              <a:cxn ang="0">
                <a:pos x="T0" y="T1"/>
              </a:cxn>
              <a:cxn ang="0">
                <a:pos x="T2" y="T3"/>
              </a:cxn>
              <a:cxn ang="0">
                <a:pos x="T4" y="T5"/>
              </a:cxn>
              <a:cxn ang="0">
                <a:pos x="T6" y="T7"/>
              </a:cxn>
            </a:cxnLst>
            <a:rect l="0" t="0" r="r" b="b"/>
            <a:pathLst>
              <a:path w="45" h="34">
                <a:moveTo>
                  <a:pt x="2" y="34"/>
                </a:moveTo>
                <a:cubicBezTo>
                  <a:pt x="0" y="15"/>
                  <a:pt x="8" y="2"/>
                  <a:pt x="22" y="1"/>
                </a:cubicBezTo>
                <a:cubicBezTo>
                  <a:pt x="36" y="0"/>
                  <a:pt x="45" y="13"/>
                  <a:pt x="44" y="34"/>
                </a:cubicBezTo>
                <a:cubicBezTo>
                  <a:pt x="30" y="34"/>
                  <a:pt x="16" y="34"/>
                  <a:pt x="2" y="3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33">
            <a:extLst>
              <a:ext uri="{FF2B5EF4-FFF2-40B4-BE49-F238E27FC236}">
                <a16:creationId xmlns:a16="http://schemas.microsoft.com/office/drawing/2014/main" id="{3728F88E-0DF5-447D-9556-6E244DC65E93}"/>
              </a:ext>
            </a:extLst>
          </p:cNvPr>
          <p:cNvSpPr>
            <a:spLocks/>
          </p:cNvSpPr>
          <p:nvPr/>
        </p:nvSpPr>
        <p:spPr bwMode="auto">
          <a:xfrm>
            <a:off x="1585913" y="3640138"/>
            <a:ext cx="77788" cy="77787"/>
          </a:xfrm>
          <a:custGeom>
            <a:avLst/>
            <a:gdLst>
              <a:gd name="T0" fmla="*/ 15 w 57"/>
              <a:gd name="T1" fmla="*/ 58 h 58"/>
              <a:gd name="T2" fmla="*/ 0 w 57"/>
              <a:gd name="T3" fmla="*/ 45 h 58"/>
              <a:gd name="T4" fmla="*/ 41 w 57"/>
              <a:gd name="T5" fmla="*/ 0 h 58"/>
              <a:gd name="T6" fmla="*/ 57 w 57"/>
              <a:gd name="T7" fmla="*/ 11 h 58"/>
              <a:gd name="T8" fmla="*/ 15 w 57"/>
              <a:gd name="T9" fmla="*/ 58 h 58"/>
            </a:gdLst>
            <a:ahLst/>
            <a:cxnLst>
              <a:cxn ang="0">
                <a:pos x="T0" y="T1"/>
              </a:cxn>
              <a:cxn ang="0">
                <a:pos x="T2" y="T3"/>
              </a:cxn>
              <a:cxn ang="0">
                <a:pos x="T4" y="T5"/>
              </a:cxn>
              <a:cxn ang="0">
                <a:pos x="T6" y="T7"/>
              </a:cxn>
              <a:cxn ang="0">
                <a:pos x="T8" y="T9"/>
              </a:cxn>
            </a:cxnLst>
            <a:rect l="0" t="0" r="r" b="b"/>
            <a:pathLst>
              <a:path w="57" h="58">
                <a:moveTo>
                  <a:pt x="15" y="58"/>
                </a:moveTo>
                <a:cubicBezTo>
                  <a:pt x="9" y="53"/>
                  <a:pt x="5" y="50"/>
                  <a:pt x="0" y="45"/>
                </a:cubicBezTo>
                <a:cubicBezTo>
                  <a:pt x="14" y="30"/>
                  <a:pt x="28" y="15"/>
                  <a:pt x="41" y="0"/>
                </a:cubicBezTo>
                <a:cubicBezTo>
                  <a:pt x="46" y="3"/>
                  <a:pt x="51" y="7"/>
                  <a:pt x="57" y="11"/>
                </a:cubicBezTo>
                <a:cubicBezTo>
                  <a:pt x="43" y="27"/>
                  <a:pt x="29" y="42"/>
                  <a:pt x="15" y="5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34">
            <a:extLst>
              <a:ext uri="{FF2B5EF4-FFF2-40B4-BE49-F238E27FC236}">
                <a16:creationId xmlns:a16="http://schemas.microsoft.com/office/drawing/2014/main" id="{1DD20D48-230E-4298-8BF8-597BB93C1FDC}"/>
              </a:ext>
            </a:extLst>
          </p:cNvPr>
          <p:cNvSpPr>
            <a:spLocks/>
          </p:cNvSpPr>
          <p:nvPr/>
        </p:nvSpPr>
        <p:spPr bwMode="auto">
          <a:xfrm>
            <a:off x="1169988" y="4446588"/>
            <a:ext cx="63500" cy="47625"/>
          </a:xfrm>
          <a:custGeom>
            <a:avLst/>
            <a:gdLst>
              <a:gd name="T0" fmla="*/ 44 w 47"/>
              <a:gd name="T1" fmla="*/ 35 h 36"/>
              <a:gd name="T2" fmla="*/ 11 w 47"/>
              <a:gd name="T3" fmla="*/ 36 h 36"/>
              <a:gd name="T4" fmla="*/ 2 w 47"/>
              <a:gd name="T5" fmla="*/ 23 h 36"/>
              <a:gd name="T6" fmla="*/ 26 w 47"/>
              <a:gd name="T7" fmla="*/ 1 h 36"/>
              <a:gd name="T8" fmla="*/ 44 w 47"/>
              <a:gd name="T9" fmla="*/ 35 h 36"/>
            </a:gdLst>
            <a:ahLst/>
            <a:cxnLst>
              <a:cxn ang="0">
                <a:pos x="T0" y="T1"/>
              </a:cxn>
              <a:cxn ang="0">
                <a:pos x="T2" y="T3"/>
              </a:cxn>
              <a:cxn ang="0">
                <a:pos x="T4" y="T5"/>
              </a:cxn>
              <a:cxn ang="0">
                <a:pos x="T6" y="T7"/>
              </a:cxn>
              <a:cxn ang="0">
                <a:pos x="T8" y="T9"/>
              </a:cxn>
            </a:cxnLst>
            <a:rect l="0" t="0" r="r" b="b"/>
            <a:pathLst>
              <a:path w="47" h="36">
                <a:moveTo>
                  <a:pt x="44" y="35"/>
                </a:moveTo>
                <a:cubicBezTo>
                  <a:pt x="32" y="35"/>
                  <a:pt x="22" y="35"/>
                  <a:pt x="11" y="36"/>
                </a:cubicBezTo>
                <a:cubicBezTo>
                  <a:pt x="1" y="36"/>
                  <a:pt x="0" y="30"/>
                  <a:pt x="2" y="23"/>
                </a:cubicBezTo>
                <a:cubicBezTo>
                  <a:pt x="4" y="8"/>
                  <a:pt x="15" y="0"/>
                  <a:pt x="26" y="1"/>
                </a:cubicBezTo>
                <a:cubicBezTo>
                  <a:pt x="40" y="3"/>
                  <a:pt x="47" y="16"/>
                  <a:pt x="44" y="3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35">
            <a:extLst>
              <a:ext uri="{FF2B5EF4-FFF2-40B4-BE49-F238E27FC236}">
                <a16:creationId xmlns:a16="http://schemas.microsoft.com/office/drawing/2014/main" id="{0557F7A0-323B-4392-9B71-4DA40A35505F}"/>
              </a:ext>
            </a:extLst>
          </p:cNvPr>
          <p:cNvSpPr>
            <a:spLocks/>
          </p:cNvSpPr>
          <p:nvPr/>
        </p:nvSpPr>
        <p:spPr bwMode="auto">
          <a:xfrm>
            <a:off x="3265488" y="2644775"/>
            <a:ext cx="47625" cy="87312"/>
          </a:xfrm>
          <a:custGeom>
            <a:avLst/>
            <a:gdLst>
              <a:gd name="T0" fmla="*/ 0 w 35"/>
              <a:gd name="T1" fmla="*/ 59 h 64"/>
              <a:gd name="T2" fmla="*/ 16 w 35"/>
              <a:gd name="T3" fmla="*/ 8 h 64"/>
              <a:gd name="T4" fmla="*/ 29 w 35"/>
              <a:gd name="T5" fmla="*/ 0 h 64"/>
              <a:gd name="T6" fmla="*/ 34 w 35"/>
              <a:gd name="T7" fmla="*/ 13 h 64"/>
              <a:gd name="T8" fmla="*/ 21 w 35"/>
              <a:gd name="T9" fmla="*/ 55 h 64"/>
              <a:gd name="T10" fmla="*/ 3 w 35"/>
              <a:gd name="T11" fmla="*/ 64 h 64"/>
              <a:gd name="T12" fmla="*/ 0 w 35"/>
              <a:gd name="T13" fmla="*/ 59 h 64"/>
            </a:gdLst>
            <a:ahLst/>
            <a:cxnLst>
              <a:cxn ang="0">
                <a:pos x="T0" y="T1"/>
              </a:cxn>
              <a:cxn ang="0">
                <a:pos x="T2" y="T3"/>
              </a:cxn>
              <a:cxn ang="0">
                <a:pos x="T4" y="T5"/>
              </a:cxn>
              <a:cxn ang="0">
                <a:pos x="T6" y="T7"/>
              </a:cxn>
              <a:cxn ang="0">
                <a:pos x="T8" y="T9"/>
              </a:cxn>
              <a:cxn ang="0">
                <a:pos x="T10" y="T11"/>
              </a:cxn>
              <a:cxn ang="0">
                <a:pos x="T12" y="T13"/>
              </a:cxn>
            </a:cxnLst>
            <a:rect l="0" t="0" r="r" b="b"/>
            <a:pathLst>
              <a:path w="35" h="64">
                <a:moveTo>
                  <a:pt x="0" y="59"/>
                </a:moveTo>
                <a:cubicBezTo>
                  <a:pt x="5" y="42"/>
                  <a:pt x="10" y="25"/>
                  <a:pt x="16" y="8"/>
                </a:cubicBezTo>
                <a:cubicBezTo>
                  <a:pt x="18" y="5"/>
                  <a:pt x="25" y="3"/>
                  <a:pt x="29" y="0"/>
                </a:cubicBezTo>
                <a:cubicBezTo>
                  <a:pt x="31" y="5"/>
                  <a:pt x="35" y="10"/>
                  <a:pt x="34" y="13"/>
                </a:cubicBezTo>
                <a:cubicBezTo>
                  <a:pt x="31" y="27"/>
                  <a:pt x="27" y="42"/>
                  <a:pt x="21" y="55"/>
                </a:cubicBezTo>
                <a:cubicBezTo>
                  <a:pt x="19" y="59"/>
                  <a:pt x="9" y="61"/>
                  <a:pt x="3" y="64"/>
                </a:cubicBezTo>
                <a:cubicBezTo>
                  <a:pt x="2" y="62"/>
                  <a:pt x="1" y="61"/>
                  <a:pt x="0" y="5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36">
            <a:extLst>
              <a:ext uri="{FF2B5EF4-FFF2-40B4-BE49-F238E27FC236}">
                <a16:creationId xmlns:a16="http://schemas.microsoft.com/office/drawing/2014/main" id="{86DCF2D2-47E6-40F9-9BC5-7D4FFDDD35E2}"/>
              </a:ext>
            </a:extLst>
          </p:cNvPr>
          <p:cNvSpPr>
            <a:spLocks/>
          </p:cNvSpPr>
          <p:nvPr/>
        </p:nvSpPr>
        <p:spPr bwMode="auto">
          <a:xfrm>
            <a:off x="3775075" y="2435225"/>
            <a:ext cx="68263" cy="53975"/>
          </a:xfrm>
          <a:custGeom>
            <a:avLst/>
            <a:gdLst>
              <a:gd name="T0" fmla="*/ 0 w 51"/>
              <a:gd name="T1" fmla="*/ 11 h 40"/>
              <a:gd name="T2" fmla="*/ 51 w 51"/>
              <a:gd name="T3" fmla="*/ 31 h 40"/>
              <a:gd name="T4" fmla="*/ 0 w 51"/>
              <a:gd name="T5" fmla="*/ 11 h 40"/>
            </a:gdLst>
            <a:ahLst/>
            <a:cxnLst>
              <a:cxn ang="0">
                <a:pos x="T0" y="T1"/>
              </a:cxn>
              <a:cxn ang="0">
                <a:pos x="T2" y="T3"/>
              </a:cxn>
              <a:cxn ang="0">
                <a:pos x="T4" y="T5"/>
              </a:cxn>
            </a:cxnLst>
            <a:rect l="0" t="0" r="r" b="b"/>
            <a:pathLst>
              <a:path w="51" h="40">
                <a:moveTo>
                  <a:pt x="0" y="11"/>
                </a:moveTo>
                <a:cubicBezTo>
                  <a:pt x="35" y="0"/>
                  <a:pt x="44" y="4"/>
                  <a:pt x="51" y="31"/>
                </a:cubicBezTo>
                <a:cubicBezTo>
                  <a:pt x="13" y="40"/>
                  <a:pt x="11" y="39"/>
                  <a:pt x="0" y="1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37">
            <a:extLst>
              <a:ext uri="{FF2B5EF4-FFF2-40B4-BE49-F238E27FC236}">
                <a16:creationId xmlns:a16="http://schemas.microsoft.com/office/drawing/2014/main" id="{8BA9C624-CDFB-4FCE-8D75-FE5F1F212D12}"/>
              </a:ext>
            </a:extLst>
          </p:cNvPr>
          <p:cNvSpPr>
            <a:spLocks/>
          </p:cNvSpPr>
          <p:nvPr/>
        </p:nvSpPr>
        <p:spPr bwMode="auto">
          <a:xfrm>
            <a:off x="4454525" y="2435225"/>
            <a:ext cx="68263" cy="53975"/>
          </a:xfrm>
          <a:custGeom>
            <a:avLst/>
            <a:gdLst>
              <a:gd name="T0" fmla="*/ 0 w 50"/>
              <a:gd name="T1" fmla="*/ 30 h 40"/>
              <a:gd name="T2" fmla="*/ 50 w 50"/>
              <a:gd name="T3" fmla="*/ 11 h 40"/>
              <a:gd name="T4" fmla="*/ 0 w 50"/>
              <a:gd name="T5" fmla="*/ 30 h 40"/>
            </a:gdLst>
            <a:ahLst/>
            <a:cxnLst>
              <a:cxn ang="0">
                <a:pos x="T0" y="T1"/>
              </a:cxn>
              <a:cxn ang="0">
                <a:pos x="T2" y="T3"/>
              </a:cxn>
              <a:cxn ang="0">
                <a:pos x="T4" y="T5"/>
              </a:cxn>
            </a:cxnLst>
            <a:rect l="0" t="0" r="r" b="b"/>
            <a:pathLst>
              <a:path w="50" h="40">
                <a:moveTo>
                  <a:pt x="0" y="30"/>
                </a:moveTo>
                <a:cubicBezTo>
                  <a:pt x="10" y="2"/>
                  <a:pt x="15" y="0"/>
                  <a:pt x="50" y="11"/>
                </a:cubicBezTo>
                <a:cubicBezTo>
                  <a:pt x="45" y="37"/>
                  <a:pt x="38" y="40"/>
                  <a:pt x="0" y="3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38">
            <a:extLst>
              <a:ext uri="{FF2B5EF4-FFF2-40B4-BE49-F238E27FC236}">
                <a16:creationId xmlns:a16="http://schemas.microsoft.com/office/drawing/2014/main" id="{87F1746E-70FA-49FB-A7CC-046398D213A2}"/>
              </a:ext>
            </a:extLst>
          </p:cNvPr>
          <p:cNvSpPr>
            <a:spLocks/>
          </p:cNvSpPr>
          <p:nvPr/>
        </p:nvSpPr>
        <p:spPr bwMode="auto">
          <a:xfrm>
            <a:off x="2079625" y="3519488"/>
            <a:ext cx="93663" cy="25400"/>
          </a:xfrm>
          <a:custGeom>
            <a:avLst/>
            <a:gdLst>
              <a:gd name="T0" fmla="*/ 66 w 70"/>
              <a:gd name="T1" fmla="*/ 19 h 19"/>
              <a:gd name="T2" fmla="*/ 4 w 70"/>
              <a:gd name="T3" fmla="*/ 19 h 19"/>
              <a:gd name="T4" fmla="*/ 16 w 70"/>
              <a:gd name="T5" fmla="*/ 1 h 19"/>
              <a:gd name="T6" fmla="*/ 54 w 70"/>
              <a:gd name="T7" fmla="*/ 1 h 19"/>
              <a:gd name="T8" fmla="*/ 66 w 70"/>
              <a:gd name="T9" fmla="*/ 19 h 19"/>
            </a:gdLst>
            <a:ahLst/>
            <a:cxnLst>
              <a:cxn ang="0">
                <a:pos x="T0" y="T1"/>
              </a:cxn>
              <a:cxn ang="0">
                <a:pos x="T2" y="T3"/>
              </a:cxn>
              <a:cxn ang="0">
                <a:pos x="T4" y="T5"/>
              </a:cxn>
              <a:cxn ang="0">
                <a:pos x="T6" y="T7"/>
              </a:cxn>
              <a:cxn ang="0">
                <a:pos x="T8" y="T9"/>
              </a:cxn>
            </a:cxnLst>
            <a:rect l="0" t="0" r="r" b="b"/>
            <a:pathLst>
              <a:path w="70" h="19">
                <a:moveTo>
                  <a:pt x="66" y="19"/>
                </a:moveTo>
                <a:cubicBezTo>
                  <a:pt x="45" y="19"/>
                  <a:pt x="24" y="19"/>
                  <a:pt x="4" y="19"/>
                </a:cubicBezTo>
                <a:cubicBezTo>
                  <a:pt x="0" y="4"/>
                  <a:pt x="2" y="1"/>
                  <a:pt x="16" y="1"/>
                </a:cubicBezTo>
                <a:cubicBezTo>
                  <a:pt x="29" y="0"/>
                  <a:pt x="42" y="0"/>
                  <a:pt x="54" y="1"/>
                </a:cubicBezTo>
                <a:cubicBezTo>
                  <a:pt x="68" y="1"/>
                  <a:pt x="70" y="4"/>
                  <a:pt x="66" y="1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239">
            <a:extLst>
              <a:ext uri="{FF2B5EF4-FFF2-40B4-BE49-F238E27FC236}">
                <a16:creationId xmlns:a16="http://schemas.microsoft.com/office/drawing/2014/main" id="{EBAEAA6D-F760-496E-94B2-0BF4232296A3}"/>
              </a:ext>
            </a:extLst>
          </p:cNvPr>
          <p:cNvSpPr>
            <a:spLocks/>
          </p:cNvSpPr>
          <p:nvPr/>
        </p:nvSpPr>
        <p:spPr bwMode="auto">
          <a:xfrm>
            <a:off x="4397375" y="2363788"/>
            <a:ext cx="55563" cy="55562"/>
          </a:xfrm>
          <a:custGeom>
            <a:avLst/>
            <a:gdLst>
              <a:gd name="T0" fmla="*/ 35 w 42"/>
              <a:gd name="T1" fmla="*/ 41 h 41"/>
              <a:gd name="T2" fmla="*/ 0 w 42"/>
              <a:gd name="T3" fmla="*/ 0 h 41"/>
              <a:gd name="T4" fmla="*/ 42 w 42"/>
              <a:gd name="T5" fmla="*/ 5 h 41"/>
              <a:gd name="T6" fmla="*/ 35 w 42"/>
              <a:gd name="T7" fmla="*/ 41 h 41"/>
            </a:gdLst>
            <a:ahLst/>
            <a:cxnLst>
              <a:cxn ang="0">
                <a:pos x="T0" y="T1"/>
              </a:cxn>
              <a:cxn ang="0">
                <a:pos x="T2" y="T3"/>
              </a:cxn>
              <a:cxn ang="0">
                <a:pos x="T4" y="T5"/>
              </a:cxn>
              <a:cxn ang="0">
                <a:pos x="T6" y="T7"/>
              </a:cxn>
            </a:cxnLst>
            <a:rect l="0" t="0" r="r" b="b"/>
            <a:pathLst>
              <a:path w="42" h="41">
                <a:moveTo>
                  <a:pt x="35" y="41"/>
                </a:moveTo>
                <a:cubicBezTo>
                  <a:pt x="6" y="29"/>
                  <a:pt x="6" y="29"/>
                  <a:pt x="0" y="0"/>
                </a:cubicBezTo>
                <a:cubicBezTo>
                  <a:pt x="14" y="2"/>
                  <a:pt x="28" y="4"/>
                  <a:pt x="42" y="5"/>
                </a:cubicBezTo>
                <a:cubicBezTo>
                  <a:pt x="40" y="18"/>
                  <a:pt x="38" y="29"/>
                  <a:pt x="35" y="4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240">
            <a:extLst>
              <a:ext uri="{FF2B5EF4-FFF2-40B4-BE49-F238E27FC236}">
                <a16:creationId xmlns:a16="http://schemas.microsoft.com/office/drawing/2014/main" id="{D9F6AB2F-87C6-4C97-B100-E3E4E29A01CE}"/>
              </a:ext>
            </a:extLst>
          </p:cNvPr>
          <p:cNvSpPr>
            <a:spLocks/>
          </p:cNvSpPr>
          <p:nvPr/>
        </p:nvSpPr>
        <p:spPr bwMode="auto">
          <a:xfrm>
            <a:off x="4368800" y="2427288"/>
            <a:ext cx="74613" cy="61912"/>
          </a:xfrm>
          <a:custGeom>
            <a:avLst/>
            <a:gdLst>
              <a:gd name="T0" fmla="*/ 38 w 54"/>
              <a:gd name="T1" fmla="*/ 46 h 46"/>
              <a:gd name="T2" fmla="*/ 10 w 54"/>
              <a:gd name="T3" fmla="*/ 0 h 46"/>
              <a:gd name="T4" fmla="*/ 38 w 54"/>
              <a:gd name="T5" fmla="*/ 46 h 46"/>
            </a:gdLst>
            <a:ahLst/>
            <a:cxnLst>
              <a:cxn ang="0">
                <a:pos x="T0" y="T1"/>
              </a:cxn>
              <a:cxn ang="0">
                <a:pos x="T2" y="T3"/>
              </a:cxn>
              <a:cxn ang="0">
                <a:pos x="T4" y="T5"/>
              </a:cxn>
            </a:cxnLst>
            <a:rect l="0" t="0" r="r" b="b"/>
            <a:pathLst>
              <a:path w="54" h="46">
                <a:moveTo>
                  <a:pt x="38" y="46"/>
                </a:moveTo>
                <a:cubicBezTo>
                  <a:pt x="27" y="30"/>
                  <a:pt x="0" y="27"/>
                  <a:pt x="10" y="0"/>
                </a:cubicBezTo>
                <a:cubicBezTo>
                  <a:pt x="49" y="4"/>
                  <a:pt x="54" y="11"/>
                  <a:pt x="38" y="46"/>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241">
            <a:extLst>
              <a:ext uri="{FF2B5EF4-FFF2-40B4-BE49-F238E27FC236}">
                <a16:creationId xmlns:a16="http://schemas.microsoft.com/office/drawing/2014/main" id="{BA9993B5-2EF5-44B5-8ECD-24861E392FD8}"/>
              </a:ext>
            </a:extLst>
          </p:cNvPr>
          <p:cNvSpPr>
            <a:spLocks/>
          </p:cNvSpPr>
          <p:nvPr/>
        </p:nvSpPr>
        <p:spPr bwMode="auto">
          <a:xfrm>
            <a:off x="5153025" y="2384425"/>
            <a:ext cx="53975" cy="53975"/>
          </a:xfrm>
          <a:custGeom>
            <a:avLst/>
            <a:gdLst>
              <a:gd name="T0" fmla="*/ 19 w 39"/>
              <a:gd name="T1" fmla="*/ 0 h 39"/>
              <a:gd name="T2" fmla="*/ 39 w 39"/>
              <a:gd name="T3" fmla="*/ 19 h 39"/>
              <a:gd name="T4" fmla="*/ 19 w 39"/>
              <a:gd name="T5" fmla="*/ 38 h 39"/>
              <a:gd name="T6" fmla="*/ 1 w 39"/>
              <a:gd name="T7" fmla="*/ 20 h 39"/>
              <a:gd name="T8" fmla="*/ 19 w 39"/>
              <a:gd name="T9" fmla="*/ 0 h 39"/>
            </a:gdLst>
            <a:ahLst/>
            <a:cxnLst>
              <a:cxn ang="0">
                <a:pos x="T0" y="T1"/>
              </a:cxn>
              <a:cxn ang="0">
                <a:pos x="T2" y="T3"/>
              </a:cxn>
              <a:cxn ang="0">
                <a:pos x="T4" y="T5"/>
              </a:cxn>
              <a:cxn ang="0">
                <a:pos x="T6" y="T7"/>
              </a:cxn>
              <a:cxn ang="0">
                <a:pos x="T8" y="T9"/>
              </a:cxn>
            </a:cxnLst>
            <a:rect l="0" t="0" r="r" b="b"/>
            <a:pathLst>
              <a:path w="39" h="39">
                <a:moveTo>
                  <a:pt x="19" y="0"/>
                </a:moveTo>
                <a:cubicBezTo>
                  <a:pt x="30" y="0"/>
                  <a:pt x="38" y="8"/>
                  <a:pt x="39" y="19"/>
                </a:cubicBezTo>
                <a:cubicBezTo>
                  <a:pt x="39" y="30"/>
                  <a:pt x="30" y="39"/>
                  <a:pt x="19" y="38"/>
                </a:cubicBezTo>
                <a:cubicBezTo>
                  <a:pt x="9" y="37"/>
                  <a:pt x="2" y="31"/>
                  <a:pt x="1" y="20"/>
                </a:cubicBezTo>
                <a:cubicBezTo>
                  <a:pt x="0" y="10"/>
                  <a:pt x="9" y="0"/>
                  <a:pt x="19"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242">
            <a:extLst>
              <a:ext uri="{FF2B5EF4-FFF2-40B4-BE49-F238E27FC236}">
                <a16:creationId xmlns:a16="http://schemas.microsoft.com/office/drawing/2014/main" id="{100D108D-168C-445E-959D-64B74F4BEB73}"/>
              </a:ext>
            </a:extLst>
          </p:cNvPr>
          <p:cNvSpPr>
            <a:spLocks/>
          </p:cNvSpPr>
          <p:nvPr/>
        </p:nvSpPr>
        <p:spPr bwMode="auto">
          <a:xfrm>
            <a:off x="3856038" y="2427288"/>
            <a:ext cx="69850" cy="57150"/>
          </a:xfrm>
          <a:custGeom>
            <a:avLst/>
            <a:gdLst>
              <a:gd name="T0" fmla="*/ 42 w 51"/>
              <a:gd name="T1" fmla="*/ 0 h 43"/>
              <a:gd name="T2" fmla="*/ 16 w 51"/>
              <a:gd name="T3" fmla="*/ 43 h 43"/>
              <a:gd name="T4" fmla="*/ 14 w 51"/>
              <a:gd name="T5" fmla="*/ 41 h 43"/>
              <a:gd name="T6" fmla="*/ 42 w 51"/>
              <a:gd name="T7" fmla="*/ 0 h 43"/>
            </a:gdLst>
            <a:ahLst/>
            <a:cxnLst>
              <a:cxn ang="0">
                <a:pos x="T0" y="T1"/>
              </a:cxn>
              <a:cxn ang="0">
                <a:pos x="T2" y="T3"/>
              </a:cxn>
              <a:cxn ang="0">
                <a:pos x="T4" y="T5"/>
              </a:cxn>
              <a:cxn ang="0">
                <a:pos x="T6" y="T7"/>
              </a:cxn>
            </a:cxnLst>
            <a:rect l="0" t="0" r="r" b="b"/>
            <a:pathLst>
              <a:path w="51" h="43">
                <a:moveTo>
                  <a:pt x="42" y="0"/>
                </a:moveTo>
                <a:cubicBezTo>
                  <a:pt x="51" y="27"/>
                  <a:pt x="26" y="30"/>
                  <a:pt x="16" y="43"/>
                </a:cubicBezTo>
                <a:cubicBezTo>
                  <a:pt x="15" y="42"/>
                  <a:pt x="14" y="42"/>
                  <a:pt x="14" y="41"/>
                </a:cubicBezTo>
                <a:cubicBezTo>
                  <a:pt x="0" y="10"/>
                  <a:pt x="3" y="5"/>
                  <a:pt x="4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43">
            <a:extLst>
              <a:ext uri="{FF2B5EF4-FFF2-40B4-BE49-F238E27FC236}">
                <a16:creationId xmlns:a16="http://schemas.microsoft.com/office/drawing/2014/main" id="{CCE9BD83-731F-4C3E-8931-76D9820687E3}"/>
              </a:ext>
            </a:extLst>
          </p:cNvPr>
          <p:cNvSpPr>
            <a:spLocks/>
          </p:cNvSpPr>
          <p:nvPr/>
        </p:nvSpPr>
        <p:spPr bwMode="auto">
          <a:xfrm>
            <a:off x="847725" y="3821113"/>
            <a:ext cx="41275" cy="46037"/>
          </a:xfrm>
          <a:custGeom>
            <a:avLst/>
            <a:gdLst>
              <a:gd name="T0" fmla="*/ 0 w 30"/>
              <a:gd name="T1" fmla="*/ 0 h 34"/>
              <a:gd name="T2" fmla="*/ 30 w 30"/>
              <a:gd name="T3" fmla="*/ 3 h 34"/>
              <a:gd name="T4" fmla="*/ 30 w 30"/>
              <a:gd name="T5" fmla="*/ 34 h 34"/>
              <a:gd name="T6" fmla="*/ 1 w 30"/>
              <a:gd name="T7" fmla="*/ 34 h 34"/>
              <a:gd name="T8" fmla="*/ 0 w 30"/>
              <a:gd name="T9" fmla="*/ 0 h 34"/>
            </a:gdLst>
            <a:ahLst/>
            <a:cxnLst>
              <a:cxn ang="0">
                <a:pos x="T0" y="T1"/>
              </a:cxn>
              <a:cxn ang="0">
                <a:pos x="T2" y="T3"/>
              </a:cxn>
              <a:cxn ang="0">
                <a:pos x="T4" y="T5"/>
              </a:cxn>
              <a:cxn ang="0">
                <a:pos x="T6" y="T7"/>
              </a:cxn>
              <a:cxn ang="0">
                <a:pos x="T8" y="T9"/>
              </a:cxn>
            </a:cxnLst>
            <a:rect l="0" t="0" r="r" b="b"/>
            <a:pathLst>
              <a:path w="30" h="34">
                <a:moveTo>
                  <a:pt x="0" y="0"/>
                </a:moveTo>
                <a:cubicBezTo>
                  <a:pt x="11" y="1"/>
                  <a:pt x="20" y="2"/>
                  <a:pt x="30" y="3"/>
                </a:cubicBezTo>
                <a:cubicBezTo>
                  <a:pt x="30" y="13"/>
                  <a:pt x="30" y="23"/>
                  <a:pt x="30" y="34"/>
                </a:cubicBezTo>
                <a:cubicBezTo>
                  <a:pt x="21" y="34"/>
                  <a:pt x="12" y="34"/>
                  <a:pt x="1" y="34"/>
                </a:cubicBezTo>
                <a:cubicBezTo>
                  <a:pt x="1" y="22"/>
                  <a:pt x="0" y="12"/>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244">
            <a:extLst>
              <a:ext uri="{FF2B5EF4-FFF2-40B4-BE49-F238E27FC236}">
                <a16:creationId xmlns:a16="http://schemas.microsoft.com/office/drawing/2014/main" id="{03681561-13B9-44FC-961A-35B81EBE0C84}"/>
              </a:ext>
            </a:extLst>
          </p:cNvPr>
          <p:cNvSpPr>
            <a:spLocks/>
          </p:cNvSpPr>
          <p:nvPr/>
        </p:nvSpPr>
        <p:spPr bwMode="auto">
          <a:xfrm>
            <a:off x="887413" y="1387475"/>
            <a:ext cx="42863" cy="50800"/>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245">
            <a:extLst>
              <a:ext uri="{FF2B5EF4-FFF2-40B4-BE49-F238E27FC236}">
                <a16:creationId xmlns:a16="http://schemas.microsoft.com/office/drawing/2014/main" id="{E3130B63-EB1C-45F3-B0B0-D53517DA8B53}"/>
              </a:ext>
            </a:extLst>
          </p:cNvPr>
          <p:cNvSpPr>
            <a:spLocks/>
          </p:cNvSpPr>
          <p:nvPr/>
        </p:nvSpPr>
        <p:spPr bwMode="auto">
          <a:xfrm>
            <a:off x="3844925" y="2363788"/>
            <a:ext cx="53975" cy="50800"/>
          </a:xfrm>
          <a:custGeom>
            <a:avLst/>
            <a:gdLst>
              <a:gd name="T0" fmla="*/ 40 w 40"/>
              <a:gd name="T1" fmla="*/ 0 h 38"/>
              <a:gd name="T2" fmla="*/ 7 w 40"/>
              <a:gd name="T3" fmla="*/ 38 h 38"/>
              <a:gd name="T4" fmla="*/ 0 w 40"/>
              <a:gd name="T5" fmla="*/ 5 h 38"/>
              <a:gd name="T6" fmla="*/ 40 w 40"/>
              <a:gd name="T7" fmla="*/ 0 h 38"/>
            </a:gdLst>
            <a:ahLst/>
            <a:cxnLst>
              <a:cxn ang="0">
                <a:pos x="T0" y="T1"/>
              </a:cxn>
              <a:cxn ang="0">
                <a:pos x="T2" y="T3"/>
              </a:cxn>
              <a:cxn ang="0">
                <a:pos x="T4" y="T5"/>
              </a:cxn>
              <a:cxn ang="0">
                <a:pos x="T6" y="T7"/>
              </a:cxn>
            </a:cxnLst>
            <a:rect l="0" t="0" r="r" b="b"/>
            <a:pathLst>
              <a:path w="40" h="38">
                <a:moveTo>
                  <a:pt x="40" y="0"/>
                </a:moveTo>
                <a:cubicBezTo>
                  <a:pt x="36" y="20"/>
                  <a:pt x="31" y="37"/>
                  <a:pt x="7" y="38"/>
                </a:cubicBezTo>
                <a:cubicBezTo>
                  <a:pt x="5" y="28"/>
                  <a:pt x="2" y="18"/>
                  <a:pt x="0" y="5"/>
                </a:cubicBezTo>
                <a:cubicBezTo>
                  <a:pt x="13" y="3"/>
                  <a:pt x="26" y="2"/>
                  <a:pt x="4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246">
            <a:extLst>
              <a:ext uri="{FF2B5EF4-FFF2-40B4-BE49-F238E27FC236}">
                <a16:creationId xmlns:a16="http://schemas.microsoft.com/office/drawing/2014/main" id="{F060C321-84F5-4931-A253-3594F8C851AC}"/>
              </a:ext>
            </a:extLst>
          </p:cNvPr>
          <p:cNvSpPr>
            <a:spLocks/>
          </p:cNvSpPr>
          <p:nvPr/>
        </p:nvSpPr>
        <p:spPr bwMode="auto">
          <a:xfrm>
            <a:off x="900113" y="1257300"/>
            <a:ext cx="44450" cy="52387"/>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247">
            <a:extLst>
              <a:ext uri="{FF2B5EF4-FFF2-40B4-BE49-F238E27FC236}">
                <a16:creationId xmlns:a16="http://schemas.microsoft.com/office/drawing/2014/main" id="{979E498E-4663-4FC6-B099-BC3B643BD715}"/>
              </a:ext>
            </a:extLst>
          </p:cNvPr>
          <p:cNvSpPr>
            <a:spLocks/>
          </p:cNvSpPr>
          <p:nvPr/>
        </p:nvSpPr>
        <p:spPr bwMode="auto">
          <a:xfrm>
            <a:off x="915988" y="3821113"/>
            <a:ext cx="41275" cy="46037"/>
          </a:xfrm>
          <a:custGeom>
            <a:avLst/>
            <a:gdLst>
              <a:gd name="T0" fmla="*/ 0 w 30"/>
              <a:gd name="T1" fmla="*/ 3 h 34"/>
              <a:gd name="T2" fmla="*/ 30 w 30"/>
              <a:gd name="T3" fmla="*/ 0 h 34"/>
              <a:gd name="T4" fmla="*/ 28 w 30"/>
              <a:gd name="T5" fmla="*/ 34 h 34"/>
              <a:gd name="T6" fmla="*/ 0 w 30"/>
              <a:gd name="T7" fmla="*/ 34 h 34"/>
              <a:gd name="T8" fmla="*/ 0 w 30"/>
              <a:gd name="T9" fmla="*/ 3 h 34"/>
            </a:gdLst>
            <a:ahLst/>
            <a:cxnLst>
              <a:cxn ang="0">
                <a:pos x="T0" y="T1"/>
              </a:cxn>
              <a:cxn ang="0">
                <a:pos x="T2" y="T3"/>
              </a:cxn>
              <a:cxn ang="0">
                <a:pos x="T4" y="T5"/>
              </a:cxn>
              <a:cxn ang="0">
                <a:pos x="T6" y="T7"/>
              </a:cxn>
              <a:cxn ang="0">
                <a:pos x="T8" y="T9"/>
              </a:cxn>
            </a:cxnLst>
            <a:rect l="0" t="0" r="r" b="b"/>
            <a:pathLst>
              <a:path w="30" h="34">
                <a:moveTo>
                  <a:pt x="0" y="3"/>
                </a:moveTo>
                <a:cubicBezTo>
                  <a:pt x="10" y="2"/>
                  <a:pt x="19" y="1"/>
                  <a:pt x="30" y="0"/>
                </a:cubicBezTo>
                <a:cubicBezTo>
                  <a:pt x="30" y="12"/>
                  <a:pt x="29" y="23"/>
                  <a:pt x="28" y="34"/>
                </a:cubicBezTo>
                <a:cubicBezTo>
                  <a:pt x="18" y="34"/>
                  <a:pt x="9" y="34"/>
                  <a:pt x="0" y="34"/>
                </a:cubicBezTo>
                <a:cubicBezTo>
                  <a:pt x="0" y="24"/>
                  <a:pt x="0" y="14"/>
                  <a:pt x="0" y="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248">
            <a:extLst>
              <a:ext uri="{FF2B5EF4-FFF2-40B4-BE49-F238E27FC236}">
                <a16:creationId xmlns:a16="http://schemas.microsoft.com/office/drawing/2014/main" id="{C76EA601-281A-4794-A787-220A89A7CE3C}"/>
              </a:ext>
            </a:extLst>
          </p:cNvPr>
          <p:cNvSpPr>
            <a:spLocks/>
          </p:cNvSpPr>
          <p:nvPr/>
        </p:nvSpPr>
        <p:spPr bwMode="auto">
          <a:xfrm>
            <a:off x="887413" y="1514475"/>
            <a:ext cx="46038" cy="508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249">
            <a:extLst>
              <a:ext uri="{FF2B5EF4-FFF2-40B4-BE49-F238E27FC236}">
                <a16:creationId xmlns:a16="http://schemas.microsoft.com/office/drawing/2014/main" id="{C0D1E2EE-8484-43BB-9665-0B8E322588F2}"/>
              </a:ext>
            </a:extLst>
          </p:cNvPr>
          <p:cNvSpPr>
            <a:spLocks/>
          </p:cNvSpPr>
          <p:nvPr/>
        </p:nvSpPr>
        <p:spPr bwMode="auto">
          <a:xfrm>
            <a:off x="2951163" y="2147888"/>
            <a:ext cx="33338" cy="50800"/>
          </a:xfrm>
          <a:custGeom>
            <a:avLst/>
            <a:gdLst>
              <a:gd name="T0" fmla="*/ 25 w 25"/>
              <a:gd name="T1" fmla="*/ 37 h 37"/>
              <a:gd name="T2" fmla="*/ 0 w 25"/>
              <a:gd name="T3" fmla="*/ 37 h 37"/>
              <a:gd name="T4" fmla="*/ 0 w 25"/>
              <a:gd name="T5" fmla="*/ 18 h 37"/>
              <a:gd name="T6" fmla="*/ 0 w 25"/>
              <a:gd name="T7" fmla="*/ 0 h 37"/>
              <a:gd name="T8" fmla="*/ 25 w 25"/>
              <a:gd name="T9" fmla="*/ 0 h 37"/>
              <a:gd name="T10" fmla="*/ 25 w 25"/>
              <a:gd name="T11" fmla="*/ 37 h 37"/>
            </a:gdLst>
            <a:ahLst/>
            <a:cxnLst>
              <a:cxn ang="0">
                <a:pos x="T0" y="T1"/>
              </a:cxn>
              <a:cxn ang="0">
                <a:pos x="T2" y="T3"/>
              </a:cxn>
              <a:cxn ang="0">
                <a:pos x="T4" y="T5"/>
              </a:cxn>
              <a:cxn ang="0">
                <a:pos x="T6" y="T7"/>
              </a:cxn>
              <a:cxn ang="0">
                <a:pos x="T8" y="T9"/>
              </a:cxn>
              <a:cxn ang="0">
                <a:pos x="T10" y="T11"/>
              </a:cxn>
            </a:cxnLst>
            <a:rect l="0" t="0" r="r" b="b"/>
            <a:pathLst>
              <a:path w="25" h="37">
                <a:moveTo>
                  <a:pt x="25" y="37"/>
                </a:moveTo>
                <a:cubicBezTo>
                  <a:pt x="16" y="37"/>
                  <a:pt x="9" y="37"/>
                  <a:pt x="0" y="37"/>
                </a:cubicBezTo>
                <a:cubicBezTo>
                  <a:pt x="0" y="30"/>
                  <a:pt x="0" y="24"/>
                  <a:pt x="0" y="18"/>
                </a:cubicBezTo>
                <a:cubicBezTo>
                  <a:pt x="0" y="12"/>
                  <a:pt x="0" y="7"/>
                  <a:pt x="0" y="0"/>
                </a:cubicBezTo>
                <a:cubicBezTo>
                  <a:pt x="9" y="0"/>
                  <a:pt x="17" y="0"/>
                  <a:pt x="25" y="0"/>
                </a:cubicBezTo>
                <a:cubicBezTo>
                  <a:pt x="25" y="12"/>
                  <a:pt x="25" y="23"/>
                  <a:pt x="25"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250">
            <a:extLst>
              <a:ext uri="{FF2B5EF4-FFF2-40B4-BE49-F238E27FC236}">
                <a16:creationId xmlns:a16="http://schemas.microsoft.com/office/drawing/2014/main" id="{E9853251-D2D2-47D0-B70D-E5CA9749BC6A}"/>
              </a:ext>
            </a:extLst>
          </p:cNvPr>
          <p:cNvSpPr>
            <a:spLocks/>
          </p:cNvSpPr>
          <p:nvPr/>
        </p:nvSpPr>
        <p:spPr bwMode="auto">
          <a:xfrm>
            <a:off x="4479925" y="2297113"/>
            <a:ext cx="50800" cy="49212"/>
          </a:xfrm>
          <a:custGeom>
            <a:avLst/>
            <a:gdLst>
              <a:gd name="T0" fmla="*/ 37 w 37"/>
              <a:gd name="T1" fmla="*/ 0 h 37"/>
              <a:gd name="T2" fmla="*/ 4 w 37"/>
              <a:gd name="T3" fmla="*/ 37 h 37"/>
              <a:gd name="T4" fmla="*/ 37 w 37"/>
              <a:gd name="T5" fmla="*/ 0 h 37"/>
            </a:gdLst>
            <a:ahLst/>
            <a:cxnLst>
              <a:cxn ang="0">
                <a:pos x="T0" y="T1"/>
              </a:cxn>
              <a:cxn ang="0">
                <a:pos x="T2" y="T3"/>
              </a:cxn>
              <a:cxn ang="0">
                <a:pos x="T4" y="T5"/>
              </a:cxn>
            </a:cxnLst>
            <a:rect l="0" t="0" r="r" b="b"/>
            <a:pathLst>
              <a:path w="37" h="37">
                <a:moveTo>
                  <a:pt x="37" y="0"/>
                </a:moveTo>
                <a:cubicBezTo>
                  <a:pt x="36" y="31"/>
                  <a:pt x="31" y="37"/>
                  <a:pt x="4" y="37"/>
                </a:cubicBezTo>
                <a:cubicBezTo>
                  <a:pt x="0" y="11"/>
                  <a:pt x="4" y="6"/>
                  <a:pt x="3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251">
            <a:extLst>
              <a:ext uri="{FF2B5EF4-FFF2-40B4-BE49-F238E27FC236}">
                <a16:creationId xmlns:a16="http://schemas.microsoft.com/office/drawing/2014/main" id="{1289514E-B0C1-4010-8AB1-2062083BBB80}"/>
              </a:ext>
            </a:extLst>
          </p:cNvPr>
          <p:cNvSpPr>
            <a:spLocks/>
          </p:cNvSpPr>
          <p:nvPr/>
        </p:nvSpPr>
        <p:spPr bwMode="auto">
          <a:xfrm>
            <a:off x="3794125" y="2149475"/>
            <a:ext cx="50800" cy="61912"/>
          </a:xfrm>
          <a:custGeom>
            <a:avLst/>
            <a:gdLst>
              <a:gd name="T0" fmla="*/ 7 w 38"/>
              <a:gd name="T1" fmla="*/ 0 h 46"/>
              <a:gd name="T2" fmla="*/ 28 w 38"/>
              <a:gd name="T3" fmla="*/ 46 h 46"/>
              <a:gd name="T4" fmla="*/ 7 w 38"/>
              <a:gd name="T5" fmla="*/ 0 h 46"/>
            </a:gdLst>
            <a:ahLst/>
            <a:cxnLst>
              <a:cxn ang="0">
                <a:pos x="T0" y="T1"/>
              </a:cxn>
              <a:cxn ang="0">
                <a:pos x="T2" y="T3"/>
              </a:cxn>
              <a:cxn ang="0">
                <a:pos x="T4" y="T5"/>
              </a:cxn>
            </a:cxnLst>
            <a:rect l="0" t="0" r="r" b="b"/>
            <a:pathLst>
              <a:path w="38" h="46">
                <a:moveTo>
                  <a:pt x="7" y="0"/>
                </a:moveTo>
                <a:cubicBezTo>
                  <a:pt x="34" y="12"/>
                  <a:pt x="38" y="21"/>
                  <a:pt x="28" y="46"/>
                </a:cubicBezTo>
                <a:cubicBezTo>
                  <a:pt x="1" y="36"/>
                  <a:pt x="0" y="34"/>
                  <a:pt x="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252">
            <a:extLst>
              <a:ext uri="{FF2B5EF4-FFF2-40B4-BE49-F238E27FC236}">
                <a16:creationId xmlns:a16="http://schemas.microsoft.com/office/drawing/2014/main" id="{67DAE13A-E678-4D68-8FF7-DADAB122F30D}"/>
              </a:ext>
            </a:extLst>
          </p:cNvPr>
          <p:cNvSpPr>
            <a:spLocks/>
          </p:cNvSpPr>
          <p:nvPr/>
        </p:nvSpPr>
        <p:spPr bwMode="auto">
          <a:xfrm>
            <a:off x="4452938" y="2151063"/>
            <a:ext cx="53975" cy="61912"/>
          </a:xfrm>
          <a:custGeom>
            <a:avLst/>
            <a:gdLst>
              <a:gd name="T0" fmla="*/ 11 w 40"/>
              <a:gd name="T1" fmla="*/ 46 h 46"/>
              <a:gd name="T2" fmla="*/ 30 w 40"/>
              <a:gd name="T3" fmla="*/ 0 h 46"/>
              <a:gd name="T4" fmla="*/ 11 w 40"/>
              <a:gd name="T5" fmla="*/ 46 h 46"/>
            </a:gdLst>
            <a:ahLst/>
            <a:cxnLst>
              <a:cxn ang="0">
                <a:pos x="T0" y="T1"/>
              </a:cxn>
              <a:cxn ang="0">
                <a:pos x="T2" y="T3"/>
              </a:cxn>
              <a:cxn ang="0">
                <a:pos x="T4" y="T5"/>
              </a:cxn>
            </a:cxnLst>
            <a:rect l="0" t="0" r="r" b="b"/>
            <a:pathLst>
              <a:path w="40" h="46">
                <a:moveTo>
                  <a:pt x="11" y="46"/>
                </a:moveTo>
                <a:cubicBezTo>
                  <a:pt x="0" y="19"/>
                  <a:pt x="3" y="12"/>
                  <a:pt x="30" y="0"/>
                </a:cubicBezTo>
                <a:cubicBezTo>
                  <a:pt x="40" y="24"/>
                  <a:pt x="36" y="33"/>
                  <a:pt x="11" y="46"/>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253">
            <a:extLst>
              <a:ext uri="{FF2B5EF4-FFF2-40B4-BE49-F238E27FC236}">
                <a16:creationId xmlns:a16="http://schemas.microsoft.com/office/drawing/2014/main" id="{9BD2336E-E2C6-46AD-B911-2BB71C6318F1}"/>
              </a:ext>
            </a:extLst>
          </p:cNvPr>
          <p:cNvSpPr>
            <a:spLocks/>
          </p:cNvSpPr>
          <p:nvPr/>
        </p:nvSpPr>
        <p:spPr bwMode="auto">
          <a:xfrm>
            <a:off x="3767138" y="2298700"/>
            <a:ext cx="47625" cy="47625"/>
          </a:xfrm>
          <a:custGeom>
            <a:avLst/>
            <a:gdLst>
              <a:gd name="T0" fmla="*/ 35 w 36"/>
              <a:gd name="T1" fmla="*/ 36 h 36"/>
              <a:gd name="T2" fmla="*/ 2 w 36"/>
              <a:gd name="T3" fmla="*/ 0 h 36"/>
              <a:gd name="T4" fmla="*/ 35 w 36"/>
              <a:gd name="T5" fmla="*/ 36 h 36"/>
            </a:gdLst>
            <a:ahLst/>
            <a:cxnLst>
              <a:cxn ang="0">
                <a:pos x="T0" y="T1"/>
              </a:cxn>
              <a:cxn ang="0">
                <a:pos x="T2" y="T3"/>
              </a:cxn>
              <a:cxn ang="0">
                <a:pos x="T4" y="T5"/>
              </a:cxn>
            </a:cxnLst>
            <a:rect l="0" t="0" r="r" b="b"/>
            <a:pathLst>
              <a:path w="36" h="36">
                <a:moveTo>
                  <a:pt x="35" y="36"/>
                </a:moveTo>
                <a:cubicBezTo>
                  <a:pt x="7" y="36"/>
                  <a:pt x="0" y="29"/>
                  <a:pt x="2" y="0"/>
                </a:cubicBezTo>
                <a:cubicBezTo>
                  <a:pt x="32" y="3"/>
                  <a:pt x="36" y="8"/>
                  <a:pt x="35" y="36"/>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254">
            <a:extLst>
              <a:ext uri="{FF2B5EF4-FFF2-40B4-BE49-F238E27FC236}">
                <a16:creationId xmlns:a16="http://schemas.microsoft.com/office/drawing/2014/main" id="{71DB3FC8-972E-4A0B-AE49-BD5AC279A7D4}"/>
              </a:ext>
            </a:extLst>
          </p:cNvPr>
          <p:cNvSpPr>
            <a:spLocks/>
          </p:cNvSpPr>
          <p:nvPr/>
        </p:nvSpPr>
        <p:spPr bwMode="auto">
          <a:xfrm>
            <a:off x="1747838" y="3521075"/>
            <a:ext cx="73025" cy="22225"/>
          </a:xfrm>
          <a:custGeom>
            <a:avLst/>
            <a:gdLst>
              <a:gd name="T0" fmla="*/ 0 w 55"/>
              <a:gd name="T1" fmla="*/ 17 h 17"/>
              <a:gd name="T2" fmla="*/ 0 w 55"/>
              <a:gd name="T3" fmla="*/ 0 h 17"/>
              <a:gd name="T4" fmla="*/ 55 w 55"/>
              <a:gd name="T5" fmla="*/ 0 h 17"/>
              <a:gd name="T6" fmla="*/ 55 w 55"/>
              <a:gd name="T7" fmla="*/ 17 h 17"/>
              <a:gd name="T8" fmla="*/ 0 w 55"/>
              <a:gd name="T9" fmla="*/ 17 h 17"/>
            </a:gdLst>
            <a:ahLst/>
            <a:cxnLst>
              <a:cxn ang="0">
                <a:pos x="T0" y="T1"/>
              </a:cxn>
              <a:cxn ang="0">
                <a:pos x="T2" y="T3"/>
              </a:cxn>
              <a:cxn ang="0">
                <a:pos x="T4" y="T5"/>
              </a:cxn>
              <a:cxn ang="0">
                <a:pos x="T6" y="T7"/>
              </a:cxn>
              <a:cxn ang="0">
                <a:pos x="T8" y="T9"/>
              </a:cxn>
            </a:cxnLst>
            <a:rect l="0" t="0" r="r" b="b"/>
            <a:pathLst>
              <a:path w="55" h="17">
                <a:moveTo>
                  <a:pt x="0" y="17"/>
                </a:moveTo>
                <a:cubicBezTo>
                  <a:pt x="0" y="11"/>
                  <a:pt x="0" y="6"/>
                  <a:pt x="0" y="0"/>
                </a:cubicBezTo>
                <a:cubicBezTo>
                  <a:pt x="19" y="0"/>
                  <a:pt x="36" y="0"/>
                  <a:pt x="55" y="0"/>
                </a:cubicBezTo>
                <a:cubicBezTo>
                  <a:pt x="55" y="6"/>
                  <a:pt x="55" y="11"/>
                  <a:pt x="55" y="17"/>
                </a:cubicBezTo>
                <a:cubicBezTo>
                  <a:pt x="37" y="17"/>
                  <a:pt x="20" y="17"/>
                  <a:pt x="0" y="1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255">
            <a:extLst>
              <a:ext uri="{FF2B5EF4-FFF2-40B4-BE49-F238E27FC236}">
                <a16:creationId xmlns:a16="http://schemas.microsoft.com/office/drawing/2014/main" id="{D271B9D1-C410-4B48-A1A8-B4A0B627E17A}"/>
              </a:ext>
            </a:extLst>
          </p:cNvPr>
          <p:cNvSpPr>
            <a:spLocks/>
          </p:cNvSpPr>
          <p:nvPr/>
        </p:nvSpPr>
        <p:spPr bwMode="auto">
          <a:xfrm>
            <a:off x="4400550" y="2247900"/>
            <a:ext cx="58738" cy="42862"/>
          </a:xfrm>
          <a:custGeom>
            <a:avLst/>
            <a:gdLst>
              <a:gd name="T0" fmla="*/ 0 w 43"/>
              <a:gd name="T1" fmla="*/ 4 h 31"/>
              <a:gd name="T2" fmla="*/ 38 w 43"/>
              <a:gd name="T3" fmla="*/ 0 h 31"/>
              <a:gd name="T4" fmla="*/ 43 w 43"/>
              <a:gd name="T5" fmla="*/ 30 h 31"/>
              <a:gd name="T6" fmla="*/ 0 w 43"/>
              <a:gd name="T7" fmla="*/ 4 h 31"/>
            </a:gdLst>
            <a:ahLst/>
            <a:cxnLst>
              <a:cxn ang="0">
                <a:pos x="T0" y="T1"/>
              </a:cxn>
              <a:cxn ang="0">
                <a:pos x="T2" y="T3"/>
              </a:cxn>
              <a:cxn ang="0">
                <a:pos x="T4" y="T5"/>
              </a:cxn>
              <a:cxn ang="0">
                <a:pos x="T6" y="T7"/>
              </a:cxn>
            </a:cxnLst>
            <a:rect l="0" t="0" r="r" b="b"/>
            <a:pathLst>
              <a:path w="43" h="31">
                <a:moveTo>
                  <a:pt x="0" y="4"/>
                </a:moveTo>
                <a:cubicBezTo>
                  <a:pt x="13" y="2"/>
                  <a:pt x="25" y="1"/>
                  <a:pt x="38" y="0"/>
                </a:cubicBezTo>
                <a:cubicBezTo>
                  <a:pt x="40" y="11"/>
                  <a:pt x="42" y="20"/>
                  <a:pt x="43" y="30"/>
                </a:cubicBezTo>
                <a:cubicBezTo>
                  <a:pt x="23" y="31"/>
                  <a:pt x="8" y="26"/>
                  <a:pt x="0" y="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256">
            <a:extLst>
              <a:ext uri="{FF2B5EF4-FFF2-40B4-BE49-F238E27FC236}">
                <a16:creationId xmlns:a16="http://schemas.microsoft.com/office/drawing/2014/main" id="{038F2E5C-E50C-4873-9628-97D30377DA29}"/>
              </a:ext>
            </a:extLst>
          </p:cNvPr>
          <p:cNvSpPr>
            <a:spLocks/>
          </p:cNvSpPr>
          <p:nvPr/>
        </p:nvSpPr>
        <p:spPr bwMode="auto">
          <a:xfrm>
            <a:off x="4378325" y="2055813"/>
            <a:ext cx="39688" cy="58737"/>
          </a:xfrm>
          <a:custGeom>
            <a:avLst/>
            <a:gdLst>
              <a:gd name="T0" fmla="*/ 1 w 29"/>
              <a:gd name="T1" fmla="*/ 0 h 43"/>
              <a:gd name="T2" fmla="*/ 25 w 29"/>
              <a:gd name="T3" fmla="*/ 15 h 43"/>
              <a:gd name="T4" fmla="*/ 27 w 29"/>
              <a:gd name="T5" fmla="*/ 34 h 43"/>
              <a:gd name="T6" fmla="*/ 14 w 29"/>
              <a:gd name="T7" fmla="*/ 42 h 43"/>
              <a:gd name="T8" fmla="*/ 2 w 29"/>
              <a:gd name="T9" fmla="*/ 28 h 43"/>
              <a:gd name="T10" fmla="*/ 1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1" y="0"/>
                </a:moveTo>
                <a:cubicBezTo>
                  <a:pt x="11" y="6"/>
                  <a:pt x="19" y="9"/>
                  <a:pt x="25" y="15"/>
                </a:cubicBezTo>
                <a:cubicBezTo>
                  <a:pt x="28" y="20"/>
                  <a:pt x="29" y="29"/>
                  <a:pt x="27" y="34"/>
                </a:cubicBezTo>
                <a:cubicBezTo>
                  <a:pt x="26" y="38"/>
                  <a:pt x="17" y="43"/>
                  <a:pt x="14" y="42"/>
                </a:cubicBezTo>
                <a:cubicBezTo>
                  <a:pt x="8" y="40"/>
                  <a:pt x="3" y="33"/>
                  <a:pt x="2" y="28"/>
                </a:cubicBezTo>
                <a:cubicBezTo>
                  <a:pt x="0" y="20"/>
                  <a:pt x="1" y="11"/>
                  <a:pt x="1"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257">
            <a:extLst>
              <a:ext uri="{FF2B5EF4-FFF2-40B4-BE49-F238E27FC236}">
                <a16:creationId xmlns:a16="http://schemas.microsoft.com/office/drawing/2014/main" id="{FDD1F314-0F2E-49E4-B34E-8DC284E5B002}"/>
              </a:ext>
            </a:extLst>
          </p:cNvPr>
          <p:cNvSpPr>
            <a:spLocks/>
          </p:cNvSpPr>
          <p:nvPr/>
        </p:nvSpPr>
        <p:spPr bwMode="auto">
          <a:xfrm>
            <a:off x="3879850" y="2055813"/>
            <a:ext cx="41275" cy="58737"/>
          </a:xfrm>
          <a:custGeom>
            <a:avLst/>
            <a:gdLst>
              <a:gd name="T0" fmla="*/ 28 w 30"/>
              <a:gd name="T1" fmla="*/ 0 h 43"/>
              <a:gd name="T2" fmla="*/ 28 w 30"/>
              <a:gd name="T3" fmla="*/ 29 h 43"/>
              <a:gd name="T4" fmla="*/ 15 w 30"/>
              <a:gd name="T5" fmla="*/ 42 h 43"/>
              <a:gd name="T6" fmla="*/ 3 w 30"/>
              <a:gd name="T7" fmla="*/ 36 h 43"/>
              <a:gd name="T8" fmla="*/ 4 w 30"/>
              <a:gd name="T9" fmla="*/ 17 h 43"/>
              <a:gd name="T10" fmla="*/ 28 w 30"/>
              <a:gd name="T11" fmla="*/ 0 h 43"/>
            </a:gdLst>
            <a:ahLst/>
            <a:cxnLst>
              <a:cxn ang="0">
                <a:pos x="T0" y="T1"/>
              </a:cxn>
              <a:cxn ang="0">
                <a:pos x="T2" y="T3"/>
              </a:cxn>
              <a:cxn ang="0">
                <a:pos x="T4" y="T5"/>
              </a:cxn>
              <a:cxn ang="0">
                <a:pos x="T6" y="T7"/>
              </a:cxn>
              <a:cxn ang="0">
                <a:pos x="T8" y="T9"/>
              </a:cxn>
              <a:cxn ang="0">
                <a:pos x="T10" y="T11"/>
              </a:cxn>
            </a:cxnLst>
            <a:rect l="0" t="0" r="r" b="b"/>
            <a:pathLst>
              <a:path w="30" h="43">
                <a:moveTo>
                  <a:pt x="28" y="0"/>
                </a:moveTo>
                <a:cubicBezTo>
                  <a:pt x="28" y="12"/>
                  <a:pt x="30" y="21"/>
                  <a:pt x="28" y="29"/>
                </a:cubicBezTo>
                <a:cubicBezTo>
                  <a:pt x="26" y="34"/>
                  <a:pt x="20" y="40"/>
                  <a:pt x="15" y="42"/>
                </a:cubicBezTo>
                <a:cubicBezTo>
                  <a:pt x="12" y="43"/>
                  <a:pt x="3" y="39"/>
                  <a:pt x="3" y="36"/>
                </a:cubicBezTo>
                <a:cubicBezTo>
                  <a:pt x="1" y="30"/>
                  <a:pt x="0" y="21"/>
                  <a:pt x="4" y="17"/>
                </a:cubicBezTo>
                <a:cubicBezTo>
                  <a:pt x="9" y="10"/>
                  <a:pt x="18" y="7"/>
                  <a:pt x="28"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258">
            <a:extLst>
              <a:ext uri="{FF2B5EF4-FFF2-40B4-BE49-F238E27FC236}">
                <a16:creationId xmlns:a16="http://schemas.microsoft.com/office/drawing/2014/main" id="{F28B7AC6-EB89-4B50-A05D-7F689751A43B}"/>
              </a:ext>
            </a:extLst>
          </p:cNvPr>
          <p:cNvSpPr>
            <a:spLocks/>
          </p:cNvSpPr>
          <p:nvPr/>
        </p:nvSpPr>
        <p:spPr bwMode="auto">
          <a:xfrm>
            <a:off x="3841750" y="2247900"/>
            <a:ext cx="52388" cy="42862"/>
          </a:xfrm>
          <a:custGeom>
            <a:avLst/>
            <a:gdLst>
              <a:gd name="T0" fmla="*/ 39 w 39"/>
              <a:gd name="T1" fmla="*/ 4 h 31"/>
              <a:gd name="T2" fmla="*/ 0 w 39"/>
              <a:gd name="T3" fmla="*/ 29 h 31"/>
              <a:gd name="T4" fmla="*/ 3 w 39"/>
              <a:gd name="T5" fmla="*/ 0 h 31"/>
              <a:gd name="T6" fmla="*/ 39 w 39"/>
              <a:gd name="T7" fmla="*/ 4 h 31"/>
            </a:gdLst>
            <a:ahLst/>
            <a:cxnLst>
              <a:cxn ang="0">
                <a:pos x="T0" y="T1"/>
              </a:cxn>
              <a:cxn ang="0">
                <a:pos x="T2" y="T3"/>
              </a:cxn>
              <a:cxn ang="0">
                <a:pos x="T4" y="T5"/>
              </a:cxn>
              <a:cxn ang="0">
                <a:pos x="T6" y="T7"/>
              </a:cxn>
            </a:cxnLst>
            <a:rect l="0" t="0" r="r" b="b"/>
            <a:pathLst>
              <a:path w="39" h="31">
                <a:moveTo>
                  <a:pt x="39" y="4"/>
                </a:moveTo>
                <a:cubicBezTo>
                  <a:pt x="33" y="23"/>
                  <a:pt x="20" y="31"/>
                  <a:pt x="0" y="29"/>
                </a:cubicBezTo>
                <a:cubicBezTo>
                  <a:pt x="1" y="20"/>
                  <a:pt x="2" y="12"/>
                  <a:pt x="3" y="0"/>
                </a:cubicBezTo>
                <a:cubicBezTo>
                  <a:pt x="15" y="1"/>
                  <a:pt x="27" y="3"/>
                  <a:pt x="39" y="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259">
            <a:extLst>
              <a:ext uri="{FF2B5EF4-FFF2-40B4-BE49-F238E27FC236}">
                <a16:creationId xmlns:a16="http://schemas.microsoft.com/office/drawing/2014/main" id="{C25CA464-3334-456C-BE46-02660BA3AD53}"/>
              </a:ext>
            </a:extLst>
          </p:cNvPr>
          <p:cNvSpPr>
            <a:spLocks/>
          </p:cNvSpPr>
          <p:nvPr/>
        </p:nvSpPr>
        <p:spPr bwMode="auto">
          <a:xfrm>
            <a:off x="1704975" y="3679825"/>
            <a:ext cx="50800" cy="63500"/>
          </a:xfrm>
          <a:custGeom>
            <a:avLst/>
            <a:gdLst>
              <a:gd name="T0" fmla="*/ 15 w 38"/>
              <a:gd name="T1" fmla="*/ 47 h 47"/>
              <a:gd name="T2" fmla="*/ 0 w 38"/>
              <a:gd name="T3" fmla="*/ 38 h 47"/>
              <a:gd name="T4" fmla="*/ 38 w 38"/>
              <a:gd name="T5" fmla="*/ 6 h 47"/>
              <a:gd name="T6" fmla="*/ 15 w 38"/>
              <a:gd name="T7" fmla="*/ 47 h 47"/>
            </a:gdLst>
            <a:ahLst/>
            <a:cxnLst>
              <a:cxn ang="0">
                <a:pos x="T0" y="T1"/>
              </a:cxn>
              <a:cxn ang="0">
                <a:pos x="T2" y="T3"/>
              </a:cxn>
              <a:cxn ang="0">
                <a:pos x="T4" y="T5"/>
              </a:cxn>
              <a:cxn ang="0">
                <a:pos x="T6" y="T7"/>
              </a:cxn>
            </a:cxnLst>
            <a:rect l="0" t="0" r="r" b="b"/>
            <a:pathLst>
              <a:path w="38" h="47">
                <a:moveTo>
                  <a:pt x="15" y="47"/>
                </a:moveTo>
                <a:cubicBezTo>
                  <a:pt x="9" y="43"/>
                  <a:pt x="4" y="40"/>
                  <a:pt x="0" y="38"/>
                </a:cubicBezTo>
                <a:cubicBezTo>
                  <a:pt x="14" y="1"/>
                  <a:pt x="15" y="0"/>
                  <a:pt x="38" y="6"/>
                </a:cubicBezTo>
                <a:cubicBezTo>
                  <a:pt x="30" y="19"/>
                  <a:pt x="23" y="32"/>
                  <a:pt x="15" y="4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260">
            <a:extLst>
              <a:ext uri="{FF2B5EF4-FFF2-40B4-BE49-F238E27FC236}">
                <a16:creationId xmlns:a16="http://schemas.microsoft.com/office/drawing/2014/main" id="{A02572A1-909C-40E6-BFE6-C636A6C11BB4}"/>
              </a:ext>
            </a:extLst>
          </p:cNvPr>
          <p:cNvSpPr>
            <a:spLocks/>
          </p:cNvSpPr>
          <p:nvPr/>
        </p:nvSpPr>
        <p:spPr bwMode="auto">
          <a:xfrm>
            <a:off x="3211513" y="2603500"/>
            <a:ext cx="60325" cy="47625"/>
          </a:xfrm>
          <a:custGeom>
            <a:avLst/>
            <a:gdLst>
              <a:gd name="T0" fmla="*/ 9 w 45"/>
              <a:gd name="T1" fmla="*/ 0 h 35"/>
              <a:gd name="T2" fmla="*/ 45 w 45"/>
              <a:gd name="T3" fmla="*/ 19 h 35"/>
              <a:gd name="T4" fmla="*/ 37 w 45"/>
              <a:gd name="T5" fmla="*/ 35 h 35"/>
              <a:gd name="T6" fmla="*/ 9 w 45"/>
              <a:gd name="T7" fmla="*/ 0 h 35"/>
            </a:gdLst>
            <a:ahLst/>
            <a:cxnLst>
              <a:cxn ang="0">
                <a:pos x="T0" y="T1"/>
              </a:cxn>
              <a:cxn ang="0">
                <a:pos x="T2" y="T3"/>
              </a:cxn>
              <a:cxn ang="0">
                <a:pos x="T4" y="T5"/>
              </a:cxn>
              <a:cxn ang="0">
                <a:pos x="T6" y="T7"/>
              </a:cxn>
            </a:cxnLst>
            <a:rect l="0" t="0" r="r" b="b"/>
            <a:pathLst>
              <a:path w="45" h="35">
                <a:moveTo>
                  <a:pt x="9" y="0"/>
                </a:moveTo>
                <a:cubicBezTo>
                  <a:pt x="21" y="6"/>
                  <a:pt x="33" y="13"/>
                  <a:pt x="45" y="19"/>
                </a:cubicBezTo>
                <a:cubicBezTo>
                  <a:pt x="42" y="25"/>
                  <a:pt x="40" y="30"/>
                  <a:pt x="37" y="35"/>
                </a:cubicBezTo>
                <a:cubicBezTo>
                  <a:pt x="7" y="29"/>
                  <a:pt x="0" y="20"/>
                  <a:pt x="9"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261">
            <a:extLst>
              <a:ext uri="{FF2B5EF4-FFF2-40B4-BE49-F238E27FC236}">
                <a16:creationId xmlns:a16="http://schemas.microsoft.com/office/drawing/2014/main" id="{0BF1E778-BD1D-4020-BC0D-71FF30985D88}"/>
              </a:ext>
            </a:extLst>
          </p:cNvPr>
          <p:cNvSpPr>
            <a:spLocks/>
          </p:cNvSpPr>
          <p:nvPr/>
        </p:nvSpPr>
        <p:spPr bwMode="auto">
          <a:xfrm>
            <a:off x="2900363" y="1235075"/>
            <a:ext cx="30163" cy="71437"/>
          </a:xfrm>
          <a:custGeom>
            <a:avLst/>
            <a:gdLst>
              <a:gd name="T0" fmla="*/ 0 w 22"/>
              <a:gd name="T1" fmla="*/ 0 h 53"/>
              <a:gd name="T2" fmla="*/ 17 w 22"/>
              <a:gd name="T3" fmla="*/ 53 h 53"/>
              <a:gd name="T4" fmla="*/ 0 w 22"/>
              <a:gd name="T5" fmla="*/ 53 h 53"/>
              <a:gd name="T6" fmla="*/ 0 w 22"/>
              <a:gd name="T7" fmla="*/ 0 h 53"/>
            </a:gdLst>
            <a:ahLst/>
            <a:cxnLst>
              <a:cxn ang="0">
                <a:pos x="T0" y="T1"/>
              </a:cxn>
              <a:cxn ang="0">
                <a:pos x="T2" y="T3"/>
              </a:cxn>
              <a:cxn ang="0">
                <a:pos x="T4" y="T5"/>
              </a:cxn>
              <a:cxn ang="0">
                <a:pos x="T6" y="T7"/>
              </a:cxn>
            </a:cxnLst>
            <a:rect l="0" t="0" r="r" b="b"/>
            <a:pathLst>
              <a:path w="22" h="53">
                <a:moveTo>
                  <a:pt x="0" y="0"/>
                </a:moveTo>
                <a:cubicBezTo>
                  <a:pt x="22" y="13"/>
                  <a:pt x="19" y="33"/>
                  <a:pt x="17" y="53"/>
                </a:cubicBezTo>
                <a:cubicBezTo>
                  <a:pt x="11" y="53"/>
                  <a:pt x="6" y="53"/>
                  <a:pt x="0" y="53"/>
                </a:cubicBezTo>
                <a:cubicBezTo>
                  <a:pt x="0" y="36"/>
                  <a:pt x="0" y="18"/>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262">
            <a:extLst>
              <a:ext uri="{FF2B5EF4-FFF2-40B4-BE49-F238E27FC236}">
                <a16:creationId xmlns:a16="http://schemas.microsoft.com/office/drawing/2014/main" id="{2B17FEEB-A6A3-423B-B89D-B33D20F3887E}"/>
              </a:ext>
            </a:extLst>
          </p:cNvPr>
          <p:cNvSpPr>
            <a:spLocks/>
          </p:cNvSpPr>
          <p:nvPr/>
        </p:nvSpPr>
        <p:spPr bwMode="auto">
          <a:xfrm>
            <a:off x="2027238" y="3684588"/>
            <a:ext cx="52388" cy="58737"/>
          </a:xfrm>
          <a:custGeom>
            <a:avLst/>
            <a:gdLst>
              <a:gd name="T0" fmla="*/ 38 w 38"/>
              <a:gd name="T1" fmla="*/ 3 h 43"/>
              <a:gd name="T2" fmla="*/ 15 w 38"/>
              <a:gd name="T3" fmla="*/ 43 h 43"/>
              <a:gd name="T4" fmla="*/ 0 w 38"/>
              <a:gd name="T5" fmla="*/ 35 h 43"/>
              <a:gd name="T6" fmla="*/ 38 w 38"/>
              <a:gd name="T7" fmla="*/ 3 h 43"/>
            </a:gdLst>
            <a:ahLst/>
            <a:cxnLst>
              <a:cxn ang="0">
                <a:pos x="T0" y="T1"/>
              </a:cxn>
              <a:cxn ang="0">
                <a:pos x="T2" y="T3"/>
              </a:cxn>
              <a:cxn ang="0">
                <a:pos x="T4" y="T5"/>
              </a:cxn>
              <a:cxn ang="0">
                <a:pos x="T6" y="T7"/>
              </a:cxn>
            </a:cxnLst>
            <a:rect l="0" t="0" r="r" b="b"/>
            <a:pathLst>
              <a:path w="38" h="43">
                <a:moveTo>
                  <a:pt x="38" y="3"/>
                </a:moveTo>
                <a:cubicBezTo>
                  <a:pt x="30" y="17"/>
                  <a:pt x="23" y="29"/>
                  <a:pt x="15" y="43"/>
                </a:cubicBezTo>
                <a:cubicBezTo>
                  <a:pt x="10" y="40"/>
                  <a:pt x="5" y="38"/>
                  <a:pt x="0" y="35"/>
                </a:cubicBezTo>
                <a:cubicBezTo>
                  <a:pt x="7" y="8"/>
                  <a:pt x="15" y="0"/>
                  <a:pt x="38" y="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263">
            <a:extLst>
              <a:ext uri="{FF2B5EF4-FFF2-40B4-BE49-F238E27FC236}">
                <a16:creationId xmlns:a16="http://schemas.microsoft.com/office/drawing/2014/main" id="{4E139E3D-9CC8-4974-896D-5EFEA5D06E59}"/>
              </a:ext>
            </a:extLst>
          </p:cNvPr>
          <p:cNvSpPr>
            <a:spLocks/>
          </p:cNvSpPr>
          <p:nvPr/>
        </p:nvSpPr>
        <p:spPr bwMode="auto">
          <a:xfrm>
            <a:off x="1898650" y="3686175"/>
            <a:ext cx="50800" cy="57150"/>
          </a:xfrm>
          <a:custGeom>
            <a:avLst/>
            <a:gdLst>
              <a:gd name="T0" fmla="*/ 15 w 37"/>
              <a:gd name="T1" fmla="*/ 43 h 43"/>
              <a:gd name="T2" fmla="*/ 0 w 37"/>
              <a:gd name="T3" fmla="*/ 34 h 43"/>
              <a:gd name="T4" fmla="*/ 37 w 37"/>
              <a:gd name="T5" fmla="*/ 1 h 43"/>
              <a:gd name="T6" fmla="*/ 15 w 37"/>
              <a:gd name="T7" fmla="*/ 43 h 43"/>
            </a:gdLst>
            <a:ahLst/>
            <a:cxnLst>
              <a:cxn ang="0">
                <a:pos x="T0" y="T1"/>
              </a:cxn>
              <a:cxn ang="0">
                <a:pos x="T2" y="T3"/>
              </a:cxn>
              <a:cxn ang="0">
                <a:pos x="T4" y="T5"/>
              </a:cxn>
              <a:cxn ang="0">
                <a:pos x="T6" y="T7"/>
              </a:cxn>
            </a:cxnLst>
            <a:rect l="0" t="0" r="r" b="b"/>
            <a:pathLst>
              <a:path w="37" h="43">
                <a:moveTo>
                  <a:pt x="15" y="43"/>
                </a:moveTo>
                <a:cubicBezTo>
                  <a:pt x="8" y="39"/>
                  <a:pt x="4" y="36"/>
                  <a:pt x="0" y="34"/>
                </a:cubicBezTo>
                <a:cubicBezTo>
                  <a:pt x="10" y="3"/>
                  <a:pt x="14" y="0"/>
                  <a:pt x="37" y="1"/>
                </a:cubicBezTo>
                <a:cubicBezTo>
                  <a:pt x="30" y="15"/>
                  <a:pt x="23" y="28"/>
                  <a:pt x="15" y="4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264">
            <a:extLst>
              <a:ext uri="{FF2B5EF4-FFF2-40B4-BE49-F238E27FC236}">
                <a16:creationId xmlns:a16="http://schemas.microsoft.com/office/drawing/2014/main" id="{44592DE6-7649-4E8B-B8AE-712E1E27B932}"/>
              </a:ext>
            </a:extLst>
          </p:cNvPr>
          <p:cNvSpPr>
            <a:spLocks/>
          </p:cNvSpPr>
          <p:nvPr/>
        </p:nvSpPr>
        <p:spPr bwMode="auto">
          <a:xfrm>
            <a:off x="1833563" y="3675063"/>
            <a:ext cx="52388" cy="68262"/>
          </a:xfrm>
          <a:custGeom>
            <a:avLst/>
            <a:gdLst>
              <a:gd name="T0" fmla="*/ 0 w 38"/>
              <a:gd name="T1" fmla="*/ 42 h 50"/>
              <a:gd name="T2" fmla="*/ 38 w 38"/>
              <a:gd name="T3" fmla="*/ 10 h 50"/>
              <a:gd name="T4" fmla="*/ 16 w 38"/>
              <a:gd name="T5" fmla="*/ 50 h 50"/>
              <a:gd name="T6" fmla="*/ 0 w 38"/>
              <a:gd name="T7" fmla="*/ 42 h 50"/>
            </a:gdLst>
            <a:ahLst/>
            <a:cxnLst>
              <a:cxn ang="0">
                <a:pos x="T0" y="T1"/>
              </a:cxn>
              <a:cxn ang="0">
                <a:pos x="T2" y="T3"/>
              </a:cxn>
              <a:cxn ang="0">
                <a:pos x="T4" y="T5"/>
              </a:cxn>
              <a:cxn ang="0">
                <a:pos x="T6" y="T7"/>
              </a:cxn>
            </a:cxnLst>
            <a:rect l="0" t="0" r="r" b="b"/>
            <a:pathLst>
              <a:path w="38" h="50">
                <a:moveTo>
                  <a:pt x="0" y="42"/>
                </a:moveTo>
                <a:cubicBezTo>
                  <a:pt x="19" y="0"/>
                  <a:pt x="14" y="8"/>
                  <a:pt x="38" y="10"/>
                </a:cubicBezTo>
                <a:cubicBezTo>
                  <a:pt x="30" y="23"/>
                  <a:pt x="23" y="36"/>
                  <a:pt x="16" y="50"/>
                </a:cubicBezTo>
                <a:cubicBezTo>
                  <a:pt x="10" y="47"/>
                  <a:pt x="5" y="45"/>
                  <a:pt x="0" y="4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265">
            <a:extLst>
              <a:ext uri="{FF2B5EF4-FFF2-40B4-BE49-F238E27FC236}">
                <a16:creationId xmlns:a16="http://schemas.microsoft.com/office/drawing/2014/main" id="{C95D3465-FF45-45C5-8FA5-9513002EEFF3}"/>
              </a:ext>
            </a:extLst>
          </p:cNvPr>
          <p:cNvSpPr>
            <a:spLocks/>
          </p:cNvSpPr>
          <p:nvPr/>
        </p:nvSpPr>
        <p:spPr bwMode="auto">
          <a:xfrm>
            <a:off x="3816350" y="2089150"/>
            <a:ext cx="52388" cy="61912"/>
          </a:xfrm>
          <a:custGeom>
            <a:avLst/>
            <a:gdLst>
              <a:gd name="T0" fmla="*/ 26 w 38"/>
              <a:gd name="T1" fmla="*/ 45 h 45"/>
              <a:gd name="T2" fmla="*/ 18 w 38"/>
              <a:gd name="T3" fmla="*/ 0 h 45"/>
              <a:gd name="T4" fmla="*/ 26 w 38"/>
              <a:gd name="T5" fmla="*/ 45 h 45"/>
            </a:gdLst>
            <a:ahLst/>
            <a:cxnLst>
              <a:cxn ang="0">
                <a:pos x="T0" y="T1"/>
              </a:cxn>
              <a:cxn ang="0">
                <a:pos x="T2" y="T3"/>
              </a:cxn>
              <a:cxn ang="0">
                <a:pos x="T4" y="T5"/>
              </a:cxn>
            </a:cxnLst>
            <a:rect l="0" t="0" r="r" b="b"/>
            <a:pathLst>
              <a:path w="38" h="45">
                <a:moveTo>
                  <a:pt x="26" y="45"/>
                </a:moveTo>
                <a:cubicBezTo>
                  <a:pt x="0" y="27"/>
                  <a:pt x="0" y="26"/>
                  <a:pt x="18" y="0"/>
                </a:cubicBezTo>
                <a:cubicBezTo>
                  <a:pt x="36" y="18"/>
                  <a:pt x="38" y="28"/>
                  <a:pt x="26" y="4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266">
            <a:extLst>
              <a:ext uri="{FF2B5EF4-FFF2-40B4-BE49-F238E27FC236}">
                <a16:creationId xmlns:a16="http://schemas.microsoft.com/office/drawing/2014/main" id="{935C5F22-39BB-42F4-9A57-7EE5062B3DE8}"/>
              </a:ext>
            </a:extLst>
          </p:cNvPr>
          <p:cNvSpPr>
            <a:spLocks/>
          </p:cNvSpPr>
          <p:nvPr/>
        </p:nvSpPr>
        <p:spPr bwMode="auto">
          <a:xfrm>
            <a:off x="1962150" y="3686175"/>
            <a:ext cx="52388" cy="57150"/>
          </a:xfrm>
          <a:custGeom>
            <a:avLst/>
            <a:gdLst>
              <a:gd name="T0" fmla="*/ 16 w 38"/>
              <a:gd name="T1" fmla="*/ 42 h 42"/>
              <a:gd name="T2" fmla="*/ 0 w 38"/>
              <a:gd name="T3" fmla="*/ 34 h 42"/>
              <a:gd name="T4" fmla="*/ 38 w 38"/>
              <a:gd name="T5" fmla="*/ 1 h 42"/>
              <a:gd name="T6" fmla="*/ 16 w 38"/>
              <a:gd name="T7" fmla="*/ 42 h 42"/>
            </a:gdLst>
            <a:ahLst/>
            <a:cxnLst>
              <a:cxn ang="0">
                <a:pos x="T0" y="T1"/>
              </a:cxn>
              <a:cxn ang="0">
                <a:pos x="T2" y="T3"/>
              </a:cxn>
              <a:cxn ang="0">
                <a:pos x="T4" y="T5"/>
              </a:cxn>
              <a:cxn ang="0">
                <a:pos x="T6" y="T7"/>
              </a:cxn>
            </a:cxnLst>
            <a:rect l="0" t="0" r="r" b="b"/>
            <a:pathLst>
              <a:path w="38" h="42">
                <a:moveTo>
                  <a:pt x="16" y="42"/>
                </a:moveTo>
                <a:cubicBezTo>
                  <a:pt x="10" y="39"/>
                  <a:pt x="5" y="37"/>
                  <a:pt x="0" y="34"/>
                </a:cubicBezTo>
                <a:cubicBezTo>
                  <a:pt x="11" y="3"/>
                  <a:pt x="14" y="0"/>
                  <a:pt x="38" y="1"/>
                </a:cubicBezTo>
                <a:cubicBezTo>
                  <a:pt x="30" y="15"/>
                  <a:pt x="23" y="28"/>
                  <a:pt x="16" y="4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267">
            <a:extLst>
              <a:ext uri="{FF2B5EF4-FFF2-40B4-BE49-F238E27FC236}">
                <a16:creationId xmlns:a16="http://schemas.microsoft.com/office/drawing/2014/main" id="{29586E12-6A11-4140-8494-A8A6DA0700DF}"/>
              </a:ext>
            </a:extLst>
          </p:cNvPr>
          <p:cNvSpPr>
            <a:spLocks/>
          </p:cNvSpPr>
          <p:nvPr/>
        </p:nvSpPr>
        <p:spPr bwMode="auto">
          <a:xfrm>
            <a:off x="2990850" y="2493963"/>
            <a:ext cx="63500" cy="46037"/>
          </a:xfrm>
          <a:custGeom>
            <a:avLst/>
            <a:gdLst>
              <a:gd name="T0" fmla="*/ 0 w 47"/>
              <a:gd name="T1" fmla="*/ 14 h 33"/>
              <a:gd name="T2" fmla="*/ 47 w 47"/>
              <a:gd name="T3" fmla="*/ 14 h 33"/>
              <a:gd name="T4" fmla="*/ 37 w 47"/>
              <a:gd name="T5" fmla="*/ 33 h 33"/>
              <a:gd name="T6" fmla="*/ 0 w 47"/>
              <a:gd name="T7" fmla="*/ 14 h 33"/>
            </a:gdLst>
            <a:ahLst/>
            <a:cxnLst>
              <a:cxn ang="0">
                <a:pos x="T0" y="T1"/>
              </a:cxn>
              <a:cxn ang="0">
                <a:pos x="T2" y="T3"/>
              </a:cxn>
              <a:cxn ang="0">
                <a:pos x="T4" y="T5"/>
              </a:cxn>
              <a:cxn ang="0">
                <a:pos x="T6" y="T7"/>
              </a:cxn>
            </a:cxnLst>
            <a:rect l="0" t="0" r="r" b="b"/>
            <a:pathLst>
              <a:path w="47" h="33">
                <a:moveTo>
                  <a:pt x="0" y="14"/>
                </a:moveTo>
                <a:cubicBezTo>
                  <a:pt x="15" y="0"/>
                  <a:pt x="28" y="0"/>
                  <a:pt x="47" y="14"/>
                </a:cubicBezTo>
                <a:cubicBezTo>
                  <a:pt x="44" y="20"/>
                  <a:pt x="41" y="25"/>
                  <a:pt x="37" y="33"/>
                </a:cubicBezTo>
                <a:cubicBezTo>
                  <a:pt x="24" y="27"/>
                  <a:pt x="12" y="20"/>
                  <a:pt x="0" y="1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268">
            <a:extLst>
              <a:ext uri="{FF2B5EF4-FFF2-40B4-BE49-F238E27FC236}">
                <a16:creationId xmlns:a16="http://schemas.microsoft.com/office/drawing/2014/main" id="{3ED5B4A4-AF6D-48EE-BC9F-AE2E711C13BA}"/>
              </a:ext>
            </a:extLst>
          </p:cNvPr>
          <p:cNvSpPr>
            <a:spLocks/>
          </p:cNvSpPr>
          <p:nvPr/>
        </p:nvSpPr>
        <p:spPr bwMode="auto">
          <a:xfrm>
            <a:off x="2089150" y="3676650"/>
            <a:ext cx="53975" cy="66675"/>
          </a:xfrm>
          <a:custGeom>
            <a:avLst/>
            <a:gdLst>
              <a:gd name="T0" fmla="*/ 0 w 40"/>
              <a:gd name="T1" fmla="*/ 39 h 49"/>
              <a:gd name="T2" fmla="*/ 40 w 40"/>
              <a:gd name="T3" fmla="*/ 9 h 49"/>
              <a:gd name="T4" fmla="*/ 18 w 40"/>
              <a:gd name="T5" fmla="*/ 49 h 49"/>
              <a:gd name="T6" fmla="*/ 0 w 40"/>
              <a:gd name="T7" fmla="*/ 39 h 49"/>
            </a:gdLst>
            <a:ahLst/>
            <a:cxnLst>
              <a:cxn ang="0">
                <a:pos x="T0" y="T1"/>
              </a:cxn>
              <a:cxn ang="0">
                <a:pos x="T2" y="T3"/>
              </a:cxn>
              <a:cxn ang="0">
                <a:pos x="T4" y="T5"/>
              </a:cxn>
              <a:cxn ang="0">
                <a:pos x="T6" y="T7"/>
              </a:cxn>
            </a:cxnLst>
            <a:rect l="0" t="0" r="r" b="b"/>
            <a:pathLst>
              <a:path w="40" h="49">
                <a:moveTo>
                  <a:pt x="0" y="39"/>
                </a:moveTo>
                <a:cubicBezTo>
                  <a:pt x="12" y="26"/>
                  <a:pt x="11" y="0"/>
                  <a:pt x="40" y="9"/>
                </a:cubicBezTo>
                <a:cubicBezTo>
                  <a:pt x="33" y="22"/>
                  <a:pt x="26" y="35"/>
                  <a:pt x="18" y="49"/>
                </a:cubicBezTo>
                <a:cubicBezTo>
                  <a:pt x="12" y="46"/>
                  <a:pt x="6" y="43"/>
                  <a:pt x="0" y="3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269">
            <a:extLst>
              <a:ext uri="{FF2B5EF4-FFF2-40B4-BE49-F238E27FC236}">
                <a16:creationId xmlns:a16="http://schemas.microsoft.com/office/drawing/2014/main" id="{A70E4031-06B6-4C2A-848C-BF3C4C8B9660}"/>
              </a:ext>
            </a:extLst>
          </p:cNvPr>
          <p:cNvSpPr>
            <a:spLocks/>
          </p:cNvSpPr>
          <p:nvPr/>
        </p:nvSpPr>
        <p:spPr bwMode="auto">
          <a:xfrm>
            <a:off x="1768475" y="3684588"/>
            <a:ext cx="50800" cy="58737"/>
          </a:xfrm>
          <a:custGeom>
            <a:avLst/>
            <a:gdLst>
              <a:gd name="T0" fmla="*/ 37 w 37"/>
              <a:gd name="T1" fmla="*/ 3 h 43"/>
              <a:gd name="T2" fmla="*/ 35 w 37"/>
              <a:gd name="T3" fmla="*/ 10 h 43"/>
              <a:gd name="T4" fmla="*/ 16 w 37"/>
              <a:gd name="T5" fmla="*/ 43 h 43"/>
              <a:gd name="T6" fmla="*/ 0 w 37"/>
              <a:gd name="T7" fmla="*/ 35 h 43"/>
              <a:gd name="T8" fmla="*/ 37 w 37"/>
              <a:gd name="T9" fmla="*/ 3 h 43"/>
            </a:gdLst>
            <a:ahLst/>
            <a:cxnLst>
              <a:cxn ang="0">
                <a:pos x="T0" y="T1"/>
              </a:cxn>
              <a:cxn ang="0">
                <a:pos x="T2" y="T3"/>
              </a:cxn>
              <a:cxn ang="0">
                <a:pos x="T4" y="T5"/>
              </a:cxn>
              <a:cxn ang="0">
                <a:pos x="T6" y="T7"/>
              </a:cxn>
              <a:cxn ang="0">
                <a:pos x="T8" y="T9"/>
              </a:cxn>
            </a:cxnLst>
            <a:rect l="0" t="0" r="r" b="b"/>
            <a:pathLst>
              <a:path w="37" h="43">
                <a:moveTo>
                  <a:pt x="37" y="3"/>
                </a:moveTo>
                <a:cubicBezTo>
                  <a:pt x="36" y="6"/>
                  <a:pt x="36" y="8"/>
                  <a:pt x="35" y="10"/>
                </a:cubicBezTo>
                <a:cubicBezTo>
                  <a:pt x="28" y="21"/>
                  <a:pt x="22" y="32"/>
                  <a:pt x="16" y="43"/>
                </a:cubicBezTo>
                <a:cubicBezTo>
                  <a:pt x="10" y="40"/>
                  <a:pt x="5" y="38"/>
                  <a:pt x="0" y="35"/>
                </a:cubicBezTo>
                <a:cubicBezTo>
                  <a:pt x="11" y="3"/>
                  <a:pt x="15" y="0"/>
                  <a:pt x="37" y="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270">
            <a:extLst>
              <a:ext uri="{FF2B5EF4-FFF2-40B4-BE49-F238E27FC236}">
                <a16:creationId xmlns:a16="http://schemas.microsoft.com/office/drawing/2014/main" id="{22926149-D252-4AF2-9B0E-6316ABBE44ED}"/>
              </a:ext>
            </a:extLst>
          </p:cNvPr>
          <p:cNvSpPr>
            <a:spLocks/>
          </p:cNvSpPr>
          <p:nvPr/>
        </p:nvSpPr>
        <p:spPr bwMode="auto">
          <a:xfrm>
            <a:off x="4430713" y="2089150"/>
            <a:ext cx="52388" cy="60325"/>
          </a:xfrm>
          <a:custGeom>
            <a:avLst/>
            <a:gdLst>
              <a:gd name="T0" fmla="*/ 12 w 39"/>
              <a:gd name="T1" fmla="*/ 44 h 44"/>
              <a:gd name="T2" fmla="*/ 20 w 39"/>
              <a:gd name="T3" fmla="*/ 0 h 44"/>
              <a:gd name="T4" fmla="*/ 12 w 39"/>
              <a:gd name="T5" fmla="*/ 44 h 44"/>
            </a:gdLst>
            <a:ahLst/>
            <a:cxnLst>
              <a:cxn ang="0">
                <a:pos x="T0" y="T1"/>
              </a:cxn>
              <a:cxn ang="0">
                <a:pos x="T2" y="T3"/>
              </a:cxn>
              <a:cxn ang="0">
                <a:pos x="T4" y="T5"/>
              </a:cxn>
            </a:cxnLst>
            <a:rect l="0" t="0" r="r" b="b"/>
            <a:pathLst>
              <a:path w="39" h="44">
                <a:moveTo>
                  <a:pt x="12" y="44"/>
                </a:moveTo>
                <a:cubicBezTo>
                  <a:pt x="0" y="29"/>
                  <a:pt x="1" y="22"/>
                  <a:pt x="20" y="0"/>
                </a:cubicBezTo>
                <a:cubicBezTo>
                  <a:pt x="39" y="25"/>
                  <a:pt x="38" y="28"/>
                  <a:pt x="12" y="4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271">
            <a:extLst>
              <a:ext uri="{FF2B5EF4-FFF2-40B4-BE49-F238E27FC236}">
                <a16:creationId xmlns:a16="http://schemas.microsoft.com/office/drawing/2014/main" id="{9B13ADD5-8772-4E1F-9924-A1AB5B6BF492}"/>
              </a:ext>
            </a:extLst>
          </p:cNvPr>
          <p:cNvSpPr>
            <a:spLocks/>
          </p:cNvSpPr>
          <p:nvPr/>
        </p:nvSpPr>
        <p:spPr bwMode="auto">
          <a:xfrm>
            <a:off x="5448300" y="1044575"/>
            <a:ext cx="52388" cy="55562"/>
          </a:xfrm>
          <a:custGeom>
            <a:avLst/>
            <a:gdLst>
              <a:gd name="T0" fmla="*/ 39 w 39"/>
              <a:gd name="T1" fmla="*/ 29 h 41"/>
              <a:gd name="T2" fmla="*/ 27 w 39"/>
              <a:gd name="T3" fmla="*/ 41 h 41"/>
              <a:gd name="T4" fmla="*/ 0 w 39"/>
              <a:gd name="T5" fmla="*/ 12 h 41"/>
              <a:gd name="T6" fmla="*/ 14 w 39"/>
              <a:gd name="T7" fmla="*/ 0 h 41"/>
              <a:gd name="T8" fmla="*/ 39 w 39"/>
              <a:gd name="T9" fmla="*/ 29 h 41"/>
            </a:gdLst>
            <a:ahLst/>
            <a:cxnLst>
              <a:cxn ang="0">
                <a:pos x="T0" y="T1"/>
              </a:cxn>
              <a:cxn ang="0">
                <a:pos x="T2" y="T3"/>
              </a:cxn>
              <a:cxn ang="0">
                <a:pos x="T4" y="T5"/>
              </a:cxn>
              <a:cxn ang="0">
                <a:pos x="T6" y="T7"/>
              </a:cxn>
              <a:cxn ang="0">
                <a:pos x="T8" y="T9"/>
              </a:cxn>
            </a:cxnLst>
            <a:rect l="0" t="0" r="r" b="b"/>
            <a:pathLst>
              <a:path w="39" h="41">
                <a:moveTo>
                  <a:pt x="39" y="29"/>
                </a:moveTo>
                <a:cubicBezTo>
                  <a:pt x="36" y="32"/>
                  <a:pt x="32" y="36"/>
                  <a:pt x="27" y="41"/>
                </a:cubicBezTo>
                <a:cubicBezTo>
                  <a:pt x="18" y="31"/>
                  <a:pt x="10" y="22"/>
                  <a:pt x="0" y="12"/>
                </a:cubicBezTo>
                <a:cubicBezTo>
                  <a:pt x="4" y="9"/>
                  <a:pt x="9" y="5"/>
                  <a:pt x="14" y="0"/>
                </a:cubicBezTo>
                <a:cubicBezTo>
                  <a:pt x="21" y="9"/>
                  <a:pt x="30" y="19"/>
                  <a:pt x="39" y="2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272">
            <a:extLst>
              <a:ext uri="{FF2B5EF4-FFF2-40B4-BE49-F238E27FC236}">
                <a16:creationId xmlns:a16="http://schemas.microsoft.com/office/drawing/2014/main" id="{32C19FAE-9BE2-4D79-A87F-F15CBAD4891C}"/>
              </a:ext>
            </a:extLst>
          </p:cNvPr>
          <p:cNvSpPr>
            <a:spLocks/>
          </p:cNvSpPr>
          <p:nvPr/>
        </p:nvSpPr>
        <p:spPr bwMode="auto">
          <a:xfrm>
            <a:off x="4303713" y="4873625"/>
            <a:ext cx="57150" cy="25400"/>
          </a:xfrm>
          <a:custGeom>
            <a:avLst/>
            <a:gdLst>
              <a:gd name="T0" fmla="*/ 0 w 42"/>
              <a:gd name="T1" fmla="*/ 18 h 18"/>
              <a:gd name="T2" fmla="*/ 0 w 42"/>
              <a:gd name="T3" fmla="*/ 0 h 18"/>
              <a:gd name="T4" fmla="*/ 42 w 42"/>
              <a:gd name="T5" fmla="*/ 0 h 18"/>
              <a:gd name="T6" fmla="*/ 38 w 42"/>
              <a:gd name="T7" fmla="*/ 18 h 18"/>
              <a:gd name="T8" fmla="*/ 0 w 42"/>
              <a:gd name="T9" fmla="*/ 18 h 18"/>
            </a:gdLst>
            <a:ahLst/>
            <a:cxnLst>
              <a:cxn ang="0">
                <a:pos x="T0" y="T1"/>
              </a:cxn>
              <a:cxn ang="0">
                <a:pos x="T2" y="T3"/>
              </a:cxn>
              <a:cxn ang="0">
                <a:pos x="T4" y="T5"/>
              </a:cxn>
              <a:cxn ang="0">
                <a:pos x="T6" y="T7"/>
              </a:cxn>
              <a:cxn ang="0">
                <a:pos x="T8" y="T9"/>
              </a:cxn>
            </a:cxnLst>
            <a:rect l="0" t="0" r="r" b="b"/>
            <a:pathLst>
              <a:path w="42" h="18">
                <a:moveTo>
                  <a:pt x="0" y="18"/>
                </a:moveTo>
                <a:cubicBezTo>
                  <a:pt x="0" y="11"/>
                  <a:pt x="0" y="6"/>
                  <a:pt x="0" y="0"/>
                </a:cubicBezTo>
                <a:cubicBezTo>
                  <a:pt x="14" y="0"/>
                  <a:pt x="27" y="0"/>
                  <a:pt x="42" y="0"/>
                </a:cubicBezTo>
                <a:cubicBezTo>
                  <a:pt x="41" y="6"/>
                  <a:pt x="39" y="11"/>
                  <a:pt x="38" y="18"/>
                </a:cubicBezTo>
                <a:cubicBezTo>
                  <a:pt x="26" y="18"/>
                  <a:pt x="14" y="18"/>
                  <a:pt x="0" y="1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273">
            <a:extLst>
              <a:ext uri="{FF2B5EF4-FFF2-40B4-BE49-F238E27FC236}">
                <a16:creationId xmlns:a16="http://schemas.microsoft.com/office/drawing/2014/main" id="{FA806269-BF91-4276-810B-1BCBE1F90256}"/>
              </a:ext>
            </a:extLst>
          </p:cNvPr>
          <p:cNvSpPr>
            <a:spLocks/>
          </p:cNvSpPr>
          <p:nvPr/>
        </p:nvSpPr>
        <p:spPr bwMode="auto">
          <a:xfrm>
            <a:off x="574675" y="4387850"/>
            <a:ext cx="55563" cy="36512"/>
          </a:xfrm>
          <a:custGeom>
            <a:avLst/>
            <a:gdLst>
              <a:gd name="T0" fmla="*/ 40 w 40"/>
              <a:gd name="T1" fmla="*/ 27 h 27"/>
              <a:gd name="T2" fmla="*/ 0 w 40"/>
              <a:gd name="T3" fmla="*/ 27 h 27"/>
              <a:gd name="T4" fmla="*/ 19 w 40"/>
              <a:gd name="T5" fmla="*/ 2 h 27"/>
              <a:gd name="T6" fmla="*/ 40 w 40"/>
              <a:gd name="T7" fmla="*/ 27 h 27"/>
            </a:gdLst>
            <a:ahLst/>
            <a:cxnLst>
              <a:cxn ang="0">
                <a:pos x="T0" y="T1"/>
              </a:cxn>
              <a:cxn ang="0">
                <a:pos x="T2" y="T3"/>
              </a:cxn>
              <a:cxn ang="0">
                <a:pos x="T4" y="T5"/>
              </a:cxn>
              <a:cxn ang="0">
                <a:pos x="T6" y="T7"/>
              </a:cxn>
            </a:cxnLst>
            <a:rect l="0" t="0" r="r" b="b"/>
            <a:pathLst>
              <a:path w="40" h="27">
                <a:moveTo>
                  <a:pt x="40" y="27"/>
                </a:moveTo>
                <a:cubicBezTo>
                  <a:pt x="27" y="27"/>
                  <a:pt x="14" y="27"/>
                  <a:pt x="0" y="27"/>
                </a:cubicBezTo>
                <a:cubicBezTo>
                  <a:pt x="0" y="15"/>
                  <a:pt x="8" y="3"/>
                  <a:pt x="19" y="2"/>
                </a:cubicBezTo>
                <a:cubicBezTo>
                  <a:pt x="30" y="0"/>
                  <a:pt x="39" y="12"/>
                  <a:pt x="40" y="2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274">
            <a:extLst>
              <a:ext uri="{FF2B5EF4-FFF2-40B4-BE49-F238E27FC236}">
                <a16:creationId xmlns:a16="http://schemas.microsoft.com/office/drawing/2014/main" id="{B6E8A371-DBEB-47C4-81FA-A039783A189E}"/>
              </a:ext>
            </a:extLst>
          </p:cNvPr>
          <p:cNvSpPr>
            <a:spLocks/>
          </p:cNvSpPr>
          <p:nvPr/>
        </p:nvSpPr>
        <p:spPr bwMode="auto">
          <a:xfrm>
            <a:off x="4383088" y="2189163"/>
            <a:ext cx="58738" cy="44450"/>
          </a:xfrm>
          <a:custGeom>
            <a:avLst/>
            <a:gdLst>
              <a:gd name="T0" fmla="*/ 0 w 43"/>
              <a:gd name="T1" fmla="*/ 10 h 32"/>
              <a:gd name="T2" fmla="*/ 43 w 43"/>
              <a:gd name="T3" fmla="*/ 22 h 32"/>
              <a:gd name="T4" fmla="*/ 0 w 43"/>
              <a:gd name="T5" fmla="*/ 10 h 32"/>
            </a:gdLst>
            <a:ahLst/>
            <a:cxnLst>
              <a:cxn ang="0">
                <a:pos x="T0" y="T1"/>
              </a:cxn>
              <a:cxn ang="0">
                <a:pos x="T2" y="T3"/>
              </a:cxn>
              <a:cxn ang="0">
                <a:pos x="T4" y="T5"/>
              </a:cxn>
            </a:cxnLst>
            <a:rect l="0" t="0" r="r" b="b"/>
            <a:pathLst>
              <a:path w="43" h="32">
                <a:moveTo>
                  <a:pt x="0" y="10"/>
                </a:moveTo>
                <a:cubicBezTo>
                  <a:pt x="30" y="0"/>
                  <a:pt x="40" y="1"/>
                  <a:pt x="43" y="22"/>
                </a:cubicBezTo>
                <a:cubicBezTo>
                  <a:pt x="18" y="32"/>
                  <a:pt x="11" y="30"/>
                  <a:pt x="0" y="1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275">
            <a:extLst>
              <a:ext uri="{FF2B5EF4-FFF2-40B4-BE49-F238E27FC236}">
                <a16:creationId xmlns:a16="http://schemas.microsoft.com/office/drawing/2014/main" id="{D30CA330-556C-45C4-AA9C-46FCA67BC052}"/>
              </a:ext>
            </a:extLst>
          </p:cNvPr>
          <p:cNvSpPr>
            <a:spLocks/>
          </p:cNvSpPr>
          <p:nvPr/>
        </p:nvSpPr>
        <p:spPr bwMode="auto">
          <a:xfrm>
            <a:off x="4124325" y="1495425"/>
            <a:ext cx="50800" cy="25400"/>
          </a:xfrm>
          <a:custGeom>
            <a:avLst/>
            <a:gdLst>
              <a:gd name="T0" fmla="*/ 37 w 37"/>
              <a:gd name="T1" fmla="*/ 0 h 18"/>
              <a:gd name="T2" fmla="*/ 37 w 37"/>
              <a:gd name="T3" fmla="*/ 18 h 18"/>
              <a:gd name="T4" fmla="*/ 0 w 37"/>
              <a:gd name="T5" fmla="*/ 18 h 18"/>
              <a:gd name="T6" fmla="*/ 0 w 37"/>
              <a:gd name="T7" fmla="*/ 0 h 18"/>
              <a:gd name="T8" fmla="*/ 37 w 37"/>
              <a:gd name="T9" fmla="*/ 0 h 18"/>
            </a:gdLst>
            <a:ahLst/>
            <a:cxnLst>
              <a:cxn ang="0">
                <a:pos x="T0" y="T1"/>
              </a:cxn>
              <a:cxn ang="0">
                <a:pos x="T2" y="T3"/>
              </a:cxn>
              <a:cxn ang="0">
                <a:pos x="T4" y="T5"/>
              </a:cxn>
              <a:cxn ang="0">
                <a:pos x="T6" y="T7"/>
              </a:cxn>
              <a:cxn ang="0">
                <a:pos x="T8" y="T9"/>
              </a:cxn>
            </a:cxnLst>
            <a:rect l="0" t="0" r="r" b="b"/>
            <a:pathLst>
              <a:path w="37" h="18">
                <a:moveTo>
                  <a:pt x="37" y="0"/>
                </a:moveTo>
                <a:cubicBezTo>
                  <a:pt x="37" y="6"/>
                  <a:pt x="37" y="12"/>
                  <a:pt x="37" y="18"/>
                </a:cubicBezTo>
                <a:cubicBezTo>
                  <a:pt x="25" y="18"/>
                  <a:pt x="13" y="18"/>
                  <a:pt x="0" y="18"/>
                </a:cubicBezTo>
                <a:cubicBezTo>
                  <a:pt x="0" y="12"/>
                  <a:pt x="0" y="6"/>
                  <a:pt x="0" y="0"/>
                </a:cubicBezTo>
                <a:cubicBezTo>
                  <a:pt x="13" y="0"/>
                  <a:pt x="25" y="0"/>
                  <a:pt x="3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276">
            <a:extLst>
              <a:ext uri="{FF2B5EF4-FFF2-40B4-BE49-F238E27FC236}">
                <a16:creationId xmlns:a16="http://schemas.microsoft.com/office/drawing/2014/main" id="{C5546B68-E198-43BE-9BDA-A10A3BB6F993}"/>
              </a:ext>
            </a:extLst>
          </p:cNvPr>
          <p:cNvSpPr>
            <a:spLocks/>
          </p:cNvSpPr>
          <p:nvPr/>
        </p:nvSpPr>
        <p:spPr bwMode="auto">
          <a:xfrm>
            <a:off x="5229225" y="2527300"/>
            <a:ext cx="49213" cy="50800"/>
          </a:xfrm>
          <a:custGeom>
            <a:avLst/>
            <a:gdLst>
              <a:gd name="T0" fmla="*/ 36 w 36"/>
              <a:gd name="T1" fmla="*/ 37 h 37"/>
              <a:gd name="T2" fmla="*/ 6 w 36"/>
              <a:gd name="T3" fmla="*/ 7 h 37"/>
              <a:gd name="T4" fmla="*/ 16 w 36"/>
              <a:gd name="T5" fmla="*/ 0 h 37"/>
              <a:gd name="T6" fmla="*/ 26 w 36"/>
              <a:gd name="T7" fmla="*/ 7 h 37"/>
              <a:gd name="T8" fmla="*/ 36 w 36"/>
              <a:gd name="T9" fmla="*/ 37 h 37"/>
            </a:gdLst>
            <a:ahLst/>
            <a:cxnLst>
              <a:cxn ang="0">
                <a:pos x="T0" y="T1"/>
              </a:cxn>
              <a:cxn ang="0">
                <a:pos x="T2" y="T3"/>
              </a:cxn>
              <a:cxn ang="0">
                <a:pos x="T4" y="T5"/>
              </a:cxn>
              <a:cxn ang="0">
                <a:pos x="T6" y="T7"/>
              </a:cxn>
              <a:cxn ang="0">
                <a:pos x="T8" y="T9"/>
              </a:cxn>
            </a:cxnLst>
            <a:rect l="0" t="0" r="r" b="b"/>
            <a:pathLst>
              <a:path w="36" h="37">
                <a:moveTo>
                  <a:pt x="36" y="37"/>
                </a:moveTo>
                <a:cubicBezTo>
                  <a:pt x="18" y="37"/>
                  <a:pt x="0" y="19"/>
                  <a:pt x="6" y="7"/>
                </a:cubicBezTo>
                <a:cubicBezTo>
                  <a:pt x="7" y="4"/>
                  <a:pt x="12" y="0"/>
                  <a:pt x="16" y="0"/>
                </a:cubicBezTo>
                <a:cubicBezTo>
                  <a:pt x="19" y="0"/>
                  <a:pt x="24" y="4"/>
                  <a:pt x="26" y="7"/>
                </a:cubicBezTo>
                <a:cubicBezTo>
                  <a:pt x="30" y="16"/>
                  <a:pt x="32" y="26"/>
                  <a:pt x="36"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277">
            <a:extLst>
              <a:ext uri="{FF2B5EF4-FFF2-40B4-BE49-F238E27FC236}">
                <a16:creationId xmlns:a16="http://schemas.microsoft.com/office/drawing/2014/main" id="{D9D41B8F-A117-44D5-A83A-F34A4F0B8B22}"/>
              </a:ext>
            </a:extLst>
          </p:cNvPr>
          <p:cNvSpPr>
            <a:spLocks/>
          </p:cNvSpPr>
          <p:nvPr/>
        </p:nvSpPr>
        <p:spPr bwMode="auto">
          <a:xfrm>
            <a:off x="1108075" y="1385888"/>
            <a:ext cx="28575" cy="52387"/>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1" name="Freeform 278">
            <a:extLst>
              <a:ext uri="{FF2B5EF4-FFF2-40B4-BE49-F238E27FC236}">
                <a16:creationId xmlns:a16="http://schemas.microsoft.com/office/drawing/2014/main" id="{97437C9F-99E3-4560-BA68-514BDEFC2FBC}"/>
              </a:ext>
            </a:extLst>
          </p:cNvPr>
          <p:cNvSpPr>
            <a:spLocks/>
          </p:cNvSpPr>
          <p:nvPr/>
        </p:nvSpPr>
        <p:spPr bwMode="auto">
          <a:xfrm>
            <a:off x="3859213" y="2189163"/>
            <a:ext cx="53975" cy="41275"/>
          </a:xfrm>
          <a:custGeom>
            <a:avLst/>
            <a:gdLst>
              <a:gd name="T0" fmla="*/ 40 w 40"/>
              <a:gd name="T1" fmla="*/ 11 h 31"/>
              <a:gd name="T2" fmla="*/ 0 w 40"/>
              <a:gd name="T3" fmla="*/ 25 h 31"/>
              <a:gd name="T4" fmla="*/ 40 w 40"/>
              <a:gd name="T5" fmla="*/ 11 h 31"/>
            </a:gdLst>
            <a:ahLst/>
            <a:cxnLst>
              <a:cxn ang="0">
                <a:pos x="T0" y="T1"/>
              </a:cxn>
              <a:cxn ang="0">
                <a:pos x="T2" y="T3"/>
              </a:cxn>
              <a:cxn ang="0">
                <a:pos x="T4" y="T5"/>
              </a:cxn>
            </a:cxnLst>
            <a:rect l="0" t="0" r="r" b="b"/>
            <a:pathLst>
              <a:path w="40" h="31">
                <a:moveTo>
                  <a:pt x="40" y="11"/>
                </a:moveTo>
                <a:cubicBezTo>
                  <a:pt x="29" y="30"/>
                  <a:pt x="26" y="31"/>
                  <a:pt x="0" y="25"/>
                </a:cubicBezTo>
                <a:cubicBezTo>
                  <a:pt x="1" y="2"/>
                  <a:pt x="6" y="0"/>
                  <a:pt x="40" y="1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2" name="Freeform 279">
            <a:extLst>
              <a:ext uri="{FF2B5EF4-FFF2-40B4-BE49-F238E27FC236}">
                <a16:creationId xmlns:a16="http://schemas.microsoft.com/office/drawing/2014/main" id="{594D9F9C-0F95-41F8-B8D3-C7E78FDAE60F}"/>
              </a:ext>
            </a:extLst>
          </p:cNvPr>
          <p:cNvSpPr>
            <a:spLocks/>
          </p:cNvSpPr>
          <p:nvPr/>
        </p:nvSpPr>
        <p:spPr bwMode="auto">
          <a:xfrm>
            <a:off x="5132388" y="4386263"/>
            <a:ext cx="57150" cy="50800"/>
          </a:xfrm>
          <a:custGeom>
            <a:avLst/>
            <a:gdLst>
              <a:gd name="T0" fmla="*/ 42 w 42"/>
              <a:gd name="T1" fmla="*/ 0 h 37"/>
              <a:gd name="T2" fmla="*/ 20 w 42"/>
              <a:gd name="T3" fmla="*/ 35 h 37"/>
              <a:gd name="T4" fmla="*/ 1 w 42"/>
              <a:gd name="T5" fmla="*/ 28 h 37"/>
              <a:gd name="T6" fmla="*/ 0 w 42"/>
              <a:gd name="T7" fmla="*/ 23 h 37"/>
              <a:gd name="T8" fmla="*/ 42 w 42"/>
              <a:gd name="T9" fmla="*/ 0 h 37"/>
            </a:gdLst>
            <a:ahLst/>
            <a:cxnLst>
              <a:cxn ang="0">
                <a:pos x="T0" y="T1"/>
              </a:cxn>
              <a:cxn ang="0">
                <a:pos x="T2" y="T3"/>
              </a:cxn>
              <a:cxn ang="0">
                <a:pos x="T4" y="T5"/>
              </a:cxn>
              <a:cxn ang="0">
                <a:pos x="T6" y="T7"/>
              </a:cxn>
              <a:cxn ang="0">
                <a:pos x="T8" y="T9"/>
              </a:cxn>
            </a:cxnLst>
            <a:rect l="0" t="0" r="r" b="b"/>
            <a:pathLst>
              <a:path w="42" h="37">
                <a:moveTo>
                  <a:pt x="42" y="0"/>
                </a:moveTo>
                <a:cubicBezTo>
                  <a:pt x="40" y="18"/>
                  <a:pt x="33" y="30"/>
                  <a:pt x="20" y="35"/>
                </a:cubicBezTo>
                <a:cubicBezTo>
                  <a:pt x="15" y="37"/>
                  <a:pt x="7" y="31"/>
                  <a:pt x="1" y="28"/>
                </a:cubicBezTo>
                <a:cubicBezTo>
                  <a:pt x="1" y="26"/>
                  <a:pt x="1" y="25"/>
                  <a:pt x="0" y="23"/>
                </a:cubicBezTo>
                <a:cubicBezTo>
                  <a:pt x="14" y="15"/>
                  <a:pt x="27" y="8"/>
                  <a:pt x="4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4" name="Freeform 280">
            <a:extLst>
              <a:ext uri="{FF2B5EF4-FFF2-40B4-BE49-F238E27FC236}">
                <a16:creationId xmlns:a16="http://schemas.microsoft.com/office/drawing/2014/main" id="{824EE0D0-34DE-45F2-B6C3-6FC8A91A54EE}"/>
              </a:ext>
            </a:extLst>
          </p:cNvPr>
          <p:cNvSpPr>
            <a:spLocks/>
          </p:cNvSpPr>
          <p:nvPr/>
        </p:nvSpPr>
        <p:spPr bwMode="auto">
          <a:xfrm>
            <a:off x="771525" y="1387475"/>
            <a:ext cx="28575" cy="50800"/>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5" name="Freeform 281">
            <a:extLst>
              <a:ext uri="{FF2B5EF4-FFF2-40B4-BE49-F238E27FC236}">
                <a16:creationId xmlns:a16="http://schemas.microsoft.com/office/drawing/2014/main" id="{C26187EE-2C98-424C-A891-9094A5EEFCEA}"/>
              </a:ext>
            </a:extLst>
          </p:cNvPr>
          <p:cNvSpPr>
            <a:spLocks/>
          </p:cNvSpPr>
          <p:nvPr/>
        </p:nvSpPr>
        <p:spPr bwMode="auto">
          <a:xfrm>
            <a:off x="3041650" y="1314450"/>
            <a:ext cx="50800" cy="23812"/>
          </a:xfrm>
          <a:custGeom>
            <a:avLst/>
            <a:gdLst>
              <a:gd name="T0" fmla="*/ 0 w 37"/>
              <a:gd name="T1" fmla="*/ 18 h 18"/>
              <a:gd name="T2" fmla="*/ 0 w 37"/>
              <a:gd name="T3" fmla="*/ 0 h 18"/>
              <a:gd name="T4" fmla="*/ 37 w 37"/>
              <a:gd name="T5" fmla="*/ 0 h 18"/>
              <a:gd name="T6" fmla="*/ 37 w 37"/>
              <a:gd name="T7" fmla="*/ 18 h 18"/>
              <a:gd name="T8" fmla="*/ 0 w 37"/>
              <a:gd name="T9" fmla="*/ 18 h 18"/>
            </a:gdLst>
            <a:ahLst/>
            <a:cxnLst>
              <a:cxn ang="0">
                <a:pos x="T0" y="T1"/>
              </a:cxn>
              <a:cxn ang="0">
                <a:pos x="T2" y="T3"/>
              </a:cxn>
              <a:cxn ang="0">
                <a:pos x="T4" y="T5"/>
              </a:cxn>
              <a:cxn ang="0">
                <a:pos x="T6" y="T7"/>
              </a:cxn>
              <a:cxn ang="0">
                <a:pos x="T8" y="T9"/>
              </a:cxn>
            </a:cxnLst>
            <a:rect l="0" t="0" r="r" b="b"/>
            <a:pathLst>
              <a:path w="37" h="18">
                <a:moveTo>
                  <a:pt x="0" y="18"/>
                </a:moveTo>
                <a:cubicBezTo>
                  <a:pt x="0" y="12"/>
                  <a:pt x="0" y="6"/>
                  <a:pt x="0" y="0"/>
                </a:cubicBezTo>
                <a:cubicBezTo>
                  <a:pt x="13" y="0"/>
                  <a:pt x="24" y="0"/>
                  <a:pt x="37" y="0"/>
                </a:cubicBezTo>
                <a:cubicBezTo>
                  <a:pt x="37" y="6"/>
                  <a:pt x="37" y="12"/>
                  <a:pt x="37" y="18"/>
                </a:cubicBezTo>
                <a:cubicBezTo>
                  <a:pt x="25" y="18"/>
                  <a:pt x="13" y="18"/>
                  <a:pt x="0" y="1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6" name="Freeform 282">
            <a:extLst>
              <a:ext uri="{FF2B5EF4-FFF2-40B4-BE49-F238E27FC236}">
                <a16:creationId xmlns:a16="http://schemas.microsoft.com/office/drawing/2014/main" id="{256FC532-72B2-413B-8CE3-AADEF6EC0AB4}"/>
              </a:ext>
            </a:extLst>
          </p:cNvPr>
          <p:cNvSpPr>
            <a:spLocks/>
          </p:cNvSpPr>
          <p:nvPr/>
        </p:nvSpPr>
        <p:spPr bwMode="auto">
          <a:xfrm>
            <a:off x="1003300" y="1385888"/>
            <a:ext cx="30163" cy="52387"/>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7" name="Freeform 283">
            <a:extLst>
              <a:ext uri="{FF2B5EF4-FFF2-40B4-BE49-F238E27FC236}">
                <a16:creationId xmlns:a16="http://schemas.microsoft.com/office/drawing/2014/main" id="{C095FEB3-7363-403F-B9C3-F5082A0545E4}"/>
              </a:ext>
            </a:extLst>
          </p:cNvPr>
          <p:cNvSpPr>
            <a:spLocks/>
          </p:cNvSpPr>
          <p:nvPr/>
        </p:nvSpPr>
        <p:spPr bwMode="auto">
          <a:xfrm>
            <a:off x="1109663" y="3481388"/>
            <a:ext cx="46038" cy="50800"/>
          </a:xfrm>
          <a:custGeom>
            <a:avLst/>
            <a:gdLst>
              <a:gd name="T0" fmla="*/ 34 w 34"/>
              <a:gd name="T1" fmla="*/ 31 h 38"/>
              <a:gd name="T2" fmla="*/ 22 w 34"/>
              <a:gd name="T3" fmla="*/ 37 h 38"/>
              <a:gd name="T4" fmla="*/ 5 w 34"/>
              <a:gd name="T5" fmla="*/ 26 h 38"/>
              <a:gd name="T6" fmla="*/ 2 w 34"/>
              <a:gd name="T7" fmla="*/ 11 h 38"/>
              <a:gd name="T8" fmla="*/ 21 w 34"/>
              <a:gd name="T9" fmla="*/ 10 h 38"/>
              <a:gd name="T10" fmla="*/ 31 w 34"/>
              <a:gd name="T11" fmla="*/ 26 h 38"/>
              <a:gd name="T12" fmla="*/ 34 w 34"/>
              <a:gd name="T13" fmla="*/ 31 h 38"/>
            </a:gdLst>
            <a:ahLst/>
            <a:cxnLst>
              <a:cxn ang="0">
                <a:pos x="T0" y="T1"/>
              </a:cxn>
              <a:cxn ang="0">
                <a:pos x="T2" y="T3"/>
              </a:cxn>
              <a:cxn ang="0">
                <a:pos x="T4" y="T5"/>
              </a:cxn>
              <a:cxn ang="0">
                <a:pos x="T6" y="T7"/>
              </a:cxn>
              <a:cxn ang="0">
                <a:pos x="T8" y="T9"/>
              </a:cxn>
              <a:cxn ang="0">
                <a:pos x="T10" y="T11"/>
              </a:cxn>
              <a:cxn ang="0">
                <a:pos x="T12" y="T13"/>
              </a:cxn>
            </a:cxnLst>
            <a:rect l="0" t="0" r="r" b="b"/>
            <a:pathLst>
              <a:path w="34" h="38">
                <a:moveTo>
                  <a:pt x="34" y="31"/>
                </a:moveTo>
                <a:cubicBezTo>
                  <a:pt x="30" y="33"/>
                  <a:pt x="25" y="38"/>
                  <a:pt x="22" y="37"/>
                </a:cubicBezTo>
                <a:cubicBezTo>
                  <a:pt x="15" y="35"/>
                  <a:pt x="9" y="31"/>
                  <a:pt x="5" y="26"/>
                </a:cubicBezTo>
                <a:cubicBezTo>
                  <a:pt x="2" y="23"/>
                  <a:pt x="0" y="15"/>
                  <a:pt x="2" y="11"/>
                </a:cubicBezTo>
                <a:cubicBezTo>
                  <a:pt x="7" y="0"/>
                  <a:pt x="15" y="0"/>
                  <a:pt x="21" y="10"/>
                </a:cubicBezTo>
                <a:cubicBezTo>
                  <a:pt x="25" y="15"/>
                  <a:pt x="28" y="21"/>
                  <a:pt x="31" y="26"/>
                </a:cubicBezTo>
                <a:cubicBezTo>
                  <a:pt x="32" y="28"/>
                  <a:pt x="33" y="29"/>
                  <a:pt x="34" y="3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8" name="Freeform 284">
            <a:extLst>
              <a:ext uri="{FF2B5EF4-FFF2-40B4-BE49-F238E27FC236}">
                <a16:creationId xmlns:a16="http://schemas.microsoft.com/office/drawing/2014/main" id="{3FDF1D67-B9BA-4B3F-83A1-FAC3EEC7CD04}"/>
              </a:ext>
            </a:extLst>
          </p:cNvPr>
          <p:cNvSpPr>
            <a:spLocks/>
          </p:cNvSpPr>
          <p:nvPr/>
        </p:nvSpPr>
        <p:spPr bwMode="auto">
          <a:xfrm>
            <a:off x="681038" y="1257300"/>
            <a:ext cx="30163" cy="508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19" name="Freeform 285">
            <a:extLst>
              <a:ext uri="{FF2B5EF4-FFF2-40B4-BE49-F238E27FC236}">
                <a16:creationId xmlns:a16="http://schemas.microsoft.com/office/drawing/2014/main" id="{B93F9D23-7B90-46BB-8D15-6C849FD381FF}"/>
              </a:ext>
            </a:extLst>
          </p:cNvPr>
          <p:cNvSpPr>
            <a:spLocks/>
          </p:cNvSpPr>
          <p:nvPr/>
        </p:nvSpPr>
        <p:spPr bwMode="auto">
          <a:xfrm>
            <a:off x="785813" y="1257300"/>
            <a:ext cx="28575" cy="508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0" name="Freeform 286">
            <a:extLst>
              <a:ext uri="{FF2B5EF4-FFF2-40B4-BE49-F238E27FC236}">
                <a16:creationId xmlns:a16="http://schemas.microsoft.com/office/drawing/2014/main" id="{18D74B06-6622-4E26-93F5-4F48B3752151}"/>
              </a:ext>
            </a:extLst>
          </p:cNvPr>
          <p:cNvSpPr>
            <a:spLocks/>
          </p:cNvSpPr>
          <p:nvPr/>
        </p:nvSpPr>
        <p:spPr bwMode="auto">
          <a:xfrm>
            <a:off x="4960938" y="1046163"/>
            <a:ext cx="53975" cy="50800"/>
          </a:xfrm>
          <a:custGeom>
            <a:avLst/>
            <a:gdLst>
              <a:gd name="T0" fmla="*/ 11 w 39"/>
              <a:gd name="T1" fmla="*/ 37 h 37"/>
              <a:gd name="T2" fmla="*/ 0 w 39"/>
              <a:gd name="T3" fmla="*/ 26 h 37"/>
              <a:gd name="T4" fmla="*/ 29 w 39"/>
              <a:gd name="T5" fmla="*/ 0 h 37"/>
              <a:gd name="T6" fmla="*/ 39 w 39"/>
              <a:gd name="T7" fmla="*/ 13 h 37"/>
              <a:gd name="T8" fmla="*/ 11 w 39"/>
              <a:gd name="T9" fmla="*/ 37 h 37"/>
            </a:gdLst>
            <a:ahLst/>
            <a:cxnLst>
              <a:cxn ang="0">
                <a:pos x="T0" y="T1"/>
              </a:cxn>
              <a:cxn ang="0">
                <a:pos x="T2" y="T3"/>
              </a:cxn>
              <a:cxn ang="0">
                <a:pos x="T4" y="T5"/>
              </a:cxn>
              <a:cxn ang="0">
                <a:pos x="T6" y="T7"/>
              </a:cxn>
              <a:cxn ang="0">
                <a:pos x="T8" y="T9"/>
              </a:cxn>
            </a:cxnLst>
            <a:rect l="0" t="0" r="r" b="b"/>
            <a:pathLst>
              <a:path w="39" h="37">
                <a:moveTo>
                  <a:pt x="11" y="37"/>
                </a:moveTo>
                <a:cubicBezTo>
                  <a:pt x="8" y="34"/>
                  <a:pt x="5" y="31"/>
                  <a:pt x="0" y="26"/>
                </a:cubicBezTo>
                <a:cubicBezTo>
                  <a:pt x="10" y="17"/>
                  <a:pt x="19" y="9"/>
                  <a:pt x="29" y="0"/>
                </a:cubicBezTo>
                <a:cubicBezTo>
                  <a:pt x="31" y="3"/>
                  <a:pt x="35" y="8"/>
                  <a:pt x="39" y="13"/>
                </a:cubicBezTo>
                <a:cubicBezTo>
                  <a:pt x="31" y="20"/>
                  <a:pt x="21" y="28"/>
                  <a:pt x="11"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1" name="Freeform 287">
            <a:extLst>
              <a:ext uri="{FF2B5EF4-FFF2-40B4-BE49-F238E27FC236}">
                <a16:creationId xmlns:a16="http://schemas.microsoft.com/office/drawing/2014/main" id="{7A3488A7-1681-46E7-BB2C-BF2FCDA00CE2}"/>
              </a:ext>
            </a:extLst>
          </p:cNvPr>
          <p:cNvSpPr>
            <a:spLocks/>
          </p:cNvSpPr>
          <p:nvPr/>
        </p:nvSpPr>
        <p:spPr bwMode="auto">
          <a:xfrm>
            <a:off x="4410075" y="2309813"/>
            <a:ext cx="50800" cy="34925"/>
          </a:xfrm>
          <a:custGeom>
            <a:avLst/>
            <a:gdLst>
              <a:gd name="T0" fmla="*/ 0 w 38"/>
              <a:gd name="T1" fmla="*/ 3 h 26"/>
              <a:gd name="T2" fmla="*/ 35 w 38"/>
              <a:gd name="T3" fmla="*/ 25 h 26"/>
              <a:gd name="T4" fmla="*/ 0 w 38"/>
              <a:gd name="T5" fmla="*/ 3 h 26"/>
            </a:gdLst>
            <a:ahLst/>
            <a:cxnLst>
              <a:cxn ang="0">
                <a:pos x="T0" y="T1"/>
              </a:cxn>
              <a:cxn ang="0">
                <a:pos x="T2" y="T3"/>
              </a:cxn>
              <a:cxn ang="0">
                <a:pos x="T4" y="T5"/>
              </a:cxn>
            </a:cxnLst>
            <a:rect l="0" t="0" r="r" b="b"/>
            <a:pathLst>
              <a:path w="38" h="26">
                <a:moveTo>
                  <a:pt x="0" y="3"/>
                </a:moveTo>
                <a:cubicBezTo>
                  <a:pt x="32" y="0"/>
                  <a:pt x="38" y="4"/>
                  <a:pt x="35" y="25"/>
                </a:cubicBezTo>
                <a:cubicBezTo>
                  <a:pt x="9" y="26"/>
                  <a:pt x="6" y="25"/>
                  <a:pt x="0" y="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2" name="Freeform 288">
            <a:extLst>
              <a:ext uri="{FF2B5EF4-FFF2-40B4-BE49-F238E27FC236}">
                <a16:creationId xmlns:a16="http://schemas.microsoft.com/office/drawing/2014/main" id="{327B5442-1887-488A-9241-A737BD80D80F}"/>
              </a:ext>
            </a:extLst>
          </p:cNvPr>
          <p:cNvSpPr>
            <a:spLocks/>
          </p:cNvSpPr>
          <p:nvPr/>
        </p:nvSpPr>
        <p:spPr bwMode="auto">
          <a:xfrm>
            <a:off x="1106488" y="1514475"/>
            <a:ext cx="30163" cy="508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3" name="Freeform 289">
            <a:extLst>
              <a:ext uri="{FF2B5EF4-FFF2-40B4-BE49-F238E27FC236}">
                <a16:creationId xmlns:a16="http://schemas.microsoft.com/office/drawing/2014/main" id="{5B5F8D04-78A5-4BAE-917C-B06D878C5C46}"/>
              </a:ext>
            </a:extLst>
          </p:cNvPr>
          <p:cNvSpPr>
            <a:spLocks/>
          </p:cNvSpPr>
          <p:nvPr/>
        </p:nvSpPr>
        <p:spPr bwMode="auto">
          <a:xfrm>
            <a:off x="3943350" y="1208088"/>
            <a:ext cx="38100" cy="55562"/>
          </a:xfrm>
          <a:custGeom>
            <a:avLst/>
            <a:gdLst>
              <a:gd name="T0" fmla="*/ 28 w 28"/>
              <a:gd name="T1" fmla="*/ 1 h 40"/>
              <a:gd name="T2" fmla="*/ 28 w 28"/>
              <a:gd name="T3" fmla="*/ 40 h 40"/>
              <a:gd name="T4" fmla="*/ 0 w 28"/>
              <a:gd name="T5" fmla="*/ 40 h 40"/>
              <a:gd name="T6" fmla="*/ 26 w 28"/>
              <a:gd name="T7" fmla="*/ 0 h 40"/>
              <a:gd name="T8" fmla="*/ 28 w 28"/>
              <a:gd name="T9" fmla="*/ 1 h 40"/>
            </a:gdLst>
            <a:ahLst/>
            <a:cxnLst>
              <a:cxn ang="0">
                <a:pos x="T0" y="T1"/>
              </a:cxn>
              <a:cxn ang="0">
                <a:pos x="T2" y="T3"/>
              </a:cxn>
              <a:cxn ang="0">
                <a:pos x="T4" y="T5"/>
              </a:cxn>
              <a:cxn ang="0">
                <a:pos x="T6" y="T7"/>
              </a:cxn>
              <a:cxn ang="0">
                <a:pos x="T8" y="T9"/>
              </a:cxn>
            </a:cxnLst>
            <a:rect l="0" t="0" r="r" b="b"/>
            <a:pathLst>
              <a:path w="28" h="40">
                <a:moveTo>
                  <a:pt x="28" y="1"/>
                </a:moveTo>
                <a:cubicBezTo>
                  <a:pt x="28" y="13"/>
                  <a:pt x="28" y="26"/>
                  <a:pt x="28" y="40"/>
                </a:cubicBezTo>
                <a:cubicBezTo>
                  <a:pt x="20" y="40"/>
                  <a:pt x="11" y="40"/>
                  <a:pt x="0" y="40"/>
                </a:cubicBezTo>
                <a:cubicBezTo>
                  <a:pt x="9" y="25"/>
                  <a:pt x="17" y="13"/>
                  <a:pt x="26" y="0"/>
                </a:cubicBezTo>
                <a:cubicBezTo>
                  <a:pt x="27" y="0"/>
                  <a:pt x="28" y="1"/>
                  <a:pt x="28" y="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4" name="Freeform 290">
            <a:extLst>
              <a:ext uri="{FF2B5EF4-FFF2-40B4-BE49-F238E27FC236}">
                <a16:creationId xmlns:a16="http://schemas.microsoft.com/office/drawing/2014/main" id="{056F7333-F175-44AE-B282-6FD024CCA769}"/>
              </a:ext>
            </a:extLst>
          </p:cNvPr>
          <p:cNvSpPr>
            <a:spLocks/>
          </p:cNvSpPr>
          <p:nvPr/>
        </p:nvSpPr>
        <p:spPr bwMode="auto">
          <a:xfrm>
            <a:off x="771525" y="1514475"/>
            <a:ext cx="30163" cy="508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5" name="Freeform 291">
            <a:extLst>
              <a:ext uri="{FF2B5EF4-FFF2-40B4-BE49-F238E27FC236}">
                <a16:creationId xmlns:a16="http://schemas.microsoft.com/office/drawing/2014/main" id="{600BE426-5C18-4790-82D8-DBBA0301B247}"/>
              </a:ext>
            </a:extLst>
          </p:cNvPr>
          <p:cNvSpPr>
            <a:spLocks/>
          </p:cNvSpPr>
          <p:nvPr/>
        </p:nvSpPr>
        <p:spPr bwMode="auto">
          <a:xfrm>
            <a:off x="4370388" y="2132013"/>
            <a:ext cx="53975" cy="42862"/>
          </a:xfrm>
          <a:custGeom>
            <a:avLst/>
            <a:gdLst>
              <a:gd name="T0" fmla="*/ 39 w 39"/>
              <a:gd name="T1" fmla="*/ 27 h 32"/>
              <a:gd name="T2" fmla="*/ 0 w 39"/>
              <a:gd name="T3" fmla="*/ 11 h 32"/>
              <a:gd name="T4" fmla="*/ 39 w 39"/>
              <a:gd name="T5" fmla="*/ 27 h 32"/>
            </a:gdLst>
            <a:ahLst/>
            <a:cxnLst>
              <a:cxn ang="0">
                <a:pos x="T0" y="T1"/>
              </a:cxn>
              <a:cxn ang="0">
                <a:pos x="T2" y="T3"/>
              </a:cxn>
              <a:cxn ang="0">
                <a:pos x="T4" y="T5"/>
              </a:cxn>
            </a:cxnLst>
            <a:rect l="0" t="0" r="r" b="b"/>
            <a:pathLst>
              <a:path w="39" h="32">
                <a:moveTo>
                  <a:pt x="39" y="27"/>
                </a:moveTo>
                <a:cubicBezTo>
                  <a:pt x="22" y="32"/>
                  <a:pt x="7" y="32"/>
                  <a:pt x="0" y="11"/>
                </a:cubicBezTo>
                <a:cubicBezTo>
                  <a:pt x="24" y="0"/>
                  <a:pt x="29" y="2"/>
                  <a:pt x="39" y="2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6" name="Freeform 292">
            <a:extLst>
              <a:ext uri="{FF2B5EF4-FFF2-40B4-BE49-F238E27FC236}">
                <a16:creationId xmlns:a16="http://schemas.microsoft.com/office/drawing/2014/main" id="{1FDD6B87-2D82-4B34-9BAD-010568A7739C}"/>
              </a:ext>
            </a:extLst>
          </p:cNvPr>
          <p:cNvSpPr>
            <a:spLocks/>
          </p:cNvSpPr>
          <p:nvPr/>
        </p:nvSpPr>
        <p:spPr bwMode="auto">
          <a:xfrm>
            <a:off x="1004888" y="1516063"/>
            <a:ext cx="26988" cy="49212"/>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7" name="Freeform 293">
            <a:extLst>
              <a:ext uri="{FF2B5EF4-FFF2-40B4-BE49-F238E27FC236}">
                <a16:creationId xmlns:a16="http://schemas.microsoft.com/office/drawing/2014/main" id="{56E9E277-2488-4EFC-9A5D-532613C33198}"/>
              </a:ext>
            </a:extLst>
          </p:cNvPr>
          <p:cNvSpPr>
            <a:spLocks/>
          </p:cNvSpPr>
          <p:nvPr/>
        </p:nvSpPr>
        <p:spPr bwMode="auto">
          <a:xfrm>
            <a:off x="668338" y="1514475"/>
            <a:ext cx="28575" cy="508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8" name="Freeform 294">
            <a:extLst>
              <a:ext uri="{FF2B5EF4-FFF2-40B4-BE49-F238E27FC236}">
                <a16:creationId xmlns:a16="http://schemas.microsoft.com/office/drawing/2014/main" id="{AA9AB240-9580-49DB-BA96-C3E5527F4F24}"/>
              </a:ext>
            </a:extLst>
          </p:cNvPr>
          <p:cNvSpPr>
            <a:spLocks/>
          </p:cNvSpPr>
          <p:nvPr/>
        </p:nvSpPr>
        <p:spPr bwMode="auto">
          <a:xfrm>
            <a:off x="4449763" y="4754563"/>
            <a:ext cx="60325" cy="26987"/>
          </a:xfrm>
          <a:custGeom>
            <a:avLst/>
            <a:gdLst>
              <a:gd name="T0" fmla="*/ 45 w 45"/>
              <a:gd name="T1" fmla="*/ 20 h 20"/>
              <a:gd name="T2" fmla="*/ 0 w 45"/>
              <a:gd name="T3" fmla="*/ 20 h 20"/>
              <a:gd name="T4" fmla="*/ 18 w 45"/>
              <a:gd name="T5" fmla="*/ 2 h 20"/>
              <a:gd name="T6" fmla="*/ 45 w 45"/>
              <a:gd name="T7" fmla="*/ 20 h 20"/>
            </a:gdLst>
            <a:ahLst/>
            <a:cxnLst>
              <a:cxn ang="0">
                <a:pos x="T0" y="T1"/>
              </a:cxn>
              <a:cxn ang="0">
                <a:pos x="T2" y="T3"/>
              </a:cxn>
              <a:cxn ang="0">
                <a:pos x="T4" y="T5"/>
              </a:cxn>
              <a:cxn ang="0">
                <a:pos x="T6" y="T7"/>
              </a:cxn>
            </a:cxnLst>
            <a:rect l="0" t="0" r="r" b="b"/>
            <a:pathLst>
              <a:path w="45" h="20">
                <a:moveTo>
                  <a:pt x="45" y="20"/>
                </a:moveTo>
                <a:cubicBezTo>
                  <a:pt x="28" y="20"/>
                  <a:pt x="14" y="20"/>
                  <a:pt x="0" y="20"/>
                </a:cubicBezTo>
                <a:cubicBezTo>
                  <a:pt x="0" y="8"/>
                  <a:pt x="8" y="3"/>
                  <a:pt x="18" y="2"/>
                </a:cubicBezTo>
                <a:cubicBezTo>
                  <a:pt x="30" y="0"/>
                  <a:pt x="39" y="6"/>
                  <a:pt x="45" y="2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29" name="Freeform 295">
            <a:extLst>
              <a:ext uri="{FF2B5EF4-FFF2-40B4-BE49-F238E27FC236}">
                <a16:creationId xmlns:a16="http://schemas.microsoft.com/office/drawing/2014/main" id="{0791032B-3C03-4BDC-8F38-960F3DB5106C}"/>
              </a:ext>
            </a:extLst>
          </p:cNvPr>
          <p:cNvSpPr>
            <a:spLocks/>
          </p:cNvSpPr>
          <p:nvPr/>
        </p:nvSpPr>
        <p:spPr bwMode="auto">
          <a:xfrm>
            <a:off x="4318000" y="1204913"/>
            <a:ext cx="39688" cy="58737"/>
          </a:xfrm>
          <a:custGeom>
            <a:avLst/>
            <a:gdLst>
              <a:gd name="T0" fmla="*/ 29 w 29"/>
              <a:gd name="T1" fmla="*/ 43 h 43"/>
              <a:gd name="T2" fmla="*/ 0 w 29"/>
              <a:gd name="T3" fmla="*/ 43 h 43"/>
              <a:gd name="T4" fmla="*/ 0 w 29"/>
              <a:gd name="T5" fmla="*/ 0 h 43"/>
              <a:gd name="T6" fmla="*/ 29 w 29"/>
              <a:gd name="T7" fmla="*/ 43 h 43"/>
            </a:gdLst>
            <a:ahLst/>
            <a:cxnLst>
              <a:cxn ang="0">
                <a:pos x="T0" y="T1"/>
              </a:cxn>
              <a:cxn ang="0">
                <a:pos x="T2" y="T3"/>
              </a:cxn>
              <a:cxn ang="0">
                <a:pos x="T4" y="T5"/>
              </a:cxn>
              <a:cxn ang="0">
                <a:pos x="T6" y="T7"/>
              </a:cxn>
            </a:cxnLst>
            <a:rect l="0" t="0" r="r" b="b"/>
            <a:pathLst>
              <a:path w="29" h="43">
                <a:moveTo>
                  <a:pt x="29" y="43"/>
                </a:moveTo>
                <a:cubicBezTo>
                  <a:pt x="17" y="43"/>
                  <a:pt x="9" y="43"/>
                  <a:pt x="0" y="43"/>
                </a:cubicBezTo>
                <a:cubicBezTo>
                  <a:pt x="0" y="30"/>
                  <a:pt x="0" y="17"/>
                  <a:pt x="0" y="0"/>
                </a:cubicBezTo>
                <a:cubicBezTo>
                  <a:pt x="11" y="16"/>
                  <a:pt x="19" y="28"/>
                  <a:pt x="29" y="4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0" name="Freeform 296">
            <a:extLst>
              <a:ext uri="{FF2B5EF4-FFF2-40B4-BE49-F238E27FC236}">
                <a16:creationId xmlns:a16="http://schemas.microsoft.com/office/drawing/2014/main" id="{00013526-D8BF-4754-B9A7-7830600A2DF7}"/>
              </a:ext>
            </a:extLst>
          </p:cNvPr>
          <p:cNvSpPr>
            <a:spLocks/>
          </p:cNvSpPr>
          <p:nvPr/>
        </p:nvSpPr>
        <p:spPr bwMode="auto">
          <a:xfrm>
            <a:off x="2952750" y="2278063"/>
            <a:ext cx="28575" cy="39687"/>
          </a:xfrm>
          <a:custGeom>
            <a:avLst/>
            <a:gdLst>
              <a:gd name="T0" fmla="*/ 21 w 21"/>
              <a:gd name="T1" fmla="*/ 0 h 30"/>
              <a:gd name="T2" fmla="*/ 21 w 21"/>
              <a:gd name="T3" fmla="*/ 28 h 30"/>
              <a:gd name="T4" fmla="*/ 0 w 21"/>
              <a:gd name="T5" fmla="*/ 30 h 30"/>
              <a:gd name="T6" fmla="*/ 0 w 21"/>
              <a:gd name="T7" fmla="*/ 0 h 30"/>
              <a:gd name="T8" fmla="*/ 21 w 21"/>
              <a:gd name="T9" fmla="*/ 0 h 30"/>
            </a:gdLst>
            <a:ahLst/>
            <a:cxnLst>
              <a:cxn ang="0">
                <a:pos x="T0" y="T1"/>
              </a:cxn>
              <a:cxn ang="0">
                <a:pos x="T2" y="T3"/>
              </a:cxn>
              <a:cxn ang="0">
                <a:pos x="T4" y="T5"/>
              </a:cxn>
              <a:cxn ang="0">
                <a:pos x="T6" y="T7"/>
              </a:cxn>
              <a:cxn ang="0">
                <a:pos x="T8" y="T9"/>
              </a:cxn>
            </a:cxnLst>
            <a:rect l="0" t="0" r="r" b="b"/>
            <a:pathLst>
              <a:path w="21" h="30">
                <a:moveTo>
                  <a:pt x="21" y="0"/>
                </a:moveTo>
                <a:cubicBezTo>
                  <a:pt x="21" y="9"/>
                  <a:pt x="21" y="18"/>
                  <a:pt x="21" y="28"/>
                </a:cubicBezTo>
                <a:cubicBezTo>
                  <a:pt x="14" y="29"/>
                  <a:pt x="7" y="29"/>
                  <a:pt x="0" y="30"/>
                </a:cubicBezTo>
                <a:cubicBezTo>
                  <a:pt x="0" y="20"/>
                  <a:pt x="0" y="10"/>
                  <a:pt x="0" y="0"/>
                </a:cubicBezTo>
                <a:cubicBezTo>
                  <a:pt x="7" y="0"/>
                  <a:pt x="13" y="0"/>
                  <a:pt x="21"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1" name="Freeform 297">
            <a:extLst>
              <a:ext uri="{FF2B5EF4-FFF2-40B4-BE49-F238E27FC236}">
                <a16:creationId xmlns:a16="http://schemas.microsoft.com/office/drawing/2014/main" id="{F82A319F-3E23-4272-B663-F5DEDA1E5481}"/>
              </a:ext>
            </a:extLst>
          </p:cNvPr>
          <p:cNvSpPr>
            <a:spLocks/>
          </p:cNvSpPr>
          <p:nvPr/>
        </p:nvSpPr>
        <p:spPr bwMode="auto">
          <a:xfrm>
            <a:off x="3190875" y="1250950"/>
            <a:ext cx="28575" cy="60325"/>
          </a:xfrm>
          <a:custGeom>
            <a:avLst/>
            <a:gdLst>
              <a:gd name="T0" fmla="*/ 21 w 21"/>
              <a:gd name="T1" fmla="*/ 45 h 45"/>
              <a:gd name="T2" fmla="*/ 5 w 21"/>
              <a:gd name="T3" fmla="*/ 45 h 45"/>
              <a:gd name="T4" fmla="*/ 21 w 21"/>
              <a:gd name="T5" fmla="*/ 0 h 45"/>
              <a:gd name="T6" fmla="*/ 21 w 21"/>
              <a:gd name="T7" fmla="*/ 45 h 45"/>
            </a:gdLst>
            <a:ahLst/>
            <a:cxnLst>
              <a:cxn ang="0">
                <a:pos x="T0" y="T1"/>
              </a:cxn>
              <a:cxn ang="0">
                <a:pos x="T2" y="T3"/>
              </a:cxn>
              <a:cxn ang="0">
                <a:pos x="T4" y="T5"/>
              </a:cxn>
              <a:cxn ang="0">
                <a:pos x="T6" y="T7"/>
              </a:cxn>
            </a:cxnLst>
            <a:rect l="0" t="0" r="r" b="b"/>
            <a:pathLst>
              <a:path w="21" h="45">
                <a:moveTo>
                  <a:pt x="21" y="45"/>
                </a:moveTo>
                <a:cubicBezTo>
                  <a:pt x="15" y="45"/>
                  <a:pt x="11" y="45"/>
                  <a:pt x="5" y="45"/>
                </a:cubicBezTo>
                <a:cubicBezTo>
                  <a:pt x="2" y="27"/>
                  <a:pt x="0" y="10"/>
                  <a:pt x="21" y="0"/>
                </a:cubicBezTo>
                <a:cubicBezTo>
                  <a:pt x="21" y="15"/>
                  <a:pt x="21" y="29"/>
                  <a:pt x="21" y="4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2" name="Freeform 298">
            <a:extLst>
              <a:ext uri="{FF2B5EF4-FFF2-40B4-BE49-F238E27FC236}">
                <a16:creationId xmlns:a16="http://schemas.microsoft.com/office/drawing/2014/main" id="{C804C41D-18AD-4235-84FB-C7DD1348A0B9}"/>
              </a:ext>
            </a:extLst>
          </p:cNvPr>
          <p:cNvSpPr>
            <a:spLocks/>
          </p:cNvSpPr>
          <p:nvPr/>
        </p:nvSpPr>
        <p:spPr bwMode="auto">
          <a:xfrm>
            <a:off x="2949575" y="2035175"/>
            <a:ext cx="44450" cy="33337"/>
          </a:xfrm>
          <a:custGeom>
            <a:avLst/>
            <a:gdLst>
              <a:gd name="T0" fmla="*/ 32 w 32"/>
              <a:gd name="T1" fmla="*/ 25 h 25"/>
              <a:gd name="T2" fmla="*/ 0 w 32"/>
              <a:gd name="T3" fmla="*/ 25 h 25"/>
              <a:gd name="T4" fmla="*/ 6 w 32"/>
              <a:gd name="T5" fmla="*/ 4 h 25"/>
              <a:gd name="T6" fmla="*/ 24 w 32"/>
              <a:gd name="T7" fmla="*/ 3 h 25"/>
              <a:gd name="T8" fmla="*/ 32 w 32"/>
              <a:gd name="T9" fmla="*/ 25 h 25"/>
            </a:gdLst>
            <a:ahLst/>
            <a:cxnLst>
              <a:cxn ang="0">
                <a:pos x="T0" y="T1"/>
              </a:cxn>
              <a:cxn ang="0">
                <a:pos x="T2" y="T3"/>
              </a:cxn>
              <a:cxn ang="0">
                <a:pos x="T4" y="T5"/>
              </a:cxn>
              <a:cxn ang="0">
                <a:pos x="T6" y="T7"/>
              </a:cxn>
              <a:cxn ang="0">
                <a:pos x="T8" y="T9"/>
              </a:cxn>
            </a:cxnLst>
            <a:rect l="0" t="0" r="r" b="b"/>
            <a:pathLst>
              <a:path w="32" h="25">
                <a:moveTo>
                  <a:pt x="32" y="25"/>
                </a:moveTo>
                <a:cubicBezTo>
                  <a:pt x="20" y="25"/>
                  <a:pt x="11" y="25"/>
                  <a:pt x="0" y="25"/>
                </a:cubicBezTo>
                <a:cubicBezTo>
                  <a:pt x="2" y="17"/>
                  <a:pt x="2" y="8"/>
                  <a:pt x="6" y="4"/>
                </a:cubicBezTo>
                <a:cubicBezTo>
                  <a:pt x="9" y="0"/>
                  <a:pt x="20" y="0"/>
                  <a:pt x="24" y="3"/>
                </a:cubicBezTo>
                <a:cubicBezTo>
                  <a:pt x="29" y="7"/>
                  <a:pt x="29" y="16"/>
                  <a:pt x="32" y="2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3" name="Freeform 299">
            <a:extLst>
              <a:ext uri="{FF2B5EF4-FFF2-40B4-BE49-F238E27FC236}">
                <a16:creationId xmlns:a16="http://schemas.microsoft.com/office/drawing/2014/main" id="{FC92CC5E-027D-4BBF-BC15-5C44721A5A72}"/>
              </a:ext>
            </a:extLst>
          </p:cNvPr>
          <p:cNvSpPr>
            <a:spLocks/>
          </p:cNvSpPr>
          <p:nvPr/>
        </p:nvSpPr>
        <p:spPr bwMode="auto">
          <a:xfrm>
            <a:off x="5280025" y="4392613"/>
            <a:ext cx="49213" cy="50800"/>
          </a:xfrm>
          <a:custGeom>
            <a:avLst/>
            <a:gdLst>
              <a:gd name="T0" fmla="*/ 37 w 37"/>
              <a:gd name="T1" fmla="*/ 19 h 37"/>
              <a:gd name="T2" fmla="*/ 0 w 37"/>
              <a:gd name="T3" fmla="*/ 12 h 37"/>
              <a:gd name="T4" fmla="*/ 37 w 37"/>
              <a:gd name="T5" fmla="*/ 19 h 37"/>
            </a:gdLst>
            <a:ahLst/>
            <a:cxnLst>
              <a:cxn ang="0">
                <a:pos x="T0" y="T1"/>
              </a:cxn>
              <a:cxn ang="0">
                <a:pos x="T2" y="T3"/>
              </a:cxn>
              <a:cxn ang="0">
                <a:pos x="T4" y="T5"/>
              </a:cxn>
            </a:cxnLst>
            <a:rect l="0" t="0" r="r" b="b"/>
            <a:pathLst>
              <a:path w="37" h="37">
                <a:moveTo>
                  <a:pt x="37" y="19"/>
                </a:moveTo>
                <a:cubicBezTo>
                  <a:pt x="24" y="37"/>
                  <a:pt x="16" y="35"/>
                  <a:pt x="0" y="12"/>
                </a:cubicBezTo>
                <a:cubicBezTo>
                  <a:pt x="13" y="0"/>
                  <a:pt x="14" y="0"/>
                  <a:pt x="37" y="1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4" name="Freeform 300">
            <a:extLst>
              <a:ext uri="{FF2B5EF4-FFF2-40B4-BE49-F238E27FC236}">
                <a16:creationId xmlns:a16="http://schemas.microsoft.com/office/drawing/2014/main" id="{A550C170-03F5-446A-8B33-725367DF2BE8}"/>
              </a:ext>
            </a:extLst>
          </p:cNvPr>
          <p:cNvSpPr>
            <a:spLocks/>
          </p:cNvSpPr>
          <p:nvPr/>
        </p:nvSpPr>
        <p:spPr bwMode="auto">
          <a:xfrm>
            <a:off x="3836988" y="2309813"/>
            <a:ext cx="47625" cy="33337"/>
          </a:xfrm>
          <a:custGeom>
            <a:avLst/>
            <a:gdLst>
              <a:gd name="T0" fmla="*/ 3 w 35"/>
              <a:gd name="T1" fmla="*/ 24 h 24"/>
              <a:gd name="T2" fmla="*/ 35 w 35"/>
              <a:gd name="T3" fmla="*/ 2 h 24"/>
              <a:gd name="T4" fmla="*/ 3 w 35"/>
              <a:gd name="T5" fmla="*/ 24 h 24"/>
            </a:gdLst>
            <a:ahLst/>
            <a:cxnLst>
              <a:cxn ang="0">
                <a:pos x="T0" y="T1"/>
              </a:cxn>
              <a:cxn ang="0">
                <a:pos x="T2" y="T3"/>
              </a:cxn>
              <a:cxn ang="0">
                <a:pos x="T4" y="T5"/>
              </a:cxn>
            </a:cxnLst>
            <a:rect l="0" t="0" r="r" b="b"/>
            <a:pathLst>
              <a:path w="35" h="24">
                <a:moveTo>
                  <a:pt x="3" y="24"/>
                </a:moveTo>
                <a:cubicBezTo>
                  <a:pt x="0" y="1"/>
                  <a:pt x="3" y="0"/>
                  <a:pt x="35" y="2"/>
                </a:cubicBezTo>
                <a:cubicBezTo>
                  <a:pt x="33" y="21"/>
                  <a:pt x="30" y="24"/>
                  <a:pt x="3" y="2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5" name="Freeform 301">
            <a:extLst>
              <a:ext uri="{FF2B5EF4-FFF2-40B4-BE49-F238E27FC236}">
                <a16:creationId xmlns:a16="http://schemas.microsoft.com/office/drawing/2014/main" id="{8AE5954A-B34B-4FD7-BEB9-26A883AEA889}"/>
              </a:ext>
            </a:extLst>
          </p:cNvPr>
          <p:cNvSpPr>
            <a:spLocks/>
          </p:cNvSpPr>
          <p:nvPr/>
        </p:nvSpPr>
        <p:spPr bwMode="auto">
          <a:xfrm>
            <a:off x="3873500" y="2133600"/>
            <a:ext cx="50800" cy="39687"/>
          </a:xfrm>
          <a:custGeom>
            <a:avLst/>
            <a:gdLst>
              <a:gd name="T0" fmla="*/ 0 w 37"/>
              <a:gd name="T1" fmla="*/ 25 h 29"/>
              <a:gd name="T2" fmla="*/ 37 w 37"/>
              <a:gd name="T3" fmla="*/ 9 h 29"/>
              <a:gd name="T4" fmla="*/ 0 w 37"/>
              <a:gd name="T5" fmla="*/ 25 h 29"/>
            </a:gdLst>
            <a:ahLst/>
            <a:cxnLst>
              <a:cxn ang="0">
                <a:pos x="T0" y="T1"/>
              </a:cxn>
              <a:cxn ang="0">
                <a:pos x="T2" y="T3"/>
              </a:cxn>
              <a:cxn ang="0">
                <a:pos x="T4" y="T5"/>
              </a:cxn>
            </a:cxnLst>
            <a:rect l="0" t="0" r="r" b="b"/>
            <a:pathLst>
              <a:path w="37" h="29">
                <a:moveTo>
                  <a:pt x="0" y="25"/>
                </a:moveTo>
                <a:cubicBezTo>
                  <a:pt x="12" y="0"/>
                  <a:pt x="12" y="0"/>
                  <a:pt x="37" y="9"/>
                </a:cubicBezTo>
                <a:cubicBezTo>
                  <a:pt x="28" y="28"/>
                  <a:pt x="26" y="29"/>
                  <a:pt x="0" y="2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6" name="Freeform 302">
            <a:extLst>
              <a:ext uri="{FF2B5EF4-FFF2-40B4-BE49-F238E27FC236}">
                <a16:creationId xmlns:a16="http://schemas.microsoft.com/office/drawing/2014/main" id="{AFE05239-E931-469C-9382-C42BF585B712}"/>
              </a:ext>
            </a:extLst>
          </p:cNvPr>
          <p:cNvSpPr>
            <a:spLocks/>
          </p:cNvSpPr>
          <p:nvPr/>
        </p:nvSpPr>
        <p:spPr bwMode="auto">
          <a:xfrm>
            <a:off x="3937000" y="4873625"/>
            <a:ext cx="44450" cy="23812"/>
          </a:xfrm>
          <a:custGeom>
            <a:avLst/>
            <a:gdLst>
              <a:gd name="T0" fmla="*/ 32 w 32"/>
              <a:gd name="T1" fmla="*/ 0 h 17"/>
              <a:gd name="T2" fmla="*/ 32 w 32"/>
              <a:gd name="T3" fmla="*/ 17 h 17"/>
              <a:gd name="T4" fmla="*/ 5 w 32"/>
              <a:gd name="T5" fmla="*/ 17 h 17"/>
              <a:gd name="T6" fmla="*/ 0 w 32"/>
              <a:gd name="T7" fmla="*/ 0 h 17"/>
              <a:gd name="T8" fmla="*/ 32 w 32"/>
              <a:gd name="T9" fmla="*/ 0 h 17"/>
            </a:gdLst>
            <a:ahLst/>
            <a:cxnLst>
              <a:cxn ang="0">
                <a:pos x="T0" y="T1"/>
              </a:cxn>
              <a:cxn ang="0">
                <a:pos x="T2" y="T3"/>
              </a:cxn>
              <a:cxn ang="0">
                <a:pos x="T4" y="T5"/>
              </a:cxn>
              <a:cxn ang="0">
                <a:pos x="T6" y="T7"/>
              </a:cxn>
              <a:cxn ang="0">
                <a:pos x="T8" y="T9"/>
              </a:cxn>
            </a:cxnLst>
            <a:rect l="0" t="0" r="r" b="b"/>
            <a:pathLst>
              <a:path w="32" h="17">
                <a:moveTo>
                  <a:pt x="32" y="0"/>
                </a:moveTo>
                <a:cubicBezTo>
                  <a:pt x="32" y="6"/>
                  <a:pt x="32" y="11"/>
                  <a:pt x="32" y="17"/>
                </a:cubicBezTo>
                <a:cubicBezTo>
                  <a:pt x="24" y="17"/>
                  <a:pt x="15" y="17"/>
                  <a:pt x="5" y="17"/>
                </a:cubicBezTo>
                <a:cubicBezTo>
                  <a:pt x="3" y="12"/>
                  <a:pt x="2" y="6"/>
                  <a:pt x="0" y="0"/>
                </a:cubicBezTo>
                <a:cubicBezTo>
                  <a:pt x="11" y="0"/>
                  <a:pt x="21" y="0"/>
                  <a:pt x="3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7" name="Freeform 303">
            <a:extLst>
              <a:ext uri="{FF2B5EF4-FFF2-40B4-BE49-F238E27FC236}">
                <a16:creationId xmlns:a16="http://schemas.microsoft.com/office/drawing/2014/main" id="{00682934-0A04-4D86-9A0B-6EACDB1C6FBE}"/>
              </a:ext>
            </a:extLst>
          </p:cNvPr>
          <p:cNvSpPr>
            <a:spLocks/>
          </p:cNvSpPr>
          <p:nvPr/>
        </p:nvSpPr>
        <p:spPr bwMode="auto">
          <a:xfrm>
            <a:off x="669925" y="1389063"/>
            <a:ext cx="25400" cy="50800"/>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8" name="Freeform 304">
            <a:extLst>
              <a:ext uri="{FF2B5EF4-FFF2-40B4-BE49-F238E27FC236}">
                <a16:creationId xmlns:a16="http://schemas.microsoft.com/office/drawing/2014/main" id="{653E5983-423E-4592-9061-02DD6F605458}"/>
              </a:ext>
            </a:extLst>
          </p:cNvPr>
          <p:cNvSpPr>
            <a:spLocks/>
          </p:cNvSpPr>
          <p:nvPr/>
        </p:nvSpPr>
        <p:spPr bwMode="auto">
          <a:xfrm>
            <a:off x="3108325" y="2549525"/>
            <a:ext cx="46038" cy="42862"/>
          </a:xfrm>
          <a:custGeom>
            <a:avLst/>
            <a:gdLst>
              <a:gd name="T0" fmla="*/ 11 w 34"/>
              <a:gd name="T1" fmla="*/ 0 h 32"/>
              <a:gd name="T2" fmla="*/ 34 w 34"/>
              <a:gd name="T3" fmla="*/ 13 h 32"/>
              <a:gd name="T4" fmla="*/ 25 w 34"/>
              <a:gd name="T5" fmla="*/ 32 h 32"/>
              <a:gd name="T6" fmla="*/ 0 w 34"/>
              <a:gd name="T7" fmla="*/ 19 h 32"/>
              <a:gd name="T8" fmla="*/ 11 w 34"/>
              <a:gd name="T9" fmla="*/ 0 h 32"/>
            </a:gdLst>
            <a:ahLst/>
            <a:cxnLst>
              <a:cxn ang="0">
                <a:pos x="T0" y="T1"/>
              </a:cxn>
              <a:cxn ang="0">
                <a:pos x="T2" y="T3"/>
              </a:cxn>
              <a:cxn ang="0">
                <a:pos x="T4" y="T5"/>
              </a:cxn>
              <a:cxn ang="0">
                <a:pos x="T6" y="T7"/>
              </a:cxn>
              <a:cxn ang="0">
                <a:pos x="T8" y="T9"/>
              </a:cxn>
            </a:cxnLst>
            <a:rect l="0" t="0" r="r" b="b"/>
            <a:pathLst>
              <a:path w="34" h="32">
                <a:moveTo>
                  <a:pt x="11" y="0"/>
                </a:moveTo>
                <a:cubicBezTo>
                  <a:pt x="19" y="4"/>
                  <a:pt x="26" y="8"/>
                  <a:pt x="34" y="13"/>
                </a:cubicBezTo>
                <a:cubicBezTo>
                  <a:pt x="31" y="19"/>
                  <a:pt x="28" y="25"/>
                  <a:pt x="25" y="32"/>
                </a:cubicBezTo>
                <a:cubicBezTo>
                  <a:pt x="17" y="28"/>
                  <a:pt x="9" y="24"/>
                  <a:pt x="0" y="19"/>
                </a:cubicBezTo>
                <a:cubicBezTo>
                  <a:pt x="4" y="12"/>
                  <a:pt x="7" y="6"/>
                  <a:pt x="11"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39" name="Freeform 305">
            <a:extLst>
              <a:ext uri="{FF2B5EF4-FFF2-40B4-BE49-F238E27FC236}">
                <a16:creationId xmlns:a16="http://schemas.microsoft.com/office/drawing/2014/main" id="{8244EBB3-0B57-4666-9F70-4FAB62C68D8A}"/>
              </a:ext>
            </a:extLst>
          </p:cNvPr>
          <p:cNvSpPr>
            <a:spLocks/>
          </p:cNvSpPr>
          <p:nvPr/>
        </p:nvSpPr>
        <p:spPr bwMode="auto">
          <a:xfrm>
            <a:off x="2125663" y="2335213"/>
            <a:ext cx="38100" cy="22225"/>
          </a:xfrm>
          <a:custGeom>
            <a:avLst/>
            <a:gdLst>
              <a:gd name="T0" fmla="*/ 0 w 28"/>
              <a:gd name="T1" fmla="*/ 17 h 17"/>
              <a:gd name="T2" fmla="*/ 0 w 28"/>
              <a:gd name="T3" fmla="*/ 0 h 17"/>
              <a:gd name="T4" fmla="*/ 28 w 28"/>
              <a:gd name="T5" fmla="*/ 0 h 17"/>
              <a:gd name="T6" fmla="*/ 28 w 28"/>
              <a:gd name="T7" fmla="*/ 17 h 17"/>
              <a:gd name="T8" fmla="*/ 0 w 28"/>
              <a:gd name="T9" fmla="*/ 17 h 17"/>
            </a:gdLst>
            <a:ahLst/>
            <a:cxnLst>
              <a:cxn ang="0">
                <a:pos x="T0" y="T1"/>
              </a:cxn>
              <a:cxn ang="0">
                <a:pos x="T2" y="T3"/>
              </a:cxn>
              <a:cxn ang="0">
                <a:pos x="T4" y="T5"/>
              </a:cxn>
              <a:cxn ang="0">
                <a:pos x="T6" y="T7"/>
              </a:cxn>
              <a:cxn ang="0">
                <a:pos x="T8" y="T9"/>
              </a:cxn>
            </a:cxnLst>
            <a:rect l="0" t="0" r="r" b="b"/>
            <a:pathLst>
              <a:path w="28" h="17">
                <a:moveTo>
                  <a:pt x="0" y="17"/>
                </a:moveTo>
                <a:cubicBezTo>
                  <a:pt x="0" y="11"/>
                  <a:pt x="0" y="6"/>
                  <a:pt x="0" y="0"/>
                </a:cubicBezTo>
                <a:cubicBezTo>
                  <a:pt x="9" y="0"/>
                  <a:pt x="18" y="0"/>
                  <a:pt x="28" y="0"/>
                </a:cubicBezTo>
                <a:cubicBezTo>
                  <a:pt x="28" y="6"/>
                  <a:pt x="28" y="11"/>
                  <a:pt x="28" y="17"/>
                </a:cubicBezTo>
                <a:cubicBezTo>
                  <a:pt x="19" y="17"/>
                  <a:pt x="11" y="17"/>
                  <a:pt x="0" y="1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0" name="Freeform 306">
            <a:extLst>
              <a:ext uri="{FF2B5EF4-FFF2-40B4-BE49-F238E27FC236}">
                <a16:creationId xmlns:a16="http://schemas.microsoft.com/office/drawing/2014/main" id="{D7C83A12-B0A7-47C2-9CBD-F51211C8F3D8}"/>
              </a:ext>
            </a:extLst>
          </p:cNvPr>
          <p:cNvSpPr>
            <a:spLocks/>
          </p:cNvSpPr>
          <p:nvPr/>
        </p:nvSpPr>
        <p:spPr bwMode="auto">
          <a:xfrm>
            <a:off x="1803400" y="2335213"/>
            <a:ext cx="38100" cy="22225"/>
          </a:xfrm>
          <a:custGeom>
            <a:avLst/>
            <a:gdLst>
              <a:gd name="T0" fmla="*/ 28 w 28"/>
              <a:gd name="T1" fmla="*/ 0 h 17"/>
              <a:gd name="T2" fmla="*/ 28 w 28"/>
              <a:gd name="T3" fmla="*/ 17 h 17"/>
              <a:gd name="T4" fmla="*/ 1 w 28"/>
              <a:gd name="T5" fmla="*/ 17 h 17"/>
              <a:gd name="T6" fmla="*/ 0 w 28"/>
              <a:gd name="T7" fmla="*/ 0 h 17"/>
              <a:gd name="T8" fmla="*/ 28 w 28"/>
              <a:gd name="T9" fmla="*/ 0 h 17"/>
            </a:gdLst>
            <a:ahLst/>
            <a:cxnLst>
              <a:cxn ang="0">
                <a:pos x="T0" y="T1"/>
              </a:cxn>
              <a:cxn ang="0">
                <a:pos x="T2" y="T3"/>
              </a:cxn>
              <a:cxn ang="0">
                <a:pos x="T4" y="T5"/>
              </a:cxn>
              <a:cxn ang="0">
                <a:pos x="T6" y="T7"/>
              </a:cxn>
              <a:cxn ang="0">
                <a:pos x="T8" y="T9"/>
              </a:cxn>
            </a:cxnLst>
            <a:rect l="0" t="0" r="r" b="b"/>
            <a:pathLst>
              <a:path w="28" h="17">
                <a:moveTo>
                  <a:pt x="28" y="0"/>
                </a:moveTo>
                <a:cubicBezTo>
                  <a:pt x="28" y="6"/>
                  <a:pt x="28" y="11"/>
                  <a:pt x="28" y="17"/>
                </a:cubicBezTo>
                <a:cubicBezTo>
                  <a:pt x="19" y="17"/>
                  <a:pt x="11" y="17"/>
                  <a:pt x="1" y="17"/>
                </a:cubicBezTo>
                <a:cubicBezTo>
                  <a:pt x="0" y="12"/>
                  <a:pt x="0" y="6"/>
                  <a:pt x="0" y="0"/>
                </a:cubicBezTo>
                <a:cubicBezTo>
                  <a:pt x="10" y="0"/>
                  <a:pt x="18" y="0"/>
                  <a:pt x="28"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1" name="Freeform 307">
            <a:extLst>
              <a:ext uri="{FF2B5EF4-FFF2-40B4-BE49-F238E27FC236}">
                <a16:creationId xmlns:a16="http://schemas.microsoft.com/office/drawing/2014/main" id="{2F942A89-F333-41D4-9C1D-F5DFFA04D227}"/>
              </a:ext>
            </a:extLst>
          </p:cNvPr>
          <p:cNvSpPr>
            <a:spLocks/>
          </p:cNvSpPr>
          <p:nvPr/>
        </p:nvSpPr>
        <p:spPr bwMode="auto">
          <a:xfrm>
            <a:off x="1839913" y="1084263"/>
            <a:ext cx="36513" cy="38100"/>
          </a:xfrm>
          <a:custGeom>
            <a:avLst/>
            <a:gdLst>
              <a:gd name="T0" fmla="*/ 25 w 28"/>
              <a:gd name="T1" fmla="*/ 0 h 28"/>
              <a:gd name="T2" fmla="*/ 4 w 28"/>
              <a:gd name="T3" fmla="*/ 28 h 28"/>
              <a:gd name="T4" fmla="*/ 25 w 28"/>
              <a:gd name="T5" fmla="*/ 0 h 28"/>
            </a:gdLst>
            <a:ahLst/>
            <a:cxnLst>
              <a:cxn ang="0">
                <a:pos x="T0" y="T1"/>
              </a:cxn>
              <a:cxn ang="0">
                <a:pos x="T2" y="T3"/>
              </a:cxn>
              <a:cxn ang="0">
                <a:pos x="T4" y="T5"/>
              </a:cxn>
            </a:cxnLst>
            <a:rect l="0" t="0" r="r" b="b"/>
            <a:pathLst>
              <a:path w="28" h="28">
                <a:moveTo>
                  <a:pt x="25" y="0"/>
                </a:moveTo>
                <a:cubicBezTo>
                  <a:pt x="28" y="21"/>
                  <a:pt x="23" y="27"/>
                  <a:pt x="4" y="28"/>
                </a:cubicBezTo>
                <a:cubicBezTo>
                  <a:pt x="0" y="8"/>
                  <a:pt x="4" y="4"/>
                  <a:pt x="25"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2" name="Freeform 308">
            <a:extLst>
              <a:ext uri="{FF2B5EF4-FFF2-40B4-BE49-F238E27FC236}">
                <a16:creationId xmlns:a16="http://schemas.microsoft.com/office/drawing/2014/main" id="{CAA407D2-5EEE-4134-9731-B3A403AF3B00}"/>
              </a:ext>
            </a:extLst>
          </p:cNvPr>
          <p:cNvSpPr>
            <a:spLocks/>
          </p:cNvSpPr>
          <p:nvPr/>
        </p:nvSpPr>
        <p:spPr bwMode="auto">
          <a:xfrm>
            <a:off x="2033588" y="1069975"/>
            <a:ext cx="36513" cy="36512"/>
          </a:xfrm>
          <a:custGeom>
            <a:avLst/>
            <a:gdLst>
              <a:gd name="T0" fmla="*/ 23 w 27"/>
              <a:gd name="T1" fmla="*/ 27 h 27"/>
              <a:gd name="T2" fmla="*/ 2 w 27"/>
              <a:gd name="T3" fmla="*/ 1 h 27"/>
              <a:gd name="T4" fmla="*/ 23 w 27"/>
              <a:gd name="T5" fmla="*/ 27 h 27"/>
            </a:gdLst>
            <a:ahLst/>
            <a:cxnLst>
              <a:cxn ang="0">
                <a:pos x="T0" y="T1"/>
              </a:cxn>
              <a:cxn ang="0">
                <a:pos x="T2" y="T3"/>
              </a:cxn>
              <a:cxn ang="0">
                <a:pos x="T4" y="T5"/>
              </a:cxn>
            </a:cxnLst>
            <a:rect l="0" t="0" r="r" b="b"/>
            <a:pathLst>
              <a:path w="27" h="27">
                <a:moveTo>
                  <a:pt x="23" y="27"/>
                </a:moveTo>
                <a:cubicBezTo>
                  <a:pt x="5" y="27"/>
                  <a:pt x="0" y="21"/>
                  <a:pt x="2" y="1"/>
                </a:cubicBezTo>
                <a:cubicBezTo>
                  <a:pt x="21" y="0"/>
                  <a:pt x="27" y="7"/>
                  <a:pt x="23" y="2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3" name="Freeform 309">
            <a:extLst>
              <a:ext uri="{FF2B5EF4-FFF2-40B4-BE49-F238E27FC236}">
                <a16:creationId xmlns:a16="http://schemas.microsoft.com/office/drawing/2014/main" id="{8983ADAA-0496-4240-AD4D-F375F3B2C8BB}"/>
              </a:ext>
            </a:extLst>
          </p:cNvPr>
          <p:cNvSpPr>
            <a:spLocks/>
          </p:cNvSpPr>
          <p:nvPr/>
        </p:nvSpPr>
        <p:spPr bwMode="auto">
          <a:xfrm>
            <a:off x="1900238" y="1069975"/>
            <a:ext cx="36513" cy="36512"/>
          </a:xfrm>
          <a:custGeom>
            <a:avLst/>
            <a:gdLst>
              <a:gd name="T0" fmla="*/ 2 w 27"/>
              <a:gd name="T1" fmla="*/ 28 h 28"/>
              <a:gd name="T2" fmla="*/ 23 w 27"/>
              <a:gd name="T3" fmla="*/ 0 h 28"/>
              <a:gd name="T4" fmla="*/ 2 w 27"/>
              <a:gd name="T5" fmla="*/ 28 h 28"/>
            </a:gdLst>
            <a:ahLst/>
            <a:cxnLst>
              <a:cxn ang="0">
                <a:pos x="T0" y="T1"/>
              </a:cxn>
              <a:cxn ang="0">
                <a:pos x="T2" y="T3"/>
              </a:cxn>
              <a:cxn ang="0">
                <a:pos x="T4" y="T5"/>
              </a:cxn>
            </a:cxnLst>
            <a:rect l="0" t="0" r="r" b="b"/>
            <a:pathLst>
              <a:path w="27" h="28">
                <a:moveTo>
                  <a:pt x="2" y="28"/>
                </a:moveTo>
                <a:cubicBezTo>
                  <a:pt x="0" y="7"/>
                  <a:pt x="4" y="2"/>
                  <a:pt x="23" y="0"/>
                </a:cubicBezTo>
                <a:cubicBezTo>
                  <a:pt x="27" y="20"/>
                  <a:pt x="22" y="27"/>
                  <a:pt x="2" y="2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4" name="Freeform 310">
            <a:extLst>
              <a:ext uri="{FF2B5EF4-FFF2-40B4-BE49-F238E27FC236}">
                <a16:creationId xmlns:a16="http://schemas.microsoft.com/office/drawing/2014/main" id="{AE82AE4E-504F-46BE-BFC0-F79547644EF7}"/>
              </a:ext>
            </a:extLst>
          </p:cNvPr>
          <p:cNvSpPr>
            <a:spLocks/>
          </p:cNvSpPr>
          <p:nvPr/>
        </p:nvSpPr>
        <p:spPr bwMode="auto">
          <a:xfrm>
            <a:off x="2092325" y="1084263"/>
            <a:ext cx="36513" cy="38100"/>
          </a:xfrm>
          <a:custGeom>
            <a:avLst/>
            <a:gdLst>
              <a:gd name="T0" fmla="*/ 3 w 27"/>
              <a:gd name="T1" fmla="*/ 0 h 28"/>
              <a:gd name="T2" fmla="*/ 24 w 27"/>
              <a:gd name="T3" fmla="*/ 28 h 28"/>
              <a:gd name="T4" fmla="*/ 3 w 27"/>
              <a:gd name="T5" fmla="*/ 0 h 28"/>
            </a:gdLst>
            <a:ahLst/>
            <a:cxnLst>
              <a:cxn ang="0">
                <a:pos x="T0" y="T1"/>
              </a:cxn>
              <a:cxn ang="0">
                <a:pos x="T2" y="T3"/>
              </a:cxn>
              <a:cxn ang="0">
                <a:pos x="T4" y="T5"/>
              </a:cxn>
            </a:cxnLst>
            <a:rect l="0" t="0" r="r" b="b"/>
            <a:pathLst>
              <a:path w="27" h="28">
                <a:moveTo>
                  <a:pt x="3" y="0"/>
                </a:moveTo>
                <a:cubicBezTo>
                  <a:pt x="24" y="4"/>
                  <a:pt x="27" y="8"/>
                  <a:pt x="24" y="28"/>
                </a:cubicBezTo>
                <a:cubicBezTo>
                  <a:pt x="5" y="27"/>
                  <a:pt x="0" y="21"/>
                  <a:pt x="3"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5" name="Freeform 311">
            <a:extLst>
              <a:ext uri="{FF2B5EF4-FFF2-40B4-BE49-F238E27FC236}">
                <a16:creationId xmlns:a16="http://schemas.microsoft.com/office/drawing/2014/main" id="{E2FD1598-DBF4-417A-B64B-98E2788E2317}"/>
              </a:ext>
            </a:extLst>
          </p:cNvPr>
          <p:cNvSpPr>
            <a:spLocks/>
          </p:cNvSpPr>
          <p:nvPr/>
        </p:nvSpPr>
        <p:spPr bwMode="auto">
          <a:xfrm>
            <a:off x="1997075" y="4397375"/>
            <a:ext cx="38100" cy="22225"/>
          </a:xfrm>
          <a:custGeom>
            <a:avLst/>
            <a:gdLst>
              <a:gd name="T0" fmla="*/ 29 w 29"/>
              <a:gd name="T1" fmla="*/ 17 h 17"/>
              <a:gd name="T2" fmla="*/ 1 w 29"/>
              <a:gd name="T3" fmla="*/ 17 h 17"/>
              <a:gd name="T4" fmla="*/ 0 w 29"/>
              <a:gd name="T5" fmla="*/ 0 h 17"/>
              <a:gd name="T6" fmla="*/ 29 w 29"/>
              <a:gd name="T7" fmla="*/ 0 h 17"/>
              <a:gd name="T8" fmla="*/ 29 w 29"/>
              <a:gd name="T9" fmla="*/ 17 h 17"/>
            </a:gdLst>
            <a:ahLst/>
            <a:cxnLst>
              <a:cxn ang="0">
                <a:pos x="T0" y="T1"/>
              </a:cxn>
              <a:cxn ang="0">
                <a:pos x="T2" y="T3"/>
              </a:cxn>
              <a:cxn ang="0">
                <a:pos x="T4" y="T5"/>
              </a:cxn>
              <a:cxn ang="0">
                <a:pos x="T6" y="T7"/>
              </a:cxn>
              <a:cxn ang="0">
                <a:pos x="T8" y="T9"/>
              </a:cxn>
            </a:cxnLst>
            <a:rect l="0" t="0" r="r" b="b"/>
            <a:pathLst>
              <a:path w="29" h="17">
                <a:moveTo>
                  <a:pt x="29" y="17"/>
                </a:moveTo>
                <a:cubicBezTo>
                  <a:pt x="19" y="17"/>
                  <a:pt x="11" y="17"/>
                  <a:pt x="1" y="17"/>
                </a:cubicBezTo>
                <a:cubicBezTo>
                  <a:pt x="1" y="12"/>
                  <a:pt x="1" y="7"/>
                  <a:pt x="0" y="0"/>
                </a:cubicBezTo>
                <a:cubicBezTo>
                  <a:pt x="10" y="0"/>
                  <a:pt x="19" y="0"/>
                  <a:pt x="29" y="0"/>
                </a:cubicBezTo>
                <a:cubicBezTo>
                  <a:pt x="29" y="5"/>
                  <a:pt x="29" y="11"/>
                  <a:pt x="29" y="1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6" name="Freeform 312">
            <a:extLst>
              <a:ext uri="{FF2B5EF4-FFF2-40B4-BE49-F238E27FC236}">
                <a16:creationId xmlns:a16="http://schemas.microsoft.com/office/drawing/2014/main" id="{5F927294-72E7-4172-B82F-C3ACDBB7A652}"/>
              </a:ext>
            </a:extLst>
          </p:cNvPr>
          <p:cNvSpPr>
            <a:spLocks/>
          </p:cNvSpPr>
          <p:nvPr/>
        </p:nvSpPr>
        <p:spPr bwMode="auto">
          <a:xfrm>
            <a:off x="1870075" y="4397375"/>
            <a:ext cx="36513" cy="22225"/>
          </a:xfrm>
          <a:custGeom>
            <a:avLst/>
            <a:gdLst>
              <a:gd name="T0" fmla="*/ 0 w 27"/>
              <a:gd name="T1" fmla="*/ 0 h 17"/>
              <a:gd name="T2" fmla="*/ 27 w 27"/>
              <a:gd name="T3" fmla="*/ 0 h 17"/>
              <a:gd name="T4" fmla="*/ 27 w 27"/>
              <a:gd name="T5" fmla="*/ 17 h 17"/>
              <a:gd name="T6" fmla="*/ 0 w 27"/>
              <a:gd name="T7" fmla="*/ 17 h 17"/>
              <a:gd name="T8" fmla="*/ 0 w 27"/>
              <a:gd name="T9" fmla="*/ 0 h 17"/>
            </a:gdLst>
            <a:ahLst/>
            <a:cxnLst>
              <a:cxn ang="0">
                <a:pos x="T0" y="T1"/>
              </a:cxn>
              <a:cxn ang="0">
                <a:pos x="T2" y="T3"/>
              </a:cxn>
              <a:cxn ang="0">
                <a:pos x="T4" y="T5"/>
              </a:cxn>
              <a:cxn ang="0">
                <a:pos x="T6" y="T7"/>
              </a:cxn>
              <a:cxn ang="0">
                <a:pos x="T8" y="T9"/>
              </a:cxn>
            </a:cxnLst>
            <a:rect l="0" t="0" r="r" b="b"/>
            <a:pathLst>
              <a:path w="27" h="17">
                <a:moveTo>
                  <a:pt x="0" y="0"/>
                </a:moveTo>
                <a:cubicBezTo>
                  <a:pt x="9" y="0"/>
                  <a:pt x="18" y="0"/>
                  <a:pt x="27" y="0"/>
                </a:cubicBezTo>
                <a:cubicBezTo>
                  <a:pt x="27" y="6"/>
                  <a:pt x="27" y="11"/>
                  <a:pt x="27" y="17"/>
                </a:cubicBezTo>
                <a:cubicBezTo>
                  <a:pt x="18" y="17"/>
                  <a:pt x="9" y="17"/>
                  <a:pt x="0" y="17"/>
                </a:cubicBezTo>
                <a:cubicBezTo>
                  <a:pt x="0" y="12"/>
                  <a:pt x="0" y="7"/>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7" name="Freeform 313">
            <a:extLst>
              <a:ext uri="{FF2B5EF4-FFF2-40B4-BE49-F238E27FC236}">
                <a16:creationId xmlns:a16="http://schemas.microsoft.com/office/drawing/2014/main" id="{3EC170AC-7916-442E-B15D-472A10871F03}"/>
              </a:ext>
            </a:extLst>
          </p:cNvPr>
          <p:cNvSpPr>
            <a:spLocks/>
          </p:cNvSpPr>
          <p:nvPr/>
        </p:nvSpPr>
        <p:spPr bwMode="auto">
          <a:xfrm>
            <a:off x="1933575" y="4397375"/>
            <a:ext cx="38100" cy="22225"/>
          </a:xfrm>
          <a:custGeom>
            <a:avLst/>
            <a:gdLst>
              <a:gd name="T0" fmla="*/ 28 w 28"/>
              <a:gd name="T1" fmla="*/ 0 h 17"/>
              <a:gd name="T2" fmla="*/ 28 w 28"/>
              <a:gd name="T3" fmla="*/ 17 h 17"/>
              <a:gd name="T4" fmla="*/ 0 w 28"/>
              <a:gd name="T5" fmla="*/ 17 h 17"/>
              <a:gd name="T6" fmla="*/ 0 w 28"/>
              <a:gd name="T7" fmla="*/ 0 h 17"/>
              <a:gd name="T8" fmla="*/ 28 w 28"/>
              <a:gd name="T9" fmla="*/ 0 h 17"/>
            </a:gdLst>
            <a:ahLst/>
            <a:cxnLst>
              <a:cxn ang="0">
                <a:pos x="T0" y="T1"/>
              </a:cxn>
              <a:cxn ang="0">
                <a:pos x="T2" y="T3"/>
              </a:cxn>
              <a:cxn ang="0">
                <a:pos x="T4" y="T5"/>
              </a:cxn>
              <a:cxn ang="0">
                <a:pos x="T6" y="T7"/>
              </a:cxn>
              <a:cxn ang="0">
                <a:pos x="T8" y="T9"/>
              </a:cxn>
            </a:cxnLst>
            <a:rect l="0" t="0" r="r" b="b"/>
            <a:pathLst>
              <a:path w="28" h="17">
                <a:moveTo>
                  <a:pt x="28" y="0"/>
                </a:moveTo>
                <a:cubicBezTo>
                  <a:pt x="28" y="6"/>
                  <a:pt x="28" y="11"/>
                  <a:pt x="28" y="17"/>
                </a:cubicBezTo>
                <a:cubicBezTo>
                  <a:pt x="19" y="17"/>
                  <a:pt x="10" y="17"/>
                  <a:pt x="0" y="17"/>
                </a:cubicBezTo>
                <a:cubicBezTo>
                  <a:pt x="0" y="12"/>
                  <a:pt x="0" y="7"/>
                  <a:pt x="0" y="0"/>
                </a:cubicBezTo>
                <a:cubicBezTo>
                  <a:pt x="9" y="0"/>
                  <a:pt x="18" y="0"/>
                  <a:pt x="28"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8" name="Freeform 314">
            <a:extLst>
              <a:ext uri="{FF2B5EF4-FFF2-40B4-BE49-F238E27FC236}">
                <a16:creationId xmlns:a16="http://schemas.microsoft.com/office/drawing/2014/main" id="{1AE002B6-DAF9-4ED2-A4F6-374041B693A7}"/>
              </a:ext>
            </a:extLst>
          </p:cNvPr>
          <p:cNvSpPr>
            <a:spLocks/>
          </p:cNvSpPr>
          <p:nvPr/>
        </p:nvSpPr>
        <p:spPr bwMode="auto">
          <a:xfrm>
            <a:off x="2063750" y="4397375"/>
            <a:ext cx="36513" cy="22225"/>
          </a:xfrm>
          <a:custGeom>
            <a:avLst/>
            <a:gdLst>
              <a:gd name="T0" fmla="*/ 27 w 27"/>
              <a:gd name="T1" fmla="*/ 0 h 17"/>
              <a:gd name="T2" fmla="*/ 27 w 27"/>
              <a:gd name="T3" fmla="*/ 17 h 17"/>
              <a:gd name="T4" fmla="*/ 0 w 27"/>
              <a:gd name="T5" fmla="*/ 17 h 17"/>
              <a:gd name="T6" fmla="*/ 0 w 27"/>
              <a:gd name="T7" fmla="*/ 0 h 17"/>
              <a:gd name="T8" fmla="*/ 27 w 27"/>
              <a:gd name="T9" fmla="*/ 0 h 17"/>
            </a:gdLst>
            <a:ahLst/>
            <a:cxnLst>
              <a:cxn ang="0">
                <a:pos x="T0" y="T1"/>
              </a:cxn>
              <a:cxn ang="0">
                <a:pos x="T2" y="T3"/>
              </a:cxn>
              <a:cxn ang="0">
                <a:pos x="T4" y="T5"/>
              </a:cxn>
              <a:cxn ang="0">
                <a:pos x="T6" y="T7"/>
              </a:cxn>
              <a:cxn ang="0">
                <a:pos x="T8" y="T9"/>
              </a:cxn>
            </a:cxnLst>
            <a:rect l="0" t="0" r="r" b="b"/>
            <a:pathLst>
              <a:path w="27" h="17">
                <a:moveTo>
                  <a:pt x="27" y="0"/>
                </a:moveTo>
                <a:cubicBezTo>
                  <a:pt x="27" y="7"/>
                  <a:pt x="27" y="11"/>
                  <a:pt x="27" y="17"/>
                </a:cubicBezTo>
                <a:cubicBezTo>
                  <a:pt x="18" y="17"/>
                  <a:pt x="9" y="17"/>
                  <a:pt x="0" y="17"/>
                </a:cubicBezTo>
                <a:cubicBezTo>
                  <a:pt x="0" y="12"/>
                  <a:pt x="0" y="6"/>
                  <a:pt x="0" y="0"/>
                </a:cubicBezTo>
                <a:cubicBezTo>
                  <a:pt x="9" y="0"/>
                  <a:pt x="17" y="0"/>
                  <a:pt x="2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49" name="Freeform 315">
            <a:extLst>
              <a:ext uri="{FF2B5EF4-FFF2-40B4-BE49-F238E27FC236}">
                <a16:creationId xmlns:a16="http://schemas.microsoft.com/office/drawing/2014/main" id="{61B8F281-2CE7-40DC-B94C-74C5EB0C29AC}"/>
              </a:ext>
            </a:extLst>
          </p:cNvPr>
          <p:cNvSpPr>
            <a:spLocks/>
          </p:cNvSpPr>
          <p:nvPr/>
        </p:nvSpPr>
        <p:spPr bwMode="auto">
          <a:xfrm>
            <a:off x="963613" y="4918075"/>
            <a:ext cx="25400" cy="30162"/>
          </a:xfrm>
          <a:custGeom>
            <a:avLst/>
            <a:gdLst>
              <a:gd name="T0" fmla="*/ 0 w 18"/>
              <a:gd name="T1" fmla="*/ 0 h 22"/>
              <a:gd name="T2" fmla="*/ 18 w 18"/>
              <a:gd name="T3" fmla="*/ 0 h 22"/>
              <a:gd name="T4" fmla="*/ 18 w 18"/>
              <a:gd name="T5" fmla="*/ 22 h 22"/>
              <a:gd name="T6" fmla="*/ 0 w 18"/>
              <a:gd name="T7" fmla="*/ 22 h 22"/>
              <a:gd name="T8" fmla="*/ 0 w 18"/>
              <a:gd name="T9" fmla="*/ 0 h 22"/>
            </a:gdLst>
            <a:ahLst/>
            <a:cxnLst>
              <a:cxn ang="0">
                <a:pos x="T0" y="T1"/>
              </a:cxn>
              <a:cxn ang="0">
                <a:pos x="T2" y="T3"/>
              </a:cxn>
              <a:cxn ang="0">
                <a:pos x="T4" y="T5"/>
              </a:cxn>
              <a:cxn ang="0">
                <a:pos x="T6" y="T7"/>
              </a:cxn>
              <a:cxn ang="0">
                <a:pos x="T8" y="T9"/>
              </a:cxn>
            </a:cxnLst>
            <a:rect l="0" t="0" r="r" b="b"/>
            <a:pathLst>
              <a:path w="18" h="22">
                <a:moveTo>
                  <a:pt x="0" y="0"/>
                </a:moveTo>
                <a:cubicBezTo>
                  <a:pt x="6" y="0"/>
                  <a:pt x="11" y="0"/>
                  <a:pt x="18" y="0"/>
                </a:cubicBezTo>
                <a:cubicBezTo>
                  <a:pt x="18" y="7"/>
                  <a:pt x="18" y="14"/>
                  <a:pt x="18" y="22"/>
                </a:cubicBezTo>
                <a:cubicBezTo>
                  <a:pt x="12" y="22"/>
                  <a:pt x="7" y="22"/>
                  <a:pt x="0" y="22"/>
                </a:cubicBezTo>
                <a:cubicBezTo>
                  <a:pt x="0" y="16"/>
                  <a:pt x="0" y="9"/>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0" name="Freeform 316">
            <a:extLst>
              <a:ext uri="{FF2B5EF4-FFF2-40B4-BE49-F238E27FC236}">
                <a16:creationId xmlns:a16="http://schemas.microsoft.com/office/drawing/2014/main" id="{3CC28A6C-0E5A-4404-80C8-C9230412FD77}"/>
              </a:ext>
            </a:extLst>
          </p:cNvPr>
          <p:cNvSpPr>
            <a:spLocks/>
          </p:cNvSpPr>
          <p:nvPr/>
        </p:nvSpPr>
        <p:spPr bwMode="auto">
          <a:xfrm>
            <a:off x="615950" y="4919663"/>
            <a:ext cx="23813" cy="28575"/>
          </a:xfrm>
          <a:custGeom>
            <a:avLst/>
            <a:gdLst>
              <a:gd name="T0" fmla="*/ 18 w 18"/>
              <a:gd name="T1" fmla="*/ 0 h 21"/>
              <a:gd name="T2" fmla="*/ 18 w 18"/>
              <a:gd name="T3" fmla="*/ 21 h 21"/>
              <a:gd name="T4" fmla="*/ 0 w 18"/>
              <a:gd name="T5" fmla="*/ 21 h 21"/>
              <a:gd name="T6" fmla="*/ 0 w 18"/>
              <a:gd name="T7" fmla="*/ 0 h 21"/>
              <a:gd name="T8" fmla="*/ 18 w 18"/>
              <a:gd name="T9" fmla="*/ 0 h 21"/>
            </a:gdLst>
            <a:ahLst/>
            <a:cxnLst>
              <a:cxn ang="0">
                <a:pos x="T0" y="T1"/>
              </a:cxn>
              <a:cxn ang="0">
                <a:pos x="T2" y="T3"/>
              </a:cxn>
              <a:cxn ang="0">
                <a:pos x="T4" y="T5"/>
              </a:cxn>
              <a:cxn ang="0">
                <a:pos x="T6" y="T7"/>
              </a:cxn>
              <a:cxn ang="0">
                <a:pos x="T8" y="T9"/>
              </a:cxn>
            </a:cxnLst>
            <a:rect l="0" t="0" r="r" b="b"/>
            <a:pathLst>
              <a:path w="18" h="21">
                <a:moveTo>
                  <a:pt x="18" y="0"/>
                </a:moveTo>
                <a:cubicBezTo>
                  <a:pt x="18" y="8"/>
                  <a:pt x="18" y="14"/>
                  <a:pt x="18" y="21"/>
                </a:cubicBezTo>
                <a:cubicBezTo>
                  <a:pt x="12" y="21"/>
                  <a:pt x="7" y="21"/>
                  <a:pt x="0" y="21"/>
                </a:cubicBezTo>
                <a:cubicBezTo>
                  <a:pt x="0" y="14"/>
                  <a:pt x="0" y="7"/>
                  <a:pt x="0" y="0"/>
                </a:cubicBezTo>
                <a:cubicBezTo>
                  <a:pt x="6" y="0"/>
                  <a:pt x="12" y="0"/>
                  <a:pt x="18"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1" name="Freeform 317">
            <a:extLst>
              <a:ext uri="{FF2B5EF4-FFF2-40B4-BE49-F238E27FC236}">
                <a16:creationId xmlns:a16="http://schemas.microsoft.com/office/drawing/2014/main" id="{5FA53AB7-15A9-4446-8850-5FC12D0B3D0B}"/>
              </a:ext>
            </a:extLst>
          </p:cNvPr>
          <p:cNvSpPr>
            <a:spLocks/>
          </p:cNvSpPr>
          <p:nvPr/>
        </p:nvSpPr>
        <p:spPr bwMode="auto">
          <a:xfrm>
            <a:off x="565150" y="4919663"/>
            <a:ext cx="23813" cy="30162"/>
          </a:xfrm>
          <a:custGeom>
            <a:avLst/>
            <a:gdLst>
              <a:gd name="T0" fmla="*/ 0 w 18"/>
              <a:gd name="T1" fmla="*/ 0 h 22"/>
              <a:gd name="T2" fmla="*/ 18 w 18"/>
              <a:gd name="T3" fmla="*/ 0 h 22"/>
              <a:gd name="T4" fmla="*/ 18 w 18"/>
              <a:gd name="T5" fmla="*/ 22 h 22"/>
              <a:gd name="T6" fmla="*/ 0 w 18"/>
              <a:gd name="T7" fmla="*/ 22 h 22"/>
              <a:gd name="T8" fmla="*/ 0 w 18"/>
              <a:gd name="T9" fmla="*/ 0 h 22"/>
            </a:gdLst>
            <a:ahLst/>
            <a:cxnLst>
              <a:cxn ang="0">
                <a:pos x="T0" y="T1"/>
              </a:cxn>
              <a:cxn ang="0">
                <a:pos x="T2" y="T3"/>
              </a:cxn>
              <a:cxn ang="0">
                <a:pos x="T4" y="T5"/>
              </a:cxn>
              <a:cxn ang="0">
                <a:pos x="T6" y="T7"/>
              </a:cxn>
              <a:cxn ang="0">
                <a:pos x="T8" y="T9"/>
              </a:cxn>
            </a:cxnLst>
            <a:rect l="0" t="0" r="r" b="b"/>
            <a:pathLst>
              <a:path w="18" h="22">
                <a:moveTo>
                  <a:pt x="0" y="0"/>
                </a:moveTo>
                <a:cubicBezTo>
                  <a:pt x="6" y="0"/>
                  <a:pt x="12" y="0"/>
                  <a:pt x="18" y="0"/>
                </a:cubicBezTo>
                <a:cubicBezTo>
                  <a:pt x="18" y="7"/>
                  <a:pt x="18" y="14"/>
                  <a:pt x="18" y="22"/>
                </a:cubicBezTo>
                <a:cubicBezTo>
                  <a:pt x="12" y="22"/>
                  <a:pt x="6" y="22"/>
                  <a:pt x="0" y="22"/>
                </a:cubicBezTo>
                <a:cubicBezTo>
                  <a:pt x="0" y="14"/>
                  <a:pt x="0" y="8"/>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2" name="Freeform 318">
            <a:extLst>
              <a:ext uri="{FF2B5EF4-FFF2-40B4-BE49-F238E27FC236}">
                <a16:creationId xmlns:a16="http://schemas.microsoft.com/office/drawing/2014/main" id="{CA7BE921-F47F-445F-B1F1-DC1968AB5B94}"/>
              </a:ext>
            </a:extLst>
          </p:cNvPr>
          <p:cNvSpPr>
            <a:spLocks/>
          </p:cNvSpPr>
          <p:nvPr/>
        </p:nvSpPr>
        <p:spPr bwMode="auto">
          <a:xfrm>
            <a:off x="1165225" y="4862513"/>
            <a:ext cx="22225" cy="31750"/>
          </a:xfrm>
          <a:custGeom>
            <a:avLst/>
            <a:gdLst>
              <a:gd name="T0" fmla="*/ 0 w 17"/>
              <a:gd name="T1" fmla="*/ 0 h 24"/>
              <a:gd name="T2" fmla="*/ 17 w 17"/>
              <a:gd name="T3" fmla="*/ 0 h 24"/>
              <a:gd name="T4" fmla="*/ 17 w 17"/>
              <a:gd name="T5" fmla="*/ 22 h 24"/>
              <a:gd name="T6" fmla="*/ 0 w 17"/>
              <a:gd name="T7" fmla="*/ 24 h 24"/>
              <a:gd name="T8" fmla="*/ 0 w 17"/>
              <a:gd name="T9" fmla="*/ 0 h 24"/>
            </a:gdLst>
            <a:ahLst/>
            <a:cxnLst>
              <a:cxn ang="0">
                <a:pos x="T0" y="T1"/>
              </a:cxn>
              <a:cxn ang="0">
                <a:pos x="T2" y="T3"/>
              </a:cxn>
              <a:cxn ang="0">
                <a:pos x="T4" y="T5"/>
              </a:cxn>
              <a:cxn ang="0">
                <a:pos x="T6" y="T7"/>
              </a:cxn>
              <a:cxn ang="0">
                <a:pos x="T8" y="T9"/>
              </a:cxn>
            </a:cxnLst>
            <a:rect l="0" t="0" r="r" b="b"/>
            <a:pathLst>
              <a:path w="17" h="24">
                <a:moveTo>
                  <a:pt x="0" y="0"/>
                </a:moveTo>
                <a:cubicBezTo>
                  <a:pt x="6" y="0"/>
                  <a:pt x="11" y="0"/>
                  <a:pt x="17" y="0"/>
                </a:cubicBezTo>
                <a:cubicBezTo>
                  <a:pt x="17" y="8"/>
                  <a:pt x="17" y="14"/>
                  <a:pt x="17" y="22"/>
                </a:cubicBezTo>
                <a:cubicBezTo>
                  <a:pt x="12" y="23"/>
                  <a:pt x="7" y="23"/>
                  <a:pt x="0" y="24"/>
                </a:cubicBezTo>
                <a:cubicBezTo>
                  <a:pt x="0" y="16"/>
                  <a:pt x="0" y="9"/>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3" name="Freeform 319">
            <a:extLst>
              <a:ext uri="{FF2B5EF4-FFF2-40B4-BE49-F238E27FC236}">
                <a16:creationId xmlns:a16="http://schemas.microsoft.com/office/drawing/2014/main" id="{FB92DE00-0CE6-451E-8AB6-E183A7E82823}"/>
              </a:ext>
            </a:extLst>
          </p:cNvPr>
          <p:cNvSpPr>
            <a:spLocks/>
          </p:cNvSpPr>
          <p:nvPr/>
        </p:nvSpPr>
        <p:spPr bwMode="auto">
          <a:xfrm>
            <a:off x="1017588" y="4862513"/>
            <a:ext cx="22225" cy="30162"/>
          </a:xfrm>
          <a:custGeom>
            <a:avLst/>
            <a:gdLst>
              <a:gd name="T0" fmla="*/ 17 w 17"/>
              <a:gd name="T1" fmla="*/ 0 h 22"/>
              <a:gd name="T2" fmla="*/ 17 w 17"/>
              <a:gd name="T3" fmla="*/ 22 h 22"/>
              <a:gd name="T4" fmla="*/ 0 w 17"/>
              <a:gd name="T5" fmla="*/ 22 h 22"/>
              <a:gd name="T6" fmla="*/ 0 w 17"/>
              <a:gd name="T7" fmla="*/ 0 h 22"/>
              <a:gd name="T8" fmla="*/ 17 w 17"/>
              <a:gd name="T9" fmla="*/ 0 h 22"/>
            </a:gdLst>
            <a:ahLst/>
            <a:cxnLst>
              <a:cxn ang="0">
                <a:pos x="T0" y="T1"/>
              </a:cxn>
              <a:cxn ang="0">
                <a:pos x="T2" y="T3"/>
              </a:cxn>
              <a:cxn ang="0">
                <a:pos x="T4" y="T5"/>
              </a:cxn>
              <a:cxn ang="0">
                <a:pos x="T6" y="T7"/>
              </a:cxn>
              <a:cxn ang="0">
                <a:pos x="T8" y="T9"/>
              </a:cxn>
            </a:cxnLst>
            <a:rect l="0" t="0" r="r" b="b"/>
            <a:pathLst>
              <a:path w="17" h="22">
                <a:moveTo>
                  <a:pt x="17" y="0"/>
                </a:moveTo>
                <a:cubicBezTo>
                  <a:pt x="17" y="8"/>
                  <a:pt x="17" y="14"/>
                  <a:pt x="17" y="22"/>
                </a:cubicBezTo>
                <a:cubicBezTo>
                  <a:pt x="11" y="22"/>
                  <a:pt x="6" y="22"/>
                  <a:pt x="0" y="22"/>
                </a:cubicBezTo>
                <a:cubicBezTo>
                  <a:pt x="0" y="15"/>
                  <a:pt x="0" y="8"/>
                  <a:pt x="0" y="0"/>
                </a:cubicBezTo>
                <a:cubicBezTo>
                  <a:pt x="5" y="0"/>
                  <a:pt x="11" y="0"/>
                  <a:pt x="1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4" name="Freeform 320">
            <a:extLst>
              <a:ext uri="{FF2B5EF4-FFF2-40B4-BE49-F238E27FC236}">
                <a16:creationId xmlns:a16="http://schemas.microsoft.com/office/drawing/2014/main" id="{1F2C2E94-4396-463C-B5E6-B2EF9847811E}"/>
              </a:ext>
            </a:extLst>
          </p:cNvPr>
          <p:cNvSpPr>
            <a:spLocks/>
          </p:cNvSpPr>
          <p:nvPr/>
        </p:nvSpPr>
        <p:spPr bwMode="auto">
          <a:xfrm>
            <a:off x="2952750" y="2398713"/>
            <a:ext cx="26988" cy="44450"/>
          </a:xfrm>
          <a:custGeom>
            <a:avLst/>
            <a:gdLst>
              <a:gd name="T0" fmla="*/ 0 w 20"/>
              <a:gd name="T1" fmla="*/ 31 h 33"/>
              <a:gd name="T2" fmla="*/ 0 w 20"/>
              <a:gd name="T3" fmla="*/ 0 h 33"/>
              <a:gd name="T4" fmla="*/ 20 w 20"/>
              <a:gd name="T5" fmla="*/ 0 h 33"/>
              <a:gd name="T6" fmla="*/ 5 w 20"/>
              <a:gd name="T7" fmla="*/ 33 h 33"/>
              <a:gd name="T8" fmla="*/ 0 w 20"/>
              <a:gd name="T9" fmla="*/ 31 h 33"/>
            </a:gdLst>
            <a:ahLst/>
            <a:cxnLst>
              <a:cxn ang="0">
                <a:pos x="T0" y="T1"/>
              </a:cxn>
              <a:cxn ang="0">
                <a:pos x="T2" y="T3"/>
              </a:cxn>
              <a:cxn ang="0">
                <a:pos x="T4" y="T5"/>
              </a:cxn>
              <a:cxn ang="0">
                <a:pos x="T6" y="T7"/>
              </a:cxn>
              <a:cxn ang="0">
                <a:pos x="T8" y="T9"/>
              </a:cxn>
            </a:cxnLst>
            <a:rect l="0" t="0" r="r" b="b"/>
            <a:pathLst>
              <a:path w="20" h="33">
                <a:moveTo>
                  <a:pt x="0" y="31"/>
                </a:moveTo>
                <a:cubicBezTo>
                  <a:pt x="0" y="20"/>
                  <a:pt x="0" y="10"/>
                  <a:pt x="0" y="0"/>
                </a:cubicBezTo>
                <a:cubicBezTo>
                  <a:pt x="5" y="0"/>
                  <a:pt x="10" y="0"/>
                  <a:pt x="20" y="0"/>
                </a:cubicBezTo>
                <a:cubicBezTo>
                  <a:pt x="14" y="12"/>
                  <a:pt x="10" y="22"/>
                  <a:pt x="5" y="33"/>
                </a:cubicBezTo>
                <a:cubicBezTo>
                  <a:pt x="3" y="32"/>
                  <a:pt x="1" y="31"/>
                  <a:pt x="0" y="3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5" name="Freeform 321">
            <a:extLst>
              <a:ext uri="{FF2B5EF4-FFF2-40B4-BE49-F238E27FC236}">
                <a16:creationId xmlns:a16="http://schemas.microsoft.com/office/drawing/2014/main" id="{23042299-F636-425C-B21B-559DFF85699F}"/>
              </a:ext>
            </a:extLst>
          </p:cNvPr>
          <p:cNvSpPr>
            <a:spLocks/>
          </p:cNvSpPr>
          <p:nvPr/>
        </p:nvSpPr>
        <p:spPr bwMode="auto">
          <a:xfrm>
            <a:off x="1216025" y="4862513"/>
            <a:ext cx="30163" cy="31750"/>
          </a:xfrm>
          <a:custGeom>
            <a:avLst/>
            <a:gdLst>
              <a:gd name="T0" fmla="*/ 0 w 22"/>
              <a:gd name="T1" fmla="*/ 1 h 24"/>
              <a:gd name="T2" fmla="*/ 9 w 22"/>
              <a:gd name="T3" fmla="*/ 0 h 24"/>
              <a:gd name="T4" fmla="*/ 16 w 22"/>
              <a:gd name="T5" fmla="*/ 1 h 24"/>
              <a:gd name="T6" fmla="*/ 0 w 22"/>
              <a:gd name="T7" fmla="*/ 23 h 24"/>
              <a:gd name="T8" fmla="*/ 0 w 22"/>
              <a:gd name="T9" fmla="*/ 1 h 24"/>
            </a:gdLst>
            <a:ahLst/>
            <a:cxnLst>
              <a:cxn ang="0">
                <a:pos x="T0" y="T1"/>
              </a:cxn>
              <a:cxn ang="0">
                <a:pos x="T2" y="T3"/>
              </a:cxn>
              <a:cxn ang="0">
                <a:pos x="T4" y="T5"/>
              </a:cxn>
              <a:cxn ang="0">
                <a:pos x="T6" y="T7"/>
              </a:cxn>
              <a:cxn ang="0">
                <a:pos x="T8" y="T9"/>
              </a:cxn>
            </a:cxnLst>
            <a:rect l="0" t="0" r="r" b="b"/>
            <a:pathLst>
              <a:path w="22" h="24">
                <a:moveTo>
                  <a:pt x="0" y="1"/>
                </a:moveTo>
                <a:cubicBezTo>
                  <a:pt x="4" y="0"/>
                  <a:pt x="7" y="0"/>
                  <a:pt x="9" y="0"/>
                </a:cubicBezTo>
                <a:cubicBezTo>
                  <a:pt x="12" y="0"/>
                  <a:pt x="14" y="1"/>
                  <a:pt x="16" y="1"/>
                </a:cubicBezTo>
                <a:cubicBezTo>
                  <a:pt x="22" y="22"/>
                  <a:pt x="20" y="24"/>
                  <a:pt x="0" y="23"/>
                </a:cubicBezTo>
                <a:cubicBezTo>
                  <a:pt x="0" y="15"/>
                  <a:pt x="0" y="8"/>
                  <a:pt x="0" y="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6" name="Freeform 322">
            <a:extLst>
              <a:ext uri="{FF2B5EF4-FFF2-40B4-BE49-F238E27FC236}">
                <a16:creationId xmlns:a16="http://schemas.microsoft.com/office/drawing/2014/main" id="{F799EC33-700B-46CF-97BD-B65843D2F9C7}"/>
              </a:ext>
            </a:extLst>
          </p:cNvPr>
          <p:cNvSpPr>
            <a:spLocks/>
          </p:cNvSpPr>
          <p:nvPr/>
        </p:nvSpPr>
        <p:spPr bwMode="auto">
          <a:xfrm>
            <a:off x="962025" y="4862513"/>
            <a:ext cx="26988" cy="34925"/>
          </a:xfrm>
          <a:custGeom>
            <a:avLst/>
            <a:gdLst>
              <a:gd name="T0" fmla="*/ 2 w 20"/>
              <a:gd name="T1" fmla="*/ 0 h 25"/>
              <a:gd name="T2" fmla="*/ 20 w 20"/>
              <a:gd name="T3" fmla="*/ 0 h 25"/>
              <a:gd name="T4" fmla="*/ 20 w 20"/>
              <a:gd name="T5" fmla="*/ 20 h 25"/>
              <a:gd name="T6" fmla="*/ 2 w 20"/>
              <a:gd name="T7" fmla="*/ 0 h 25"/>
            </a:gdLst>
            <a:ahLst/>
            <a:cxnLst>
              <a:cxn ang="0">
                <a:pos x="T0" y="T1"/>
              </a:cxn>
              <a:cxn ang="0">
                <a:pos x="T2" y="T3"/>
              </a:cxn>
              <a:cxn ang="0">
                <a:pos x="T4" y="T5"/>
              </a:cxn>
              <a:cxn ang="0">
                <a:pos x="T6" y="T7"/>
              </a:cxn>
            </a:cxnLst>
            <a:rect l="0" t="0" r="r" b="b"/>
            <a:pathLst>
              <a:path w="20" h="25">
                <a:moveTo>
                  <a:pt x="2" y="0"/>
                </a:moveTo>
                <a:cubicBezTo>
                  <a:pt x="8" y="0"/>
                  <a:pt x="13" y="0"/>
                  <a:pt x="20" y="0"/>
                </a:cubicBezTo>
                <a:cubicBezTo>
                  <a:pt x="20" y="7"/>
                  <a:pt x="20" y="14"/>
                  <a:pt x="20" y="20"/>
                </a:cubicBezTo>
                <a:cubicBezTo>
                  <a:pt x="1" y="25"/>
                  <a:pt x="0" y="24"/>
                  <a:pt x="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7" name="Freeform 323">
            <a:extLst>
              <a:ext uri="{FF2B5EF4-FFF2-40B4-BE49-F238E27FC236}">
                <a16:creationId xmlns:a16="http://schemas.microsoft.com/office/drawing/2014/main" id="{E4868A9A-CD3A-415E-98F3-233864E4D92D}"/>
              </a:ext>
            </a:extLst>
          </p:cNvPr>
          <p:cNvSpPr>
            <a:spLocks/>
          </p:cNvSpPr>
          <p:nvPr/>
        </p:nvSpPr>
        <p:spPr bwMode="auto">
          <a:xfrm>
            <a:off x="560388" y="4862513"/>
            <a:ext cx="28575" cy="34925"/>
          </a:xfrm>
          <a:custGeom>
            <a:avLst/>
            <a:gdLst>
              <a:gd name="T0" fmla="*/ 4 w 21"/>
              <a:gd name="T1" fmla="*/ 0 h 25"/>
              <a:gd name="T2" fmla="*/ 21 w 21"/>
              <a:gd name="T3" fmla="*/ 0 h 25"/>
              <a:gd name="T4" fmla="*/ 21 w 21"/>
              <a:gd name="T5" fmla="*/ 20 h 25"/>
              <a:gd name="T6" fmla="*/ 4 w 21"/>
              <a:gd name="T7" fmla="*/ 0 h 25"/>
            </a:gdLst>
            <a:ahLst/>
            <a:cxnLst>
              <a:cxn ang="0">
                <a:pos x="T0" y="T1"/>
              </a:cxn>
              <a:cxn ang="0">
                <a:pos x="T2" y="T3"/>
              </a:cxn>
              <a:cxn ang="0">
                <a:pos x="T4" y="T5"/>
              </a:cxn>
              <a:cxn ang="0">
                <a:pos x="T6" y="T7"/>
              </a:cxn>
            </a:cxnLst>
            <a:rect l="0" t="0" r="r" b="b"/>
            <a:pathLst>
              <a:path w="21" h="25">
                <a:moveTo>
                  <a:pt x="4" y="0"/>
                </a:moveTo>
                <a:cubicBezTo>
                  <a:pt x="9" y="0"/>
                  <a:pt x="15" y="0"/>
                  <a:pt x="21" y="0"/>
                </a:cubicBezTo>
                <a:cubicBezTo>
                  <a:pt x="21" y="7"/>
                  <a:pt x="21" y="14"/>
                  <a:pt x="21" y="20"/>
                </a:cubicBezTo>
                <a:cubicBezTo>
                  <a:pt x="2" y="25"/>
                  <a:pt x="0" y="23"/>
                  <a:pt x="4"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8" name="Freeform 324">
            <a:extLst>
              <a:ext uri="{FF2B5EF4-FFF2-40B4-BE49-F238E27FC236}">
                <a16:creationId xmlns:a16="http://schemas.microsoft.com/office/drawing/2014/main" id="{AB751177-17D7-42E9-935C-E2B6D737DF35}"/>
              </a:ext>
            </a:extLst>
          </p:cNvPr>
          <p:cNvSpPr>
            <a:spLocks/>
          </p:cNvSpPr>
          <p:nvPr/>
        </p:nvSpPr>
        <p:spPr bwMode="auto">
          <a:xfrm>
            <a:off x="1016000" y="4919663"/>
            <a:ext cx="23813" cy="30162"/>
          </a:xfrm>
          <a:custGeom>
            <a:avLst/>
            <a:gdLst>
              <a:gd name="T0" fmla="*/ 18 w 18"/>
              <a:gd name="T1" fmla="*/ 22 h 22"/>
              <a:gd name="T2" fmla="*/ 0 w 18"/>
              <a:gd name="T3" fmla="*/ 22 h 22"/>
              <a:gd name="T4" fmla="*/ 0 w 18"/>
              <a:gd name="T5" fmla="*/ 0 h 22"/>
              <a:gd name="T6" fmla="*/ 18 w 18"/>
              <a:gd name="T7" fmla="*/ 0 h 22"/>
              <a:gd name="T8" fmla="*/ 18 w 18"/>
              <a:gd name="T9" fmla="*/ 22 h 22"/>
            </a:gdLst>
            <a:ahLst/>
            <a:cxnLst>
              <a:cxn ang="0">
                <a:pos x="T0" y="T1"/>
              </a:cxn>
              <a:cxn ang="0">
                <a:pos x="T2" y="T3"/>
              </a:cxn>
              <a:cxn ang="0">
                <a:pos x="T4" y="T5"/>
              </a:cxn>
              <a:cxn ang="0">
                <a:pos x="T6" y="T7"/>
              </a:cxn>
              <a:cxn ang="0">
                <a:pos x="T8" y="T9"/>
              </a:cxn>
            </a:cxnLst>
            <a:rect l="0" t="0" r="r" b="b"/>
            <a:pathLst>
              <a:path w="18" h="22">
                <a:moveTo>
                  <a:pt x="18" y="22"/>
                </a:moveTo>
                <a:cubicBezTo>
                  <a:pt x="12" y="22"/>
                  <a:pt x="6" y="22"/>
                  <a:pt x="0" y="22"/>
                </a:cubicBezTo>
                <a:cubicBezTo>
                  <a:pt x="0" y="14"/>
                  <a:pt x="0" y="7"/>
                  <a:pt x="0" y="0"/>
                </a:cubicBezTo>
                <a:cubicBezTo>
                  <a:pt x="6" y="0"/>
                  <a:pt x="12" y="0"/>
                  <a:pt x="18" y="0"/>
                </a:cubicBezTo>
                <a:cubicBezTo>
                  <a:pt x="18" y="7"/>
                  <a:pt x="18" y="14"/>
                  <a:pt x="18" y="2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59" name="Freeform 325">
            <a:extLst>
              <a:ext uri="{FF2B5EF4-FFF2-40B4-BE49-F238E27FC236}">
                <a16:creationId xmlns:a16="http://schemas.microsoft.com/office/drawing/2014/main" id="{E2D0F35E-D8D2-48DC-8BD0-0533BF124DFA}"/>
              </a:ext>
            </a:extLst>
          </p:cNvPr>
          <p:cNvSpPr>
            <a:spLocks/>
          </p:cNvSpPr>
          <p:nvPr/>
        </p:nvSpPr>
        <p:spPr bwMode="auto">
          <a:xfrm>
            <a:off x="615950" y="4862513"/>
            <a:ext cx="25400" cy="28575"/>
          </a:xfrm>
          <a:custGeom>
            <a:avLst/>
            <a:gdLst>
              <a:gd name="T0" fmla="*/ 18 w 19"/>
              <a:gd name="T1" fmla="*/ 0 h 21"/>
              <a:gd name="T2" fmla="*/ 19 w 19"/>
              <a:gd name="T3" fmla="*/ 9 h 21"/>
              <a:gd name="T4" fmla="*/ 18 w 19"/>
              <a:gd name="T5" fmla="*/ 21 h 21"/>
              <a:gd name="T6" fmla="*/ 0 w 19"/>
              <a:gd name="T7" fmla="*/ 21 h 21"/>
              <a:gd name="T8" fmla="*/ 0 w 19"/>
              <a:gd name="T9" fmla="*/ 0 h 21"/>
              <a:gd name="T10" fmla="*/ 18 w 19"/>
              <a:gd name="T11" fmla="*/ 0 h 21"/>
            </a:gdLst>
            <a:ahLst/>
            <a:cxnLst>
              <a:cxn ang="0">
                <a:pos x="T0" y="T1"/>
              </a:cxn>
              <a:cxn ang="0">
                <a:pos x="T2" y="T3"/>
              </a:cxn>
              <a:cxn ang="0">
                <a:pos x="T4" y="T5"/>
              </a:cxn>
              <a:cxn ang="0">
                <a:pos x="T6" y="T7"/>
              </a:cxn>
              <a:cxn ang="0">
                <a:pos x="T8" y="T9"/>
              </a:cxn>
              <a:cxn ang="0">
                <a:pos x="T10" y="T11"/>
              </a:cxn>
            </a:cxnLst>
            <a:rect l="0" t="0" r="r" b="b"/>
            <a:pathLst>
              <a:path w="19" h="21">
                <a:moveTo>
                  <a:pt x="18" y="0"/>
                </a:moveTo>
                <a:cubicBezTo>
                  <a:pt x="19" y="3"/>
                  <a:pt x="19" y="6"/>
                  <a:pt x="19" y="9"/>
                </a:cubicBezTo>
                <a:cubicBezTo>
                  <a:pt x="19" y="13"/>
                  <a:pt x="19" y="17"/>
                  <a:pt x="18" y="21"/>
                </a:cubicBezTo>
                <a:cubicBezTo>
                  <a:pt x="12" y="21"/>
                  <a:pt x="7" y="21"/>
                  <a:pt x="0" y="21"/>
                </a:cubicBezTo>
                <a:cubicBezTo>
                  <a:pt x="0" y="15"/>
                  <a:pt x="0" y="8"/>
                  <a:pt x="0" y="0"/>
                </a:cubicBezTo>
                <a:cubicBezTo>
                  <a:pt x="6" y="0"/>
                  <a:pt x="12" y="0"/>
                  <a:pt x="18"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0" name="Freeform 326">
            <a:extLst>
              <a:ext uri="{FF2B5EF4-FFF2-40B4-BE49-F238E27FC236}">
                <a16:creationId xmlns:a16="http://schemas.microsoft.com/office/drawing/2014/main" id="{FE366342-5888-49F4-8EB7-9831E8C12B61}"/>
              </a:ext>
            </a:extLst>
          </p:cNvPr>
          <p:cNvSpPr>
            <a:spLocks/>
          </p:cNvSpPr>
          <p:nvPr/>
        </p:nvSpPr>
        <p:spPr bwMode="auto">
          <a:xfrm>
            <a:off x="2179638" y="4397375"/>
            <a:ext cx="30163" cy="25400"/>
          </a:xfrm>
          <a:custGeom>
            <a:avLst/>
            <a:gdLst>
              <a:gd name="T0" fmla="*/ 0 w 23"/>
              <a:gd name="T1" fmla="*/ 17 h 19"/>
              <a:gd name="T2" fmla="*/ 0 w 23"/>
              <a:gd name="T3" fmla="*/ 0 h 19"/>
              <a:gd name="T4" fmla="*/ 23 w 23"/>
              <a:gd name="T5" fmla="*/ 0 h 19"/>
              <a:gd name="T6" fmla="*/ 0 w 23"/>
              <a:gd name="T7" fmla="*/ 17 h 19"/>
            </a:gdLst>
            <a:ahLst/>
            <a:cxnLst>
              <a:cxn ang="0">
                <a:pos x="T0" y="T1"/>
              </a:cxn>
              <a:cxn ang="0">
                <a:pos x="T2" y="T3"/>
              </a:cxn>
              <a:cxn ang="0">
                <a:pos x="T4" y="T5"/>
              </a:cxn>
              <a:cxn ang="0">
                <a:pos x="T6" y="T7"/>
              </a:cxn>
            </a:cxnLst>
            <a:rect l="0" t="0" r="r" b="b"/>
            <a:pathLst>
              <a:path w="23" h="19">
                <a:moveTo>
                  <a:pt x="0" y="17"/>
                </a:moveTo>
                <a:cubicBezTo>
                  <a:pt x="0" y="11"/>
                  <a:pt x="0" y="6"/>
                  <a:pt x="0" y="0"/>
                </a:cubicBezTo>
                <a:cubicBezTo>
                  <a:pt x="8" y="0"/>
                  <a:pt x="15" y="0"/>
                  <a:pt x="23" y="0"/>
                </a:cubicBezTo>
                <a:cubicBezTo>
                  <a:pt x="22" y="19"/>
                  <a:pt x="22" y="19"/>
                  <a:pt x="0" y="1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1" name="Freeform 327">
            <a:extLst>
              <a:ext uri="{FF2B5EF4-FFF2-40B4-BE49-F238E27FC236}">
                <a16:creationId xmlns:a16="http://schemas.microsoft.com/office/drawing/2014/main" id="{8C173CC7-B177-4E27-90BD-5CEB2AB0F1DE}"/>
              </a:ext>
            </a:extLst>
          </p:cNvPr>
          <p:cNvSpPr>
            <a:spLocks/>
          </p:cNvSpPr>
          <p:nvPr/>
        </p:nvSpPr>
        <p:spPr bwMode="auto">
          <a:xfrm>
            <a:off x="4254500" y="3095625"/>
            <a:ext cx="36513" cy="28575"/>
          </a:xfrm>
          <a:custGeom>
            <a:avLst/>
            <a:gdLst>
              <a:gd name="T0" fmla="*/ 13 w 27"/>
              <a:gd name="T1" fmla="*/ 22 h 22"/>
              <a:gd name="T2" fmla="*/ 0 w 27"/>
              <a:gd name="T3" fmla="*/ 8 h 22"/>
              <a:gd name="T4" fmla="*/ 14 w 27"/>
              <a:gd name="T5" fmla="*/ 0 h 22"/>
              <a:gd name="T6" fmla="*/ 27 w 27"/>
              <a:gd name="T7" fmla="*/ 9 h 22"/>
              <a:gd name="T8" fmla="*/ 13 w 27"/>
              <a:gd name="T9" fmla="*/ 22 h 22"/>
            </a:gdLst>
            <a:ahLst/>
            <a:cxnLst>
              <a:cxn ang="0">
                <a:pos x="T0" y="T1"/>
              </a:cxn>
              <a:cxn ang="0">
                <a:pos x="T2" y="T3"/>
              </a:cxn>
              <a:cxn ang="0">
                <a:pos x="T4" y="T5"/>
              </a:cxn>
              <a:cxn ang="0">
                <a:pos x="T6" y="T7"/>
              </a:cxn>
              <a:cxn ang="0">
                <a:pos x="T8" y="T9"/>
              </a:cxn>
            </a:cxnLst>
            <a:rect l="0" t="0" r="r" b="b"/>
            <a:pathLst>
              <a:path w="27" h="22">
                <a:moveTo>
                  <a:pt x="13" y="22"/>
                </a:moveTo>
                <a:cubicBezTo>
                  <a:pt x="7" y="16"/>
                  <a:pt x="3" y="12"/>
                  <a:pt x="0" y="8"/>
                </a:cubicBezTo>
                <a:cubicBezTo>
                  <a:pt x="4" y="5"/>
                  <a:pt x="9" y="0"/>
                  <a:pt x="14" y="0"/>
                </a:cubicBezTo>
                <a:cubicBezTo>
                  <a:pt x="18" y="0"/>
                  <a:pt x="22" y="6"/>
                  <a:pt x="27" y="9"/>
                </a:cubicBezTo>
                <a:cubicBezTo>
                  <a:pt x="23" y="13"/>
                  <a:pt x="19" y="16"/>
                  <a:pt x="13" y="2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2" name="Freeform 328">
            <a:extLst>
              <a:ext uri="{FF2B5EF4-FFF2-40B4-BE49-F238E27FC236}">
                <a16:creationId xmlns:a16="http://schemas.microsoft.com/office/drawing/2014/main" id="{86D5788C-AD64-4FE2-BBE9-8C50395CA973}"/>
              </a:ext>
            </a:extLst>
          </p:cNvPr>
          <p:cNvSpPr>
            <a:spLocks/>
          </p:cNvSpPr>
          <p:nvPr/>
        </p:nvSpPr>
        <p:spPr bwMode="auto">
          <a:xfrm>
            <a:off x="4008438" y="3095625"/>
            <a:ext cx="38100" cy="28575"/>
          </a:xfrm>
          <a:custGeom>
            <a:avLst/>
            <a:gdLst>
              <a:gd name="T0" fmla="*/ 13 w 27"/>
              <a:gd name="T1" fmla="*/ 22 h 22"/>
              <a:gd name="T2" fmla="*/ 0 w 27"/>
              <a:gd name="T3" fmla="*/ 8 h 22"/>
              <a:gd name="T4" fmla="*/ 12 w 27"/>
              <a:gd name="T5" fmla="*/ 0 h 22"/>
              <a:gd name="T6" fmla="*/ 27 w 27"/>
              <a:gd name="T7" fmla="*/ 8 h 22"/>
              <a:gd name="T8" fmla="*/ 13 w 27"/>
              <a:gd name="T9" fmla="*/ 22 h 22"/>
            </a:gdLst>
            <a:ahLst/>
            <a:cxnLst>
              <a:cxn ang="0">
                <a:pos x="T0" y="T1"/>
              </a:cxn>
              <a:cxn ang="0">
                <a:pos x="T2" y="T3"/>
              </a:cxn>
              <a:cxn ang="0">
                <a:pos x="T4" y="T5"/>
              </a:cxn>
              <a:cxn ang="0">
                <a:pos x="T6" y="T7"/>
              </a:cxn>
              <a:cxn ang="0">
                <a:pos x="T8" y="T9"/>
              </a:cxn>
            </a:cxnLst>
            <a:rect l="0" t="0" r="r" b="b"/>
            <a:pathLst>
              <a:path w="27" h="22">
                <a:moveTo>
                  <a:pt x="13" y="22"/>
                </a:moveTo>
                <a:cubicBezTo>
                  <a:pt x="8" y="16"/>
                  <a:pt x="4" y="12"/>
                  <a:pt x="0" y="8"/>
                </a:cubicBezTo>
                <a:cubicBezTo>
                  <a:pt x="4" y="5"/>
                  <a:pt x="8" y="0"/>
                  <a:pt x="12" y="0"/>
                </a:cubicBezTo>
                <a:cubicBezTo>
                  <a:pt x="17" y="0"/>
                  <a:pt x="22" y="5"/>
                  <a:pt x="27" y="8"/>
                </a:cubicBezTo>
                <a:cubicBezTo>
                  <a:pt x="23" y="12"/>
                  <a:pt x="19" y="16"/>
                  <a:pt x="13" y="2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3" name="Freeform 329">
            <a:extLst>
              <a:ext uri="{FF2B5EF4-FFF2-40B4-BE49-F238E27FC236}">
                <a16:creationId xmlns:a16="http://schemas.microsoft.com/office/drawing/2014/main" id="{8F7F7378-1BD3-47FE-BBEA-F2A63B7072FE}"/>
              </a:ext>
            </a:extLst>
          </p:cNvPr>
          <p:cNvSpPr>
            <a:spLocks/>
          </p:cNvSpPr>
          <p:nvPr/>
        </p:nvSpPr>
        <p:spPr bwMode="auto">
          <a:xfrm>
            <a:off x="765175" y="4862513"/>
            <a:ext cx="22225" cy="30162"/>
          </a:xfrm>
          <a:custGeom>
            <a:avLst/>
            <a:gdLst>
              <a:gd name="T0" fmla="*/ 17 w 17"/>
              <a:gd name="T1" fmla="*/ 22 h 22"/>
              <a:gd name="T2" fmla="*/ 0 w 17"/>
              <a:gd name="T3" fmla="*/ 22 h 22"/>
              <a:gd name="T4" fmla="*/ 0 w 17"/>
              <a:gd name="T5" fmla="*/ 0 h 22"/>
              <a:gd name="T6" fmla="*/ 17 w 17"/>
              <a:gd name="T7" fmla="*/ 0 h 22"/>
              <a:gd name="T8" fmla="*/ 17 w 17"/>
              <a:gd name="T9" fmla="*/ 22 h 22"/>
            </a:gdLst>
            <a:ahLst/>
            <a:cxnLst>
              <a:cxn ang="0">
                <a:pos x="T0" y="T1"/>
              </a:cxn>
              <a:cxn ang="0">
                <a:pos x="T2" y="T3"/>
              </a:cxn>
              <a:cxn ang="0">
                <a:pos x="T4" y="T5"/>
              </a:cxn>
              <a:cxn ang="0">
                <a:pos x="T6" y="T7"/>
              </a:cxn>
              <a:cxn ang="0">
                <a:pos x="T8" y="T9"/>
              </a:cxn>
            </a:cxnLst>
            <a:rect l="0" t="0" r="r" b="b"/>
            <a:pathLst>
              <a:path w="17" h="22">
                <a:moveTo>
                  <a:pt x="17" y="22"/>
                </a:moveTo>
                <a:cubicBezTo>
                  <a:pt x="11" y="22"/>
                  <a:pt x="6" y="22"/>
                  <a:pt x="0" y="22"/>
                </a:cubicBezTo>
                <a:cubicBezTo>
                  <a:pt x="0" y="14"/>
                  <a:pt x="0" y="7"/>
                  <a:pt x="0" y="0"/>
                </a:cubicBezTo>
                <a:cubicBezTo>
                  <a:pt x="6" y="0"/>
                  <a:pt x="11" y="0"/>
                  <a:pt x="17" y="0"/>
                </a:cubicBezTo>
                <a:cubicBezTo>
                  <a:pt x="17" y="7"/>
                  <a:pt x="17" y="14"/>
                  <a:pt x="17" y="2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4" name="Freeform 330">
            <a:extLst>
              <a:ext uri="{FF2B5EF4-FFF2-40B4-BE49-F238E27FC236}">
                <a16:creationId xmlns:a16="http://schemas.microsoft.com/office/drawing/2014/main" id="{1DA5EC42-820D-4A48-8D01-1CEF2FFDF586}"/>
              </a:ext>
            </a:extLst>
          </p:cNvPr>
          <p:cNvSpPr>
            <a:spLocks/>
          </p:cNvSpPr>
          <p:nvPr/>
        </p:nvSpPr>
        <p:spPr bwMode="auto">
          <a:xfrm>
            <a:off x="815975" y="4919663"/>
            <a:ext cx="23813" cy="30162"/>
          </a:xfrm>
          <a:custGeom>
            <a:avLst/>
            <a:gdLst>
              <a:gd name="T0" fmla="*/ 0 w 17"/>
              <a:gd name="T1" fmla="*/ 22 h 22"/>
              <a:gd name="T2" fmla="*/ 0 w 17"/>
              <a:gd name="T3" fmla="*/ 0 h 22"/>
              <a:gd name="T4" fmla="*/ 17 w 17"/>
              <a:gd name="T5" fmla="*/ 0 h 22"/>
              <a:gd name="T6" fmla="*/ 17 w 17"/>
              <a:gd name="T7" fmla="*/ 22 h 22"/>
              <a:gd name="T8" fmla="*/ 0 w 17"/>
              <a:gd name="T9" fmla="*/ 22 h 22"/>
            </a:gdLst>
            <a:ahLst/>
            <a:cxnLst>
              <a:cxn ang="0">
                <a:pos x="T0" y="T1"/>
              </a:cxn>
              <a:cxn ang="0">
                <a:pos x="T2" y="T3"/>
              </a:cxn>
              <a:cxn ang="0">
                <a:pos x="T4" y="T5"/>
              </a:cxn>
              <a:cxn ang="0">
                <a:pos x="T6" y="T7"/>
              </a:cxn>
              <a:cxn ang="0">
                <a:pos x="T8" y="T9"/>
              </a:cxn>
            </a:cxnLst>
            <a:rect l="0" t="0" r="r" b="b"/>
            <a:pathLst>
              <a:path w="17" h="22">
                <a:moveTo>
                  <a:pt x="0" y="22"/>
                </a:moveTo>
                <a:cubicBezTo>
                  <a:pt x="0" y="14"/>
                  <a:pt x="0" y="7"/>
                  <a:pt x="0" y="0"/>
                </a:cubicBezTo>
                <a:cubicBezTo>
                  <a:pt x="6" y="0"/>
                  <a:pt x="11" y="0"/>
                  <a:pt x="17" y="0"/>
                </a:cubicBezTo>
                <a:cubicBezTo>
                  <a:pt x="17" y="7"/>
                  <a:pt x="17" y="14"/>
                  <a:pt x="17" y="22"/>
                </a:cubicBezTo>
                <a:cubicBezTo>
                  <a:pt x="11" y="22"/>
                  <a:pt x="6" y="22"/>
                  <a:pt x="0" y="2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5" name="Freeform 331">
            <a:extLst>
              <a:ext uri="{FF2B5EF4-FFF2-40B4-BE49-F238E27FC236}">
                <a16:creationId xmlns:a16="http://schemas.microsoft.com/office/drawing/2014/main" id="{E84C00D1-0396-4F1A-84D1-8DC743A850CF}"/>
              </a:ext>
            </a:extLst>
          </p:cNvPr>
          <p:cNvSpPr>
            <a:spLocks/>
          </p:cNvSpPr>
          <p:nvPr/>
        </p:nvSpPr>
        <p:spPr bwMode="auto">
          <a:xfrm>
            <a:off x="763588" y="4919663"/>
            <a:ext cx="23813" cy="28575"/>
          </a:xfrm>
          <a:custGeom>
            <a:avLst/>
            <a:gdLst>
              <a:gd name="T0" fmla="*/ 0 w 18"/>
              <a:gd name="T1" fmla="*/ 21 h 21"/>
              <a:gd name="T2" fmla="*/ 0 w 18"/>
              <a:gd name="T3" fmla="*/ 9 h 21"/>
              <a:gd name="T4" fmla="*/ 1 w 18"/>
              <a:gd name="T5" fmla="*/ 0 h 21"/>
              <a:gd name="T6" fmla="*/ 18 w 18"/>
              <a:gd name="T7" fmla="*/ 0 h 21"/>
              <a:gd name="T8" fmla="*/ 18 w 18"/>
              <a:gd name="T9" fmla="*/ 21 h 21"/>
              <a:gd name="T10" fmla="*/ 0 w 18"/>
              <a:gd name="T11" fmla="*/ 21 h 21"/>
            </a:gdLst>
            <a:ahLst/>
            <a:cxnLst>
              <a:cxn ang="0">
                <a:pos x="T0" y="T1"/>
              </a:cxn>
              <a:cxn ang="0">
                <a:pos x="T2" y="T3"/>
              </a:cxn>
              <a:cxn ang="0">
                <a:pos x="T4" y="T5"/>
              </a:cxn>
              <a:cxn ang="0">
                <a:pos x="T6" y="T7"/>
              </a:cxn>
              <a:cxn ang="0">
                <a:pos x="T8" y="T9"/>
              </a:cxn>
              <a:cxn ang="0">
                <a:pos x="T10" y="T11"/>
              </a:cxn>
            </a:cxnLst>
            <a:rect l="0" t="0" r="r" b="b"/>
            <a:pathLst>
              <a:path w="18" h="21">
                <a:moveTo>
                  <a:pt x="0" y="21"/>
                </a:moveTo>
                <a:cubicBezTo>
                  <a:pt x="0" y="17"/>
                  <a:pt x="0" y="13"/>
                  <a:pt x="0" y="9"/>
                </a:cubicBezTo>
                <a:cubicBezTo>
                  <a:pt x="0" y="6"/>
                  <a:pt x="1" y="3"/>
                  <a:pt x="1" y="0"/>
                </a:cubicBezTo>
                <a:cubicBezTo>
                  <a:pt x="7" y="0"/>
                  <a:pt x="12" y="0"/>
                  <a:pt x="18" y="0"/>
                </a:cubicBezTo>
                <a:cubicBezTo>
                  <a:pt x="18" y="7"/>
                  <a:pt x="18" y="14"/>
                  <a:pt x="18" y="21"/>
                </a:cubicBezTo>
                <a:cubicBezTo>
                  <a:pt x="13" y="21"/>
                  <a:pt x="7" y="21"/>
                  <a:pt x="0" y="2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6" name="Freeform 332">
            <a:extLst>
              <a:ext uri="{FF2B5EF4-FFF2-40B4-BE49-F238E27FC236}">
                <a16:creationId xmlns:a16="http://schemas.microsoft.com/office/drawing/2014/main" id="{C2EB070B-22C6-4A78-8C85-7575F766E4FF}"/>
              </a:ext>
            </a:extLst>
          </p:cNvPr>
          <p:cNvSpPr>
            <a:spLocks/>
          </p:cNvSpPr>
          <p:nvPr/>
        </p:nvSpPr>
        <p:spPr bwMode="auto">
          <a:xfrm>
            <a:off x="815975" y="4862513"/>
            <a:ext cx="28575" cy="33337"/>
          </a:xfrm>
          <a:custGeom>
            <a:avLst/>
            <a:gdLst>
              <a:gd name="T0" fmla="*/ 0 w 21"/>
              <a:gd name="T1" fmla="*/ 21 h 24"/>
              <a:gd name="T2" fmla="*/ 0 w 21"/>
              <a:gd name="T3" fmla="*/ 0 h 24"/>
              <a:gd name="T4" fmla="*/ 16 w 21"/>
              <a:gd name="T5" fmla="*/ 0 h 24"/>
              <a:gd name="T6" fmla="*/ 0 w 21"/>
              <a:gd name="T7" fmla="*/ 21 h 24"/>
            </a:gdLst>
            <a:ahLst/>
            <a:cxnLst>
              <a:cxn ang="0">
                <a:pos x="T0" y="T1"/>
              </a:cxn>
              <a:cxn ang="0">
                <a:pos x="T2" y="T3"/>
              </a:cxn>
              <a:cxn ang="0">
                <a:pos x="T4" y="T5"/>
              </a:cxn>
              <a:cxn ang="0">
                <a:pos x="T6" y="T7"/>
              </a:cxn>
            </a:cxnLst>
            <a:rect l="0" t="0" r="r" b="b"/>
            <a:pathLst>
              <a:path w="21" h="24">
                <a:moveTo>
                  <a:pt x="0" y="21"/>
                </a:moveTo>
                <a:cubicBezTo>
                  <a:pt x="0" y="14"/>
                  <a:pt x="0" y="7"/>
                  <a:pt x="0" y="0"/>
                </a:cubicBezTo>
                <a:cubicBezTo>
                  <a:pt x="5" y="0"/>
                  <a:pt x="11" y="0"/>
                  <a:pt x="16" y="0"/>
                </a:cubicBezTo>
                <a:cubicBezTo>
                  <a:pt x="21" y="21"/>
                  <a:pt x="19" y="24"/>
                  <a:pt x="0" y="2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7" name="Freeform 333">
            <a:extLst>
              <a:ext uri="{FF2B5EF4-FFF2-40B4-BE49-F238E27FC236}">
                <a16:creationId xmlns:a16="http://schemas.microsoft.com/office/drawing/2014/main" id="{D3C3E8C8-5AF8-446F-B14F-99B261532BC6}"/>
              </a:ext>
            </a:extLst>
          </p:cNvPr>
          <p:cNvSpPr>
            <a:spLocks/>
          </p:cNvSpPr>
          <p:nvPr/>
        </p:nvSpPr>
        <p:spPr bwMode="auto">
          <a:xfrm>
            <a:off x="1757363" y="4397375"/>
            <a:ext cx="33338" cy="26987"/>
          </a:xfrm>
          <a:custGeom>
            <a:avLst/>
            <a:gdLst>
              <a:gd name="T0" fmla="*/ 24 w 24"/>
              <a:gd name="T1" fmla="*/ 0 h 20"/>
              <a:gd name="T2" fmla="*/ 24 w 24"/>
              <a:gd name="T3" fmla="*/ 17 h 20"/>
              <a:gd name="T4" fmla="*/ 0 w 24"/>
              <a:gd name="T5" fmla="*/ 0 h 20"/>
              <a:gd name="T6" fmla="*/ 24 w 24"/>
              <a:gd name="T7" fmla="*/ 0 h 20"/>
            </a:gdLst>
            <a:ahLst/>
            <a:cxnLst>
              <a:cxn ang="0">
                <a:pos x="T0" y="T1"/>
              </a:cxn>
              <a:cxn ang="0">
                <a:pos x="T2" y="T3"/>
              </a:cxn>
              <a:cxn ang="0">
                <a:pos x="T4" y="T5"/>
              </a:cxn>
              <a:cxn ang="0">
                <a:pos x="T6" y="T7"/>
              </a:cxn>
            </a:cxnLst>
            <a:rect l="0" t="0" r="r" b="b"/>
            <a:pathLst>
              <a:path w="24" h="20">
                <a:moveTo>
                  <a:pt x="24" y="0"/>
                </a:moveTo>
                <a:cubicBezTo>
                  <a:pt x="24" y="7"/>
                  <a:pt x="24" y="12"/>
                  <a:pt x="24" y="17"/>
                </a:cubicBezTo>
                <a:cubicBezTo>
                  <a:pt x="2" y="20"/>
                  <a:pt x="2" y="20"/>
                  <a:pt x="0" y="0"/>
                </a:cubicBezTo>
                <a:cubicBezTo>
                  <a:pt x="8" y="0"/>
                  <a:pt x="15" y="0"/>
                  <a:pt x="24"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8" name="Freeform 334">
            <a:extLst>
              <a:ext uri="{FF2B5EF4-FFF2-40B4-BE49-F238E27FC236}">
                <a16:creationId xmlns:a16="http://schemas.microsoft.com/office/drawing/2014/main" id="{A5E02CF5-17FA-488A-88D9-32D467EBE221}"/>
              </a:ext>
            </a:extLst>
          </p:cNvPr>
          <p:cNvSpPr>
            <a:spLocks/>
          </p:cNvSpPr>
          <p:nvPr/>
        </p:nvSpPr>
        <p:spPr bwMode="auto">
          <a:xfrm>
            <a:off x="1158875" y="4919663"/>
            <a:ext cx="30163" cy="25400"/>
          </a:xfrm>
          <a:custGeom>
            <a:avLst/>
            <a:gdLst>
              <a:gd name="T0" fmla="*/ 22 w 22"/>
              <a:gd name="T1" fmla="*/ 0 h 19"/>
              <a:gd name="T2" fmla="*/ 22 w 22"/>
              <a:gd name="T3" fmla="*/ 19 h 19"/>
              <a:gd name="T4" fmla="*/ 4 w 22"/>
              <a:gd name="T5" fmla="*/ 0 h 19"/>
              <a:gd name="T6" fmla="*/ 22 w 22"/>
              <a:gd name="T7" fmla="*/ 0 h 19"/>
            </a:gdLst>
            <a:ahLst/>
            <a:cxnLst>
              <a:cxn ang="0">
                <a:pos x="T0" y="T1"/>
              </a:cxn>
              <a:cxn ang="0">
                <a:pos x="T2" y="T3"/>
              </a:cxn>
              <a:cxn ang="0">
                <a:pos x="T4" y="T5"/>
              </a:cxn>
              <a:cxn ang="0">
                <a:pos x="T6" y="T7"/>
              </a:cxn>
            </a:cxnLst>
            <a:rect l="0" t="0" r="r" b="b"/>
            <a:pathLst>
              <a:path w="22" h="19">
                <a:moveTo>
                  <a:pt x="22" y="0"/>
                </a:moveTo>
                <a:cubicBezTo>
                  <a:pt x="22" y="7"/>
                  <a:pt x="22" y="13"/>
                  <a:pt x="22" y="19"/>
                </a:cubicBezTo>
                <a:cubicBezTo>
                  <a:pt x="9" y="19"/>
                  <a:pt x="0" y="15"/>
                  <a:pt x="4" y="0"/>
                </a:cubicBezTo>
                <a:cubicBezTo>
                  <a:pt x="9" y="0"/>
                  <a:pt x="15" y="0"/>
                  <a:pt x="2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69" name="Freeform 335">
            <a:extLst>
              <a:ext uri="{FF2B5EF4-FFF2-40B4-BE49-F238E27FC236}">
                <a16:creationId xmlns:a16="http://schemas.microsoft.com/office/drawing/2014/main" id="{5626345D-8BE0-4BE7-B507-6BC2ED594E7C}"/>
              </a:ext>
            </a:extLst>
          </p:cNvPr>
          <p:cNvSpPr>
            <a:spLocks/>
          </p:cNvSpPr>
          <p:nvPr/>
        </p:nvSpPr>
        <p:spPr bwMode="auto">
          <a:xfrm>
            <a:off x="4202113" y="1495425"/>
            <a:ext cx="23813" cy="25400"/>
          </a:xfrm>
          <a:custGeom>
            <a:avLst/>
            <a:gdLst>
              <a:gd name="T0" fmla="*/ 0 w 18"/>
              <a:gd name="T1" fmla="*/ 0 h 18"/>
              <a:gd name="T2" fmla="*/ 18 w 18"/>
              <a:gd name="T3" fmla="*/ 0 h 18"/>
              <a:gd name="T4" fmla="*/ 18 w 18"/>
              <a:gd name="T5" fmla="*/ 18 h 18"/>
              <a:gd name="T6" fmla="*/ 0 w 18"/>
              <a:gd name="T7" fmla="*/ 18 h 18"/>
              <a:gd name="T8" fmla="*/ 0 w 18"/>
              <a:gd name="T9" fmla="*/ 0 h 18"/>
            </a:gdLst>
            <a:ahLst/>
            <a:cxnLst>
              <a:cxn ang="0">
                <a:pos x="T0" y="T1"/>
              </a:cxn>
              <a:cxn ang="0">
                <a:pos x="T2" y="T3"/>
              </a:cxn>
              <a:cxn ang="0">
                <a:pos x="T4" y="T5"/>
              </a:cxn>
              <a:cxn ang="0">
                <a:pos x="T6" y="T7"/>
              </a:cxn>
              <a:cxn ang="0">
                <a:pos x="T8" y="T9"/>
              </a:cxn>
            </a:cxnLst>
            <a:rect l="0" t="0" r="r" b="b"/>
            <a:pathLst>
              <a:path w="18" h="18">
                <a:moveTo>
                  <a:pt x="0" y="0"/>
                </a:moveTo>
                <a:cubicBezTo>
                  <a:pt x="6" y="0"/>
                  <a:pt x="11" y="0"/>
                  <a:pt x="18" y="0"/>
                </a:cubicBezTo>
                <a:cubicBezTo>
                  <a:pt x="18" y="6"/>
                  <a:pt x="18" y="12"/>
                  <a:pt x="18" y="18"/>
                </a:cubicBezTo>
                <a:cubicBezTo>
                  <a:pt x="12" y="18"/>
                  <a:pt x="7" y="18"/>
                  <a:pt x="0" y="18"/>
                </a:cubicBezTo>
                <a:cubicBezTo>
                  <a:pt x="0" y="13"/>
                  <a:pt x="0" y="7"/>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0" name="Freeform 336">
            <a:extLst>
              <a:ext uri="{FF2B5EF4-FFF2-40B4-BE49-F238E27FC236}">
                <a16:creationId xmlns:a16="http://schemas.microsoft.com/office/drawing/2014/main" id="{2784DBE2-AEF8-400D-96DC-927968241CBD}"/>
              </a:ext>
            </a:extLst>
          </p:cNvPr>
          <p:cNvSpPr>
            <a:spLocks/>
          </p:cNvSpPr>
          <p:nvPr/>
        </p:nvSpPr>
        <p:spPr bwMode="auto">
          <a:xfrm>
            <a:off x="3873500" y="4746625"/>
            <a:ext cx="30163" cy="34925"/>
          </a:xfrm>
          <a:custGeom>
            <a:avLst/>
            <a:gdLst>
              <a:gd name="T0" fmla="*/ 22 w 22"/>
              <a:gd name="T1" fmla="*/ 26 h 26"/>
              <a:gd name="T2" fmla="*/ 0 w 22"/>
              <a:gd name="T3" fmla="*/ 26 h 26"/>
              <a:gd name="T4" fmla="*/ 18 w 22"/>
              <a:gd name="T5" fmla="*/ 0 h 26"/>
              <a:gd name="T6" fmla="*/ 22 w 22"/>
              <a:gd name="T7" fmla="*/ 2 h 26"/>
              <a:gd name="T8" fmla="*/ 22 w 22"/>
              <a:gd name="T9" fmla="*/ 26 h 26"/>
            </a:gdLst>
            <a:ahLst/>
            <a:cxnLst>
              <a:cxn ang="0">
                <a:pos x="T0" y="T1"/>
              </a:cxn>
              <a:cxn ang="0">
                <a:pos x="T2" y="T3"/>
              </a:cxn>
              <a:cxn ang="0">
                <a:pos x="T4" y="T5"/>
              </a:cxn>
              <a:cxn ang="0">
                <a:pos x="T6" y="T7"/>
              </a:cxn>
              <a:cxn ang="0">
                <a:pos x="T8" y="T9"/>
              </a:cxn>
            </a:cxnLst>
            <a:rect l="0" t="0" r="r" b="b"/>
            <a:pathLst>
              <a:path w="22" h="26">
                <a:moveTo>
                  <a:pt x="22" y="26"/>
                </a:moveTo>
                <a:cubicBezTo>
                  <a:pt x="16" y="26"/>
                  <a:pt x="11" y="26"/>
                  <a:pt x="0" y="26"/>
                </a:cubicBezTo>
                <a:cubicBezTo>
                  <a:pt x="7" y="15"/>
                  <a:pt x="13" y="8"/>
                  <a:pt x="18" y="0"/>
                </a:cubicBezTo>
                <a:cubicBezTo>
                  <a:pt x="20" y="0"/>
                  <a:pt x="21" y="1"/>
                  <a:pt x="22" y="2"/>
                </a:cubicBezTo>
                <a:cubicBezTo>
                  <a:pt x="22" y="10"/>
                  <a:pt x="22" y="17"/>
                  <a:pt x="22" y="26"/>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1" name="Freeform 337">
            <a:extLst>
              <a:ext uri="{FF2B5EF4-FFF2-40B4-BE49-F238E27FC236}">
                <a16:creationId xmlns:a16="http://schemas.microsoft.com/office/drawing/2014/main" id="{558BEE86-1B4B-4621-9CD8-92CA562A48E9}"/>
              </a:ext>
            </a:extLst>
          </p:cNvPr>
          <p:cNvSpPr>
            <a:spLocks/>
          </p:cNvSpPr>
          <p:nvPr/>
        </p:nvSpPr>
        <p:spPr bwMode="auto">
          <a:xfrm>
            <a:off x="2976563" y="2446338"/>
            <a:ext cx="23813" cy="28575"/>
          </a:xfrm>
          <a:custGeom>
            <a:avLst/>
            <a:gdLst>
              <a:gd name="T0" fmla="*/ 0 w 17"/>
              <a:gd name="T1" fmla="*/ 21 h 22"/>
              <a:gd name="T2" fmla="*/ 0 w 17"/>
              <a:gd name="T3" fmla="*/ 19 h 22"/>
              <a:gd name="T4" fmla="*/ 11 w 17"/>
              <a:gd name="T5" fmla="*/ 0 h 22"/>
              <a:gd name="T6" fmla="*/ 17 w 17"/>
              <a:gd name="T7" fmla="*/ 2 h 22"/>
              <a:gd name="T8" fmla="*/ 14 w 17"/>
              <a:gd name="T9" fmla="*/ 19 h 22"/>
              <a:gd name="T10" fmla="*/ 0 w 17"/>
              <a:gd name="T11" fmla="*/ 21 h 22"/>
            </a:gdLst>
            <a:ahLst/>
            <a:cxnLst>
              <a:cxn ang="0">
                <a:pos x="T0" y="T1"/>
              </a:cxn>
              <a:cxn ang="0">
                <a:pos x="T2" y="T3"/>
              </a:cxn>
              <a:cxn ang="0">
                <a:pos x="T4" y="T5"/>
              </a:cxn>
              <a:cxn ang="0">
                <a:pos x="T6" y="T7"/>
              </a:cxn>
              <a:cxn ang="0">
                <a:pos x="T8" y="T9"/>
              </a:cxn>
              <a:cxn ang="0">
                <a:pos x="T10" y="T11"/>
              </a:cxn>
            </a:cxnLst>
            <a:rect l="0" t="0" r="r" b="b"/>
            <a:pathLst>
              <a:path w="17" h="22">
                <a:moveTo>
                  <a:pt x="0" y="21"/>
                </a:moveTo>
                <a:cubicBezTo>
                  <a:pt x="0" y="20"/>
                  <a:pt x="0" y="20"/>
                  <a:pt x="0" y="19"/>
                </a:cubicBezTo>
                <a:cubicBezTo>
                  <a:pt x="4" y="13"/>
                  <a:pt x="7" y="6"/>
                  <a:pt x="11" y="0"/>
                </a:cubicBezTo>
                <a:cubicBezTo>
                  <a:pt x="13" y="1"/>
                  <a:pt x="15" y="1"/>
                  <a:pt x="17" y="2"/>
                </a:cubicBezTo>
                <a:cubicBezTo>
                  <a:pt x="16" y="8"/>
                  <a:pt x="17" y="15"/>
                  <a:pt x="14" y="19"/>
                </a:cubicBezTo>
                <a:cubicBezTo>
                  <a:pt x="12" y="22"/>
                  <a:pt x="5" y="21"/>
                  <a:pt x="0" y="2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2" name="Freeform 338">
            <a:extLst>
              <a:ext uri="{FF2B5EF4-FFF2-40B4-BE49-F238E27FC236}">
                <a16:creationId xmlns:a16="http://schemas.microsoft.com/office/drawing/2014/main" id="{F0F1C545-B776-4F64-A624-0EAACB9BC32D}"/>
              </a:ext>
            </a:extLst>
          </p:cNvPr>
          <p:cNvSpPr>
            <a:spLocks/>
          </p:cNvSpPr>
          <p:nvPr/>
        </p:nvSpPr>
        <p:spPr bwMode="auto">
          <a:xfrm>
            <a:off x="1646238" y="2127250"/>
            <a:ext cx="30163" cy="25400"/>
          </a:xfrm>
          <a:custGeom>
            <a:avLst/>
            <a:gdLst>
              <a:gd name="T0" fmla="*/ 0 w 23"/>
              <a:gd name="T1" fmla="*/ 14 h 18"/>
              <a:gd name="T2" fmla="*/ 13 w 23"/>
              <a:gd name="T3" fmla="*/ 0 h 18"/>
              <a:gd name="T4" fmla="*/ 22 w 23"/>
              <a:gd name="T5" fmla="*/ 18 h 18"/>
              <a:gd name="T6" fmla="*/ 5 w 23"/>
              <a:gd name="T7" fmla="*/ 18 h 18"/>
              <a:gd name="T8" fmla="*/ 0 w 23"/>
              <a:gd name="T9" fmla="*/ 14 h 18"/>
            </a:gdLst>
            <a:ahLst/>
            <a:cxnLst>
              <a:cxn ang="0">
                <a:pos x="T0" y="T1"/>
              </a:cxn>
              <a:cxn ang="0">
                <a:pos x="T2" y="T3"/>
              </a:cxn>
              <a:cxn ang="0">
                <a:pos x="T4" y="T5"/>
              </a:cxn>
              <a:cxn ang="0">
                <a:pos x="T6" y="T7"/>
              </a:cxn>
              <a:cxn ang="0">
                <a:pos x="T8" y="T9"/>
              </a:cxn>
            </a:cxnLst>
            <a:rect l="0" t="0" r="r" b="b"/>
            <a:pathLst>
              <a:path w="23" h="18">
                <a:moveTo>
                  <a:pt x="0" y="14"/>
                </a:moveTo>
                <a:cubicBezTo>
                  <a:pt x="4" y="9"/>
                  <a:pt x="9" y="0"/>
                  <a:pt x="13" y="0"/>
                </a:cubicBezTo>
                <a:cubicBezTo>
                  <a:pt x="23" y="0"/>
                  <a:pt x="23" y="9"/>
                  <a:pt x="22" y="18"/>
                </a:cubicBezTo>
                <a:cubicBezTo>
                  <a:pt x="16" y="18"/>
                  <a:pt x="10" y="18"/>
                  <a:pt x="5" y="18"/>
                </a:cubicBezTo>
                <a:cubicBezTo>
                  <a:pt x="3" y="17"/>
                  <a:pt x="2" y="16"/>
                  <a:pt x="0" y="1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3" name="Freeform 339">
            <a:extLst>
              <a:ext uri="{FF2B5EF4-FFF2-40B4-BE49-F238E27FC236}">
                <a16:creationId xmlns:a16="http://schemas.microsoft.com/office/drawing/2014/main" id="{4C554D76-FDDF-4DE9-B456-7C6D91BBEF18}"/>
              </a:ext>
            </a:extLst>
          </p:cNvPr>
          <p:cNvSpPr>
            <a:spLocks/>
          </p:cNvSpPr>
          <p:nvPr/>
        </p:nvSpPr>
        <p:spPr bwMode="auto">
          <a:xfrm>
            <a:off x="2189163" y="2127250"/>
            <a:ext cx="30163" cy="25400"/>
          </a:xfrm>
          <a:custGeom>
            <a:avLst/>
            <a:gdLst>
              <a:gd name="T0" fmla="*/ 23 w 23"/>
              <a:gd name="T1" fmla="*/ 19 h 19"/>
              <a:gd name="T2" fmla="*/ 0 w 23"/>
              <a:gd name="T3" fmla="*/ 19 h 19"/>
              <a:gd name="T4" fmla="*/ 7 w 23"/>
              <a:gd name="T5" fmla="*/ 2 h 19"/>
              <a:gd name="T6" fmla="*/ 15 w 23"/>
              <a:gd name="T7" fmla="*/ 1 h 19"/>
              <a:gd name="T8" fmla="*/ 23 w 23"/>
              <a:gd name="T9" fmla="*/ 19 h 19"/>
            </a:gdLst>
            <a:ahLst/>
            <a:cxnLst>
              <a:cxn ang="0">
                <a:pos x="T0" y="T1"/>
              </a:cxn>
              <a:cxn ang="0">
                <a:pos x="T2" y="T3"/>
              </a:cxn>
              <a:cxn ang="0">
                <a:pos x="T4" y="T5"/>
              </a:cxn>
              <a:cxn ang="0">
                <a:pos x="T6" y="T7"/>
              </a:cxn>
              <a:cxn ang="0">
                <a:pos x="T8" y="T9"/>
              </a:cxn>
            </a:cxnLst>
            <a:rect l="0" t="0" r="r" b="b"/>
            <a:pathLst>
              <a:path w="23" h="19">
                <a:moveTo>
                  <a:pt x="23" y="19"/>
                </a:moveTo>
                <a:cubicBezTo>
                  <a:pt x="13" y="19"/>
                  <a:pt x="8" y="19"/>
                  <a:pt x="0" y="19"/>
                </a:cubicBezTo>
                <a:cubicBezTo>
                  <a:pt x="2" y="12"/>
                  <a:pt x="4" y="6"/>
                  <a:pt x="7" y="2"/>
                </a:cubicBezTo>
                <a:cubicBezTo>
                  <a:pt x="8" y="0"/>
                  <a:pt x="14" y="0"/>
                  <a:pt x="15" y="1"/>
                </a:cubicBezTo>
                <a:cubicBezTo>
                  <a:pt x="18" y="6"/>
                  <a:pt x="20" y="11"/>
                  <a:pt x="23" y="1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4" name="Freeform 340">
            <a:extLst>
              <a:ext uri="{FF2B5EF4-FFF2-40B4-BE49-F238E27FC236}">
                <a16:creationId xmlns:a16="http://schemas.microsoft.com/office/drawing/2014/main" id="{51BC0598-88BE-4742-8CB3-9D391B717407}"/>
              </a:ext>
            </a:extLst>
          </p:cNvPr>
          <p:cNvSpPr>
            <a:spLocks/>
          </p:cNvSpPr>
          <p:nvPr/>
        </p:nvSpPr>
        <p:spPr bwMode="auto">
          <a:xfrm>
            <a:off x="4073525" y="1495425"/>
            <a:ext cx="23813" cy="25400"/>
          </a:xfrm>
          <a:custGeom>
            <a:avLst/>
            <a:gdLst>
              <a:gd name="T0" fmla="*/ 0 w 17"/>
              <a:gd name="T1" fmla="*/ 0 h 18"/>
              <a:gd name="T2" fmla="*/ 17 w 17"/>
              <a:gd name="T3" fmla="*/ 0 h 18"/>
              <a:gd name="T4" fmla="*/ 17 w 17"/>
              <a:gd name="T5" fmla="*/ 18 h 18"/>
              <a:gd name="T6" fmla="*/ 0 w 17"/>
              <a:gd name="T7" fmla="*/ 18 h 18"/>
              <a:gd name="T8" fmla="*/ 0 w 17"/>
              <a:gd name="T9" fmla="*/ 0 h 18"/>
            </a:gdLst>
            <a:ahLst/>
            <a:cxnLst>
              <a:cxn ang="0">
                <a:pos x="T0" y="T1"/>
              </a:cxn>
              <a:cxn ang="0">
                <a:pos x="T2" y="T3"/>
              </a:cxn>
              <a:cxn ang="0">
                <a:pos x="T4" y="T5"/>
              </a:cxn>
              <a:cxn ang="0">
                <a:pos x="T6" y="T7"/>
              </a:cxn>
              <a:cxn ang="0">
                <a:pos x="T8" y="T9"/>
              </a:cxn>
            </a:cxnLst>
            <a:rect l="0" t="0" r="r" b="b"/>
            <a:pathLst>
              <a:path w="17" h="18">
                <a:moveTo>
                  <a:pt x="0" y="0"/>
                </a:moveTo>
                <a:cubicBezTo>
                  <a:pt x="6" y="0"/>
                  <a:pt x="10" y="0"/>
                  <a:pt x="17" y="0"/>
                </a:cubicBezTo>
                <a:cubicBezTo>
                  <a:pt x="17" y="6"/>
                  <a:pt x="17" y="11"/>
                  <a:pt x="17" y="18"/>
                </a:cubicBezTo>
                <a:cubicBezTo>
                  <a:pt x="11" y="18"/>
                  <a:pt x="6" y="18"/>
                  <a:pt x="0" y="18"/>
                </a:cubicBezTo>
                <a:cubicBezTo>
                  <a:pt x="0" y="12"/>
                  <a:pt x="0" y="7"/>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5" name="Freeform 341">
            <a:extLst>
              <a:ext uri="{FF2B5EF4-FFF2-40B4-BE49-F238E27FC236}">
                <a16:creationId xmlns:a16="http://schemas.microsoft.com/office/drawing/2014/main" id="{5457694D-7EB6-400C-9FF4-85937BD2EECA}"/>
              </a:ext>
            </a:extLst>
          </p:cNvPr>
          <p:cNvSpPr>
            <a:spLocks/>
          </p:cNvSpPr>
          <p:nvPr/>
        </p:nvSpPr>
        <p:spPr bwMode="auto">
          <a:xfrm>
            <a:off x="1639888" y="3502025"/>
            <a:ext cx="28575" cy="33337"/>
          </a:xfrm>
          <a:custGeom>
            <a:avLst/>
            <a:gdLst>
              <a:gd name="T0" fmla="*/ 21 w 21"/>
              <a:gd name="T1" fmla="*/ 5 h 24"/>
              <a:gd name="T2" fmla="*/ 21 w 21"/>
              <a:gd name="T3" fmla="*/ 24 h 24"/>
              <a:gd name="T4" fmla="*/ 3 w 21"/>
              <a:gd name="T5" fmla="*/ 9 h 24"/>
              <a:gd name="T6" fmla="*/ 17 w 21"/>
              <a:gd name="T7" fmla="*/ 0 h 24"/>
              <a:gd name="T8" fmla="*/ 21 w 21"/>
              <a:gd name="T9" fmla="*/ 5 h 24"/>
            </a:gdLst>
            <a:ahLst/>
            <a:cxnLst>
              <a:cxn ang="0">
                <a:pos x="T0" y="T1"/>
              </a:cxn>
              <a:cxn ang="0">
                <a:pos x="T2" y="T3"/>
              </a:cxn>
              <a:cxn ang="0">
                <a:pos x="T4" y="T5"/>
              </a:cxn>
              <a:cxn ang="0">
                <a:pos x="T6" y="T7"/>
              </a:cxn>
              <a:cxn ang="0">
                <a:pos x="T8" y="T9"/>
              </a:cxn>
            </a:cxnLst>
            <a:rect l="0" t="0" r="r" b="b"/>
            <a:pathLst>
              <a:path w="21" h="24">
                <a:moveTo>
                  <a:pt x="21" y="5"/>
                </a:moveTo>
                <a:cubicBezTo>
                  <a:pt x="21" y="11"/>
                  <a:pt x="21" y="17"/>
                  <a:pt x="21" y="24"/>
                </a:cubicBezTo>
                <a:cubicBezTo>
                  <a:pt x="12" y="22"/>
                  <a:pt x="0" y="23"/>
                  <a:pt x="3" y="9"/>
                </a:cubicBezTo>
                <a:cubicBezTo>
                  <a:pt x="4" y="6"/>
                  <a:pt x="12" y="3"/>
                  <a:pt x="17" y="0"/>
                </a:cubicBezTo>
                <a:cubicBezTo>
                  <a:pt x="18" y="2"/>
                  <a:pt x="20" y="3"/>
                  <a:pt x="21" y="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6" name="Freeform 342">
            <a:extLst>
              <a:ext uri="{FF2B5EF4-FFF2-40B4-BE49-F238E27FC236}">
                <a16:creationId xmlns:a16="http://schemas.microsoft.com/office/drawing/2014/main" id="{B3F2689F-3BCB-4B2F-9B84-352E10E444DE}"/>
              </a:ext>
            </a:extLst>
          </p:cNvPr>
          <p:cNvSpPr>
            <a:spLocks/>
          </p:cNvSpPr>
          <p:nvPr/>
        </p:nvSpPr>
        <p:spPr bwMode="auto">
          <a:xfrm>
            <a:off x="1747838" y="2127250"/>
            <a:ext cx="34925" cy="25400"/>
          </a:xfrm>
          <a:custGeom>
            <a:avLst/>
            <a:gdLst>
              <a:gd name="T0" fmla="*/ 0 w 25"/>
              <a:gd name="T1" fmla="*/ 13 h 18"/>
              <a:gd name="T2" fmla="*/ 13 w 25"/>
              <a:gd name="T3" fmla="*/ 0 h 18"/>
              <a:gd name="T4" fmla="*/ 25 w 25"/>
              <a:gd name="T5" fmla="*/ 15 h 18"/>
              <a:gd name="T6" fmla="*/ 21 w 25"/>
              <a:gd name="T7" fmla="*/ 18 h 18"/>
              <a:gd name="T8" fmla="*/ 4 w 25"/>
              <a:gd name="T9" fmla="*/ 18 h 18"/>
              <a:gd name="T10" fmla="*/ 0 w 25"/>
              <a:gd name="T11" fmla="*/ 13 h 18"/>
            </a:gdLst>
            <a:ahLst/>
            <a:cxnLst>
              <a:cxn ang="0">
                <a:pos x="T0" y="T1"/>
              </a:cxn>
              <a:cxn ang="0">
                <a:pos x="T2" y="T3"/>
              </a:cxn>
              <a:cxn ang="0">
                <a:pos x="T4" y="T5"/>
              </a:cxn>
              <a:cxn ang="0">
                <a:pos x="T6" y="T7"/>
              </a:cxn>
              <a:cxn ang="0">
                <a:pos x="T8" y="T9"/>
              </a:cxn>
              <a:cxn ang="0">
                <a:pos x="T10" y="T11"/>
              </a:cxn>
            </a:cxnLst>
            <a:rect l="0" t="0" r="r" b="b"/>
            <a:pathLst>
              <a:path w="25" h="18">
                <a:moveTo>
                  <a:pt x="0" y="13"/>
                </a:moveTo>
                <a:cubicBezTo>
                  <a:pt x="4" y="9"/>
                  <a:pt x="9" y="4"/>
                  <a:pt x="13" y="0"/>
                </a:cubicBezTo>
                <a:cubicBezTo>
                  <a:pt x="17" y="5"/>
                  <a:pt x="21" y="10"/>
                  <a:pt x="25" y="15"/>
                </a:cubicBezTo>
                <a:cubicBezTo>
                  <a:pt x="24" y="16"/>
                  <a:pt x="22" y="17"/>
                  <a:pt x="21" y="18"/>
                </a:cubicBezTo>
                <a:cubicBezTo>
                  <a:pt x="15" y="18"/>
                  <a:pt x="10" y="18"/>
                  <a:pt x="4" y="18"/>
                </a:cubicBezTo>
                <a:cubicBezTo>
                  <a:pt x="2" y="17"/>
                  <a:pt x="1" y="15"/>
                  <a:pt x="0" y="1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7" name="Freeform 343">
            <a:extLst>
              <a:ext uri="{FF2B5EF4-FFF2-40B4-BE49-F238E27FC236}">
                <a16:creationId xmlns:a16="http://schemas.microsoft.com/office/drawing/2014/main" id="{B94D1AF0-0075-423A-A889-16A723FA06DB}"/>
              </a:ext>
            </a:extLst>
          </p:cNvPr>
          <p:cNvSpPr>
            <a:spLocks/>
          </p:cNvSpPr>
          <p:nvPr/>
        </p:nvSpPr>
        <p:spPr bwMode="auto">
          <a:xfrm>
            <a:off x="2127250" y="4397375"/>
            <a:ext cx="23813" cy="23812"/>
          </a:xfrm>
          <a:custGeom>
            <a:avLst/>
            <a:gdLst>
              <a:gd name="T0" fmla="*/ 17 w 17"/>
              <a:gd name="T1" fmla="*/ 18 h 18"/>
              <a:gd name="T2" fmla="*/ 0 w 17"/>
              <a:gd name="T3" fmla="*/ 18 h 18"/>
              <a:gd name="T4" fmla="*/ 0 w 17"/>
              <a:gd name="T5" fmla="*/ 0 h 18"/>
              <a:gd name="T6" fmla="*/ 17 w 17"/>
              <a:gd name="T7" fmla="*/ 0 h 18"/>
              <a:gd name="T8" fmla="*/ 17 w 17"/>
              <a:gd name="T9" fmla="*/ 18 h 18"/>
            </a:gdLst>
            <a:ahLst/>
            <a:cxnLst>
              <a:cxn ang="0">
                <a:pos x="T0" y="T1"/>
              </a:cxn>
              <a:cxn ang="0">
                <a:pos x="T2" y="T3"/>
              </a:cxn>
              <a:cxn ang="0">
                <a:pos x="T4" y="T5"/>
              </a:cxn>
              <a:cxn ang="0">
                <a:pos x="T6" y="T7"/>
              </a:cxn>
              <a:cxn ang="0">
                <a:pos x="T8" y="T9"/>
              </a:cxn>
            </a:cxnLst>
            <a:rect l="0" t="0" r="r" b="b"/>
            <a:pathLst>
              <a:path w="17" h="18">
                <a:moveTo>
                  <a:pt x="17" y="18"/>
                </a:moveTo>
                <a:cubicBezTo>
                  <a:pt x="10" y="18"/>
                  <a:pt x="6" y="18"/>
                  <a:pt x="0" y="18"/>
                </a:cubicBezTo>
                <a:cubicBezTo>
                  <a:pt x="0" y="12"/>
                  <a:pt x="0" y="6"/>
                  <a:pt x="0" y="0"/>
                </a:cubicBezTo>
                <a:cubicBezTo>
                  <a:pt x="6" y="0"/>
                  <a:pt x="11" y="0"/>
                  <a:pt x="17" y="0"/>
                </a:cubicBezTo>
                <a:cubicBezTo>
                  <a:pt x="17" y="6"/>
                  <a:pt x="17" y="12"/>
                  <a:pt x="17" y="1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8" name="Freeform 344">
            <a:extLst>
              <a:ext uri="{FF2B5EF4-FFF2-40B4-BE49-F238E27FC236}">
                <a16:creationId xmlns:a16="http://schemas.microsoft.com/office/drawing/2014/main" id="{3B92D430-7D60-49A4-A1C9-271BCBA48BB7}"/>
              </a:ext>
            </a:extLst>
          </p:cNvPr>
          <p:cNvSpPr>
            <a:spLocks/>
          </p:cNvSpPr>
          <p:nvPr/>
        </p:nvSpPr>
        <p:spPr bwMode="auto">
          <a:xfrm>
            <a:off x="2070100" y="2127250"/>
            <a:ext cx="31750" cy="25400"/>
          </a:xfrm>
          <a:custGeom>
            <a:avLst/>
            <a:gdLst>
              <a:gd name="T0" fmla="*/ 0 w 23"/>
              <a:gd name="T1" fmla="*/ 13 h 18"/>
              <a:gd name="T2" fmla="*/ 13 w 23"/>
              <a:gd name="T3" fmla="*/ 0 h 18"/>
              <a:gd name="T4" fmla="*/ 21 w 23"/>
              <a:gd name="T5" fmla="*/ 18 h 18"/>
              <a:gd name="T6" fmla="*/ 4 w 23"/>
              <a:gd name="T7" fmla="*/ 18 h 18"/>
              <a:gd name="T8" fmla="*/ 0 w 23"/>
              <a:gd name="T9" fmla="*/ 13 h 18"/>
            </a:gdLst>
            <a:ahLst/>
            <a:cxnLst>
              <a:cxn ang="0">
                <a:pos x="T0" y="T1"/>
              </a:cxn>
              <a:cxn ang="0">
                <a:pos x="T2" y="T3"/>
              </a:cxn>
              <a:cxn ang="0">
                <a:pos x="T4" y="T5"/>
              </a:cxn>
              <a:cxn ang="0">
                <a:pos x="T6" y="T7"/>
              </a:cxn>
              <a:cxn ang="0">
                <a:pos x="T8" y="T9"/>
              </a:cxn>
            </a:cxnLst>
            <a:rect l="0" t="0" r="r" b="b"/>
            <a:pathLst>
              <a:path w="23" h="18">
                <a:moveTo>
                  <a:pt x="0" y="13"/>
                </a:moveTo>
                <a:cubicBezTo>
                  <a:pt x="5" y="9"/>
                  <a:pt x="9" y="0"/>
                  <a:pt x="13" y="0"/>
                </a:cubicBezTo>
                <a:cubicBezTo>
                  <a:pt x="23" y="1"/>
                  <a:pt x="23" y="10"/>
                  <a:pt x="21" y="18"/>
                </a:cubicBezTo>
                <a:cubicBezTo>
                  <a:pt x="15" y="18"/>
                  <a:pt x="9" y="18"/>
                  <a:pt x="4" y="18"/>
                </a:cubicBezTo>
                <a:cubicBezTo>
                  <a:pt x="3" y="16"/>
                  <a:pt x="2" y="15"/>
                  <a:pt x="0" y="13"/>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79" name="Freeform 345">
            <a:extLst>
              <a:ext uri="{FF2B5EF4-FFF2-40B4-BE49-F238E27FC236}">
                <a16:creationId xmlns:a16="http://schemas.microsoft.com/office/drawing/2014/main" id="{8AE052A1-EC4B-418C-8987-67081D386CF4}"/>
              </a:ext>
            </a:extLst>
          </p:cNvPr>
          <p:cNvSpPr>
            <a:spLocks/>
          </p:cNvSpPr>
          <p:nvPr/>
        </p:nvSpPr>
        <p:spPr bwMode="auto">
          <a:xfrm>
            <a:off x="2292350" y="2127250"/>
            <a:ext cx="28575" cy="25400"/>
          </a:xfrm>
          <a:custGeom>
            <a:avLst/>
            <a:gdLst>
              <a:gd name="T0" fmla="*/ 22 w 22"/>
              <a:gd name="T1" fmla="*/ 19 h 19"/>
              <a:gd name="T2" fmla="*/ 0 w 22"/>
              <a:gd name="T3" fmla="*/ 19 h 19"/>
              <a:gd name="T4" fmla="*/ 6 w 22"/>
              <a:gd name="T5" fmla="*/ 2 h 19"/>
              <a:gd name="T6" fmla="*/ 16 w 22"/>
              <a:gd name="T7" fmla="*/ 2 h 19"/>
              <a:gd name="T8" fmla="*/ 22 w 22"/>
              <a:gd name="T9" fmla="*/ 19 h 19"/>
            </a:gdLst>
            <a:ahLst/>
            <a:cxnLst>
              <a:cxn ang="0">
                <a:pos x="T0" y="T1"/>
              </a:cxn>
              <a:cxn ang="0">
                <a:pos x="T2" y="T3"/>
              </a:cxn>
              <a:cxn ang="0">
                <a:pos x="T4" y="T5"/>
              </a:cxn>
              <a:cxn ang="0">
                <a:pos x="T6" y="T7"/>
              </a:cxn>
              <a:cxn ang="0">
                <a:pos x="T8" y="T9"/>
              </a:cxn>
            </a:cxnLst>
            <a:rect l="0" t="0" r="r" b="b"/>
            <a:pathLst>
              <a:path w="22" h="19">
                <a:moveTo>
                  <a:pt x="22" y="19"/>
                </a:moveTo>
                <a:cubicBezTo>
                  <a:pt x="14" y="19"/>
                  <a:pt x="9" y="19"/>
                  <a:pt x="0" y="19"/>
                </a:cubicBezTo>
                <a:cubicBezTo>
                  <a:pt x="2" y="12"/>
                  <a:pt x="3" y="7"/>
                  <a:pt x="6" y="2"/>
                </a:cubicBezTo>
                <a:cubicBezTo>
                  <a:pt x="7" y="1"/>
                  <a:pt x="15" y="0"/>
                  <a:pt x="16" y="2"/>
                </a:cubicBezTo>
                <a:cubicBezTo>
                  <a:pt x="19" y="6"/>
                  <a:pt x="20" y="12"/>
                  <a:pt x="22" y="1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0" name="Freeform 346">
            <a:extLst>
              <a:ext uri="{FF2B5EF4-FFF2-40B4-BE49-F238E27FC236}">
                <a16:creationId xmlns:a16="http://schemas.microsoft.com/office/drawing/2014/main" id="{01943E31-D94F-4127-B8AF-1F53F4EF618D}"/>
              </a:ext>
            </a:extLst>
          </p:cNvPr>
          <p:cNvSpPr>
            <a:spLocks/>
          </p:cNvSpPr>
          <p:nvPr/>
        </p:nvSpPr>
        <p:spPr bwMode="auto">
          <a:xfrm>
            <a:off x="1216025" y="4921250"/>
            <a:ext cx="23813" cy="25400"/>
          </a:xfrm>
          <a:custGeom>
            <a:avLst/>
            <a:gdLst>
              <a:gd name="T0" fmla="*/ 18 w 18"/>
              <a:gd name="T1" fmla="*/ 0 h 19"/>
              <a:gd name="T2" fmla="*/ 18 w 18"/>
              <a:gd name="T3" fmla="*/ 18 h 19"/>
              <a:gd name="T4" fmla="*/ 2 w 18"/>
              <a:gd name="T5" fmla="*/ 3 h 19"/>
              <a:gd name="T6" fmla="*/ 18 w 18"/>
              <a:gd name="T7" fmla="*/ 0 h 19"/>
            </a:gdLst>
            <a:ahLst/>
            <a:cxnLst>
              <a:cxn ang="0">
                <a:pos x="T0" y="T1"/>
              </a:cxn>
              <a:cxn ang="0">
                <a:pos x="T2" y="T3"/>
              </a:cxn>
              <a:cxn ang="0">
                <a:pos x="T4" y="T5"/>
              </a:cxn>
              <a:cxn ang="0">
                <a:pos x="T6" y="T7"/>
              </a:cxn>
            </a:cxnLst>
            <a:rect l="0" t="0" r="r" b="b"/>
            <a:pathLst>
              <a:path w="18" h="19">
                <a:moveTo>
                  <a:pt x="18" y="0"/>
                </a:moveTo>
                <a:cubicBezTo>
                  <a:pt x="18" y="7"/>
                  <a:pt x="18" y="13"/>
                  <a:pt x="18" y="18"/>
                </a:cubicBezTo>
                <a:cubicBezTo>
                  <a:pt x="0" y="19"/>
                  <a:pt x="0" y="19"/>
                  <a:pt x="2" y="3"/>
                </a:cubicBezTo>
                <a:cubicBezTo>
                  <a:pt x="8" y="2"/>
                  <a:pt x="12" y="1"/>
                  <a:pt x="18"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1" name="Freeform 347">
            <a:extLst>
              <a:ext uri="{FF2B5EF4-FFF2-40B4-BE49-F238E27FC236}">
                <a16:creationId xmlns:a16="http://schemas.microsoft.com/office/drawing/2014/main" id="{A7FE6F78-107E-40DA-83CA-07BCC3429B11}"/>
              </a:ext>
            </a:extLst>
          </p:cNvPr>
          <p:cNvSpPr>
            <a:spLocks/>
          </p:cNvSpPr>
          <p:nvPr/>
        </p:nvSpPr>
        <p:spPr bwMode="auto">
          <a:xfrm>
            <a:off x="1866900" y="2127250"/>
            <a:ext cx="28575" cy="25400"/>
          </a:xfrm>
          <a:custGeom>
            <a:avLst/>
            <a:gdLst>
              <a:gd name="T0" fmla="*/ 0 w 22"/>
              <a:gd name="T1" fmla="*/ 18 h 18"/>
              <a:gd name="T2" fmla="*/ 7 w 22"/>
              <a:gd name="T3" fmla="*/ 1 h 18"/>
              <a:gd name="T4" fmla="*/ 16 w 22"/>
              <a:gd name="T5" fmla="*/ 2 h 18"/>
              <a:gd name="T6" fmla="*/ 22 w 22"/>
              <a:gd name="T7" fmla="*/ 18 h 18"/>
              <a:gd name="T8" fmla="*/ 0 w 22"/>
              <a:gd name="T9" fmla="*/ 18 h 18"/>
            </a:gdLst>
            <a:ahLst/>
            <a:cxnLst>
              <a:cxn ang="0">
                <a:pos x="T0" y="T1"/>
              </a:cxn>
              <a:cxn ang="0">
                <a:pos x="T2" y="T3"/>
              </a:cxn>
              <a:cxn ang="0">
                <a:pos x="T4" y="T5"/>
              </a:cxn>
              <a:cxn ang="0">
                <a:pos x="T6" y="T7"/>
              </a:cxn>
              <a:cxn ang="0">
                <a:pos x="T8" y="T9"/>
              </a:cxn>
            </a:cxnLst>
            <a:rect l="0" t="0" r="r" b="b"/>
            <a:pathLst>
              <a:path w="22" h="18">
                <a:moveTo>
                  <a:pt x="0" y="18"/>
                </a:moveTo>
                <a:cubicBezTo>
                  <a:pt x="3" y="12"/>
                  <a:pt x="4" y="6"/>
                  <a:pt x="7" y="1"/>
                </a:cubicBezTo>
                <a:cubicBezTo>
                  <a:pt x="8" y="0"/>
                  <a:pt x="15" y="0"/>
                  <a:pt x="16" y="2"/>
                </a:cubicBezTo>
                <a:cubicBezTo>
                  <a:pt x="19" y="6"/>
                  <a:pt x="20" y="12"/>
                  <a:pt x="22" y="18"/>
                </a:cubicBezTo>
                <a:cubicBezTo>
                  <a:pt x="14" y="18"/>
                  <a:pt x="9" y="18"/>
                  <a:pt x="0" y="18"/>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2" name="Freeform 348">
            <a:extLst>
              <a:ext uri="{FF2B5EF4-FFF2-40B4-BE49-F238E27FC236}">
                <a16:creationId xmlns:a16="http://schemas.microsoft.com/office/drawing/2014/main" id="{CE14C418-38E1-4DFD-8836-47D654CBB945}"/>
              </a:ext>
            </a:extLst>
          </p:cNvPr>
          <p:cNvSpPr>
            <a:spLocks/>
          </p:cNvSpPr>
          <p:nvPr/>
        </p:nvSpPr>
        <p:spPr bwMode="auto">
          <a:xfrm>
            <a:off x="1970088" y="2127250"/>
            <a:ext cx="28575" cy="25400"/>
          </a:xfrm>
          <a:custGeom>
            <a:avLst/>
            <a:gdLst>
              <a:gd name="T0" fmla="*/ 21 w 21"/>
              <a:gd name="T1" fmla="*/ 19 h 19"/>
              <a:gd name="T2" fmla="*/ 0 w 21"/>
              <a:gd name="T3" fmla="*/ 19 h 19"/>
              <a:gd name="T4" fmla="*/ 6 w 21"/>
              <a:gd name="T5" fmla="*/ 2 h 19"/>
              <a:gd name="T6" fmla="*/ 15 w 21"/>
              <a:gd name="T7" fmla="*/ 2 h 19"/>
              <a:gd name="T8" fmla="*/ 21 w 21"/>
              <a:gd name="T9" fmla="*/ 19 h 19"/>
            </a:gdLst>
            <a:ahLst/>
            <a:cxnLst>
              <a:cxn ang="0">
                <a:pos x="T0" y="T1"/>
              </a:cxn>
              <a:cxn ang="0">
                <a:pos x="T2" y="T3"/>
              </a:cxn>
              <a:cxn ang="0">
                <a:pos x="T4" y="T5"/>
              </a:cxn>
              <a:cxn ang="0">
                <a:pos x="T6" y="T7"/>
              </a:cxn>
              <a:cxn ang="0">
                <a:pos x="T8" y="T9"/>
              </a:cxn>
            </a:cxnLst>
            <a:rect l="0" t="0" r="r" b="b"/>
            <a:pathLst>
              <a:path w="21" h="19">
                <a:moveTo>
                  <a:pt x="21" y="19"/>
                </a:moveTo>
                <a:cubicBezTo>
                  <a:pt x="13" y="19"/>
                  <a:pt x="8" y="19"/>
                  <a:pt x="0" y="19"/>
                </a:cubicBezTo>
                <a:cubicBezTo>
                  <a:pt x="2" y="12"/>
                  <a:pt x="3" y="6"/>
                  <a:pt x="6" y="2"/>
                </a:cubicBezTo>
                <a:cubicBezTo>
                  <a:pt x="7" y="0"/>
                  <a:pt x="14" y="0"/>
                  <a:pt x="15" y="2"/>
                </a:cubicBezTo>
                <a:cubicBezTo>
                  <a:pt x="17" y="6"/>
                  <a:pt x="19" y="12"/>
                  <a:pt x="21" y="19"/>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3" name="Freeform 349">
            <a:extLst>
              <a:ext uri="{FF2B5EF4-FFF2-40B4-BE49-F238E27FC236}">
                <a16:creationId xmlns:a16="http://schemas.microsoft.com/office/drawing/2014/main" id="{8F4266A0-469D-4A07-8378-B6C1569ADD2A}"/>
              </a:ext>
            </a:extLst>
          </p:cNvPr>
          <p:cNvSpPr>
            <a:spLocks/>
          </p:cNvSpPr>
          <p:nvPr/>
        </p:nvSpPr>
        <p:spPr bwMode="auto">
          <a:xfrm>
            <a:off x="1819275" y="4395788"/>
            <a:ext cx="22225" cy="23812"/>
          </a:xfrm>
          <a:custGeom>
            <a:avLst/>
            <a:gdLst>
              <a:gd name="T0" fmla="*/ 17 w 17"/>
              <a:gd name="T1" fmla="*/ 0 h 18"/>
              <a:gd name="T2" fmla="*/ 17 w 17"/>
              <a:gd name="T3" fmla="*/ 18 h 18"/>
              <a:gd name="T4" fmla="*/ 0 w 17"/>
              <a:gd name="T5" fmla="*/ 18 h 18"/>
              <a:gd name="T6" fmla="*/ 0 w 17"/>
              <a:gd name="T7" fmla="*/ 1 h 18"/>
              <a:gd name="T8" fmla="*/ 17 w 17"/>
              <a:gd name="T9" fmla="*/ 0 h 18"/>
            </a:gdLst>
            <a:ahLst/>
            <a:cxnLst>
              <a:cxn ang="0">
                <a:pos x="T0" y="T1"/>
              </a:cxn>
              <a:cxn ang="0">
                <a:pos x="T2" y="T3"/>
              </a:cxn>
              <a:cxn ang="0">
                <a:pos x="T4" y="T5"/>
              </a:cxn>
              <a:cxn ang="0">
                <a:pos x="T6" y="T7"/>
              </a:cxn>
              <a:cxn ang="0">
                <a:pos x="T8" y="T9"/>
              </a:cxn>
            </a:cxnLst>
            <a:rect l="0" t="0" r="r" b="b"/>
            <a:pathLst>
              <a:path w="17" h="18">
                <a:moveTo>
                  <a:pt x="17" y="0"/>
                </a:moveTo>
                <a:cubicBezTo>
                  <a:pt x="17" y="7"/>
                  <a:pt x="17" y="12"/>
                  <a:pt x="17" y="18"/>
                </a:cubicBezTo>
                <a:cubicBezTo>
                  <a:pt x="11" y="18"/>
                  <a:pt x="6" y="18"/>
                  <a:pt x="0" y="18"/>
                </a:cubicBezTo>
                <a:cubicBezTo>
                  <a:pt x="0" y="13"/>
                  <a:pt x="0" y="8"/>
                  <a:pt x="0" y="1"/>
                </a:cubicBezTo>
                <a:cubicBezTo>
                  <a:pt x="5" y="1"/>
                  <a:pt x="10" y="0"/>
                  <a:pt x="17"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4" name="Freeform 350">
            <a:extLst>
              <a:ext uri="{FF2B5EF4-FFF2-40B4-BE49-F238E27FC236}">
                <a16:creationId xmlns:a16="http://schemas.microsoft.com/office/drawing/2014/main" id="{1B3C950E-B666-408E-BCEC-D2A629D71EB5}"/>
              </a:ext>
            </a:extLst>
          </p:cNvPr>
          <p:cNvSpPr>
            <a:spLocks/>
          </p:cNvSpPr>
          <p:nvPr/>
        </p:nvSpPr>
        <p:spPr bwMode="auto">
          <a:xfrm>
            <a:off x="4270375" y="13906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5" name="Freeform 351">
            <a:extLst>
              <a:ext uri="{FF2B5EF4-FFF2-40B4-BE49-F238E27FC236}">
                <a16:creationId xmlns:a16="http://schemas.microsoft.com/office/drawing/2014/main" id="{F04282C0-23F5-4638-A113-1DEF1C793E80}"/>
              </a:ext>
            </a:extLst>
          </p:cNvPr>
          <p:cNvSpPr>
            <a:spLocks/>
          </p:cNvSpPr>
          <p:nvPr/>
        </p:nvSpPr>
        <p:spPr bwMode="auto">
          <a:xfrm>
            <a:off x="587375" y="4654550"/>
            <a:ext cx="30163" cy="39687"/>
          </a:xfrm>
          <a:custGeom>
            <a:avLst/>
            <a:gdLst>
              <a:gd name="T0" fmla="*/ 12 w 22"/>
              <a:gd name="T1" fmla="*/ 0 h 29"/>
              <a:gd name="T2" fmla="*/ 22 w 22"/>
              <a:gd name="T3" fmla="*/ 18 h 29"/>
              <a:gd name="T4" fmla="*/ 11 w 22"/>
              <a:gd name="T5" fmla="*/ 28 h 29"/>
              <a:gd name="T6" fmla="*/ 0 w 22"/>
              <a:gd name="T7" fmla="*/ 16 h 29"/>
              <a:gd name="T8" fmla="*/ 12 w 22"/>
              <a:gd name="T9" fmla="*/ 0 h 29"/>
            </a:gdLst>
            <a:ahLst/>
            <a:cxnLst>
              <a:cxn ang="0">
                <a:pos x="T0" y="T1"/>
              </a:cxn>
              <a:cxn ang="0">
                <a:pos x="T2" y="T3"/>
              </a:cxn>
              <a:cxn ang="0">
                <a:pos x="T4" y="T5"/>
              </a:cxn>
              <a:cxn ang="0">
                <a:pos x="T6" y="T7"/>
              </a:cxn>
              <a:cxn ang="0">
                <a:pos x="T8" y="T9"/>
              </a:cxn>
            </a:cxnLst>
            <a:rect l="0" t="0" r="r" b="b"/>
            <a:pathLst>
              <a:path w="22" h="29">
                <a:moveTo>
                  <a:pt x="12" y="0"/>
                </a:moveTo>
                <a:cubicBezTo>
                  <a:pt x="17" y="9"/>
                  <a:pt x="22" y="13"/>
                  <a:pt x="22" y="18"/>
                </a:cubicBezTo>
                <a:cubicBezTo>
                  <a:pt x="22" y="22"/>
                  <a:pt x="14" y="29"/>
                  <a:pt x="11" y="28"/>
                </a:cubicBezTo>
                <a:cubicBezTo>
                  <a:pt x="7" y="27"/>
                  <a:pt x="1" y="21"/>
                  <a:pt x="0" y="16"/>
                </a:cubicBezTo>
                <a:cubicBezTo>
                  <a:pt x="0" y="13"/>
                  <a:pt x="6" y="8"/>
                  <a:pt x="1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6" name="Freeform 352">
            <a:extLst>
              <a:ext uri="{FF2B5EF4-FFF2-40B4-BE49-F238E27FC236}">
                <a16:creationId xmlns:a16="http://schemas.microsoft.com/office/drawing/2014/main" id="{1150150B-98C5-4333-BAC0-DA59478D06F0}"/>
              </a:ext>
            </a:extLst>
          </p:cNvPr>
          <p:cNvSpPr>
            <a:spLocks/>
          </p:cNvSpPr>
          <p:nvPr/>
        </p:nvSpPr>
        <p:spPr bwMode="auto">
          <a:xfrm>
            <a:off x="1868488" y="2449513"/>
            <a:ext cx="231775" cy="146050"/>
          </a:xfrm>
          <a:custGeom>
            <a:avLst/>
            <a:gdLst>
              <a:gd name="T0" fmla="*/ 80 w 171"/>
              <a:gd name="T1" fmla="*/ 0 h 108"/>
              <a:gd name="T2" fmla="*/ 171 w 171"/>
              <a:gd name="T3" fmla="*/ 85 h 108"/>
              <a:gd name="T4" fmla="*/ 163 w 171"/>
              <a:gd name="T5" fmla="*/ 97 h 108"/>
              <a:gd name="T6" fmla="*/ 103 w 171"/>
              <a:gd name="T7" fmla="*/ 98 h 108"/>
              <a:gd name="T8" fmla="*/ 63 w 171"/>
              <a:gd name="T9" fmla="*/ 100 h 108"/>
              <a:gd name="T10" fmla="*/ 5 w 171"/>
              <a:gd name="T11" fmla="*/ 96 h 108"/>
              <a:gd name="T12" fmla="*/ 0 w 171"/>
              <a:gd name="T13" fmla="*/ 87 h 108"/>
              <a:gd name="T14" fmla="*/ 29 w 171"/>
              <a:gd name="T15" fmla="*/ 23 h 108"/>
              <a:gd name="T16" fmla="*/ 80 w 171"/>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08">
                <a:moveTo>
                  <a:pt x="80" y="0"/>
                </a:moveTo>
                <a:cubicBezTo>
                  <a:pt x="134" y="0"/>
                  <a:pt x="171" y="39"/>
                  <a:pt x="171" y="85"/>
                </a:cubicBezTo>
                <a:cubicBezTo>
                  <a:pt x="171" y="92"/>
                  <a:pt x="170" y="95"/>
                  <a:pt x="163" y="97"/>
                </a:cubicBezTo>
                <a:cubicBezTo>
                  <a:pt x="143" y="105"/>
                  <a:pt x="124" y="105"/>
                  <a:pt x="103" y="98"/>
                </a:cubicBezTo>
                <a:cubicBezTo>
                  <a:pt x="91" y="94"/>
                  <a:pt x="75" y="95"/>
                  <a:pt x="63" y="100"/>
                </a:cubicBezTo>
                <a:cubicBezTo>
                  <a:pt x="42" y="108"/>
                  <a:pt x="24" y="102"/>
                  <a:pt x="5" y="96"/>
                </a:cubicBezTo>
                <a:cubicBezTo>
                  <a:pt x="3" y="95"/>
                  <a:pt x="0" y="90"/>
                  <a:pt x="0" y="87"/>
                </a:cubicBezTo>
                <a:cubicBezTo>
                  <a:pt x="1" y="62"/>
                  <a:pt x="8" y="40"/>
                  <a:pt x="29" y="23"/>
                </a:cubicBezTo>
                <a:cubicBezTo>
                  <a:pt x="47" y="8"/>
                  <a:pt x="64" y="0"/>
                  <a:pt x="80"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7" name="Freeform 353">
            <a:extLst>
              <a:ext uri="{FF2B5EF4-FFF2-40B4-BE49-F238E27FC236}">
                <a16:creationId xmlns:a16="http://schemas.microsoft.com/office/drawing/2014/main" id="{96292A58-7EFE-45AE-AFA6-95E332CC864E}"/>
              </a:ext>
            </a:extLst>
          </p:cNvPr>
          <p:cNvSpPr>
            <a:spLocks/>
          </p:cNvSpPr>
          <p:nvPr/>
        </p:nvSpPr>
        <p:spPr bwMode="auto">
          <a:xfrm>
            <a:off x="3114675" y="1443038"/>
            <a:ext cx="44450" cy="79375"/>
          </a:xfrm>
          <a:custGeom>
            <a:avLst/>
            <a:gdLst>
              <a:gd name="T0" fmla="*/ 31 w 33"/>
              <a:gd name="T1" fmla="*/ 30 h 58"/>
              <a:gd name="T2" fmla="*/ 31 w 33"/>
              <a:gd name="T3" fmla="*/ 39 h 58"/>
              <a:gd name="T4" fmla="*/ 16 w 33"/>
              <a:gd name="T5" fmla="*/ 58 h 58"/>
              <a:gd name="T6" fmla="*/ 2 w 33"/>
              <a:gd name="T7" fmla="*/ 38 h 58"/>
              <a:gd name="T8" fmla="*/ 3 w 33"/>
              <a:gd name="T9" fmla="*/ 15 h 58"/>
              <a:gd name="T10" fmla="*/ 18 w 33"/>
              <a:gd name="T11" fmla="*/ 0 h 58"/>
              <a:gd name="T12" fmla="*/ 31 w 33"/>
              <a:gd name="T13" fmla="*/ 16 h 58"/>
              <a:gd name="T14" fmla="*/ 31 w 33"/>
              <a:gd name="T15" fmla="*/ 30 h 58"/>
              <a:gd name="T16" fmla="*/ 31 w 33"/>
              <a:gd name="T17" fmla="*/ 3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58">
                <a:moveTo>
                  <a:pt x="31" y="30"/>
                </a:moveTo>
                <a:cubicBezTo>
                  <a:pt x="31" y="33"/>
                  <a:pt x="31" y="36"/>
                  <a:pt x="31" y="39"/>
                </a:cubicBezTo>
                <a:cubicBezTo>
                  <a:pt x="32" y="49"/>
                  <a:pt x="28" y="58"/>
                  <a:pt x="16" y="58"/>
                </a:cubicBezTo>
                <a:cubicBezTo>
                  <a:pt x="5" y="57"/>
                  <a:pt x="2" y="48"/>
                  <a:pt x="2" y="38"/>
                </a:cubicBezTo>
                <a:cubicBezTo>
                  <a:pt x="2" y="30"/>
                  <a:pt x="0" y="22"/>
                  <a:pt x="3" y="15"/>
                </a:cubicBezTo>
                <a:cubicBezTo>
                  <a:pt x="5" y="9"/>
                  <a:pt x="13" y="5"/>
                  <a:pt x="18" y="0"/>
                </a:cubicBezTo>
                <a:cubicBezTo>
                  <a:pt x="22" y="5"/>
                  <a:pt x="28" y="10"/>
                  <a:pt x="31" y="16"/>
                </a:cubicBezTo>
                <a:cubicBezTo>
                  <a:pt x="33" y="20"/>
                  <a:pt x="31" y="25"/>
                  <a:pt x="31" y="30"/>
                </a:cubicBezTo>
                <a:cubicBezTo>
                  <a:pt x="31" y="30"/>
                  <a:pt x="31" y="30"/>
                  <a:pt x="31" y="3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8" name="Freeform 354">
            <a:extLst>
              <a:ext uri="{FF2B5EF4-FFF2-40B4-BE49-F238E27FC236}">
                <a16:creationId xmlns:a16="http://schemas.microsoft.com/office/drawing/2014/main" id="{4F03C7E2-01FB-4136-ACF1-F1B875E5A906}"/>
              </a:ext>
            </a:extLst>
          </p:cNvPr>
          <p:cNvSpPr>
            <a:spLocks/>
          </p:cNvSpPr>
          <p:nvPr/>
        </p:nvSpPr>
        <p:spPr bwMode="auto">
          <a:xfrm>
            <a:off x="3287713" y="1441450"/>
            <a:ext cx="36513" cy="33337"/>
          </a:xfrm>
          <a:custGeom>
            <a:avLst/>
            <a:gdLst>
              <a:gd name="T0" fmla="*/ 0 w 27"/>
              <a:gd name="T1" fmla="*/ 24 h 24"/>
              <a:gd name="T2" fmla="*/ 0 w 27"/>
              <a:gd name="T3" fmla="*/ 0 h 24"/>
              <a:gd name="T4" fmla="*/ 25 w 27"/>
              <a:gd name="T5" fmla="*/ 6 h 24"/>
              <a:gd name="T6" fmla="*/ 26 w 27"/>
              <a:gd name="T7" fmla="*/ 16 h 24"/>
              <a:gd name="T8" fmla="*/ 0 w 27"/>
              <a:gd name="T9" fmla="*/ 24 h 24"/>
            </a:gdLst>
            <a:ahLst/>
            <a:cxnLst>
              <a:cxn ang="0">
                <a:pos x="T0" y="T1"/>
              </a:cxn>
              <a:cxn ang="0">
                <a:pos x="T2" y="T3"/>
              </a:cxn>
              <a:cxn ang="0">
                <a:pos x="T4" y="T5"/>
              </a:cxn>
              <a:cxn ang="0">
                <a:pos x="T6" y="T7"/>
              </a:cxn>
              <a:cxn ang="0">
                <a:pos x="T8" y="T9"/>
              </a:cxn>
            </a:cxnLst>
            <a:rect l="0" t="0" r="r" b="b"/>
            <a:pathLst>
              <a:path w="27" h="24">
                <a:moveTo>
                  <a:pt x="0" y="24"/>
                </a:moveTo>
                <a:cubicBezTo>
                  <a:pt x="0" y="14"/>
                  <a:pt x="0" y="8"/>
                  <a:pt x="0" y="0"/>
                </a:cubicBezTo>
                <a:cubicBezTo>
                  <a:pt x="9" y="2"/>
                  <a:pt x="18" y="3"/>
                  <a:pt x="25" y="6"/>
                </a:cubicBezTo>
                <a:cubicBezTo>
                  <a:pt x="27" y="6"/>
                  <a:pt x="27" y="15"/>
                  <a:pt x="26" y="16"/>
                </a:cubicBezTo>
                <a:cubicBezTo>
                  <a:pt x="18" y="19"/>
                  <a:pt x="10" y="21"/>
                  <a:pt x="0" y="24"/>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89" name="Freeform 355">
            <a:extLst>
              <a:ext uri="{FF2B5EF4-FFF2-40B4-BE49-F238E27FC236}">
                <a16:creationId xmlns:a16="http://schemas.microsoft.com/office/drawing/2014/main" id="{2EAF6465-3F08-4EC5-95F8-138D06C0B3E8}"/>
              </a:ext>
            </a:extLst>
          </p:cNvPr>
          <p:cNvSpPr>
            <a:spLocks/>
          </p:cNvSpPr>
          <p:nvPr/>
        </p:nvSpPr>
        <p:spPr bwMode="auto">
          <a:xfrm>
            <a:off x="2970213" y="1435100"/>
            <a:ext cx="47625" cy="36512"/>
          </a:xfrm>
          <a:custGeom>
            <a:avLst/>
            <a:gdLst>
              <a:gd name="T0" fmla="*/ 5 w 35"/>
              <a:gd name="T1" fmla="*/ 6 h 27"/>
              <a:gd name="T2" fmla="*/ 32 w 35"/>
              <a:gd name="T3" fmla="*/ 15 h 27"/>
              <a:gd name="T4" fmla="*/ 15 w 35"/>
              <a:gd name="T5" fmla="*/ 26 h 27"/>
              <a:gd name="T6" fmla="*/ 5 w 35"/>
              <a:gd name="T7" fmla="*/ 6 h 27"/>
            </a:gdLst>
            <a:ahLst/>
            <a:cxnLst>
              <a:cxn ang="0">
                <a:pos x="T0" y="T1"/>
              </a:cxn>
              <a:cxn ang="0">
                <a:pos x="T2" y="T3"/>
              </a:cxn>
              <a:cxn ang="0">
                <a:pos x="T4" y="T5"/>
              </a:cxn>
              <a:cxn ang="0">
                <a:pos x="T6" y="T7"/>
              </a:cxn>
            </a:cxnLst>
            <a:rect l="0" t="0" r="r" b="b"/>
            <a:pathLst>
              <a:path w="35" h="27">
                <a:moveTo>
                  <a:pt x="5" y="6"/>
                </a:moveTo>
                <a:cubicBezTo>
                  <a:pt x="16" y="8"/>
                  <a:pt x="29" y="0"/>
                  <a:pt x="32" y="15"/>
                </a:cubicBezTo>
                <a:cubicBezTo>
                  <a:pt x="35" y="27"/>
                  <a:pt x="23" y="26"/>
                  <a:pt x="15" y="26"/>
                </a:cubicBezTo>
                <a:cubicBezTo>
                  <a:pt x="0" y="27"/>
                  <a:pt x="5" y="17"/>
                  <a:pt x="5" y="6"/>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0" name="Freeform 356">
            <a:extLst>
              <a:ext uri="{FF2B5EF4-FFF2-40B4-BE49-F238E27FC236}">
                <a16:creationId xmlns:a16="http://schemas.microsoft.com/office/drawing/2014/main" id="{E7831906-5AA0-4DB7-88C0-28C251FB343A}"/>
              </a:ext>
            </a:extLst>
          </p:cNvPr>
          <p:cNvSpPr>
            <a:spLocks noEditPoints="1"/>
          </p:cNvSpPr>
          <p:nvPr/>
        </p:nvSpPr>
        <p:spPr bwMode="auto">
          <a:xfrm>
            <a:off x="708025" y="2058988"/>
            <a:ext cx="388938" cy="677862"/>
          </a:xfrm>
          <a:custGeom>
            <a:avLst/>
            <a:gdLst>
              <a:gd name="T0" fmla="*/ 287 w 287"/>
              <a:gd name="T1" fmla="*/ 469 h 501"/>
              <a:gd name="T2" fmla="*/ 19 w 287"/>
              <a:gd name="T3" fmla="*/ 491 h 501"/>
              <a:gd name="T4" fmla="*/ 1 w 287"/>
              <a:gd name="T5" fmla="*/ 292 h 501"/>
              <a:gd name="T6" fmla="*/ 19 w 287"/>
              <a:gd name="T7" fmla="*/ 11 h 501"/>
              <a:gd name="T8" fmla="*/ 286 w 287"/>
              <a:gd name="T9" fmla="*/ 58 h 501"/>
              <a:gd name="T10" fmla="*/ 22 w 287"/>
              <a:gd name="T11" fmla="*/ 42 h 501"/>
              <a:gd name="T12" fmla="*/ 61 w 287"/>
              <a:gd name="T13" fmla="*/ 207 h 501"/>
              <a:gd name="T14" fmla="*/ 67 w 287"/>
              <a:gd name="T15" fmla="*/ 282 h 501"/>
              <a:gd name="T16" fmla="*/ 26 w 287"/>
              <a:gd name="T17" fmla="*/ 340 h 501"/>
              <a:gd name="T18" fmla="*/ 39 w 287"/>
              <a:gd name="T19" fmla="*/ 458 h 501"/>
              <a:gd name="T20" fmla="*/ 63 w 287"/>
              <a:gd name="T21" fmla="*/ 316 h 501"/>
              <a:gd name="T22" fmla="*/ 93 w 287"/>
              <a:gd name="T23" fmla="*/ 380 h 501"/>
              <a:gd name="T24" fmla="*/ 93 w 287"/>
              <a:gd name="T25" fmla="*/ 434 h 501"/>
              <a:gd name="T26" fmla="*/ 89 w 287"/>
              <a:gd name="T27" fmla="*/ 472 h 501"/>
              <a:gd name="T28" fmla="*/ 105 w 287"/>
              <a:gd name="T29" fmla="*/ 417 h 501"/>
              <a:gd name="T30" fmla="*/ 106 w 287"/>
              <a:gd name="T31" fmla="*/ 366 h 501"/>
              <a:gd name="T32" fmla="*/ 134 w 287"/>
              <a:gd name="T33" fmla="*/ 337 h 501"/>
              <a:gd name="T34" fmla="*/ 153 w 287"/>
              <a:gd name="T35" fmla="*/ 478 h 501"/>
              <a:gd name="T36" fmla="*/ 183 w 287"/>
              <a:gd name="T37" fmla="*/ 346 h 501"/>
              <a:gd name="T38" fmla="*/ 186 w 287"/>
              <a:gd name="T39" fmla="*/ 407 h 501"/>
              <a:gd name="T40" fmla="*/ 198 w 287"/>
              <a:gd name="T41" fmla="*/ 473 h 501"/>
              <a:gd name="T42" fmla="*/ 192 w 287"/>
              <a:gd name="T43" fmla="*/ 432 h 501"/>
              <a:gd name="T44" fmla="*/ 209 w 287"/>
              <a:gd name="T45" fmla="*/ 358 h 501"/>
              <a:gd name="T46" fmla="*/ 224 w 287"/>
              <a:gd name="T47" fmla="*/ 315 h 501"/>
              <a:gd name="T48" fmla="*/ 265 w 287"/>
              <a:gd name="T49" fmla="*/ 458 h 501"/>
              <a:gd name="T50" fmla="*/ 240 w 287"/>
              <a:gd name="T51" fmla="*/ 307 h 501"/>
              <a:gd name="T52" fmla="*/ 220 w 287"/>
              <a:gd name="T53" fmla="*/ 221 h 501"/>
              <a:gd name="T54" fmla="*/ 257 w 287"/>
              <a:gd name="T55" fmla="*/ 168 h 501"/>
              <a:gd name="T56" fmla="*/ 248 w 287"/>
              <a:gd name="T57" fmla="*/ 42 h 501"/>
              <a:gd name="T58" fmla="*/ 224 w 287"/>
              <a:gd name="T59" fmla="*/ 185 h 501"/>
              <a:gd name="T60" fmla="*/ 192 w 287"/>
              <a:gd name="T61" fmla="*/ 120 h 501"/>
              <a:gd name="T62" fmla="*/ 213 w 287"/>
              <a:gd name="T63" fmla="*/ 39 h 501"/>
              <a:gd name="T64" fmla="*/ 169 w 287"/>
              <a:gd name="T65" fmla="*/ 69 h 501"/>
              <a:gd name="T66" fmla="*/ 182 w 287"/>
              <a:gd name="T67" fmla="*/ 158 h 501"/>
              <a:gd name="T68" fmla="*/ 152 w 287"/>
              <a:gd name="T69" fmla="*/ 23 h 501"/>
              <a:gd name="T70" fmla="*/ 134 w 287"/>
              <a:gd name="T71" fmla="*/ 163 h 501"/>
              <a:gd name="T72" fmla="*/ 110 w 287"/>
              <a:gd name="T73" fmla="*/ 131 h 501"/>
              <a:gd name="T74" fmla="*/ 109 w 287"/>
              <a:gd name="T75" fmla="*/ 78 h 501"/>
              <a:gd name="T76" fmla="*/ 88 w 287"/>
              <a:gd name="T77" fmla="*/ 28 h 501"/>
              <a:gd name="T78" fmla="*/ 86 w 287"/>
              <a:gd name="T79" fmla="*/ 57 h 501"/>
              <a:gd name="T80" fmla="*/ 86 w 287"/>
              <a:gd name="T81" fmla="*/ 111 h 501"/>
              <a:gd name="T82" fmla="*/ 86 w 287"/>
              <a:gd name="T83" fmla="*/ 162 h 501"/>
              <a:gd name="T84" fmla="*/ 63 w 287"/>
              <a:gd name="T85" fmla="*/ 186 h 501"/>
              <a:gd name="T86" fmla="*/ 22 w 287"/>
              <a:gd name="T87" fmla="*/ 42 h 501"/>
              <a:gd name="T88" fmla="*/ 265 w 287"/>
              <a:gd name="T89" fmla="*/ 259 h 501"/>
              <a:gd name="T90" fmla="*/ 240 w 287"/>
              <a:gd name="T91" fmla="*/ 242 h 501"/>
              <a:gd name="T92" fmla="*/ 47 w 287"/>
              <a:gd name="T93" fmla="*/ 242 h 501"/>
              <a:gd name="T94" fmla="*/ 21 w 287"/>
              <a:gd name="T95" fmla="*/ 259 h 501"/>
              <a:gd name="T96" fmla="*/ 47 w 287"/>
              <a:gd name="T97" fmla="*/ 242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7" h="501">
                <a:moveTo>
                  <a:pt x="286" y="252"/>
                </a:moveTo>
                <a:cubicBezTo>
                  <a:pt x="286" y="324"/>
                  <a:pt x="286" y="397"/>
                  <a:pt x="287" y="469"/>
                </a:cubicBezTo>
                <a:cubicBezTo>
                  <a:pt x="287" y="484"/>
                  <a:pt x="282" y="489"/>
                  <a:pt x="267" y="491"/>
                </a:cubicBezTo>
                <a:cubicBezTo>
                  <a:pt x="184" y="501"/>
                  <a:pt x="101" y="500"/>
                  <a:pt x="19" y="491"/>
                </a:cubicBezTo>
                <a:cubicBezTo>
                  <a:pt x="6" y="489"/>
                  <a:pt x="0" y="485"/>
                  <a:pt x="0" y="471"/>
                </a:cubicBezTo>
                <a:cubicBezTo>
                  <a:pt x="1" y="411"/>
                  <a:pt x="1" y="352"/>
                  <a:pt x="1" y="292"/>
                </a:cubicBezTo>
                <a:cubicBezTo>
                  <a:pt x="1" y="206"/>
                  <a:pt x="1" y="119"/>
                  <a:pt x="0" y="33"/>
                </a:cubicBezTo>
                <a:cubicBezTo>
                  <a:pt x="0" y="18"/>
                  <a:pt x="5" y="12"/>
                  <a:pt x="19" y="11"/>
                </a:cubicBezTo>
                <a:cubicBezTo>
                  <a:pt x="94" y="2"/>
                  <a:pt x="168" y="0"/>
                  <a:pt x="242" y="8"/>
                </a:cubicBezTo>
                <a:cubicBezTo>
                  <a:pt x="286" y="13"/>
                  <a:pt x="286" y="14"/>
                  <a:pt x="286" y="58"/>
                </a:cubicBezTo>
                <a:cubicBezTo>
                  <a:pt x="286" y="123"/>
                  <a:pt x="286" y="188"/>
                  <a:pt x="286" y="252"/>
                </a:cubicBezTo>
                <a:close/>
                <a:moveTo>
                  <a:pt x="22" y="42"/>
                </a:moveTo>
                <a:cubicBezTo>
                  <a:pt x="22" y="77"/>
                  <a:pt x="20" y="110"/>
                  <a:pt x="22" y="143"/>
                </a:cubicBezTo>
                <a:cubicBezTo>
                  <a:pt x="24" y="170"/>
                  <a:pt x="37" y="192"/>
                  <a:pt x="61" y="207"/>
                </a:cubicBezTo>
                <a:cubicBezTo>
                  <a:pt x="64" y="209"/>
                  <a:pt x="67" y="214"/>
                  <a:pt x="67" y="218"/>
                </a:cubicBezTo>
                <a:cubicBezTo>
                  <a:pt x="68" y="240"/>
                  <a:pt x="68" y="261"/>
                  <a:pt x="67" y="282"/>
                </a:cubicBezTo>
                <a:cubicBezTo>
                  <a:pt x="67" y="287"/>
                  <a:pt x="64" y="293"/>
                  <a:pt x="60" y="295"/>
                </a:cubicBezTo>
                <a:cubicBezTo>
                  <a:pt x="43" y="306"/>
                  <a:pt x="32" y="321"/>
                  <a:pt x="26" y="340"/>
                </a:cubicBezTo>
                <a:cubicBezTo>
                  <a:pt x="15" y="379"/>
                  <a:pt x="22" y="419"/>
                  <a:pt x="20" y="458"/>
                </a:cubicBezTo>
                <a:cubicBezTo>
                  <a:pt x="27" y="458"/>
                  <a:pt x="32" y="458"/>
                  <a:pt x="39" y="458"/>
                </a:cubicBezTo>
                <a:cubicBezTo>
                  <a:pt x="39" y="430"/>
                  <a:pt x="38" y="403"/>
                  <a:pt x="39" y="376"/>
                </a:cubicBezTo>
                <a:cubicBezTo>
                  <a:pt x="40" y="352"/>
                  <a:pt x="45" y="330"/>
                  <a:pt x="63" y="316"/>
                </a:cubicBezTo>
                <a:cubicBezTo>
                  <a:pt x="72" y="324"/>
                  <a:pt x="79" y="330"/>
                  <a:pt x="87" y="338"/>
                </a:cubicBezTo>
                <a:cubicBezTo>
                  <a:pt x="63" y="353"/>
                  <a:pt x="85" y="366"/>
                  <a:pt x="93" y="380"/>
                </a:cubicBezTo>
                <a:cubicBezTo>
                  <a:pt x="87" y="389"/>
                  <a:pt x="77" y="398"/>
                  <a:pt x="78" y="407"/>
                </a:cubicBezTo>
                <a:cubicBezTo>
                  <a:pt x="78" y="416"/>
                  <a:pt x="88" y="425"/>
                  <a:pt x="93" y="434"/>
                </a:cubicBezTo>
                <a:cubicBezTo>
                  <a:pt x="87" y="443"/>
                  <a:pt x="80" y="452"/>
                  <a:pt x="74" y="462"/>
                </a:cubicBezTo>
                <a:cubicBezTo>
                  <a:pt x="79" y="466"/>
                  <a:pt x="83" y="469"/>
                  <a:pt x="89" y="472"/>
                </a:cubicBezTo>
                <a:cubicBezTo>
                  <a:pt x="95" y="464"/>
                  <a:pt x="99" y="456"/>
                  <a:pt x="105" y="449"/>
                </a:cubicBezTo>
                <a:cubicBezTo>
                  <a:pt x="116" y="438"/>
                  <a:pt x="117" y="428"/>
                  <a:pt x="105" y="417"/>
                </a:cubicBezTo>
                <a:cubicBezTo>
                  <a:pt x="97" y="409"/>
                  <a:pt x="99" y="402"/>
                  <a:pt x="106" y="395"/>
                </a:cubicBezTo>
                <a:cubicBezTo>
                  <a:pt x="115" y="385"/>
                  <a:pt x="118" y="376"/>
                  <a:pt x="106" y="366"/>
                </a:cubicBezTo>
                <a:cubicBezTo>
                  <a:pt x="97" y="358"/>
                  <a:pt x="99" y="351"/>
                  <a:pt x="106" y="342"/>
                </a:cubicBezTo>
                <a:cubicBezTo>
                  <a:pt x="114" y="331"/>
                  <a:pt x="124" y="337"/>
                  <a:pt x="134" y="337"/>
                </a:cubicBezTo>
                <a:cubicBezTo>
                  <a:pt x="134" y="384"/>
                  <a:pt x="134" y="431"/>
                  <a:pt x="134" y="478"/>
                </a:cubicBezTo>
                <a:cubicBezTo>
                  <a:pt x="141" y="478"/>
                  <a:pt x="146" y="478"/>
                  <a:pt x="153" y="478"/>
                </a:cubicBezTo>
                <a:cubicBezTo>
                  <a:pt x="153" y="430"/>
                  <a:pt x="153" y="384"/>
                  <a:pt x="153" y="337"/>
                </a:cubicBezTo>
                <a:cubicBezTo>
                  <a:pt x="176" y="334"/>
                  <a:pt x="175" y="335"/>
                  <a:pt x="183" y="346"/>
                </a:cubicBezTo>
                <a:cubicBezTo>
                  <a:pt x="196" y="363"/>
                  <a:pt x="172" y="368"/>
                  <a:pt x="171" y="381"/>
                </a:cubicBezTo>
                <a:cubicBezTo>
                  <a:pt x="176" y="389"/>
                  <a:pt x="186" y="398"/>
                  <a:pt x="186" y="407"/>
                </a:cubicBezTo>
                <a:cubicBezTo>
                  <a:pt x="186" y="416"/>
                  <a:pt x="176" y="425"/>
                  <a:pt x="170" y="434"/>
                </a:cubicBezTo>
                <a:cubicBezTo>
                  <a:pt x="180" y="447"/>
                  <a:pt x="189" y="459"/>
                  <a:pt x="198" y="473"/>
                </a:cubicBezTo>
                <a:cubicBezTo>
                  <a:pt x="204" y="469"/>
                  <a:pt x="208" y="465"/>
                  <a:pt x="213" y="462"/>
                </a:cubicBezTo>
                <a:cubicBezTo>
                  <a:pt x="206" y="452"/>
                  <a:pt x="200" y="443"/>
                  <a:pt x="192" y="432"/>
                </a:cubicBezTo>
                <a:cubicBezTo>
                  <a:pt x="213" y="416"/>
                  <a:pt x="214" y="398"/>
                  <a:pt x="193" y="381"/>
                </a:cubicBezTo>
                <a:cubicBezTo>
                  <a:pt x="199" y="373"/>
                  <a:pt x="207" y="366"/>
                  <a:pt x="209" y="358"/>
                </a:cubicBezTo>
                <a:cubicBezTo>
                  <a:pt x="210" y="350"/>
                  <a:pt x="203" y="342"/>
                  <a:pt x="201" y="336"/>
                </a:cubicBezTo>
                <a:cubicBezTo>
                  <a:pt x="209" y="329"/>
                  <a:pt x="216" y="323"/>
                  <a:pt x="224" y="315"/>
                </a:cubicBezTo>
                <a:cubicBezTo>
                  <a:pt x="263" y="356"/>
                  <a:pt x="242" y="410"/>
                  <a:pt x="250" y="458"/>
                </a:cubicBezTo>
                <a:cubicBezTo>
                  <a:pt x="255" y="458"/>
                  <a:pt x="260" y="458"/>
                  <a:pt x="265" y="458"/>
                </a:cubicBezTo>
                <a:cubicBezTo>
                  <a:pt x="265" y="424"/>
                  <a:pt x="266" y="391"/>
                  <a:pt x="264" y="357"/>
                </a:cubicBezTo>
                <a:cubicBezTo>
                  <a:pt x="263" y="338"/>
                  <a:pt x="257" y="317"/>
                  <a:pt x="240" y="307"/>
                </a:cubicBezTo>
                <a:cubicBezTo>
                  <a:pt x="218" y="293"/>
                  <a:pt x="218" y="275"/>
                  <a:pt x="219" y="255"/>
                </a:cubicBezTo>
                <a:cubicBezTo>
                  <a:pt x="220" y="244"/>
                  <a:pt x="218" y="232"/>
                  <a:pt x="220" y="221"/>
                </a:cubicBezTo>
                <a:cubicBezTo>
                  <a:pt x="220" y="216"/>
                  <a:pt x="224" y="210"/>
                  <a:pt x="228" y="205"/>
                </a:cubicBezTo>
                <a:cubicBezTo>
                  <a:pt x="237" y="193"/>
                  <a:pt x="251" y="182"/>
                  <a:pt x="257" y="168"/>
                </a:cubicBezTo>
                <a:cubicBezTo>
                  <a:pt x="275" y="128"/>
                  <a:pt x="264" y="85"/>
                  <a:pt x="267" y="41"/>
                </a:cubicBezTo>
                <a:cubicBezTo>
                  <a:pt x="259" y="42"/>
                  <a:pt x="254" y="42"/>
                  <a:pt x="248" y="42"/>
                </a:cubicBezTo>
                <a:cubicBezTo>
                  <a:pt x="248" y="70"/>
                  <a:pt x="249" y="96"/>
                  <a:pt x="248" y="122"/>
                </a:cubicBezTo>
                <a:cubicBezTo>
                  <a:pt x="247" y="147"/>
                  <a:pt x="242" y="170"/>
                  <a:pt x="224" y="185"/>
                </a:cubicBezTo>
                <a:cubicBezTo>
                  <a:pt x="215" y="178"/>
                  <a:pt x="207" y="171"/>
                  <a:pt x="199" y="164"/>
                </a:cubicBezTo>
                <a:cubicBezTo>
                  <a:pt x="220" y="148"/>
                  <a:pt x="203" y="135"/>
                  <a:pt x="192" y="120"/>
                </a:cubicBezTo>
                <a:cubicBezTo>
                  <a:pt x="214" y="103"/>
                  <a:pt x="212" y="85"/>
                  <a:pt x="192" y="69"/>
                </a:cubicBezTo>
                <a:cubicBezTo>
                  <a:pt x="200" y="58"/>
                  <a:pt x="206" y="49"/>
                  <a:pt x="213" y="39"/>
                </a:cubicBezTo>
                <a:cubicBezTo>
                  <a:pt x="207" y="35"/>
                  <a:pt x="203" y="32"/>
                  <a:pt x="198" y="28"/>
                </a:cubicBezTo>
                <a:cubicBezTo>
                  <a:pt x="188" y="43"/>
                  <a:pt x="179" y="55"/>
                  <a:pt x="169" y="69"/>
                </a:cubicBezTo>
                <a:cubicBezTo>
                  <a:pt x="192" y="86"/>
                  <a:pt x="189" y="104"/>
                  <a:pt x="171" y="119"/>
                </a:cubicBezTo>
                <a:cubicBezTo>
                  <a:pt x="174" y="134"/>
                  <a:pt x="195" y="140"/>
                  <a:pt x="182" y="158"/>
                </a:cubicBezTo>
                <a:cubicBezTo>
                  <a:pt x="173" y="170"/>
                  <a:pt x="164" y="165"/>
                  <a:pt x="152" y="164"/>
                </a:cubicBezTo>
                <a:cubicBezTo>
                  <a:pt x="152" y="117"/>
                  <a:pt x="152" y="70"/>
                  <a:pt x="152" y="23"/>
                </a:cubicBezTo>
                <a:cubicBezTo>
                  <a:pt x="145" y="23"/>
                  <a:pt x="140" y="23"/>
                  <a:pt x="134" y="23"/>
                </a:cubicBezTo>
                <a:cubicBezTo>
                  <a:pt x="134" y="71"/>
                  <a:pt x="134" y="117"/>
                  <a:pt x="134" y="163"/>
                </a:cubicBezTo>
                <a:cubicBezTo>
                  <a:pt x="113" y="168"/>
                  <a:pt x="113" y="167"/>
                  <a:pt x="104" y="157"/>
                </a:cubicBezTo>
                <a:cubicBezTo>
                  <a:pt x="94" y="144"/>
                  <a:pt x="104" y="138"/>
                  <a:pt x="110" y="131"/>
                </a:cubicBezTo>
                <a:cubicBezTo>
                  <a:pt x="116" y="123"/>
                  <a:pt x="116" y="117"/>
                  <a:pt x="109" y="111"/>
                </a:cubicBezTo>
                <a:cubicBezTo>
                  <a:pt x="97" y="100"/>
                  <a:pt x="99" y="89"/>
                  <a:pt x="109" y="78"/>
                </a:cubicBezTo>
                <a:cubicBezTo>
                  <a:pt x="112" y="74"/>
                  <a:pt x="115" y="67"/>
                  <a:pt x="113" y="64"/>
                </a:cubicBezTo>
                <a:cubicBezTo>
                  <a:pt x="106" y="52"/>
                  <a:pt x="97" y="40"/>
                  <a:pt x="88" y="28"/>
                </a:cubicBezTo>
                <a:cubicBezTo>
                  <a:pt x="82" y="33"/>
                  <a:pt x="78" y="36"/>
                  <a:pt x="74" y="40"/>
                </a:cubicBezTo>
                <a:cubicBezTo>
                  <a:pt x="78" y="46"/>
                  <a:pt x="81" y="52"/>
                  <a:pt x="86" y="57"/>
                </a:cubicBezTo>
                <a:cubicBezTo>
                  <a:pt x="93" y="65"/>
                  <a:pt x="94" y="72"/>
                  <a:pt x="86" y="79"/>
                </a:cubicBezTo>
                <a:cubicBezTo>
                  <a:pt x="74" y="90"/>
                  <a:pt x="76" y="101"/>
                  <a:pt x="86" y="111"/>
                </a:cubicBezTo>
                <a:cubicBezTo>
                  <a:pt x="93" y="118"/>
                  <a:pt x="94" y="124"/>
                  <a:pt x="86" y="130"/>
                </a:cubicBezTo>
                <a:cubicBezTo>
                  <a:pt x="74" y="141"/>
                  <a:pt x="75" y="151"/>
                  <a:pt x="86" y="162"/>
                </a:cubicBezTo>
                <a:cubicBezTo>
                  <a:pt x="87" y="164"/>
                  <a:pt x="87" y="166"/>
                  <a:pt x="87" y="165"/>
                </a:cubicBezTo>
                <a:cubicBezTo>
                  <a:pt x="78" y="172"/>
                  <a:pt x="71" y="178"/>
                  <a:pt x="63" y="186"/>
                </a:cubicBezTo>
                <a:cubicBezTo>
                  <a:pt x="22" y="145"/>
                  <a:pt x="46" y="91"/>
                  <a:pt x="37" y="42"/>
                </a:cubicBezTo>
                <a:cubicBezTo>
                  <a:pt x="32" y="42"/>
                  <a:pt x="27" y="42"/>
                  <a:pt x="22" y="42"/>
                </a:cubicBezTo>
                <a:close/>
                <a:moveTo>
                  <a:pt x="239" y="259"/>
                </a:moveTo>
                <a:cubicBezTo>
                  <a:pt x="248" y="259"/>
                  <a:pt x="257" y="259"/>
                  <a:pt x="265" y="259"/>
                </a:cubicBezTo>
                <a:cubicBezTo>
                  <a:pt x="265" y="253"/>
                  <a:pt x="265" y="248"/>
                  <a:pt x="265" y="242"/>
                </a:cubicBezTo>
                <a:cubicBezTo>
                  <a:pt x="256" y="242"/>
                  <a:pt x="248" y="242"/>
                  <a:pt x="240" y="242"/>
                </a:cubicBezTo>
                <a:cubicBezTo>
                  <a:pt x="239" y="248"/>
                  <a:pt x="239" y="252"/>
                  <a:pt x="239" y="259"/>
                </a:cubicBezTo>
                <a:close/>
                <a:moveTo>
                  <a:pt x="47" y="242"/>
                </a:moveTo>
                <a:cubicBezTo>
                  <a:pt x="38" y="242"/>
                  <a:pt x="30" y="242"/>
                  <a:pt x="21" y="242"/>
                </a:cubicBezTo>
                <a:cubicBezTo>
                  <a:pt x="21" y="249"/>
                  <a:pt x="21" y="254"/>
                  <a:pt x="21" y="259"/>
                </a:cubicBezTo>
                <a:cubicBezTo>
                  <a:pt x="30" y="259"/>
                  <a:pt x="38" y="259"/>
                  <a:pt x="47" y="259"/>
                </a:cubicBezTo>
                <a:cubicBezTo>
                  <a:pt x="47" y="253"/>
                  <a:pt x="47" y="248"/>
                  <a:pt x="47" y="24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1" name="Freeform 357">
            <a:extLst>
              <a:ext uri="{FF2B5EF4-FFF2-40B4-BE49-F238E27FC236}">
                <a16:creationId xmlns:a16="http://schemas.microsoft.com/office/drawing/2014/main" id="{EA5377EA-A7F9-4885-BF1D-BF894A5BC7C6}"/>
              </a:ext>
            </a:extLst>
          </p:cNvPr>
          <p:cNvSpPr>
            <a:spLocks/>
          </p:cNvSpPr>
          <p:nvPr/>
        </p:nvSpPr>
        <p:spPr bwMode="auto">
          <a:xfrm>
            <a:off x="2974975" y="990600"/>
            <a:ext cx="198438" cy="250825"/>
          </a:xfrm>
          <a:custGeom>
            <a:avLst/>
            <a:gdLst>
              <a:gd name="T0" fmla="*/ 51 w 146"/>
              <a:gd name="T1" fmla="*/ 157 h 185"/>
              <a:gd name="T2" fmla="*/ 31 w 146"/>
              <a:gd name="T3" fmla="*/ 157 h 185"/>
              <a:gd name="T4" fmla="*/ 12 w 146"/>
              <a:gd name="T5" fmla="*/ 140 h 185"/>
              <a:gd name="T6" fmla="*/ 12 w 146"/>
              <a:gd name="T7" fmla="*/ 110 h 185"/>
              <a:gd name="T8" fmla="*/ 0 w 146"/>
              <a:gd name="T9" fmla="*/ 107 h 185"/>
              <a:gd name="T10" fmla="*/ 7 w 146"/>
              <a:gd name="T11" fmla="*/ 54 h 185"/>
              <a:gd name="T12" fmla="*/ 97 w 146"/>
              <a:gd name="T13" fmla="*/ 18 h 185"/>
              <a:gd name="T14" fmla="*/ 118 w 146"/>
              <a:gd name="T15" fmla="*/ 128 h 185"/>
              <a:gd name="T16" fmla="*/ 105 w 146"/>
              <a:gd name="T17" fmla="*/ 168 h 185"/>
              <a:gd name="T18" fmla="*/ 105 w 146"/>
              <a:gd name="T19" fmla="*/ 171 h 185"/>
              <a:gd name="T20" fmla="*/ 64 w 146"/>
              <a:gd name="T21" fmla="*/ 183 h 185"/>
              <a:gd name="T22" fmla="*/ 52 w 146"/>
              <a:gd name="T23" fmla="*/ 169 h 185"/>
              <a:gd name="T24" fmla="*/ 51 w 146"/>
              <a:gd name="T25" fmla="*/ 15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6" h="185">
                <a:moveTo>
                  <a:pt x="51" y="157"/>
                </a:moveTo>
                <a:cubicBezTo>
                  <a:pt x="43" y="157"/>
                  <a:pt x="37" y="156"/>
                  <a:pt x="31" y="157"/>
                </a:cubicBezTo>
                <a:cubicBezTo>
                  <a:pt x="18" y="158"/>
                  <a:pt x="13" y="152"/>
                  <a:pt x="12" y="140"/>
                </a:cubicBezTo>
                <a:cubicBezTo>
                  <a:pt x="12" y="130"/>
                  <a:pt x="12" y="120"/>
                  <a:pt x="12" y="110"/>
                </a:cubicBezTo>
                <a:cubicBezTo>
                  <a:pt x="7" y="108"/>
                  <a:pt x="3" y="107"/>
                  <a:pt x="0" y="107"/>
                </a:cubicBezTo>
                <a:cubicBezTo>
                  <a:pt x="2" y="89"/>
                  <a:pt x="3" y="72"/>
                  <a:pt x="7" y="54"/>
                </a:cubicBezTo>
                <a:cubicBezTo>
                  <a:pt x="14" y="16"/>
                  <a:pt x="57" y="0"/>
                  <a:pt x="97" y="18"/>
                </a:cubicBezTo>
                <a:cubicBezTo>
                  <a:pt x="136" y="37"/>
                  <a:pt x="146" y="89"/>
                  <a:pt x="118" y="128"/>
                </a:cubicBezTo>
                <a:cubicBezTo>
                  <a:pt x="109" y="140"/>
                  <a:pt x="102" y="153"/>
                  <a:pt x="105" y="168"/>
                </a:cubicBezTo>
                <a:cubicBezTo>
                  <a:pt x="105" y="169"/>
                  <a:pt x="105" y="170"/>
                  <a:pt x="105" y="171"/>
                </a:cubicBezTo>
                <a:cubicBezTo>
                  <a:pt x="94" y="185"/>
                  <a:pt x="78" y="181"/>
                  <a:pt x="64" y="183"/>
                </a:cubicBezTo>
                <a:cubicBezTo>
                  <a:pt x="54" y="184"/>
                  <a:pt x="52" y="178"/>
                  <a:pt x="52" y="169"/>
                </a:cubicBezTo>
                <a:cubicBezTo>
                  <a:pt x="52" y="166"/>
                  <a:pt x="52" y="162"/>
                  <a:pt x="51" y="15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2" name="Freeform 358">
            <a:extLst>
              <a:ext uri="{FF2B5EF4-FFF2-40B4-BE49-F238E27FC236}">
                <a16:creationId xmlns:a16="http://schemas.microsoft.com/office/drawing/2014/main" id="{B753BA9C-A21A-4CA6-BC4E-72413F93F676}"/>
              </a:ext>
            </a:extLst>
          </p:cNvPr>
          <p:cNvSpPr>
            <a:spLocks/>
          </p:cNvSpPr>
          <p:nvPr/>
        </p:nvSpPr>
        <p:spPr bwMode="auto">
          <a:xfrm>
            <a:off x="987425" y="4654550"/>
            <a:ext cx="30163" cy="38100"/>
          </a:xfrm>
          <a:custGeom>
            <a:avLst/>
            <a:gdLst>
              <a:gd name="T0" fmla="*/ 12 w 22"/>
              <a:gd name="T1" fmla="*/ 0 h 28"/>
              <a:gd name="T2" fmla="*/ 21 w 22"/>
              <a:gd name="T3" fmla="*/ 19 h 28"/>
              <a:gd name="T4" fmla="*/ 10 w 22"/>
              <a:gd name="T5" fmla="*/ 28 h 28"/>
              <a:gd name="T6" fmla="*/ 0 w 22"/>
              <a:gd name="T7" fmla="*/ 17 h 28"/>
              <a:gd name="T8" fmla="*/ 12 w 22"/>
              <a:gd name="T9" fmla="*/ 0 h 28"/>
            </a:gdLst>
            <a:ahLst/>
            <a:cxnLst>
              <a:cxn ang="0">
                <a:pos x="T0" y="T1"/>
              </a:cxn>
              <a:cxn ang="0">
                <a:pos x="T2" y="T3"/>
              </a:cxn>
              <a:cxn ang="0">
                <a:pos x="T4" y="T5"/>
              </a:cxn>
              <a:cxn ang="0">
                <a:pos x="T6" y="T7"/>
              </a:cxn>
              <a:cxn ang="0">
                <a:pos x="T8" y="T9"/>
              </a:cxn>
            </a:cxnLst>
            <a:rect l="0" t="0" r="r" b="b"/>
            <a:pathLst>
              <a:path w="22" h="28">
                <a:moveTo>
                  <a:pt x="12" y="0"/>
                </a:moveTo>
                <a:cubicBezTo>
                  <a:pt x="17" y="9"/>
                  <a:pt x="22" y="14"/>
                  <a:pt x="21" y="19"/>
                </a:cubicBezTo>
                <a:cubicBezTo>
                  <a:pt x="21" y="22"/>
                  <a:pt x="14" y="28"/>
                  <a:pt x="10" y="28"/>
                </a:cubicBezTo>
                <a:cubicBezTo>
                  <a:pt x="6" y="27"/>
                  <a:pt x="0" y="21"/>
                  <a:pt x="0" y="17"/>
                </a:cubicBezTo>
                <a:cubicBezTo>
                  <a:pt x="0" y="13"/>
                  <a:pt x="6" y="8"/>
                  <a:pt x="12"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3" name="Freeform 359">
            <a:extLst>
              <a:ext uri="{FF2B5EF4-FFF2-40B4-BE49-F238E27FC236}">
                <a16:creationId xmlns:a16="http://schemas.microsoft.com/office/drawing/2014/main" id="{84BE11BD-B120-42C6-B1AC-131061E02197}"/>
              </a:ext>
            </a:extLst>
          </p:cNvPr>
          <p:cNvSpPr>
            <a:spLocks/>
          </p:cNvSpPr>
          <p:nvPr/>
        </p:nvSpPr>
        <p:spPr bwMode="auto">
          <a:xfrm>
            <a:off x="1185863" y="4662488"/>
            <a:ext cx="38100" cy="30162"/>
          </a:xfrm>
          <a:custGeom>
            <a:avLst/>
            <a:gdLst>
              <a:gd name="T0" fmla="*/ 28 w 28"/>
              <a:gd name="T1" fmla="*/ 11 h 22"/>
              <a:gd name="T2" fmla="*/ 13 w 28"/>
              <a:gd name="T3" fmla="*/ 22 h 22"/>
              <a:gd name="T4" fmla="*/ 1 w 28"/>
              <a:gd name="T5" fmla="*/ 11 h 22"/>
              <a:gd name="T6" fmla="*/ 10 w 28"/>
              <a:gd name="T7" fmla="*/ 0 h 22"/>
              <a:gd name="T8" fmla="*/ 28 w 28"/>
              <a:gd name="T9" fmla="*/ 11 h 22"/>
            </a:gdLst>
            <a:ahLst/>
            <a:cxnLst>
              <a:cxn ang="0">
                <a:pos x="T0" y="T1"/>
              </a:cxn>
              <a:cxn ang="0">
                <a:pos x="T2" y="T3"/>
              </a:cxn>
              <a:cxn ang="0">
                <a:pos x="T4" y="T5"/>
              </a:cxn>
              <a:cxn ang="0">
                <a:pos x="T6" y="T7"/>
              </a:cxn>
              <a:cxn ang="0">
                <a:pos x="T8" y="T9"/>
              </a:cxn>
            </a:cxnLst>
            <a:rect l="0" t="0" r="r" b="b"/>
            <a:pathLst>
              <a:path w="28" h="22">
                <a:moveTo>
                  <a:pt x="28" y="11"/>
                </a:moveTo>
                <a:cubicBezTo>
                  <a:pt x="21" y="16"/>
                  <a:pt x="16" y="22"/>
                  <a:pt x="13" y="22"/>
                </a:cubicBezTo>
                <a:cubicBezTo>
                  <a:pt x="8" y="21"/>
                  <a:pt x="2" y="16"/>
                  <a:pt x="1" y="11"/>
                </a:cubicBezTo>
                <a:cubicBezTo>
                  <a:pt x="0" y="8"/>
                  <a:pt x="7" y="0"/>
                  <a:pt x="10" y="0"/>
                </a:cubicBezTo>
                <a:cubicBezTo>
                  <a:pt x="15" y="0"/>
                  <a:pt x="20" y="6"/>
                  <a:pt x="28" y="11"/>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4" name="Freeform 360">
            <a:extLst>
              <a:ext uri="{FF2B5EF4-FFF2-40B4-BE49-F238E27FC236}">
                <a16:creationId xmlns:a16="http://schemas.microsoft.com/office/drawing/2014/main" id="{105DFD08-B4BC-42F9-918E-2C91E8634E71}"/>
              </a:ext>
            </a:extLst>
          </p:cNvPr>
          <p:cNvSpPr>
            <a:spLocks/>
          </p:cNvSpPr>
          <p:nvPr/>
        </p:nvSpPr>
        <p:spPr bwMode="auto">
          <a:xfrm>
            <a:off x="787400" y="4662488"/>
            <a:ext cx="36513" cy="31750"/>
          </a:xfrm>
          <a:custGeom>
            <a:avLst/>
            <a:gdLst>
              <a:gd name="T0" fmla="*/ 28 w 28"/>
              <a:gd name="T1" fmla="*/ 12 h 23"/>
              <a:gd name="T2" fmla="*/ 12 w 28"/>
              <a:gd name="T3" fmla="*/ 22 h 23"/>
              <a:gd name="T4" fmla="*/ 0 w 28"/>
              <a:gd name="T5" fmla="*/ 11 h 23"/>
              <a:gd name="T6" fmla="*/ 13 w 28"/>
              <a:gd name="T7" fmla="*/ 0 h 23"/>
              <a:gd name="T8" fmla="*/ 28 w 28"/>
              <a:gd name="T9" fmla="*/ 12 h 23"/>
            </a:gdLst>
            <a:ahLst/>
            <a:cxnLst>
              <a:cxn ang="0">
                <a:pos x="T0" y="T1"/>
              </a:cxn>
              <a:cxn ang="0">
                <a:pos x="T2" y="T3"/>
              </a:cxn>
              <a:cxn ang="0">
                <a:pos x="T4" y="T5"/>
              </a:cxn>
              <a:cxn ang="0">
                <a:pos x="T6" y="T7"/>
              </a:cxn>
              <a:cxn ang="0">
                <a:pos x="T8" y="T9"/>
              </a:cxn>
            </a:cxnLst>
            <a:rect l="0" t="0" r="r" b="b"/>
            <a:pathLst>
              <a:path w="28" h="23">
                <a:moveTo>
                  <a:pt x="28" y="12"/>
                </a:moveTo>
                <a:cubicBezTo>
                  <a:pt x="21" y="17"/>
                  <a:pt x="16" y="23"/>
                  <a:pt x="12" y="22"/>
                </a:cubicBezTo>
                <a:cubicBezTo>
                  <a:pt x="8" y="21"/>
                  <a:pt x="4" y="15"/>
                  <a:pt x="0" y="11"/>
                </a:cubicBezTo>
                <a:cubicBezTo>
                  <a:pt x="4" y="7"/>
                  <a:pt x="8" y="1"/>
                  <a:pt x="13" y="0"/>
                </a:cubicBezTo>
                <a:cubicBezTo>
                  <a:pt x="16" y="0"/>
                  <a:pt x="21" y="6"/>
                  <a:pt x="28" y="1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5" name="Freeform 361">
            <a:extLst>
              <a:ext uri="{FF2B5EF4-FFF2-40B4-BE49-F238E27FC236}">
                <a16:creationId xmlns:a16="http://schemas.microsoft.com/office/drawing/2014/main" id="{65683E94-84B2-4B3B-92F7-E22A2B3FFED8}"/>
              </a:ext>
            </a:extLst>
          </p:cNvPr>
          <p:cNvSpPr>
            <a:spLocks noEditPoints="1"/>
          </p:cNvSpPr>
          <p:nvPr/>
        </p:nvSpPr>
        <p:spPr bwMode="auto">
          <a:xfrm>
            <a:off x="5038725" y="1198563"/>
            <a:ext cx="385763" cy="388937"/>
          </a:xfrm>
          <a:custGeom>
            <a:avLst/>
            <a:gdLst>
              <a:gd name="T0" fmla="*/ 142 w 285"/>
              <a:gd name="T1" fmla="*/ 1 h 287"/>
              <a:gd name="T2" fmla="*/ 144 w 285"/>
              <a:gd name="T3" fmla="*/ 286 h 287"/>
              <a:gd name="T4" fmla="*/ 144 w 285"/>
              <a:gd name="T5" fmla="*/ 191 h 287"/>
              <a:gd name="T6" fmla="*/ 142 w 285"/>
              <a:gd name="T7" fmla="*/ 96 h 287"/>
              <a:gd name="T8" fmla="*/ 144 w 285"/>
              <a:gd name="T9" fmla="*/ 191 h 287"/>
              <a:gd name="T10" fmla="*/ 37 w 285"/>
              <a:gd name="T11" fmla="*/ 135 h 287"/>
              <a:gd name="T12" fmla="*/ 20 w 285"/>
              <a:gd name="T13" fmla="*/ 151 h 287"/>
              <a:gd name="T14" fmla="*/ 245 w 285"/>
              <a:gd name="T15" fmla="*/ 120 h 287"/>
              <a:gd name="T16" fmla="*/ 266 w 285"/>
              <a:gd name="T17" fmla="*/ 135 h 287"/>
              <a:gd name="T18" fmla="*/ 139 w 285"/>
              <a:gd name="T19" fmla="*/ 267 h 287"/>
              <a:gd name="T20" fmla="*/ 157 w 285"/>
              <a:gd name="T21" fmla="*/ 248 h 287"/>
              <a:gd name="T22" fmla="*/ 139 w 285"/>
              <a:gd name="T23" fmla="*/ 267 h 287"/>
              <a:gd name="T24" fmla="*/ 164 w 285"/>
              <a:gd name="T25" fmla="*/ 22 h 287"/>
              <a:gd name="T26" fmla="*/ 145 w 285"/>
              <a:gd name="T27" fmla="*/ 38 h 287"/>
              <a:gd name="T28" fmla="*/ 75 w 285"/>
              <a:gd name="T29" fmla="*/ 224 h 287"/>
              <a:gd name="T30" fmla="*/ 78 w 285"/>
              <a:gd name="T31" fmla="*/ 249 h 287"/>
              <a:gd name="T32" fmla="*/ 75 w 285"/>
              <a:gd name="T33" fmla="*/ 224 h 287"/>
              <a:gd name="T34" fmla="*/ 245 w 285"/>
              <a:gd name="T35" fmla="*/ 213 h 287"/>
              <a:gd name="T36" fmla="*/ 239 w 285"/>
              <a:gd name="T37" fmla="*/ 189 h 287"/>
              <a:gd name="T38" fmla="*/ 105 w 285"/>
              <a:gd name="T39" fmla="*/ 26 h 287"/>
              <a:gd name="T40" fmla="*/ 127 w 285"/>
              <a:gd name="T41" fmla="*/ 39 h 287"/>
              <a:gd name="T42" fmla="*/ 105 w 285"/>
              <a:gd name="T43" fmla="*/ 26 h 287"/>
              <a:gd name="T44" fmla="*/ 216 w 285"/>
              <a:gd name="T45" fmla="*/ 242 h 287"/>
              <a:gd name="T46" fmla="*/ 218 w 285"/>
              <a:gd name="T47" fmla="*/ 217 h 287"/>
              <a:gd name="T48" fmla="*/ 197 w 285"/>
              <a:gd name="T49" fmla="*/ 254 h 287"/>
              <a:gd name="T50" fmla="*/ 173 w 285"/>
              <a:gd name="T51" fmla="*/ 245 h 287"/>
              <a:gd name="T52" fmla="*/ 197 w 285"/>
              <a:gd name="T53" fmla="*/ 254 h 287"/>
              <a:gd name="T54" fmla="*/ 233 w 285"/>
              <a:gd name="T55" fmla="*/ 62 h 287"/>
              <a:gd name="T56" fmla="*/ 209 w 285"/>
              <a:gd name="T57" fmla="*/ 61 h 287"/>
              <a:gd name="T58" fmla="*/ 93 w 285"/>
              <a:gd name="T59" fmla="*/ 50 h 287"/>
              <a:gd name="T60" fmla="*/ 69 w 285"/>
              <a:gd name="T61" fmla="*/ 45 h 287"/>
              <a:gd name="T62" fmla="*/ 93 w 285"/>
              <a:gd name="T63" fmla="*/ 50 h 287"/>
              <a:gd name="T64" fmla="*/ 232 w 285"/>
              <a:gd name="T65" fmla="*/ 88 h 287"/>
              <a:gd name="T66" fmla="*/ 256 w 285"/>
              <a:gd name="T67" fmla="*/ 95 h 287"/>
              <a:gd name="T68" fmla="*/ 22 w 285"/>
              <a:gd name="T69" fmla="*/ 170 h 287"/>
              <a:gd name="T70" fmla="*/ 44 w 285"/>
              <a:gd name="T71" fmla="*/ 182 h 287"/>
              <a:gd name="T72" fmla="*/ 22 w 285"/>
              <a:gd name="T73" fmla="*/ 170 h 287"/>
              <a:gd name="T74" fmla="*/ 51 w 285"/>
              <a:gd name="T75" fmla="*/ 197 h 287"/>
              <a:gd name="T76" fmla="*/ 48 w 285"/>
              <a:gd name="T77" fmla="*/ 222 h 287"/>
              <a:gd name="T78" fmla="*/ 23 w 285"/>
              <a:gd name="T79" fmla="*/ 112 h 287"/>
              <a:gd name="T80" fmla="*/ 46 w 285"/>
              <a:gd name="T81" fmla="*/ 101 h 287"/>
              <a:gd name="T82" fmla="*/ 23 w 285"/>
              <a:gd name="T83" fmla="*/ 112 h 287"/>
              <a:gd name="T84" fmla="*/ 121 w 285"/>
              <a:gd name="T85" fmla="*/ 246 h 287"/>
              <a:gd name="T86" fmla="*/ 99 w 285"/>
              <a:gd name="T87" fmla="*/ 259 h 287"/>
              <a:gd name="T88" fmla="*/ 52 w 285"/>
              <a:gd name="T89" fmla="*/ 60 h 287"/>
              <a:gd name="T90" fmla="*/ 55 w 285"/>
              <a:gd name="T91" fmla="*/ 86 h 287"/>
              <a:gd name="T92" fmla="*/ 52 w 285"/>
              <a:gd name="T93" fmla="*/ 60 h 287"/>
              <a:gd name="T94" fmla="*/ 245 w 285"/>
              <a:gd name="T95" fmla="*/ 173 h 287"/>
              <a:gd name="T96" fmla="*/ 265 w 285"/>
              <a:gd name="T97" fmla="*/ 158 h 287"/>
              <a:gd name="T98" fmla="*/ 178 w 285"/>
              <a:gd name="T99" fmla="*/ 45 h 287"/>
              <a:gd name="T100" fmla="*/ 202 w 285"/>
              <a:gd name="T101" fmla="*/ 35 h 287"/>
              <a:gd name="T102" fmla="*/ 186 w 285"/>
              <a:gd name="T103" fmla="*/ 29 h 287"/>
              <a:gd name="T104" fmla="*/ 178 w 285"/>
              <a:gd name="T105" fmla="*/ 45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5" h="287">
                <a:moveTo>
                  <a:pt x="0" y="144"/>
                </a:moveTo>
                <a:cubicBezTo>
                  <a:pt x="0" y="65"/>
                  <a:pt x="64" y="1"/>
                  <a:pt x="142" y="1"/>
                </a:cubicBezTo>
                <a:cubicBezTo>
                  <a:pt x="214" y="0"/>
                  <a:pt x="285" y="63"/>
                  <a:pt x="284" y="127"/>
                </a:cubicBezTo>
                <a:cubicBezTo>
                  <a:pt x="283" y="224"/>
                  <a:pt x="228" y="286"/>
                  <a:pt x="144" y="286"/>
                </a:cubicBezTo>
                <a:cubicBezTo>
                  <a:pt x="64" y="287"/>
                  <a:pt x="0" y="224"/>
                  <a:pt x="0" y="144"/>
                </a:cubicBezTo>
                <a:close/>
                <a:moveTo>
                  <a:pt x="144" y="191"/>
                </a:moveTo>
                <a:cubicBezTo>
                  <a:pt x="169" y="190"/>
                  <a:pt x="191" y="168"/>
                  <a:pt x="190" y="143"/>
                </a:cubicBezTo>
                <a:cubicBezTo>
                  <a:pt x="190" y="117"/>
                  <a:pt x="168" y="96"/>
                  <a:pt x="142" y="96"/>
                </a:cubicBezTo>
                <a:cubicBezTo>
                  <a:pt x="117" y="97"/>
                  <a:pt x="95" y="118"/>
                  <a:pt x="95" y="143"/>
                </a:cubicBezTo>
                <a:cubicBezTo>
                  <a:pt x="95" y="169"/>
                  <a:pt x="117" y="191"/>
                  <a:pt x="144" y="191"/>
                </a:cubicBezTo>
                <a:close/>
                <a:moveTo>
                  <a:pt x="20" y="151"/>
                </a:moveTo>
                <a:cubicBezTo>
                  <a:pt x="39" y="154"/>
                  <a:pt x="40" y="154"/>
                  <a:pt x="37" y="135"/>
                </a:cubicBezTo>
                <a:cubicBezTo>
                  <a:pt x="31" y="135"/>
                  <a:pt x="26" y="135"/>
                  <a:pt x="20" y="135"/>
                </a:cubicBezTo>
                <a:cubicBezTo>
                  <a:pt x="20" y="141"/>
                  <a:pt x="20" y="146"/>
                  <a:pt x="20" y="151"/>
                </a:cubicBezTo>
                <a:close/>
                <a:moveTo>
                  <a:pt x="263" y="116"/>
                </a:moveTo>
                <a:cubicBezTo>
                  <a:pt x="256" y="118"/>
                  <a:pt x="251" y="119"/>
                  <a:pt x="245" y="120"/>
                </a:cubicBezTo>
                <a:cubicBezTo>
                  <a:pt x="246" y="126"/>
                  <a:pt x="247" y="131"/>
                  <a:pt x="248" y="138"/>
                </a:cubicBezTo>
                <a:cubicBezTo>
                  <a:pt x="254" y="137"/>
                  <a:pt x="260" y="136"/>
                  <a:pt x="266" y="135"/>
                </a:cubicBezTo>
                <a:cubicBezTo>
                  <a:pt x="265" y="128"/>
                  <a:pt x="264" y="123"/>
                  <a:pt x="263" y="116"/>
                </a:cubicBezTo>
                <a:close/>
                <a:moveTo>
                  <a:pt x="139" y="267"/>
                </a:moveTo>
                <a:cubicBezTo>
                  <a:pt x="146" y="267"/>
                  <a:pt x="152" y="266"/>
                  <a:pt x="158" y="266"/>
                </a:cubicBezTo>
                <a:cubicBezTo>
                  <a:pt x="158" y="259"/>
                  <a:pt x="157" y="254"/>
                  <a:pt x="157" y="248"/>
                </a:cubicBezTo>
                <a:cubicBezTo>
                  <a:pt x="150" y="248"/>
                  <a:pt x="144" y="249"/>
                  <a:pt x="138" y="249"/>
                </a:cubicBezTo>
                <a:cubicBezTo>
                  <a:pt x="139" y="255"/>
                  <a:pt x="139" y="260"/>
                  <a:pt x="139" y="267"/>
                </a:cubicBezTo>
                <a:close/>
                <a:moveTo>
                  <a:pt x="161" y="40"/>
                </a:moveTo>
                <a:cubicBezTo>
                  <a:pt x="162" y="33"/>
                  <a:pt x="163" y="28"/>
                  <a:pt x="164" y="22"/>
                </a:cubicBezTo>
                <a:cubicBezTo>
                  <a:pt x="156" y="22"/>
                  <a:pt x="151" y="22"/>
                  <a:pt x="145" y="22"/>
                </a:cubicBezTo>
                <a:cubicBezTo>
                  <a:pt x="145" y="28"/>
                  <a:pt x="145" y="33"/>
                  <a:pt x="145" y="38"/>
                </a:cubicBezTo>
                <a:cubicBezTo>
                  <a:pt x="150" y="39"/>
                  <a:pt x="155" y="39"/>
                  <a:pt x="161" y="40"/>
                </a:cubicBezTo>
                <a:close/>
                <a:moveTo>
                  <a:pt x="75" y="224"/>
                </a:moveTo>
                <a:cubicBezTo>
                  <a:pt x="71" y="229"/>
                  <a:pt x="68" y="233"/>
                  <a:pt x="64" y="238"/>
                </a:cubicBezTo>
                <a:cubicBezTo>
                  <a:pt x="69" y="242"/>
                  <a:pt x="73" y="246"/>
                  <a:pt x="78" y="249"/>
                </a:cubicBezTo>
                <a:cubicBezTo>
                  <a:pt x="82" y="244"/>
                  <a:pt x="85" y="240"/>
                  <a:pt x="89" y="235"/>
                </a:cubicBezTo>
                <a:cubicBezTo>
                  <a:pt x="84" y="231"/>
                  <a:pt x="80" y="228"/>
                  <a:pt x="75" y="224"/>
                </a:cubicBezTo>
                <a:close/>
                <a:moveTo>
                  <a:pt x="229" y="204"/>
                </a:moveTo>
                <a:cubicBezTo>
                  <a:pt x="235" y="207"/>
                  <a:pt x="239" y="210"/>
                  <a:pt x="245" y="213"/>
                </a:cubicBezTo>
                <a:cubicBezTo>
                  <a:pt x="249" y="207"/>
                  <a:pt x="251" y="202"/>
                  <a:pt x="254" y="197"/>
                </a:cubicBezTo>
                <a:cubicBezTo>
                  <a:pt x="248" y="194"/>
                  <a:pt x="244" y="191"/>
                  <a:pt x="239" y="189"/>
                </a:cubicBezTo>
                <a:cubicBezTo>
                  <a:pt x="235" y="194"/>
                  <a:pt x="233" y="198"/>
                  <a:pt x="229" y="204"/>
                </a:cubicBezTo>
                <a:close/>
                <a:moveTo>
                  <a:pt x="105" y="26"/>
                </a:moveTo>
                <a:cubicBezTo>
                  <a:pt x="107" y="33"/>
                  <a:pt x="108" y="38"/>
                  <a:pt x="110" y="44"/>
                </a:cubicBezTo>
                <a:cubicBezTo>
                  <a:pt x="116" y="42"/>
                  <a:pt x="121" y="41"/>
                  <a:pt x="127" y="39"/>
                </a:cubicBezTo>
                <a:cubicBezTo>
                  <a:pt x="125" y="33"/>
                  <a:pt x="124" y="27"/>
                  <a:pt x="122" y="22"/>
                </a:cubicBezTo>
                <a:cubicBezTo>
                  <a:pt x="116" y="23"/>
                  <a:pt x="112" y="24"/>
                  <a:pt x="105" y="26"/>
                </a:cubicBezTo>
                <a:close/>
                <a:moveTo>
                  <a:pt x="204" y="229"/>
                </a:moveTo>
                <a:cubicBezTo>
                  <a:pt x="209" y="234"/>
                  <a:pt x="213" y="239"/>
                  <a:pt x="216" y="242"/>
                </a:cubicBezTo>
                <a:cubicBezTo>
                  <a:pt x="222" y="238"/>
                  <a:pt x="226" y="235"/>
                  <a:pt x="231" y="231"/>
                </a:cubicBezTo>
                <a:cubicBezTo>
                  <a:pt x="226" y="225"/>
                  <a:pt x="222" y="222"/>
                  <a:pt x="218" y="217"/>
                </a:cubicBezTo>
                <a:cubicBezTo>
                  <a:pt x="213" y="221"/>
                  <a:pt x="209" y="225"/>
                  <a:pt x="204" y="229"/>
                </a:cubicBezTo>
                <a:close/>
                <a:moveTo>
                  <a:pt x="197" y="254"/>
                </a:moveTo>
                <a:cubicBezTo>
                  <a:pt x="195" y="248"/>
                  <a:pt x="192" y="243"/>
                  <a:pt x="190" y="238"/>
                </a:cubicBezTo>
                <a:cubicBezTo>
                  <a:pt x="184" y="240"/>
                  <a:pt x="179" y="242"/>
                  <a:pt x="173" y="245"/>
                </a:cubicBezTo>
                <a:cubicBezTo>
                  <a:pt x="176" y="251"/>
                  <a:pt x="178" y="256"/>
                  <a:pt x="180" y="262"/>
                </a:cubicBezTo>
                <a:cubicBezTo>
                  <a:pt x="187" y="259"/>
                  <a:pt x="191" y="257"/>
                  <a:pt x="197" y="254"/>
                </a:cubicBezTo>
                <a:close/>
                <a:moveTo>
                  <a:pt x="220" y="73"/>
                </a:moveTo>
                <a:cubicBezTo>
                  <a:pt x="225" y="69"/>
                  <a:pt x="230" y="65"/>
                  <a:pt x="233" y="62"/>
                </a:cubicBezTo>
                <a:cubicBezTo>
                  <a:pt x="229" y="57"/>
                  <a:pt x="226" y="52"/>
                  <a:pt x="222" y="47"/>
                </a:cubicBezTo>
                <a:cubicBezTo>
                  <a:pt x="217" y="53"/>
                  <a:pt x="213" y="57"/>
                  <a:pt x="209" y="61"/>
                </a:cubicBezTo>
                <a:cubicBezTo>
                  <a:pt x="214" y="66"/>
                  <a:pt x="217" y="70"/>
                  <a:pt x="220" y="73"/>
                </a:cubicBezTo>
                <a:close/>
                <a:moveTo>
                  <a:pt x="93" y="50"/>
                </a:moveTo>
                <a:cubicBezTo>
                  <a:pt x="90" y="45"/>
                  <a:pt x="87" y="40"/>
                  <a:pt x="84" y="35"/>
                </a:cubicBezTo>
                <a:cubicBezTo>
                  <a:pt x="78" y="38"/>
                  <a:pt x="74" y="42"/>
                  <a:pt x="69" y="45"/>
                </a:cubicBezTo>
                <a:cubicBezTo>
                  <a:pt x="72" y="50"/>
                  <a:pt x="75" y="55"/>
                  <a:pt x="78" y="60"/>
                </a:cubicBezTo>
                <a:cubicBezTo>
                  <a:pt x="84" y="57"/>
                  <a:pt x="88" y="54"/>
                  <a:pt x="93" y="50"/>
                </a:cubicBezTo>
                <a:close/>
                <a:moveTo>
                  <a:pt x="248" y="79"/>
                </a:moveTo>
                <a:cubicBezTo>
                  <a:pt x="242" y="82"/>
                  <a:pt x="237" y="85"/>
                  <a:pt x="232" y="88"/>
                </a:cubicBezTo>
                <a:cubicBezTo>
                  <a:pt x="235" y="94"/>
                  <a:pt x="238" y="98"/>
                  <a:pt x="241" y="104"/>
                </a:cubicBezTo>
                <a:cubicBezTo>
                  <a:pt x="247" y="100"/>
                  <a:pt x="251" y="98"/>
                  <a:pt x="256" y="95"/>
                </a:cubicBezTo>
                <a:cubicBezTo>
                  <a:pt x="253" y="89"/>
                  <a:pt x="251" y="85"/>
                  <a:pt x="248" y="79"/>
                </a:cubicBezTo>
                <a:close/>
                <a:moveTo>
                  <a:pt x="22" y="170"/>
                </a:moveTo>
                <a:cubicBezTo>
                  <a:pt x="24" y="176"/>
                  <a:pt x="26" y="182"/>
                  <a:pt x="27" y="187"/>
                </a:cubicBezTo>
                <a:cubicBezTo>
                  <a:pt x="34" y="185"/>
                  <a:pt x="39" y="183"/>
                  <a:pt x="44" y="182"/>
                </a:cubicBezTo>
                <a:cubicBezTo>
                  <a:pt x="43" y="176"/>
                  <a:pt x="41" y="171"/>
                  <a:pt x="39" y="165"/>
                </a:cubicBezTo>
                <a:cubicBezTo>
                  <a:pt x="34" y="166"/>
                  <a:pt x="29" y="168"/>
                  <a:pt x="22" y="170"/>
                </a:cubicBezTo>
                <a:close/>
                <a:moveTo>
                  <a:pt x="63" y="212"/>
                </a:moveTo>
                <a:cubicBezTo>
                  <a:pt x="59" y="206"/>
                  <a:pt x="55" y="202"/>
                  <a:pt x="51" y="197"/>
                </a:cubicBezTo>
                <a:cubicBezTo>
                  <a:pt x="46" y="201"/>
                  <a:pt x="42" y="204"/>
                  <a:pt x="37" y="208"/>
                </a:cubicBezTo>
                <a:cubicBezTo>
                  <a:pt x="41" y="213"/>
                  <a:pt x="44" y="217"/>
                  <a:pt x="48" y="222"/>
                </a:cubicBezTo>
                <a:cubicBezTo>
                  <a:pt x="53" y="219"/>
                  <a:pt x="57" y="216"/>
                  <a:pt x="63" y="212"/>
                </a:cubicBezTo>
                <a:close/>
                <a:moveTo>
                  <a:pt x="23" y="112"/>
                </a:moveTo>
                <a:cubicBezTo>
                  <a:pt x="29" y="114"/>
                  <a:pt x="35" y="116"/>
                  <a:pt x="40" y="118"/>
                </a:cubicBezTo>
                <a:cubicBezTo>
                  <a:pt x="42" y="112"/>
                  <a:pt x="44" y="107"/>
                  <a:pt x="46" y="101"/>
                </a:cubicBezTo>
                <a:cubicBezTo>
                  <a:pt x="40" y="99"/>
                  <a:pt x="35" y="97"/>
                  <a:pt x="29" y="95"/>
                </a:cubicBezTo>
                <a:cubicBezTo>
                  <a:pt x="27" y="101"/>
                  <a:pt x="25" y="106"/>
                  <a:pt x="23" y="112"/>
                </a:cubicBezTo>
                <a:close/>
                <a:moveTo>
                  <a:pt x="117" y="264"/>
                </a:moveTo>
                <a:cubicBezTo>
                  <a:pt x="119" y="257"/>
                  <a:pt x="120" y="252"/>
                  <a:pt x="121" y="246"/>
                </a:cubicBezTo>
                <a:cubicBezTo>
                  <a:pt x="115" y="245"/>
                  <a:pt x="110" y="244"/>
                  <a:pt x="104" y="242"/>
                </a:cubicBezTo>
                <a:cubicBezTo>
                  <a:pt x="102" y="248"/>
                  <a:pt x="101" y="253"/>
                  <a:pt x="99" y="259"/>
                </a:cubicBezTo>
                <a:cubicBezTo>
                  <a:pt x="105" y="261"/>
                  <a:pt x="110" y="262"/>
                  <a:pt x="117" y="264"/>
                </a:cubicBezTo>
                <a:close/>
                <a:moveTo>
                  <a:pt x="52" y="60"/>
                </a:moveTo>
                <a:cubicBezTo>
                  <a:pt x="47" y="66"/>
                  <a:pt x="44" y="70"/>
                  <a:pt x="40" y="74"/>
                </a:cubicBezTo>
                <a:cubicBezTo>
                  <a:pt x="46" y="79"/>
                  <a:pt x="50" y="82"/>
                  <a:pt x="55" y="86"/>
                </a:cubicBezTo>
                <a:cubicBezTo>
                  <a:pt x="59" y="80"/>
                  <a:pt x="62" y="76"/>
                  <a:pt x="66" y="72"/>
                </a:cubicBezTo>
                <a:cubicBezTo>
                  <a:pt x="61" y="68"/>
                  <a:pt x="57" y="64"/>
                  <a:pt x="52" y="60"/>
                </a:cubicBezTo>
                <a:close/>
                <a:moveTo>
                  <a:pt x="247" y="154"/>
                </a:moveTo>
                <a:cubicBezTo>
                  <a:pt x="246" y="161"/>
                  <a:pt x="246" y="167"/>
                  <a:pt x="245" y="173"/>
                </a:cubicBezTo>
                <a:cubicBezTo>
                  <a:pt x="251" y="174"/>
                  <a:pt x="256" y="175"/>
                  <a:pt x="262" y="176"/>
                </a:cubicBezTo>
                <a:cubicBezTo>
                  <a:pt x="263" y="169"/>
                  <a:pt x="264" y="164"/>
                  <a:pt x="265" y="158"/>
                </a:cubicBezTo>
                <a:cubicBezTo>
                  <a:pt x="259" y="157"/>
                  <a:pt x="254" y="156"/>
                  <a:pt x="247" y="154"/>
                </a:cubicBezTo>
                <a:close/>
                <a:moveTo>
                  <a:pt x="178" y="45"/>
                </a:moveTo>
                <a:cubicBezTo>
                  <a:pt x="185" y="47"/>
                  <a:pt x="189" y="49"/>
                  <a:pt x="195" y="51"/>
                </a:cubicBezTo>
                <a:cubicBezTo>
                  <a:pt x="198" y="45"/>
                  <a:pt x="200" y="40"/>
                  <a:pt x="202" y="35"/>
                </a:cubicBezTo>
                <a:cubicBezTo>
                  <a:pt x="198" y="33"/>
                  <a:pt x="196" y="32"/>
                  <a:pt x="194" y="31"/>
                </a:cubicBezTo>
                <a:cubicBezTo>
                  <a:pt x="192" y="30"/>
                  <a:pt x="189" y="30"/>
                  <a:pt x="186" y="29"/>
                </a:cubicBezTo>
                <a:cubicBezTo>
                  <a:pt x="184" y="32"/>
                  <a:pt x="183" y="34"/>
                  <a:pt x="181" y="37"/>
                </a:cubicBezTo>
                <a:cubicBezTo>
                  <a:pt x="180" y="39"/>
                  <a:pt x="180" y="41"/>
                  <a:pt x="178" y="45"/>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6" name="Freeform 362">
            <a:extLst>
              <a:ext uri="{FF2B5EF4-FFF2-40B4-BE49-F238E27FC236}">
                <a16:creationId xmlns:a16="http://schemas.microsoft.com/office/drawing/2014/main" id="{6A831505-11B7-4E7B-A550-79BA7D00E392}"/>
              </a:ext>
            </a:extLst>
          </p:cNvPr>
          <p:cNvSpPr>
            <a:spLocks/>
          </p:cNvSpPr>
          <p:nvPr/>
        </p:nvSpPr>
        <p:spPr bwMode="auto">
          <a:xfrm>
            <a:off x="5032375" y="2614613"/>
            <a:ext cx="44450" cy="82550"/>
          </a:xfrm>
          <a:custGeom>
            <a:avLst/>
            <a:gdLst>
              <a:gd name="T0" fmla="*/ 33 w 33"/>
              <a:gd name="T1" fmla="*/ 2 h 61"/>
              <a:gd name="T2" fmla="*/ 10 w 33"/>
              <a:gd name="T3" fmla="*/ 61 h 61"/>
              <a:gd name="T4" fmla="*/ 0 w 33"/>
              <a:gd name="T5" fmla="*/ 14 h 61"/>
              <a:gd name="T6" fmla="*/ 10 w 33"/>
              <a:gd name="T7" fmla="*/ 2 h 61"/>
              <a:gd name="T8" fmla="*/ 33 w 33"/>
              <a:gd name="T9" fmla="*/ 2 h 61"/>
            </a:gdLst>
            <a:ahLst/>
            <a:cxnLst>
              <a:cxn ang="0">
                <a:pos x="T0" y="T1"/>
              </a:cxn>
              <a:cxn ang="0">
                <a:pos x="T2" y="T3"/>
              </a:cxn>
              <a:cxn ang="0">
                <a:pos x="T4" y="T5"/>
              </a:cxn>
              <a:cxn ang="0">
                <a:pos x="T6" y="T7"/>
              </a:cxn>
              <a:cxn ang="0">
                <a:pos x="T8" y="T9"/>
              </a:cxn>
            </a:cxnLst>
            <a:rect l="0" t="0" r="r" b="b"/>
            <a:pathLst>
              <a:path w="33" h="61">
                <a:moveTo>
                  <a:pt x="33" y="2"/>
                </a:moveTo>
                <a:cubicBezTo>
                  <a:pt x="33" y="26"/>
                  <a:pt x="26" y="44"/>
                  <a:pt x="10" y="61"/>
                </a:cubicBezTo>
                <a:cubicBezTo>
                  <a:pt x="6" y="45"/>
                  <a:pt x="2" y="30"/>
                  <a:pt x="0" y="14"/>
                </a:cubicBezTo>
                <a:cubicBezTo>
                  <a:pt x="0" y="11"/>
                  <a:pt x="6" y="4"/>
                  <a:pt x="10" y="2"/>
                </a:cubicBezTo>
                <a:cubicBezTo>
                  <a:pt x="17" y="0"/>
                  <a:pt x="24" y="2"/>
                  <a:pt x="33" y="2"/>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7" name="Freeform 363">
            <a:extLst>
              <a:ext uri="{FF2B5EF4-FFF2-40B4-BE49-F238E27FC236}">
                <a16:creationId xmlns:a16="http://schemas.microsoft.com/office/drawing/2014/main" id="{5B055AAE-BAF2-4200-9568-6BD5B8B743A1}"/>
              </a:ext>
            </a:extLst>
          </p:cNvPr>
          <p:cNvSpPr>
            <a:spLocks noEditPoints="1"/>
          </p:cNvSpPr>
          <p:nvPr/>
        </p:nvSpPr>
        <p:spPr bwMode="auto">
          <a:xfrm>
            <a:off x="823913" y="2309813"/>
            <a:ext cx="157163" cy="174625"/>
          </a:xfrm>
          <a:custGeom>
            <a:avLst/>
            <a:gdLst>
              <a:gd name="T0" fmla="*/ 115 w 115"/>
              <a:gd name="T1" fmla="*/ 0 h 129"/>
              <a:gd name="T2" fmla="*/ 114 w 115"/>
              <a:gd name="T3" fmla="*/ 120 h 129"/>
              <a:gd name="T4" fmla="*/ 106 w 115"/>
              <a:gd name="T5" fmla="*/ 129 h 129"/>
              <a:gd name="T6" fmla="*/ 8 w 115"/>
              <a:gd name="T7" fmla="*/ 129 h 129"/>
              <a:gd name="T8" fmla="*/ 0 w 115"/>
              <a:gd name="T9" fmla="*/ 120 h 129"/>
              <a:gd name="T10" fmla="*/ 0 w 115"/>
              <a:gd name="T11" fmla="*/ 0 h 129"/>
              <a:gd name="T12" fmla="*/ 115 w 115"/>
              <a:gd name="T13" fmla="*/ 0 h 129"/>
              <a:gd name="T14" fmla="*/ 58 w 115"/>
              <a:gd name="T15" fmla="*/ 27 h 129"/>
              <a:gd name="T16" fmla="*/ 20 w 115"/>
              <a:gd name="T17" fmla="*/ 65 h 129"/>
              <a:gd name="T18" fmla="*/ 58 w 115"/>
              <a:gd name="T19" fmla="*/ 103 h 129"/>
              <a:gd name="T20" fmla="*/ 95 w 115"/>
              <a:gd name="T21" fmla="*/ 65 h 129"/>
              <a:gd name="T22" fmla="*/ 58 w 115"/>
              <a:gd name="T23" fmla="*/ 2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129">
                <a:moveTo>
                  <a:pt x="115" y="0"/>
                </a:moveTo>
                <a:cubicBezTo>
                  <a:pt x="115" y="42"/>
                  <a:pt x="115" y="81"/>
                  <a:pt x="114" y="120"/>
                </a:cubicBezTo>
                <a:cubicBezTo>
                  <a:pt x="114" y="123"/>
                  <a:pt x="109" y="129"/>
                  <a:pt x="106" y="129"/>
                </a:cubicBezTo>
                <a:cubicBezTo>
                  <a:pt x="73" y="129"/>
                  <a:pt x="41" y="129"/>
                  <a:pt x="8" y="129"/>
                </a:cubicBezTo>
                <a:cubicBezTo>
                  <a:pt x="6" y="129"/>
                  <a:pt x="0" y="123"/>
                  <a:pt x="0" y="120"/>
                </a:cubicBezTo>
                <a:cubicBezTo>
                  <a:pt x="0" y="81"/>
                  <a:pt x="0" y="42"/>
                  <a:pt x="0" y="0"/>
                </a:cubicBezTo>
                <a:cubicBezTo>
                  <a:pt x="38" y="0"/>
                  <a:pt x="75" y="0"/>
                  <a:pt x="115" y="0"/>
                </a:cubicBezTo>
                <a:close/>
                <a:moveTo>
                  <a:pt x="58" y="27"/>
                </a:moveTo>
                <a:cubicBezTo>
                  <a:pt x="36" y="27"/>
                  <a:pt x="19" y="44"/>
                  <a:pt x="20" y="65"/>
                </a:cubicBezTo>
                <a:cubicBezTo>
                  <a:pt x="20" y="86"/>
                  <a:pt x="38" y="103"/>
                  <a:pt x="58" y="103"/>
                </a:cubicBezTo>
                <a:cubicBezTo>
                  <a:pt x="78" y="102"/>
                  <a:pt x="95" y="85"/>
                  <a:pt x="95" y="65"/>
                </a:cubicBezTo>
                <a:cubicBezTo>
                  <a:pt x="96" y="44"/>
                  <a:pt x="78" y="27"/>
                  <a:pt x="58" y="27"/>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8" name="Freeform 364">
            <a:extLst>
              <a:ext uri="{FF2B5EF4-FFF2-40B4-BE49-F238E27FC236}">
                <a16:creationId xmlns:a16="http://schemas.microsoft.com/office/drawing/2014/main" id="{7DFD96B1-8B7B-4EF3-AB81-6CF3E5CE8E53}"/>
              </a:ext>
            </a:extLst>
          </p:cNvPr>
          <p:cNvSpPr>
            <a:spLocks/>
          </p:cNvSpPr>
          <p:nvPr/>
        </p:nvSpPr>
        <p:spPr bwMode="auto">
          <a:xfrm>
            <a:off x="5192713" y="1352550"/>
            <a:ext cx="77788" cy="77787"/>
          </a:xfrm>
          <a:custGeom>
            <a:avLst/>
            <a:gdLst>
              <a:gd name="T0" fmla="*/ 57 w 57"/>
              <a:gd name="T1" fmla="*/ 30 h 58"/>
              <a:gd name="T2" fmla="*/ 28 w 57"/>
              <a:gd name="T3" fmla="*/ 58 h 58"/>
              <a:gd name="T4" fmla="*/ 0 w 57"/>
              <a:gd name="T5" fmla="*/ 29 h 58"/>
              <a:gd name="T6" fmla="*/ 29 w 57"/>
              <a:gd name="T7" fmla="*/ 1 h 58"/>
              <a:gd name="T8" fmla="*/ 57 w 57"/>
              <a:gd name="T9" fmla="*/ 30 h 58"/>
            </a:gdLst>
            <a:ahLst/>
            <a:cxnLst>
              <a:cxn ang="0">
                <a:pos x="T0" y="T1"/>
              </a:cxn>
              <a:cxn ang="0">
                <a:pos x="T2" y="T3"/>
              </a:cxn>
              <a:cxn ang="0">
                <a:pos x="T4" y="T5"/>
              </a:cxn>
              <a:cxn ang="0">
                <a:pos x="T6" y="T7"/>
              </a:cxn>
              <a:cxn ang="0">
                <a:pos x="T8" y="T9"/>
              </a:cxn>
            </a:cxnLst>
            <a:rect l="0" t="0" r="r" b="b"/>
            <a:pathLst>
              <a:path w="57" h="58">
                <a:moveTo>
                  <a:pt x="57" y="30"/>
                </a:moveTo>
                <a:cubicBezTo>
                  <a:pt x="57" y="46"/>
                  <a:pt x="44" y="58"/>
                  <a:pt x="28" y="58"/>
                </a:cubicBezTo>
                <a:cubicBezTo>
                  <a:pt x="13" y="58"/>
                  <a:pt x="0" y="45"/>
                  <a:pt x="0" y="29"/>
                </a:cubicBezTo>
                <a:cubicBezTo>
                  <a:pt x="1" y="13"/>
                  <a:pt x="14" y="0"/>
                  <a:pt x="29" y="1"/>
                </a:cubicBezTo>
                <a:cubicBezTo>
                  <a:pt x="45" y="1"/>
                  <a:pt x="57" y="14"/>
                  <a:pt x="57" y="3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999" name="Freeform 365">
            <a:extLst>
              <a:ext uri="{FF2B5EF4-FFF2-40B4-BE49-F238E27FC236}">
                <a16:creationId xmlns:a16="http://schemas.microsoft.com/office/drawing/2014/main" id="{DB100C4A-51C0-4DD2-BB7B-A788DBC1EC80}"/>
              </a:ext>
            </a:extLst>
          </p:cNvPr>
          <p:cNvSpPr>
            <a:spLocks/>
          </p:cNvSpPr>
          <p:nvPr/>
        </p:nvSpPr>
        <p:spPr bwMode="auto">
          <a:xfrm>
            <a:off x="874713" y="2371725"/>
            <a:ext cx="53975" cy="52387"/>
          </a:xfrm>
          <a:custGeom>
            <a:avLst/>
            <a:gdLst>
              <a:gd name="T0" fmla="*/ 21 w 40"/>
              <a:gd name="T1" fmla="*/ 0 h 39"/>
              <a:gd name="T2" fmla="*/ 39 w 40"/>
              <a:gd name="T3" fmla="*/ 21 h 39"/>
              <a:gd name="T4" fmla="*/ 19 w 40"/>
              <a:gd name="T5" fmla="*/ 38 h 39"/>
              <a:gd name="T6" fmla="*/ 1 w 40"/>
              <a:gd name="T7" fmla="*/ 19 h 39"/>
              <a:gd name="T8" fmla="*/ 21 w 40"/>
              <a:gd name="T9" fmla="*/ 0 h 39"/>
            </a:gdLst>
            <a:ahLst/>
            <a:cxnLst>
              <a:cxn ang="0">
                <a:pos x="T0" y="T1"/>
              </a:cxn>
              <a:cxn ang="0">
                <a:pos x="T2" y="T3"/>
              </a:cxn>
              <a:cxn ang="0">
                <a:pos x="T4" y="T5"/>
              </a:cxn>
              <a:cxn ang="0">
                <a:pos x="T6" y="T7"/>
              </a:cxn>
              <a:cxn ang="0">
                <a:pos x="T8" y="T9"/>
              </a:cxn>
            </a:cxnLst>
            <a:rect l="0" t="0" r="r" b="b"/>
            <a:pathLst>
              <a:path w="40" h="39">
                <a:moveTo>
                  <a:pt x="21" y="0"/>
                </a:moveTo>
                <a:cubicBezTo>
                  <a:pt x="31" y="1"/>
                  <a:pt x="40" y="10"/>
                  <a:pt x="39" y="21"/>
                </a:cubicBezTo>
                <a:cubicBezTo>
                  <a:pt x="39" y="32"/>
                  <a:pt x="30" y="39"/>
                  <a:pt x="19" y="38"/>
                </a:cubicBezTo>
                <a:cubicBezTo>
                  <a:pt x="7" y="37"/>
                  <a:pt x="2" y="30"/>
                  <a:pt x="1" y="19"/>
                </a:cubicBezTo>
                <a:cubicBezTo>
                  <a:pt x="0" y="9"/>
                  <a:pt x="11" y="0"/>
                  <a:pt x="21" y="0"/>
                </a:cubicBezTo>
                <a:close/>
              </a:path>
            </a:pathLst>
          </a:custGeom>
          <a:solidFill>
            <a:srgbClr val="FFD49F"/>
          </a:solidFill>
          <a:ln>
            <a:noFill/>
          </a:ln>
        </p:spPr>
        <p:txBody>
          <a:bodyPr vert="horz" wrap="square" lIns="91440" tIns="45720" rIns="91440" bIns="45720" numCol="1" anchor="t" anchorCtr="0" compatLnSpc="1">
            <a:prstTxWarp prst="textNoShape">
              <a:avLst/>
            </a:prstTxWarp>
          </a:bodyPr>
          <a:lstStyle/>
          <a:p>
            <a:endParaRPr lang="es-ES"/>
          </a:p>
        </p:txBody>
      </p:sp>
      <p:sp>
        <p:nvSpPr>
          <p:cNvPr id="1204" name="Freeform 369">
            <a:extLst>
              <a:ext uri="{FF2B5EF4-FFF2-40B4-BE49-F238E27FC236}">
                <a16:creationId xmlns:a16="http://schemas.microsoft.com/office/drawing/2014/main" id="{D35928AF-513A-4637-AD8D-D15BAE8EB1F2}"/>
              </a:ext>
            </a:extLst>
          </p:cNvPr>
          <p:cNvSpPr>
            <a:spLocks noEditPoints="1"/>
          </p:cNvSpPr>
          <p:nvPr/>
        </p:nvSpPr>
        <p:spPr bwMode="auto">
          <a:xfrm>
            <a:off x="5765800" y="2336800"/>
            <a:ext cx="3119438" cy="2559050"/>
          </a:xfrm>
          <a:custGeom>
            <a:avLst/>
            <a:gdLst>
              <a:gd name="T0" fmla="*/ 1249 w 1829"/>
              <a:gd name="T1" fmla="*/ 776 h 1500"/>
              <a:gd name="T2" fmla="*/ 1338 w 1829"/>
              <a:gd name="T3" fmla="*/ 791 h 1500"/>
              <a:gd name="T4" fmla="*/ 1485 w 1829"/>
              <a:gd name="T5" fmla="*/ 891 h 1500"/>
              <a:gd name="T6" fmla="*/ 1374 w 1829"/>
              <a:gd name="T7" fmla="*/ 983 h 1500"/>
              <a:gd name="T8" fmla="*/ 1535 w 1829"/>
              <a:gd name="T9" fmla="*/ 1041 h 1500"/>
              <a:gd name="T10" fmla="*/ 1816 w 1829"/>
              <a:gd name="T11" fmla="*/ 1273 h 1500"/>
              <a:gd name="T12" fmla="*/ 1769 w 1829"/>
              <a:gd name="T13" fmla="*/ 1499 h 1500"/>
              <a:gd name="T14" fmla="*/ 1588 w 1829"/>
              <a:gd name="T15" fmla="*/ 1216 h 1500"/>
              <a:gd name="T16" fmla="*/ 1532 w 1829"/>
              <a:gd name="T17" fmla="*/ 1466 h 1500"/>
              <a:gd name="T18" fmla="*/ 1327 w 1829"/>
              <a:gd name="T19" fmla="*/ 1481 h 1500"/>
              <a:gd name="T20" fmla="*/ 1245 w 1829"/>
              <a:gd name="T21" fmla="*/ 1237 h 1500"/>
              <a:gd name="T22" fmla="*/ 1039 w 1829"/>
              <a:gd name="T23" fmla="*/ 1498 h 1500"/>
              <a:gd name="T24" fmla="*/ 860 w 1829"/>
              <a:gd name="T25" fmla="*/ 1244 h 1500"/>
              <a:gd name="T26" fmla="*/ 794 w 1829"/>
              <a:gd name="T27" fmla="*/ 1478 h 1500"/>
              <a:gd name="T28" fmla="*/ 588 w 1829"/>
              <a:gd name="T29" fmla="*/ 1436 h 1500"/>
              <a:gd name="T30" fmla="*/ 533 w 1829"/>
              <a:gd name="T31" fmla="*/ 1234 h 1500"/>
              <a:gd name="T32" fmla="*/ 298 w 1829"/>
              <a:gd name="T33" fmla="*/ 1484 h 1500"/>
              <a:gd name="T34" fmla="*/ 92 w 1829"/>
              <a:gd name="T35" fmla="*/ 1269 h 1500"/>
              <a:gd name="T36" fmla="*/ 38 w 1829"/>
              <a:gd name="T37" fmla="*/ 1193 h 1500"/>
              <a:gd name="T38" fmla="*/ 49 w 1829"/>
              <a:gd name="T39" fmla="*/ 933 h 1500"/>
              <a:gd name="T40" fmla="*/ 41 w 1829"/>
              <a:gd name="T41" fmla="*/ 528 h 1500"/>
              <a:gd name="T42" fmla="*/ 49 w 1829"/>
              <a:gd name="T43" fmla="*/ 80 h 1500"/>
              <a:gd name="T44" fmla="*/ 2 w 1829"/>
              <a:gd name="T45" fmla="*/ 0 h 1500"/>
              <a:gd name="T46" fmla="*/ 833 w 1829"/>
              <a:gd name="T47" fmla="*/ 186 h 1500"/>
              <a:gd name="T48" fmla="*/ 1012 w 1829"/>
              <a:gd name="T49" fmla="*/ 484 h 1500"/>
              <a:gd name="T50" fmla="*/ 1091 w 1829"/>
              <a:gd name="T51" fmla="*/ 480 h 1500"/>
              <a:gd name="T52" fmla="*/ 1098 w 1829"/>
              <a:gd name="T53" fmla="*/ 575 h 1500"/>
              <a:gd name="T54" fmla="*/ 1128 w 1829"/>
              <a:gd name="T55" fmla="*/ 774 h 1500"/>
              <a:gd name="T56" fmla="*/ 340 w 1829"/>
              <a:gd name="T57" fmla="*/ 346 h 1500"/>
              <a:gd name="T58" fmla="*/ 544 w 1829"/>
              <a:gd name="T59" fmla="*/ 98 h 1500"/>
              <a:gd name="T60" fmla="*/ 589 w 1829"/>
              <a:gd name="T61" fmla="*/ 115 h 1500"/>
              <a:gd name="T62" fmla="*/ 794 w 1829"/>
              <a:gd name="T63" fmla="*/ 201 h 1500"/>
              <a:gd name="T64" fmla="*/ 298 w 1829"/>
              <a:gd name="T65" fmla="*/ 96 h 1500"/>
              <a:gd name="T66" fmla="*/ 93 w 1829"/>
              <a:gd name="T67" fmla="*/ 245 h 1500"/>
              <a:gd name="T68" fmla="*/ 352 w 1829"/>
              <a:gd name="T69" fmla="*/ 557 h 1500"/>
              <a:gd name="T70" fmla="*/ 388 w 1829"/>
              <a:gd name="T71" fmla="*/ 649 h 1500"/>
              <a:gd name="T72" fmla="*/ 536 w 1829"/>
              <a:gd name="T73" fmla="*/ 790 h 1500"/>
              <a:gd name="T74" fmla="*/ 524 w 1829"/>
              <a:gd name="T75" fmla="*/ 568 h 1500"/>
              <a:gd name="T76" fmla="*/ 695 w 1829"/>
              <a:gd name="T77" fmla="*/ 932 h 1500"/>
              <a:gd name="T78" fmla="*/ 794 w 1829"/>
              <a:gd name="T79" fmla="*/ 1086 h 1500"/>
              <a:gd name="T80" fmla="*/ 589 w 1829"/>
              <a:gd name="T81" fmla="*/ 938 h 1500"/>
              <a:gd name="T82" fmla="*/ 1284 w 1829"/>
              <a:gd name="T83" fmla="*/ 933 h 1500"/>
              <a:gd name="T84" fmla="*/ 1092 w 1829"/>
              <a:gd name="T85" fmla="*/ 1132 h 1500"/>
              <a:gd name="T86" fmla="*/ 1249 w 1829"/>
              <a:gd name="T87" fmla="*/ 992 h 1500"/>
              <a:gd name="T88" fmla="*/ 388 w 1829"/>
              <a:gd name="T89" fmla="*/ 1094 h 1500"/>
              <a:gd name="T90" fmla="*/ 509 w 1829"/>
              <a:gd name="T91" fmla="*/ 1124 h 1500"/>
              <a:gd name="T92" fmla="*/ 355 w 1829"/>
              <a:gd name="T93" fmla="*/ 890 h 1500"/>
              <a:gd name="T94" fmla="*/ 386 w 1829"/>
              <a:gd name="T95" fmla="*/ 1115 h 1500"/>
              <a:gd name="T96" fmla="*/ 600 w 1829"/>
              <a:gd name="T97" fmla="*/ 575 h 1500"/>
              <a:gd name="T98" fmla="*/ 634 w 1829"/>
              <a:gd name="T99" fmla="*/ 663 h 1500"/>
              <a:gd name="T100" fmla="*/ 284 w 1829"/>
              <a:gd name="T101" fmla="*/ 1108 h 1500"/>
              <a:gd name="T102" fmla="*/ 105 w 1829"/>
              <a:gd name="T103" fmla="*/ 1092 h 1500"/>
              <a:gd name="T104" fmla="*/ 225 w 1829"/>
              <a:gd name="T105" fmla="*/ 904 h 1500"/>
              <a:gd name="T106" fmla="*/ 1038 w 1829"/>
              <a:gd name="T107" fmla="*/ 1095 h 1500"/>
              <a:gd name="T108" fmla="*/ 849 w 1829"/>
              <a:gd name="T109" fmla="*/ 1133 h 1500"/>
              <a:gd name="T110" fmla="*/ 1003 w 1829"/>
              <a:gd name="T111" fmla="*/ 1000 h 1500"/>
              <a:gd name="T112" fmla="*/ 141 w 1829"/>
              <a:gd name="T113" fmla="*/ 630 h 1500"/>
              <a:gd name="T114" fmla="*/ 289 w 1829"/>
              <a:gd name="T115" fmla="*/ 553 h 1500"/>
              <a:gd name="T116" fmla="*/ 112 w 1829"/>
              <a:gd name="T117" fmla="*/ 760 h 1500"/>
              <a:gd name="T118" fmla="*/ 933 w 1829"/>
              <a:gd name="T119" fmla="*/ 606 h 1500"/>
              <a:gd name="T120" fmla="*/ 1038 w 1829"/>
              <a:gd name="T121" fmla="*/ 715 h 1500"/>
              <a:gd name="T122" fmla="*/ 849 w 1829"/>
              <a:gd name="T123" fmla="*/ 801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9" h="1500">
                <a:moveTo>
                  <a:pt x="1174" y="603"/>
                </a:moveTo>
                <a:cubicBezTo>
                  <a:pt x="1185" y="635"/>
                  <a:pt x="1197" y="668"/>
                  <a:pt x="1206" y="701"/>
                </a:cubicBezTo>
                <a:cubicBezTo>
                  <a:pt x="1211" y="718"/>
                  <a:pt x="1217" y="729"/>
                  <a:pt x="1237" y="725"/>
                </a:cubicBezTo>
                <a:cubicBezTo>
                  <a:pt x="1240" y="724"/>
                  <a:pt x="1243" y="725"/>
                  <a:pt x="1249" y="725"/>
                </a:cubicBezTo>
                <a:cubicBezTo>
                  <a:pt x="1249" y="743"/>
                  <a:pt x="1249" y="759"/>
                  <a:pt x="1249" y="776"/>
                </a:cubicBezTo>
                <a:cubicBezTo>
                  <a:pt x="1249" y="784"/>
                  <a:pt x="1245" y="795"/>
                  <a:pt x="1261" y="796"/>
                </a:cubicBezTo>
                <a:cubicBezTo>
                  <a:pt x="1275" y="796"/>
                  <a:pt x="1275" y="789"/>
                  <a:pt x="1276" y="778"/>
                </a:cubicBezTo>
                <a:cubicBezTo>
                  <a:pt x="1279" y="761"/>
                  <a:pt x="1284" y="745"/>
                  <a:pt x="1289" y="726"/>
                </a:cubicBezTo>
                <a:cubicBezTo>
                  <a:pt x="1299" y="726"/>
                  <a:pt x="1311" y="726"/>
                  <a:pt x="1324" y="726"/>
                </a:cubicBezTo>
                <a:cubicBezTo>
                  <a:pt x="1328" y="747"/>
                  <a:pt x="1333" y="768"/>
                  <a:pt x="1338" y="791"/>
                </a:cubicBezTo>
                <a:cubicBezTo>
                  <a:pt x="1349" y="790"/>
                  <a:pt x="1360" y="790"/>
                  <a:pt x="1373" y="789"/>
                </a:cubicBezTo>
                <a:cubicBezTo>
                  <a:pt x="1373" y="768"/>
                  <a:pt x="1373" y="748"/>
                  <a:pt x="1373" y="725"/>
                </a:cubicBezTo>
                <a:cubicBezTo>
                  <a:pt x="1391" y="725"/>
                  <a:pt x="1407" y="724"/>
                  <a:pt x="1422" y="725"/>
                </a:cubicBezTo>
                <a:cubicBezTo>
                  <a:pt x="1426" y="725"/>
                  <a:pt x="1431" y="729"/>
                  <a:pt x="1432" y="732"/>
                </a:cubicBezTo>
                <a:cubicBezTo>
                  <a:pt x="1450" y="784"/>
                  <a:pt x="1467" y="837"/>
                  <a:pt x="1485" y="891"/>
                </a:cubicBezTo>
                <a:cubicBezTo>
                  <a:pt x="1435" y="894"/>
                  <a:pt x="1388" y="897"/>
                  <a:pt x="1335" y="901"/>
                </a:cubicBezTo>
                <a:cubicBezTo>
                  <a:pt x="1323" y="974"/>
                  <a:pt x="1323" y="1047"/>
                  <a:pt x="1335" y="1122"/>
                </a:cubicBezTo>
                <a:cubicBezTo>
                  <a:pt x="1349" y="1122"/>
                  <a:pt x="1359" y="1122"/>
                  <a:pt x="1372" y="1122"/>
                </a:cubicBezTo>
                <a:cubicBezTo>
                  <a:pt x="1373" y="1116"/>
                  <a:pt x="1373" y="1111"/>
                  <a:pt x="1373" y="1105"/>
                </a:cubicBezTo>
                <a:cubicBezTo>
                  <a:pt x="1374" y="1064"/>
                  <a:pt x="1373" y="1024"/>
                  <a:pt x="1374" y="983"/>
                </a:cubicBezTo>
                <a:cubicBezTo>
                  <a:pt x="1375" y="935"/>
                  <a:pt x="1413" y="906"/>
                  <a:pt x="1455" y="920"/>
                </a:cubicBezTo>
                <a:cubicBezTo>
                  <a:pt x="1481" y="929"/>
                  <a:pt x="1496" y="951"/>
                  <a:pt x="1496" y="980"/>
                </a:cubicBezTo>
                <a:cubicBezTo>
                  <a:pt x="1496" y="1024"/>
                  <a:pt x="1496" y="1068"/>
                  <a:pt x="1496" y="1113"/>
                </a:cubicBezTo>
                <a:cubicBezTo>
                  <a:pt x="1512" y="1116"/>
                  <a:pt x="1521" y="1116"/>
                  <a:pt x="1522" y="1097"/>
                </a:cubicBezTo>
                <a:cubicBezTo>
                  <a:pt x="1524" y="1077"/>
                  <a:pt x="1531" y="1059"/>
                  <a:pt x="1535" y="1041"/>
                </a:cubicBezTo>
                <a:cubicBezTo>
                  <a:pt x="1540" y="1054"/>
                  <a:pt x="1547" y="1070"/>
                  <a:pt x="1550" y="1086"/>
                </a:cubicBezTo>
                <a:cubicBezTo>
                  <a:pt x="1554" y="1104"/>
                  <a:pt x="1564" y="1108"/>
                  <a:pt x="1581" y="1108"/>
                </a:cubicBezTo>
                <a:cubicBezTo>
                  <a:pt x="1634" y="1107"/>
                  <a:pt x="1687" y="1109"/>
                  <a:pt x="1739" y="1107"/>
                </a:cubicBezTo>
                <a:cubicBezTo>
                  <a:pt x="1757" y="1107"/>
                  <a:pt x="1765" y="1111"/>
                  <a:pt x="1770" y="1128"/>
                </a:cubicBezTo>
                <a:cubicBezTo>
                  <a:pt x="1785" y="1177"/>
                  <a:pt x="1801" y="1225"/>
                  <a:pt x="1816" y="1273"/>
                </a:cubicBezTo>
                <a:cubicBezTo>
                  <a:pt x="1819" y="1282"/>
                  <a:pt x="1820" y="1291"/>
                  <a:pt x="1820" y="1301"/>
                </a:cubicBezTo>
                <a:cubicBezTo>
                  <a:pt x="1820" y="1352"/>
                  <a:pt x="1819" y="1403"/>
                  <a:pt x="1820" y="1455"/>
                </a:cubicBezTo>
                <a:cubicBezTo>
                  <a:pt x="1821" y="1465"/>
                  <a:pt x="1827" y="1476"/>
                  <a:pt x="1829" y="1487"/>
                </a:cubicBezTo>
                <a:cubicBezTo>
                  <a:pt x="1829" y="1491"/>
                  <a:pt x="1824" y="1498"/>
                  <a:pt x="1820" y="1499"/>
                </a:cubicBezTo>
                <a:cubicBezTo>
                  <a:pt x="1804" y="1500"/>
                  <a:pt x="1787" y="1499"/>
                  <a:pt x="1769" y="1499"/>
                </a:cubicBezTo>
                <a:cubicBezTo>
                  <a:pt x="1769" y="1494"/>
                  <a:pt x="1769" y="1489"/>
                  <a:pt x="1770" y="1485"/>
                </a:cubicBezTo>
                <a:cubicBezTo>
                  <a:pt x="1772" y="1478"/>
                  <a:pt x="1777" y="1470"/>
                  <a:pt x="1777" y="1463"/>
                </a:cubicBezTo>
                <a:cubicBezTo>
                  <a:pt x="1778" y="1386"/>
                  <a:pt x="1778" y="1310"/>
                  <a:pt x="1778" y="1233"/>
                </a:cubicBezTo>
                <a:cubicBezTo>
                  <a:pt x="1778" y="1206"/>
                  <a:pt x="1769" y="1198"/>
                  <a:pt x="1743" y="1201"/>
                </a:cubicBezTo>
                <a:cubicBezTo>
                  <a:pt x="1691" y="1206"/>
                  <a:pt x="1638" y="1211"/>
                  <a:pt x="1588" y="1216"/>
                </a:cubicBezTo>
                <a:cubicBezTo>
                  <a:pt x="1567" y="1244"/>
                  <a:pt x="1574" y="1275"/>
                  <a:pt x="1574" y="1305"/>
                </a:cubicBezTo>
                <a:cubicBezTo>
                  <a:pt x="1573" y="1362"/>
                  <a:pt x="1573" y="1419"/>
                  <a:pt x="1573" y="1477"/>
                </a:cubicBezTo>
                <a:cubicBezTo>
                  <a:pt x="1573" y="1483"/>
                  <a:pt x="1573" y="1490"/>
                  <a:pt x="1573" y="1498"/>
                </a:cubicBezTo>
                <a:cubicBezTo>
                  <a:pt x="1559" y="1498"/>
                  <a:pt x="1547" y="1498"/>
                  <a:pt x="1532" y="1498"/>
                </a:cubicBezTo>
                <a:cubicBezTo>
                  <a:pt x="1532" y="1487"/>
                  <a:pt x="1532" y="1477"/>
                  <a:pt x="1532" y="1466"/>
                </a:cubicBezTo>
                <a:cubicBezTo>
                  <a:pt x="1532" y="1401"/>
                  <a:pt x="1532" y="1336"/>
                  <a:pt x="1532" y="1270"/>
                </a:cubicBezTo>
                <a:cubicBezTo>
                  <a:pt x="1532" y="1253"/>
                  <a:pt x="1534" y="1235"/>
                  <a:pt x="1517" y="1222"/>
                </a:cubicBezTo>
                <a:cubicBezTo>
                  <a:pt x="1463" y="1225"/>
                  <a:pt x="1408" y="1229"/>
                  <a:pt x="1352" y="1232"/>
                </a:cubicBezTo>
                <a:cubicBezTo>
                  <a:pt x="1337" y="1233"/>
                  <a:pt x="1327" y="1248"/>
                  <a:pt x="1327" y="1271"/>
                </a:cubicBezTo>
                <a:cubicBezTo>
                  <a:pt x="1327" y="1341"/>
                  <a:pt x="1327" y="1411"/>
                  <a:pt x="1327" y="1481"/>
                </a:cubicBezTo>
                <a:cubicBezTo>
                  <a:pt x="1327" y="1486"/>
                  <a:pt x="1327" y="1491"/>
                  <a:pt x="1327" y="1498"/>
                </a:cubicBezTo>
                <a:cubicBezTo>
                  <a:pt x="1313" y="1498"/>
                  <a:pt x="1300" y="1498"/>
                  <a:pt x="1285" y="1498"/>
                </a:cubicBezTo>
                <a:cubicBezTo>
                  <a:pt x="1285" y="1490"/>
                  <a:pt x="1285" y="1482"/>
                  <a:pt x="1285" y="1474"/>
                </a:cubicBezTo>
                <a:cubicBezTo>
                  <a:pt x="1285" y="1408"/>
                  <a:pt x="1285" y="1341"/>
                  <a:pt x="1285" y="1274"/>
                </a:cubicBezTo>
                <a:cubicBezTo>
                  <a:pt x="1285" y="1242"/>
                  <a:pt x="1276" y="1235"/>
                  <a:pt x="1245" y="1237"/>
                </a:cubicBezTo>
                <a:cubicBezTo>
                  <a:pt x="1195" y="1240"/>
                  <a:pt x="1144" y="1241"/>
                  <a:pt x="1094" y="1243"/>
                </a:cubicBezTo>
                <a:cubicBezTo>
                  <a:pt x="1076" y="1265"/>
                  <a:pt x="1080" y="1291"/>
                  <a:pt x="1080" y="1316"/>
                </a:cubicBezTo>
                <a:cubicBezTo>
                  <a:pt x="1080" y="1370"/>
                  <a:pt x="1080" y="1424"/>
                  <a:pt x="1080" y="1478"/>
                </a:cubicBezTo>
                <a:cubicBezTo>
                  <a:pt x="1080" y="1485"/>
                  <a:pt x="1079" y="1491"/>
                  <a:pt x="1079" y="1498"/>
                </a:cubicBezTo>
                <a:cubicBezTo>
                  <a:pt x="1065" y="1498"/>
                  <a:pt x="1053" y="1498"/>
                  <a:pt x="1039" y="1498"/>
                </a:cubicBezTo>
                <a:cubicBezTo>
                  <a:pt x="1039" y="1481"/>
                  <a:pt x="1039" y="1465"/>
                  <a:pt x="1039" y="1449"/>
                </a:cubicBezTo>
                <a:cubicBezTo>
                  <a:pt x="1039" y="1396"/>
                  <a:pt x="1039" y="1343"/>
                  <a:pt x="1038" y="1291"/>
                </a:cubicBezTo>
                <a:cubicBezTo>
                  <a:pt x="1038" y="1277"/>
                  <a:pt x="1032" y="1263"/>
                  <a:pt x="1027" y="1249"/>
                </a:cubicBezTo>
                <a:cubicBezTo>
                  <a:pt x="1026" y="1246"/>
                  <a:pt x="1019" y="1244"/>
                  <a:pt x="1014" y="1244"/>
                </a:cubicBezTo>
                <a:cubicBezTo>
                  <a:pt x="963" y="1244"/>
                  <a:pt x="912" y="1244"/>
                  <a:pt x="860" y="1244"/>
                </a:cubicBezTo>
                <a:cubicBezTo>
                  <a:pt x="848" y="1244"/>
                  <a:pt x="836" y="1260"/>
                  <a:pt x="836" y="1277"/>
                </a:cubicBezTo>
                <a:cubicBezTo>
                  <a:pt x="836" y="1339"/>
                  <a:pt x="836" y="1401"/>
                  <a:pt x="836" y="1463"/>
                </a:cubicBezTo>
                <a:cubicBezTo>
                  <a:pt x="836" y="1474"/>
                  <a:pt x="836" y="1485"/>
                  <a:pt x="836" y="1498"/>
                </a:cubicBezTo>
                <a:cubicBezTo>
                  <a:pt x="822" y="1498"/>
                  <a:pt x="810" y="1498"/>
                  <a:pt x="794" y="1498"/>
                </a:cubicBezTo>
                <a:cubicBezTo>
                  <a:pt x="794" y="1492"/>
                  <a:pt x="794" y="1485"/>
                  <a:pt x="794" y="1478"/>
                </a:cubicBezTo>
                <a:cubicBezTo>
                  <a:pt x="795" y="1412"/>
                  <a:pt x="795" y="1347"/>
                  <a:pt x="795" y="1282"/>
                </a:cubicBezTo>
                <a:cubicBezTo>
                  <a:pt x="794" y="1252"/>
                  <a:pt x="786" y="1244"/>
                  <a:pt x="756" y="1243"/>
                </a:cubicBezTo>
                <a:cubicBezTo>
                  <a:pt x="709" y="1241"/>
                  <a:pt x="661" y="1239"/>
                  <a:pt x="614" y="1237"/>
                </a:cubicBezTo>
                <a:cubicBezTo>
                  <a:pt x="610" y="1237"/>
                  <a:pt x="605" y="1238"/>
                  <a:pt x="599" y="1238"/>
                </a:cubicBezTo>
                <a:cubicBezTo>
                  <a:pt x="577" y="1304"/>
                  <a:pt x="593" y="1371"/>
                  <a:pt x="588" y="1436"/>
                </a:cubicBezTo>
                <a:cubicBezTo>
                  <a:pt x="587" y="1456"/>
                  <a:pt x="588" y="1476"/>
                  <a:pt x="588" y="1498"/>
                </a:cubicBezTo>
                <a:cubicBezTo>
                  <a:pt x="575" y="1498"/>
                  <a:pt x="562" y="1498"/>
                  <a:pt x="548" y="1498"/>
                </a:cubicBezTo>
                <a:cubicBezTo>
                  <a:pt x="547" y="1493"/>
                  <a:pt x="546" y="1488"/>
                  <a:pt x="546" y="1482"/>
                </a:cubicBezTo>
                <a:cubicBezTo>
                  <a:pt x="546" y="1413"/>
                  <a:pt x="547" y="1343"/>
                  <a:pt x="546" y="1274"/>
                </a:cubicBezTo>
                <a:cubicBezTo>
                  <a:pt x="546" y="1262"/>
                  <a:pt x="538" y="1250"/>
                  <a:pt x="533" y="1234"/>
                </a:cubicBezTo>
                <a:cubicBezTo>
                  <a:pt x="475" y="1230"/>
                  <a:pt x="414" y="1227"/>
                  <a:pt x="356" y="1223"/>
                </a:cubicBezTo>
                <a:cubicBezTo>
                  <a:pt x="334" y="1246"/>
                  <a:pt x="340" y="1272"/>
                  <a:pt x="340" y="1297"/>
                </a:cubicBezTo>
                <a:cubicBezTo>
                  <a:pt x="340" y="1363"/>
                  <a:pt x="340" y="1430"/>
                  <a:pt x="340" y="1498"/>
                </a:cubicBezTo>
                <a:cubicBezTo>
                  <a:pt x="326" y="1498"/>
                  <a:pt x="314" y="1498"/>
                  <a:pt x="300" y="1498"/>
                </a:cubicBezTo>
                <a:cubicBezTo>
                  <a:pt x="299" y="1494"/>
                  <a:pt x="298" y="1489"/>
                  <a:pt x="298" y="1484"/>
                </a:cubicBezTo>
                <a:cubicBezTo>
                  <a:pt x="298" y="1409"/>
                  <a:pt x="299" y="1334"/>
                  <a:pt x="297" y="1260"/>
                </a:cubicBezTo>
                <a:cubicBezTo>
                  <a:pt x="297" y="1246"/>
                  <a:pt x="291" y="1233"/>
                  <a:pt x="287" y="1220"/>
                </a:cubicBezTo>
                <a:cubicBezTo>
                  <a:pt x="286" y="1218"/>
                  <a:pt x="281" y="1217"/>
                  <a:pt x="278" y="1216"/>
                </a:cubicBezTo>
                <a:cubicBezTo>
                  <a:pt x="221" y="1211"/>
                  <a:pt x="163" y="1206"/>
                  <a:pt x="107" y="1200"/>
                </a:cubicBezTo>
                <a:cubicBezTo>
                  <a:pt x="87" y="1221"/>
                  <a:pt x="92" y="1246"/>
                  <a:pt x="92" y="1269"/>
                </a:cubicBezTo>
                <a:cubicBezTo>
                  <a:pt x="92" y="1324"/>
                  <a:pt x="91" y="1379"/>
                  <a:pt x="92" y="1433"/>
                </a:cubicBezTo>
                <a:cubicBezTo>
                  <a:pt x="93" y="1455"/>
                  <a:pt x="96" y="1476"/>
                  <a:pt x="97" y="1498"/>
                </a:cubicBezTo>
                <a:cubicBezTo>
                  <a:pt x="81" y="1498"/>
                  <a:pt x="61" y="1498"/>
                  <a:pt x="44" y="1498"/>
                </a:cubicBezTo>
                <a:cubicBezTo>
                  <a:pt x="56" y="1409"/>
                  <a:pt x="47" y="1320"/>
                  <a:pt x="50" y="1232"/>
                </a:cubicBezTo>
                <a:cubicBezTo>
                  <a:pt x="50" y="1220"/>
                  <a:pt x="42" y="1207"/>
                  <a:pt x="38" y="1193"/>
                </a:cubicBezTo>
                <a:cubicBezTo>
                  <a:pt x="27" y="1191"/>
                  <a:pt x="15" y="1189"/>
                  <a:pt x="1" y="1187"/>
                </a:cubicBezTo>
                <a:cubicBezTo>
                  <a:pt x="1" y="1152"/>
                  <a:pt x="1" y="1118"/>
                  <a:pt x="1" y="1082"/>
                </a:cubicBezTo>
                <a:cubicBezTo>
                  <a:pt x="13" y="1083"/>
                  <a:pt x="25" y="1084"/>
                  <a:pt x="36" y="1085"/>
                </a:cubicBezTo>
                <a:cubicBezTo>
                  <a:pt x="57" y="1051"/>
                  <a:pt x="48" y="1016"/>
                  <a:pt x="50" y="981"/>
                </a:cubicBezTo>
                <a:cubicBezTo>
                  <a:pt x="50" y="965"/>
                  <a:pt x="51" y="949"/>
                  <a:pt x="49" y="933"/>
                </a:cubicBezTo>
                <a:cubicBezTo>
                  <a:pt x="48" y="909"/>
                  <a:pt x="45" y="885"/>
                  <a:pt x="42" y="861"/>
                </a:cubicBezTo>
                <a:cubicBezTo>
                  <a:pt x="26" y="858"/>
                  <a:pt x="14" y="856"/>
                  <a:pt x="1" y="854"/>
                </a:cubicBezTo>
                <a:cubicBezTo>
                  <a:pt x="1" y="819"/>
                  <a:pt x="1" y="785"/>
                  <a:pt x="1" y="749"/>
                </a:cubicBezTo>
                <a:cubicBezTo>
                  <a:pt x="14" y="750"/>
                  <a:pt x="25" y="751"/>
                  <a:pt x="41" y="752"/>
                </a:cubicBezTo>
                <a:cubicBezTo>
                  <a:pt x="55" y="677"/>
                  <a:pt x="54" y="603"/>
                  <a:pt x="41" y="528"/>
                </a:cubicBezTo>
                <a:cubicBezTo>
                  <a:pt x="27" y="526"/>
                  <a:pt x="15" y="524"/>
                  <a:pt x="1" y="522"/>
                </a:cubicBezTo>
                <a:cubicBezTo>
                  <a:pt x="1" y="492"/>
                  <a:pt x="1" y="462"/>
                  <a:pt x="1" y="432"/>
                </a:cubicBezTo>
                <a:cubicBezTo>
                  <a:pt x="13" y="432"/>
                  <a:pt x="25" y="432"/>
                  <a:pt x="42" y="432"/>
                </a:cubicBezTo>
                <a:cubicBezTo>
                  <a:pt x="44" y="407"/>
                  <a:pt x="49" y="382"/>
                  <a:pt x="49" y="356"/>
                </a:cubicBezTo>
                <a:cubicBezTo>
                  <a:pt x="50" y="264"/>
                  <a:pt x="50" y="172"/>
                  <a:pt x="49" y="80"/>
                </a:cubicBezTo>
                <a:cubicBezTo>
                  <a:pt x="49" y="65"/>
                  <a:pt x="44" y="49"/>
                  <a:pt x="41" y="33"/>
                </a:cubicBezTo>
                <a:cubicBezTo>
                  <a:pt x="48" y="32"/>
                  <a:pt x="55" y="31"/>
                  <a:pt x="61" y="30"/>
                </a:cubicBezTo>
                <a:cubicBezTo>
                  <a:pt x="62" y="29"/>
                  <a:pt x="62" y="27"/>
                  <a:pt x="62" y="26"/>
                </a:cubicBezTo>
                <a:cubicBezTo>
                  <a:pt x="46" y="24"/>
                  <a:pt x="31" y="22"/>
                  <a:pt x="15" y="20"/>
                </a:cubicBezTo>
                <a:cubicBezTo>
                  <a:pt x="0" y="18"/>
                  <a:pt x="1" y="18"/>
                  <a:pt x="2" y="0"/>
                </a:cubicBezTo>
                <a:cubicBezTo>
                  <a:pt x="33" y="3"/>
                  <a:pt x="64" y="7"/>
                  <a:pt x="94" y="9"/>
                </a:cubicBezTo>
                <a:cubicBezTo>
                  <a:pt x="205" y="19"/>
                  <a:pt x="315" y="30"/>
                  <a:pt x="425" y="37"/>
                </a:cubicBezTo>
                <a:cubicBezTo>
                  <a:pt x="541" y="44"/>
                  <a:pt x="658" y="47"/>
                  <a:pt x="775" y="52"/>
                </a:cubicBezTo>
                <a:cubicBezTo>
                  <a:pt x="785" y="52"/>
                  <a:pt x="790" y="55"/>
                  <a:pt x="793" y="65"/>
                </a:cubicBezTo>
                <a:cubicBezTo>
                  <a:pt x="806" y="106"/>
                  <a:pt x="820" y="146"/>
                  <a:pt x="833" y="186"/>
                </a:cubicBezTo>
                <a:cubicBezTo>
                  <a:pt x="836" y="195"/>
                  <a:pt x="836" y="205"/>
                  <a:pt x="836" y="214"/>
                </a:cubicBezTo>
                <a:cubicBezTo>
                  <a:pt x="836" y="285"/>
                  <a:pt x="836" y="357"/>
                  <a:pt x="837" y="428"/>
                </a:cubicBezTo>
                <a:cubicBezTo>
                  <a:pt x="837" y="446"/>
                  <a:pt x="845" y="464"/>
                  <a:pt x="849" y="484"/>
                </a:cubicBezTo>
                <a:cubicBezTo>
                  <a:pt x="868" y="484"/>
                  <a:pt x="887" y="484"/>
                  <a:pt x="906" y="484"/>
                </a:cubicBezTo>
                <a:cubicBezTo>
                  <a:pt x="941" y="484"/>
                  <a:pt x="977" y="484"/>
                  <a:pt x="1012" y="484"/>
                </a:cubicBezTo>
                <a:cubicBezTo>
                  <a:pt x="1021" y="484"/>
                  <a:pt x="1025" y="482"/>
                  <a:pt x="1029" y="471"/>
                </a:cubicBezTo>
                <a:cubicBezTo>
                  <a:pt x="1043" y="433"/>
                  <a:pt x="1037" y="394"/>
                  <a:pt x="1038" y="353"/>
                </a:cubicBezTo>
                <a:cubicBezTo>
                  <a:pt x="1052" y="353"/>
                  <a:pt x="1065" y="353"/>
                  <a:pt x="1080" y="353"/>
                </a:cubicBezTo>
                <a:cubicBezTo>
                  <a:pt x="1080" y="374"/>
                  <a:pt x="1079" y="394"/>
                  <a:pt x="1080" y="413"/>
                </a:cubicBezTo>
                <a:cubicBezTo>
                  <a:pt x="1082" y="436"/>
                  <a:pt x="1087" y="458"/>
                  <a:pt x="1091" y="480"/>
                </a:cubicBezTo>
                <a:cubicBezTo>
                  <a:pt x="1093" y="481"/>
                  <a:pt x="1094" y="482"/>
                  <a:pt x="1096" y="482"/>
                </a:cubicBezTo>
                <a:cubicBezTo>
                  <a:pt x="1136" y="484"/>
                  <a:pt x="1136" y="484"/>
                  <a:pt x="1149" y="523"/>
                </a:cubicBezTo>
                <a:cubicBezTo>
                  <a:pt x="1154" y="538"/>
                  <a:pt x="1159" y="553"/>
                  <a:pt x="1163" y="569"/>
                </a:cubicBezTo>
                <a:cubicBezTo>
                  <a:pt x="1164" y="570"/>
                  <a:pt x="1163" y="571"/>
                  <a:pt x="1163" y="575"/>
                </a:cubicBezTo>
                <a:cubicBezTo>
                  <a:pt x="1140" y="575"/>
                  <a:pt x="1117" y="575"/>
                  <a:pt x="1098" y="575"/>
                </a:cubicBezTo>
                <a:cubicBezTo>
                  <a:pt x="1076" y="597"/>
                  <a:pt x="1080" y="621"/>
                  <a:pt x="1080" y="645"/>
                </a:cubicBezTo>
                <a:cubicBezTo>
                  <a:pt x="1080" y="668"/>
                  <a:pt x="1079" y="691"/>
                  <a:pt x="1080" y="715"/>
                </a:cubicBezTo>
                <a:cubicBezTo>
                  <a:pt x="1082" y="743"/>
                  <a:pt x="1085" y="771"/>
                  <a:pt x="1087" y="799"/>
                </a:cubicBezTo>
                <a:cubicBezTo>
                  <a:pt x="1095" y="800"/>
                  <a:pt x="1098" y="800"/>
                  <a:pt x="1101" y="800"/>
                </a:cubicBezTo>
                <a:cubicBezTo>
                  <a:pt x="1127" y="800"/>
                  <a:pt x="1128" y="800"/>
                  <a:pt x="1128" y="774"/>
                </a:cubicBezTo>
                <a:cubicBezTo>
                  <a:pt x="1128" y="736"/>
                  <a:pt x="1127" y="698"/>
                  <a:pt x="1128" y="660"/>
                </a:cubicBezTo>
                <a:cubicBezTo>
                  <a:pt x="1128" y="630"/>
                  <a:pt x="1144" y="611"/>
                  <a:pt x="1174" y="603"/>
                </a:cubicBezTo>
                <a:close/>
                <a:moveTo>
                  <a:pt x="347" y="55"/>
                </a:moveTo>
                <a:cubicBezTo>
                  <a:pt x="345" y="83"/>
                  <a:pt x="341" y="111"/>
                  <a:pt x="340" y="138"/>
                </a:cubicBezTo>
                <a:cubicBezTo>
                  <a:pt x="339" y="207"/>
                  <a:pt x="339" y="277"/>
                  <a:pt x="340" y="346"/>
                </a:cubicBezTo>
                <a:cubicBezTo>
                  <a:pt x="341" y="385"/>
                  <a:pt x="345" y="423"/>
                  <a:pt x="347" y="463"/>
                </a:cubicBezTo>
                <a:cubicBezTo>
                  <a:pt x="413" y="467"/>
                  <a:pt x="474" y="471"/>
                  <a:pt x="534" y="474"/>
                </a:cubicBezTo>
                <a:cubicBezTo>
                  <a:pt x="538" y="458"/>
                  <a:pt x="545" y="446"/>
                  <a:pt x="546" y="433"/>
                </a:cubicBezTo>
                <a:cubicBezTo>
                  <a:pt x="547" y="326"/>
                  <a:pt x="546" y="219"/>
                  <a:pt x="546" y="111"/>
                </a:cubicBezTo>
                <a:cubicBezTo>
                  <a:pt x="546" y="107"/>
                  <a:pt x="546" y="102"/>
                  <a:pt x="544" y="98"/>
                </a:cubicBezTo>
                <a:cubicBezTo>
                  <a:pt x="541" y="91"/>
                  <a:pt x="538" y="84"/>
                  <a:pt x="533" y="74"/>
                </a:cubicBezTo>
                <a:cubicBezTo>
                  <a:pt x="544" y="73"/>
                  <a:pt x="549" y="73"/>
                  <a:pt x="555" y="73"/>
                </a:cubicBezTo>
                <a:cubicBezTo>
                  <a:pt x="565" y="73"/>
                  <a:pt x="576" y="72"/>
                  <a:pt x="587" y="73"/>
                </a:cubicBezTo>
                <a:cubicBezTo>
                  <a:pt x="598" y="74"/>
                  <a:pt x="602" y="84"/>
                  <a:pt x="596" y="95"/>
                </a:cubicBezTo>
                <a:cubicBezTo>
                  <a:pt x="592" y="101"/>
                  <a:pt x="589" y="108"/>
                  <a:pt x="589" y="115"/>
                </a:cubicBezTo>
                <a:cubicBezTo>
                  <a:pt x="588" y="200"/>
                  <a:pt x="588" y="284"/>
                  <a:pt x="588" y="369"/>
                </a:cubicBezTo>
                <a:cubicBezTo>
                  <a:pt x="588" y="405"/>
                  <a:pt x="584" y="442"/>
                  <a:pt x="604" y="479"/>
                </a:cubicBezTo>
                <a:cubicBezTo>
                  <a:pt x="662" y="479"/>
                  <a:pt x="723" y="479"/>
                  <a:pt x="783" y="479"/>
                </a:cubicBezTo>
                <a:cubicBezTo>
                  <a:pt x="787" y="462"/>
                  <a:pt x="794" y="444"/>
                  <a:pt x="794" y="427"/>
                </a:cubicBezTo>
                <a:cubicBezTo>
                  <a:pt x="795" y="352"/>
                  <a:pt x="796" y="276"/>
                  <a:pt x="794" y="201"/>
                </a:cubicBezTo>
                <a:cubicBezTo>
                  <a:pt x="793" y="159"/>
                  <a:pt x="803" y="116"/>
                  <a:pt x="781" y="75"/>
                </a:cubicBezTo>
                <a:cubicBezTo>
                  <a:pt x="639" y="69"/>
                  <a:pt x="497" y="62"/>
                  <a:pt x="347" y="55"/>
                </a:cubicBezTo>
                <a:close/>
                <a:moveTo>
                  <a:pt x="285" y="458"/>
                </a:moveTo>
                <a:cubicBezTo>
                  <a:pt x="290" y="441"/>
                  <a:pt x="297" y="427"/>
                  <a:pt x="297" y="414"/>
                </a:cubicBezTo>
                <a:cubicBezTo>
                  <a:pt x="298" y="308"/>
                  <a:pt x="298" y="202"/>
                  <a:pt x="298" y="96"/>
                </a:cubicBezTo>
                <a:cubicBezTo>
                  <a:pt x="298" y="90"/>
                  <a:pt x="298" y="82"/>
                  <a:pt x="294" y="78"/>
                </a:cubicBezTo>
                <a:cubicBezTo>
                  <a:pt x="283" y="65"/>
                  <a:pt x="287" y="57"/>
                  <a:pt x="299" y="49"/>
                </a:cubicBezTo>
                <a:cubicBezTo>
                  <a:pt x="233" y="43"/>
                  <a:pt x="169" y="37"/>
                  <a:pt x="105" y="32"/>
                </a:cubicBezTo>
                <a:cubicBezTo>
                  <a:pt x="100" y="45"/>
                  <a:pt x="93" y="57"/>
                  <a:pt x="93" y="69"/>
                </a:cubicBezTo>
                <a:cubicBezTo>
                  <a:pt x="91" y="128"/>
                  <a:pt x="90" y="186"/>
                  <a:pt x="93" y="245"/>
                </a:cubicBezTo>
                <a:cubicBezTo>
                  <a:pt x="95" y="303"/>
                  <a:pt x="84" y="361"/>
                  <a:pt x="100" y="419"/>
                </a:cubicBezTo>
                <a:cubicBezTo>
                  <a:pt x="106" y="438"/>
                  <a:pt x="111" y="444"/>
                  <a:pt x="128" y="444"/>
                </a:cubicBezTo>
                <a:cubicBezTo>
                  <a:pt x="138" y="444"/>
                  <a:pt x="148" y="446"/>
                  <a:pt x="158" y="447"/>
                </a:cubicBezTo>
                <a:cubicBezTo>
                  <a:pt x="200" y="451"/>
                  <a:pt x="242" y="454"/>
                  <a:pt x="285" y="458"/>
                </a:cubicBezTo>
                <a:close/>
                <a:moveTo>
                  <a:pt x="352" y="557"/>
                </a:moveTo>
                <a:cubicBezTo>
                  <a:pt x="348" y="569"/>
                  <a:pt x="340" y="581"/>
                  <a:pt x="341" y="592"/>
                </a:cubicBezTo>
                <a:cubicBezTo>
                  <a:pt x="343" y="654"/>
                  <a:pt x="330" y="718"/>
                  <a:pt x="353" y="781"/>
                </a:cubicBezTo>
                <a:cubicBezTo>
                  <a:pt x="363" y="782"/>
                  <a:pt x="374" y="783"/>
                  <a:pt x="386" y="784"/>
                </a:cubicBezTo>
                <a:cubicBezTo>
                  <a:pt x="387" y="774"/>
                  <a:pt x="388" y="766"/>
                  <a:pt x="388" y="758"/>
                </a:cubicBezTo>
                <a:cubicBezTo>
                  <a:pt x="388" y="722"/>
                  <a:pt x="388" y="685"/>
                  <a:pt x="388" y="649"/>
                </a:cubicBezTo>
                <a:cubicBezTo>
                  <a:pt x="388" y="639"/>
                  <a:pt x="389" y="628"/>
                  <a:pt x="393" y="620"/>
                </a:cubicBezTo>
                <a:cubicBezTo>
                  <a:pt x="405" y="593"/>
                  <a:pt x="433" y="580"/>
                  <a:pt x="461" y="585"/>
                </a:cubicBezTo>
                <a:cubicBezTo>
                  <a:pt x="488" y="591"/>
                  <a:pt x="508" y="613"/>
                  <a:pt x="509" y="641"/>
                </a:cubicBezTo>
                <a:cubicBezTo>
                  <a:pt x="510" y="684"/>
                  <a:pt x="509" y="727"/>
                  <a:pt x="509" y="769"/>
                </a:cubicBezTo>
                <a:cubicBezTo>
                  <a:pt x="510" y="793"/>
                  <a:pt x="509" y="793"/>
                  <a:pt x="536" y="790"/>
                </a:cubicBezTo>
                <a:cubicBezTo>
                  <a:pt x="539" y="776"/>
                  <a:pt x="544" y="762"/>
                  <a:pt x="546" y="747"/>
                </a:cubicBezTo>
                <a:cubicBezTo>
                  <a:pt x="548" y="731"/>
                  <a:pt x="546" y="714"/>
                  <a:pt x="546" y="697"/>
                </a:cubicBezTo>
                <a:cubicBezTo>
                  <a:pt x="546" y="669"/>
                  <a:pt x="548" y="641"/>
                  <a:pt x="546" y="614"/>
                </a:cubicBezTo>
                <a:cubicBezTo>
                  <a:pt x="545" y="599"/>
                  <a:pt x="539" y="585"/>
                  <a:pt x="535" y="572"/>
                </a:cubicBezTo>
                <a:cubicBezTo>
                  <a:pt x="534" y="569"/>
                  <a:pt x="528" y="568"/>
                  <a:pt x="524" y="568"/>
                </a:cubicBezTo>
                <a:cubicBezTo>
                  <a:pt x="467" y="564"/>
                  <a:pt x="410" y="561"/>
                  <a:pt x="352" y="557"/>
                </a:cubicBezTo>
                <a:close/>
                <a:moveTo>
                  <a:pt x="634" y="1128"/>
                </a:moveTo>
                <a:cubicBezTo>
                  <a:pt x="634" y="1112"/>
                  <a:pt x="634" y="1096"/>
                  <a:pt x="634" y="1081"/>
                </a:cubicBezTo>
                <a:cubicBezTo>
                  <a:pt x="634" y="1051"/>
                  <a:pt x="633" y="1021"/>
                  <a:pt x="634" y="991"/>
                </a:cubicBezTo>
                <a:cubicBezTo>
                  <a:pt x="636" y="957"/>
                  <a:pt x="663" y="932"/>
                  <a:pt x="695" y="932"/>
                </a:cubicBezTo>
                <a:cubicBezTo>
                  <a:pt x="729" y="933"/>
                  <a:pt x="755" y="959"/>
                  <a:pt x="756" y="994"/>
                </a:cubicBezTo>
                <a:cubicBezTo>
                  <a:pt x="756" y="1006"/>
                  <a:pt x="756" y="1018"/>
                  <a:pt x="756" y="1030"/>
                </a:cubicBezTo>
                <a:cubicBezTo>
                  <a:pt x="756" y="1063"/>
                  <a:pt x="756" y="1097"/>
                  <a:pt x="756" y="1132"/>
                </a:cubicBezTo>
                <a:cubicBezTo>
                  <a:pt x="767" y="1132"/>
                  <a:pt x="775" y="1132"/>
                  <a:pt x="783" y="1132"/>
                </a:cubicBezTo>
                <a:cubicBezTo>
                  <a:pt x="787" y="1116"/>
                  <a:pt x="793" y="1101"/>
                  <a:pt x="794" y="1086"/>
                </a:cubicBezTo>
                <a:cubicBezTo>
                  <a:pt x="795" y="1040"/>
                  <a:pt x="794" y="994"/>
                  <a:pt x="794" y="948"/>
                </a:cubicBezTo>
                <a:cubicBezTo>
                  <a:pt x="794" y="916"/>
                  <a:pt x="786" y="909"/>
                  <a:pt x="754" y="908"/>
                </a:cubicBezTo>
                <a:cubicBezTo>
                  <a:pt x="726" y="908"/>
                  <a:pt x="699" y="908"/>
                  <a:pt x="672" y="907"/>
                </a:cubicBezTo>
                <a:cubicBezTo>
                  <a:pt x="648" y="906"/>
                  <a:pt x="624" y="905"/>
                  <a:pt x="602" y="904"/>
                </a:cubicBezTo>
                <a:cubicBezTo>
                  <a:pt x="597" y="917"/>
                  <a:pt x="588" y="928"/>
                  <a:pt x="589" y="938"/>
                </a:cubicBezTo>
                <a:cubicBezTo>
                  <a:pt x="592" y="1001"/>
                  <a:pt x="577" y="1065"/>
                  <a:pt x="600" y="1128"/>
                </a:cubicBezTo>
                <a:cubicBezTo>
                  <a:pt x="611" y="1128"/>
                  <a:pt x="621" y="1128"/>
                  <a:pt x="634" y="1128"/>
                </a:cubicBezTo>
                <a:close/>
                <a:moveTo>
                  <a:pt x="1272" y="1127"/>
                </a:moveTo>
                <a:cubicBezTo>
                  <a:pt x="1277" y="1112"/>
                  <a:pt x="1284" y="1100"/>
                  <a:pt x="1284" y="1087"/>
                </a:cubicBezTo>
                <a:cubicBezTo>
                  <a:pt x="1285" y="1036"/>
                  <a:pt x="1285" y="984"/>
                  <a:pt x="1284" y="933"/>
                </a:cubicBezTo>
                <a:cubicBezTo>
                  <a:pt x="1284" y="913"/>
                  <a:pt x="1273" y="903"/>
                  <a:pt x="1253" y="904"/>
                </a:cubicBezTo>
                <a:cubicBezTo>
                  <a:pt x="1242" y="904"/>
                  <a:pt x="1231" y="905"/>
                  <a:pt x="1219" y="905"/>
                </a:cubicBezTo>
                <a:cubicBezTo>
                  <a:pt x="1177" y="905"/>
                  <a:pt x="1134" y="905"/>
                  <a:pt x="1093" y="905"/>
                </a:cubicBezTo>
                <a:cubicBezTo>
                  <a:pt x="1088" y="922"/>
                  <a:pt x="1080" y="934"/>
                  <a:pt x="1081" y="946"/>
                </a:cubicBezTo>
                <a:cubicBezTo>
                  <a:pt x="1083" y="1008"/>
                  <a:pt x="1069" y="1070"/>
                  <a:pt x="1092" y="1132"/>
                </a:cubicBezTo>
                <a:cubicBezTo>
                  <a:pt x="1103" y="1132"/>
                  <a:pt x="1114" y="1132"/>
                  <a:pt x="1126" y="1132"/>
                </a:cubicBezTo>
                <a:cubicBezTo>
                  <a:pt x="1127" y="1123"/>
                  <a:pt x="1127" y="1116"/>
                  <a:pt x="1127" y="1109"/>
                </a:cubicBezTo>
                <a:cubicBezTo>
                  <a:pt x="1128" y="1070"/>
                  <a:pt x="1127" y="1032"/>
                  <a:pt x="1128" y="993"/>
                </a:cubicBezTo>
                <a:cubicBezTo>
                  <a:pt x="1128" y="959"/>
                  <a:pt x="1154" y="933"/>
                  <a:pt x="1187" y="933"/>
                </a:cubicBezTo>
                <a:cubicBezTo>
                  <a:pt x="1221" y="932"/>
                  <a:pt x="1248" y="957"/>
                  <a:pt x="1249" y="992"/>
                </a:cubicBezTo>
                <a:cubicBezTo>
                  <a:pt x="1250" y="1030"/>
                  <a:pt x="1249" y="1068"/>
                  <a:pt x="1249" y="1106"/>
                </a:cubicBezTo>
                <a:cubicBezTo>
                  <a:pt x="1249" y="1113"/>
                  <a:pt x="1249" y="1120"/>
                  <a:pt x="1249" y="1127"/>
                </a:cubicBezTo>
                <a:cubicBezTo>
                  <a:pt x="1259" y="1127"/>
                  <a:pt x="1265" y="1127"/>
                  <a:pt x="1272" y="1127"/>
                </a:cubicBezTo>
                <a:close/>
                <a:moveTo>
                  <a:pt x="386" y="1115"/>
                </a:moveTo>
                <a:cubicBezTo>
                  <a:pt x="387" y="1107"/>
                  <a:pt x="388" y="1100"/>
                  <a:pt x="388" y="1094"/>
                </a:cubicBezTo>
                <a:cubicBezTo>
                  <a:pt x="388" y="1056"/>
                  <a:pt x="387" y="1018"/>
                  <a:pt x="388" y="980"/>
                </a:cubicBezTo>
                <a:cubicBezTo>
                  <a:pt x="388" y="943"/>
                  <a:pt x="413" y="917"/>
                  <a:pt x="448" y="917"/>
                </a:cubicBezTo>
                <a:cubicBezTo>
                  <a:pt x="483" y="916"/>
                  <a:pt x="508" y="942"/>
                  <a:pt x="509" y="979"/>
                </a:cubicBezTo>
                <a:cubicBezTo>
                  <a:pt x="510" y="1009"/>
                  <a:pt x="509" y="1039"/>
                  <a:pt x="509" y="1069"/>
                </a:cubicBezTo>
                <a:cubicBezTo>
                  <a:pt x="509" y="1087"/>
                  <a:pt x="509" y="1105"/>
                  <a:pt x="509" y="1124"/>
                </a:cubicBezTo>
                <a:cubicBezTo>
                  <a:pt x="520" y="1124"/>
                  <a:pt x="527" y="1124"/>
                  <a:pt x="534" y="1124"/>
                </a:cubicBezTo>
                <a:cubicBezTo>
                  <a:pt x="539" y="1113"/>
                  <a:pt x="546" y="1103"/>
                  <a:pt x="545" y="1093"/>
                </a:cubicBezTo>
                <a:cubicBezTo>
                  <a:pt x="542" y="1033"/>
                  <a:pt x="556" y="973"/>
                  <a:pt x="537" y="913"/>
                </a:cubicBezTo>
                <a:cubicBezTo>
                  <a:pt x="534" y="904"/>
                  <a:pt x="532" y="900"/>
                  <a:pt x="522" y="900"/>
                </a:cubicBezTo>
                <a:cubicBezTo>
                  <a:pt x="466" y="897"/>
                  <a:pt x="410" y="893"/>
                  <a:pt x="355" y="890"/>
                </a:cubicBezTo>
                <a:cubicBezTo>
                  <a:pt x="335" y="911"/>
                  <a:pt x="340" y="936"/>
                  <a:pt x="340" y="960"/>
                </a:cubicBezTo>
                <a:cubicBezTo>
                  <a:pt x="340" y="995"/>
                  <a:pt x="339" y="1031"/>
                  <a:pt x="340" y="1067"/>
                </a:cubicBezTo>
                <a:cubicBezTo>
                  <a:pt x="341" y="1082"/>
                  <a:pt x="347" y="1097"/>
                  <a:pt x="352" y="1111"/>
                </a:cubicBezTo>
                <a:cubicBezTo>
                  <a:pt x="353" y="1113"/>
                  <a:pt x="358" y="1115"/>
                  <a:pt x="362" y="1115"/>
                </a:cubicBezTo>
                <a:cubicBezTo>
                  <a:pt x="369" y="1116"/>
                  <a:pt x="377" y="1115"/>
                  <a:pt x="386" y="1115"/>
                </a:cubicBezTo>
                <a:close/>
                <a:moveTo>
                  <a:pt x="787" y="797"/>
                </a:moveTo>
                <a:cubicBezTo>
                  <a:pt x="789" y="771"/>
                  <a:pt x="793" y="745"/>
                  <a:pt x="794" y="718"/>
                </a:cubicBezTo>
                <a:cubicBezTo>
                  <a:pt x="796" y="694"/>
                  <a:pt x="796" y="670"/>
                  <a:pt x="794" y="646"/>
                </a:cubicBezTo>
                <a:cubicBezTo>
                  <a:pt x="793" y="623"/>
                  <a:pt x="789" y="600"/>
                  <a:pt x="786" y="575"/>
                </a:cubicBezTo>
                <a:cubicBezTo>
                  <a:pt x="720" y="575"/>
                  <a:pt x="660" y="575"/>
                  <a:pt x="600" y="575"/>
                </a:cubicBezTo>
                <a:cubicBezTo>
                  <a:pt x="596" y="585"/>
                  <a:pt x="589" y="596"/>
                  <a:pt x="589" y="607"/>
                </a:cubicBezTo>
                <a:cubicBezTo>
                  <a:pt x="587" y="658"/>
                  <a:pt x="587" y="709"/>
                  <a:pt x="589" y="759"/>
                </a:cubicBezTo>
                <a:cubicBezTo>
                  <a:pt x="589" y="771"/>
                  <a:pt x="594" y="785"/>
                  <a:pt x="602" y="793"/>
                </a:cubicBezTo>
                <a:cubicBezTo>
                  <a:pt x="608" y="798"/>
                  <a:pt x="622" y="796"/>
                  <a:pt x="634" y="797"/>
                </a:cubicBezTo>
                <a:cubicBezTo>
                  <a:pt x="634" y="750"/>
                  <a:pt x="633" y="707"/>
                  <a:pt x="634" y="663"/>
                </a:cubicBezTo>
                <a:cubicBezTo>
                  <a:pt x="635" y="625"/>
                  <a:pt x="661" y="599"/>
                  <a:pt x="696" y="600"/>
                </a:cubicBezTo>
                <a:cubicBezTo>
                  <a:pt x="731" y="601"/>
                  <a:pt x="756" y="627"/>
                  <a:pt x="756" y="664"/>
                </a:cubicBezTo>
                <a:cubicBezTo>
                  <a:pt x="756" y="702"/>
                  <a:pt x="757" y="740"/>
                  <a:pt x="756" y="778"/>
                </a:cubicBezTo>
                <a:cubicBezTo>
                  <a:pt x="755" y="799"/>
                  <a:pt x="763" y="804"/>
                  <a:pt x="787" y="797"/>
                </a:cubicBezTo>
                <a:close/>
                <a:moveTo>
                  <a:pt x="284" y="1108"/>
                </a:moveTo>
                <a:cubicBezTo>
                  <a:pt x="290" y="1095"/>
                  <a:pt x="298" y="1086"/>
                  <a:pt x="297" y="1076"/>
                </a:cubicBezTo>
                <a:cubicBezTo>
                  <a:pt x="294" y="1013"/>
                  <a:pt x="309" y="948"/>
                  <a:pt x="286" y="884"/>
                </a:cubicBezTo>
                <a:cubicBezTo>
                  <a:pt x="226" y="879"/>
                  <a:pt x="166" y="873"/>
                  <a:pt x="100" y="867"/>
                </a:cubicBezTo>
                <a:cubicBezTo>
                  <a:pt x="97" y="887"/>
                  <a:pt x="92" y="906"/>
                  <a:pt x="92" y="925"/>
                </a:cubicBezTo>
                <a:cubicBezTo>
                  <a:pt x="94" y="980"/>
                  <a:pt x="84" y="1036"/>
                  <a:pt x="105" y="1092"/>
                </a:cubicBezTo>
                <a:cubicBezTo>
                  <a:pt x="118" y="1094"/>
                  <a:pt x="133" y="1095"/>
                  <a:pt x="146" y="1096"/>
                </a:cubicBezTo>
                <a:cubicBezTo>
                  <a:pt x="144" y="1090"/>
                  <a:pt x="141" y="1085"/>
                  <a:pt x="141" y="1080"/>
                </a:cubicBezTo>
                <a:cubicBezTo>
                  <a:pt x="140" y="1039"/>
                  <a:pt x="139" y="998"/>
                  <a:pt x="142" y="958"/>
                </a:cubicBezTo>
                <a:cubicBezTo>
                  <a:pt x="143" y="943"/>
                  <a:pt x="152" y="926"/>
                  <a:pt x="162" y="915"/>
                </a:cubicBezTo>
                <a:cubicBezTo>
                  <a:pt x="179" y="897"/>
                  <a:pt x="203" y="895"/>
                  <a:pt x="225" y="904"/>
                </a:cubicBezTo>
                <a:cubicBezTo>
                  <a:pt x="249" y="915"/>
                  <a:pt x="263" y="934"/>
                  <a:pt x="263" y="960"/>
                </a:cubicBezTo>
                <a:cubicBezTo>
                  <a:pt x="263" y="1009"/>
                  <a:pt x="263" y="1057"/>
                  <a:pt x="263" y="1107"/>
                </a:cubicBezTo>
                <a:cubicBezTo>
                  <a:pt x="271" y="1108"/>
                  <a:pt x="278" y="1108"/>
                  <a:pt x="284" y="1108"/>
                </a:cubicBezTo>
                <a:close/>
                <a:moveTo>
                  <a:pt x="1025" y="1133"/>
                </a:moveTo>
                <a:cubicBezTo>
                  <a:pt x="1030" y="1119"/>
                  <a:pt x="1038" y="1107"/>
                  <a:pt x="1038" y="1095"/>
                </a:cubicBezTo>
                <a:cubicBezTo>
                  <a:pt x="1039" y="1043"/>
                  <a:pt x="1039" y="992"/>
                  <a:pt x="1038" y="941"/>
                </a:cubicBezTo>
                <a:cubicBezTo>
                  <a:pt x="1038" y="929"/>
                  <a:pt x="1033" y="911"/>
                  <a:pt x="1018" y="911"/>
                </a:cubicBezTo>
                <a:cubicBezTo>
                  <a:pt x="961" y="909"/>
                  <a:pt x="905" y="910"/>
                  <a:pt x="850" y="910"/>
                </a:cubicBezTo>
                <a:cubicBezTo>
                  <a:pt x="845" y="921"/>
                  <a:pt x="837" y="930"/>
                  <a:pt x="837" y="939"/>
                </a:cubicBezTo>
                <a:cubicBezTo>
                  <a:pt x="840" y="1004"/>
                  <a:pt x="825" y="1070"/>
                  <a:pt x="849" y="1133"/>
                </a:cubicBezTo>
                <a:cubicBezTo>
                  <a:pt x="880" y="1138"/>
                  <a:pt x="880" y="1138"/>
                  <a:pt x="880" y="1107"/>
                </a:cubicBezTo>
                <a:cubicBezTo>
                  <a:pt x="880" y="1073"/>
                  <a:pt x="880" y="1038"/>
                  <a:pt x="881" y="1003"/>
                </a:cubicBezTo>
                <a:cubicBezTo>
                  <a:pt x="881" y="995"/>
                  <a:pt x="882" y="987"/>
                  <a:pt x="884" y="980"/>
                </a:cubicBezTo>
                <a:cubicBezTo>
                  <a:pt x="894" y="951"/>
                  <a:pt x="920" y="936"/>
                  <a:pt x="952" y="940"/>
                </a:cubicBezTo>
                <a:cubicBezTo>
                  <a:pt x="981" y="944"/>
                  <a:pt x="1002" y="967"/>
                  <a:pt x="1003" y="1000"/>
                </a:cubicBezTo>
                <a:cubicBezTo>
                  <a:pt x="1004" y="1038"/>
                  <a:pt x="1004" y="1077"/>
                  <a:pt x="1003" y="1115"/>
                </a:cubicBezTo>
                <a:cubicBezTo>
                  <a:pt x="1002" y="1135"/>
                  <a:pt x="1010" y="1138"/>
                  <a:pt x="1025" y="1133"/>
                </a:cubicBezTo>
                <a:close/>
                <a:moveTo>
                  <a:pt x="141" y="763"/>
                </a:moveTo>
                <a:cubicBezTo>
                  <a:pt x="141" y="740"/>
                  <a:pt x="141" y="718"/>
                  <a:pt x="141" y="696"/>
                </a:cubicBezTo>
                <a:cubicBezTo>
                  <a:pt x="141" y="674"/>
                  <a:pt x="140" y="652"/>
                  <a:pt x="141" y="630"/>
                </a:cubicBezTo>
                <a:cubicBezTo>
                  <a:pt x="141" y="604"/>
                  <a:pt x="151" y="584"/>
                  <a:pt x="176" y="572"/>
                </a:cubicBezTo>
                <a:cubicBezTo>
                  <a:pt x="218" y="554"/>
                  <a:pt x="261" y="581"/>
                  <a:pt x="263" y="629"/>
                </a:cubicBezTo>
                <a:cubicBezTo>
                  <a:pt x="264" y="671"/>
                  <a:pt x="264" y="713"/>
                  <a:pt x="263" y="755"/>
                </a:cubicBezTo>
                <a:cubicBezTo>
                  <a:pt x="262" y="774"/>
                  <a:pt x="269" y="778"/>
                  <a:pt x="292" y="773"/>
                </a:cubicBezTo>
                <a:cubicBezTo>
                  <a:pt x="300" y="701"/>
                  <a:pt x="304" y="627"/>
                  <a:pt x="289" y="553"/>
                </a:cubicBezTo>
                <a:cubicBezTo>
                  <a:pt x="233" y="547"/>
                  <a:pt x="180" y="542"/>
                  <a:pt x="128" y="536"/>
                </a:cubicBezTo>
                <a:cubicBezTo>
                  <a:pt x="103" y="534"/>
                  <a:pt x="92" y="543"/>
                  <a:pt x="92" y="569"/>
                </a:cubicBezTo>
                <a:cubicBezTo>
                  <a:pt x="92" y="617"/>
                  <a:pt x="91" y="665"/>
                  <a:pt x="93" y="713"/>
                </a:cubicBezTo>
                <a:cubicBezTo>
                  <a:pt x="93" y="727"/>
                  <a:pt x="99" y="741"/>
                  <a:pt x="103" y="755"/>
                </a:cubicBezTo>
                <a:cubicBezTo>
                  <a:pt x="104" y="757"/>
                  <a:pt x="109" y="759"/>
                  <a:pt x="112" y="760"/>
                </a:cubicBezTo>
                <a:cubicBezTo>
                  <a:pt x="121" y="761"/>
                  <a:pt x="131" y="762"/>
                  <a:pt x="141" y="763"/>
                </a:cubicBezTo>
                <a:close/>
                <a:moveTo>
                  <a:pt x="880" y="801"/>
                </a:moveTo>
                <a:cubicBezTo>
                  <a:pt x="880" y="792"/>
                  <a:pt x="880" y="784"/>
                  <a:pt x="880" y="777"/>
                </a:cubicBezTo>
                <a:cubicBezTo>
                  <a:pt x="880" y="739"/>
                  <a:pt x="880" y="701"/>
                  <a:pt x="881" y="663"/>
                </a:cubicBezTo>
                <a:cubicBezTo>
                  <a:pt x="882" y="634"/>
                  <a:pt x="903" y="612"/>
                  <a:pt x="933" y="606"/>
                </a:cubicBezTo>
                <a:cubicBezTo>
                  <a:pt x="958" y="602"/>
                  <a:pt x="986" y="616"/>
                  <a:pt x="996" y="641"/>
                </a:cubicBezTo>
                <a:cubicBezTo>
                  <a:pt x="1001" y="652"/>
                  <a:pt x="1003" y="664"/>
                  <a:pt x="1003" y="676"/>
                </a:cubicBezTo>
                <a:cubicBezTo>
                  <a:pt x="1004" y="717"/>
                  <a:pt x="1003" y="758"/>
                  <a:pt x="1003" y="800"/>
                </a:cubicBezTo>
                <a:cubicBezTo>
                  <a:pt x="1013" y="800"/>
                  <a:pt x="1020" y="800"/>
                  <a:pt x="1031" y="800"/>
                </a:cubicBezTo>
                <a:cubicBezTo>
                  <a:pt x="1034" y="771"/>
                  <a:pt x="1037" y="743"/>
                  <a:pt x="1038" y="715"/>
                </a:cubicBezTo>
                <a:cubicBezTo>
                  <a:pt x="1040" y="692"/>
                  <a:pt x="1039" y="669"/>
                  <a:pt x="1038" y="647"/>
                </a:cubicBezTo>
                <a:cubicBezTo>
                  <a:pt x="1038" y="623"/>
                  <a:pt x="1043" y="598"/>
                  <a:pt x="1023" y="579"/>
                </a:cubicBezTo>
                <a:cubicBezTo>
                  <a:pt x="966" y="579"/>
                  <a:pt x="907" y="579"/>
                  <a:pt x="844" y="579"/>
                </a:cubicBezTo>
                <a:cubicBezTo>
                  <a:pt x="842" y="598"/>
                  <a:pt x="836" y="617"/>
                  <a:pt x="837" y="636"/>
                </a:cubicBezTo>
                <a:cubicBezTo>
                  <a:pt x="839" y="691"/>
                  <a:pt x="826" y="746"/>
                  <a:pt x="849" y="801"/>
                </a:cubicBezTo>
                <a:cubicBezTo>
                  <a:pt x="858" y="801"/>
                  <a:pt x="868" y="801"/>
                  <a:pt x="880" y="80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05" name="Freeform 370">
            <a:extLst>
              <a:ext uri="{FF2B5EF4-FFF2-40B4-BE49-F238E27FC236}">
                <a16:creationId xmlns:a16="http://schemas.microsoft.com/office/drawing/2014/main" id="{87107A0F-975F-457F-9478-EE3EBC7BA412}"/>
              </a:ext>
            </a:extLst>
          </p:cNvPr>
          <p:cNvSpPr>
            <a:spLocks/>
          </p:cNvSpPr>
          <p:nvPr/>
        </p:nvSpPr>
        <p:spPr bwMode="auto">
          <a:xfrm>
            <a:off x="6003925" y="4438650"/>
            <a:ext cx="211138" cy="454025"/>
          </a:xfrm>
          <a:custGeom>
            <a:avLst/>
            <a:gdLst>
              <a:gd name="T0" fmla="*/ 1 w 123"/>
              <a:gd name="T1" fmla="*/ 266 h 266"/>
              <a:gd name="T2" fmla="*/ 1 w 123"/>
              <a:gd name="T3" fmla="*/ 212 h 266"/>
              <a:gd name="T4" fmla="*/ 1 w 123"/>
              <a:gd name="T5" fmla="*/ 66 h 266"/>
              <a:gd name="T6" fmla="*/ 63 w 123"/>
              <a:gd name="T7" fmla="*/ 0 h 266"/>
              <a:gd name="T8" fmla="*/ 123 w 123"/>
              <a:gd name="T9" fmla="*/ 66 h 266"/>
              <a:gd name="T10" fmla="*/ 123 w 123"/>
              <a:gd name="T11" fmla="*/ 243 h 266"/>
              <a:gd name="T12" fmla="*/ 123 w 123"/>
              <a:gd name="T13" fmla="*/ 266 h 266"/>
              <a:gd name="T14" fmla="*/ 1 w 123"/>
              <a:gd name="T15" fmla="*/ 266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266">
                <a:moveTo>
                  <a:pt x="1" y="266"/>
                </a:moveTo>
                <a:cubicBezTo>
                  <a:pt x="1" y="247"/>
                  <a:pt x="1" y="230"/>
                  <a:pt x="1" y="212"/>
                </a:cubicBezTo>
                <a:cubicBezTo>
                  <a:pt x="1" y="163"/>
                  <a:pt x="0" y="115"/>
                  <a:pt x="1" y="66"/>
                </a:cubicBezTo>
                <a:cubicBezTo>
                  <a:pt x="1" y="27"/>
                  <a:pt x="27" y="0"/>
                  <a:pt x="63" y="0"/>
                </a:cubicBezTo>
                <a:cubicBezTo>
                  <a:pt x="98" y="1"/>
                  <a:pt x="123" y="27"/>
                  <a:pt x="123" y="66"/>
                </a:cubicBezTo>
                <a:cubicBezTo>
                  <a:pt x="123" y="125"/>
                  <a:pt x="123" y="184"/>
                  <a:pt x="123" y="243"/>
                </a:cubicBezTo>
                <a:cubicBezTo>
                  <a:pt x="123" y="250"/>
                  <a:pt x="123" y="258"/>
                  <a:pt x="123" y="266"/>
                </a:cubicBezTo>
                <a:cubicBezTo>
                  <a:pt x="82" y="266"/>
                  <a:pt x="42" y="266"/>
                  <a:pt x="1" y="26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06" name="Freeform 371">
            <a:extLst>
              <a:ext uri="{FF2B5EF4-FFF2-40B4-BE49-F238E27FC236}">
                <a16:creationId xmlns:a16="http://schemas.microsoft.com/office/drawing/2014/main" id="{0955EEF7-D61D-47B1-9942-E3EAF523FCF9}"/>
              </a:ext>
            </a:extLst>
          </p:cNvPr>
          <p:cNvSpPr>
            <a:spLocks/>
          </p:cNvSpPr>
          <p:nvPr/>
        </p:nvSpPr>
        <p:spPr bwMode="auto">
          <a:xfrm>
            <a:off x="8528050" y="4438650"/>
            <a:ext cx="211138" cy="454025"/>
          </a:xfrm>
          <a:custGeom>
            <a:avLst/>
            <a:gdLst>
              <a:gd name="T0" fmla="*/ 123 w 123"/>
              <a:gd name="T1" fmla="*/ 266 h 266"/>
              <a:gd name="T2" fmla="*/ 1 w 123"/>
              <a:gd name="T3" fmla="*/ 266 h 266"/>
              <a:gd name="T4" fmla="*/ 0 w 123"/>
              <a:gd name="T5" fmla="*/ 246 h 266"/>
              <a:gd name="T6" fmla="*/ 0 w 123"/>
              <a:gd name="T7" fmla="*/ 68 h 266"/>
              <a:gd name="T8" fmla="*/ 62 w 123"/>
              <a:gd name="T9" fmla="*/ 0 h 266"/>
              <a:gd name="T10" fmla="*/ 123 w 123"/>
              <a:gd name="T11" fmla="*/ 67 h 266"/>
              <a:gd name="T12" fmla="*/ 123 w 123"/>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123" h="266">
                <a:moveTo>
                  <a:pt x="123" y="266"/>
                </a:moveTo>
                <a:cubicBezTo>
                  <a:pt x="81" y="266"/>
                  <a:pt x="42" y="266"/>
                  <a:pt x="1" y="266"/>
                </a:cubicBezTo>
                <a:cubicBezTo>
                  <a:pt x="1" y="259"/>
                  <a:pt x="0" y="253"/>
                  <a:pt x="0" y="246"/>
                </a:cubicBezTo>
                <a:cubicBezTo>
                  <a:pt x="0" y="187"/>
                  <a:pt x="0" y="128"/>
                  <a:pt x="0" y="68"/>
                </a:cubicBezTo>
                <a:cubicBezTo>
                  <a:pt x="1" y="27"/>
                  <a:pt x="26" y="0"/>
                  <a:pt x="62" y="0"/>
                </a:cubicBezTo>
                <a:cubicBezTo>
                  <a:pt x="98" y="1"/>
                  <a:pt x="123" y="28"/>
                  <a:pt x="123" y="67"/>
                </a:cubicBezTo>
                <a:cubicBezTo>
                  <a:pt x="123" y="133"/>
                  <a:pt x="123" y="199"/>
                  <a:pt x="123" y="26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07" name="Freeform 372">
            <a:extLst>
              <a:ext uri="{FF2B5EF4-FFF2-40B4-BE49-F238E27FC236}">
                <a16:creationId xmlns:a16="http://schemas.microsoft.com/office/drawing/2014/main" id="{2577DB08-CFBF-4C32-8CB9-9104A2A536BF}"/>
              </a:ext>
            </a:extLst>
          </p:cNvPr>
          <p:cNvSpPr>
            <a:spLocks/>
          </p:cNvSpPr>
          <p:nvPr/>
        </p:nvSpPr>
        <p:spPr bwMode="auto">
          <a:xfrm>
            <a:off x="8107363" y="4465638"/>
            <a:ext cx="209550" cy="427038"/>
          </a:xfrm>
          <a:custGeom>
            <a:avLst/>
            <a:gdLst>
              <a:gd name="T0" fmla="*/ 1 w 123"/>
              <a:gd name="T1" fmla="*/ 250 h 250"/>
              <a:gd name="T2" fmla="*/ 1 w 123"/>
              <a:gd name="T3" fmla="*/ 59 h 250"/>
              <a:gd name="T4" fmla="*/ 64 w 123"/>
              <a:gd name="T5" fmla="*/ 1 h 250"/>
              <a:gd name="T6" fmla="*/ 123 w 123"/>
              <a:gd name="T7" fmla="*/ 62 h 250"/>
              <a:gd name="T8" fmla="*/ 123 w 123"/>
              <a:gd name="T9" fmla="*/ 250 h 250"/>
              <a:gd name="T10" fmla="*/ 1 w 123"/>
              <a:gd name="T11" fmla="*/ 250 h 250"/>
            </a:gdLst>
            <a:ahLst/>
            <a:cxnLst>
              <a:cxn ang="0">
                <a:pos x="T0" y="T1"/>
              </a:cxn>
              <a:cxn ang="0">
                <a:pos x="T2" y="T3"/>
              </a:cxn>
              <a:cxn ang="0">
                <a:pos x="T4" y="T5"/>
              </a:cxn>
              <a:cxn ang="0">
                <a:pos x="T6" y="T7"/>
              </a:cxn>
              <a:cxn ang="0">
                <a:pos x="T8" y="T9"/>
              </a:cxn>
              <a:cxn ang="0">
                <a:pos x="T10" y="T11"/>
              </a:cxn>
            </a:cxnLst>
            <a:rect l="0" t="0" r="r" b="b"/>
            <a:pathLst>
              <a:path w="123" h="250">
                <a:moveTo>
                  <a:pt x="1" y="250"/>
                </a:moveTo>
                <a:cubicBezTo>
                  <a:pt x="1" y="185"/>
                  <a:pt x="0" y="122"/>
                  <a:pt x="1" y="59"/>
                </a:cubicBezTo>
                <a:cubicBezTo>
                  <a:pt x="2" y="25"/>
                  <a:pt x="33" y="0"/>
                  <a:pt x="64" y="1"/>
                </a:cubicBezTo>
                <a:cubicBezTo>
                  <a:pt x="97" y="2"/>
                  <a:pt x="122" y="29"/>
                  <a:pt x="123" y="62"/>
                </a:cubicBezTo>
                <a:cubicBezTo>
                  <a:pt x="123" y="124"/>
                  <a:pt x="123" y="186"/>
                  <a:pt x="123" y="250"/>
                </a:cubicBezTo>
                <a:cubicBezTo>
                  <a:pt x="82" y="250"/>
                  <a:pt x="43" y="250"/>
                  <a:pt x="1" y="25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08" name="Freeform 373">
            <a:extLst>
              <a:ext uri="{FF2B5EF4-FFF2-40B4-BE49-F238E27FC236}">
                <a16:creationId xmlns:a16="http://schemas.microsoft.com/office/drawing/2014/main" id="{EED0886C-5E2F-4B7E-8B81-89E69BFAC0A1}"/>
              </a:ext>
            </a:extLst>
          </p:cNvPr>
          <p:cNvSpPr>
            <a:spLocks/>
          </p:cNvSpPr>
          <p:nvPr/>
        </p:nvSpPr>
        <p:spPr bwMode="auto">
          <a:xfrm>
            <a:off x="6427788" y="4467225"/>
            <a:ext cx="207963" cy="425450"/>
          </a:xfrm>
          <a:custGeom>
            <a:avLst/>
            <a:gdLst>
              <a:gd name="T0" fmla="*/ 119 w 122"/>
              <a:gd name="T1" fmla="*/ 249 h 249"/>
              <a:gd name="T2" fmla="*/ 0 w 122"/>
              <a:gd name="T3" fmla="*/ 249 h 249"/>
              <a:gd name="T4" fmla="*/ 0 w 122"/>
              <a:gd name="T5" fmla="*/ 163 h 249"/>
              <a:gd name="T6" fmla="*/ 0 w 122"/>
              <a:gd name="T7" fmla="*/ 61 h 249"/>
              <a:gd name="T8" fmla="*/ 60 w 122"/>
              <a:gd name="T9" fmla="*/ 0 h 249"/>
              <a:gd name="T10" fmla="*/ 121 w 122"/>
              <a:gd name="T11" fmla="*/ 59 h 249"/>
              <a:gd name="T12" fmla="*/ 121 w 122"/>
              <a:gd name="T13" fmla="*/ 237 h 249"/>
              <a:gd name="T14" fmla="*/ 119 w 122"/>
              <a:gd name="T15" fmla="*/ 249 h 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249">
                <a:moveTo>
                  <a:pt x="119" y="249"/>
                </a:moveTo>
                <a:cubicBezTo>
                  <a:pt x="80" y="249"/>
                  <a:pt x="41" y="249"/>
                  <a:pt x="0" y="249"/>
                </a:cubicBezTo>
                <a:cubicBezTo>
                  <a:pt x="0" y="220"/>
                  <a:pt x="0" y="191"/>
                  <a:pt x="0" y="163"/>
                </a:cubicBezTo>
                <a:cubicBezTo>
                  <a:pt x="0" y="129"/>
                  <a:pt x="0" y="95"/>
                  <a:pt x="0" y="61"/>
                </a:cubicBezTo>
                <a:cubicBezTo>
                  <a:pt x="1" y="26"/>
                  <a:pt x="27" y="0"/>
                  <a:pt x="60" y="0"/>
                </a:cubicBezTo>
                <a:cubicBezTo>
                  <a:pt x="93" y="0"/>
                  <a:pt x="120" y="26"/>
                  <a:pt x="121" y="59"/>
                </a:cubicBezTo>
                <a:cubicBezTo>
                  <a:pt x="122" y="118"/>
                  <a:pt x="121" y="178"/>
                  <a:pt x="121" y="237"/>
                </a:cubicBezTo>
                <a:cubicBezTo>
                  <a:pt x="121" y="241"/>
                  <a:pt x="120" y="244"/>
                  <a:pt x="119" y="24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09" name="Freeform 374">
            <a:extLst>
              <a:ext uri="{FF2B5EF4-FFF2-40B4-BE49-F238E27FC236}">
                <a16:creationId xmlns:a16="http://schemas.microsoft.com/office/drawing/2014/main" id="{5F28C885-2B6F-42D4-9485-9E6C0F1FFBAF}"/>
              </a:ext>
            </a:extLst>
          </p:cNvPr>
          <p:cNvSpPr>
            <a:spLocks/>
          </p:cNvSpPr>
          <p:nvPr/>
        </p:nvSpPr>
        <p:spPr bwMode="auto">
          <a:xfrm>
            <a:off x="6845300" y="4495800"/>
            <a:ext cx="209550" cy="398463"/>
          </a:xfrm>
          <a:custGeom>
            <a:avLst/>
            <a:gdLst>
              <a:gd name="T0" fmla="*/ 123 w 123"/>
              <a:gd name="T1" fmla="*/ 234 h 234"/>
              <a:gd name="T2" fmla="*/ 2 w 123"/>
              <a:gd name="T3" fmla="*/ 234 h 234"/>
              <a:gd name="T4" fmla="*/ 1 w 123"/>
              <a:gd name="T5" fmla="*/ 212 h 234"/>
              <a:gd name="T6" fmla="*/ 0 w 123"/>
              <a:gd name="T7" fmla="*/ 68 h 234"/>
              <a:gd name="T8" fmla="*/ 63 w 123"/>
              <a:gd name="T9" fmla="*/ 0 h 234"/>
              <a:gd name="T10" fmla="*/ 123 w 123"/>
              <a:gd name="T11" fmla="*/ 66 h 234"/>
              <a:gd name="T12" fmla="*/ 123 w 123"/>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3" h="234">
                <a:moveTo>
                  <a:pt x="123" y="234"/>
                </a:moveTo>
                <a:cubicBezTo>
                  <a:pt x="81" y="234"/>
                  <a:pt x="42" y="234"/>
                  <a:pt x="2" y="234"/>
                </a:cubicBezTo>
                <a:cubicBezTo>
                  <a:pt x="1" y="226"/>
                  <a:pt x="1" y="219"/>
                  <a:pt x="1" y="212"/>
                </a:cubicBezTo>
                <a:cubicBezTo>
                  <a:pt x="0" y="164"/>
                  <a:pt x="0" y="116"/>
                  <a:pt x="0" y="68"/>
                </a:cubicBezTo>
                <a:cubicBezTo>
                  <a:pt x="0" y="28"/>
                  <a:pt x="27" y="0"/>
                  <a:pt x="63" y="0"/>
                </a:cubicBezTo>
                <a:cubicBezTo>
                  <a:pt x="98" y="0"/>
                  <a:pt x="123" y="27"/>
                  <a:pt x="123" y="66"/>
                </a:cubicBezTo>
                <a:cubicBezTo>
                  <a:pt x="123" y="122"/>
                  <a:pt x="123" y="177"/>
                  <a:pt x="123" y="23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10" name="Freeform 375">
            <a:extLst>
              <a:ext uri="{FF2B5EF4-FFF2-40B4-BE49-F238E27FC236}">
                <a16:creationId xmlns:a16="http://schemas.microsoft.com/office/drawing/2014/main" id="{2CA78234-490E-4303-AE6A-4B302B314CBE}"/>
              </a:ext>
            </a:extLst>
          </p:cNvPr>
          <p:cNvSpPr>
            <a:spLocks/>
          </p:cNvSpPr>
          <p:nvPr/>
        </p:nvSpPr>
        <p:spPr bwMode="auto">
          <a:xfrm>
            <a:off x="7688263" y="4495800"/>
            <a:ext cx="207963" cy="398463"/>
          </a:xfrm>
          <a:custGeom>
            <a:avLst/>
            <a:gdLst>
              <a:gd name="T0" fmla="*/ 122 w 122"/>
              <a:gd name="T1" fmla="*/ 234 h 234"/>
              <a:gd name="T2" fmla="*/ 2 w 122"/>
              <a:gd name="T3" fmla="*/ 234 h 234"/>
              <a:gd name="T4" fmla="*/ 1 w 122"/>
              <a:gd name="T5" fmla="*/ 214 h 234"/>
              <a:gd name="T6" fmla="*/ 1 w 122"/>
              <a:gd name="T7" fmla="*/ 66 h 234"/>
              <a:gd name="T8" fmla="*/ 60 w 122"/>
              <a:gd name="T9" fmla="*/ 0 h 234"/>
              <a:gd name="T10" fmla="*/ 122 w 122"/>
              <a:gd name="T11" fmla="*/ 66 h 234"/>
              <a:gd name="T12" fmla="*/ 122 w 122"/>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2" h="234">
                <a:moveTo>
                  <a:pt x="122" y="234"/>
                </a:moveTo>
                <a:cubicBezTo>
                  <a:pt x="80" y="234"/>
                  <a:pt x="42" y="234"/>
                  <a:pt x="2" y="234"/>
                </a:cubicBezTo>
                <a:cubicBezTo>
                  <a:pt x="1" y="227"/>
                  <a:pt x="1" y="220"/>
                  <a:pt x="1" y="214"/>
                </a:cubicBezTo>
                <a:cubicBezTo>
                  <a:pt x="1" y="165"/>
                  <a:pt x="0" y="115"/>
                  <a:pt x="1" y="66"/>
                </a:cubicBezTo>
                <a:cubicBezTo>
                  <a:pt x="1" y="28"/>
                  <a:pt x="25" y="0"/>
                  <a:pt x="60" y="0"/>
                </a:cubicBezTo>
                <a:cubicBezTo>
                  <a:pt x="96" y="0"/>
                  <a:pt x="122" y="27"/>
                  <a:pt x="122" y="66"/>
                </a:cubicBezTo>
                <a:cubicBezTo>
                  <a:pt x="122" y="121"/>
                  <a:pt x="122" y="177"/>
                  <a:pt x="122" y="23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11" name="Freeform 376">
            <a:extLst>
              <a:ext uri="{FF2B5EF4-FFF2-40B4-BE49-F238E27FC236}">
                <a16:creationId xmlns:a16="http://schemas.microsoft.com/office/drawing/2014/main" id="{22F471DB-657D-4FDD-A152-5E366AA3063F}"/>
              </a:ext>
            </a:extLst>
          </p:cNvPr>
          <p:cNvSpPr>
            <a:spLocks/>
          </p:cNvSpPr>
          <p:nvPr/>
        </p:nvSpPr>
        <p:spPr bwMode="auto">
          <a:xfrm>
            <a:off x="7265988" y="4503738"/>
            <a:ext cx="212725" cy="388938"/>
          </a:xfrm>
          <a:custGeom>
            <a:avLst/>
            <a:gdLst>
              <a:gd name="T0" fmla="*/ 122 w 124"/>
              <a:gd name="T1" fmla="*/ 228 h 228"/>
              <a:gd name="T2" fmla="*/ 0 w 124"/>
              <a:gd name="T3" fmla="*/ 228 h 228"/>
              <a:gd name="T4" fmla="*/ 0 w 124"/>
              <a:gd name="T5" fmla="*/ 166 h 228"/>
              <a:gd name="T6" fmla="*/ 1 w 124"/>
              <a:gd name="T7" fmla="*/ 62 h 228"/>
              <a:gd name="T8" fmla="*/ 57 w 124"/>
              <a:gd name="T9" fmla="*/ 2 h 228"/>
              <a:gd name="T10" fmla="*/ 122 w 124"/>
              <a:gd name="T11" fmla="*/ 56 h 228"/>
              <a:gd name="T12" fmla="*/ 122 w 124"/>
              <a:gd name="T13" fmla="*/ 228 h 228"/>
            </a:gdLst>
            <a:ahLst/>
            <a:cxnLst>
              <a:cxn ang="0">
                <a:pos x="T0" y="T1"/>
              </a:cxn>
              <a:cxn ang="0">
                <a:pos x="T2" y="T3"/>
              </a:cxn>
              <a:cxn ang="0">
                <a:pos x="T4" y="T5"/>
              </a:cxn>
              <a:cxn ang="0">
                <a:pos x="T6" y="T7"/>
              </a:cxn>
              <a:cxn ang="0">
                <a:pos x="T8" y="T9"/>
              </a:cxn>
              <a:cxn ang="0">
                <a:pos x="T10" y="T11"/>
              </a:cxn>
              <a:cxn ang="0">
                <a:pos x="T12" y="T13"/>
              </a:cxn>
            </a:cxnLst>
            <a:rect l="0" t="0" r="r" b="b"/>
            <a:pathLst>
              <a:path w="124" h="228">
                <a:moveTo>
                  <a:pt x="122" y="228"/>
                </a:moveTo>
                <a:cubicBezTo>
                  <a:pt x="81" y="228"/>
                  <a:pt x="42" y="228"/>
                  <a:pt x="0" y="228"/>
                </a:cubicBezTo>
                <a:cubicBezTo>
                  <a:pt x="0" y="207"/>
                  <a:pt x="0" y="187"/>
                  <a:pt x="0" y="166"/>
                </a:cubicBezTo>
                <a:cubicBezTo>
                  <a:pt x="0" y="132"/>
                  <a:pt x="0" y="97"/>
                  <a:pt x="1" y="62"/>
                </a:cubicBezTo>
                <a:cubicBezTo>
                  <a:pt x="1" y="28"/>
                  <a:pt x="25" y="4"/>
                  <a:pt x="57" y="2"/>
                </a:cubicBezTo>
                <a:cubicBezTo>
                  <a:pt x="91" y="0"/>
                  <a:pt x="120" y="22"/>
                  <a:pt x="122" y="56"/>
                </a:cubicBezTo>
                <a:cubicBezTo>
                  <a:pt x="124" y="113"/>
                  <a:pt x="122" y="170"/>
                  <a:pt x="122" y="22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12" name="Freeform 377">
            <a:extLst>
              <a:ext uri="{FF2B5EF4-FFF2-40B4-BE49-F238E27FC236}">
                <a16:creationId xmlns:a16="http://schemas.microsoft.com/office/drawing/2014/main" id="{E6FD957E-D2E7-4FE2-8FDA-856746BFF003}"/>
              </a:ext>
            </a:extLst>
          </p:cNvPr>
          <p:cNvSpPr>
            <a:spLocks/>
          </p:cNvSpPr>
          <p:nvPr/>
        </p:nvSpPr>
        <p:spPr bwMode="auto">
          <a:xfrm>
            <a:off x="5745163" y="2149475"/>
            <a:ext cx="1336675" cy="203200"/>
          </a:xfrm>
          <a:custGeom>
            <a:avLst/>
            <a:gdLst>
              <a:gd name="T0" fmla="*/ 86 w 784"/>
              <a:gd name="T1" fmla="*/ 4 h 119"/>
              <a:gd name="T2" fmla="*/ 20 w 784"/>
              <a:gd name="T3" fmla="*/ 23 h 119"/>
              <a:gd name="T4" fmla="*/ 20 w 784"/>
              <a:gd name="T5" fmla="*/ 32 h 119"/>
              <a:gd name="T6" fmla="*/ 59 w 784"/>
              <a:gd name="T7" fmla="*/ 45 h 119"/>
              <a:gd name="T8" fmla="*/ 260 w 784"/>
              <a:gd name="T9" fmla="*/ 74 h 119"/>
              <a:gd name="T10" fmla="*/ 763 w 784"/>
              <a:gd name="T11" fmla="*/ 99 h 119"/>
              <a:gd name="T12" fmla="*/ 784 w 784"/>
              <a:gd name="T13" fmla="*/ 119 h 119"/>
              <a:gd name="T14" fmla="*/ 755 w 784"/>
              <a:gd name="T15" fmla="*/ 119 h 119"/>
              <a:gd name="T16" fmla="*/ 396 w 784"/>
              <a:gd name="T17" fmla="*/ 105 h 119"/>
              <a:gd name="T18" fmla="*/ 61 w 784"/>
              <a:gd name="T19" fmla="*/ 65 h 119"/>
              <a:gd name="T20" fmla="*/ 11 w 784"/>
              <a:gd name="T21" fmla="*/ 46 h 119"/>
              <a:gd name="T22" fmla="*/ 0 w 784"/>
              <a:gd name="T23" fmla="*/ 26 h 119"/>
              <a:gd name="T24" fmla="*/ 16 w 784"/>
              <a:gd name="T25" fmla="*/ 11 h 119"/>
              <a:gd name="T26" fmla="*/ 86 w 784"/>
              <a:gd name="T27" fmla="*/ 0 h 119"/>
              <a:gd name="T28" fmla="*/ 86 w 784"/>
              <a:gd name="T29"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4" h="119">
                <a:moveTo>
                  <a:pt x="86" y="4"/>
                </a:moveTo>
                <a:cubicBezTo>
                  <a:pt x="64" y="10"/>
                  <a:pt x="42" y="16"/>
                  <a:pt x="20" y="23"/>
                </a:cubicBezTo>
                <a:cubicBezTo>
                  <a:pt x="20" y="26"/>
                  <a:pt x="20" y="29"/>
                  <a:pt x="20" y="32"/>
                </a:cubicBezTo>
                <a:cubicBezTo>
                  <a:pt x="33" y="36"/>
                  <a:pt x="46" y="43"/>
                  <a:pt x="59" y="45"/>
                </a:cubicBezTo>
                <a:cubicBezTo>
                  <a:pt x="126" y="56"/>
                  <a:pt x="193" y="69"/>
                  <a:pt x="260" y="74"/>
                </a:cubicBezTo>
                <a:cubicBezTo>
                  <a:pt x="428" y="84"/>
                  <a:pt x="595" y="91"/>
                  <a:pt x="763" y="99"/>
                </a:cubicBezTo>
                <a:cubicBezTo>
                  <a:pt x="780" y="99"/>
                  <a:pt x="780" y="99"/>
                  <a:pt x="784" y="119"/>
                </a:cubicBezTo>
                <a:cubicBezTo>
                  <a:pt x="774" y="119"/>
                  <a:pt x="764" y="119"/>
                  <a:pt x="755" y="119"/>
                </a:cubicBezTo>
                <a:cubicBezTo>
                  <a:pt x="635" y="114"/>
                  <a:pt x="515" y="112"/>
                  <a:pt x="396" y="105"/>
                </a:cubicBezTo>
                <a:cubicBezTo>
                  <a:pt x="283" y="99"/>
                  <a:pt x="171" y="90"/>
                  <a:pt x="61" y="65"/>
                </a:cubicBezTo>
                <a:cubicBezTo>
                  <a:pt x="44" y="62"/>
                  <a:pt x="27" y="54"/>
                  <a:pt x="11" y="46"/>
                </a:cubicBezTo>
                <a:cubicBezTo>
                  <a:pt x="5" y="43"/>
                  <a:pt x="0" y="32"/>
                  <a:pt x="0" y="26"/>
                </a:cubicBezTo>
                <a:cubicBezTo>
                  <a:pt x="0" y="20"/>
                  <a:pt x="9" y="12"/>
                  <a:pt x="16" y="11"/>
                </a:cubicBezTo>
                <a:cubicBezTo>
                  <a:pt x="39" y="6"/>
                  <a:pt x="63" y="3"/>
                  <a:pt x="86" y="0"/>
                </a:cubicBezTo>
                <a:cubicBezTo>
                  <a:pt x="86" y="1"/>
                  <a:pt x="86" y="3"/>
                  <a:pt x="86" y="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13" name="Freeform 378">
            <a:extLst>
              <a:ext uri="{FF2B5EF4-FFF2-40B4-BE49-F238E27FC236}">
                <a16:creationId xmlns:a16="http://schemas.microsoft.com/office/drawing/2014/main" id="{3E372920-E21A-4D29-967B-3E2C589FE9C2}"/>
              </a:ext>
            </a:extLst>
          </p:cNvPr>
          <p:cNvSpPr>
            <a:spLocks/>
          </p:cNvSpPr>
          <p:nvPr/>
        </p:nvSpPr>
        <p:spPr bwMode="auto">
          <a:xfrm>
            <a:off x="6451600" y="2647950"/>
            <a:ext cx="133350" cy="134938"/>
          </a:xfrm>
          <a:custGeom>
            <a:avLst/>
            <a:gdLst>
              <a:gd name="T0" fmla="*/ 0 w 78"/>
              <a:gd name="T1" fmla="*/ 79 h 79"/>
              <a:gd name="T2" fmla="*/ 0 w 78"/>
              <a:gd name="T3" fmla="*/ 0 h 79"/>
              <a:gd name="T4" fmla="*/ 78 w 78"/>
              <a:gd name="T5" fmla="*/ 0 h 79"/>
              <a:gd name="T6" fmla="*/ 78 w 78"/>
              <a:gd name="T7" fmla="*/ 79 h 79"/>
              <a:gd name="T8" fmla="*/ 0 w 78"/>
              <a:gd name="T9" fmla="*/ 79 h 79"/>
            </a:gdLst>
            <a:ahLst/>
            <a:cxnLst>
              <a:cxn ang="0">
                <a:pos x="T0" y="T1"/>
              </a:cxn>
              <a:cxn ang="0">
                <a:pos x="T2" y="T3"/>
              </a:cxn>
              <a:cxn ang="0">
                <a:pos x="T4" y="T5"/>
              </a:cxn>
              <a:cxn ang="0">
                <a:pos x="T6" y="T7"/>
              </a:cxn>
              <a:cxn ang="0">
                <a:pos x="T8" y="T9"/>
              </a:cxn>
            </a:cxnLst>
            <a:rect l="0" t="0" r="r" b="b"/>
            <a:pathLst>
              <a:path w="78" h="79">
                <a:moveTo>
                  <a:pt x="0" y="79"/>
                </a:moveTo>
                <a:cubicBezTo>
                  <a:pt x="0" y="52"/>
                  <a:pt x="0" y="27"/>
                  <a:pt x="0" y="0"/>
                </a:cubicBezTo>
                <a:cubicBezTo>
                  <a:pt x="26" y="0"/>
                  <a:pt x="51" y="0"/>
                  <a:pt x="78" y="0"/>
                </a:cubicBezTo>
                <a:cubicBezTo>
                  <a:pt x="78" y="26"/>
                  <a:pt x="78" y="52"/>
                  <a:pt x="78" y="79"/>
                </a:cubicBezTo>
                <a:cubicBezTo>
                  <a:pt x="52" y="79"/>
                  <a:pt x="26" y="79"/>
                  <a:pt x="0" y="7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14" name="Freeform 379">
            <a:extLst>
              <a:ext uri="{FF2B5EF4-FFF2-40B4-BE49-F238E27FC236}">
                <a16:creationId xmlns:a16="http://schemas.microsoft.com/office/drawing/2014/main" id="{A1600779-55C9-4FAD-ADD2-6AF844C70A2B}"/>
              </a:ext>
            </a:extLst>
          </p:cNvPr>
          <p:cNvSpPr>
            <a:spLocks/>
          </p:cNvSpPr>
          <p:nvPr/>
        </p:nvSpPr>
        <p:spPr bwMode="auto">
          <a:xfrm>
            <a:off x="6872288" y="2725738"/>
            <a:ext cx="131763" cy="133350"/>
          </a:xfrm>
          <a:custGeom>
            <a:avLst/>
            <a:gdLst>
              <a:gd name="T0" fmla="*/ 77 w 77"/>
              <a:gd name="T1" fmla="*/ 78 h 78"/>
              <a:gd name="T2" fmla="*/ 0 w 77"/>
              <a:gd name="T3" fmla="*/ 78 h 78"/>
              <a:gd name="T4" fmla="*/ 0 w 77"/>
              <a:gd name="T5" fmla="*/ 0 h 78"/>
              <a:gd name="T6" fmla="*/ 77 w 77"/>
              <a:gd name="T7" fmla="*/ 0 h 78"/>
              <a:gd name="T8" fmla="*/ 77 w 77"/>
              <a:gd name="T9" fmla="*/ 78 h 78"/>
            </a:gdLst>
            <a:ahLst/>
            <a:cxnLst>
              <a:cxn ang="0">
                <a:pos x="T0" y="T1"/>
              </a:cxn>
              <a:cxn ang="0">
                <a:pos x="T2" y="T3"/>
              </a:cxn>
              <a:cxn ang="0">
                <a:pos x="T4" y="T5"/>
              </a:cxn>
              <a:cxn ang="0">
                <a:pos x="T6" y="T7"/>
              </a:cxn>
              <a:cxn ang="0">
                <a:pos x="T8" y="T9"/>
              </a:cxn>
            </a:cxnLst>
            <a:rect l="0" t="0" r="r" b="b"/>
            <a:pathLst>
              <a:path w="77" h="78">
                <a:moveTo>
                  <a:pt x="77" y="78"/>
                </a:moveTo>
                <a:cubicBezTo>
                  <a:pt x="51" y="78"/>
                  <a:pt x="27" y="78"/>
                  <a:pt x="0" y="78"/>
                </a:cubicBezTo>
                <a:cubicBezTo>
                  <a:pt x="0" y="52"/>
                  <a:pt x="0" y="27"/>
                  <a:pt x="0" y="0"/>
                </a:cubicBezTo>
                <a:cubicBezTo>
                  <a:pt x="25" y="0"/>
                  <a:pt x="50" y="0"/>
                  <a:pt x="77" y="0"/>
                </a:cubicBezTo>
                <a:cubicBezTo>
                  <a:pt x="77" y="26"/>
                  <a:pt x="77" y="51"/>
                  <a:pt x="77" y="7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15" name="Freeform 380">
            <a:extLst>
              <a:ext uri="{FF2B5EF4-FFF2-40B4-BE49-F238E27FC236}">
                <a16:creationId xmlns:a16="http://schemas.microsoft.com/office/drawing/2014/main" id="{78C82817-C4F1-443C-A474-745BAE205269}"/>
              </a:ext>
            </a:extLst>
          </p:cNvPr>
          <p:cNvSpPr>
            <a:spLocks/>
          </p:cNvSpPr>
          <p:nvPr/>
        </p:nvSpPr>
        <p:spPr bwMode="auto">
          <a:xfrm>
            <a:off x="6034088" y="2568575"/>
            <a:ext cx="131763" cy="133350"/>
          </a:xfrm>
          <a:custGeom>
            <a:avLst/>
            <a:gdLst>
              <a:gd name="T0" fmla="*/ 78 w 78"/>
              <a:gd name="T1" fmla="*/ 0 h 78"/>
              <a:gd name="T2" fmla="*/ 78 w 78"/>
              <a:gd name="T3" fmla="*/ 78 h 78"/>
              <a:gd name="T4" fmla="*/ 0 w 78"/>
              <a:gd name="T5" fmla="*/ 78 h 78"/>
              <a:gd name="T6" fmla="*/ 0 w 78"/>
              <a:gd name="T7" fmla="*/ 0 h 78"/>
              <a:gd name="T8" fmla="*/ 78 w 78"/>
              <a:gd name="T9" fmla="*/ 0 h 78"/>
            </a:gdLst>
            <a:ahLst/>
            <a:cxnLst>
              <a:cxn ang="0">
                <a:pos x="T0" y="T1"/>
              </a:cxn>
              <a:cxn ang="0">
                <a:pos x="T2" y="T3"/>
              </a:cxn>
              <a:cxn ang="0">
                <a:pos x="T4" y="T5"/>
              </a:cxn>
              <a:cxn ang="0">
                <a:pos x="T6" y="T7"/>
              </a:cxn>
              <a:cxn ang="0">
                <a:pos x="T8" y="T9"/>
              </a:cxn>
            </a:cxnLst>
            <a:rect l="0" t="0" r="r" b="b"/>
            <a:pathLst>
              <a:path w="78" h="78">
                <a:moveTo>
                  <a:pt x="78" y="0"/>
                </a:moveTo>
                <a:cubicBezTo>
                  <a:pt x="78" y="27"/>
                  <a:pt x="78" y="52"/>
                  <a:pt x="78" y="78"/>
                </a:cubicBezTo>
                <a:cubicBezTo>
                  <a:pt x="52" y="78"/>
                  <a:pt x="27" y="78"/>
                  <a:pt x="0" y="78"/>
                </a:cubicBezTo>
                <a:cubicBezTo>
                  <a:pt x="0" y="53"/>
                  <a:pt x="0" y="27"/>
                  <a:pt x="0" y="0"/>
                </a:cubicBezTo>
                <a:cubicBezTo>
                  <a:pt x="25" y="0"/>
                  <a:pt x="51" y="0"/>
                  <a:pt x="78"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1242" name="Grupo 1241">
            <a:extLst>
              <a:ext uri="{FF2B5EF4-FFF2-40B4-BE49-F238E27FC236}">
                <a16:creationId xmlns:a16="http://schemas.microsoft.com/office/drawing/2014/main" id="{BA866DF5-3DA7-4B14-AA1B-3DD2644EB497}"/>
              </a:ext>
            </a:extLst>
          </p:cNvPr>
          <p:cNvGrpSpPr/>
          <p:nvPr/>
        </p:nvGrpSpPr>
        <p:grpSpPr>
          <a:xfrm>
            <a:off x="6153151" y="518319"/>
            <a:ext cx="2579687" cy="1585912"/>
            <a:chOff x="7950201" y="654051"/>
            <a:chExt cx="2579687" cy="1585912"/>
          </a:xfrm>
        </p:grpSpPr>
        <p:sp>
          <p:nvSpPr>
            <p:cNvPr id="1220" name="Freeform 384">
              <a:extLst>
                <a:ext uri="{FF2B5EF4-FFF2-40B4-BE49-F238E27FC236}">
                  <a16:creationId xmlns:a16="http://schemas.microsoft.com/office/drawing/2014/main" id="{50867B82-E4EE-4A9B-80C0-2B98737CB7C7}"/>
                </a:ext>
              </a:extLst>
            </p:cNvPr>
            <p:cNvSpPr>
              <a:spLocks/>
            </p:cNvSpPr>
            <p:nvPr/>
          </p:nvSpPr>
          <p:spPr bwMode="auto">
            <a:xfrm>
              <a:off x="8004175" y="1471613"/>
              <a:ext cx="2470150" cy="368300"/>
            </a:xfrm>
            <a:custGeom>
              <a:avLst/>
              <a:gdLst>
                <a:gd name="T0" fmla="*/ 1076 w 1077"/>
                <a:gd name="T1" fmla="*/ 161 h 161"/>
                <a:gd name="T2" fmla="*/ 1041 w 1077"/>
                <a:gd name="T3" fmla="*/ 161 h 161"/>
                <a:gd name="T4" fmla="*/ 1041 w 1077"/>
                <a:gd name="T5" fmla="*/ 132 h 161"/>
                <a:gd name="T6" fmla="*/ 993 w 1077"/>
                <a:gd name="T7" fmla="*/ 77 h 161"/>
                <a:gd name="T8" fmla="*/ 933 w 1077"/>
                <a:gd name="T9" fmla="*/ 117 h 161"/>
                <a:gd name="T10" fmla="*/ 931 w 1077"/>
                <a:gd name="T11" fmla="*/ 136 h 161"/>
                <a:gd name="T12" fmla="*/ 931 w 1077"/>
                <a:gd name="T13" fmla="*/ 158 h 161"/>
                <a:gd name="T14" fmla="*/ 859 w 1077"/>
                <a:gd name="T15" fmla="*/ 158 h 161"/>
                <a:gd name="T16" fmla="*/ 858 w 1077"/>
                <a:gd name="T17" fmla="*/ 108 h 161"/>
                <a:gd name="T18" fmla="*/ 823 w 1077"/>
                <a:gd name="T19" fmla="*/ 58 h 161"/>
                <a:gd name="T20" fmla="*/ 763 w 1077"/>
                <a:gd name="T21" fmla="*/ 68 h 161"/>
                <a:gd name="T22" fmla="*/ 743 w 1077"/>
                <a:gd name="T23" fmla="*/ 110 h 161"/>
                <a:gd name="T24" fmla="*/ 743 w 1077"/>
                <a:gd name="T25" fmla="*/ 154 h 161"/>
                <a:gd name="T26" fmla="*/ 611 w 1077"/>
                <a:gd name="T27" fmla="*/ 154 h 161"/>
                <a:gd name="T28" fmla="*/ 611 w 1077"/>
                <a:gd name="T29" fmla="*/ 100 h 161"/>
                <a:gd name="T30" fmla="*/ 546 w 1077"/>
                <a:gd name="T31" fmla="*/ 28 h 161"/>
                <a:gd name="T32" fmla="*/ 468 w 1077"/>
                <a:gd name="T33" fmla="*/ 84 h 161"/>
                <a:gd name="T34" fmla="*/ 466 w 1077"/>
                <a:gd name="T35" fmla="*/ 135 h 161"/>
                <a:gd name="T36" fmla="*/ 466 w 1077"/>
                <a:gd name="T37" fmla="*/ 154 h 161"/>
                <a:gd name="T38" fmla="*/ 333 w 1077"/>
                <a:gd name="T39" fmla="*/ 154 h 161"/>
                <a:gd name="T40" fmla="*/ 333 w 1077"/>
                <a:gd name="T41" fmla="*/ 115 h 161"/>
                <a:gd name="T42" fmla="*/ 277 w 1077"/>
                <a:gd name="T43" fmla="*/ 55 h 161"/>
                <a:gd name="T44" fmla="*/ 218 w 1077"/>
                <a:gd name="T45" fmla="*/ 114 h 161"/>
                <a:gd name="T46" fmla="*/ 218 w 1077"/>
                <a:gd name="T47" fmla="*/ 158 h 161"/>
                <a:gd name="T48" fmla="*/ 145 w 1077"/>
                <a:gd name="T49" fmla="*/ 158 h 161"/>
                <a:gd name="T50" fmla="*/ 145 w 1077"/>
                <a:gd name="T51" fmla="*/ 130 h 161"/>
                <a:gd name="T52" fmla="*/ 109 w 1077"/>
                <a:gd name="T53" fmla="*/ 81 h 161"/>
                <a:gd name="T54" fmla="*/ 49 w 1077"/>
                <a:gd name="T55" fmla="*/ 97 h 161"/>
                <a:gd name="T56" fmla="*/ 35 w 1077"/>
                <a:gd name="T57" fmla="*/ 137 h 161"/>
                <a:gd name="T58" fmla="*/ 35 w 1077"/>
                <a:gd name="T59" fmla="*/ 161 h 161"/>
                <a:gd name="T60" fmla="*/ 1 w 1077"/>
                <a:gd name="T61" fmla="*/ 161 h 161"/>
                <a:gd name="T62" fmla="*/ 1 w 1077"/>
                <a:gd name="T63" fmla="*/ 153 h 161"/>
                <a:gd name="T64" fmla="*/ 0 w 1077"/>
                <a:gd name="T65" fmla="*/ 65 h 161"/>
                <a:gd name="T66" fmla="*/ 10 w 1077"/>
                <a:gd name="T67" fmla="*/ 53 h 161"/>
                <a:gd name="T68" fmla="*/ 144 w 1077"/>
                <a:gd name="T69" fmla="*/ 31 h 161"/>
                <a:gd name="T70" fmla="*/ 377 w 1077"/>
                <a:gd name="T71" fmla="*/ 10 h 161"/>
                <a:gd name="T72" fmla="*/ 671 w 1077"/>
                <a:gd name="T73" fmla="*/ 9 h 161"/>
                <a:gd name="T74" fmla="*/ 914 w 1077"/>
                <a:gd name="T75" fmla="*/ 29 h 161"/>
                <a:gd name="T76" fmla="*/ 1063 w 1077"/>
                <a:gd name="T77" fmla="*/ 52 h 161"/>
                <a:gd name="T78" fmla="*/ 1077 w 1077"/>
                <a:gd name="T79" fmla="*/ 69 h 161"/>
                <a:gd name="T80" fmla="*/ 1076 w 1077"/>
                <a:gd name="T81" fmla="*/ 149 h 161"/>
                <a:gd name="T82" fmla="*/ 1076 w 1077"/>
                <a:gd name="T83"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77" h="161">
                  <a:moveTo>
                    <a:pt x="1076" y="161"/>
                  </a:moveTo>
                  <a:cubicBezTo>
                    <a:pt x="1064" y="161"/>
                    <a:pt x="1054" y="161"/>
                    <a:pt x="1041" y="161"/>
                  </a:cubicBezTo>
                  <a:cubicBezTo>
                    <a:pt x="1041" y="151"/>
                    <a:pt x="1042" y="141"/>
                    <a:pt x="1041" y="132"/>
                  </a:cubicBezTo>
                  <a:cubicBezTo>
                    <a:pt x="1040" y="103"/>
                    <a:pt x="1020" y="80"/>
                    <a:pt x="993" y="77"/>
                  </a:cubicBezTo>
                  <a:cubicBezTo>
                    <a:pt x="966" y="74"/>
                    <a:pt x="941" y="91"/>
                    <a:pt x="933" y="117"/>
                  </a:cubicBezTo>
                  <a:cubicBezTo>
                    <a:pt x="932" y="123"/>
                    <a:pt x="932" y="130"/>
                    <a:pt x="931" y="136"/>
                  </a:cubicBezTo>
                  <a:cubicBezTo>
                    <a:pt x="931" y="143"/>
                    <a:pt x="931" y="151"/>
                    <a:pt x="931" y="158"/>
                  </a:cubicBezTo>
                  <a:cubicBezTo>
                    <a:pt x="907" y="158"/>
                    <a:pt x="884" y="158"/>
                    <a:pt x="859" y="158"/>
                  </a:cubicBezTo>
                  <a:cubicBezTo>
                    <a:pt x="859" y="141"/>
                    <a:pt x="859" y="124"/>
                    <a:pt x="858" y="108"/>
                  </a:cubicBezTo>
                  <a:cubicBezTo>
                    <a:pt x="857" y="84"/>
                    <a:pt x="845" y="67"/>
                    <a:pt x="823" y="58"/>
                  </a:cubicBezTo>
                  <a:cubicBezTo>
                    <a:pt x="801" y="49"/>
                    <a:pt x="781" y="53"/>
                    <a:pt x="763" y="68"/>
                  </a:cubicBezTo>
                  <a:cubicBezTo>
                    <a:pt x="750" y="79"/>
                    <a:pt x="744" y="93"/>
                    <a:pt x="743" y="110"/>
                  </a:cubicBezTo>
                  <a:cubicBezTo>
                    <a:pt x="743" y="125"/>
                    <a:pt x="743" y="140"/>
                    <a:pt x="743" y="154"/>
                  </a:cubicBezTo>
                  <a:cubicBezTo>
                    <a:pt x="699" y="154"/>
                    <a:pt x="655" y="154"/>
                    <a:pt x="611" y="154"/>
                  </a:cubicBezTo>
                  <a:cubicBezTo>
                    <a:pt x="611" y="135"/>
                    <a:pt x="611" y="118"/>
                    <a:pt x="611" y="100"/>
                  </a:cubicBezTo>
                  <a:cubicBezTo>
                    <a:pt x="610" y="63"/>
                    <a:pt x="583" y="32"/>
                    <a:pt x="546" y="28"/>
                  </a:cubicBezTo>
                  <a:cubicBezTo>
                    <a:pt x="510" y="24"/>
                    <a:pt x="475" y="48"/>
                    <a:pt x="468" y="84"/>
                  </a:cubicBezTo>
                  <a:cubicBezTo>
                    <a:pt x="465" y="100"/>
                    <a:pt x="466" y="118"/>
                    <a:pt x="466" y="135"/>
                  </a:cubicBezTo>
                  <a:cubicBezTo>
                    <a:pt x="466" y="140"/>
                    <a:pt x="466" y="146"/>
                    <a:pt x="466" y="154"/>
                  </a:cubicBezTo>
                  <a:cubicBezTo>
                    <a:pt x="421" y="154"/>
                    <a:pt x="378" y="154"/>
                    <a:pt x="333" y="154"/>
                  </a:cubicBezTo>
                  <a:cubicBezTo>
                    <a:pt x="333" y="141"/>
                    <a:pt x="333" y="128"/>
                    <a:pt x="333" y="115"/>
                  </a:cubicBezTo>
                  <a:cubicBezTo>
                    <a:pt x="333" y="81"/>
                    <a:pt x="309" y="55"/>
                    <a:pt x="277" y="55"/>
                  </a:cubicBezTo>
                  <a:cubicBezTo>
                    <a:pt x="244" y="54"/>
                    <a:pt x="219" y="80"/>
                    <a:pt x="218" y="114"/>
                  </a:cubicBezTo>
                  <a:cubicBezTo>
                    <a:pt x="218" y="128"/>
                    <a:pt x="218" y="143"/>
                    <a:pt x="218" y="158"/>
                  </a:cubicBezTo>
                  <a:cubicBezTo>
                    <a:pt x="194" y="158"/>
                    <a:pt x="171" y="158"/>
                    <a:pt x="145" y="158"/>
                  </a:cubicBezTo>
                  <a:cubicBezTo>
                    <a:pt x="145" y="149"/>
                    <a:pt x="146" y="140"/>
                    <a:pt x="145" y="130"/>
                  </a:cubicBezTo>
                  <a:cubicBezTo>
                    <a:pt x="144" y="107"/>
                    <a:pt x="130" y="89"/>
                    <a:pt x="109" y="81"/>
                  </a:cubicBezTo>
                  <a:cubicBezTo>
                    <a:pt x="88" y="74"/>
                    <a:pt x="64" y="80"/>
                    <a:pt x="49" y="97"/>
                  </a:cubicBezTo>
                  <a:cubicBezTo>
                    <a:pt x="39" y="108"/>
                    <a:pt x="35" y="122"/>
                    <a:pt x="35" y="137"/>
                  </a:cubicBezTo>
                  <a:cubicBezTo>
                    <a:pt x="35" y="145"/>
                    <a:pt x="35" y="153"/>
                    <a:pt x="35" y="161"/>
                  </a:cubicBezTo>
                  <a:cubicBezTo>
                    <a:pt x="23" y="161"/>
                    <a:pt x="13" y="161"/>
                    <a:pt x="1" y="161"/>
                  </a:cubicBezTo>
                  <a:cubicBezTo>
                    <a:pt x="1" y="158"/>
                    <a:pt x="1" y="155"/>
                    <a:pt x="1" y="153"/>
                  </a:cubicBezTo>
                  <a:cubicBezTo>
                    <a:pt x="1" y="123"/>
                    <a:pt x="1" y="94"/>
                    <a:pt x="0" y="65"/>
                  </a:cubicBezTo>
                  <a:cubicBezTo>
                    <a:pt x="0" y="58"/>
                    <a:pt x="2" y="54"/>
                    <a:pt x="10" y="53"/>
                  </a:cubicBezTo>
                  <a:cubicBezTo>
                    <a:pt x="55" y="46"/>
                    <a:pt x="99" y="36"/>
                    <a:pt x="144" y="31"/>
                  </a:cubicBezTo>
                  <a:cubicBezTo>
                    <a:pt x="222" y="22"/>
                    <a:pt x="299" y="16"/>
                    <a:pt x="377" y="10"/>
                  </a:cubicBezTo>
                  <a:cubicBezTo>
                    <a:pt x="475" y="3"/>
                    <a:pt x="573" y="0"/>
                    <a:pt x="671" y="9"/>
                  </a:cubicBezTo>
                  <a:cubicBezTo>
                    <a:pt x="752" y="16"/>
                    <a:pt x="833" y="21"/>
                    <a:pt x="914" y="29"/>
                  </a:cubicBezTo>
                  <a:cubicBezTo>
                    <a:pt x="964" y="34"/>
                    <a:pt x="1013" y="44"/>
                    <a:pt x="1063" y="52"/>
                  </a:cubicBezTo>
                  <a:cubicBezTo>
                    <a:pt x="1073" y="54"/>
                    <a:pt x="1077" y="58"/>
                    <a:pt x="1077" y="69"/>
                  </a:cubicBezTo>
                  <a:cubicBezTo>
                    <a:pt x="1075" y="96"/>
                    <a:pt x="1076" y="123"/>
                    <a:pt x="1076" y="149"/>
                  </a:cubicBezTo>
                  <a:cubicBezTo>
                    <a:pt x="1076" y="153"/>
                    <a:pt x="1076" y="157"/>
                    <a:pt x="1076" y="16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1" name="Freeform 385">
              <a:extLst>
                <a:ext uri="{FF2B5EF4-FFF2-40B4-BE49-F238E27FC236}">
                  <a16:creationId xmlns:a16="http://schemas.microsoft.com/office/drawing/2014/main" id="{5EF7D5EE-2668-4E1A-8FBE-60143E5FC24F}"/>
                </a:ext>
              </a:extLst>
            </p:cNvPr>
            <p:cNvSpPr>
              <a:spLocks/>
            </p:cNvSpPr>
            <p:nvPr/>
          </p:nvSpPr>
          <p:spPr bwMode="auto">
            <a:xfrm>
              <a:off x="7950201" y="1914526"/>
              <a:ext cx="946150" cy="320675"/>
            </a:xfrm>
            <a:custGeom>
              <a:avLst/>
              <a:gdLst>
                <a:gd name="T0" fmla="*/ 413 w 413"/>
                <a:gd name="T1" fmla="*/ 140 h 140"/>
                <a:gd name="T2" fmla="*/ 357 w 413"/>
                <a:gd name="T3" fmla="*/ 140 h 140"/>
                <a:gd name="T4" fmla="*/ 357 w 413"/>
                <a:gd name="T5" fmla="*/ 89 h 140"/>
                <a:gd name="T6" fmla="*/ 308 w 413"/>
                <a:gd name="T7" fmla="*/ 34 h 140"/>
                <a:gd name="T8" fmla="*/ 244 w 413"/>
                <a:gd name="T9" fmla="*/ 76 h 140"/>
                <a:gd name="T10" fmla="*/ 242 w 413"/>
                <a:gd name="T11" fmla="*/ 117 h 140"/>
                <a:gd name="T12" fmla="*/ 242 w 413"/>
                <a:gd name="T13" fmla="*/ 135 h 140"/>
                <a:gd name="T14" fmla="*/ 173 w 413"/>
                <a:gd name="T15" fmla="*/ 130 h 140"/>
                <a:gd name="T16" fmla="*/ 173 w 413"/>
                <a:gd name="T17" fmla="*/ 103 h 140"/>
                <a:gd name="T18" fmla="*/ 114 w 413"/>
                <a:gd name="T19" fmla="*/ 45 h 140"/>
                <a:gd name="T20" fmla="*/ 57 w 413"/>
                <a:gd name="T21" fmla="*/ 104 h 140"/>
                <a:gd name="T22" fmla="*/ 57 w 413"/>
                <a:gd name="T23" fmla="*/ 117 h 140"/>
                <a:gd name="T24" fmla="*/ 5 w 413"/>
                <a:gd name="T25" fmla="*/ 107 h 140"/>
                <a:gd name="T26" fmla="*/ 1 w 413"/>
                <a:gd name="T27" fmla="*/ 101 h 140"/>
                <a:gd name="T28" fmla="*/ 1 w 413"/>
                <a:gd name="T29" fmla="*/ 11 h 140"/>
                <a:gd name="T30" fmla="*/ 2 w 413"/>
                <a:gd name="T31" fmla="*/ 7 h 140"/>
                <a:gd name="T32" fmla="*/ 413 w 413"/>
                <a:gd name="T33" fmla="*/ 0 h 140"/>
                <a:gd name="T34" fmla="*/ 413 w 413"/>
                <a:gd name="T35"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3" h="140">
                  <a:moveTo>
                    <a:pt x="413" y="140"/>
                  </a:moveTo>
                  <a:cubicBezTo>
                    <a:pt x="395" y="140"/>
                    <a:pt x="377" y="140"/>
                    <a:pt x="357" y="140"/>
                  </a:cubicBezTo>
                  <a:cubicBezTo>
                    <a:pt x="357" y="122"/>
                    <a:pt x="358" y="106"/>
                    <a:pt x="357" y="89"/>
                  </a:cubicBezTo>
                  <a:cubicBezTo>
                    <a:pt x="357" y="61"/>
                    <a:pt x="335" y="37"/>
                    <a:pt x="308" y="34"/>
                  </a:cubicBezTo>
                  <a:cubicBezTo>
                    <a:pt x="278" y="30"/>
                    <a:pt x="250" y="48"/>
                    <a:pt x="244" y="76"/>
                  </a:cubicBezTo>
                  <a:cubicBezTo>
                    <a:pt x="241" y="89"/>
                    <a:pt x="243" y="103"/>
                    <a:pt x="242" y="117"/>
                  </a:cubicBezTo>
                  <a:cubicBezTo>
                    <a:pt x="242" y="122"/>
                    <a:pt x="242" y="128"/>
                    <a:pt x="242" y="135"/>
                  </a:cubicBezTo>
                  <a:cubicBezTo>
                    <a:pt x="219" y="133"/>
                    <a:pt x="196" y="132"/>
                    <a:pt x="173" y="130"/>
                  </a:cubicBezTo>
                  <a:cubicBezTo>
                    <a:pt x="173" y="121"/>
                    <a:pt x="173" y="112"/>
                    <a:pt x="173" y="103"/>
                  </a:cubicBezTo>
                  <a:cubicBezTo>
                    <a:pt x="172" y="70"/>
                    <a:pt x="147" y="45"/>
                    <a:pt x="114" y="45"/>
                  </a:cubicBezTo>
                  <a:cubicBezTo>
                    <a:pt x="82" y="45"/>
                    <a:pt x="57" y="70"/>
                    <a:pt x="57" y="104"/>
                  </a:cubicBezTo>
                  <a:cubicBezTo>
                    <a:pt x="57" y="108"/>
                    <a:pt x="57" y="112"/>
                    <a:pt x="57" y="117"/>
                  </a:cubicBezTo>
                  <a:cubicBezTo>
                    <a:pt x="39" y="114"/>
                    <a:pt x="22" y="111"/>
                    <a:pt x="5" y="107"/>
                  </a:cubicBezTo>
                  <a:cubicBezTo>
                    <a:pt x="3" y="107"/>
                    <a:pt x="1" y="103"/>
                    <a:pt x="1" y="101"/>
                  </a:cubicBezTo>
                  <a:cubicBezTo>
                    <a:pt x="0" y="71"/>
                    <a:pt x="1" y="41"/>
                    <a:pt x="1" y="11"/>
                  </a:cubicBezTo>
                  <a:cubicBezTo>
                    <a:pt x="1" y="10"/>
                    <a:pt x="1" y="9"/>
                    <a:pt x="2" y="7"/>
                  </a:cubicBezTo>
                  <a:cubicBezTo>
                    <a:pt x="139" y="5"/>
                    <a:pt x="276" y="2"/>
                    <a:pt x="413" y="0"/>
                  </a:cubicBezTo>
                  <a:cubicBezTo>
                    <a:pt x="413" y="47"/>
                    <a:pt x="413" y="93"/>
                    <a:pt x="413" y="14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2" name="Freeform 386">
              <a:extLst>
                <a:ext uri="{FF2B5EF4-FFF2-40B4-BE49-F238E27FC236}">
                  <a16:creationId xmlns:a16="http://schemas.microsoft.com/office/drawing/2014/main" id="{29F54171-18C9-4785-86F5-F0243CFC8806}"/>
                </a:ext>
              </a:extLst>
            </p:cNvPr>
            <p:cNvSpPr>
              <a:spLocks/>
            </p:cNvSpPr>
            <p:nvPr/>
          </p:nvSpPr>
          <p:spPr bwMode="auto">
            <a:xfrm>
              <a:off x="9580563" y="1914526"/>
              <a:ext cx="949325" cy="320675"/>
            </a:xfrm>
            <a:custGeom>
              <a:avLst/>
              <a:gdLst>
                <a:gd name="T0" fmla="*/ 413 w 414"/>
                <a:gd name="T1" fmla="*/ 7 h 140"/>
                <a:gd name="T2" fmla="*/ 413 w 414"/>
                <a:gd name="T3" fmla="*/ 26 h 140"/>
                <a:gd name="T4" fmla="*/ 413 w 414"/>
                <a:gd name="T5" fmla="*/ 97 h 140"/>
                <a:gd name="T6" fmla="*/ 405 w 414"/>
                <a:gd name="T7" fmla="*/ 109 h 140"/>
                <a:gd name="T8" fmla="*/ 357 w 414"/>
                <a:gd name="T9" fmla="*/ 117 h 140"/>
                <a:gd name="T10" fmla="*/ 357 w 414"/>
                <a:gd name="T11" fmla="*/ 103 h 140"/>
                <a:gd name="T12" fmla="*/ 300 w 414"/>
                <a:gd name="T13" fmla="*/ 44 h 140"/>
                <a:gd name="T14" fmla="*/ 241 w 414"/>
                <a:gd name="T15" fmla="*/ 102 h 140"/>
                <a:gd name="T16" fmla="*/ 241 w 414"/>
                <a:gd name="T17" fmla="*/ 130 h 140"/>
                <a:gd name="T18" fmla="*/ 172 w 414"/>
                <a:gd name="T19" fmla="*/ 135 h 140"/>
                <a:gd name="T20" fmla="*/ 171 w 414"/>
                <a:gd name="T21" fmla="*/ 94 h 140"/>
                <a:gd name="T22" fmla="*/ 162 w 414"/>
                <a:gd name="T23" fmla="*/ 58 h 140"/>
                <a:gd name="T24" fmla="*/ 97 w 414"/>
                <a:gd name="T25" fmla="*/ 34 h 140"/>
                <a:gd name="T26" fmla="*/ 56 w 414"/>
                <a:gd name="T27" fmla="*/ 88 h 140"/>
                <a:gd name="T28" fmla="*/ 56 w 414"/>
                <a:gd name="T29" fmla="*/ 140 h 140"/>
                <a:gd name="T30" fmla="*/ 0 w 414"/>
                <a:gd name="T31" fmla="*/ 140 h 140"/>
                <a:gd name="T32" fmla="*/ 0 w 414"/>
                <a:gd name="T33" fmla="*/ 0 h 140"/>
                <a:gd name="T34" fmla="*/ 413 w 414"/>
                <a:gd name="T35" fmla="*/ 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4" h="140">
                  <a:moveTo>
                    <a:pt x="413" y="7"/>
                  </a:moveTo>
                  <a:cubicBezTo>
                    <a:pt x="413" y="14"/>
                    <a:pt x="413" y="20"/>
                    <a:pt x="413" y="26"/>
                  </a:cubicBezTo>
                  <a:cubicBezTo>
                    <a:pt x="413" y="50"/>
                    <a:pt x="413" y="74"/>
                    <a:pt x="413" y="97"/>
                  </a:cubicBezTo>
                  <a:cubicBezTo>
                    <a:pt x="414" y="104"/>
                    <a:pt x="412" y="108"/>
                    <a:pt x="405" y="109"/>
                  </a:cubicBezTo>
                  <a:cubicBezTo>
                    <a:pt x="389" y="111"/>
                    <a:pt x="374" y="114"/>
                    <a:pt x="357" y="117"/>
                  </a:cubicBezTo>
                  <a:cubicBezTo>
                    <a:pt x="357" y="112"/>
                    <a:pt x="357" y="107"/>
                    <a:pt x="357" y="103"/>
                  </a:cubicBezTo>
                  <a:cubicBezTo>
                    <a:pt x="357" y="70"/>
                    <a:pt x="332" y="43"/>
                    <a:pt x="300" y="44"/>
                  </a:cubicBezTo>
                  <a:cubicBezTo>
                    <a:pt x="267" y="44"/>
                    <a:pt x="242" y="69"/>
                    <a:pt x="241" y="102"/>
                  </a:cubicBezTo>
                  <a:cubicBezTo>
                    <a:pt x="241" y="111"/>
                    <a:pt x="241" y="120"/>
                    <a:pt x="241" y="130"/>
                  </a:cubicBezTo>
                  <a:cubicBezTo>
                    <a:pt x="218" y="132"/>
                    <a:pt x="196" y="133"/>
                    <a:pt x="172" y="135"/>
                  </a:cubicBezTo>
                  <a:cubicBezTo>
                    <a:pt x="172" y="120"/>
                    <a:pt x="173" y="107"/>
                    <a:pt x="171" y="94"/>
                  </a:cubicBezTo>
                  <a:cubicBezTo>
                    <a:pt x="170" y="82"/>
                    <a:pt x="168" y="69"/>
                    <a:pt x="162" y="58"/>
                  </a:cubicBezTo>
                  <a:cubicBezTo>
                    <a:pt x="149" y="36"/>
                    <a:pt x="122" y="27"/>
                    <a:pt x="97" y="34"/>
                  </a:cubicBezTo>
                  <a:cubicBezTo>
                    <a:pt x="74" y="41"/>
                    <a:pt x="57" y="63"/>
                    <a:pt x="56" y="88"/>
                  </a:cubicBezTo>
                  <a:cubicBezTo>
                    <a:pt x="56" y="105"/>
                    <a:pt x="56" y="122"/>
                    <a:pt x="56" y="140"/>
                  </a:cubicBezTo>
                  <a:cubicBezTo>
                    <a:pt x="37" y="140"/>
                    <a:pt x="19" y="140"/>
                    <a:pt x="0" y="140"/>
                  </a:cubicBezTo>
                  <a:cubicBezTo>
                    <a:pt x="0" y="94"/>
                    <a:pt x="0" y="47"/>
                    <a:pt x="0" y="0"/>
                  </a:cubicBezTo>
                  <a:cubicBezTo>
                    <a:pt x="138" y="2"/>
                    <a:pt x="275" y="5"/>
                    <a:pt x="413" y="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3" name="Freeform 387">
              <a:extLst>
                <a:ext uri="{FF2B5EF4-FFF2-40B4-BE49-F238E27FC236}">
                  <a16:creationId xmlns:a16="http://schemas.microsoft.com/office/drawing/2014/main" id="{7753EBF0-0A42-483B-8D92-FDD7C6D3A12A}"/>
                </a:ext>
              </a:extLst>
            </p:cNvPr>
            <p:cNvSpPr>
              <a:spLocks/>
            </p:cNvSpPr>
            <p:nvPr/>
          </p:nvSpPr>
          <p:spPr bwMode="auto">
            <a:xfrm>
              <a:off x="9431338" y="1154113"/>
              <a:ext cx="1001712" cy="344488"/>
            </a:xfrm>
            <a:custGeom>
              <a:avLst/>
              <a:gdLst>
                <a:gd name="T0" fmla="*/ 256 w 437"/>
                <a:gd name="T1" fmla="*/ 124 h 150"/>
                <a:gd name="T2" fmla="*/ 184 w 437"/>
                <a:gd name="T3" fmla="*/ 118 h 150"/>
                <a:gd name="T4" fmla="*/ 184 w 437"/>
                <a:gd name="T5" fmla="*/ 88 h 150"/>
                <a:gd name="T6" fmla="*/ 97 w 437"/>
                <a:gd name="T7" fmla="*/ 38 h 150"/>
                <a:gd name="T8" fmla="*/ 69 w 437"/>
                <a:gd name="T9" fmla="*/ 90 h 150"/>
                <a:gd name="T10" fmla="*/ 49 w 437"/>
                <a:gd name="T11" fmla="*/ 109 h 150"/>
                <a:gd name="T12" fmla="*/ 0 w 437"/>
                <a:gd name="T13" fmla="*/ 106 h 150"/>
                <a:gd name="T14" fmla="*/ 0 w 437"/>
                <a:gd name="T15" fmla="*/ 2 h 150"/>
                <a:gd name="T16" fmla="*/ 84 w 437"/>
                <a:gd name="T17" fmla="*/ 3 h 150"/>
                <a:gd name="T18" fmla="*/ 425 w 437"/>
                <a:gd name="T19" fmla="*/ 94 h 150"/>
                <a:gd name="T20" fmla="*/ 436 w 437"/>
                <a:gd name="T21" fmla="*/ 112 h 150"/>
                <a:gd name="T22" fmla="*/ 436 w 437"/>
                <a:gd name="T23" fmla="*/ 150 h 150"/>
                <a:gd name="T24" fmla="*/ 367 w 437"/>
                <a:gd name="T25" fmla="*/ 138 h 150"/>
                <a:gd name="T26" fmla="*/ 344 w 437"/>
                <a:gd name="T27" fmla="*/ 82 h 150"/>
                <a:gd name="T28" fmla="*/ 308 w 437"/>
                <a:gd name="T29" fmla="*/ 71 h 150"/>
                <a:gd name="T30" fmla="*/ 256 w 437"/>
                <a:gd name="T31"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7" h="150">
                  <a:moveTo>
                    <a:pt x="256" y="124"/>
                  </a:moveTo>
                  <a:cubicBezTo>
                    <a:pt x="232" y="122"/>
                    <a:pt x="209" y="120"/>
                    <a:pt x="184" y="118"/>
                  </a:cubicBezTo>
                  <a:cubicBezTo>
                    <a:pt x="184" y="108"/>
                    <a:pt x="185" y="98"/>
                    <a:pt x="184" y="88"/>
                  </a:cubicBezTo>
                  <a:cubicBezTo>
                    <a:pt x="183" y="42"/>
                    <a:pt x="136" y="15"/>
                    <a:pt x="97" y="38"/>
                  </a:cubicBezTo>
                  <a:cubicBezTo>
                    <a:pt x="78" y="49"/>
                    <a:pt x="68" y="67"/>
                    <a:pt x="69" y="90"/>
                  </a:cubicBezTo>
                  <a:cubicBezTo>
                    <a:pt x="69" y="110"/>
                    <a:pt x="69" y="110"/>
                    <a:pt x="49" y="109"/>
                  </a:cubicBezTo>
                  <a:cubicBezTo>
                    <a:pt x="33" y="108"/>
                    <a:pt x="17" y="107"/>
                    <a:pt x="0" y="106"/>
                  </a:cubicBezTo>
                  <a:cubicBezTo>
                    <a:pt x="0" y="71"/>
                    <a:pt x="0" y="37"/>
                    <a:pt x="0" y="2"/>
                  </a:cubicBezTo>
                  <a:cubicBezTo>
                    <a:pt x="28" y="2"/>
                    <a:pt x="57" y="0"/>
                    <a:pt x="84" y="3"/>
                  </a:cubicBezTo>
                  <a:cubicBezTo>
                    <a:pt x="204" y="12"/>
                    <a:pt x="316" y="46"/>
                    <a:pt x="425" y="94"/>
                  </a:cubicBezTo>
                  <a:cubicBezTo>
                    <a:pt x="433" y="98"/>
                    <a:pt x="437" y="102"/>
                    <a:pt x="436" y="112"/>
                  </a:cubicBezTo>
                  <a:cubicBezTo>
                    <a:pt x="435" y="124"/>
                    <a:pt x="436" y="137"/>
                    <a:pt x="436" y="150"/>
                  </a:cubicBezTo>
                  <a:cubicBezTo>
                    <a:pt x="413" y="146"/>
                    <a:pt x="390" y="142"/>
                    <a:pt x="367" y="138"/>
                  </a:cubicBezTo>
                  <a:cubicBezTo>
                    <a:pt x="368" y="116"/>
                    <a:pt x="363" y="95"/>
                    <a:pt x="344" y="82"/>
                  </a:cubicBezTo>
                  <a:cubicBezTo>
                    <a:pt x="333" y="74"/>
                    <a:pt x="321" y="70"/>
                    <a:pt x="308" y="71"/>
                  </a:cubicBezTo>
                  <a:cubicBezTo>
                    <a:pt x="281" y="73"/>
                    <a:pt x="261" y="92"/>
                    <a:pt x="256" y="12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4" name="Freeform 388">
              <a:extLst>
                <a:ext uri="{FF2B5EF4-FFF2-40B4-BE49-F238E27FC236}">
                  <a16:creationId xmlns:a16="http://schemas.microsoft.com/office/drawing/2014/main" id="{A8C2B514-B256-4EF5-8772-196AD1E5D444}"/>
                </a:ext>
              </a:extLst>
            </p:cNvPr>
            <p:cNvSpPr>
              <a:spLocks/>
            </p:cNvSpPr>
            <p:nvPr/>
          </p:nvSpPr>
          <p:spPr bwMode="auto">
            <a:xfrm>
              <a:off x="8078788" y="654051"/>
              <a:ext cx="619125" cy="547688"/>
            </a:xfrm>
            <a:custGeom>
              <a:avLst/>
              <a:gdLst>
                <a:gd name="T0" fmla="*/ 215 w 270"/>
                <a:gd name="T1" fmla="*/ 0 h 239"/>
                <a:gd name="T2" fmla="*/ 270 w 270"/>
                <a:gd name="T3" fmla="*/ 165 h 239"/>
                <a:gd name="T4" fmla="*/ 201 w 270"/>
                <a:gd name="T5" fmla="*/ 177 h 239"/>
                <a:gd name="T6" fmla="*/ 201 w 270"/>
                <a:gd name="T7" fmla="*/ 139 h 239"/>
                <a:gd name="T8" fmla="*/ 158 w 270"/>
                <a:gd name="T9" fmla="*/ 78 h 239"/>
                <a:gd name="T10" fmla="*/ 88 w 270"/>
                <a:gd name="T11" fmla="*/ 97 h 239"/>
                <a:gd name="T12" fmla="*/ 73 w 270"/>
                <a:gd name="T13" fmla="*/ 139 h 239"/>
                <a:gd name="T14" fmla="*/ 73 w 270"/>
                <a:gd name="T15" fmla="*/ 201 h 239"/>
                <a:gd name="T16" fmla="*/ 65 w 270"/>
                <a:gd name="T17" fmla="*/ 213 h 239"/>
                <a:gd name="T18" fmla="*/ 0 w 270"/>
                <a:gd name="T19" fmla="*/ 239 h 239"/>
                <a:gd name="T20" fmla="*/ 8 w 270"/>
                <a:gd name="T21" fmla="*/ 178 h 239"/>
                <a:gd name="T22" fmla="*/ 30 w 270"/>
                <a:gd name="T23" fmla="*/ 82 h 239"/>
                <a:gd name="T24" fmla="*/ 37 w 270"/>
                <a:gd name="T25" fmla="*/ 71 h 239"/>
                <a:gd name="T26" fmla="*/ 208 w 270"/>
                <a:gd name="T27" fmla="*/ 1 h 239"/>
                <a:gd name="T28" fmla="*/ 215 w 270"/>
                <a:gd name="T29"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0" h="239">
                  <a:moveTo>
                    <a:pt x="215" y="0"/>
                  </a:moveTo>
                  <a:cubicBezTo>
                    <a:pt x="233" y="55"/>
                    <a:pt x="251" y="109"/>
                    <a:pt x="270" y="165"/>
                  </a:cubicBezTo>
                  <a:cubicBezTo>
                    <a:pt x="246" y="169"/>
                    <a:pt x="224" y="173"/>
                    <a:pt x="201" y="177"/>
                  </a:cubicBezTo>
                  <a:cubicBezTo>
                    <a:pt x="201" y="164"/>
                    <a:pt x="201" y="151"/>
                    <a:pt x="201" y="139"/>
                  </a:cubicBezTo>
                  <a:cubicBezTo>
                    <a:pt x="200" y="111"/>
                    <a:pt x="184" y="88"/>
                    <a:pt x="158" y="78"/>
                  </a:cubicBezTo>
                  <a:cubicBezTo>
                    <a:pt x="134" y="69"/>
                    <a:pt x="105" y="77"/>
                    <a:pt x="88" y="97"/>
                  </a:cubicBezTo>
                  <a:cubicBezTo>
                    <a:pt x="78" y="109"/>
                    <a:pt x="73" y="123"/>
                    <a:pt x="73" y="139"/>
                  </a:cubicBezTo>
                  <a:cubicBezTo>
                    <a:pt x="73" y="160"/>
                    <a:pt x="72" y="180"/>
                    <a:pt x="73" y="201"/>
                  </a:cubicBezTo>
                  <a:cubicBezTo>
                    <a:pt x="73" y="208"/>
                    <a:pt x="71" y="211"/>
                    <a:pt x="65" y="213"/>
                  </a:cubicBezTo>
                  <a:cubicBezTo>
                    <a:pt x="44" y="221"/>
                    <a:pt x="23" y="230"/>
                    <a:pt x="0" y="239"/>
                  </a:cubicBezTo>
                  <a:cubicBezTo>
                    <a:pt x="3" y="218"/>
                    <a:pt x="4" y="197"/>
                    <a:pt x="8" y="178"/>
                  </a:cubicBezTo>
                  <a:cubicBezTo>
                    <a:pt x="14" y="146"/>
                    <a:pt x="23" y="114"/>
                    <a:pt x="30" y="82"/>
                  </a:cubicBezTo>
                  <a:cubicBezTo>
                    <a:pt x="31" y="78"/>
                    <a:pt x="34" y="73"/>
                    <a:pt x="37" y="71"/>
                  </a:cubicBezTo>
                  <a:cubicBezTo>
                    <a:pt x="90" y="38"/>
                    <a:pt x="147" y="14"/>
                    <a:pt x="208" y="1"/>
                  </a:cubicBezTo>
                  <a:cubicBezTo>
                    <a:pt x="210" y="1"/>
                    <a:pt x="211" y="1"/>
                    <a:pt x="215"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5" name="Freeform 389">
              <a:extLst>
                <a:ext uri="{FF2B5EF4-FFF2-40B4-BE49-F238E27FC236}">
                  <a16:creationId xmlns:a16="http://schemas.microsoft.com/office/drawing/2014/main" id="{ACC2ADE7-028F-4FC9-BB4A-11E34F1EE52B}"/>
                </a:ext>
              </a:extLst>
            </p:cNvPr>
            <p:cNvSpPr>
              <a:spLocks/>
            </p:cNvSpPr>
            <p:nvPr/>
          </p:nvSpPr>
          <p:spPr bwMode="auto">
            <a:xfrm>
              <a:off x="8043863" y="1108076"/>
              <a:ext cx="862012" cy="392113"/>
            </a:xfrm>
            <a:custGeom>
              <a:avLst/>
              <a:gdLst>
                <a:gd name="T0" fmla="*/ 376 w 376"/>
                <a:gd name="T1" fmla="*/ 130 h 171"/>
                <a:gd name="T2" fmla="*/ 323 w 376"/>
                <a:gd name="T3" fmla="*/ 133 h 171"/>
                <a:gd name="T4" fmla="*/ 323 w 376"/>
                <a:gd name="T5" fmla="*/ 100 h 171"/>
                <a:gd name="T6" fmla="*/ 266 w 376"/>
                <a:gd name="T7" fmla="*/ 41 h 171"/>
                <a:gd name="T8" fmla="*/ 210 w 376"/>
                <a:gd name="T9" fmla="*/ 99 h 171"/>
                <a:gd name="T10" fmla="*/ 210 w 376"/>
                <a:gd name="T11" fmla="*/ 141 h 171"/>
                <a:gd name="T12" fmla="*/ 202 w 376"/>
                <a:gd name="T13" fmla="*/ 143 h 171"/>
                <a:gd name="T14" fmla="*/ 149 w 376"/>
                <a:gd name="T15" fmla="*/ 148 h 171"/>
                <a:gd name="T16" fmla="*/ 149 w 376"/>
                <a:gd name="T17" fmla="*/ 132 h 171"/>
                <a:gd name="T18" fmla="*/ 95 w 376"/>
                <a:gd name="T19" fmla="*/ 79 h 171"/>
                <a:gd name="T20" fmla="*/ 41 w 376"/>
                <a:gd name="T21" fmla="*/ 131 h 171"/>
                <a:gd name="T22" fmla="*/ 41 w 376"/>
                <a:gd name="T23" fmla="*/ 132 h 171"/>
                <a:gd name="T24" fmla="*/ 40 w 376"/>
                <a:gd name="T25" fmla="*/ 162 h 171"/>
                <a:gd name="T26" fmla="*/ 0 w 376"/>
                <a:gd name="T27" fmla="*/ 171 h 171"/>
                <a:gd name="T28" fmla="*/ 1 w 376"/>
                <a:gd name="T29" fmla="*/ 96 h 171"/>
                <a:gd name="T30" fmla="*/ 8 w 376"/>
                <a:gd name="T31" fmla="*/ 89 h 171"/>
                <a:gd name="T32" fmla="*/ 130 w 376"/>
                <a:gd name="T33" fmla="*/ 39 h 171"/>
                <a:gd name="T34" fmla="*/ 302 w 376"/>
                <a:gd name="T35" fmla="*/ 3 h 171"/>
                <a:gd name="T36" fmla="*/ 321 w 376"/>
                <a:gd name="T37" fmla="*/ 13 h 171"/>
                <a:gd name="T38" fmla="*/ 376 w 376"/>
                <a:gd name="T39" fmla="*/ 13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6" h="171">
                  <a:moveTo>
                    <a:pt x="376" y="130"/>
                  </a:moveTo>
                  <a:cubicBezTo>
                    <a:pt x="358" y="131"/>
                    <a:pt x="341" y="132"/>
                    <a:pt x="323" y="133"/>
                  </a:cubicBezTo>
                  <a:cubicBezTo>
                    <a:pt x="323" y="121"/>
                    <a:pt x="323" y="110"/>
                    <a:pt x="323" y="100"/>
                  </a:cubicBezTo>
                  <a:cubicBezTo>
                    <a:pt x="323" y="66"/>
                    <a:pt x="298" y="41"/>
                    <a:pt x="266" y="41"/>
                  </a:cubicBezTo>
                  <a:cubicBezTo>
                    <a:pt x="235" y="41"/>
                    <a:pt x="210" y="66"/>
                    <a:pt x="210" y="99"/>
                  </a:cubicBezTo>
                  <a:cubicBezTo>
                    <a:pt x="210" y="113"/>
                    <a:pt x="210" y="127"/>
                    <a:pt x="210" y="141"/>
                  </a:cubicBezTo>
                  <a:cubicBezTo>
                    <a:pt x="206" y="142"/>
                    <a:pt x="204" y="142"/>
                    <a:pt x="202" y="143"/>
                  </a:cubicBezTo>
                  <a:cubicBezTo>
                    <a:pt x="185" y="144"/>
                    <a:pt x="168" y="146"/>
                    <a:pt x="149" y="148"/>
                  </a:cubicBezTo>
                  <a:cubicBezTo>
                    <a:pt x="149" y="142"/>
                    <a:pt x="149" y="137"/>
                    <a:pt x="149" y="132"/>
                  </a:cubicBezTo>
                  <a:cubicBezTo>
                    <a:pt x="148" y="102"/>
                    <a:pt x="125" y="79"/>
                    <a:pt x="95" y="79"/>
                  </a:cubicBezTo>
                  <a:cubicBezTo>
                    <a:pt x="66" y="79"/>
                    <a:pt x="42" y="102"/>
                    <a:pt x="41" y="131"/>
                  </a:cubicBezTo>
                  <a:cubicBezTo>
                    <a:pt x="41" y="132"/>
                    <a:pt x="41" y="132"/>
                    <a:pt x="41" y="132"/>
                  </a:cubicBezTo>
                  <a:cubicBezTo>
                    <a:pt x="41" y="142"/>
                    <a:pt x="40" y="152"/>
                    <a:pt x="40" y="162"/>
                  </a:cubicBezTo>
                  <a:cubicBezTo>
                    <a:pt x="27" y="165"/>
                    <a:pt x="14" y="168"/>
                    <a:pt x="0" y="171"/>
                  </a:cubicBezTo>
                  <a:cubicBezTo>
                    <a:pt x="0" y="145"/>
                    <a:pt x="0" y="121"/>
                    <a:pt x="1" y="96"/>
                  </a:cubicBezTo>
                  <a:cubicBezTo>
                    <a:pt x="1" y="94"/>
                    <a:pt x="5" y="91"/>
                    <a:pt x="8" y="89"/>
                  </a:cubicBezTo>
                  <a:cubicBezTo>
                    <a:pt x="46" y="66"/>
                    <a:pt x="87" y="50"/>
                    <a:pt x="130" y="39"/>
                  </a:cubicBezTo>
                  <a:cubicBezTo>
                    <a:pt x="187" y="25"/>
                    <a:pt x="245" y="15"/>
                    <a:pt x="302" y="3"/>
                  </a:cubicBezTo>
                  <a:cubicBezTo>
                    <a:pt x="312" y="0"/>
                    <a:pt x="317" y="4"/>
                    <a:pt x="321" y="13"/>
                  </a:cubicBezTo>
                  <a:cubicBezTo>
                    <a:pt x="339" y="52"/>
                    <a:pt x="357" y="89"/>
                    <a:pt x="376" y="13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6" name="Freeform 390">
              <a:extLst>
                <a:ext uri="{FF2B5EF4-FFF2-40B4-BE49-F238E27FC236}">
                  <a16:creationId xmlns:a16="http://schemas.microsoft.com/office/drawing/2014/main" id="{F0F05180-904F-40CD-84A6-887564C65FD7}"/>
                </a:ext>
              </a:extLst>
            </p:cNvPr>
            <p:cNvSpPr>
              <a:spLocks/>
            </p:cNvSpPr>
            <p:nvPr/>
          </p:nvSpPr>
          <p:spPr bwMode="auto">
            <a:xfrm>
              <a:off x="8988425" y="1909763"/>
              <a:ext cx="504825" cy="330200"/>
            </a:xfrm>
            <a:custGeom>
              <a:avLst/>
              <a:gdLst>
                <a:gd name="T0" fmla="*/ 44 w 220"/>
                <a:gd name="T1" fmla="*/ 143 h 144"/>
                <a:gd name="T2" fmla="*/ 35 w 220"/>
                <a:gd name="T3" fmla="*/ 144 h 144"/>
                <a:gd name="T4" fmla="*/ 0 w 220"/>
                <a:gd name="T5" fmla="*/ 144 h 144"/>
                <a:gd name="T6" fmla="*/ 0 w 220"/>
                <a:gd name="T7" fmla="*/ 2 h 144"/>
                <a:gd name="T8" fmla="*/ 6 w 220"/>
                <a:gd name="T9" fmla="*/ 0 h 144"/>
                <a:gd name="T10" fmla="*/ 211 w 220"/>
                <a:gd name="T11" fmla="*/ 0 h 144"/>
                <a:gd name="T12" fmla="*/ 220 w 220"/>
                <a:gd name="T13" fmla="*/ 7 h 144"/>
                <a:gd name="T14" fmla="*/ 220 w 220"/>
                <a:gd name="T15" fmla="*/ 140 h 144"/>
                <a:gd name="T16" fmla="*/ 219 w 220"/>
                <a:gd name="T17" fmla="*/ 143 h 144"/>
                <a:gd name="T18" fmla="*/ 175 w 220"/>
                <a:gd name="T19" fmla="*/ 143 h 144"/>
                <a:gd name="T20" fmla="*/ 175 w 220"/>
                <a:gd name="T21" fmla="*/ 101 h 144"/>
                <a:gd name="T22" fmla="*/ 149 w 220"/>
                <a:gd name="T23" fmla="*/ 49 h 144"/>
                <a:gd name="T24" fmla="*/ 81 w 220"/>
                <a:gd name="T25" fmla="*/ 42 h 144"/>
                <a:gd name="T26" fmla="*/ 44 w 220"/>
                <a:gd name="T27" fmla="*/ 99 h 144"/>
                <a:gd name="T28" fmla="*/ 44 w 220"/>
                <a:gd name="T29" fmla="*/ 1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0" h="144">
                  <a:moveTo>
                    <a:pt x="44" y="143"/>
                  </a:moveTo>
                  <a:cubicBezTo>
                    <a:pt x="40" y="144"/>
                    <a:pt x="38" y="144"/>
                    <a:pt x="35" y="144"/>
                  </a:cubicBezTo>
                  <a:cubicBezTo>
                    <a:pt x="24" y="144"/>
                    <a:pt x="12" y="144"/>
                    <a:pt x="0" y="144"/>
                  </a:cubicBezTo>
                  <a:cubicBezTo>
                    <a:pt x="0" y="96"/>
                    <a:pt x="0" y="49"/>
                    <a:pt x="0" y="2"/>
                  </a:cubicBezTo>
                  <a:cubicBezTo>
                    <a:pt x="2" y="1"/>
                    <a:pt x="4" y="0"/>
                    <a:pt x="6" y="0"/>
                  </a:cubicBezTo>
                  <a:cubicBezTo>
                    <a:pt x="75" y="0"/>
                    <a:pt x="143" y="0"/>
                    <a:pt x="211" y="0"/>
                  </a:cubicBezTo>
                  <a:cubicBezTo>
                    <a:pt x="216" y="0"/>
                    <a:pt x="220" y="0"/>
                    <a:pt x="220" y="7"/>
                  </a:cubicBezTo>
                  <a:cubicBezTo>
                    <a:pt x="220" y="52"/>
                    <a:pt x="220" y="96"/>
                    <a:pt x="220" y="140"/>
                  </a:cubicBezTo>
                  <a:cubicBezTo>
                    <a:pt x="220" y="141"/>
                    <a:pt x="220" y="142"/>
                    <a:pt x="219" y="143"/>
                  </a:cubicBezTo>
                  <a:cubicBezTo>
                    <a:pt x="205" y="143"/>
                    <a:pt x="191" y="143"/>
                    <a:pt x="175" y="143"/>
                  </a:cubicBezTo>
                  <a:cubicBezTo>
                    <a:pt x="175" y="129"/>
                    <a:pt x="175" y="115"/>
                    <a:pt x="175" y="101"/>
                  </a:cubicBezTo>
                  <a:cubicBezTo>
                    <a:pt x="174" y="79"/>
                    <a:pt x="166" y="61"/>
                    <a:pt x="149" y="49"/>
                  </a:cubicBezTo>
                  <a:cubicBezTo>
                    <a:pt x="128" y="33"/>
                    <a:pt x="105" y="31"/>
                    <a:pt x="81" y="42"/>
                  </a:cubicBezTo>
                  <a:cubicBezTo>
                    <a:pt x="57" y="53"/>
                    <a:pt x="45" y="73"/>
                    <a:pt x="44" y="99"/>
                  </a:cubicBezTo>
                  <a:cubicBezTo>
                    <a:pt x="43" y="114"/>
                    <a:pt x="44" y="128"/>
                    <a:pt x="44" y="14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7" name="Freeform 391">
              <a:extLst>
                <a:ext uri="{FF2B5EF4-FFF2-40B4-BE49-F238E27FC236}">
                  <a16:creationId xmlns:a16="http://schemas.microsoft.com/office/drawing/2014/main" id="{E499EA44-714C-413E-BDD6-503E8B13833F}"/>
                </a:ext>
              </a:extLst>
            </p:cNvPr>
            <p:cNvSpPr>
              <a:spLocks/>
            </p:cNvSpPr>
            <p:nvPr/>
          </p:nvSpPr>
          <p:spPr bwMode="auto">
            <a:xfrm>
              <a:off x="9158288" y="1620838"/>
              <a:ext cx="163512" cy="201613"/>
            </a:xfrm>
            <a:custGeom>
              <a:avLst/>
              <a:gdLst>
                <a:gd name="T0" fmla="*/ 36 w 71"/>
                <a:gd name="T1" fmla="*/ 87 h 88"/>
                <a:gd name="T2" fmla="*/ 8 w 71"/>
                <a:gd name="T3" fmla="*/ 87 h 88"/>
                <a:gd name="T4" fmla="*/ 0 w 71"/>
                <a:gd name="T5" fmla="*/ 80 h 88"/>
                <a:gd name="T6" fmla="*/ 0 w 71"/>
                <a:gd name="T7" fmla="*/ 35 h 88"/>
                <a:gd name="T8" fmla="*/ 34 w 71"/>
                <a:gd name="T9" fmla="*/ 0 h 88"/>
                <a:gd name="T10" fmla="*/ 70 w 71"/>
                <a:gd name="T11" fmla="*/ 33 h 88"/>
                <a:gd name="T12" fmla="*/ 70 w 71"/>
                <a:gd name="T13" fmla="*/ 81 h 88"/>
                <a:gd name="T14" fmla="*/ 63 w 71"/>
                <a:gd name="T15" fmla="*/ 87 h 88"/>
                <a:gd name="T16" fmla="*/ 36 w 71"/>
                <a:gd name="T17" fmla="*/ 87 h 88"/>
                <a:gd name="T18" fmla="*/ 36 w 71"/>
                <a:gd name="T19"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88">
                  <a:moveTo>
                    <a:pt x="36" y="87"/>
                  </a:moveTo>
                  <a:cubicBezTo>
                    <a:pt x="26" y="87"/>
                    <a:pt x="17" y="87"/>
                    <a:pt x="8" y="87"/>
                  </a:cubicBezTo>
                  <a:cubicBezTo>
                    <a:pt x="2" y="87"/>
                    <a:pt x="0" y="86"/>
                    <a:pt x="0" y="80"/>
                  </a:cubicBezTo>
                  <a:cubicBezTo>
                    <a:pt x="0" y="65"/>
                    <a:pt x="0" y="50"/>
                    <a:pt x="0" y="35"/>
                  </a:cubicBezTo>
                  <a:cubicBezTo>
                    <a:pt x="1" y="16"/>
                    <a:pt x="16" y="1"/>
                    <a:pt x="34" y="0"/>
                  </a:cubicBezTo>
                  <a:cubicBezTo>
                    <a:pt x="53" y="0"/>
                    <a:pt x="68" y="13"/>
                    <a:pt x="70" y="33"/>
                  </a:cubicBezTo>
                  <a:cubicBezTo>
                    <a:pt x="71" y="49"/>
                    <a:pt x="71" y="65"/>
                    <a:pt x="70" y="81"/>
                  </a:cubicBezTo>
                  <a:cubicBezTo>
                    <a:pt x="70" y="83"/>
                    <a:pt x="66" y="87"/>
                    <a:pt x="63" y="87"/>
                  </a:cubicBezTo>
                  <a:cubicBezTo>
                    <a:pt x="54" y="88"/>
                    <a:pt x="45" y="87"/>
                    <a:pt x="36" y="87"/>
                  </a:cubicBezTo>
                  <a:cubicBezTo>
                    <a:pt x="36" y="87"/>
                    <a:pt x="36" y="87"/>
                    <a:pt x="36" y="8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8" name="Freeform 392">
              <a:extLst>
                <a:ext uri="{FF2B5EF4-FFF2-40B4-BE49-F238E27FC236}">
                  <a16:creationId xmlns:a16="http://schemas.microsoft.com/office/drawing/2014/main" id="{CDBD8210-C5CF-437D-9FFB-8B6C5FC3C57B}"/>
                </a:ext>
              </a:extLst>
            </p:cNvPr>
            <p:cNvSpPr>
              <a:spLocks/>
            </p:cNvSpPr>
            <p:nvPr/>
          </p:nvSpPr>
          <p:spPr bwMode="auto">
            <a:xfrm>
              <a:off x="8329613" y="911226"/>
              <a:ext cx="123825" cy="196850"/>
            </a:xfrm>
            <a:custGeom>
              <a:avLst/>
              <a:gdLst>
                <a:gd name="T0" fmla="*/ 1 w 54"/>
                <a:gd name="T1" fmla="*/ 86 h 86"/>
                <a:gd name="T2" fmla="*/ 1 w 54"/>
                <a:gd name="T3" fmla="*/ 24 h 86"/>
                <a:gd name="T4" fmla="*/ 26 w 54"/>
                <a:gd name="T5" fmla="*/ 0 h 86"/>
                <a:gd name="T6" fmla="*/ 53 w 54"/>
                <a:gd name="T7" fmla="*/ 24 h 86"/>
                <a:gd name="T8" fmla="*/ 53 w 54"/>
                <a:gd name="T9" fmla="*/ 68 h 86"/>
                <a:gd name="T10" fmla="*/ 48 w 54"/>
                <a:gd name="T11" fmla="*/ 74 h 86"/>
                <a:gd name="T12" fmla="*/ 1 w 54"/>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54" h="86">
                  <a:moveTo>
                    <a:pt x="1" y="86"/>
                  </a:moveTo>
                  <a:cubicBezTo>
                    <a:pt x="1" y="65"/>
                    <a:pt x="0" y="44"/>
                    <a:pt x="1" y="24"/>
                  </a:cubicBezTo>
                  <a:cubicBezTo>
                    <a:pt x="1" y="11"/>
                    <a:pt x="13" y="1"/>
                    <a:pt x="26" y="0"/>
                  </a:cubicBezTo>
                  <a:cubicBezTo>
                    <a:pt x="39" y="0"/>
                    <a:pt x="52" y="10"/>
                    <a:pt x="53" y="24"/>
                  </a:cubicBezTo>
                  <a:cubicBezTo>
                    <a:pt x="54" y="38"/>
                    <a:pt x="53" y="53"/>
                    <a:pt x="53" y="68"/>
                  </a:cubicBezTo>
                  <a:cubicBezTo>
                    <a:pt x="53" y="70"/>
                    <a:pt x="50" y="74"/>
                    <a:pt x="48" y="74"/>
                  </a:cubicBezTo>
                  <a:cubicBezTo>
                    <a:pt x="33" y="78"/>
                    <a:pt x="17" y="82"/>
                    <a:pt x="1" y="8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29" name="Freeform 393">
              <a:extLst>
                <a:ext uri="{FF2B5EF4-FFF2-40B4-BE49-F238E27FC236}">
                  <a16:creationId xmlns:a16="http://schemas.microsoft.com/office/drawing/2014/main" id="{684B5F45-DF97-456D-AB08-7AB1D6A8180E}"/>
                </a:ext>
              </a:extLst>
            </p:cNvPr>
            <p:cNvSpPr>
              <a:spLocks/>
            </p:cNvSpPr>
            <p:nvPr/>
          </p:nvSpPr>
          <p:spPr bwMode="auto">
            <a:xfrm>
              <a:off x="9174163" y="2076451"/>
              <a:ext cx="128587" cy="161925"/>
            </a:xfrm>
            <a:custGeom>
              <a:avLst/>
              <a:gdLst>
                <a:gd name="T0" fmla="*/ 55 w 56"/>
                <a:gd name="T1" fmla="*/ 70 h 70"/>
                <a:gd name="T2" fmla="*/ 1 w 56"/>
                <a:gd name="T3" fmla="*/ 70 h 70"/>
                <a:gd name="T4" fmla="*/ 2 w 56"/>
                <a:gd name="T5" fmla="*/ 21 h 70"/>
                <a:gd name="T6" fmla="*/ 29 w 56"/>
                <a:gd name="T7" fmla="*/ 0 h 70"/>
                <a:gd name="T8" fmla="*/ 55 w 56"/>
                <a:gd name="T9" fmla="*/ 22 h 70"/>
                <a:gd name="T10" fmla="*/ 55 w 56"/>
                <a:gd name="T11" fmla="*/ 70 h 70"/>
              </a:gdLst>
              <a:ahLst/>
              <a:cxnLst>
                <a:cxn ang="0">
                  <a:pos x="T0" y="T1"/>
                </a:cxn>
                <a:cxn ang="0">
                  <a:pos x="T2" y="T3"/>
                </a:cxn>
                <a:cxn ang="0">
                  <a:pos x="T4" y="T5"/>
                </a:cxn>
                <a:cxn ang="0">
                  <a:pos x="T6" y="T7"/>
                </a:cxn>
                <a:cxn ang="0">
                  <a:pos x="T8" y="T9"/>
                </a:cxn>
                <a:cxn ang="0">
                  <a:pos x="T10" y="T11"/>
                </a:cxn>
              </a:cxnLst>
              <a:rect l="0" t="0" r="r" b="b"/>
              <a:pathLst>
                <a:path w="56" h="70">
                  <a:moveTo>
                    <a:pt x="55" y="70"/>
                  </a:moveTo>
                  <a:cubicBezTo>
                    <a:pt x="37" y="70"/>
                    <a:pt x="20" y="70"/>
                    <a:pt x="1" y="70"/>
                  </a:cubicBezTo>
                  <a:cubicBezTo>
                    <a:pt x="1" y="54"/>
                    <a:pt x="0" y="37"/>
                    <a:pt x="2" y="21"/>
                  </a:cubicBezTo>
                  <a:cubicBezTo>
                    <a:pt x="3" y="9"/>
                    <a:pt x="16" y="0"/>
                    <a:pt x="29" y="0"/>
                  </a:cubicBezTo>
                  <a:cubicBezTo>
                    <a:pt x="41" y="0"/>
                    <a:pt x="54" y="10"/>
                    <a:pt x="55" y="22"/>
                  </a:cubicBezTo>
                  <a:cubicBezTo>
                    <a:pt x="56" y="38"/>
                    <a:pt x="55" y="54"/>
                    <a:pt x="55" y="7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0" name="Freeform 394">
              <a:extLst>
                <a:ext uri="{FF2B5EF4-FFF2-40B4-BE49-F238E27FC236}">
                  <a16:creationId xmlns:a16="http://schemas.microsoft.com/office/drawing/2014/main" id="{3C83FA07-28E5-4B4B-8579-64DC68B954C8}"/>
                </a:ext>
              </a:extLst>
            </p:cNvPr>
            <p:cNvSpPr>
              <a:spLocks/>
            </p:cNvSpPr>
            <p:nvPr/>
          </p:nvSpPr>
          <p:spPr bwMode="auto">
            <a:xfrm>
              <a:off x="9796463" y="2071688"/>
              <a:ext cx="93662" cy="157163"/>
            </a:xfrm>
            <a:custGeom>
              <a:avLst/>
              <a:gdLst>
                <a:gd name="T0" fmla="*/ 0 w 41"/>
                <a:gd name="T1" fmla="*/ 68 h 68"/>
                <a:gd name="T2" fmla="*/ 0 w 41"/>
                <a:gd name="T3" fmla="*/ 19 h 68"/>
                <a:gd name="T4" fmla="*/ 18 w 41"/>
                <a:gd name="T5" fmla="*/ 1 h 68"/>
                <a:gd name="T6" fmla="*/ 39 w 41"/>
                <a:gd name="T7" fmla="*/ 15 h 68"/>
                <a:gd name="T8" fmla="*/ 40 w 41"/>
                <a:gd name="T9" fmla="*/ 64 h 68"/>
                <a:gd name="T10" fmla="*/ 34 w 41"/>
                <a:gd name="T11" fmla="*/ 68 h 68"/>
                <a:gd name="T12" fmla="*/ 0 w 41"/>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41" h="68">
                  <a:moveTo>
                    <a:pt x="0" y="68"/>
                  </a:moveTo>
                  <a:cubicBezTo>
                    <a:pt x="0" y="51"/>
                    <a:pt x="0" y="35"/>
                    <a:pt x="0" y="19"/>
                  </a:cubicBezTo>
                  <a:cubicBezTo>
                    <a:pt x="1" y="9"/>
                    <a:pt x="8" y="2"/>
                    <a:pt x="18" y="1"/>
                  </a:cubicBezTo>
                  <a:cubicBezTo>
                    <a:pt x="28" y="0"/>
                    <a:pt x="37" y="5"/>
                    <a:pt x="39" y="15"/>
                  </a:cubicBezTo>
                  <a:cubicBezTo>
                    <a:pt x="41" y="31"/>
                    <a:pt x="40" y="48"/>
                    <a:pt x="40" y="64"/>
                  </a:cubicBezTo>
                  <a:cubicBezTo>
                    <a:pt x="40" y="65"/>
                    <a:pt x="36" y="68"/>
                    <a:pt x="34" y="68"/>
                  </a:cubicBezTo>
                  <a:cubicBezTo>
                    <a:pt x="23" y="68"/>
                    <a:pt x="12" y="68"/>
                    <a:pt x="0" y="6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1" name="Freeform 395">
              <a:extLst>
                <a:ext uri="{FF2B5EF4-FFF2-40B4-BE49-F238E27FC236}">
                  <a16:creationId xmlns:a16="http://schemas.microsoft.com/office/drawing/2014/main" id="{B352B03E-F6E1-4541-9DAB-1D0BD3F26AA9}"/>
                </a:ext>
              </a:extLst>
            </p:cNvPr>
            <p:cNvSpPr>
              <a:spLocks/>
            </p:cNvSpPr>
            <p:nvPr/>
          </p:nvSpPr>
          <p:spPr bwMode="auto">
            <a:xfrm>
              <a:off x="8589963" y="2074863"/>
              <a:ext cx="93662" cy="153988"/>
            </a:xfrm>
            <a:custGeom>
              <a:avLst/>
              <a:gdLst>
                <a:gd name="T0" fmla="*/ 1 w 41"/>
                <a:gd name="T1" fmla="*/ 67 h 67"/>
                <a:gd name="T2" fmla="*/ 1 w 41"/>
                <a:gd name="T3" fmla="*/ 19 h 67"/>
                <a:gd name="T4" fmla="*/ 22 w 41"/>
                <a:gd name="T5" fmla="*/ 1 h 67"/>
                <a:gd name="T6" fmla="*/ 40 w 41"/>
                <a:gd name="T7" fmla="*/ 20 h 67"/>
                <a:gd name="T8" fmla="*/ 41 w 41"/>
                <a:gd name="T9" fmla="*/ 67 h 67"/>
                <a:gd name="T10" fmla="*/ 1 w 41"/>
                <a:gd name="T11" fmla="*/ 67 h 67"/>
              </a:gdLst>
              <a:ahLst/>
              <a:cxnLst>
                <a:cxn ang="0">
                  <a:pos x="T0" y="T1"/>
                </a:cxn>
                <a:cxn ang="0">
                  <a:pos x="T2" y="T3"/>
                </a:cxn>
                <a:cxn ang="0">
                  <a:pos x="T4" y="T5"/>
                </a:cxn>
                <a:cxn ang="0">
                  <a:pos x="T6" y="T7"/>
                </a:cxn>
                <a:cxn ang="0">
                  <a:pos x="T8" y="T9"/>
                </a:cxn>
                <a:cxn ang="0">
                  <a:pos x="T10" y="T11"/>
                </a:cxn>
              </a:cxnLst>
              <a:rect l="0" t="0" r="r" b="b"/>
              <a:pathLst>
                <a:path w="41" h="67">
                  <a:moveTo>
                    <a:pt x="1" y="67"/>
                  </a:moveTo>
                  <a:cubicBezTo>
                    <a:pt x="1" y="50"/>
                    <a:pt x="0" y="34"/>
                    <a:pt x="1" y="19"/>
                  </a:cubicBezTo>
                  <a:cubicBezTo>
                    <a:pt x="1" y="8"/>
                    <a:pt x="11" y="0"/>
                    <a:pt x="22" y="1"/>
                  </a:cubicBezTo>
                  <a:cubicBezTo>
                    <a:pt x="32" y="1"/>
                    <a:pt x="40" y="9"/>
                    <a:pt x="40" y="20"/>
                  </a:cubicBezTo>
                  <a:cubicBezTo>
                    <a:pt x="41" y="36"/>
                    <a:pt x="41" y="51"/>
                    <a:pt x="41" y="67"/>
                  </a:cubicBezTo>
                  <a:cubicBezTo>
                    <a:pt x="27" y="67"/>
                    <a:pt x="14" y="67"/>
                    <a:pt x="1" y="6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2" name="Freeform 396">
              <a:extLst>
                <a:ext uri="{FF2B5EF4-FFF2-40B4-BE49-F238E27FC236}">
                  <a16:creationId xmlns:a16="http://schemas.microsoft.com/office/drawing/2014/main" id="{42D4E833-846C-4A20-A13E-4C0A72B95E1D}"/>
                </a:ext>
              </a:extLst>
            </p:cNvPr>
            <p:cNvSpPr>
              <a:spLocks/>
            </p:cNvSpPr>
            <p:nvPr/>
          </p:nvSpPr>
          <p:spPr bwMode="auto">
            <a:xfrm>
              <a:off x="9796463" y="1682751"/>
              <a:ext cx="93662" cy="149225"/>
            </a:xfrm>
            <a:custGeom>
              <a:avLst/>
              <a:gdLst>
                <a:gd name="T0" fmla="*/ 1 w 41"/>
                <a:gd name="T1" fmla="*/ 65 h 65"/>
                <a:gd name="T2" fmla="*/ 1 w 41"/>
                <a:gd name="T3" fmla="*/ 16 h 65"/>
                <a:gd name="T4" fmla="*/ 20 w 41"/>
                <a:gd name="T5" fmla="*/ 0 h 65"/>
                <a:gd name="T6" fmla="*/ 40 w 41"/>
                <a:gd name="T7" fmla="*/ 18 h 65"/>
                <a:gd name="T8" fmla="*/ 40 w 41"/>
                <a:gd name="T9" fmla="*/ 65 h 65"/>
                <a:gd name="T10" fmla="*/ 1 w 41"/>
                <a:gd name="T11" fmla="*/ 65 h 65"/>
              </a:gdLst>
              <a:ahLst/>
              <a:cxnLst>
                <a:cxn ang="0">
                  <a:pos x="T0" y="T1"/>
                </a:cxn>
                <a:cxn ang="0">
                  <a:pos x="T2" y="T3"/>
                </a:cxn>
                <a:cxn ang="0">
                  <a:pos x="T4" y="T5"/>
                </a:cxn>
                <a:cxn ang="0">
                  <a:pos x="T6" y="T7"/>
                </a:cxn>
                <a:cxn ang="0">
                  <a:pos x="T8" y="T9"/>
                </a:cxn>
                <a:cxn ang="0">
                  <a:pos x="T10" y="T11"/>
                </a:cxn>
              </a:cxnLst>
              <a:rect l="0" t="0" r="r" b="b"/>
              <a:pathLst>
                <a:path w="41" h="65">
                  <a:moveTo>
                    <a:pt x="1" y="65"/>
                  </a:moveTo>
                  <a:cubicBezTo>
                    <a:pt x="1" y="48"/>
                    <a:pt x="0" y="32"/>
                    <a:pt x="1" y="16"/>
                  </a:cubicBezTo>
                  <a:cubicBezTo>
                    <a:pt x="1" y="6"/>
                    <a:pt x="10" y="0"/>
                    <a:pt x="20" y="0"/>
                  </a:cubicBezTo>
                  <a:cubicBezTo>
                    <a:pt x="30" y="0"/>
                    <a:pt x="39" y="7"/>
                    <a:pt x="40" y="18"/>
                  </a:cubicBezTo>
                  <a:cubicBezTo>
                    <a:pt x="41" y="33"/>
                    <a:pt x="40" y="49"/>
                    <a:pt x="40" y="65"/>
                  </a:cubicBezTo>
                  <a:cubicBezTo>
                    <a:pt x="27" y="65"/>
                    <a:pt x="14" y="65"/>
                    <a:pt x="1" y="6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3" name="Freeform 397">
              <a:extLst>
                <a:ext uri="{FF2B5EF4-FFF2-40B4-BE49-F238E27FC236}">
                  <a16:creationId xmlns:a16="http://schemas.microsoft.com/office/drawing/2014/main" id="{33EB1262-236D-4967-B339-10F9AEAF47FD}"/>
                </a:ext>
              </a:extLst>
            </p:cNvPr>
            <p:cNvSpPr>
              <a:spLocks/>
            </p:cNvSpPr>
            <p:nvPr/>
          </p:nvSpPr>
          <p:spPr bwMode="auto">
            <a:xfrm>
              <a:off x="8589963" y="1682751"/>
              <a:ext cx="93662" cy="149225"/>
            </a:xfrm>
            <a:custGeom>
              <a:avLst/>
              <a:gdLst>
                <a:gd name="T0" fmla="*/ 1 w 41"/>
                <a:gd name="T1" fmla="*/ 65 h 65"/>
                <a:gd name="T2" fmla="*/ 1 w 41"/>
                <a:gd name="T3" fmla="*/ 19 h 65"/>
                <a:gd name="T4" fmla="*/ 22 w 41"/>
                <a:gd name="T5" fmla="*/ 0 h 65"/>
                <a:gd name="T6" fmla="*/ 41 w 41"/>
                <a:gd name="T7" fmla="*/ 21 h 65"/>
                <a:gd name="T8" fmla="*/ 41 w 41"/>
                <a:gd name="T9" fmla="*/ 65 h 65"/>
                <a:gd name="T10" fmla="*/ 1 w 41"/>
                <a:gd name="T11" fmla="*/ 65 h 65"/>
              </a:gdLst>
              <a:ahLst/>
              <a:cxnLst>
                <a:cxn ang="0">
                  <a:pos x="T0" y="T1"/>
                </a:cxn>
                <a:cxn ang="0">
                  <a:pos x="T2" y="T3"/>
                </a:cxn>
                <a:cxn ang="0">
                  <a:pos x="T4" y="T5"/>
                </a:cxn>
                <a:cxn ang="0">
                  <a:pos x="T6" y="T7"/>
                </a:cxn>
                <a:cxn ang="0">
                  <a:pos x="T8" y="T9"/>
                </a:cxn>
                <a:cxn ang="0">
                  <a:pos x="T10" y="T11"/>
                </a:cxn>
              </a:cxnLst>
              <a:rect l="0" t="0" r="r" b="b"/>
              <a:pathLst>
                <a:path w="41" h="65">
                  <a:moveTo>
                    <a:pt x="1" y="65"/>
                  </a:moveTo>
                  <a:cubicBezTo>
                    <a:pt x="1" y="49"/>
                    <a:pt x="0" y="34"/>
                    <a:pt x="1" y="19"/>
                  </a:cubicBezTo>
                  <a:cubicBezTo>
                    <a:pt x="2" y="8"/>
                    <a:pt x="11" y="0"/>
                    <a:pt x="22" y="0"/>
                  </a:cubicBezTo>
                  <a:cubicBezTo>
                    <a:pt x="32" y="1"/>
                    <a:pt x="40" y="9"/>
                    <a:pt x="41" y="21"/>
                  </a:cubicBezTo>
                  <a:cubicBezTo>
                    <a:pt x="41" y="35"/>
                    <a:pt x="41" y="49"/>
                    <a:pt x="41" y="65"/>
                  </a:cubicBezTo>
                  <a:cubicBezTo>
                    <a:pt x="27" y="65"/>
                    <a:pt x="15" y="65"/>
                    <a:pt x="1" y="6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4" name="Freeform 398">
              <a:extLst>
                <a:ext uri="{FF2B5EF4-FFF2-40B4-BE49-F238E27FC236}">
                  <a16:creationId xmlns:a16="http://schemas.microsoft.com/office/drawing/2014/main" id="{E00DDD99-BC42-4A8A-8593-1546F7181A64}"/>
                </a:ext>
              </a:extLst>
            </p:cNvPr>
            <p:cNvSpPr>
              <a:spLocks/>
            </p:cNvSpPr>
            <p:nvPr/>
          </p:nvSpPr>
          <p:spPr bwMode="auto">
            <a:xfrm>
              <a:off x="8610600" y="1289051"/>
              <a:ext cx="88900" cy="138113"/>
            </a:xfrm>
            <a:custGeom>
              <a:avLst/>
              <a:gdLst>
                <a:gd name="T0" fmla="*/ 1 w 39"/>
                <a:gd name="T1" fmla="*/ 60 h 60"/>
                <a:gd name="T2" fmla="*/ 1 w 39"/>
                <a:gd name="T3" fmla="*/ 15 h 60"/>
                <a:gd name="T4" fmla="*/ 19 w 39"/>
                <a:gd name="T5" fmla="*/ 0 h 60"/>
                <a:gd name="T6" fmla="*/ 38 w 39"/>
                <a:gd name="T7" fmla="*/ 17 h 60"/>
                <a:gd name="T8" fmla="*/ 38 w 39"/>
                <a:gd name="T9" fmla="*/ 57 h 60"/>
                <a:gd name="T10" fmla="*/ 1 w 39"/>
                <a:gd name="T11" fmla="*/ 60 h 60"/>
              </a:gdLst>
              <a:ahLst/>
              <a:cxnLst>
                <a:cxn ang="0">
                  <a:pos x="T0" y="T1"/>
                </a:cxn>
                <a:cxn ang="0">
                  <a:pos x="T2" y="T3"/>
                </a:cxn>
                <a:cxn ang="0">
                  <a:pos x="T4" y="T5"/>
                </a:cxn>
                <a:cxn ang="0">
                  <a:pos x="T6" y="T7"/>
                </a:cxn>
                <a:cxn ang="0">
                  <a:pos x="T8" y="T9"/>
                </a:cxn>
                <a:cxn ang="0">
                  <a:pos x="T10" y="T11"/>
                </a:cxn>
              </a:cxnLst>
              <a:rect l="0" t="0" r="r" b="b"/>
              <a:pathLst>
                <a:path w="39" h="60">
                  <a:moveTo>
                    <a:pt x="1" y="60"/>
                  </a:moveTo>
                  <a:cubicBezTo>
                    <a:pt x="1" y="44"/>
                    <a:pt x="0" y="30"/>
                    <a:pt x="1" y="15"/>
                  </a:cubicBezTo>
                  <a:cubicBezTo>
                    <a:pt x="1" y="6"/>
                    <a:pt x="11" y="0"/>
                    <a:pt x="19" y="0"/>
                  </a:cubicBezTo>
                  <a:cubicBezTo>
                    <a:pt x="29" y="0"/>
                    <a:pt x="37" y="7"/>
                    <a:pt x="38" y="17"/>
                  </a:cubicBezTo>
                  <a:cubicBezTo>
                    <a:pt x="39" y="29"/>
                    <a:pt x="38" y="42"/>
                    <a:pt x="38" y="57"/>
                  </a:cubicBezTo>
                  <a:cubicBezTo>
                    <a:pt x="26" y="58"/>
                    <a:pt x="13" y="59"/>
                    <a:pt x="1" y="6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5" name="Freeform 399">
              <a:extLst>
                <a:ext uri="{FF2B5EF4-FFF2-40B4-BE49-F238E27FC236}">
                  <a16:creationId xmlns:a16="http://schemas.microsoft.com/office/drawing/2014/main" id="{B6426BC6-24E3-4CB5-8958-2B996F290C27}"/>
                </a:ext>
              </a:extLst>
            </p:cNvPr>
            <p:cNvSpPr>
              <a:spLocks/>
            </p:cNvSpPr>
            <p:nvPr/>
          </p:nvSpPr>
          <p:spPr bwMode="auto">
            <a:xfrm>
              <a:off x="9674225" y="1308101"/>
              <a:ext cx="93662" cy="109538"/>
            </a:xfrm>
            <a:custGeom>
              <a:avLst/>
              <a:gdLst>
                <a:gd name="T0" fmla="*/ 41 w 41"/>
                <a:gd name="T1" fmla="*/ 48 h 48"/>
                <a:gd name="T2" fmla="*/ 6 w 41"/>
                <a:gd name="T3" fmla="*/ 46 h 48"/>
                <a:gd name="T4" fmla="*/ 1 w 41"/>
                <a:gd name="T5" fmla="*/ 41 h 48"/>
                <a:gd name="T6" fmla="*/ 1 w 41"/>
                <a:gd name="T7" fmla="*/ 16 h 48"/>
                <a:gd name="T8" fmla="*/ 21 w 41"/>
                <a:gd name="T9" fmla="*/ 0 h 48"/>
                <a:gd name="T10" fmla="*/ 40 w 41"/>
                <a:gd name="T11" fmla="*/ 19 h 48"/>
                <a:gd name="T12" fmla="*/ 41 w 41"/>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1" h="48">
                  <a:moveTo>
                    <a:pt x="41" y="48"/>
                  </a:moveTo>
                  <a:cubicBezTo>
                    <a:pt x="28" y="47"/>
                    <a:pt x="17" y="47"/>
                    <a:pt x="6" y="46"/>
                  </a:cubicBezTo>
                  <a:cubicBezTo>
                    <a:pt x="4" y="46"/>
                    <a:pt x="1" y="42"/>
                    <a:pt x="1" y="41"/>
                  </a:cubicBezTo>
                  <a:cubicBezTo>
                    <a:pt x="0" y="32"/>
                    <a:pt x="0" y="24"/>
                    <a:pt x="1" y="16"/>
                  </a:cubicBezTo>
                  <a:cubicBezTo>
                    <a:pt x="2" y="7"/>
                    <a:pt x="11" y="0"/>
                    <a:pt x="21" y="0"/>
                  </a:cubicBezTo>
                  <a:cubicBezTo>
                    <a:pt x="30" y="0"/>
                    <a:pt x="40" y="8"/>
                    <a:pt x="40" y="19"/>
                  </a:cubicBezTo>
                  <a:cubicBezTo>
                    <a:pt x="41" y="28"/>
                    <a:pt x="41" y="38"/>
                    <a:pt x="41" y="4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6" name="Freeform 400">
              <a:extLst>
                <a:ext uri="{FF2B5EF4-FFF2-40B4-BE49-F238E27FC236}">
                  <a16:creationId xmlns:a16="http://schemas.microsoft.com/office/drawing/2014/main" id="{8A041807-4917-48FA-BB8C-C0830F825D3E}"/>
                </a:ext>
              </a:extLst>
            </p:cNvPr>
            <p:cNvSpPr>
              <a:spLocks/>
            </p:cNvSpPr>
            <p:nvPr/>
          </p:nvSpPr>
          <p:spPr bwMode="auto">
            <a:xfrm>
              <a:off x="10217150" y="2097088"/>
              <a:ext cx="95250" cy="106363"/>
            </a:xfrm>
            <a:custGeom>
              <a:avLst/>
              <a:gdLst>
                <a:gd name="T0" fmla="*/ 41 w 41"/>
                <a:gd name="T1" fmla="*/ 42 h 46"/>
                <a:gd name="T2" fmla="*/ 1 w 41"/>
                <a:gd name="T3" fmla="*/ 46 h 46"/>
                <a:gd name="T4" fmla="*/ 1 w 41"/>
                <a:gd name="T5" fmla="*/ 18 h 46"/>
                <a:gd name="T6" fmla="*/ 23 w 41"/>
                <a:gd name="T7" fmla="*/ 1 h 46"/>
                <a:gd name="T8" fmla="*/ 41 w 41"/>
                <a:gd name="T9" fmla="*/ 20 h 46"/>
                <a:gd name="T10" fmla="*/ 41 w 41"/>
                <a:gd name="T11" fmla="*/ 42 h 46"/>
              </a:gdLst>
              <a:ahLst/>
              <a:cxnLst>
                <a:cxn ang="0">
                  <a:pos x="T0" y="T1"/>
                </a:cxn>
                <a:cxn ang="0">
                  <a:pos x="T2" y="T3"/>
                </a:cxn>
                <a:cxn ang="0">
                  <a:pos x="T4" y="T5"/>
                </a:cxn>
                <a:cxn ang="0">
                  <a:pos x="T6" y="T7"/>
                </a:cxn>
                <a:cxn ang="0">
                  <a:pos x="T8" y="T9"/>
                </a:cxn>
                <a:cxn ang="0">
                  <a:pos x="T10" y="T11"/>
                </a:cxn>
              </a:cxnLst>
              <a:rect l="0" t="0" r="r" b="b"/>
              <a:pathLst>
                <a:path w="41" h="46">
                  <a:moveTo>
                    <a:pt x="41" y="42"/>
                  </a:moveTo>
                  <a:cubicBezTo>
                    <a:pt x="27" y="44"/>
                    <a:pt x="15" y="45"/>
                    <a:pt x="1" y="46"/>
                  </a:cubicBezTo>
                  <a:cubicBezTo>
                    <a:pt x="1" y="36"/>
                    <a:pt x="0" y="27"/>
                    <a:pt x="1" y="18"/>
                  </a:cubicBezTo>
                  <a:cubicBezTo>
                    <a:pt x="3" y="8"/>
                    <a:pt x="13" y="0"/>
                    <a:pt x="23" y="1"/>
                  </a:cubicBezTo>
                  <a:cubicBezTo>
                    <a:pt x="32" y="2"/>
                    <a:pt x="40" y="10"/>
                    <a:pt x="41" y="20"/>
                  </a:cubicBezTo>
                  <a:cubicBezTo>
                    <a:pt x="41" y="27"/>
                    <a:pt x="41" y="34"/>
                    <a:pt x="41" y="4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7" name="Freeform 401">
              <a:extLst>
                <a:ext uri="{FF2B5EF4-FFF2-40B4-BE49-F238E27FC236}">
                  <a16:creationId xmlns:a16="http://schemas.microsoft.com/office/drawing/2014/main" id="{0CCC029F-36C8-40BB-8CA6-774A76052D53}"/>
                </a:ext>
              </a:extLst>
            </p:cNvPr>
            <p:cNvSpPr>
              <a:spLocks/>
            </p:cNvSpPr>
            <p:nvPr/>
          </p:nvSpPr>
          <p:spPr bwMode="auto">
            <a:xfrm>
              <a:off x="8164513" y="2101851"/>
              <a:ext cx="95250" cy="101600"/>
            </a:xfrm>
            <a:custGeom>
              <a:avLst/>
              <a:gdLst>
                <a:gd name="T0" fmla="*/ 41 w 41"/>
                <a:gd name="T1" fmla="*/ 44 h 44"/>
                <a:gd name="T2" fmla="*/ 1 w 41"/>
                <a:gd name="T3" fmla="*/ 40 h 44"/>
                <a:gd name="T4" fmla="*/ 1 w 41"/>
                <a:gd name="T5" fmla="*/ 19 h 44"/>
                <a:gd name="T6" fmla="*/ 20 w 41"/>
                <a:gd name="T7" fmla="*/ 1 h 44"/>
                <a:gd name="T8" fmla="*/ 41 w 41"/>
                <a:gd name="T9" fmla="*/ 19 h 44"/>
                <a:gd name="T10" fmla="*/ 41 w 41"/>
                <a:gd name="T11" fmla="*/ 27 h 44"/>
                <a:gd name="T12" fmla="*/ 41 w 41"/>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1" h="44">
                  <a:moveTo>
                    <a:pt x="41" y="44"/>
                  </a:moveTo>
                  <a:cubicBezTo>
                    <a:pt x="27" y="43"/>
                    <a:pt x="14" y="42"/>
                    <a:pt x="1" y="40"/>
                  </a:cubicBezTo>
                  <a:cubicBezTo>
                    <a:pt x="1" y="33"/>
                    <a:pt x="0" y="26"/>
                    <a:pt x="1" y="19"/>
                  </a:cubicBezTo>
                  <a:cubicBezTo>
                    <a:pt x="2" y="8"/>
                    <a:pt x="10" y="1"/>
                    <a:pt x="20" y="1"/>
                  </a:cubicBezTo>
                  <a:cubicBezTo>
                    <a:pt x="31" y="0"/>
                    <a:pt x="40" y="8"/>
                    <a:pt x="41" y="19"/>
                  </a:cubicBezTo>
                  <a:cubicBezTo>
                    <a:pt x="41" y="22"/>
                    <a:pt x="41" y="24"/>
                    <a:pt x="41" y="27"/>
                  </a:cubicBezTo>
                  <a:cubicBezTo>
                    <a:pt x="41" y="32"/>
                    <a:pt x="41" y="38"/>
                    <a:pt x="41" y="4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8" name="Freeform 402">
              <a:extLst>
                <a:ext uri="{FF2B5EF4-FFF2-40B4-BE49-F238E27FC236}">
                  <a16:creationId xmlns:a16="http://schemas.microsoft.com/office/drawing/2014/main" id="{0335FCDD-152A-437E-8A8E-60CE8C6C897C}"/>
                </a:ext>
              </a:extLst>
            </p:cNvPr>
            <p:cNvSpPr>
              <a:spLocks/>
            </p:cNvSpPr>
            <p:nvPr/>
          </p:nvSpPr>
          <p:spPr bwMode="auto">
            <a:xfrm>
              <a:off x="10225088" y="1735138"/>
              <a:ext cx="82550" cy="103188"/>
            </a:xfrm>
            <a:custGeom>
              <a:avLst/>
              <a:gdLst>
                <a:gd name="T0" fmla="*/ 35 w 36"/>
                <a:gd name="T1" fmla="*/ 45 h 45"/>
                <a:gd name="T2" fmla="*/ 1 w 36"/>
                <a:gd name="T3" fmla="*/ 45 h 45"/>
                <a:gd name="T4" fmla="*/ 1 w 36"/>
                <a:gd name="T5" fmla="*/ 16 h 45"/>
                <a:gd name="T6" fmla="*/ 18 w 36"/>
                <a:gd name="T7" fmla="*/ 0 h 45"/>
                <a:gd name="T8" fmla="*/ 35 w 36"/>
                <a:gd name="T9" fmla="*/ 16 h 45"/>
                <a:gd name="T10" fmla="*/ 36 w 36"/>
                <a:gd name="T11" fmla="*/ 37 h 45"/>
                <a:gd name="T12" fmla="*/ 35 w 36"/>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36" h="45">
                  <a:moveTo>
                    <a:pt x="35" y="45"/>
                  </a:moveTo>
                  <a:cubicBezTo>
                    <a:pt x="23" y="45"/>
                    <a:pt x="13" y="45"/>
                    <a:pt x="1" y="45"/>
                  </a:cubicBezTo>
                  <a:cubicBezTo>
                    <a:pt x="1" y="35"/>
                    <a:pt x="0" y="25"/>
                    <a:pt x="1" y="16"/>
                  </a:cubicBezTo>
                  <a:cubicBezTo>
                    <a:pt x="2" y="6"/>
                    <a:pt x="9" y="0"/>
                    <a:pt x="18" y="0"/>
                  </a:cubicBezTo>
                  <a:cubicBezTo>
                    <a:pt x="28" y="0"/>
                    <a:pt x="35" y="7"/>
                    <a:pt x="35" y="16"/>
                  </a:cubicBezTo>
                  <a:cubicBezTo>
                    <a:pt x="36" y="23"/>
                    <a:pt x="36" y="30"/>
                    <a:pt x="36" y="37"/>
                  </a:cubicBezTo>
                  <a:cubicBezTo>
                    <a:pt x="36" y="40"/>
                    <a:pt x="35" y="42"/>
                    <a:pt x="35" y="4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39" name="Freeform 403">
              <a:extLst>
                <a:ext uri="{FF2B5EF4-FFF2-40B4-BE49-F238E27FC236}">
                  <a16:creationId xmlns:a16="http://schemas.microsoft.com/office/drawing/2014/main" id="{9EA6FF4F-811E-40D9-9C1F-E335BBF9F3E8}"/>
                </a:ext>
              </a:extLst>
            </p:cNvPr>
            <p:cNvSpPr>
              <a:spLocks/>
            </p:cNvSpPr>
            <p:nvPr/>
          </p:nvSpPr>
          <p:spPr bwMode="auto">
            <a:xfrm>
              <a:off x="8172450" y="1735138"/>
              <a:ext cx="79375" cy="103188"/>
            </a:xfrm>
            <a:custGeom>
              <a:avLst/>
              <a:gdLst>
                <a:gd name="T0" fmla="*/ 35 w 35"/>
                <a:gd name="T1" fmla="*/ 45 h 45"/>
                <a:gd name="T2" fmla="*/ 1 w 35"/>
                <a:gd name="T3" fmla="*/ 45 h 45"/>
                <a:gd name="T4" fmla="*/ 1 w 35"/>
                <a:gd name="T5" fmla="*/ 15 h 45"/>
                <a:gd name="T6" fmla="*/ 18 w 35"/>
                <a:gd name="T7" fmla="*/ 1 h 45"/>
                <a:gd name="T8" fmla="*/ 35 w 35"/>
                <a:gd name="T9" fmla="*/ 16 h 45"/>
                <a:gd name="T10" fmla="*/ 35 w 35"/>
                <a:gd name="T11" fmla="*/ 45 h 45"/>
              </a:gdLst>
              <a:ahLst/>
              <a:cxnLst>
                <a:cxn ang="0">
                  <a:pos x="T0" y="T1"/>
                </a:cxn>
                <a:cxn ang="0">
                  <a:pos x="T2" y="T3"/>
                </a:cxn>
                <a:cxn ang="0">
                  <a:pos x="T4" y="T5"/>
                </a:cxn>
                <a:cxn ang="0">
                  <a:pos x="T6" y="T7"/>
                </a:cxn>
                <a:cxn ang="0">
                  <a:pos x="T8" y="T9"/>
                </a:cxn>
                <a:cxn ang="0">
                  <a:pos x="T10" y="T11"/>
                </a:cxn>
              </a:cxnLst>
              <a:rect l="0" t="0" r="r" b="b"/>
              <a:pathLst>
                <a:path w="35" h="45">
                  <a:moveTo>
                    <a:pt x="35" y="45"/>
                  </a:moveTo>
                  <a:cubicBezTo>
                    <a:pt x="23" y="45"/>
                    <a:pt x="12" y="45"/>
                    <a:pt x="1" y="45"/>
                  </a:cubicBezTo>
                  <a:cubicBezTo>
                    <a:pt x="1" y="35"/>
                    <a:pt x="0" y="25"/>
                    <a:pt x="1" y="15"/>
                  </a:cubicBezTo>
                  <a:cubicBezTo>
                    <a:pt x="2" y="6"/>
                    <a:pt x="8" y="1"/>
                    <a:pt x="18" y="1"/>
                  </a:cubicBezTo>
                  <a:cubicBezTo>
                    <a:pt x="26" y="0"/>
                    <a:pt x="34" y="7"/>
                    <a:pt x="35" y="16"/>
                  </a:cubicBezTo>
                  <a:cubicBezTo>
                    <a:pt x="35" y="25"/>
                    <a:pt x="35" y="35"/>
                    <a:pt x="35" y="45"/>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40" name="Freeform 404">
              <a:extLst>
                <a:ext uri="{FF2B5EF4-FFF2-40B4-BE49-F238E27FC236}">
                  <a16:creationId xmlns:a16="http://schemas.microsoft.com/office/drawing/2014/main" id="{00B3089D-5F00-4418-9C75-4EC8E21B6DFD}"/>
                </a:ext>
              </a:extLst>
            </p:cNvPr>
            <p:cNvSpPr>
              <a:spLocks/>
            </p:cNvSpPr>
            <p:nvPr/>
          </p:nvSpPr>
          <p:spPr bwMode="auto">
            <a:xfrm>
              <a:off x="8224838" y="1374776"/>
              <a:ext cx="76200" cy="93663"/>
            </a:xfrm>
            <a:custGeom>
              <a:avLst/>
              <a:gdLst>
                <a:gd name="T0" fmla="*/ 32 w 33"/>
                <a:gd name="T1" fmla="*/ 37 h 41"/>
                <a:gd name="T2" fmla="*/ 0 w 33"/>
                <a:gd name="T3" fmla="*/ 41 h 41"/>
                <a:gd name="T4" fmla="*/ 0 w 33"/>
                <a:gd name="T5" fmla="*/ 15 h 41"/>
                <a:gd name="T6" fmla="*/ 17 w 33"/>
                <a:gd name="T7" fmla="*/ 1 h 41"/>
                <a:gd name="T8" fmla="*/ 32 w 33"/>
                <a:gd name="T9" fmla="*/ 15 h 41"/>
                <a:gd name="T10" fmla="*/ 32 w 33"/>
                <a:gd name="T11" fmla="*/ 37 h 41"/>
              </a:gdLst>
              <a:ahLst/>
              <a:cxnLst>
                <a:cxn ang="0">
                  <a:pos x="T0" y="T1"/>
                </a:cxn>
                <a:cxn ang="0">
                  <a:pos x="T2" y="T3"/>
                </a:cxn>
                <a:cxn ang="0">
                  <a:pos x="T4" y="T5"/>
                </a:cxn>
                <a:cxn ang="0">
                  <a:pos x="T6" y="T7"/>
                </a:cxn>
                <a:cxn ang="0">
                  <a:pos x="T8" y="T9"/>
                </a:cxn>
                <a:cxn ang="0">
                  <a:pos x="T10" y="T11"/>
                </a:cxn>
              </a:cxnLst>
              <a:rect l="0" t="0" r="r" b="b"/>
              <a:pathLst>
                <a:path w="33" h="41">
                  <a:moveTo>
                    <a:pt x="32" y="37"/>
                  </a:moveTo>
                  <a:cubicBezTo>
                    <a:pt x="21" y="38"/>
                    <a:pt x="11" y="39"/>
                    <a:pt x="0" y="41"/>
                  </a:cubicBezTo>
                  <a:cubicBezTo>
                    <a:pt x="0" y="31"/>
                    <a:pt x="0" y="23"/>
                    <a:pt x="0" y="15"/>
                  </a:cubicBezTo>
                  <a:cubicBezTo>
                    <a:pt x="1" y="6"/>
                    <a:pt x="9" y="0"/>
                    <a:pt x="17" y="1"/>
                  </a:cubicBezTo>
                  <a:cubicBezTo>
                    <a:pt x="26" y="1"/>
                    <a:pt x="31" y="6"/>
                    <a:pt x="32" y="15"/>
                  </a:cubicBezTo>
                  <a:cubicBezTo>
                    <a:pt x="33" y="22"/>
                    <a:pt x="32" y="29"/>
                    <a:pt x="32" y="3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1241" name="Freeform 405">
              <a:extLst>
                <a:ext uri="{FF2B5EF4-FFF2-40B4-BE49-F238E27FC236}">
                  <a16:creationId xmlns:a16="http://schemas.microsoft.com/office/drawing/2014/main" id="{EB329693-52E7-4B13-8A46-07665F7CB23D}"/>
                </a:ext>
              </a:extLst>
            </p:cNvPr>
            <p:cNvSpPr>
              <a:spLocks/>
            </p:cNvSpPr>
            <p:nvPr/>
          </p:nvSpPr>
          <p:spPr bwMode="auto">
            <a:xfrm>
              <a:off x="10107613" y="1401763"/>
              <a:ext cx="80962" cy="57150"/>
            </a:xfrm>
            <a:custGeom>
              <a:avLst/>
              <a:gdLst>
                <a:gd name="T0" fmla="*/ 0 w 35"/>
                <a:gd name="T1" fmla="*/ 21 h 25"/>
                <a:gd name="T2" fmla="*/ 18 w 35"/>
                <a:gd name="T3" fmla="*/ 1 h 25"/>
                <a:gd name="T4" fmla="*/ 33 w 35"/>
                <a:gd name="T5" fmla="*/ 25 h 25"/>
                <a:gd name="T6" fmla="*/ 0 w 35"/>
                <a:gd name="T7" fmla="*/ 21 h 25"/>
              </a:gdLst>
              <a:ahLst/>
              <a:cxnLst>
                <a:cxn ang="0">
                  <a:pos x="T0" y="T1"/>
                </a:cxn>
                <a:cxn ang="0">
                  <a:pos x="T2" y="T3"/>
                </a:cxn>
                <a:cxn ang="0">
                  <a:pos x="T4" y="T5"/>
                </a:cxn>
                <a:cxn ang="0">
                  <a:pos x="T6" y="T7"/>
                </a:cxn>
              </a:cxnLst>
              <a:rect l="0" t="0" r="r" b="b"/>
              <a:pathLst>
                <a:path w="35" h="25">
                  <a:moveTo>
                    <a:pt x="0" y="21"/>
                  </a:moveTo>
                  <a:cubicBezTo>
                    <a:pt x="0" y="7"/>
                    <a:pt x="7" y="0"/>
                    <a:pt x="18" y="1"/>
                  </a:cubicBezTo>
                  <a:cubicBezTo>
                    <a:pt x="29" y="2"/>
                    <a:pt x="35" y="10"/>
                    <a:pt x="33" y="25"/>
                  </a:cubicBezTo>
                  <a:cubicBezTo>
                    <a:pt x="22" y="23"/>
                    <a:pt x="11" y="22"/>
                    <a:pt x="0" y="2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4087080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301347" y="252336"/>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200" b="1" dirty="0">
                <a:solidFill>
                  <a:srgbClr val="A51B28"/>
                </a:solidFill>
                <a:latin typeface="Viga" panose="020B0604020202020204" charset="0"/>
              </a:rPr>
              <a:t>RESOURCES</a:t>
            </a:r>
          </a:p>
        </p:txBody>
      </p:sp>
      <p:sp>
        <p:nvSpPr>
          <p:cNvPr id="6" name="Freeform 8">
            <a:extLst>
              <a:ext uri="{FF2B5EF4-FFF2-40B4-BE49-F238E27FC236}">
                <a16:creationId xmlns:a16="http://schemas.microsoft.com/office/drawing/2014/main" id="{AFDC6451-F5F2-4316-A14E-8B90B5199FC2}"/>
              </a:ext>
            </a:extLst>
          </p:cNvPr>
          <p:cNvSpPr>
            <a:spLocks noEditPoints="1"/>
          </p:cNvSpPr>
          <p:nvPr/>
        </p:nvSpPr>
        <p:spPr bwMode="auto">
          <a:xfrm>
            <a:off x="301625" y="1247776"/>
            <a:ext cx="2320925" cy="1403350"/>
          </a:xfrm>
          <a:custGeom>
            <a:avLst/>
            <a:gdLst>
              <a:gd name="T0" fmla="*/ 70 w 1179"/>
              <a:gd name="T1" fmla="*/ 690 h 712"/>
              <a:gd name="T2" fmla="*/ 114 w 1179"/>
              <a:gd name="T3" fmla="*/ 389 h 712"/>
              <a:gd name="T4" fmla="*/ 91 w 1179"/>
              <a:gd name="T5" fmla="*/ 295 h 712"/>
              <a:gd name="T6" fmla="*/ 86 w 1179"/>
              <a:gd name="T7" fmla="*/ 222 h 712"/>
              <a:gd name="T8" fmla="*/ 0 w 1179"/>
              <a:gd name="T9" fmla="*/ 215 h 712"/>
              <a:gd name="T10" fmla="*/ 577 w 1179"/>
              <a:gd name="T11" fmla="*/ 3 h 712"/>
              <a:gd name="T12" fmla="*/ 1157 w 1179"/>
              <a:gd name="T13" fmla="*/ 205 h 712"/>
              <a:gd name="T14" fmla="*/ 1178 w 1179"/>
              <a:gd name="T15" fmla="*/ 221 h 712"/>
              <a:gd name="T16" fmla="*/ 1093 w 1179"/>
              <a:gd name="T17" fmla="*/ 295 h 712"/>
              <a:gd name="T18" fmla="*/ 1054 w 1179"/>
              <a:gd name="T19" fmla="*/ 405 h 712"/>
              <a:gd name="T20" fmla="*/ 1081 w 1179"/>
              <a:gd name="T21" fmla="*/ 681 h 712"/>
              <a:gd name="T22" fmla="*/ 1108 w 1179"/>
              <a:gd name="T23" fmla="*/ 712 h 712"/>
              <a:gd name="T24" fmla="*/ 619 w 1179"/>
              <a:gd name="T25" fmla="*/ 494 h 712"/>
              <a:gd name="T26" fmla="*/ 623 w 1179"/>
              <a:gd name="T27" fmla="*/ 375 h 712"/>
              <a:gd name="T28" fmla="*/ 590 w 1179"/>
              <a:gd name="T29" fmla="*/ 295 h 712"/>
              <a:gd name="T30" fmla="*/ 543 w 1179"/>
              <a:gd name="T31" fmla="*/ 354 h 712"/>
              <a:gd name="T32" fmla="*/ 581 w 1179"/>
              <a:gd name="T33" fmla="*/ 685 h 712"/>
              <a:gd name="T34" fmla="*/ 618 w 1179"/>
              <a:gd name="T35" fmla="*/ 610 h 712"/>
              <a:gd name="T36" fmla="*/ 670 w 1179"/>
              <a:gd name="T37" fmla="*/ 496 h 712"/>
              <a:gd name="T38" fmla="*/ 676 w 1179"/>
              <a:gd name="T39" fmla="*/ 632 h 712"/>
              <a:gd name="T40" fmla="*/ 724 w 1179"/>
              <a:gd name="T41" fmla="*/ 680 h 712"/>
              <a:gd name="T42" fmla="*/ 751 w 1179"/>
              <a:gd name="T43" fmla="*/ 355 h 712"/>
              <a:gd name="T44" fmla="*/ 682 w 1179"/>
              <a:gd name="T45" fmla="*/ 308 h 712"/>
              <a:gd name="T46" fmla="*/ 670 w 1179"/>
              <a:gd name="T47" fmla="*/ 496 h 712"/>
              <a:gd name="T48" fmla="*/ 496 w 1179"/>
              <a:gd name="T49" fmla="*/ 497 h 712"/>
              <a:gd name="T50" fmla="*/ 484 w 1179"/>
              <a:gd name="T51" fmla="*/ 305 h 712"/>
              <a:gd name="T52" fmla="*/ 421 w 1179"/>
              <a:gd name="T53" fmla="*/ 330 h 712"/>
              <a:gd name="T54" fmla="*/ 431 w 1179"/>
              <a:gd name="T55" fmla="*/ 666 h 712"/>
              <a:gd name="T56" fmla="*/ 481 w 1179"/>
              <a:gd name="T57" fmla="*/ 671 h 712"/>
              <a:gd name="T58" fmla="*/ 491 w 1179"/>
              <a:gd name="T59" fmla="*/ 497 h 712"/>
              <a:gd name="T60" fmla="*/ 825 w 1179"/>
              <a:gd name="T61" fmla="*/ 680 h 712"/>
              <a:gd name="T62" fmla="*/ 872 w 1179"/>
              <a:gd name="T63" fmla="*/ 632 h 712"/>
              <a:gd name="T64" fmla="*/ 873 w 1179"/>
              <a:gd name="T65" fmla="*/ 332 h 712"/>
              <a:gd name="T66" fmla="*/ 810 w 1179"/>
              <a:gd name="T67" fmla="*/ 306 h 712"/>
              <a:gd name="T68" fmla="*/ 810 w 1179"/>
              <a:gd name="T69" fmla="*/ 674 h 712"/>
              <a:gd name="T70" fmla="*/ 1006 w 1179"/>
              <a:gd name="T71" fmla="*/ 496 h 712"/>
              <a:gd name="T72" fmla="*/ 949 w 1179"/>
              <a:gd name="T73" fmla="*/ 296 h 712"/>
              <a:gd name="T74" fmla="*/ 925 w 1179"/>
              <a:gd name="T75" fmla="*/ 362 h 712"/>
              <a:gd name="T76" fmla="*/ 940 w 1179"/>
              <a:gd name="T77" fmla="*/ 672 h 712"/>
              <a:gd name="T78" fmla="*/ 999 w 1179"/>
              <a:gd name="T79" fmla="*/ 635 h 712"/>
              <a:gd name="T80" fmla="*/ 235 w 1179"/>
              <a:gd name="T81" fmla="*/ 498 h 712"/>
              <a:gd name="T82" fmla="*/ 240 w 1179"/>
              <a:gd name="T83" fmla="*/ 394 h 712"/>
              <a:gd name="T84" fmla="*/ 207 w 1179"/>
              <a:gd name="T85" fmla="*/ 295 h 712"/>
              <a:gd name="T86" fmla="*/ 161 w 1179"/>
              <a:gd name="T87" fmla="*/ 366 h 712"/>
              <a:gd name="T88" fmla="*/ 176 w 1179"/>
              <a:gd name="T89" fmla="*/ 673 h 712"/>
              <a:gd name="T90" fmla="*/ 235 w 1179"/>
              <a:gd name="T91" fmla="*/ 636 h 712"/>
              <a:gd name="T92" fmla="*/ 363 w 1179"/>
              <a:gd name="T93" fmla="*/ 496 h 712"/>
              <a:gd name="T94" fmla="*/ 363 w 1179"/>
              <a:gd name="T95" fmla="*/ 333 h 712"/>
              <a:gd name="T96" fmla="*/ 300 w 1179"/>
              <a:gd name="T97" fmla="*/ 306 h 712"/>
              <a:gd name="T98" fmla="*/ 304 w 1179"/>
              <a:gd name="T99" fmla="*/ 666 h 712"/>
              <a:gd name="T100" fmla="*/ 353 w 1179"/>
              <a:gd name="T101" fmla="*/ 670 h 712"/>
              <a:gd name="T102" fmla="*/ 363 w 1179"/>
              <a:gd name="T103" fmla="*/ 496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79" h="712">
                <a:moveTo>
                  <a:pt x="71" y="712"/>
                </a:moveTo>
                <a:cubicBezTo>
                  <a:pt x="71" y="705"/>
                  <a:pt x="71" y="698"/>
                  <a:pt x="70" y="690"/>
                </a:cubicBezTo>
                <a:cubicBezTo>
                  <a:pt x="101" y="681"/>
                  <a:pt x="107" y="656"/>
                  <a:pt x="108" y="629"/>
                </a:cubicBezTo>
                <a:cubicBezTo>
                  <a:pt x="110" y="549"/>
                  <a:pt x="113" y="469"/>
                  <a:pt x="114" y="389"/>
                </a:cubicBezTo>
                <a:cubicBezTo>
                  <a:pt x="114" y="365"/>
                  <a:pt x="110" y="342"/>
                  <a:pt x="106" y="318"/>
                </a:cubicBezTo>
                <a:cubicBezTo>
                  <a:pt x="104" y="310"/>
                  <a:pt x="95" y="303"/>
                  <a:pt x="91" y="295"/>
                </a:cubicBezTo>
                <a:cubicBezTo>
                  <a:pt x="88" y="291"/>
                  <a:pt x="87" y="286"/>
                  <a:pt x="87" y="281"/>
                </a:cubicBezTo>
                <a:cubicBezTo>
                  <a:pt x="86" y="263"/>
                  <a:pt x="86" y="244"/>
                  <a:pt x="86" y="222"/>
                </a:cubicBezTo>
                <a:cubicBezTo>
                  <a:pt x="57" y="222"/>
                  <a:pt x="29" y="222"/>
                  <a:pt x="1" y="222"/>
                </a:cubicBezTo>
                <a:cubicBezTo>
                  <a:pt x="1" y="219"/>
                  <a:pt x="0" y="217"/>
                  <a:pt x="0" y="215"/>
                </a:cubicBezTo>
                <a:cubicBezTo>
                  <a:pt x="5" y="212"/>
                  <a:pt x="10" y="209"/>
                  <a:pt x="16" y="207"/>
                </a:cubicBezTo>
                <a:cubicBezTo>
                  <a:pt x="203" y="139"/>
                  <a:pt x="390" y="71"/>
                  <a:pt x="577" y="3"/>
                </a:cubicBezTo>
                <a:cubicBezTo>
                  <a:pt x="585" y="0"/>
                  <a:pt x="595" y="0"/>
                  <a:pt x="603" y="3"/>
                </a:cubicBezTo>
                <a:cubicBezTo>
                  <a:pt x="788" y="70"/>
                  <a:pt x="972" y="137"/>
                  <a:pt x="1157" y="205"/>
                </a:cubicBezTo>
                <a:cubicBezTo>
                  <a:pt x="1164" y="207"/>
                  <a:pt x="1172" y="211"/>
                  <a:pt x="1179" y="214"/>
                </a:cubicBezTo>
                <a:cubicBezTo>
                  <a:pt x="1179" y="216"/>
                  <a:pt x="1179" y="218"/>
                  <a:pt x="1178" y="221"/>
                </a:cubicBezTo>
                <a:cubicBezTo>
                  <a:pt x="1151" y="221"/>
                  <a:pt x="1123" y="221"/>
                  <a:pt x="1093" y="221"/>
                </a:cubicBezTo>
                <a:cubicBezTo>
                  <a:pt x="1093" y="247"/>
                  <a:pt x="1093" y="270"/>
                  <a:pt x="1093" y="295"/>
                </a:cubicBezTo>
                <a:cubicBezTo>
                  <a:pt x="1065" y="291"/>
                  <a:pt x="1060" y="309"/>
                  <a:pt x="1058" y="329"/>
                </a:cubicBezTo>
                <a:cubicBezTo>
                  <a:pt x="1056" y="354"/>
                  <a:pt x="1053" y="380"/>
                  <a:pt x="1054" y="405"/>
                </a:cubicBezTo>
                <a:cubicBezTo>
                  <a:pt x="1055" y="481"/>
                  <a:pt x="1056" y="556"/>
                  <a:pt x="1059" y="631"/>
                </a:cubicBezTo>
                <a:cubicBezTo>
                  <a:pt x="1060" y="650"/>
                  <a:pt x="1061" y="671"/>
                  <a:pt x="1081" y="681"/>
                </a:cubicBezTo>
                <a:cubicBezTo>
                  <a:pt x="1088" y="686"/>
                  <a:pt x="1098" y="687"/>
                  <a:pt x="1108" y="689"/>
                </a:cubicBezTo>
                <a:cubicBezTo>
                  <a:pt x="1108" y="695"/>
                  <a:pt x="1108" y="703"/>
                  <a:pt x="1108" y="712"/>
                </a:cubicBezTo>
                <a:cubicBezTo>
                  <a:pt x="763" y="712"/>
                  <a:pt x="418" y="712"/>
                  <a:pt x="71" y="712"/>
                </a:cubicBezTo>
                <a:close/>
                <a:moveTo>
                  <a:pt x="619" y="494"/>
                </a:moveTo>
                <a:cubicBezTo>
                  <a:pt x="620" y="494"/>
                  <a:pt x="622" y="494"/>
                  <a:pt x="623" y="494"/>
                </a:cubicBezTo>
                <a:cubicBezTo>
                  <a:pt x="623" y="454"/>
                  <a:pt x="624" y="414"/>
                  <a:pt x="623" y="375"/>
                </a:cubicBezTo>
                <a:cubicBezTo>
                  <a:pt x="622" y="354"/>
                  <a:pt x="618" y="334"/>
                  <a:pt x="615" y="314"/>
                </a:cubicBezTo>
                <a:cubicBezTo>
                  <a:pt x="612" y="300"/>
                  <a:pt x="605" y="295"/>
                  <a:pt x="590" y="295"/>
                </a:cubicBezTo>
                <a:cubicBezTo>
                  <a:pt x="555" y="296"/>
                  <a:pt x="555" y="296"/>
                  <a:pt x="548" y="331"/>
                </a:cubicBezTo>
                <a:cubicBezTo>
                  <a:pt x="546" y="338"/>
                  <a:pt x="543" y="346"/>
                  <a:pt x="543" y="354"/>
                </a:cubicBezTo>
                <a:cubicBezTo>
                  <a:pt x="550" y="458"/>
                  <a:pt x="537" y="563"/>
                  <a:pt x="559" y="666"/>
                </a:cubicBezTo>
                <a:cubicBezTo>
                  <a:pt x="560" y="674"/>
                  <a:pt x="573" y="685"/>
                  <a:pt x="581" y="685"/>
                </a:cubicBezTo>
                <a:cubicBezTo>
                  <a:pt x="590" y="686"/>
                  <a:pt x="605" y="678"/>
                  <a:pt x="608" y="670"/>
                </a:cubicBezTo>
                <a:cubicBezTo>
                  <a:pt x="614" y="651"/>
                  <a:pt x="617" y="630"/>
                  <a:pt x="618" y="610"/>
                </a:cubicBezTo>
                <a:cubicBezTo>
                  <a:pt x="620" y="571"/>
                  <a:pt x="619" y="533"/>
                  <a:pt x="619" y="494"/>
                </a:cubicBezTo>
                <a:close/>
                <a:moveTo>
                  <a:pt x="670" y="496"/>
                </a:moveTo>
                <a:cubicBezTo>
                  <a:pt x="672" y="496"/>
                  <a:pt x="674" y="496"/>
                  <a:pt x="676" y="496"/>
                </a:cubicBezTo>
                <a:cubicBezTo>
                  <a:pt x="676" y="541"/>
                  <a:pt x="675" y="586"/>
                  <a:pt x="676" y="632"/>
                </a:cubicBezTo>
                <a:cubicBezTo>
                  <a:pt x="677" y="645"/>
                  <a:pt x="681" y="659"/>
                  <a:pt x="686" y="672"/>
                </a:cubicBezTo>
                <a:cubicBezTo>
                  <a:pt x="690" y="686"/>
                  <a:pt x="710" y="687"/>
                  <a:pt x="724" y="680"/>
                </a:cubicBezTo>
                <a:cubicBezTo>
                  <a:pt x="743" y="670"/>
                  <a:pt x="743" y="652"/>
                  <a:pt x="744" y="637"/>
                </a:cubicBezTo>
                <a:cubicBezTo>
                  <a:pt x="748" y="543"/>
                  <a:pt x="750" y="449"/>
                  <a:pt x="751" y="355"/>
                </a:cubicBezTo>
                <a:cubicBezTo>
                  <a:pt x="751" y="308"/>
                  <a:pt x="737" y="294"/>
                  <a:pt x="699" y="296"/>
                </a:cubicBezTo>
                <a:cubicBezTo>
                  <a:pt x="693" y="297"/>
                  <a:pt x="684" y="303"/>
                  <a:pt x="682" y="308"/>
                </a:cubicBezTo>
                <a:cubicBezTo>
                  <a:pt x="677" y="325"/>
                  <a:pt x="672" y="344"/>
                  <a:pt x="671" y="362"/>
                </a:cubicBezTo>
                <a:cubicBezTo>
                  <a:pt x="669" y="406"/>
                  <a:pt x="670" y="451"/>
                  <a:pt x="670" y="496"/>
                </a:cubicBezTo>
                <a:close/>
                <a:moveTo>
                  <a:pt x="491" y="497"/>
                </a:moveTo>
                <a:cubicBezTo>
                  <a:pt x="493" y="497"/>
                  <a:pt x="494" y="497"/>
                  <a:pt x="496" y="497"/>
                </a:cubicBezTo>
                <a:cubicBezTo>
                  <a:pt x="496" y="451"/>
                  <a:pt x="497" y="405"/>
                  <a:pt x="495" y="359"/>
                </a:cubicBezTo>
                <a:cubicBezTo>
                  <a:pt x="495" y="341"/>
                  <a:pt x="489" y="323"/>
                  <a:pt x="484" y="305"/>
                </a:cubicBezTo>
                <a:cubicBezTo>
                  <a:pt x="483" y="301"/>
                  <a:pt x="477" y="297"/>
                  <a:pt x="473" y="296"/>
                </a:cubicBezTo>
                <a:cubicBezTo>
                  <a:pt x="436" y="289"/>
                  <a:pt x="428" y="294"/>
                  <a:pt x="421" y="330"/>
                </a:cubicBezTo>
                <a:cubicBezTo>
                  <a:pt x="419" y="339"/>
                  <a:pt x="415" y="347"/>
                  <a:pt x="416" y="355"/>
                </a:cubicBezTo>
                <a:cubicBezTo>
                  <a:pt x="423" y="459"/>
                  <a:pt x="409" y="563"/>
                  <a:pt x="431" y="666"/>
                </a:cubicBezTo>
                <a:cubicBezTo>
                  <a:pt x="433" y="674"/>
                  <a:pt x="445" y="685"/>
                  <a:pt x="453" y="685"/>
                </a:cubicBezTo>
                <a:cubicBezTo>
                  <a:pt x="462" y="686"/>
                  <a:pt x="478" y="679"/>
                  <a:pt x="481" y="671"/>
                </a:cubicBezTo>
                <a:cubicBezTo>
                  <a:pt x="487" y="655"/>
                  <a:pt x="490" y="636"/>
                  <a:pt x="490" y="618"/>
                </a:cubicBezTo>
                <a:cubicBezTo>
                  <a:pt x="492" y="578"/>
                  <a:pt x="491" y="537"/>
                  <a:pt x="491" y="497"/>
                </a:cubicBezTo>
                <a:close/>
                <a:moveTo>
                  <a:pt x="810" y="674"/>
                </a:moveTo>
                <a:cubicBezTo>
                  <a:pt x="816" y="676"/>
                  <a:pt x="822" y="677"/>
                  <a:pt x="825" y="680"/>
                </a:cubicBezTo>
                <a:cubicBezTo>
                  <a:pt x="834" y="691"/>
                  <a:pt x="841" y="688"/>
                  <a:pt x="852" y="680"/>
                </a:cubicBezTo>
                <a:cubicBezTo>
                  <a:pt x="869" y="667"/>
                  <a:pt x="871" y="649"/>
                  <a:pt x="872" y="632"/>
                </a:cubicBezTo>
                <a:cubicBezTo>
                  <a:pt x="875" y="550"/>
                  <a:pt x="877" y="467"/>
                  <a:pt x="878" y="385"/>
                </a:cubicBezTo>
                <a:cubicBezTo>
                  <a:pt x="878" y="367"/>
                  <a:pt x="876" y="349"/>
                  <a:pt x="873" y="332"/>
                </a:cubicBezTo>
                <a:cubicBezTo>
                  <a:pt x="865" y="292"/>
                  <a:pt x="864" y="292"/>
                  <a:pt x="825" y="296"/>
                </a:cubicBezTo>
                <a:cubicBezTo>
                  <a:pt x="819" y="297"/>
                  <a:pt x="811" y="302"/>
                  <a:pt x="810" y="306"/>
                </a:cubicBezTo>
                <a:cubicBezTo>
                  <a:pt x="805" y="324"/>
                  <a:pt x="798" y="342"/>
                  <a:pt x="799" y="360"/>
                </a:cubicBezTo>
                <a:cubicBezTo>
                  <a:pt x="801" y="465"/>
                  <a:pt x="796" y="570"/>
                  <a:pt x="810" y="674"/>
                </a:cubicBezTo>
                <a:close/>
                <a:moveTo>
                  <a:pt x="999" y="496"/>
                </a:moveTo>
                <a:cubicBezTo>
                  <a:pt x="1002" y="496"/>
                  <a:pt x="1004" y="496"/>
                  <a:pt x="1006" y="496"/>
                </a:cubicBezTo>
                <a:cubicBezTo>
                  <a:pt x="1004" y="441"/>
                  <a:pt x="1004" y="386"/>
                  <a:pt x="999" y="331"/>
                </a:cubicBezTo>
                <a:cubicBezTo>
                  <a:pt x="995" y="287"/>
                  <a:pt x="992" y="297"/>
                  <a:pt x="949" y="296"/>
                </a:cubicBezTo>
                <a:cubicBezTo>
                  <a:pt x="945" y="296"/>
                  <a:pt x="938" y="302"/>
                  <a:pt x="937" y="306"/>
                </a:cubicBezTo>
                <a:cubicBezTo>
                  <a:pt x="932" y="325"/>
                  <a:pt x="925" y="343"/>
                  <a:pt x="925" y="362"/>
                </a:cubicBezTo>
                <a:cubicBezTo>
                  <a:pt x="926" y="451"/>
                  <a:pt x="929" y="539"/>
                  <a:pt x="931" y="628"/>
                </a:cubicBezTo>
                <a:cubicBezTo>
                  <a:pt x="932" y="643"/>
                  <a:pt x="936" y="658"/>
                  <a:pt x="940" y="672"/>
                </a:cubicBezTo>
                <a:cubicBezTo>
                  <a:pt x="944" y="685"/>
                  <a:pt x="966" y="689"/>
                  <a:pt x="977" y="682"/>
                </a:cubicBezTo>
                <a:cubicBezTo>
                  <a:pt x="996" y="671"/>
                  <a:pt x="998" y="652"/>
                  <a:pt x="999" y="635"/>
                </a:cubicBezTo>
                <a:cubicBezTo>
                  <a:pt x="1001" y="589"/>
                  <a:pt x="999" y="542"/>
                  <a:pt x="999" y="496"/>
                </a:cubicBezTo>
                <a:close/>
                <a:moveTo>
                  <a:pt x="235" y="498"/>
                </a:moveTo>
                <a:cubicBezTo>
                  <a:pt x="237" y="498"/>
                  <a:pt x="239" y="498"/>
                  <a:pt x="241" y="498"/>
                </a:cubicBezTo>
                <a:cubicBezTo>
                  <a:pt x="241" y="463"/>
                  <a:pt x="241" y="429"/>
                  <a:pt x="240" y="394"/>
                </a:cubicBezTo>
                <a:cubicBezTo>
                  <a:pt x="240" y="370"/>
                  <a:pt x="238" y="345"/>
                  <a:pt x="234" y="321"/>
                </a:cubicBezTo>
                <a:cubicBezTo>
                  <a:pt x="232" y="307"/>
                  <a:pt x="228" y="294"/>
                  <a:pt x="207" y="295"/>
                </a:cubicBezTo>
                <a:cubicBezTo>
                  <a:pt x="172" y="297"/>
                  <a:pt x="172" y="296"/>
                  <a:pt x="166" y="331"/>
                </a:cubicBezTo>
                <a:cubicBezTo>
                  <a:pt x="165" y="343"/>
                  <a:pt x="161" y="354"/>
                  <a:pt x="161" y="366"/>
                </a:cubicBezTo>
                <a:cubicBezTo>
                  <a:pt x="163" y="455"/>
                  <a:pt x="165" y="543"/>
                  <a:pt x="167" y="632"/>
                </a:cubicBezTo>
                <a:cubicBezTo>
                  <a:pt x="168" y="645"/>
                  <a:pt x="171" y="659"/>
                  <a:pt x="176" y="673"/>
                </a:cubicBezTo>
                <a:cubicBezTo>
                  <a:pt x="180" y="685"/>
                  <a:pt x="203" y="689"/>
                  <a:pt x="214" y="682"/>
                </a:cubicBezTo>
                <a:cubicBezTo>
                  <a:pt x="231" y="671"/>
                  <a:pt x="234" y="652"/>
                  <a:pt x="235" y="636"/>
                </a:cubicBezTo>
                <a:cubicBezTo>
                  <a:pt x="237" y="590"/>
                  <a:pt x="235" y="544"/>
                  <a:pt x="235" y="498"/>
                </a:cubicBezTo>
                <a:close/>
                <a:moveTo>
                  <a:pt x="363" y="496"/>
                </a:moveTo>
                <a:cubicBezTo>
                  <a:pt x="363" y="496"/>
                  <a:pt x="363" y="496"/>
                  <a:pt x="364" y="496"/>
                </a:cubicBezTo>
                <a:cubicBezTo>
                  <a:pt x="364" y="442"/>
                  <a:pt x="366" y="387"/>
                  <a:pt x="363" y="333"/>
                </a:cubicBezTo>
                <a:cubicBezTo>
                  <a:pt x="360" y="293"/>
                  <a:pt x="355" y="292"/>
                  <a:pt x="315" y="296"/>
                </a:cubicBezTo>
                <a:cubicBezTo>
                  <a:pt x="309" y="297"/>
                  <a:pt x="302" y="302"/>
                  <a:pt x="300" y="306"/>
                </a:cubicBezTo>
                <a:cubicBezTo>
                  <a:pt x="295" y="322"/>
                  <a:pt x="287" y="338"/>
                  <a:pt x="288" y="354"/>
                </a:cubicBezTo>
                <a:cubicBezTo>
                  <a:pt x="295" y="458"/>
                  <a:pt x="283" y="563"/>
                  <a:pt x="304" y="666"/>
                </a:cubicBezTo>
                <a:cubicBezTo>
                  <a:pt x="305" y="674"/>
                  <a:pt x="318" y="685"/>
                  <a:pt x="327" y="685"/>
                </a:cubicBezTo>
                <a:cubicBezTo>
                  <a:pt x="336" y="686"/>
                  <a:pt x="351" y="678"/>
                  <a:pt x="353" y="670"/>
                </a:cubicBezTo>
                <a:cubicBezTo>
                  <a:pt x="360" y="651"/>
                  <a:pt x="362" y="630"/>
                  <a:pt x="363" y="610"/>
                </a:cubicBezTo>
                <a:cubicBezTo>
                  <a:pt x="364" y="572"/>
                  <a:pt x="363" y="534"/>
                  <a:pt x="363" y="49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9">
            <a:extLst>
              <a:ext uri="{FF2B5EF4-FFF2-40B4-BE49-F238E27FC236}">
                <a16:creationId xmlns:a16="http://schemas.microsoft.com/office/drawing/2014/main" id="{01487E38-B2A0-4D4F-AD92-3D62710F5CE6}"/>
              </a:ext>
            </a:extLst>
          </p:cNvPr>
          <p:cNvSpPr>
            <a:spLocks noEditPoints="1"/>
          </p:cNvSpPr>
          <p:nvPr/>
        </p:nvSpPr>
        <p:spPr bwMode="auto">
          <a:xfrm>
            <a:off x="3297238" y="3519488"/>
            <a:ext cx="2205038" cy="1390650"/>
          </a:xfrm>
          <a:custGeom>
            <a:avLst/>
            <a:gdLst>
              <a:gd name="T0" fmla="*/ 685 w 1120"/>
              <a:gd name="T1" fmla="*/ 288 h 707"/>
              <a:gd name="T2" fmla="*/ 1118 w 1120"/>
              <a:gd name="T3" fmla="*/ 370 h 707"/>
              <a:gd name="T4" fmla="*/ 10 w 1120"/>
              <a:gd name="T5" fmla="*/ 689 h 707"/>
              <a:gd name="T6" fmla="*/ 4 w 1120"/>
              <a:gd name="T7" fmla="*/ 422 h 707"/>
              <a:gd name="T8" fmla="*/ 5 w 1120"/>
              <a:gd name="T9" fmla="*/ 320 h 707"/>
              <a:gd name="T10" fmla="*/ 28 w 1120"/>
              <a:gd name="T11" fmla="*/ 125 h 707"/>
              <a:gd name="T12" fmla="*/ 337 w 1120"/>
              <a:gd name="T13" fmla="*/ 159 h 707"/>
              <a:gd name="T14" fmla="*/ 612 w 1120"/>
              <a:gd name="T15" fmla="*/ 323 h 707"/>
              <a:gd name="T16" fmla="*/ 713 w 1120"/>
              <a:gd name="T17" fmla="*/ 675 h 707"/>
              <a:gd name="T18" fmla="*/ 647 w 1120"/>
              <a:gd name="T19" fmla="*/ 604 h 707"/>
              <a:gd name="T20" fmla="*/ 493 w 1120"/>
              <a:gd name="T21" fmla="*/ 602 h 707"/>
              <a:gd name="T22" fmla="*/ 428 w 1120"/>
              <a:gd name="T23" fmla="*/ 676 h 707"/>
              <a:gd name="T24" fmla="*/ 806 w 1120"/>
              <a:gd name="T25" fmla="*/ 427 h 707"/>
              <a:gd name="T26" fmla="*/ 746 w 1120"/>
              <a:gd name="T27" fmla="*/ 502 h 707"/>
              <a:gd name="T28" fmla="*/ 384 w 1120"/>
              <a:gd name="T29" fmla="*/ 426 h 707"/>
              <a:gd name="T30" fmla="*/ 325 w 1120"/>
              <a:gd name="T31" fmla="*/ 502 h 707"/>
              <a:gd name="T32" fmla="*/ 392 w 1120"/>
              <a:gd name="T33" fmla="*/ 600 h 707"/>
              <a:gd name="T34" fmla="*/ 334 w 1120"/>
              <a:gd name="T35" fmla="*/ 676 h 707"/>
              <a:gd name="T36" fmla="*/ 888 w 1120"/>
              <a:gd name="T37" fmla="*/ 502 h 707"/>
              <a:gd name="T38" fmla="*/ 831 w 1120"/>
              <a:gd name="T39" fmla="*/ 431 h 707"/>
              <a:gd name="T40" fmla="*/ 299 w 1120"/>
              <a:gd name="T41" fmla="*/ 430 h 707"/>
              <a:gd name="T42" fmla="*/ 242 w 1120"/>
              <a:gd name="T43" fmla="*/ 502 h 707"/>
              <a:gd name="T44" fmla="*/ 808 w 1120"/>
              <a:gd name="T45" fmla="*/ 668 h 707"/>
              <a:gd name="T46" fmla="*/ 749 w 1120"/>
              <a:gd name="T47" fmla="*/ 604 h 707"/>
              <a:gd name="T48" fmla="*/ 305 w 1120"/>
              <a:gd name="T49" fmla="*/ 606 h 707"/>
              <a:gd name="T50" fmla="*/ 249 w 1120"/>
              <a:gd name="T51" fmla="*/ 676 h 707"/>
              <a:gd name="T52" fmla="*/ 893 w 1120"/>
              <a:gd name="T53" fmla="*/ 597 h 707"/>
              <a:gd name="T54" fmla="*/ 837 w 1120"/>
              <a:gd name="T55" fmla="*/ 665 h 707"/>
              <a:gd name="T56" fmla="*/ 224 w 1120"/>
              <a:gd name="T57" fmla="*/ 602 h 707"/>
              <a:gd name="T58" fmla="*/ 177 w 1120"/>
              <a:gd name="T59" fmla="*/ 676 h 707"/>
              <a:gd name="T60" fmla="*/ 217 w 1120"/>
              <a:gd name="T61" fmla="*/ 434 h 707"/>
              <a:gd name="T62" fmla="*/ 169 w 1120"/>
              <a:gd name="T63" fmla="*/ 502 h 707"/>
              <a:gd name="T64" fmla="*/ 961 w 1120"/>
              <a:gd name="T65" fmla="*/ 434 h 707"/>
              <a:gd name="T66" fmla="*/ 913 w 1120"/>
              <a:gd name="T67" fmla="*/ 502 h 707"/>
              <a:gd name="T68" fmla="*/ 964 w 1120"/>
              <a:gd name="T69" fmla="*/ 597 h 707"/>
              <a:gd name="T70" fmla="*/ 917 w 1120"/>
              <a:gd name="T71" fmla="*/ 657 h 707"/>
              <a:gd name="T72" fmla="*/ 145 w 1120"/>
              <a:gd name="T73" fmla="*/ 602 h 707"/>
              <a:gd name="T74" fmla="*/ 105 w 1120"/>
              <a:gd name="T75" fmla="*/ 676 h 707"/>
              <a:gd name="T76" fmla="*/ 319 w 1120"/>
              <a:gd name="T77" fmla="*/ 314 h 707"/>
              <a:gd name="T78" fmla="*/ 278 w 1120"/>
              <a:gd name="T79" fmla="*/ 249 h 707"/>
              <a:gd name="T80" fmla="*/ 1028 w 1120"/>
              <a:gd name="T81" fmla="*/ 444 h 707"/>
              <a:gd name="T82" fmla="*/ 986 w 1120"/>
              <a:gd name="T83" fmla="*/ 502 h 707"/>
              <a:gd name="T84" fmla="*/ 142 w 1120"/>
              <a:gd name="T85" fmla="*/ 440 h 707"/>
              <a:gd name="T86" fmla="*/ 101 w 1120"/>
              <a:gd name="T87" fmla="*/ 502 h 707"/>
              <a:gd name="T88" fmla="*/ 76 w 1120"/>
              <a:gd name="T89" fmla="*/ 604 h 707"/>
              <a:gd name="T90" fmla="*/ 41 w 1120"/>
              <a:gd name="T91" fmla="*/ 676 h 707"/>
              <a:gd name="T92" fmla="*/ 240 w 1120"/>
              <a:gd name="T93" fmla="*/ 266 h 707"/>
              <a:gd name="T94" fmla="*/ 200 w 1120"/>
              <a:gd name="T95" fmla="*/ 329 h 707"/>
              <a:gd name="T96" fmla="*/ 1036 w 1120"/>
              <a:gd name="T97" fmla="*/ 595 h 707"/>
              <a:gd name="T98" fmla="*/ 995 w 1120"/>
              <a:gd name="T99" fmla="*/ 648 h 707"/>
              <a:gd name="T100" fmla="*/ 76 w 1120"/>
              <a:gd name="T101" fmla="*/ 445 h 707"/>
              <a:gd name="T102" fmla="*/ 41 w 1120"/>
              <a:gd name="T103" fmla="*/ 503 h 707"/>
              <a:gd name="T104" fmla="*/ 1088 w 1120"/>
              <a:gd name="T105" fmla="*/ 446 h 707"/>
              <a:gd name="T106" fmla="*/ 1053 w 1120"/>
              <a:gd name="T107" fmla="*/ 502 h 707"/>
              <a:gd name="T108" fmla="*/ 176 w 1120"/>
              <a:gd name="T109" fmla="*/ 277 h 707"/>
              <a:gd name="T110" fmla="*/ 140 w 1120"/>
              <a:gd name="T111" fmla="*/ 340 h 707"/>
              <a:gd name="T112" fmla="*/ 93 w 1120"/>
              <a:gd name="T113" fmla="*/ 357 h 707"/>
              <a:gd name="T114" fmla="*/ 105 w 1120"/>
              <a:gd name="T115" fmla="*/ 280 h 707"/>
              <a:gd name="T116" fmla="*/ 1099 w 1120"/>
              <a:gd name="T117" fmla="*/ 635 h 707"/>
              <a:gd name="T118" fmla="*/ 1066 w 1120"/>
              <a:gd name="T119" fmla="*/ 594 h 707"/>
              <a:gd name="T120" fmla="*/ 43 w 1120"/>
              <a:gd name="T121" fmla="*/ 366 h 707"/>
              <a:gd name="T122" fmla="*/ 59 w 1120"/>
              <a:gd name="T123" fmla="*/ 301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20" h="707">
                <a:moveTo>
                  <a:pt x="632" y="323"/>
                </a:moveTo>
                <a:cubicBezTo>
                  <a:pt x="633" y="311"/>
                  <a:pt x="634" y="300"/>
                  <a:pt x="634" y="288"/>
                </a:cubicBezTo>
                <a:cubicBezTo>
                  <a:pt x="652" y="288"/>
                  <a:pt x="668" y="287"/>
                  <a:pt x="685" y="288"/>
                </a:cubicBezTo>
                <a:cubicBezTo>
                  <a:pt x="791" y="293"/>
                  <a:pt x="898" y="290"/>
                  <a:pt x="1003" y="315"/>
                </a:cubicBezTo>
                <a:cubicBezTo>
                  <a:pt x="1035" y="323"/>
                  <a:pt x="1066" y="335"/>
                  <a:pt x="1098" y="344"/>
                </a:cubicBezTo>
                <a:cubicBezTo>
                  <a:pt x="1113" y="348"/>
                  <a:pt x="1118" y="355"/>
                  <a:pt x="1118" y="370"/>
                </a:cubicBezTo>
                <a:cubicBezTo>
                  <a:pt x="1117" y="422"/>
                  <a:pt x="1115" y="475"/>
                  <a:pt x="1118" y="526"/>
                </a:cubicBezTo>
                <a:cubicBezTo>
                  <a:pt x="1120" y="567"/>
                  <a:pt x="1113" y="606"/>
                  <a:pt x="1118" y="646"/>
                </a:cubicBezTo>
                <a:cubicBezTo>
                  <a:pt x="749" y="707"/>
                  <a:pt x="380" y="698"/>
                  <a:pt x="10" y="689"/>
                </a:cubicBezTo>
                <a:cubicBezTo>
                  <a:pt x="10" y="679"/>
                  <a:pt x="10" y="672"/>
                  <a:pt x="10" y="665"/>
                </a:cubicBezTo>
                <a:cubicBezTo>
                  <a:pt x="10" y="594"/>
                  <a:pt x="10" y="523"/>
                  <a:pt x="10" y="453"/>
                </a:cubicBezTo>
                <a:cubicBezTo>
                  <a:pt x="9" y="443"/>
                  <a:pt x="6" y="432"/>
                  <a:pt x="4" y="422"/>
                </a:cubicBezTo>
                <a:cubicBezTo>
                  <a:pt x="4" y="419"/>
                  <a:pt x="3" y="416"/>
                  <a:pt x="3" y="413"/>
                </a:cubicBezTo>
                <a:cubicBezTo>
                  <a:pt x="5" y="388"/>
                  <a:pt x="8" y="363"/>
                  <a:pt x="9" y="338"/>
                </a:cubicBezTo>
                <a:cubicBezTo>
                  <a:pt x="10" y="332"/>
                  <a:pt x="6" y="326"/>
                  <a:pt x="5" y="320"/>
                </a:cubicBezTo>
                <a:cubicBezTo>
                  <a:pt x="4" y="315"/>
                  <a:pt x="0" y="310"/>
                  <a:pt x="2" y="307"/>
                </a:cubicBezTo>
                <a:cubicBezTo>
                  <a:pt x="19" y="263"/>
                  <a:pt x="7" y="217"/>
                  <a:pt x="9" y="173"/>
                </a:cubicBezTo>
                <a:cubicBezTo>
                  <a:pt x="10" y="154"/>
                  <a:pt x="14" y="139"/>
                  <a:pt x="28" y="125"/>
                </a:cubicBezTo>
                <a:cubicBezTo>
                  <a:pt x="93" y="58"/>
                  <a:pt x="174" y="22"/>
                  <a:pt x="264" y="3"/>
                </a:cubicBezTo>
                <a:cubicBezTo>
                  <a:pt x="277" y="0"/>
                  <a:pt x="282" y="6"/>
                  <a:pt x="287" y="18"/>
                </a:cubicBezTo>
                <a:cubicBezTo>
                  <a:pt x="302" y="65"/>
                  <a:pt x="315" y="115"/>
                  <a:pt x="337" y="159"/>
                </a:cubicBezTo>
                <a:cubicBezTo>
                  <a:pt x="363" y="208"/>
                  <a:pt x="382" y="259"/>
                  <a:pt x="401" y="311"/>
                </a:cubicBezTo>
                <a:cubicBezTo>
                  <a:pt x="403" y="315"/>
                  <a:pt x="409" y="318"/>
                  <a:pt x="413" y="318"/>
                </a:cubicBezTo>
                <a:cubicBezTo>
                  <a:pt x="479" y="320"/>
                  <a:pt x="546" y="321"/>
                  <a:pt x="612" y="323"/>
                </a:cubicBezTo>
                <a:cubicBezTo>
                  <a:pt x="618" y="323"/>
                  <a:pt x="625" y="323"/>
                  <a:pt x="632" y="323"/>
                </a:cubicBezTo>
                <a:close/>
                <a:moveTo>
                  <a:pt x="647" y="675"/>
                </a:moveTo>
                <a:cubicBezTo>
                  <a:pt x="670" y="675"/>
                  <a:pt x="691" y="675"/>
                  <a:pt x="713" y="675"/>
                </a:cubicBezTo>
                <a:cubicBezTo>
                  <a:pt x="713" y="650"/>
                  <a:pt x="713" y="628"/>
                  <a:pt x="713" y="605"/>
                </a:cubicBezTo>
                <a:cubicBezTo>
                  <a:pt x="713" y="588"/>
                  <a:pt x="701" y="577"/>
                  <a:pt x="682" y="576"/>
                </a:cubicBezTo>
                <a:cubicBezTo>
                  <a:pt x="663" y="575"/>
                  <a:pt x="648" y="586"/>
                  <a:pt x="647" y="604"/>
                </a:cubicBezTo>
                <a:cubicBezTo>
                  <a:pt x="646" y="627"/>
                  <a:pt x="647" y="650"/>
                  <a:pt x="647" y="675"/>
                </a:cubicBezTo>
                <a:close/>
                <a:moveTo>
                  <a:pt x="493" y="676"/>
                </a:moveTo>
                <a:cubicBezTo>
                  <a:pt x="493" y="649"/>
                  <a:pt x="494" y="626"/>
                  <a:pt x="493" y="602"/>
                </a:cubicBezTo>
                <a:cubicBezTo>
                  <a:pt x="493" y="587"/>
                  <a:pt x="478" y="575"/>
                  <a:pt x="461" y="576"/>
                </a:cubicBezTo>
                <a:cubicBezTo>
                  <a:pt x="446" y="577"/>
                  <a:pt x="430" y="581"/>
                  <a:pt x="429" y="599"/>
                </a:cubicBezTo>
                <a:cubicBezTo>
                  <a:pt x="427" y="624"/>
                  <a:pt x="428" y="650"/>
                  <a:pt x="428" y="676"/>
                </a:cubicBezTo>
                <a:cubicBezTo>
                  <a:pt x="451" y="676"/>
                  <a:pt x="471" y="676"/>
                  <a:pt x="493" y="676"/>
                </a:cubicBezTo>
                <a:close/>
                <a:moveTo>
                  <a:pt x="806" y="502"/>
                </a:moveTo>
                <a:cubicBezTo>
                  <a:pt x="806" y="476"/>
                  <a:pt x="806" y="452"/>
                  <a:pt x="806" y="427"/>
                </a:cubicBezTo>
                <a:cubicBezTo>
                  <a:pt x="806" y="409"/>
                  <a:pt x="794" y="401"/>
                  <a:pt x="778" y="400"/>
                </a:cubicBezTo>
                <a:cubicBezTo>
                  <a:pt x="761" y="399"/>
                  <a:pt x="748" y="407"/>
                  <a:pt x="747" y="424"/>
                </a:cubicBezTo>
                <a:cubicBezTo>
                  <a:pt x="745" y="449"/>
                  <a:pt x="746" y="475"/>
                  <a:pt x="746" y="502"/>
                </a:cubicBezTo>
                <a:cubicBezTo>
                  <a:pt x="766" y="502"/>
                  <a:pt x="784" y="502"/>
                  <a:pt x="806" y="502"/>
                </a:cubicBezTo>
                <a:close/>
                <a:moveTo>
                  <a:pt x="384" y="502"/>
                </a:moveTo>
                <a:cubicBezTo>
                  <a:pt x="384" y="475"/>
                  <a:pt x="385" y="451"/>
                  <a:pt x="384" y="426"/>
                </a:cubicBezTo>
                <a:cubicBezTo>
                  <a:pt x="383" y="410"/>
                  <a:pt x="371" y="401"/>
                  <a:pt x="356" y="400"/>
                </a:cubicBezTo>
                <a:cubicBezTo>
                  <a:pt x="342" y="399"/>
                  <a:pt x="327" y="404"/>
                  <a:pt x="326" y="419"/>
                </a:cubicBezTo>
                <a:cubicBezTo>
                  <a:pt x="323" y="447"/>
                  <a:pt x="325" y="475"/>
                  <a:pt x="325" y="502"/>
                </a:cubicBezTo>
                <a:cubicBezTo>
                  <a:pt x="345" y="502"/>
                  <a:pt x="363" y="502"/>
                  <a:pt x="384" y="502"/>
                </a:cubicBezTo>
                <a:close/>
                <a:moveTo>
                  <a:pt x="393" y="676"/>
                </a:moveTo>
                <a:cubicBezTo>
                  <a:pt x="393" y="649"/>
                  <a:pt x="393" y="625"/>
                  <a:pt x="392" y="600"/>
                </a:cubicBezTo>
                <a:cubicBezTo>
                  <a:pt x="392" y="585"/>
                  <a:pt x="380" y="578"/>
                  <a:pt x="365" y="576"/>
                </a:cubicBezTo>
                <a:cubicBezTo>
                  <a:pt x="351" y="575"/>
                  <a:pt x="336" y="581"/>
                  <a:pt x="334" y="595"/>
                </a:cubicBezTo>
                <a:cubicBezTo>
                  <a:pt x="332" y="622"/>
                  <a:pt x="334" y="649"/>
                  <a:pt x="334" y="676"/>
                </a:cubicBezTo>
                <a:cubicBezTo>
                  <a:pt x="354" y="676"/>
                  <a:pt x="372" y="676"/>
                  <a:pt x="393" y="676"/>
                </a:cubicBezTo>
                <a:close/>
                <a:moveTo>
                  <a:pt x="831" y="502"/>
                </a:moveTo>
                <a:cubicBezTo>
                  <a:pt x="852" y="502"/>
                  <a:pt x="869" y="502"/>
                  <a:pt x="888" y="502"/>
                </a:cubicBezTo>
                <a:cubicBezTo>
                  <a:pt x="888" y="477"/>
                  <a:pt x="888" y="454"/>
                  <a:pt x="888" y="431"/>
                </a:cubicBezTo>
                <a:cubicBezTo>
                  <a:pt x="887" y="414"/>
                  <a:pt x="875" y="406"/>
                  <a:pt x="860" y="405"/>
                </a:cubicBezTo>
                <a:cubicBezTo>
                  <a:pt x="844" y="404"/>
                  <a:pt x="832" y="415"/>
                  <a:pt x="831" y="431"/>
                </a:cubicBezTo>
                <a:cubicBezTo>
                  <a:pt x="831" y="454"/>
                  <a:pt x="831" y="478"/>
                  <a:pt x="831" y="502"/>
                </a:cubicBezTo>
                <a:close/>
                <a:moveTo>
                  <a:pt x="299" y="502"/>
                </a:moveTo>
                <a:cubicBezTo>
                  <a:pt x="299" y="477"/>
                  <a:pt x="300" y="453"/>
                  <a:pt x="299" y="430"/>
                </a:cubicBezTo>
                <a:cubicBezTo>
                  <a:pt x="298" y="414"/>
                  <a:pt x="287" y="406"/>
                  <a:pt x="272" y="406"/>
                </a:cubicBezTo>
                <a:cubicBezTo>
                  <a:pt x="256" y="405"/>
                  <a:pt x="244" y="413"/>
                  <a:pt x="243" y="429"/>
                </a:cubicBezTo>
                <a:cubicBezTo>
                  <a:pt x="241" y="453"/>
                  <a:pt x="242" y="477"/>
                  <a:pt x="242" y="502"/>
                </a:cubicBezTo>
                <a:cubicBezTo>
                  <a:pt x="262" y="502"/>
                  <a:pt x="279" y="502"/>
                  <a:pt x="299" y="502"/>
                </a:cubicBezTo>
                <a:close/>
                <a:moveTo>
                  <a:pt x="749" y="672"/>
                </a:moveTo>
                <a:cubicBezTo>
                  <a:pt x="770" y="671"/>
                  <a:pt x="788" y="669"/>
                  <a:pt x="808" y="668"/>
                </a:cubicBezTo>
                <a:cubicBezTo>
                  <a:pt x="808" y="644"/>
                  <a:pt x="809" y="622"/>
                  <a:pt x="808" y="601"/>
                </a:cubicBezTo>
                <a:cubicBezTo>
                  <a:pt x="806" y="583"/>
                  <a:pt x="793" y="575"/>
                  <a:pt x="777" y="576"/>
                </a:cubicBezTo>
                <a:cubicBezTo>
                  <a:pt x="761" y="577"/>
                  <a:pt x="749" y="585"/>
                  <a:pt x="749" y="604"/>
                </a:cubicBezTo>
                <a:cubicBezTo>
                  <a:pt x="749" y="625"/>
                  <a:pt x="749" y="647"/>
                  <a:pt x="749" y="672"/>
                </a:cubicBezTo>
                <a:close/>
                <a:moveTo>
                  <a:pt x="305" y="676"/>
                </a:moveTo>
                <a:cubicBezTo>
                  <a:pt x="305" y="651"/>
                  <a:pt x="305" y="628"/>
                  <a:pt x="305" y="606"/>
                </a:cubicBezTo>
                <a:cubicBezTo>
                  <a:pt x="304" y="588"/>
                  <a:pt x="293" y="581"/>
                  <a:pt x="277" y="580"/>
                </a:cubicBezTo>
                <a:cubicBezTo>
                  <a:pt x="263" y="579"/>
                  <a:pt x="250" y="585"/>
                  <a:pt x="249" y="600"/>
                </a:cubicBezTo>
                <a:cubicBezTo>
                  <a:pt x="247" y="625"/>
                  <a:pt x="249" y="650"/>
                  <a:pt x="249" y="676"/>
                </a:cubicBezTo>
                <a:cubicBezTo>
                  <a:pt x="268" y="676"/>
                  <a:pt x="285" y="676"/>
                  <a:pt x="305" y="676"/>
                </a:cubicBezTo>
                <a:close/>
                <a:moveTo>
                  <a:pt x="893" y="660"/>
                </a:moveTo>
                <a:cubicBezTo>
                  <a:pt x="893" y="638"/>
                  <a:pt x="893" y="617"/>
                  <a:pt x="893" y="597"/>
                </a:cubicBezTo>
                <a:cubicBezTo>
                  <a:pt x="892" y="580"/>
                  <a:pt x="880" y="574"/>
                  <a:pt x="866" y="573"/>
                </a:cubicBezTo>
                <a:cubicBezTo>
                  <a:pt x="852" y="572"/>
                  <a:pt x="838" y="578"/>
                  <a:pt x="837" y="594"/>
                </a:cubicBezTo>
                <a:cubicBezTo>
                  <a:pt x="835" y="617"/>
                  <a:pt x="837" y="640"/>
                  <a:pt x="837" y="665"/>
                </a:cubicBezTo>
                <a:cubicBezTo>
                  <a:pt x="857" y="663"/>
                  <a:pt x="874" y="662"/>
                  <a:pt x="893" y="660"/>
                </a:cubicBezTo>
                <a:close/>
                <a:moveTo>
                  <a:pt x="225" y="676"/>
                </a:moveTo>
                <a:cubicBezTo>
                  <a:pt x="225" y="650"/>
                  <a:pt x="226" y="626"/>
                  <a:pt x="224" y="602"/>
                </a:cubicBezTo>
                <a:cubicBezTo>
                  <a:pt x="223" y="594"/>
                  <a:pt x="209" y="584"/>
                  <a:pt x="200" y="583"/>
                </a:cubicBezTo>
                <a:cubicBezTo>
                  <a:pt x="193" y="583"/>
                  <a:pt x="178" y="593"/>
                  <a:pt x="178" y="599"/>
                </a:cubicBezTo>
                <a:cubicBezTo>
                  <a:pt x="175" y="625"/>
                  <a:pt x="177" y="650"/>
                  <a:pt x="177" y="676"/>
                </a:cubicBezTo>
                <a:cubicBezTo>
                  <a:pt x="194" y="676"/>
                  <a:pt x="208" y="676"/>
                  <a:pt x="225" y="676"/>
                </a:cubicBezTo>
                <a:close/>
                <a:moveTo>
                  <a:pt x="217" y="502"/>
                </a:moveTo>
                <a:cubicBezTo>
                  <a:pt x="217" y="478"/>
                  <a:pt x="218" y="456"/>
                  <a:pt x="217" y="434"/>
                </a:cubicBezTo>
                <a:cubicBezTo>
                  <a:pt x="216" y="419"/>
                  <a:pt x="205" y="411"/>
                  <a:pt x="193" y="413"/>
                </a:cubicBezTo>
                <a:cubicBezTo>
                  <a:pt x="184" y="415"/>
                  <a:pt x="171" y="425"/>
                  <a:pt x="170" y="433"/>
                </a:cubicBezTo>
                <a:cubicBezTo>
                  <a:pt x="167" y="455"/>
                  <a:pt x="169" y="479"/>
                  <a:pt x="169" y="502"/>
                </a:cubicBezTo>
                <a:cubicBezTo>
                  <a:pt x="185" y="502"/>
                  <a:pt x="200" y="502"/>
                  <a:pt x="217" y="502"/>
                </a:cubicBezTo>
                <a:close/>
                <a:moveTo>
                  <a:pt x="961" y="502"/>
                </a:moveTo>
                <a:cubicBezTo>
                  <a:pt x="961" y="478"/>
                  <a:pt x="962" y="456"/>
                  <a:pt x="961" y="434"/>
                </a:cubicBezTo>
                <a:cubicBezTo>
                  <a:pt x="960" y="419"/>
                  <a:pt x="949" y="411"/>
                  <a:pt x="937" y="413"/>
                </a:cubicBezTo>
                <a:cubicBezTo>
                  <a:pt x="928" y="415"/>
                  <a:pt x="915" y="425"/>
                  <a:pt x="914" y="433"/>
                </a:cubicBezTo>
                <a:cubicBezTo>
                  <a:pt x="911" y="455"/>
                  <a:pt x="913" y="479"/>
                  <a:pt x="913" y="502"/>
                </a:cubicBezTo>
                <a:cubicBezTo>
                  <a:pt x="930" y="502"/>
                  <a:pt x="944" y="502"/>
                  <a:pt x="961" y="502"/>
                </a:cubicBezTo>
                <a:close/>
                <a:moveTo>
                  <a:pt x="965" y="653"/>
                </a:moveTo>
                <a:cubicBezTo>
                  <a:pt x="965" y="632"/>
                  <a:pt x="968" y="614"/>
                  <a:pt x="964" y="597"/>
                </a:cubicBezTo>
                <a:cubicBezTo>
                  <a:pt x="963" y="588"/>
                  <a:pt x="951" y="577"/>
                  <a:pt x="943" y="576"/>
                </a:cubicBezTo>
                <a:cubicBezTo>
                  <a:pt x="935" y="576"/>
                  <a:pt x="919" y="585"/>
                  <a:pt x="918" y="592"/>
                </a:cubicBezTo>
                <a:cubicBezTo>
                  <a:pt x="915" y="613"/>
                  <a:pt x="917" y="635"/>
                  <a:pt x="917" y="657"/>
                </a:cubicBezTo>
                <a:cubicBezTo>
                  <a:pt x="934" y="656"/>
                  <a:pt x="949" y="655"/>
                  <a:pt x="965" y="653"/>
                </a:cubicBezTo>
                <a:close/>
                <a:moveTo>
                  <a:pt x="146" y="676"/>
                </a:moveTo>
                <a:cubicBezTo>
                  <a:pt x="146" y="649"/>
                  <a:pt x="147" y="625"/>
                  <a:pt x="145" y="602"/>
                </a:cubicBezTo>
                <a:cubicBezTo>
                  <a:pt x="144" y="594"/>
                  <a:pt x="132" y="587"/>
                  <a:pt x="126" y="580"/>
                </a:cubicBezTo>
                <a:cubicBezTo>
                  <a:pt x="119" y="587"/>
                  <a:pt x="106" y="593"/>
                  <a:pt x="106" y="601"/>
                </a:cubicBezTo>
                <a:cubicBezTo>
                  <a:pt x="103" y="625"/>
                  <a:pt x="105" y="650"/>
                  <a:pt x="105" y="676"/>
                </a:cubicBezTo>
                <a:cubicBezTo>
                  <a:pt x="119" y="676"/>
                  <a:pt x="132" y="676"/>
                  <a:pt x="146" y="676"/>
                </a:cubicBezTo>
                <a:close/>
                <a:moveTo>
                  <a:pt x="277" y="319"/>
                </a:moveTo>
                <a:cubicBezTo>
                  <a:pt x="292" y="317"/>
                  <a:pt x="305" y="315"/>
                  <a:pt x="319" y="314"/>
                </a:cubicBezTo>
                <a:cubicBezTo>
                  <a:pt x="319" y="291"/>
                  <a:pt x="321" y="269"/>
                  <a:pt x="318" y="248"/>
                </a:cubicBezTo>
                <a:cubicBezTo>
                  <a:pt x="317" y="241"/>
                  <a:pt x="304" y="232"/>
                  <a:pt x="296" y="231"/>
                </a:cubicBezTo>
                <a:cubicBezTo>
                  <a:pt x="290" y="231"/>
                  <a:pt x="279" y="242"/>
                  <a:pt x="278" y="249"/>
                </a:cubicBezTo>
                <a:cubicBezTo>
                  <a:pt x="276" y="271"/>
                  <a:pt x="277" y="294"/>
                  <a:pt x="277" y="319"/>
                </a:cubicBezTo>
                <a:close/>
                <a:moveTo>
                  <a:pt x="1029" y="502"/>
                </a:moveTo>
                <a:cubicBezTo>
                  <a:pt x="1029" y="482"/>
                  <a:pt x="1031" y="462"/>
                  <a:pt x="1028" y="444"/>
                </a:cubicBezTo>
                <a:cubicBezTo>
                  <a:pt x="1027" y="436"/>
                  <a:pt x="1017" y="425"/>
                  <a:pt x="1009" y="423"/>
                </a:cubicBezTo>
                <a:cubicBezTo>
                  <a:pt x="997" y="420"/>
                  <a:pt x="987" y="429"/>
                  <a:pt x="986" y="442"/>
                </a:cubicBezTo>
                <a:cubicBezTo>
                  <a:pt x="985" y="462"/>
                  <a:pt x="986" y="481"/>
                  <a:pt x="986" y="502"/>
                </a:cubicBezTo>
                <a:cubicBezTo>
                  <a:pt x="1001" y="502"/>
                  <a:pt x="1013" y="502"/>
                  <a:pt x="1029" y="502"/>
                </a:cubicBezTo>
                <a:close/>
                <a:moveTo>
                  <a:pt x="143" y="502"/>
                </a:moveTo>
                <a:cubicBezTo>
                  <a:pt x="143" y="481"/>
                  <a:pt x="145" y="460"/>
                  <a:pt x="142" y="440"/>
                </a:cubicBezTo>
                <a:cubicBezTo>
                  <a:pt x="142" y="433"/>
                  <a:pt x="130" y="424"/>
                  <a:pt x="123" y="423"/>
                </a:cubicBezTo>
                <a:cubicBezTo>
                  <a:pt x="116" y="423"/>
                  <a:pt x="103" y="433"/>
                  <a:pt x="102" y="440"/>
                </a:cubicBezTo>
                <a:cubicBezTo>
                  <a:pt x="100" y="460"/>
                  <a:pt x="101" y="481"/>
                  <a:pt x="101" y="502"/>
                </a:cubicBezTo>
                <a:cubicBezTo>
                  <a:pt x="117" y="502"/>
                  <a:pt x="129" y="502"/>
                  <a:pt x="143" y="502"/>
                </a:cubicBezTo>
                <a:close/>
                <a:moveTo>
                  <a:pt x="77" y="676"/>
                </a:moveTo>
                <a:cubicBezTo>
                  <a:pt x="77" y="650"/>
                  <a:pt x="78" y="627"/>
                  <a:pt x="76" y="604"/>
                </a:cubicBezTo>
                <a:cubicBezTo>
                  <a:pt x="75" y="597"/>
                  <a:pt x="64" y="590"/>
                  <a:pt x="58" y="584"/>
                </a:cubicBezTo>
                <a:cubicBezTo>
                  <a:pt x="53" y="590"/>
                  <a:pt x="43" y="596"/>
                  <a:pt x="42" y="603"/>
                </a:cubicBezTo>
                <a:cubicBezTo>
                  <a:pt x="40" y="627"/>
                  <a:pt x="41" y="651"/>
                  <a:pt x="41" y="676"/>
                </a:cubicBezTo>
                <a:cubicBezTo>
                  <a:pt x="53" y="676"/>
                  <a:pt x="64" y="676"/>
                  <a:pt x="77" y="676"/>
                </a:cubicBezTo>
                <a:close/>
                <a:moveTo>
                  <a:pt x="241" y="323"/>
                </a:moveTo>
                <a:cubicBezTo>
                  <a:pt x="241" y="303"/>
                  <a:pt x="243" y="285"/>
                  <a:pt x="240" y="266"/>
                </a:cubicBezTo>
                <a:cubicBezTo>
                  <a:pt x="239" y="259"/>
                  <a:pt x="228" y="248"/>
                  <a:pt x="220" y="246"/>
                </a:cubicBezTo>
                <a:cubicBezTo>
                  <a:pt x="209" y="244"/>
                  <a:pt x="201" y="253"/>
                  <a:pt x="201" y="266"/>
                </a:cubicBezTo>
                <a:cubicBezTo>
                  <a:pt x="200" y="286"/>
                  <a:pt x="200" y="307"/>
                  <a:pt x="200" y="329"/>
                </a:cubicBezTo>
                <a:cubicBezTo>
                  <a:pt x="215" y="327"/>
                  <a:pt x="227" y="325"/>
                  <a:pt x="241" y="323"/>
                </a:cubicBezTo>
                <a:close/>
                <a:moveTo>
                  <a:pt x="1037" y="643"/>
                </a:moveTo>
                <a:cubicBezTo>
                  <a:pt x="1037" y="625"/>
                  <a:pt x="1039" y="610"/>
                  <a:pt x="1036" y="595"/>
                </a:cubicBezTo>
                <a:cubicBezTo>
                  <a:pt x="1034" y="587"/>
                  <a:pt x="1023" y="575"/>
                  <a:pt x="1016" y="575"/>
                </a:cubicBezTo>
                <a:cubicBezTo>
                  <a:pt x="1009" y="575"/>
                  <a:pt x="997" y="586"/>
                  <a:pt x="996" y="594"/>
                </a:cubicBezTo>
                <a:cubicBezTo>
                  <a:pt x="992" y="611"/>
                  <a:pt x="995" y="629"/>
                  <a:pt x="995" y="648"/>
                </a:cubicBezTo>
                <a:cubicBezTo>
                  <a:pt x="1010" y="646"/>
                  <a:pt x="1022" y="645"/>
                  <a:pt x="1037" y="643"/>
                </a:cubicBezTo>
                <a:close/>
                <a:moveTo>
                  <a:pt x="76" y="503"/>
                </a:moveTo>
                <a:cubicBezTo>
                  <a:pt x="76" y="482"/>
                  <a:pt x="78" y="463"/>
                  <a:pt x="76" y="445"/>
                </a:cubicBezTo>
                <a:cubicBezTo>
                  <a:pt x="75" y="439"/>
                  <a:pt x="65" y="430"/>
                  <a:pt x="58" y="429"/>
                </a:cubicBezTo>
                <a:cubicBezTo>
                  <a:pt x="53" y="428"/>
                  <a:pt x="43" y="439"/>
                  <a:pt x="42" y="445"/>
                </a:cubicBezTo>
                <a:cubicBezTo>
                  <a:pt x="40" y="464"/>
                  <a:pt x="41" y="483"/>
                  <a:pt x="41" y="503"/>
                </a:cubicBezTo>
                <a:cubicBezTo>
                  <a:pt x="54" y="503"/>
                  <a:pt x="64" y="503"/>
                  <a:pt x="76" y="503"/>
                </a:cubicBezTo>
                <a:close/>
                <a:moveTo>
                  <a:pt x="1089" y="502"/>
                </a:moveTo>
                <a:cubicBezTo>
                  <a:pt x="1089" y="483"/>
                  <a:pt x="1090" y="464"/>
                  <a:pt x="1088" y="446"/>
                </a:cubicBezTo>
                <a:cubicBezTo>
                  <a:pt x="1087" y="439"/>
                  <a:pt x="1077" y="434"/>
                  <a:pt x="1071" y="428"/>
                </a:cubicBezTo>
                <a:cubicBezTo>
                  <a:pt x="1065" y="434"/>
                  <a:pt x="1055" y="440"/>
                  <a:pt x="1054" y="447"/>
                </a:cubicBezTo>
                <a:cubicBezTo>
                  <a:pt x="1052" y="465"/>
                  <a:pt x="1053" y="483"/>
                  <a:pt x="1053" y="502"/>
                </a:cubicBezTo>
                <a:cubicBezTo>
                  <a:pt x="1066" y="502"/>
                  <a:pt x="1076" y="502"/>
                  <a:pt x="1089" y="502"/>
                </a:cubicBezTo>
                <a:close/>
                <a:moveTo>
                  <a:pt x="177" y="334"/>
                </a:moveTo>
                <a:cubicBezTo>
                  <a:pt x="177" y="315"/>
                  <a:pt x="178" y="296"/>
                  <a:pt x="176" y="277"/>
                </a:cubicBezTo>
                <a:cubicBezTo>
                  <a:pt x="175" y="272"/>
                  <a:pt x="164" y="264"/>
                  <a:pt x="158" y="264"/>
                </a:cubicBezTo>
                <a:cubicBezTo>
                  <a:pt x="152" y="264"/>
                  <a:pt x="142" y="273"/>
                  <a:pt x="141" y="278"/>
                </a:cubicBezTo>
                <a:cubicBezTo>
                  <a:pt x="139" y="298"/>
                  <a:pt x="140" y="319"/>
                  <a:pt x="140" y="340"/>
                </a:cubicBezTo>
                <a:cubicBezTo>
                  <a:pt x="154" y="338"/>
                  <a:pt x="164" y="336"/>
                  <a:pt x="177" y="334"/>
                </a:cubicBezTo>
                <a:close/>
                <a:moveTo>
                  <a:pt x="87" y="351"/>
                </a:moveTo>
                <a:cubicBezTo>
                  <a:pt x="89" y="353"/>
                  <a:pt x="91" y="355"/>
                  <a:pt x="93" y="357"/>
                </a:cubicBezTo>
                <a:cubicBezTo>
                  <a:pt x="102" y="350"/>
                  <a:pt x="115" y="344"/>
                  <a:pt x="120" y="335"/>
                </a:cubicBezTo>
                <a:cubicBezTo>
                  <a:pt x="125" y="325"/>
                  <a:pt x="123" y="311"/>
                  <a:pt x="120" y="300"/>
                </a:cubicBezTo>
                <a:cubicBezTo>
                  <a:pt x="118" y="292"/>
                  <a:pt x="110" y="287"/>
                  <a:pt x="105" y="280"/>
                </a:cubicBezTo>
                <a:cubicBezTo>
                  <a:pt x="99" y="286"/>
                  <a:pt x="88" y="292"/>
                  <a:pt x="87" y="298"/>
                </a:cubicBezTo>
                <a:cubicBezTo>
                  <a:pt x="85" y="316"/>
                  <a:pt x="87" y="334"/>
                  <a:pt x="87" y="351"/>
                </a:cubicBezTo>
                <a:close/>
                <a:moveTo>
                  <a:pt x="1099" y="635"/>
                </a:moveTo>
                <a:cubicBezTo>
                  <a:pt x="1099" y="620"/>
                  <a:pt x="1101" y="606"/>
                  <a:pt x="1098" y="593"/>
                </a:cubicBezTo>
                <a:cubicBezTo>
                  <a:pt x="1097" y="586"/>
                  <a:pt x="1087" y="582"/>
                  <a:pt x="1081" y="576"/>
                </a:cubicBezTo>
                <a:cubicBezTo>
                  <a:pt x="1076" y="582"/>
                  <a:pt x="1067" y="587"/>
                  <a:pt x="1066" y="594"/>
                </a:cubicBezTo>
                <a:cubicBezTo>
                  <a:pt x="1063" y="609"/>
                  <a:pt x="1065" y="624"/>
                  <a:pt x="1065" y="641"/>
                </a:cubicBezTo>
                <a:cubicBezTo>
                  <a:pt x="1078" y="639"/>
                  <a:pt x="1088" y="637"/>
                  <a:pt x="1099" y="635"/>
                </a:cubicBezTo>
                <a:close/>
                <a:moveTo>
                  <a:pt x="43" y="366"/>
                </a:moveTo>
                <a:cubicBezTo>
                  <a:pt x="74" y="360"/>
                  <a:pt x="74" y="360"/>
                  <a:pt x="74" y="333"/>
                </a:cubicBezTo>
                <a:cubicBezTo>
                  <a:pt x="74" y="328"/>
                  <a:pt x="75" y="323"/>
                  <a:pt x="73" y="319"/>
                </a:cubicBezTo>
                <a:cubicBezTo>
                  <a:pt x="69" y="312"/>
                  <a:pt x="64" y="307"/>
                  <a:pt x="59" y="301"/>
                </a:cubicBezTo>
                <a:cubicBezTo>
                  <a:pt x="53" y="306"/>
                  <a:pt x="44" y="311"/>
                  <a:pt x="44" y="317"/>
                </a:cubicBezTo>
                <a:cubicBezTo>
                  <a:pt x="41" y="333"/>
                  <a:pt x="43" y="349"/>
                  <a:pt x="43" y="36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10">
            <a:extLst>
              <a:ext uri="{FF2B5EF4-FFF2-40B4-BE49-F238E27FC236}">
                <a16:creationId xmlns:a16="http://schemas.microsoft.com/office/drawing/2014/main" id="{2F595906-1549-4EB4-81C9-5BA3B97E754F}"/>
              </a:ext>
            </a:extLst>
          </p:cNvPr>
          <p:cNvSpPr>
            <a:spLocks noEditPoints="1"/>
          </p:cNvSpPr>
          <p:nvPr/>
        </p:nvSpPr>
        <p:spPr bwMode="auto">
          <a:xfrm>
            <a:off x="304800" y="3802063"/>
            <a:ext cx="2546350" cy="1087438"/>
          </a:xfrm>
          <a:custGeom>
            <a:avLst/>
            <a:gdLst>
              <a:gd name="T0" fmla="*/ 82 w 1293"/>
              <a:gd name="T1" fmla="*/ 326 h 552"/>
              <a:gd name="T2" fmla="*/ 361 w 1293"/>
              <a:gd name="T3" fmla="*/ 68 h 552"/>
              <a:gd name="T4" fmla="*/ 1207 w 1293"/>
              <a:gd name="T5" fmla="*/ 0 h 552"/>
              <a:gd name="T6" fmla="*/ 913 w 1293"/>
              <a:gd name="T7" fmla="*/ 75 h 552"/>
              <a:gd name="T8" fmla="*/ 1192 w 1293"/>
              <a:gd name="T9" fmla="*/ 115 h 552"/>
              <a:gd name="T10" fmla="*/ 1264 w 1293"/>
              <a:gd name="T11" fmla="*/ 412 h 552"/>
              <a:gd name="T12" fmla="*/ 823 w 1293"/>
              <a:gd name="T13" fmla="*/ 536 h 552"/>
              <a:gd name="T14" fmla="*/ 457 w 1293"/>
              <a:gd name="T15" fmla="*/ 536 h 552"/>
              <a:gd name="T16" fmla="*/ 27 w 1293"/>
              <a:gd name="T17" fmla="*/ 414 h 552"/>
              <a:gd name="T18" fmla="*/ 986 w 1293"/>
              <a:gd name="T19" fmla="*/ 380 h 552"/>
              <a:gd name="T20" fmla="*/ 811 w 1293"/>
              <a:gd name="T21" fmla="*/ 388 h 552"/>
              <a:gd name="T22" fmla="*/ 931 w 1293"/>
              <a:gd name="T23" fmla="*/ 449 h 552"/>
              <a:gd name="T24" fmla="*/ 1039 w 1293"/>
              <a:gd name="T25" fmla="*/ 526 h 552"/>
              <a:gd name="T26" fmla="*/ 1251 w 1293"/>
              <a:gd name="T27" fmla="*/ 426 h 552"/>
              <a:gd name="T28" fmla="*/ 1122 w 1293"/>
              <a:gd name="T29" fmla="*/ 441 h 552"/>
              <a:gd name="T30" fmla="*/ 1137 w 1293"/>
              <a:gd name="T31" fmla="*/ 398 h 552"/>
              <a:gd name="T32" fmla="*/ 1225 w 1293"/>
              <a:gd name="T33" fmla="*/ 354 h 552"/>
              <a:gd name="T34" fmla="*/ 956 w 1293"/>
              <a:gd name="T35" fmla="*/ 453 h 552"/>
              <a:gd name="T36" fmla="*/ 69 w 1293"/>
              <a:gd name="T37" fmla="*/ 499 h 552"/>
              <a:gd name="T38" fmla="*/ 329 w 1293"/>
              <a:gd name="T39" fmla="*/ 515 h 552"/>
              <a:gd name="T40" fmla="*/ 401 w 1293"/>
              <a:gd name="T41" fmla="*/ 531 h 552"/>
              <a:gd name="T42" fmla="*/ 452 w 1293"/>
              <a:gd name="T43" fmla="*/ 390 h 552"/>
              <a:gd name="T44" fmla="*/ 264 w 1293"/>
              <a:gd name="T45" fmla="*/ 393 h 552"/>
              <a:gd name="T46" fmla="*/ 263 w 1293"/>
              <a:gd name="T47" fmla="*/ 429 h 552"/>
              <a:gd name="T48" fmla="*/ 47 w 1293"/>
              <a:gd name="T49" fmla="*/ 358 h 552"/>
              <a:gd name="T50" fmla="*/ 157 w 1293"/>
              <a:gd name="T51" fmla="*/ 420 h 552"/>
              <a:gd name="T52" fmla="*/ 83 w 1293"/>
              <a:gd name="T53" fmla="*/ 404 h 552"/>
              <a:gd name="T54" fmla="*/ 636 w 1293"/>
              <a:gd name="T55" fmla="*/ 103 h 552"/>
              <a:gd name="T56" fmla="*/ 594 w 1293"/>
              <a:gd name="T57" fmla="*/ 286 h 552"/>
              <a:gd name="T58" fmla="*/ 642 w 1293"/>
              <a:gd name="T59" fmla="*/ 220 h 552"/>
              <a:gd name="T60" fmla="*/ 369 w 1293"/>
              <a:gd name="T61" fmla="*/ 28 h 552"/>
              <a:gd name="T62" fmla="*/ 539 w 1293"/>
              <a:gd name="T63" fmla="*/ 104 h 552"/>
              <a:gd name="T64" fmla="*/ 736 w 1293"/>
              <a:gd name="T65" fmla="*/ 104 h 552"/>
              <a:gd name="T66" fmla="*/ 736 w 1293"/>
              <a:gd name="T67" fmla="*/ 104 h 552"/>
              <a:gd name="T68" fmla="*/ 857 w 1293"/>
              <a:gd name="T69" fmla="*/ 104 h 552"/>
              <a:gd name="T70" fmla="*/ 387 w 1293"/>
              <a:gd name="T71" fmla="*/ 104 h 552"/>
              <a:gd name="T72" fmla="*/ 480 w 1293"/>
              <a:gd name="T73" fmla="*/ 304 h 552"/>
              <a:gd name="T74" fmla="*/ 829 w 1293"/>
              <a:gd name="T75" fmla="*/ 221 h 552"/>
              <a:gd name="T76" fmla="*/ 840 w 1293"/>
              <a:gd name="T77" fmla="*/ 343 h 552"/>
              <a:gd name="T78" fmla="*/ 435 w 1293"/>
              <a:gd name="T79" fmla="*/ 344 h 552"/>
              <a:gd name="T80" fmla="*/ 491 w 1293"/>
              <a:gd name="T81" fmla="*/ 343 h 552"/>
              <a:gd name="T82" fmla="*/ 784 w 1293"/>
              <a:gd name="T83" fmla="*/ 344 h 552"/>
              <a:gd name="T84" fmla="*/ 477 w 1293"/>
              <a:gd name="T85" fmla="*/ 162 h 552"/>
              <a:gd name="T86" fmla="*/ 798 w 1293"/>
              <a:gd name="T87" fmla="*/ 163 h 552"/>
              <a:gd name="T88" fmla="*/ 315 w 1293"/>
              <a:gd name="T89" fmla="*/ 182 h 552"/>
              <a:gd name="T90" fmla="*/ 339 w 1293"/>
              <a:gd name="T91" fmla="*/ 236 h 552"/>
              <a:gd name="T92" fmla="*/ 959 w 1293"/>
              <a:gd name="T93" fmla="*/ 128 h 552"/>
              <a:gd name="T94" fmla="*/ 960 w 1293"/>
              <a:gd name="T95" fmla="*/ 236 h 552"/>
              <a:gd name="T96" fmla="*/ 1017 w 1293"/>
              <a:gd name="T97" fmla="*/ 129 h 552"/>
              <a:gd name="T98" fmla="*/ 1121 w 1293"/>
              <a:gd name="T99" fmla="*/ 128 h 552"/>
              <a:gd name="T100" fmla="*/ 153 w 1293"/>
              <a:gd name="T101" fmla="*/ 182 h 552"/>
              <a:gd name="T102" fmla="*/ 234 w 1293"/>
              <a:gd name="T103" fmla="*/ 182 h 552"/>
              <a:gd name="T104" fmla="*/ 176 w 1293"/>
              <a:gd name="T105" fmla="*/ 288 h 552"/>
              <a:gd name="T106" fmla="*/ 1098 w 1293"/>
              <a:gd name="T107" fmla="*/ 236 h 552"/>
              <a:gd name="T108" fmla="*/ 1017 w 1293"/>
              <a:gd name="T109" fmla="*/ 236 h 552"/>
              <a:gd name="T110" fmla="*/ 234 w 1293"/>
              <a:gd name="T111" fmla="*/ 289 h 552"/>
              <a:gd name="T112" fmla="*/ 545 w 1293"/>
              <a:gd name="T113" fmla="*/ 66 h 552"/>
              <a:gd name="T114" fmla="*/ 381 w 1293"/>
              <a:gd name="T115" fmla="*/ 90 h 552"/>
              <a:gd name="T116" fmla="*/ 730 w 1293"/>
              <a:gd name="T117" fmla="*/ 66 h 552"/>
              <a:gd name="T118" fmla="*/ 850 w 1293"/>
              <a:gd name="T119" fmla="*/ 66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3" h="552">
                <a:moveTo>
                  <a:pt x="27" y="414"/>
                </a:moveTo>
                <a:cubicBezTo>
                  <a:pt x="19" y="405"/>
                  <a:pt x="10" y="398"/>
                  <a:pt x="7" y="389"/>
                </a:cubicBezTo>
                <a:cubicBezTo>
                  <a:pt x="0" y="360"/>
                  <a:pt x="5" y="354"/>
                  <a:pt x="34" y="349"/>
                </a:cubicBezTo>
                <a:cubicBezTo>
                  <a:pt x="49" y="346"/>
                  <a:pt x="64" y="345"/>
                  <a:pt x="81" y="342"/>
                </a:cubicBezTo>
                <a:cubicBezTo>
                  <a:pt x="82" y="337"/>
                  <a:pt x="82" y="331"/>
                  <a:pt x="82" y="326"/>
                </a:cubicBezTo>
                <a:cubicBezTo>
                  <a:pt x="82" y="258"/>
                  <a:pt x="82" y="191"/>
                  <a:pt x="82" y="124"/>
                </a:cubicBezTo>
                <a:cubicBezTo>
                  <a:pt x="82" y="115"/>
                  <a:pt x="86" y="105"/>
                  <a:pt x="71" y="102"/>
                </a:cubicBezTo>
                <a:cubicBezTo>
                  <a:pt x="68" y="102"/>
                  <a:pt x="67" y="89"/>
                  <a:pt x="64" y="79"/>
                </a:cubicBezTo>
                <a:cubicBezTo>
                  <a:pt x="166" y="79"/>
                  <a:pt x="263" y="79"/>
                  <a:pt x="361" y="79"/>
                </a:cubicBezTo>
                <a:cubicBezTo>
                  <a:pt x="361" y="75"/>
                  <a:pt x="361" y="72"/>
                  <a:pt x="361" y="68"/>
                </a:cubicBezTo>
                <a:cubicBezTo>
                  <a:pt x="269" y="68"/>
                  <a:pt x="177" y="68"/>
                  <a:pt x="82" y="68"/>
                </a:cubicBezTo>
                <a:cubicBezTo>
                  <a:pt x="82" y="57"/>
                  <a:pt x="84" y="49"/>
                  <a:pt x="82" y="42"/>
                </a:cubicBezTo>
                <a:cubicBezTo>
                  <a:pt x="81" y="36"/>
                  <a:pt x="75" y="30"/>
                  <a:pt x="72" y="24"/>
                </a:cubicBezTo>
                <a:cubicBezTo>
                  <a:pt x="69" y="17"/>
                  <a:pt x="68" y="10"/>
                  <a:pt x="65" y="0"/>
                </a:cubicBezTo>
                <a:cubicBezTo>
                  <a:pt x="448" y="0"/>
                  <a:pt x="827" y="0"/>
                  <a:pt x="1207" y="0"/>
                </a:cubicBezTo>
                <a:cubicBezTo>
                  <a:pt x="1206" y="11"/>
                  <a:pt x="1214" y="23"/>
                  <a:pt x="1196" y="26"/>
                </a:cubicBezTo>
                <a:cubicBezTo>
                  <a:pt x="1194" y="26"/>
                  <a:pt x="1193" y="35"/>
                  <a:pt x="1192" y="40"/>
                </a:cubicBezTo>
                <a:cubicBezTo>
                  <a:pt x="1192" y="48"/>
                  <a:pt x="1192" y="56"/>
                  <a:pt x="1192" y="66"/>
                </a:cubicBezTo>
                <a:cubicBezTo>
                  <a:pt x="1099" y="66"/>
                  <a:pt x="1006" y="66"/>
                  <a:pt x="914" y="66"/>
                </a:cubicBezTo>
                <a:cubicBezTo>
                  <a:pt x="914" y="69"/>
                  <a:pt x="913" y="72"/>
                  <a:pt x="913" y="75"/>
                </a:cubicBezTo>
                <a:cubicBezTo>
                  <a:pt x="919" y="76"/>
                  <a:pt x="926" y="79"/>
                  <a:pt x="932" y="79"/>
                </a:cubicBezTo>
                <a:cubicBezTo>
                  <a:pt x="1005" y="79"/>
                  <a:pt x="1079" y="79"/>
                  <a:pt x="1152" y="79"/>
                </a:cubicBezTo>
                <a:cubicBezTo>
                  <a:pt x="1170" y="79"/>
                  <a:pt x="1188" y="79"/>
                  <a:pt x="1207" y="79"/>
                </a:cubicBezTo>
                <a:cubicBezTo>
                  <a:pt x="1206" y="91"/>
                  <a:pt x="1214" y="103"/>
                  <a:pt x="1196" y="105"/>
                </a:cubicBezTo>
                <a:cubicBezTo>
                  <a:pt x="1194" y="105"/>
                  <a:pt x="1192" y="112"/>
                  <a:pt x="1192" y="115"/>
                </a:cubicBezTo>
                <a:cubicBezTo>
                  <a:pt x="1192" y="190"/>
                  <a:pt x="1192" y="266"/>
                  <a:pt x="1192" y="341"/>
                </a:cubicBezTo>
                <a:cubicBezTo>
                  <a:pt x="1216" y="344"/>
                  <a:pt x="1239" y="345"/>
                  <a:pt x="1262" y="350"/>
                </a:cubicBezTo>
                <a:cubicBezTo>
                  <a:pt x="1272" y="352"/>
                  <a:pt x="1286" y="359"/>
                  <a:pt x="1287" y="366"/>
                </a:cubicBezTo>
                <a:cubicBezTo>
                  <a:pt x="1290" y="381"/>
                  <a:pt x="1293" y="400"/>
                  <a:pt x="1271" y="408"/>
                </a:cubicBezTo>
                <a:cubicBezTo>
                  <a:pt x="1269" y="408"/>
                  <a:pt x="1268" y="410"/>
                  <a:pt x="1264" y="412"/>
                </a:cubicBezTo>
                <a:cubicBezTo>
                  <a:pt x="1290" y="425"/>
                  <a:pt x="1292" y="446"/>
                  <a:pt x="1285" y="469"/>
                </a:cubicBezTo>
                <a:cubicBezTo>
                  <a:pt x="1278" y="494"/>
                  <a:pt x="1268" y="518"/>
                  <a:pt x="1258" y="542"/>
                </a:cubicBezTo>
                <a:cubicBezTo>
                  <a:pt x="1256" y="546"/>
                  <a:pt x="1247" y="551"/>
                  <a:pt x="1241" y="551"/>
                </a:cubicBezTo>
                <a:cubicBezTo>
                  <a:pt x="1108" y="551"/>
                  <a:pt x="976" y="551"/>
                  <a:pt x="843" y="551"/>
                </a:cubicBezTo>
                <a:cubicBezTo>
                  <a:pt x="831" y="551"/>
                  <a:pt x="827" y="545"/>
                  <a:pt x="823" y="536"/>
                </a:cubicBezTo>
                <a:cubicBezTo>
                  <a:pt x="803" y="494"/>
                  <a:pt x="783" y="453"/>
                  <a:pt x="764" y="412"/>
                </a:cubicBezTo>
                <a:cubicBezTo>
                  <a:pt x="756" y="394"/>
                  <a:pt x="744" y="386"/>
                  <a:pt x="723" y="386"/>
                </a:cubicBezTo>
                <a:cubicBezTo>
                  <a:pt x="668" y="387"/>
                  <a:pt x="612" y="387"/>
                  <a:pt x="557" y="386"/>
                </a:cubicBezTo>
                <a:cubicBezTo>
                  <a:pt x="536" y="386"/>
                  <a:pt x="524" y="394"/>
                  <a:pt x="516" y="412"/>
                </a:cubicBezTo>
                <a:cubicBezTo>
                  <a:pt x="497" y="454"/>
                  <a:pt x="476" y="495"/>
                  <a:pt x="457" y="536"/>
                </a:cubicBezTo>
                <a:cubicBezTo>
                  <a:pt x="452" y="548"/>
                  <a:pt x="445" y="552"/>
                  <a:pt x="433" y="552"/>
                </a:cubicBezTo>
                <a:cubicBezTo>
                  <a:pt x="308" y="551"/>
                  <a:pt x="182" y="551"/>
                  <a:pt x="57" y="552"/>
                </a:cubicBezTo>
                <a:cubicBezTo>
                  <a:pt x="45" y="552"/>
                  <a:pt x="37" y="549"/>
                  <a:pt x="33" y="537"/>
                </a:cubicBezTo>
                <a:cubicBezTo>
                  <a:pt x="24" y="512"/>
                  <a:pt x="14" y="487"/>
                  <a:pt x="7" y="461"/>
                </a:cubicBezTo>
                <a:cubicBezTo>
                  <a:pt x="2" y="441"/>
                  <a:pt x="7" y="423"/>
                  <a:pt x="27" y="414"/>
                </a:cubicBezTo>
                <a:close/>
                <a:moveTo>
                  <a:pt x="989" y="415"/>
                </a:moveTo>
                <a:cubicBezTo>
                  <a:pt x="999" y="413"/>
                  <a:pt x="1008" y="412"/>
                  <a:pt x="1016" y="408"/>
                </a:cubicBezTo>
                <a:cubicBezTo>
                  <a:pt x="1022" y="405"/>
                  <a:pt x="1030" y="397"/>
                  <a:pt x="1029" y="392"/>
                </a:cubicBezTo>
                <a:cubicBezTo>
                  <a:pt x="1029" y="386"/>
                  <a:pt x="1021" y="378"/>
                  <a:pt x="1015" y="377"/>
                </a:cubicBezTo>
                <a:cubicBezTo>
                  <a:pt x="1005" y="375"/>
                  <a:pt x="995" y="378"/>
                  <a:pt x="986" y="380"/>
                </a:cubicBezTo>
                <a:cubicBezTo>
                  <a:pt x="972" y="383"/>
                  <a:pt x="959" y="387"/>
                  <a:pt x="946" y="390"/>
                </a:cubicBezTo>
                <a:cubicBezTo>
                  <a:pt x="939" y="392"/>
                  <a:pt x="932" y="393"/>
                  <a:pt x="927" y="397"/>
                </a:cubicBezTo>
                <a:cubicBezTo>
                  <a:pt x="912" y="410"/>
                  <a:pt x="896" y="410"/>
                  <a:pt x="879" y="403"/>
                </a:cubicBezTo>
                <a:cubicBezTo>
                  <a:pt x="866" y="398"/>
                  <a:pt x="853" y="392"/>
                  <a:pt x="839" y="389"/>
                </a:cubicBezTo>
                <a:cubicBezTo>
                  <a:pt x="830" y="387"/>
                  <a:pt x="814" y="384"/>
                  <a:pt x="811" y="388"/>
                </a:cubicBezTo>
                <a:cubicBezTo>
                  <a:pt x="801" y="405"/>
                  <a:pt x="784" y="396"/>
                  <a:pt x="769" y="402"/>
                </a:cubicBezTo>
                <a:cubicBezTo>
                  <a:pt x="785" y="434"/>
                  <a:pt x="801" y="467"/>
                  <a:pt x="816" y="499"/>
                </a:cubicBezTo>
                <a:cubicBezTo>
                  <a:pt x="834" y="537"/>
                  <a:pt x="834" y="537"/>
                  <a:pt x="877" y="535"/>
                </a:cubicBezTo>
                <a:cubicBezTo>
                  <a:pt x="892" y="534"/>
                  <a:pt x="918" y="508"/>
                  <a:pt x="913" y="495"/>
                </a:cubicBezTo>
                <a:cubicBezTo>
                  <a:pt x="904" y="474"/>
                  <a:pt x="921" y="467"/>
                  <a:pt x="931" y="449"/>
                </a:cubicBezTo>
                <a:cubicBezTo>
                  <a:pt x="935" y="460"/>
                  <a:pt x="936" y="465"/>
                  <a:pt x="939" y="471"/>
                </a:cubicBezTo>
                <a:cubicBezTo>
                  <a:pt x="940" y="475"/>
                  <a:pt x="942" y="483"/>
                  <a:pt x="944" y="483"/>
                </a:cubicBezTo>
                <a:cubicBezTo>
                  <a:pt x="967" y="486"/>
                  <a:pt x="967" y="502"/>
                  <a:pt x="965" y="517"/>
                </a:cubicBezTo>
                <a:cubicBezTo>
                  <a:pt x="979" y="518"/>
                  <a:pt x="991" y="520"/>
                  <a:pt x="1004" y="522"/>
                </a:cubicBezTo>
                <a:cubicBezTo>
                  <a:pt x="1016" y="523"/>
                  <a:pt x="1028" y="528"/>
                  <a:pt x="1039" y="526"/>
                </a:cubicBezTo>
                <a:cubicBezTo>
                  <a:pt x="1071" y="522"/>
                  <a:pt x="1104" y="519"/>
                  <a:pt x="1135" y="508"/>
                </a:cubicBezTo>
                <a:cubicBezTo>
                  <a:pt x="1168" y="497"/>
                  <a:pt x="1200" y="493"/>
                  <a:pt x="1234" y="499"/>
                </a:cubicBezTo>
                <a:cubicBezTo>
                  <a:pt x="1260" y="504"/>
                  <a:pt x="1263" y="501"/>
                  <a:pt x="1269" y="475"/>
                </a:cubicBezTo>
                <a:cubicBezTo>
                  <a:pt x="1271" y="469"/>
                  <a:pt x="1272" y="464"/>
                  <a:pt x="1273" y="459"/>
                </a:cubicBezTo>
                <a:cubicBezTo>
                  <a:pt x="1275" y="442"/>
                  <a:pt x="1268" y="431"/>
                  <a:pt x="1251" y="426"/>
                </a:cubicBezTo>
                <a:cubicBezTo>
                  <a:pt x="1246" y="424"/>
                  <a:pt x="1240" y="423"/>
                  <a:pt x="1233" y="421"/>
                </a:cubicBezTo>
                <a:cubicBezTo>
                  <a:pt x="1231" y="390"/>
                  <a:pt x="1271" y="398"/>
                  <a:pt x="1277" y="376"/>
                </a:cubicBezTo>
                <a:cubicBezTo>
                  <a:pt x="1263" y="373"/>
                  <a:pt x="1225" y="391"/>
                  <a:pt x="1211" y="403"/>
                </a:cubicBezTo>
                <a:cubicBezTo>
                  <a:pt x="1202" y="410"/>
                  <a:pt x="1190" y="415"/>
                  <a:pt x="1179" y="419"/>
                </a:cubicBezTo>
                <a:cubicBezTo>
                  <a:pt x="1160" y="427"/>
                  <a:pt x="1141" y="434"/>
                  <a:pt x="1122" y="441"/>
                </a:cubicBezTo>
                <a:cubicBezTo>
                  <a:pt x="1117" y="443"/>
                  <a:pt x="1112" y="445"/>
                  <a:pt x="1107" y="448"/>
                </a:cubicBezTo>
                <a:cubicBezTo>
                  <a:pt x="1106" y="446"/>
                  <a:pt x="1105" y="444"/>
                  <a:pt x="1104" y="442"/>
                </a:cubicBezTo>
                <a:cubicBezTo>
                  <a:pt x="1115" y="434"/>
                  <a:pt x="1126" y="427"/>
                  <a:pt x="1137" y="419"/>
                </a:cubicBezTo>
                <a:cubicBezTo>
                  <a:pt x="1133" y="414"/>
                  <a:pt x="1130" y="410"/>
                  <a:pt x="1126" y="406"/>
                </a:cubicBezTo>
                <a:cubicBezTo>
                  <a:pt x="1130" y="403"/>
                  <a:pt x="1134" y="401"/>
                  <a:pt x="1137" y="398"/>
                </a:cubicBezTo>
                <a:cubicBezTo>
                  <a:pt x="1155" y="385"/>
                  <a:pt x="1184" y="390"/>
                  <a:pt x="1196" y="364"/>
                </a:cubicBezTo>
                <a:cubicBezTo>
                  <a:pt x="1197" y="361"/>
                  <a:pt x="1207" y="363"/>
                  <a:pt x="1213" y="363"/>
                </a:cubicBezTo>
                <a:cubicBezTo>
                  <a:pt x="1224" y="363"/>
                  <a:pt x="1235" y="363"/>
                  <a:pt x="1246" y="363"/>
                </a:cubicBezTo>
                <a:cubicBezTo>
                  <a:pt x="1247" y="361"/>
                  <a:pt x="1247" y="358"/>
                  <a:pt x="1247" y="356"/>
                </a:cubicBezTo>
                <a:cubicBezTo>
                  <a:pt x="1239" y="355"/>
                  <a:pt x="1231" y="352"/>
                  <a:pt x="1225" y="354"/>
                </a:cubicBezTo>
                <a:cubicBezTo>
                  <a:pt x="1187" y="362"/>
                  <a:pt x="1150" y="371"/>
                  <a:pt x="1113" y="380"/>
                </a:cubicBezTo>
                <a:cubicBezTo>
                  <a:pt x="1109" y="381"/>
                  <a:pt x="1106" y="385"/>
                  <a:pt x="1103" y="387"/>
                </a:cubicBezTo>
                <a:cubicBezTo>
                  <a:pt x="1079" y="401"/>
                  <a:pt x="1055" y="415"/>
                  <a:pt x="1031" y="429"/>
                </a:cubicBezTo>
                <a:cubicBezTo>
                  <a:pt x="1022" y="434"/>
                  <a:pt x="1013" y="438"/>
                  <a:pt x="1006" y="445"/>
                </a:cubicBezTo>
                <a:cubicBezTo>
                  <a:pt x="994" y="458"/>
                  <a:pt x="975" y="462"/>
                  <a:pt x="956" y="453"/>
                </a:cubicBezTo>
                <a:cubicBezTo>
                  <a:pt x="972" y="444"/>
                  <a:pt x="1004" y="450"/>
                  <a:pt x="989" y="415"/>
                </a:cubicBezTo>
                <a:close/>
                <a:moveTo>
                  <a:pt x="19" y="374"/>
                </a:moveTo>
                <a:cubicBezTo>
                  <a:pt x="24" y="398"/>
                  <a:pt x="64" y="390"/>
                  <a:pt x="58" y="419"/>
                </a:cubicBezTo>
                <a:cubicBezTo>
                  <a:pt x="44" y="427"/>
                  <a:pt x="27" y="433"/>
                  <a:pt x="23" y="445"/>
                </a:cubicBezTo>
                <a:cubicBezTo>
                  <a:pt x="11" y="479"/>
                  <a:pt x="34" y="505"/>
                  <a:pt x="69" y="499"/>
                </a:cubicBezTo>
                <a:cubicBezTo>
                  <a:pt x="72" y="498"/>
                  <a:pt x="76" y="497"/>
                  <a:pt x="79" y="497"/>
                </a:cubicBezTo>
                <a:cubicBezTo>
                  <a:pt x="97" y="497"/>
                  <a:pt x="116" y="494"/>
                  <a:pt x="132" y="500"/>
                </a:cubicBezTo>
                <a:cubicBezTo>
                  <a:pt x="174" y="517"/>
                  <a:pt x="218" y="523"/>
                  <a:pt x="262" y="527"/>
                </a:cubicBezTo>
                <a:cubicBezTo>
                  <a:pt x="269" y="527"/>
                  <a:pt x="276" y="526"/>
                  <a:pt x="282" y="525"/>
                </a:cubicBezTo>
                <a:cubicBezTo>
                  <a:pt x="297" y="522"/>
                  <a:pt x="312" y="518"/>
                  <a:pt x="329" y="515"/>
                </a:cubicBezTo>
                <a:cubicBezTo>
                  <a:pt x="324" y="497"/>
                  <a:pt x="333" y="483"/>
                  <a:pt x="352" y="482"/>
                </a:cubicBezTo>
                <a:cubicBezTo>
                  <a:pt x="356" y="471"/>
                  <a:pt x="359" y="462"/>
                  <a:pt x="362" y="454"/>
                </a:cubicBezTo>
                <a:cubicBezTo>
                  <a:pt x="364" y="454"/>
                  <a:pt x="367" y="454"/>
                  <a:pt x="369" y="454"/>
                </a:cubicBezTo>
                <a:cubicBezTo>
                  <a:pt x="374" y="465"/>
                  <a:pt x="383" y="477"/>
                  <a:pt x="382" y="488"/>
                </a:cubicBezTo>
                <a:cubicBezTo>
                  <a:pt x="379" y="508"/>
                  <a:pt x="390" y="522"/>
                  <a:pt x="401" y="531"/>
                </a:cubicBezTo>
                <a:cubicBezTo>
                  <a:pt x="411" y="538"/>
                  <a:pt x="430" y="534"/>
                  <a:pt x="445" y="534"/>
                </a:cubicBezTo>
                <a:cubicBezTo>
                  <a:pt x="447" y="534"/>
                  <a:pt x="450" y="530"/>
                  <a:pt x="451" y="527"/>
                </a:cubicBezTo>
                <a:cubicBezTo>
                  <a:pt x="470" y="486"/>
                  <a:pt x="490" y="445"/>
                  <a:pt x="509" y="405"/>
                </a:cubicBezTo>
                <a:cubicBezTo>
                  <a:pt x="502" y="403"/>
                  <a:pt x="493" y="403"/>
                  <a:pt x="491" y="400"/>
                </a:cubicBezTo>
                <a:cubicBezTo>
                  <a:pt x="483" y="377"/>
                  <a:pt x="467" y="386"/>
                  <a:pt x="452" y="390"/>
                </a:cubicBezTo>
                <a:cubicBezTo>
                  <a:pt x="437" y="394"/>
                  <a:pt x="423" y="402"/>
                  <a:pt x="409" y="404"/>
                </a:cubicBezTo>
                <a:cubicBezTo>
                  <a:pt x="397" y="406"/>
                  <a:pt x="383" y="402"/>
                  <a:pt x="371" y="399"/>
                </a:cubicBezTo>
                <a:cubicBezTo>
                  <a:pt x="343" y="392"/>
                  <a:pt x="315" y="383"/>
                  <a:pt x="286" y="375"/>
                </a:cubicBezTo>
                <a:cubicBezTo>
                  <a:pt x="284" y="375"/>
                  <a:pt x="280" y="375"/>
                  <a:pt x="279" y="376"/>
                </a:cubicBezTo>
                <a:cubicBezTo>
                  <a:pt x="273" y="381"/>
                  <a:pt x="265" y="387"/>
                  <a:pt x="264" y="393"/>
                </a:cubicBezTo>
                <a:cubicBezTo>
                  <a:pt x="263" y="398"/>
                  <a:pt x="272" y="405"/>
                  <a:pt x="278" y="408"/>
                </a:cubicBezTo>
                <a:cubicBezTo>
                  <a:pt x="286" y="412"/>
                  <a:pt x="295" y="413"/>
                  <a:pt x="305" y="415"/>
                </a:cubicBezTo>
                <a:cubicBezTo>
                  <a:pt x="288" y="450"/>
                  <a:pt x="323" y="444"/>
                  <a:pt x="336" y="456"/>
                </a:cubicBezTo>
                <a:cubicBezTo>
                  <a:pt x="318" y="457"/>
                  <a:pt x="302" y="461"/>
                  <a:pt x="288" y="446"/>
                </a:cubicBezTo>
                <a:cubicBezTo>
                  <a:pt x="282" y="438"/>
                  <a:pt x="272" y="434"/>
                  <a:pt x="263" y="429"/>
                </a:cubicBezTo>
                <a:cubicBezTo>
                  <a:pt x="259" y="427"/>
                  <a:pt x="253" y="428"/>
                  <a:pt x="250" y="425"/>
                </a:cubicBezTo>
                <a:cubicBezTo>
                  <a:pt x="220" y="403"/>
                  <a:pt x="192" y="378"/>
                  <a:pt x="152" y="378"/>
                </a:cubicBezTo>
                <a:cubicBezTo>
                  <a:pt x="147" y="378"/>
                  <a:pt x="141" y="374"/>
                  <a:pt x="136" y="370"/>
                </a:cubicBezTo>
                <a:cubicBezTo>
                  <a:pt x="113" y="353"/>
                  <a:pt x="86" y="354"/>
                  <a:pt x="59" y="353"/>
                </a:cubicBezTo>
                <a:cubicBezTo>
                  <a:pt x="55" y="353"/>
                  <a:pt x="51" y="356"/>
                  <a:pt x="47" y="358"/>
                </a:cubicBezTo>
                <a:cubicBezTo>
                  <a:pt x="60" y="363"/>
                  <a:pt x="73" y="362"/>
                  <a:pt x="85" y="363"/>
                </a:cubicBezTo>
                <a:cubicBezTo>
                  <a:pt x="90" y="363"/>
                  <a:pt x="100" y="364"/>
                  <a:pt x="100" y="366"/>
                </a:cubicBezTo>
                <a:cubicBezTo>
                  <a:pt x="105" y="382"/>
                  <a:pt x="118" y="382"/>
                  <a:pt x="130" y="386"/>
                </a:cubicBezTo>
                <a:cubicBezTo>
                  <a:pt x="143" y="391"/>
                  <a:pt x="155" y="398"/>
                  <a:pt x="169" y="404"/>
                </a:cubicBezTo>
                <a:cubicBezTo>
                  <a:pt x="164" y="410"/>
                  <a:pt x="161" y="415"/>
                  <a:pt x="157" y="420"/>
                </a:cubicBezTo>
                <a:cubicBezTo>
                  <a:pt x="169" y="427"/>
                  <a:pt x="180" y="434"/>
                  <a:pt x="190" y="441"/>
                </a:cubicBezTo>
                <a:cubicBezTo>
                  <a:pt x="189" y="443"/>
                  <a:pt x="189" y="445"/>
                  <a:pt x="188" y="447"/>
                </a:cubicBezTo>
                <a:cubicBezTo>
                  <a:pt x="184" y="446"/>
                  <a:pt x="178" y="446"/>
                  <a:pt x="176" y="444"/>
                </a:cubicBezTo>
                <a:cubicBezTo>
                  <a:pt x="157" y="427"/>
                  <a:pt x="134" y="422"/>
                  <a:pt x="110" y="418"/>
                </a:cubicBezTo>
                <a:cubicBezTo>
                  <a:pt x="100" y="417"/>
                  <a:pt x="91" y="410"/>
                  <a:pt x="83" y="404"/>
                </a:cubicBezTo>
                <a:cubicBezTo>
                  <a:pt x="64" y="387"/>
                  <a:pt x="42" y="380"/>
                  <a:pt x="19" y="374"/>
                </a:cubicBezTo>
                <a:close/>
                <a:moveTo>
                  <a:pt x="704" y="344"/>
                </a:moveTo>
                <a:cubicBezTo>
                  <a:pt x="704" y="312"/>
                  <a:pt x="704" y="286"/>
                  <a:pt x="704" y="261"/>
                </a:cubicBezTo>
                <a:cubicBezTo>
                  <a:pt x="703" y="227"/>
                  <a:pt x="705" y="193"/>
                  <a:pt x="701" y="159"/>
                </a:cubicBezTo>
                <a:cubicBezTo>
                  <a:pt x="697" y="122"/>
                  <a:pt x="671" y="102"/>
                  <a:pt x="636" y="103"/>
                </a:cubicBezTo>
                <a:cubicBezTo>
                  <a:pt x="599" y="103"/>
                  <a:pt x="573" y="127"/>
                  <a:pt x="571" y="170"/>
                </a:cubicBezTo>
                <a:cubicBezTo>
                  <a:pt x="569" y="224"/>
                  <a:pt x="571" y="278"/>
                  <a:pt x="571" y="331"/>
                </a:cubicBezTo>
                <a:cubicBezTo>
                  <a:pt x="571" y="335"/>
                  <a:pt x="573" y="339"/>
                  <a:pt x="575" y="342"/>
                </a:cubicBezTo>
                <a:cubicBezTo>
                  <a:pt x="577" y="343"/>
                  <a:pt x="579" y="343"/>
                  <a:pt x="581" y="343"/>
                </a:cubicBezTo>
                <a:cubicBezTo>
                  <a:pt x="573" y="320"/>
                  <a:pt x="579" y="302"/>
                  <a:pt x="594" y="286"/>
                </a:cubicBezTo>
                <a:cubicBezTo>
                  <a:pt x="597" y="284"/>
                  <a:pt x="596" y="277"/>
                  <a:pt x="595" y="273"/>
                </a:cubicBezTo>
                <a:cubicBezTo>
                  <a:pt x="590" y="256"/>
                  <a:pt x="599" y="245"/>
                  <a:pt x="609" y="234"/>
                </a:cubicBezTo>
                <a:cubicBezTo>
                  <a:pt x="614" y="228"/>
                  <a:pt x="617" y="220"/>
                  <a:pt x="622" y="214"/>
                </a:cubicBezTo>
                <a:cubicBezTo>
                  <a:pt x="625" y="211"/>
                  <a:pt x="631" y="210"/>
                  <a:pt x="635" y="207"/>
                </a:cubicBezTo>
                <a:cubicBezTo>
                  <a:pt x="637" y="212"/>
                  <a:pt x="640" y="216"/>
                  <a:pt x="642" y="220"/>
                </a:cubicBezTo>
                <a:cubicBezTo>
                  <a:pt x="647" y="236"/>
                  <a:pt x="651" y="252"/>
                  <a:pt x="657" y="268"/>
                </a:cubicBezTo>
                <a:cubicBezTo>
                  <a:pt x="661" y="281"/>
                  <a:pt x="671" y="292"/>
                  <a:pt x="672" y="305"/>
                </a:cubicBezTo>
                <a:cubicBezTo>
                  <a:pt x="673" y="326"/>
                  <a:pt x="685" y="333"/>
                  <a:pt x="704" y="344"/>
                </a:cubicBezTo>
                <a:close/>
                <a:moveTo>
                  <a:pt x="905" y="28"/>
                </a:moveTo>
                <a:cubicBezTo>
                  <a:pt x="727" y="28"/>
                  <a:pt x="548" y="28"/>
                  <a:pt x="369" y="28"/>
                </a:cubicBezTo>
                <a:cubicBezTo>
                  <a:pt x="372" y="45"/>
                  <a:pt x="378" y="53"/>
                  <a:pt x="397" y="53"/>
                </a:cubicBezTo>
                <a:cubicBezTo>
                  <a:pt x="557" y="52"/>
                  <a:pt x="716" y="52"/>
                  <a:pt x="876" y="53"/>
                </a:cubicBezTo>
                <a:cubicBezTo>
                  <a:pt x="895" y="53"/>
                  <a:pt x="902" y="45"/>
                  <a:pt x="905" y="28"/>
                </a:cubicBezTo>
                <a:close/>
                <a:moveTo>
                  <a:pt x="539" y="328"/>
                </a:moveTo>
                <a:cubicBezTo>
                  <a:pt x="539" y="253"/>
                  <a:pt x="539" y="179"/>
                  <a:pt x="539" y="104"/>
                </a:cubicBezTo>
                <a:cubicBezTo>
                  <a:pt x="528" y="104"/>
                  <a:pt x="518" y="104"/>
                  <a:pt x="506" y="104"/>
                </a:cubicBezTo>
                <a:cubicBezTo>
                  <a:pt x="506" y="112"/>
                  <a:pt x="506" y="118"/>
                  <a:pt x="506" y="125"/>
                </a:cubicBezTo>
                <a:cubicBezTo>
                  <a:pt x="506" y="184"/>
                  <a:pt x="506" y="244"/>
                  <a:pt x="506" y="304"/>
                </a:cubicBezTo>
                <a:cubicBezTo>
                  <a:pt x="506" y="333"/>
                  <a:pt x="506" y="333"/>
                  <a:pt x="539" y="328"/>
                </a:cubicBezTo>
                <a:close/>
                <a:moveTo>
                  <a:pt x="736" y="104"/>
                </a:moveTo>
                <a:cubicBezTo>
                  <a:pt x="736" y="179"/>
                  <a:pt x="736" y="254"/>
                  <a:pt x="736" y="328"/>
                </a:cubicBezTo>
                <a:cubicBezTo>
                  <a:pt x="768" y="333"/>
                  <a:pt x="768" y="333"/>
                  <a:pt x="768" y="304"/>
                </a:cubicBezTo>
                <a:cubicBezTo>
                  <a:pt x="768" y="244"/>
                  <a:pt x="768" y="184"/>
                  <a:pt x="768" y="125"/>
                </a:cubicBezTo>
                <a:cubicBezTo>
                  <a:pt x="768" y="118"/>
                  <a:pt x="767" y="111"/>
                  <a:pt x="767" y="104"/>
                </a:cubicBezTo>
                <a:cubicBezTo>
                  <a:pt x="756" y="104"/>
                  <a:pt x="746" y="104"/>
                  <a:pt x="736" y="104"/>
                </a:cubicBezTo>
                <a:close/>
                <a:moveTo>
                  <a:pt x="857" y="104"/>
                </a:moveTo>
                <a:cubicBezTo>
                  <a:pt x="857" y="180"/>
                  <a:pt x="857" y="254"/>
                  <a:pt x="857" y="329"/>
                </a:cubicBezTo>
                <a:cubicBezTo>
                  <a:pt x="868" y="329"/>
                  <a:pt x="877" y="329"/>
                  <a:pt x="887" y="329"/>
                </a:cubicBezTo>
                <a:cubicBezTo>
                  <a:pt x="887" y="253"/>
                  <a:pt x="887" y="179"/>
                  <a:pt x="887" y="104"/>
                </a:cubicBezTo>
                <a:cubicBezTo>
                  <a:pt x="877" y="104"/>
                  <a:pt x="868" y="104"/>
                  <a:pt x="857" y="104"/>
                </a:cubicBezTo>
                <a:close/>
                <a:moveTo>
                  <a:pt x="387" y="104"/>
                </a:moveTo>
                <a:cubicBezTo>
                  <a:pt x="387" y="180"/>
                  <a:pt x="387" y="254"/>
                  <a:pt x="387" y="329"/>
                </a:cubicBezTo>
                <a:cubicBezTo>
                  <a:pt x="398" y="329"/>
                  <a:pt x="407" y="329"/>
                  <a:pt x="417" y="329"/>
                </a:cubicBezTo>
                <a:cubicBezTo>
                  <a:pt x="417" y="253"/>
                  <a:pt x="417" y="179"/>
                  <a:pt x="417" y="104"/>
                </a:cubicBezTo>
                <a:cubicBezTo>
                  <a:pt x="407" y="104"/>
                  <a:pt x="397" y="104"/>
                  <a:pt x="387" y="104"/>
                </a:cubicBezTo>
                <a:close/>
                <a:moveTo>
                  <a:pt x="480" y="304"/>
                </a:moveTo>
                <a:cubicBezTo>
                  <a:pt x="480" y="275"/>
                  <a:pt x="480" y="248"/>
                  <a:pt x="480" y="221"/>
                </a:cubicBezTo>
                <a:cubicBezTo>
                  <a:pt x="468" y="221"/>
                  <a:pt x="457" y="221"/>
                  <a:pt x="446" y="221"/>
                </a:cubicBezTo>
                <a:cubicBezTo>
                  <a:pt x="446" y="250"/>
                  <a:pt x="446" y="276"/>
                  <a:pt x="446" y="304"/>
                </a:cubicBezTo>
                <a:cubicBezTo>
                  <a:pt x="458" y="304"/>
                  <a:pt x="469" y="304"/>
                  <a:pt x="480" y="304"/>
                </a:cubicBezTo>
                <a:close/>
                <a:moveTo>
                  <a:pt x="829" y="221"/>
                </a:moveTo>
                <a:cubicBezTo>
                  <a:pt x="816" y="221"/>
                  <a:pt x="805" y="221"/>
                  <a:pt x="794" y="221"/>
                </a:cubicBezTo>
                <a:cubicBezTo>
                  <a:pt x="794" y="249"/>
                  <a:pt x="794" y="276"/>
                  <a:pt x="794" y="303"/>
                </a:cubicBezTo>
                <a:cubicBezTo>
                  <a:pt x="807" y="303"/>
                  <a:pt x="818" y="303"/>
                  <a:pt x="829" y="303"/>
                </a:cubicBezTo>
                <a:cubicBezTo>
                  <a:pt x="829" y="275"/>
                  <a:pt x="829" y="249"/>
                  <a:pt x="829" y="221"/>
                </a:cubicBezTo>
                <a:close/>
                <a:moveTo>
                  <a:pt x="840" y="343"/>
                </a:moveTo>
                <a:cubicBezTo>
                  <a:pt x="840" y="357"/>
                  <a:pt x="840" y="368"/>
                  <a:pt x="840" y="379"/>
                </a:cubicBezTo>
                <a:cubicBezTo>
                  <a:pt x="862" y="379"/>
                  <a:pt x="883" y="379"/>
                  <a:pt x="904" y="379"/>
                </a:cubicBezTo>
                <a:cubicBezTo>
                  <a:pt x="904" y="366"/>
                  <a:pt x="904" y="355"/>
                  <a:pt x="904" y="343"/>
                </a:cubicBezTo>
                <a:cubicBezTo>
                  <a:pt x="882" y="343"/>
                  <a:pt x="862" y="343"/>
                  <a:pt x="840" y="343"/>
                </a:cubicBezTo>
                <a:close/>
                <a:moveTo>
                  <a:pt x="435" y="344"/>
                </a:moveTo>
                <a:cubicBezTo>
                  <a:pt x="412" y="344"/>
                  <a:pt x="391" y="344"/>
                  <a:pt x="370" y="344"/>
                </a:cubicBezTo>
                <a:cubicBezTo>
                  <a:pt x="370" y="356"/>
                  <a:pt x="370" y="367"/>
                  <a:pt x="370" y="379"/>
                </a:cubicBezTo>
                <a:cubicBezTo>
                  <a:pt x="392" y="379"/>
                  <a:pt x="413" y="379"/>
                  <a:pt x="435" y="379"/>
                </a:cubicBezTo>
                <a:cubicBezTo>
                  <a:pt x="435" y="367"/>
                  <a:pt x="435" y="357"/>
                  <a:pt x="435" y="344"/>
                </a:cubicBezTo>
                <a:close/>
                <a:moveTo>
                  <a:pt x="491" y="381"/>
                </a:moveTo>
                <a:cubicBezTo>
                  <a:pt x="513" y="380"/>
                  <a:pt x="534" y="379"/>
                  <a:pt x="555" y="378"/>
                </a:cubicBezTo>
                <a:cubicBezTo>
                  <a:pt x="555" y="365"/>
                  <a:pt x="555" y="354"/>
                  <a:pt x="555" y="343"/>
                </a:cubicBezTo>
                <a:cubicBezTo>
                  <a:pt x="543" y="343"/>
                  <a:pt x="533" y="343"/>
                  <a:pt x="522" y="343"/>
                </a:cubicBezTo>
                <a:cubicBezTo>
                  <a:pt x="512" y="343"/>
                  <a:pt x="502" y="343"/>
                  <a:pt x="491" y="343"/>
                </a:cubicBezTo>
                <a:cubicBezTo>
                  <a:pt x="491" y="356"/>
                  <a:pt x="491" y="366"/>
                  <a:pt x="491" y="381"/>
                </a:cubicBezTo>
                <a:close/>
                <a:moveTo>
                  <a:pt x="727" y="344"/>
                </a:moveTo>
                <a:cubicBezTo>
                  <a:pt x="733" y="356"/>
                  <a:pt x="734" y="373"/>
                  <a:pt x="743" y="377"/>
                </a:cubicBezTo>
                <a:cubicBezTo>
                  <a:pt x="753" y="383"/>
                  <a:pt x="769" y="379"/>
                  <a:pt x="784" y="379"/>
                </a:cubicBezTo>
                <a:cubicBezTo>
                  <a:pt x="784" y="367"/>
                  <a:pt x="784" y="356"/>
                  <a:pt x="784" y="344"/>
                </a:cubicBezTo>
                <a:cubicBezTo>
                  <a:pt x="764" y="344"/>
                  <a:pt x="746" y="344"/>
                  <a:pt x="727" y="344"/>
                </a:cubicBezTo>
                <a:close/>
                <a:moveTo>
                  <a:pt x="477" y="108"/>
                </a:moveTo>
                <a:cubicBezTo>
                  <a:pt x="467" y="108"/>
                  <a:pt x="458" y="108"/>
                  <a:pt x="450" y="108"/>
                </a:cubicBezTo>
                <a:cubicBezTo>
                  <a:pt x="450" y="127"/>
                  <a:pt x="450" y="144"/>
                  <a:pt x="450" y="162"/>
                </a:cubicBezTo>
                <a:cubicBezTo>
                  <a:pt x="459" y="162"/>
                  <a:pt x="467" y="162"/>
                  <a:pt x="477" y="162"/>
                </a:cubicBezTo>
                <a:cubicBezTo>
                  <a:pt x="477" y="144"/>
                  <a:pt x="477" y="127"/>
                  <a:pt x="477" y="108"/>
                </a:cubicBezTo>
                <a:close/>
                <a:moveTo>
                  <a:pt x="825" y="163"/>
                </a:moveTo>
                <a:cubicBezTo>
                  <a:pt x="825" y="143"/>
                  <a:pt x="825" y="126"/>
                  <a:pt x="825" y="108"/>
                </a:cubicBezTo>
                <a:cubicBezTo>
                  <a:pt x="815" y="108"/>
                  <a:pt x="807" y="108"/>
                  <a:pt x="798" y="108"/>
                </a:cubicBezTo>
                <a:cubicBezTo>
                  <a:pt x="798" y="127"/>
                  <a:pt x="798" y="145"/>
                  <a:pt x="798" y="163"/>
                </a:cubicBezTo>
                <a:cubicBezTo>
                  <a:pt x="808" y="163"/>
                  <a:pt x="815" y="163"/>
                  <a:pt x="825" y="163"/>
                </a:cubicBezTo>
                <a:close/>
                <a:moveTo>
                  <a:pt x="339" y="182"/>
                </a:moveTo>
                <a:cubicBezTo>
                  <a:pt x="339" y="164"/>
                  <a:pt x="339" y="146"/>
                  <a:pt x="339" y="129"/>
                </a:cubicBezTo>
                <a:cubicBezTo>
                  <a:pt x="330" y="129"/>
                  <a:pt x="322" y="129"/>
                  <a:pt x="315" y="129"/>
                </a:cubicBezTo>
                <a:cubicBezTo>
                  <a:pt x="315" y="148"/>
                  <a:pt x="315" y="164"/>
                  <a:pt x="315" y="182"/>
                </a:cubicBezTo>
                <a:cubicBezTo>
                  <a:pt x="323" y="182"/>
                  <a:pt x="330" y="182"/>
                  <a:pt x="339" y="182"/>
                </a:cubicBezTo>
                <a:close/>
                <a:moveTo>
                  <a:pt x="315" y="236"/>
                </a:moveTo>
                <a:cubicBezTo>
                  <a:pt x="315" y="255"/>
                  <a:pt x="315" y="271"/>
                  <a:pt x="315" y="289"/>
                </a:cubicBezTo>
                <a:cubicBezTo>
                  <a:pt x="323" y="289"/>
                  <a:pt x="330" y="289"/>
                  <a:pt x="339" y="289"/>
                </a:cubicBezTo>
                <a:cubicBezTo>
                  <a:pt x="339" y="271"/>
                  <a:pt x="339" y="254"/>
                  <a:pt x="339" y="236"/>
                </a:cubicBezTo>
                <a:cubicBezTo>
                  <a:pt x="331" y="236"/>
                  <a:pt x="324" y="236"/>
                  <a:pt x="315" y="236"/>
                </a:cubicBezTo>
                <a:close/>
                <a:moveTo>
                  <a:pt x="936" y="128"/>
                </a:moveTo>
                <a:cubicBezTo>
                  <a:pt x="936" y="147"/>
                  <a:pt x="936" y="165"/>
                  <a:pt x="936" y="182"/>
                </a:cubicBezTo>
                <a:cubicBezTo>
                  <a:pt x="945" y="182"/>
                  <a:pt x="952" y="182"/>
                  <a:pt x="959" y="182"/>
                </a:cubicBezTo>
                <a:cubicBezTo>
                  <a:pt x="959" y="163"/>
                  <a:pt x="959" y="146"/>
                  <a:pt x="959" y="128"/>
                </a:cubicBezTo>
                <a:cubicBezTo>
                  <a:pt x="951" y="128"/>
                  <a:pt x="945" y="128"/>
                  <a:pt x="936" y="128"/>
                </a:cubicBezTo>
                <a:close/>
                <a:moveTo>
                  <a:pt x="937" y="236"/>
                </a:moveTo>
                <a:cubicBezTo>
                  <a:pt x="937" y="254"/>
                  <a:pt x="937" y="272"/>
                  <a:pt x="937" y="290"/>
                </a:cubicBezTo>
                <a:cubicBezTo>
                  <a:pt x="946" y="289"/>
                  <a:pt x="953" y="289"/>
                  <a:pt x="960" y="289"/>
                </a:cubicBezTo>
                <a:cubicBezTo>
                  <a:pt x="960" y="270"/>
                  <a:pt x="960" y="253"/>
                  <a:pt x="960" y="236"/>
                </a:cubicBezTo>
                <a:cubicBezTo>
                  <a:pt x="951" y="236"/>
                  <a:pt x="944" y="236"/>
                  <a:pt x="937" y="236"/>
                </a:cubicBezTo>
                <a:close/>
                <a:moveTo>
                  <a:pt x="1017" y="181"/>
                </a:moveTo>
                <a:cubicBezTo>
                  <a:pt x="1025" y="181"/>
                  <a:pt x="1032" y="181"/>
                  <a:pt x="1040" y="181"/>
                </a:cubicBezTo>
                <a:cubicBezTo>
                  <a:pt x="1040" y="163"/>
                  <a:pt x="1040" y="146"/>
                  <a:pt x="1040" y="129"/>
                </a:cubicBezTo>
                <a:cubicBezTo>
                  <a:pt x="1032" y="129"/>
                  <a:pt x="1025" y="129"/>
                  <a:pt x="1017" y="129"/>
                </a:cubicBezTo>
                <a:cubicBezTo>
                  <a:pt x="1017" y="147"/>
                  <a:pt x="1017" y="163"/>
                  <a:pt x="1017" y="181"/>
                </a:cubicBezTo>
                <a:close/>
                <a:moveTo>
                  <a:pt x="1099" y="128"/>
                </a:moveTo>
                <a:cubicBezTo>
                  <a:pt x="1099" y="147"/>
                  <a:pt x="1099" y="165"/>
                  <a:pt x="1099" y="181"/>
                </a:cubicBezTo>
                <a:cubicBezTo>
                  <a:pt x="1107" y="181"/>
                  <a:pt x="1114" y="181"/>
                  <a:pt x="1121" y="181"/>
                </a:cubicBezTo>
                <a:cubicBezTo>
                  <a:pt x="1121" y="163"/>
                  <a:pt x="1121" y="146"/>
                  <a:pt x="1121" y="128"/>
                </a:cubicBezTo>
                <a:cubicBezTo>
                  <a:pt x="1113" y="128"/>
                  <a:pt x="1107" y="128"/>
                  <a:pt x="1099" y="128"/>
                </a:cubicBezTo>
                <a:close/>
                <a:moveTo>
                  <a:pt x="176" y="182"/>
                </a:moveTo>
                <a:cubicBezTo>
                  <a:pt x="176" y="163"/>
                  <a:pt x="176" y="146"/>
                  <a:pt x="176" y="129"/>
                </a:cubicBezTo>
                <a:cubicBezTo>
                  <a:pt x="168" y="129"/>
                  <a:pt x="161" y="129"/>
                  <a:pt x="153" y="129"/>
                </a:cubicBezTo>
                <a:cubicBezTo>
                  <a:pt x="153" y="147"/>
                  <a:pt x="153" y="164"/>
                  <a:pt x="153" y="182"/>
                </a:cubicBezTo>
                <a:cubicBezTo>
                  <a:pt x="161" y="182"/>
                  <a:pt x="168" y="182"/>
                  <a:pt x="176" y="182"/>
                </a:cubicBezTo>
                <a:close/>
                <a:moveTo>
                  <a:pt x="256" y="183"/>
                </a:moveTo>
                <a:cubicBezTo>
                  <a:pt x="256" y="164"/>
                  <a:pt x="256" y="147"/>
                  <a:pt x="256" y="128"/>
                </a:cubicBezTo>
                <a:cubicBezTo>
                  <a:pt x="248" y="128"/>
                  <a:pt x="241" y="128"/>
                  <a:pt x="234" y="129"/>
                </a:cubicBezTo>
                <a:cubicBezTo>
                  <a:pt x="234" y="147"/>
                  <a:pt x="234" y="164"/>
                  <a:pt x="234" y="182"/>
                </a:cubicBezTo>
                <a:cubicBezTo>
                  <a:pt x="241" y="182"/>
                  <a:pt x="248" y="183"/>
                  <a:pt x="256" y="183"/>
                </a:cubicBezTo>
                <a:close/>
                <a:moveTo>
                  <a:pt x="176" y="236"/>
                </a:moveTo>
                <a:cubicBezTo>
                  <a:pt x="167" y="236"/>
                  <a:pt x="160" y="236"/>
                  <a:pt x="153" y="236"/>
                </a:cubicBezTo>
                <a:cubicBezTo>
                  <a:pt x="153" y="255"/>
                  <a:pt x="153" y="271"/>
                  <a:pt x="153" y="288"/>
                </a:cubicBezTo>
                <a:cubicBezTo>
                  <a:pt x="162" y="288"/>
                  <a:pt x="169" y="288"/>
                  <a:pt x="176" y="288"/>
                </a:cubicBezTo>
                <a:cubicBezTo>
                  <a:pt x="176" y="270"/>
                  <a:pt x="176" y="254"/>
                  <a:pt x="176" y="236"/>
                </a:cubicBezTo>
                <a:close/>
                <a:moveTo>
                  <a:pt x="1098" y="288"/>
                </a:moveTo>
                <a:cubicBezTo>
                  <a:pt x="1116" y="293"/>
                  <a:pt x="1125" y="289"/>
                  <a:pt x="1123" y="270"/>
                </a:cubicBezTo>
                <a:cubicBezTo>
                  <a:pt x="1122" y="259"/>
                  <a:pt x="1123" y="248"/>
                  <a:pt x="1123" y="236"/>
                </a:cubicBezTo>
                <a:cubicBezTo>
                  <a:pt x="1113" y="236"/>
                  <a:pt x="1106" y="236"/>
                  <a:pt x="1098" y="236"/>
                </a:cubicBezTo>
                <a:cubicBezTo>
                  <a:pt x="1098" y="253"/>
                  <a:pt x="1098" y="270"/>
                  <a:pt x="1098" y="288"/>
                </a:cubicBezTo>
                <a:close/>
                <a:moveTo>
                  <a:pt x="1017" y="289"/>
                </a:moveTo>
                <a:cubicBezTo>
                  <a:pt x="1026" y="289"/>
                  <a:pt x="1033" y="289"/>
                  <a:pt x="1040" y="289"/>
                </a:cubicBezTo>
                <a:cubicBezTo>
                  <a:pt x="1040" y="271"/>
                  <a:pt x="1040" y="254"/>
                  <a:pt x="1040" y="236"/>
                </a:cubicBezTo>
                <a:cubicBezTo>
                  <a:pt x="1032" y="236"/>
                  <a:pt x="1025" y="236"/>
                  <a:pt x="1017" y="236"/>
                </a:cubicBezTo>
                <a:cubicBezTo>
                  <a:pt x="1017" y="254"/>
                  <a:pt x="1017" y="270"/>
                  <a:pt x="1017" y="289"/>
                </a:cubicBezTo>
                <a:close/>
                <a:moveTo>
                  <a:pt x="257" y="289"/>
                </a:moveTo>
                <a:cubicBezTo>
                  <a:pt x="257" y="271"/>
                  <a:pt x="257" y="254"/>
                  <a:pt x="257" y="236"/>
                </a:cubicBezTo>
                <a:cubicBezTo>
                  <a:pt x="249" y="236"/>
                  <a:pt x="242" y="236"/>
                  <a:pt x="234" y="236"/>
                </a:cubicBezTo>
                <a:cubicBezTo>
                  <a:pt x="234" y="254"/>
                  <a:pt x="234" y="271"/>
                  <a:pt x="234" y="289"/>
                </a:cubicBezTo>
                <a:cubicBezTo>
                  <a:pt x="241" y="289"/>
                  <a:pt x="248" y="289"/>
                  <a:pt x="257" y="289"/>
                </a:cubicBezTo>
                <a:close/>
                <a:moveTo>
                  <a:pt x="502" y="66"/>
                </a:moveTo>
                <a:cubicBezTo>
                  <a:pt x="502" y="74"/>
                  <a:pt x="502" y="81"/>
                  <a:pt x="502" y="89"/>
                </a:cubicBezTo>
                <a:cubicBezTo>
                  <a:pt x="516" y="89"/>
                  <a:pt x="530" y="89"/>
                  <a:pt x="545" y="89"/>
                </a:cubicBezTo>
                <a:cubicBezTo>
                  <a:pt x="545" y="81"/>
                  <a:pt x="545" y="74"/>
                  <a:pt x="545" y="66"/>
                </a:cubicBezTo>
                <a:cubicBezTo>
                  <a:pt x="530" y="66"/>
                  <a:pt x="517" y="66"/>
                  <a:pt x="502" y="66"/>
                </a:cubicBezTo>
                <a:close/>
                <a:moveTo>
                  <a:pt x="424" y="90"/>
                </a:moveTo>
                <a:cubicBezTo>
                  <a:pt x="424" y="81"/>
                  <a:pt x="424" y="74"/>
                  <a:pt x="424" y="66"/>
                </a:cubicBezTo>
                <a:cubicBezTo>
                  <a:pt x="409" y="66"/>
                  <a:pt x="396" y="66"/>
                  <a:pt x="381" y="66"/>
                </a:cubicBezTo>
                <a:cubicBezTo>
                  <a:pt x="381" y="74"/>
                  <a:pt x="381" y="81"/>
                  <a:pt x="381" y="90"/>
                </a:cubicBezTo>
                <a:cubicBezTo>
                  <a:pt x="396" y="90"/>
                  <a:pt x="409" y="90"/>
                  <a:pt x="424" y="90"/>
                </a:cubicBezTo>
                <a:close/>
                <a:moveTo>
                  <a:pt x="730" y="89"/>
                </a:moveTo>
                <a:cubicBezTo>
                  <a:pt x="744" y="89"/>
                  <a:pt x="758" y="89"/>
                  <a:pt x="773" y="89"/>
                </a:cubicBezTo>
                <a:cubicBezTo>
                  <a:pt x="773" y="80"/>
                  <a:pt x="773" y="73"/>
                  <a:pt x="773" y="66"/>
                </a:cubicBezTo>
                <a:cubicBezTo>
                  <a:pt x="758" y="66"/>
                  <a:pt x="744" y="66"/>
                  <a:pt x="730" y="66"/>
                </a:cubicBezTo>
                <a:cubicBezTo>
                  <a:pt x="730" y="74"/>
                  <a:pt x="730" y="81"/>
                  <a:pt x="730" y="89"/>
                </a:cubicBezTo>
                <a:close/>
                <a:moveTo>
                  <a:pt x="850" y="89"/>
                </a:moveTo>
                <a:cubicBezTo>
                  <a:pt x="865" y="89"/>
                  <a:pt x="879" y="89"/>
                  <a:pt x="893" y="89"/>
                </a:cubicBezTo>
                <a:cubicBezTo>
                  <a:pt x="893" y="81"/>
                  <a:pt x="893" y="74"/>
                  <a:pt x="893" y="66"/>
                </a:cubicBezTo>
                <a:cubicBezTo>
                  <a:pt x="878" y="66"/>
                  <a:pt x="864" y="66"/>
                  <a:pt x="850" y="66"/>
                </a:cubicBezTo>
                <a:cubicBezTo>
                  <a:pt x="850" y="74"/>
                  <a:pt x="850" y="81"/>
                  <a:pt x="850" y="89"/>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11">
            <a:extLst>
              <a:ext uri="{FF2B5EF4-FFF2-40B4-BE49-F238E27FC236}">
                <a16:creationId xmlns:a16="http://schemas.microsoft.com/office/drawing/2014/main" id="{42B54AB1-5A86-4B0A-925D-3FD897F8A99D}"/>
              </a:ext>
            </a:extLst>
          </p:cNvPr>
          <p:cNvSpPr>
            <a:spLocks noEditPoints="1"/>
          </p:cNvSpPr>
          <p:nvPr/>
        </p:nvSpPr>
        <p:spPr bwMode="auto">
          <a:xfrm>
            <a:off x="3400425" y="866776"/>
            <a:ext cx="2016125" cy="1104900"/>
          </a:xfrm>
          <a:custGeom>
            <a:avLst/>
            <a:gdLst>
              <a:gd name="T0" fmla="*/ 910 w 1024"/>
              <a:gd name="T1" fmla="*/ 364 h 561"/>
              <a:gd name="T2" fmla="*/ 982 w 1024"/>
              <a:gd name="T3" fmla="*/ 424 h 561"/>
              <a:gd name="T4" fmla="*/ 989 w 1024"/>
              <a:gd name="T5" fmla="*/ 429 h 561"/>
              <a:gd name="T6" fmla="*/ 1024 w 1024"/>
              <a:gd name="T7" fmla="*/ 460 h 561"/>
              <a:gd name="T8" fmla="*/ 644 w 1024"/>
              <a:gd name="T9" fmla="*/ 559 h 561"/>
              <a:gd name="T10" fmla="*/ 494 w 1024"/>
              <a:gd name="T11" fmla="*/ 512 h 561"/>
              <a:gd name="T12" fmla="*/ 27 w 1024"/>
              <a:gd name="T13" fmla="*/ 560 h 561"/>
              <a:gd name="T14" fmla="*/ 32 w 1024"/>
              <a:gd name="T15" fmla="*/ 458 h 561"/>
              <a:gd name="T16" fmla="*/ 81 w 1024"/>
              <a:gd name="T17" fmla="*/ 383 h 561"/>
              <a:gd name="T18" fmla="*/ 130 w 1024"/>
              <a:gd name="T19" fmla="*/ 406 h 561"/>
              <a:gd name="T20" fmla="*/ 144 w 1024"/>
              <a:gd name="T21" fmla="*/ 410 h 561"/>
              <a:gd name="T22" fmla="*/ 188 w 1024"/>
              <a:gd name="T23" fmla="*/ 458 h 561"/>
              <a:gd name="T24" fmla="*/ 211 w 1024"/>
              <a:gd name="T25" fmla="*/ 436 h 561"/>
              <a:gd name="T26" fmla="*/ 252 w 1024"/>
              <a:gd name="T27" fmla="*/ 339 h 561"/>
              <a:gd name="T28" fmla="*/ 288 w 1024"/>
              <a:gd name="T29" fmla="*/ 285 h 561"/>
              <a:gd name="T30" fmla="*/ 325 w 1024"/>
              <a:gd name="T31" fmla="*/ 339 h 561"/>
              <a:gd name="T32" fmla="*/ 349 w 1024"/>
              <a:gd name="T33" fmla="*/ 458 h 561"/>
              <a:gd name="T34" fmla="*/ 356 w 1024"/>
              <a:gd name="T35" fmla="*/ 326 h 561"/>
              <a:gd name="T36" fmla="*/ 462 w 1024"/>
              <a:gd name="T37" fmla="*/ 144 h 561"/>
              <a:gd name="T38" fmla="*/ 497 w 1024"/>
              <a:gd name="T39" fmla="*/ 56 h 561"/>
              <a:gd name="T40" fmla="*/ 508 w 1024"/>
              <a:gd name="T41" fmla="*/ 14 h 561"/>
              <a:gd name="T42" fmla="*/ 514 w 1024"/>
              <a:gd name="T43" fmla="*/ 62 h 561"/>
              <a:gd name="T44" fmla="*/ 640 w 1024"/>
              <a:gd name="T45" fmla="*/ 258 h 561"/>
              <a:gd name="T46" fmla="*/ 655 w 1024"/>
              <a:gd name="T47" fmla="*/ 324 h 561"/>
              <a:gd name="T48" fmla="*/ 670 w 1024"/>
              <a:gd name="T49" fmla="*/ 441 h 561"/>
              <a:gd name="T50" fmla="*/ 710 w 1024"/>
              <a:gd name="T51" fmla="*/ 323 h 561"/>
              <a:gd name="T52" fmla="*/ 733 w 1024"/>
              <a:gd name="T53" fmla="*/ 296 h 561"/>
              <a:gd name="T54" fmla="*/ 780 w 1024"/>
              <a:gd name="T55" fmla="*/ 389 h 561"/>
              <a:gd name="T56" fmla="*/ 801 w 1024"/>
              <a:gd name="T57" fmla="*/ 403 h 561"/>
              <a:gd name="T58" fmla="*/ 846 w 1024"/>
              <a:gd name="T59" fmla="*/ 403 h 561"/>
              <a:gd name="T60" fmla="*/ 883 w 1024"/>
              <a:gd name="T61" fmla="*/ 444 h 561"/>
              <a:gd name="T62" fmla="*/ 87 w 1024"/>
              <a:gd name="T63" fmla="*/ 484 h 561"/>
              <a:gd name="T64" fmla="*/ 122 w 1024"/>
              <a:gd name="T65" fmla="*/ 484 h 561"/>
              <a:gd name="T66" fmla="*/ 932 w 1024"/>
              <a:gd name="T67" fmla="*/ 484 h 561"/>
              <a:gd name="T68" fmla="*/ 932 w 1024"/>
              <a:gd name="T69" fmla="*/ 537 h 561"/>
              <a:gd name="T70" fmla="*/ 104 w 1024"/>
              <a:gd name="T71" fmla="*/ 458 h 561"/>
              <a:gd name="T72" fmla="*/ 934 w 1024"/>
              <a:gd name="T73" fmla="*/ 428 h 561"/>
              <a:gd name="T74" fmla="*/ 910 w 1024"/>
              <a:gd name="T75" fmla="*/ 458 h 561"/>
              <a:gd name="T76" fmla="*/ 540 w 1024"/>
              <a:gd name="T77" fmla="*/ 366 h 561"/>
              <a:gd name="T78" fmla="*/ 525 w 1024"/>
              <a:gd name="T79" fmla="*/ 344 h 561"/>
              <a:gd name="T80" fmla="*/ 540 w 1024"/>
              <a:gd name="T81" fmla="*/ 386 h 561"/>
              <a:gd name="T82" fmla="*/ 593 w 1024"/>
              <a:gd name="T83" fmla="*/ 344 h 561"/>
              <a:gd name="T84" fmla="*/ 578 w 1024"/>
              <a:gd name="T85" fmla="*/ 386 h 561"/>
              <a:gd name="T86" fmla="*/ 593 w 1024"/>
              <a:gd name="T87" fmla="*/ 366 h 561"/>
              <a:gd name="T88" fmla="*/ 478 w 1024"/>
              <a:gd name="T89" fmla="*/ 335 h 561"/>
              <a:gd name="T90" fmla="*/ 478 w 1024"/>
              <a:gd name="T91" fmla="*/ 395 h 561"/>
              <a:gd name="T92" fmla="*/ 417 w 1024"/>
              <a:gd name="T93" fmla="*/ 398 h 561"/>
              <a:gd name="T94" fmla="*/ 425 w 1024"/>
              <a:gd name="T95" fmla="*/ 335 h 561"/>
              <a:gd name="T96" fmla="*/ 313 w 1024"/>
              <a:gd name="T97" fmla="*/ 510 h 561"/>
              <a:gd name="T98" fmla="*/ 350 w 1024"/>
              <a:gd name="T99" fmla="*/ 510 h 561"/>
              <a:gd name="T100" fmla="*/ 707 w 1024"/>
              <a:gd name="T101" fmla="*/ 532 h 561"/>
              <a:gd name="T102" fmla="*/ 669 w 1024"/>
              <a:gd name="T103" fmla="*/ 532 h 561"/>
              <a:gd name="T104" fmla="*/ 210 w 1024"/>
              <a:gd name="T105" fmla="*/ 531 h 561"/>
              <a:gd name="T106" fmla="*/ 808 w 1024"/>
              <a:gd name="T107" fmla="*/ 533 h 561"/>
              <a:gd name="T108" fmla="*/ 787 w 1024"/>
              <a:gd name="T109" fmla="*/ 531 h 561"/>
              <a:gd name="T110" fmla="*/ 289 w 1024"/>
              <a:gd name="T111" fmla="*/ 412 h 561"/>
              <a:gd name="T112" fmla="*/ 740 w 1024"/>
              <a:gd name="T113" fmla="*/ 425 h 561"/>
              <a:gd name="T114" fmla="*/ 724 w 1024"/>
              <a:gd name="T115" fmla="*/ 43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24" h="561">
                <a:moveTo>
                  <a:pt x="873" y="414"/>
                </a:moveTo>
                <a:cubicBezTo>
                  <a:pt x="889" y="409"/>
                  <a:pt x="896" y="399"/>
                  <a:pt x="888" y="382"/>
                </a:cubicBezTo>
                <a:cubicBezTo>
                  <a:pt x="895" y="376"/>
                  <a:pt x="902" y="370"/>
                  <a:pt x="910" y="364"/>
                </a:cubicBezTo>
                <a:cubicBezTo>
                  <a:pt x="918" y="370"/>
                  <a:pt x="926" y="376"/>
                  <a:pt x="934" y="383"/>
                </a:cubicBezTo>
                <a:cubicBezTo>
                  <a:pt x="923" y="400"/>
                  <a:pt x="940" y="405"/>
                  <a:pt x="946" y="417"/>
                </a:cubicBezTo>
                <a:cubicBezTo>
                  <a:pt x="956" y="435"/>
                  <a:pt x="970" y="424"/>
                  <a:pt x="982" y="424"/>
                </a:cubicBezTo>
                <a:cubicBezTo>
                  <a:pt x="982" y="436"/>
                  <a:pt x="982" y="446"/>
                  <a:pt x="982" y="457"/>
                </a:cubicBezTo>
                <a:cubicBezTo>
                  <a:pt x="983" y="457"/>
                  <a:pt x="987" y="457"/>
                  <a:pt x="991" y="457"/>
                </a:cubicBezTo>
                <a:cubicBezTo>
                  <a:pt x="990" y="448"/>
                  <a:pt x="988" y="439"/>
                  <a:pt x="989" y="429"/>
                </a:cubicBezTo>
                <a:cubicBezTo>
                  <a:pt x="989" y="420"/>
                  <a:pt x="993" y="411"/>
                  <a:pt x="997" y="400"/>
                </a:cubicBezTo>
                <a:cubicBezTo>
                  <a:pt x="1015" y="417"/>
                  <a:pt x="1016" y="435"/>
                  <a:pt x="1007" y="456"/>
                </a:cubicBezTo>
                <a:cubicBezTo>
                  <a:pt x="1014" y="457"/>
                  <a:pt x="1019" y="459"/>
                  <a:pt x="1024" y="460"/>
                </a:cubicBezTo>
                <a:cubicBezTo>
                  <a:pt x="1021" y="493"/>
                  <a:pt x="1018" y="525"/>
                  <a:pt x="1015" y="560"/>
                </a:cubicBezTo>
                <a:cubicBezTo>
                  <a:pt x="970" y="560"/>
                  <a:pt x="924" y="560"/>
                  <a:pt x="878" y="560"/>
                </a:cubicBezTo>
                <a:cubicBezTo>
                  <a:pt x="800" y="560"/>
                  <a:pt x="722" y="560"/>
                  <a:pt x="644" y="559"/>
                </a:cubicBezTo>
                <a:cubicBezTo>
                  <a:pt x="633" y="559"/>
                  <a:pt x="621" y="556"/>
                  <a:pt x="610" y="551"/>
                </a:cubicBezTo>
                <a:cubicBezTo>
                  <a:pt x="581" y="539"/>
                  <a:pt x="554" y="523"/>
                  <a:pt x="525" y="512"/>
                </a:cubicBezTo>
                <a:cubicBezTo>
                  <a:pt x="516" y="508"/>
                  <a:pt x="503" y="508"/>
                  <a:pt x="494" y="512"/>
                </a:cubicBezTo>
                <a:cubicBezTo>
                  <a:pt x="474" y="519"/>
                  <a:pt x="456" y="528"/>
                  <a:pt x="438" y="538"/>
                </a:cubicBezTo>
                <a:cubicBezTo>
                  <a:pt x="408" y="556"/>
                  <a:pt x="375" y="561"/>
                  <a:pt x="341" y="560"/>
                </a:cubicBezTo>
                <a:cubicBezTo>
                  <a:pt x="236" y="559"/>
                  <a:pt x="131" y="560"/>
                  <a:pt x="27" y="560"/>
                </a:cubicBezTo>
                <a:cubicBezTo>
                  <a:pt x="19" y="560"/>
                  <a:pt x="11" y="560"/>
                  <a:pt x="0" y="560"/>
                </a:cubicBezTo>
                <a:cubicBezTo>
                  <a:pt x="0" y="525"/>
                  <a:pt x="0" y="493"/>
                  <a:pt x="0" y="459"/>
                </a:cubicBezTo>
                <a:cubicBezTo>
                  <a:pt x="10" y="459"/>
                  <a:pt x="21" y="458"/>
                  <a:pt x="32" y="458"/>
                </a:cubicBezTo>
                <a:cubicBezTo>
                  <a:pt x="33" y="447"/>
                  <a:pt x="34" y="436"/>
                  <a:pt x="35" y="424"/>
                </a:cubicBezTo>
                <a:cubicBezTo>
                  <a:pt x="46" y="423"/>
                  <a:pt x="60" y="436"/>
                  <a:pt x="70" y="416"/>
                </a:cubicBezTo>
                <a:cubicBezTo>
                  <a:pt x="75" y="405"/>
                  <a:pt x="95" y="400"/>
                  <a:pt x="81" y="383"/>
                </a:cubicBezTo>
                <a:cubicBezTo>
                  <a:pt x="89" y="376"/>
                  <a:pt x="96" y="371"/>
                  <a:pt x="104" y="364"/>
                </a:cubicBezTo>
                <a:cubicBezTo>
                  <a:pt x="112" y="370"/>
                  <a:pt x="119" y="376"/>
                  <a:pt x="123" y="379"/>
                </a:cubicBezTo>
                <a:cubicBezTo>
                  <a:pt x="126" y="390"/>
                  <a:pt x="125" y="403"/>
                  <a:pt x="130" y="406"/>
                </a:cubicBezTo>
                <a:cubicBezTo>
                  <a:pt x="148" y="418"/>
                  <a:pt x="141" y="428"/>
                  <a:pt x="131" y="440"/>
                </a:cubicBezTo>
                <a:cubicBezTo>
                  <a:pt x="136" y="447"/>
                  <a:pt x="141" y="453"/>
                  <a:pt x="148" y="461"/>
                </a:cubicBezTo>
                <a:cubicBezTo>
                  <a:pt x="158" y="442"/>
                  <a:pt x="156" y="427"/>
                  <a:pt x="144" y="410"/>
                </a:cubicBezTo>
                <a:cubicBezTo>
                  <a:pt x="157" y="424"/>
                  <a:pt x="158" y="409"/>
                  <a:pt x="163" y="399"/>
                </a:cubicBezTo>
                <a:cubicBezTo>
                  <a:pt x="169" y="416"/>
                  <a:pt x="183" y="424"/>
                  <a:pt x="174" y="442"/>
                </a:cubicBezTo>
                <a:cubicBezTo>
                  <a:pt x="168" y="454"/>
                  <a:pt x="177" y="461"/>
                  <a:pt x="188" y="458"/>
                </a:cubicBezTo>
                <a:cubicBezTo>
                  <a:pt x="190" y="439"/>
                  <a:pt x="191" y="421"/>
                  <a:pt x="192" y="403"/>
                </a:cubicBezTo>
                <a:cubicBezTo>
                  <a:pt x="196" y="403"/>
                  <a:pt x="199" y="402"/>
                  <a:pt x="203" y="402"/>
                </a:cubicBezTo>
                <a:cubicBezTo>
                  <a:pt x="206" y="413"/>
                  <a:pt x="212" y="425"/>
                  <a:pt x="211" y="436"/>
                </a:cubicBezTo>
                <a:cubicBezTo>
                  <a:pt x="209" y="459"/>
                  <a:pt x="207" y="459"/>
                  <a:pt x="233" y="457"/>
                </a:cubicBezTo>
                <a:cubicBezTo>
                  <a:pt x="233" y="435"/>
                  <a:pt x="237" y="411"/>
                  <a:pt x="232" y="389"/>
                </a:cubicBezTo>
                <a:cubicBezTo>
                  <a:pt x="228" y="366"/>
                  <a:pt x="237" y="353"/>
                  <a:pt x="252" y="339"/>
                </a:cubicBezTo>
                <a:cubicBezTo>
                  <a:pt x="257" y="334"/>
                  <a:pt x="265" y="331"/>
                  <a:pt x="271" y="325"/>
                </a:cubicBezTo>
                <a:cubicBezTo>
                  <a:pt x="278" y="318"/>
                  <a:pt x="290" y="311"/>
                  <a:pt x="281" y="297"/>
                </a:cubicBezTo>
                <a:cubicBezTo>
                  <a:pt x="280" y="295"/>
                  <a:pt x="286" y="289"/>
                  <a:pt x="288" y="285"/>
                </a:cubicBezTo>
                <a:cubicBezTo>
                  <a:pt x="291" y="289"/>
                  <a:pt x="297" y="295"/>
                  <a:pt x="296" y="297"/>
                </a:cubicBezTo>
                <a:cubicBezTo>
                  <a:pt x="287" y="313"/>
                  <a:pt x="300" y="319"/>
                  <a:pt x="309" y="328"/>
                </a:cubicBezTo>
                <a:cubicBezTo>
                  <a:pt x="314" y="332"/>
                  <a:pt x="320" y="335"/>
                  <a:pt x="325" y="339"/>
                </a:cubicBezTo>
                <a:cubicBezTo>
                  <a:pt x="338" y="353"/>
                  <a:pt x="353" y="364"/>
                  <a:pt x="343" y="389"/>
                </a:cubicBezTo>
                <a:cubicBezTo>
                  <a:pt x="336" y="407"/>
                  <a:pt x="341" y="430"/>
                  <a:pt x="342" y="450"/>
                </a:cubicBezTo>
                <a:cubicBezTo>
                  <a:pt x="342" y="453"/>
                  <a:pt x="346" y="455"/>
                  <a:pt x="349" y="458"/>
                </a:cubicBezTo>
                <a:cubicBezTo>
                  <a:pt x="351" y="455"/>
                  <a:pt x="356" y="452"/>
                  <a:pt x="356" y="448"/>
                </a:cubicBezTo>
                <a:cubicBezTo>
                  <a:pt x="356" y="428"/>
                  <a:pt x="356" y="407"/>
                  <a:pt x="356" y="386"/>
                </a:cubicBezTo>
                <a:cubicBezTo>
                  <a:pt x="356" y="366"/>
                  <a:pt x="355" y="346"/>
                  <a:pt x="356" y="326"/>
                </a:cubicBezTo>
                <a:cubicBezTo>
                  <a:pt x="357" y="319"/>
                  <a:pt x="363" y="312"/>
                  <a:pt x="366" y="304"/>
                </a:cubicBezTo>
                <a:cubicBezTo>
                  <a:pt x="367" y="299"/>
                  <a:pt x="369" y="294"/>
                  <a:pt x="369" y="289"/>
                </a:cubicBezTo>
                <a:cubicBezTo>
                  <a:pt x="369" y="221"/>
                  <a:pt x="405" y="175"/>
                  <a:pt x="462" y="144"/>
                </a:cubicBezTo>
                <a:cubicBezTo>
                  <a:pt x="478" y="135"/>
                  <a:pt x="484" y="124"/>
                  <a:pt x="479" y="110"/>
                </a:cubicBezTo>
                <a:cubicBezTo>
                  <a:pt x="472" y="88"/>
                  <a:pt x="481" y="75"/>
                  <a:pt x="496" y="63"/>
                </a:cubicBezTo>
                <a:cubicBezTo>
                  <a:pt x="498" y="61"/>
                  <a:pt x="500" y="59"/>
                  <a:pt x="497" y="56"/>
                </a:cubicBezTo>
                <a:cubicBezTo>
                  <a:pt x="499" y="38"/>
                  <a:pt x="501" y="19"/>
                  <a:pt x="503" y="1"/>
                </a:cubicBezTo>
                <a:cubicBezTo>
                  <a:pt x="505" y="1"/>
                  <a:pt x="506" y="0"/>
                  <a:pt x="508" y="0"/>
                </a:cubicBezTo>
                <a:cubicBezTo>
                  <a:pt x="508" y="5"/>
                  <a:pt x="507" y="9"/>
                  <a:pt x="508" y="14"/>
                </a:cubicBezTo>
                <a:cubicBezTo>
                  <a:pt x="510" y="22"/>
                  <a:pt x="513" y="29"/>
                  <a:pt x="514" y="36"/>
                </a:cubicBezTo>
                <a:cubicBezTo>
                  <a:pt x="515" y="42"/>
                  <a:pt x="513" y="49"/>
                  <a:pt x="511" y="59"/>
                </a:cubicBezTo>
                <a:cubicBezTo>
                  <a:pt x="511" y="58"/>
                  <a:pt x="512" y="60"/>
                  <a:pt x="514" y="62"/>
                </a:cubicBezTo>
                <a:cubicBezTo>
                  <a:pt x="530" y="75"/>
                  <a:pt x="540" y="88"/>
                  <a:pt x="532" y="111"/>
                </a:cubicBezTo>
                <a:cubicBezTo>
                  <a:pt x="527" y="125"/>
                  <a:pt x="534" y="136"/>
                  <a:pt x="550" y="144"/>
                </a:cubicBezTo>
                <a:cubicBezTo>
                  <a:pt x="598" y="168"/>
                  <a:pt x="626" y="208"/>
                  <a:pt x="640" y="258"/>
                </a:cubicBezTo>
                <a:cubicBezTo>
                  <a:pt x="643" y="267"/>
                  <a:pt x="640" y="277"/>
                  <a:pt x="642" y="286"/>
                </a:cubicBezTo>
                <a:cubicBezTo>
                  <a:pt x="643" y="293"/>
                  <a:pt x="648" y="299"/>
                  <a:pt x="651" y="306"/>
                </a:cubicBezTo>
                <a:cubicBezTo>
                  <a:pt x="653" y="312"/>
                  <a:pt x="655" y="318"/>
                  <a:pt x="655" y="324"/>
                </a:cubicBezTo>
                <a:cubicBezTo>
                  <a:pt x="656" y="363"/>
                  <a:pt x="655" y="403"/>
                  <a:pt x="656" y="442"/>
                </a:cubicBezTo>
                <a:cubicBezTo>
                  <a:pt x="656" y="447"/>
                  <a:pt x="660" y="453"/>
                  <a:pt x="662" y="458"/>
                </a:cubicBezTo>
                <a:cubicBezTo>
                  <a:pt x="665" y="452"/>
                  <a:pt x="670" y="447"/>
                  <a:pt x="670" y="441"/>
                </a:cubicBezTo>
                <a:cubicBezTo>
                  <a:pt x="670" y="420"/>
                  <a:pt x="664" y="399"/>
                  <a:pt x="666" y="379"/>
                </a:cubicBezTo>
                <a:cubicBezTo>
                  <a:pt x="668" y="366"/>
                  <a:pt x="678" y="353"/>
                  <a:pt x="686" y="342"/>
                </a:cubicBezTo>
                <a:cubicBezTo>
                  <a:pt x="692" y="334"/>
                  <a:pt x="702" y="330"/>
                  <a:pt x="710" y="323"/>
                </a:cubicBezTo>
                <a:cubicBezTo>
                  <a:pt x="717" y="316"/>
                  <a:pt x="725" y="309"/>
                  <a:pt x="718" y="296"/>
                </a:cubicBezTo>
                <a:cubicBezTo>
                  <a:pt x="717" y="295"/>
                  <a:pt x="723" y="289"/>
                  <a:pt x="726" y="285"/>
                </a:cubicBezTo>
                <a:cubicBezTo>
                  <a:pt x="728" y="289"/>
                  <a:pt x="733" y="294"/>
                  <a:pt x="733" y="296"/>
                </a:cubicBezTo>
                <a:cubicBezTo>
                  <a:pt x="723" y="315"/>
                  <a:pt x="739" y="321"/>
                  <a:pt x="750" y="331"/>
                </a:cubicBezTo>
                <a:cubicBezTo>
                  <a:pt x="757" y="338"/>
                  <a:pt x="768" y="343"/>
                  <a:pt x="773" y="352"/>
                </a:cubicBezTo>
                <a:cubicBezTo>
                  <a:pt x="780" y="362"/>
                  <a:pt x="785" y="372"/>
                  <a:pt x="780" y="389"/>
                </a:cubicBezTo>
                <a:cubicBezTo>
                  <a:pt x="773" y="409"/>
                  <a:pt x="778" y="433"/>
                  <a:pt x="778" y="456"/>
                </a:cubicBezTo>
                <a:cubicBezTo>
                  <a:pt x="797" y="461"/>
                  <a:pt x="795" y="451"/>
                  <a:pt x="794" y="439"/>
                </a:cubicBezTo>
                <a:cubicBezTo>
                  <a:pt x="793" y="427"/>
                  <a:pt x="797" y="414"/>
                  <a:pt x="801" y="403"/>
                </a:cubicBezTo>
                <a:cubicBezTo>
                  <a:pt x="817" y="420"/>
                  <a:pt x="819" y="437"/>
                  <a:pt x="808" y="457"/>
                </a:cubicBezTo>
                <a:cubicBezTo>
                  <a:pt x="819" y="457"/>
                  <a:pt x="828" y="457"/>
                  <a:pt x="838" y="457"/>
                </a:cubicBezTo>
                <a:cubicBezTo>
                  <a:pt x="840" y="439"/>
                  <a:pt x="843" y="421"/>
                  <a:pt x="846" y="403"/>
                </a:cubicBezTo>
                <a:cubicBezTo>
                  <a:pt x="858" y="408"/>
                  <a:pt x="866" y="411"/>
                  <a:pt x="873" y="414"/>
                </a:cubicBezTo>
                <a:cubicBezTo>
                  <a:pt x="863" y="424"/>
                  <a:pt x="856" y="451"/>
                  <a:pt x="864" y="455"/>
                </a:cubicBezTo>
                <a:cubicBezTo>
                  <a:pt x="868" y="457"/>
                  <a:pt x="877" y="448"/>
                  <a:pt x="883" y="444"/>
                </a:cubicBezTo>
                <a:cubicBezTo>
                  <a:pt x="884" y="444"/>
                  <a:pt x="884" y="442"/>
                  <a:pt x="884" y="443"/>
                </a:cubicBezTo>
                <a:cubicBezTo>
                  <a:pt x="880" y="432"/>
                  <a:pt x="876" y="423"/>
                  <a:pt x="873" y="414"/>
                </a:cubicBezTo>
                <a:close/>
                <a:moveTo>
                  <a:pt x="87" y="484"/>
                </a:moveTo>
                <a:cubicBezTo>
                  <a:pt x="87" y="503"/>
                  <a:pt x="87" y="520"/>
                  <a:pt x="87" y="536"/>
                </a:cubicBezTo>
                <a:cubicBezTo>
                  <a:pt x="100" y="536"/>
                  <a:pt x="111" y="536"/>
                  <a:pt x="122" y="536"/>
                </a:cubicBezTo>
                <a:cubicBezTo>
                  <a:pt x="122" y="518"/>
                  <a:pt x="122" y="501"/>
                  <a:pt x="122" y="484"/>
                </a:cubicBezTo>
                <a:cubicBezTo>
                  <a:pt x="110" y="484"/>
                  <a:pt x="99" y="484"/>
                  <a:pt x="87" y="484"/>
                </a:cubicBezTo>
                <a:close/>
                <a:moveTo>
                  <a:pt x="932" y="537"/>
                </a:moveTo>
                <a:cubicBezTo>
                  <a:pt x="932" y="518"/>
                  <a:pt x="932" y="502"/>
                  <a:pt x="932" y="484"/>
                </a:cubicBezTo>
                <a:cubicBezTo>
                  <a:pt x="920" y="484"/>
                  <a:pt x="909" y="484"/>
                  <a:pt x="897" y="484"/>
                </a:cubicBezTo>
                <a:cubicBezTo>
                  <a:pt x="897" y="502"/>
                  <a:pt x="897" y="519"/>
                  <a:pt x="897" y="537"/>
                </a:cubicBezTo>
                <a:cubicBezTo>
                  <a:pt x="909" y="537"/>
                  <a:pt x="920" y="537"/>
                  <a:pt x="932" y="537"/>
                </a:cubicBezTo>
                <a:close/>
                <a:moveTo>
                  <a:pt x="104" y="411"/>
                </a:moveTo>
                <a:cubicBezTo>
                  <a:pt x="91" y="413"/>
                  <a:pt x="81" y="421"/>
                  <a:pt x="81" y="435"/>
                </a:cubicBezTo>
                <a:cubicBezTo>
                  <a:pt x="82" y="449"/>
                  <a:pt x="90" y="458"/>
                  <a:pt x="104" y="458"/>
                </a:cubicBezTo>
                <a:cubicBezTo>
                  <a:pt x="119" y="458"/>
                  <a:pt x="127" y="449"/>
                  <a:pt x="128" y="436"/>
                </a:cubicBezTo>
                <a:cubicBezTo>
                  <a:pt x="129" y="422"/>
                  <a:pt x="120" y="413"/>
                  <a:pt x="104" y="411"/>
                </a:cubicBezTo>
                <a:close/>
                <a:moveTo>
                  <a:pt x="934" y="428"/>
                </a:moveTo>
                <a:cubicBezTo>
                  <a:pt x="928" y="424"/>
                  <a:pt x="920" y="413"/>
                  <a:pt x="911" y="412"/>
                </a:cubicBezTo>
                <a:cubicBezTo>
                  <a:pt x="897" y="410"/>
                  <a:pt x="888" y="420"/>
                  <a:pt x="888" y="435"/>
                </a:cubicBezTo>
                <a:cubicBezTo>
                  <a:pt x="889" y="449"/>
                  <a:pt x="897" y="458"/>
                  <a:pt x="910" y="458"/>
                </a:cubicBezTo>
                <a:cubicBezTo>
                  <a:pt x="925" y="458"/>
                  <a:pt x="933" y="449"/>
                  <a:pt x="934" y="428"/>
                </a:cubicBezTo>
                <a:close/>
                <a:moveTo>
                  <a:pt x="540" y="366"/>
                </a:moveTo>
                <a:cubicBezTo>
                  <a:pt x="540" y="366"/>
                  <a:pt x="540" y="366"/>
                  <a:pt x="540" y="366"/>
                </a:cubicBezTo>
                <a:cubicBezTo>
                  <a:pt x="540" y="359"/>
                  <a:pt x="541" y="351"/>
                  <a:pt x="539" y="344"/>
                </a:cubicBezTo>
                <a:cubicBezTo>
                  <a:pt x="539" y="341"/>
                  <a:pt x="535" y="338"/>
                  <a:pt x="532" y="335"/>
                </a:cubicBezTo>
                <a:cubicBezTo>
                  <a:pt x="530" y="338"/>
                  <a:pt x="525" y="341"/>
                  <a:pt x="525" y="344"/>
                </a:cubicBezTo>
                <a:cubicBezTo>
                  <a:pt x="524" y="358"/>
                  <a:pt x="524" y="372"/>
                  <a:pt x="525" y="386"/>
                </a:cubicBezTo>
                <a:cubicBezTo>
                  <a:pt x="525" y="389"/>
                  <a:pt x="529" y="392"/>
                  <a:pt x="532" y="395"/>
                </a:cubicBezTo>
                <a:cubicBezTo>
                  <a:pt x="535" y="392"/>
                  <a:pt x="539" y="389"/>
                  <a:pt x="540" y="386"/>
                </a:cubicBezTo>
                <a:cubicBezTo>
                  <a:pt x="541" y="380"/>
                  <a:pt x="540" y="373"/>
                  <a:pt x="540" y="366"/>
                </a:cubicBezTo>
                <a:close/>
                <a:moveTo>
                  <a:pt x="593" y="366"/>
                </a:moveTo>
                <a:cubicBezTo>
                  <a:pt x="593" y="359"/>
                  <a:pt x="594" y="351"/>
                  <a:pt x="593" y="344"/>
                </a:cubicBezTo>
                <a:cubicBezTo>
                  <a:pt x="592" y="341"/>
                  <a:pt x="588" y="338"/>
                  <a:pt x="585" y="335"/>
                </a:cubicBezTo>
                <a:cubicBezTo>
                  <a:pt x="583" y="338"/>
                  <a:pt x="578" y="341"/>
                  <a:pt x="578" y="345"/>
                </a:cubicBezTo>
                <a:cubicBezTo>
                  <a:pt x="577" y="358"/>
                  <a:pt x="577" y="372"/>
                  <a:pt x="578" y="386"/>
                </a:cubicBezTo>
                <a:cubicBezTo>
                  <a:pt x="578" y="389"/>
                  <a:pt x="583" y="392"/>
                  <a:pt x="586" y="395"/>
                </a:cubicBezTo>
                <a:cubicBezTo>
                  <a:pt x="588" y="392"/>
                  <a:pt x="592" y="389"/>
                  <a:pt x="593" y="386"/>
                </a:cubicBezTo>
                <a:cubicBezTo>
                  <a:pt x="594" y="379"/>
                  <a:pt x="593" y="372"/>
                  <a:pt x="593" y="366"/>
                </a:cubicBezTo>
                <a:close/>
                <a:moveTo>
                  <a:pt x="485" y="366"/>
                </a:moveTo>
                <a:cubicBezTo>
                  <a:pt x="485" y="359"/>
                  <a:pt x="486" y="352"/>
                  <a:pt x="485" y="344"/>
                </a:cubicBezTo>
                <a:cubicBezTo>
                  <a:pt x="485" y="341"/>
                  <a:pt x="480" y="338"/>
                  <a:pt x="478" y="335"/>
                </a:cubicBezTo>
                <a:cubicBezTo>
                  <a:pt x="475" y="338"/>
                  <a:pt x="471" y="341"/>
                  <a:pt x="471" y="344"/>
                </a:cubicBezTo>
                <a:cubicBezTo>
                  <a:pt x="470" y="358"/>
                  <a:pt x="470" y="372"/>
                  <a:pt x="471" y="386"/>
                </a:cubicBezTo>
                <a:cubicBezTo>
                  <a:pt x="471" y="389"/>
                  <a:pt x="475" y="392"/>
                  <a:pt x="478" y="395"/>
                </a:cubicBezTo>
                <a:cubicBezTo>
                  <a:pt x="480" y="392"/>
                  <a:pt x="484" y="389"/>
                  <a:pt x="485" y="386"/>
                </a:cubicBezTo>
                <a:cubicBezTo>
                  <a:pt x="486" y="380"/>
                  <a:pt x="485" y="373"/>
                  <a:pt x="485" y="366"/>
                </a:cubicBezTo>
                <a:close/>
                <a:moveTo>
                  <a:pt x="417" y="398"/>
                </a:moveTo>
                <a:cubicBezTo>
                  <a:pt x="424" y="394"/>
                  <a:pt x="431" y="391"/>
                  <a:pt x="432" y="388"/>
                </a:cubicBezTo>
                <a:cubicBezTo>
                  <a:pt x="433" y="373"/>
                  <a:pt x="432" y="358"/>
                  <a:pt x="432" y="343"/>
                </a:cubicBezTo>
                <a:cubicBezTo>
                  <a:pt x="432" y="340"/>
                  <a:pt x="427" y="338"/>
                  <a:pt x="425" y="335"/>
                </a:cubicBezTo>
                <a:cubicBezTo>
                  <a:pt x="422" y="338"/>
                  <a:pt x="417" y="341"/>
                  <a:pt x="417" y="344"/>
                </a:cubicBezTo>
                <a:cubicBezTo>
                  <a:pt x="416" y="360"/>
                  <a:pt x="417" y="377"/>
                  <a:pt x="417" y="398"/>
                </a:cubicBezTo>
                <a:close/>
                <a:moveTo>
                  <a:pt x="313" y="510"/>
                </a:moveTo>
                <a:cubicBezTo>
                  <a:pt x="313" y="518"/>
                  <a:pt x="313" y="524"/>
                  <a:pt x="313" y="531"/>
                </a:cubicBezTo>
                <a:cubicBezTo>
                  <a:pt x="326" y="531"/>
                  <a:pt x="338" y="531"/>
                  <a:pt x="351" y="531"/>
                </a:cubicBezTo>
                <a:cubicBezTo>
                  <a:pt x="351" y="523"/>
                  <a:pt x="351" y="517"/>
                  <a:pt x="350" y="510"/>
                </a:cubicBezTo>
                <a:cubicBezTo>
                  <a:pt x="338" y="510"/>
                  <a:pt x="327" y="510"/>
                  <a:pt x="313" y="510"/>
                </a:cubicBezTo>
                <a:close/>
                <a:moveTo>
                  <a:pt x="669" y="532"/>
                </a:moveTo>
                <a:cubicBezTo>
                  <a:pt x="682" y="532"/>
                  <a:pt x="694" y="532"/>
                  <a:pt x="707" y="532"/>
                </a:cubicBezTo>
                <a:cubicBezTo>
                  <a:pt x="707" y="524"/>
                  <a:pt x="706" y="517"/>
                  <a:pt x="706" y="510"/>
                </a:cubicBezTo>
                <a:cubicBezTo>
                  <a:pt x="692" y="510"/>
                  <a:pt x="681" y="510"/>
                  <a:pt x="669" y="510"/>
                </a:cubicBezTo>
                <a:cubicBezTo>
                  <a:pt x="669" y="518"/>
                  <a:pt x="669" y="524"/>
                  <a:pt x="669" y="532"/>
                </a:cubicBezTo>
                <a:close/>
                <a:moveTo>
                  <a:pt x="233" y="509"/>
                </a:moveTo>
                <a:cubicBezTo>
                  <a:pt x="223" y="509"/>
                  <a:pt x="217" y="510"/>
                  <a:pt x="209" y="510"/>
                </a:cubicBezTo>
                <a:cubicBezTo>
                  <a:pt x="209" y="518"/>
                  <a:pt x="209" y="524"/>
                  <a:pt x="210" y="531"/>
                </a:cubicBezTo>
                <a:cubicBezTo>
                  <a:pt x="218" y="531"/>
                  <a:pt x="225" y="531"/>
                  <a:pt x="233" y="531"/>
                </a:cubicBezTo>
                <a:cubicBezTo>
                  <a:pt x="233" y="524"/>
                  <a:pt x="233" y="518"/>
                  <a:pt x="233" y="509"/>
                </a:cubicBezTo>
                <a:close/>
                <a:moveTo>
                  <a:pt x="808" y="533"/>
                </a:moveTo>
                <a:cubicBezTo>
                  <a:pt x="808" y="523"/>
                  <a:pt x="808" y="517"/>
                  <a:pt x="808" y="509"/>
                </a:cubicBezTo>
                <a:cubicBezTo>
                  <a:pt x="800" y="509"/>
                  <a:pt x="794" y="510"/>
                  <a:pt x="787" y="510"/>
                </a:cubicBezTo>
                <a:cubicBezTo>
                  <a:pt x="787" y="518"/>
                  <a:pt x="787" y="524"/>
                  <a:pt x="787" y="531"/>
                </a:cubicBezTo>
                <a:cubicBezTo>
                  <a:pt x="794" y="532"/>
                  <a:pt x="800" y="532"/>
                  <a:pt x="808" y="533"/>
                </a:cubicBezTo>
                <a:close/>
                <a:moveTo>
                  <a:pt x="301" y="435"/>
                </a:moveTo>
                <a:cubicBezTo>
                  <a:pt x="296" y="426"/>
                  <a:pt x="292" y="419"/>
                  <a:pt x="289" y="412"/>
                </a:cubicBezTo>
                <a:cubicBezTo>
                  <a:pt x="285" y="415"/>
                  <a:pt x="280" y="419"/>
                  <a:pt x="279" y="423"/>
                </a:cubicBezTo>
                <a:cubicBezTo>
                  <a:pt x="276" y="434"/>
                  <a:pt x="281" y="441"/>
                  <a:pt x="301" y="435"/>
                </a:cubicBezTo>
                <a:close/>
                <a:moveTo>
                  <a:pt x="740" y="425"/>
                </a:moveTo>
                <a:cubicBezTo>
                  <a:pt x="732" y="418"/>
                  <a:pt x="728" y="415"/>
                  <a:pt x="724" y="412"/>
                </a:cubicBezTo>
                <a:cubicBezTo>
                  <a:pt x="721" y="416"/>
                  <a:pt x="716" y="420"/>
                  <a:pt x="716" y="424"/>
                </a:cubicBezTo>
                <a:cubicBezTo>
                  <a:pt x="717" y="429"/>
                  <a:pt x="721" y="433"/>
                  <a:pt x="724" y="438"/>
                </a:cubicBezTo>
                <a:cubicBezTo>
                  <a:pt x="728" y="434"/>
                  <a:pt x="732" y="431"/>
                  <a:pt x="740" y="425"/>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12">
            <a:extLst>
              <a:ext uri="{FF2B5EF4-FFF2-40B4-BE49-F238E27FC236}">
                <a16:creationId xmlns:a16="http://schemas.microsoft.com/office/drawing/2014/main" id="{6A94B16D-2073-4B6E-A79F-8EE3ACB72F3D}"/>
              </a:ext>
            </a:extLst>
          </p:cNvPr>
          <p:cNvSpPr>
            <a:spLocks/>
          </p:cNvSpPr>
          <p:nvPr/>
        </p:nvSpPr>
        <p:spPr bwMode="auto">
          <a:xfrm>
            <a:off x="431800" y="3646488"/>
            <a:ext cx="2265363" cy="130175"/>
          </a:xfrm>
          <a:custGeom>
            <a:avLst/>
            <a:gdLst>
              <a:gd name="T0" fmla="*/ 1128 w 1151"/>
              <a:gd name="T1" fmla="*/ 66 h 66"/>
              <a:gd name="T2" fmla="*/ 18 w 1151"/>
              <a:gd name="T3" fmla="*/ 66 h 66"/>
              <a:gd name="T4" fmla="*/ 18 w 1151"/>
              <a:gd name="T5" fmla="*/ 40 h 66"/>
              <a:gd name="T6" fmla="*/ 9 w 1151"/>
              <a:gd name="T7" fmla="*/ 24 h 66"/>
              <a:gd name="T8" fmla="*/ 0 w 1151"/>
              <a:gd name="T9" fmla="*/ 0 h 66"/>
              <a:gd name="T10" fmla="*/ 1142 w 1151"/>
              <a:gd name="T11" fmla="*/ 0 h 66"/>
              <a:gd name="T12" fmla="*/ 1133 w 1151"/>
              <a:gd name="T13" fmla="*/ 26 h 66"/>
              <a:gd name="T14" fmla="*/ 1128 w 1151"/>
              <a:gd name="T15" fmla="*/ 40 h 66"/>
              <a:gd name="T16" fmla="*/ 1128 w 1151"/>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1" h="66">
                <a:moveTo>
                  <a:pt x="1128" y="66"/>
                </a:moveTo>
                <a:cubicBezTo>
                  <a:pt x="757" y="66"/>
                  <a:pt x="390" y="66"/>
                  <a:pt x="18" y="66"/>
                </a:cubicBezTo>
                <a:cubicBezTo>
                  <a:pt x="18" y="57"/>
                  <a:pt x="20" y="48"/>
                  <a:pt x="18" y="40"/>
                </a:cubicBezTo>
                <a:cubicBezTo>
                  <a:pt x="17" y="35"/>
                  <a:pt x="11" y="30"/>
                  <a:pt x="9" y="24"/>
                </a:cubicBezTo>
                <a:cubicBezTo>
                  <a:pt x="6" y="17"/>
                  <a:pt x="3" y="10"/>
                  <a:pt x="0" y="0"/>
                </a:cubicBezTo>
                <a:cubicBezTo>
                  <a:pt x="383" y="0"/>
                  <a:pt x="762" y="0"/>
                  <a:pt x="1142" y="0"/>
                </a:cubicBezTo>
                <a:cubicBezTo>
                  <a:pt x="1143" y="10"/>
                  <a:pt x="1151" y="21"/>
                  <a:pt x="1133" y="26"/>
                </a:cubicBezTo>
                <a:cubicBezTo>
                  <a:pt x="1130" y="27"/>
                  <a:pt x="1129" y="35"/>
                  <a:pt x="1128" y="40"/>
                </a:cubicBezTo>
                <a:cubicBezTo>
                  <a:pt x="1128" y="48"/>
                  <a:pt x="1128" y="56"/>
                  <a:pt x="1128" y="6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3">
            <a:extLst>
              <a:ext uri="{FF2B5EF4-FFF2-40B4-BE49-F238E27FC236}">
                <a16:creationId xmlns:a16="http://schemas.microsoft.com/office/drawing/2014/main" id="{E7531075-4AE5-4B4C-BCA3-1A788333EA0F}"/>
              </a:ext>
            </a:extLst>
          </p:cNvPr>
          <p:cNvSpPr>
            <a:spLocks/>
          </p:cNvSpPr>
          <p:nvPr/>
        </p:nvSpPr>
        <p:spPr bwMode="auto">
          <a:xfrm>
            <a:off x="868363" y="1062038"/>
            <a:ext cx="1187450" cy="346075"/>
          </a:xfrm>
          <a:custGeom>
            <a:avLst/>
            <a:gdLst>
              <a:gd name="T0" fmla="*/ 603 w 603"/>
              <a:gd name="T1" fmla="*/ 74 h 176"/>
              <a:gd name="T2" fmla="*/ 592 w 603"/>
              <a:gd name="T3" fmla="*/ 176 h 176"/>
              <a:gd name="T4" fmla="*/ 560 w 603"/>
              <a:gd name="T5" fmla="*/ 165 h 176"/>
              <a:gd name="T6" fmla="*/ 319 w 603"/>
              <a:gd name="T7" fmla="*/ 78 h 176"/>
              <a:gd name="T8" fmla="*/ 284 w 603"/>
              <a:gd name="T9" fmla="*/ 78 h 176"/>
              <a:gd name="T10" fmla="*/ 31 w 603"/>
              <a:gd name="T11" fmla="*/ 169 h 176"/>
              <a:gd name="T12" fmla="*/ 11 w 603"/>
              <a:gd name="T13" fmla="*/ 176 h 176"/>
              <a:gd name="T14" fmla="*/ 0 w 603"/>
              <a:gd name="T15" fmla="*/ 75 h 176"/>
              <a:gd name="T16" fmla="*/ 45 w 603"/>
              <a:gd name="T17" fmla="*/ 48 h 176"/>
              <a:gd name="T18" fmla="*/ 152 w 603"/>
              <a:gd name="T19" fmla="*/ 18 h 176"/>
              <a:gd name="T20" fmla="*/ 501 w 603"/>
              <a:gd name="T21" fmla="*/ 28 h 176"/>
              <a:gd name="T22" fmla="*/ 589 w 603"/>
              <a:gd name="T23" fmla="*/ 68 h 176"/>
              <a:gd name="T24" fmla="*/ 603 w 603"/>
              <a:gd name="T25" fmla="*/ 7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3" h="176">
                <a:moveTo>
                  <a:pt x="603" y="74"/>
                </a:moveTo>
                <a:cubicBezTo>
                  <a:pt x="599" y="109"/>
                  <a:pt x="596" y="141"/>
                  <a:pt x="592" y="176"/>
                </a:cubicBezTo>
                <a:cubicBezTo>
                  <a:pt x="582" y="173"/>
                  <a:pt x="571" y="169"/>
                  <a:pt x="560" y="165"/>
                </a:cubicBezTo>
                <a:cubicBezTo>
                  <a:pt x="480" y="136"/>
                  <a:pt x="400" y="106"/>
                  <a:pt x="319" y="78"/>
                </a:cubicBezTo>
                <a:cubicBezTo>
                  <a:pt x="309" y="74"/>
                  <a:pt x="294" y="74"/>
                  <a:pt x="284" y="78"/>
                </a:cubicBezTo>
                <a:cubicBezTo>
                  <a:pt x="199" y="107"/>
                  <a:pt x="115" y="139"/>
                  <a:pt x="31" y="169"/>
                </a:cubicBezTo>
                <a:cubicBezTo>
                  <a:pt x="24" y="172"/>
                  <a:pt x="17" y="174"/>
                  <a:pt x="11" y="176"/>
                </a:cubicBezTo>
                <a:cubicBezTo>
                  <a:pt x="7" y="142"/>
                  <a:pt x="4" y="109"/>
                  <a:pt x="0" y="75"/>
                </a:cubicBezTo>
                <a:cubicBezTo>
                  <a:pt x="13" y="67"/>
                  <a:pt x="28" y="54"/>
                  <a:pt x="45" y="48"/>
                </a:cubicBezTo>
                <a:cubicBezTo>
                  <a:pt x="80" y="36"/>
                  <a:pt x="115" y="24"/>
                  <a:pt x="152" y="18"/>
                </a:cubicBezTo>
                <a:cubicBezTo>
                  <a:pt x="269" y="0"/>
                  <a:pt x="386" y="1"/>
                  <a:pt x="501" y="28"/>
                </a:cubicBezTo>
                <a:cubicBezTo>
                  <a:pt x="533" y="35"/>
                  <a:pt x="564" y="44"/>
                  <a:pt x="589" y="68"/>
                </a:cubicBezTo>
                <a:cubicBezTo>
                  <a:pt x="593" y="72"/>
                  <a:pt x="600" y="73"/>
                  <a:pt x="603" y="74"/>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4">
            <a:extLst>
              <a:ext uri="{FF2B5EF4-FFF2-40B4-BE49-F238E27FC236}">
                <a16:creationId xmlns:a16="http://schemas.microsoft.com/office/drawing/2014/main" id="{1A330A26-B4C4-49C8-A7C7-D6BC236C2F37}"/>
              </a:ext>
            </a:extLst>
          </p:cNvPr>
          <p:cNvSpPr>
            <a:spLocks noEditPoints="1"/>
          </p:cNvSpPr>
          <p:nvPr/>
        </p:nvSpPr>
        <p:spPr bwMode="auto">
          <a:xfrm>
            <a:off x="4652963" y="2082801"/>
            <a:ext cx="731838" cy="473075"/>
          </a:xfrm>
          <a:custGeom>
            <a:avLst/>
            <a:gdLst>
              <a:gd name="T0" fmla="*/ 1 w 372"/>
              <a:gd name="T1" fmla="*/ 161 h 240"/>
              <a:gd name="T2" fmla="*/ 32 w 372"/>
              <a:gd name="T3" fmla="*/ 3 h 240"/>
              <a:gd name="T4" fmla="*/ 101 w 372"/>
              <a:gd name="T5" fmla="*/ 34 h 240"/>
              <a:gd name="T6" fmla="*/ 101 w 372"/>
              <a:gd name="T7" fmla="*/ 6 h 240"/>
              <a:gd name="T8" fmla="*/ 127 w 372"/>
              <a:gd name="T9" fmla="*/ 210 h 240"/>
              <a:gd name="T10" fmla="*/ 128 w 372"/>
              <a:gd name="T11" fmla="*/ 49 h 240"/>
              <a:gd name="T12" fmla="*/ 198 w 372"/>
              <a:gd name="T13" fmla="*/ 10 h 240"/>
              <a:gd name="T14" fmla="*/ 233 w 372"/>
              <a:gd name="T15" fmla="*/ 10 h 240"/>
              <a:gd name="T16" fmla="*/ 358 w 372"/>
              <a:gd name="T17" fmla="*/ 3 h 240"/>
              <a:gd name="T18" fmla="*/ 354 w 372"/>
              <a:gd name="T19" fmla="*/ 201 h 240"/>
              <a:gd name="T20" fmla="*/ 358 w 372"/>
              <a:gd name="T21" fmla="*/ 231 h 240"/>
              <a:gd name="T22" fmla="*/ 306 w 372"/>
              <a:gd name="T23" fmla="*/ 236 h 240"/>
              <a:gd name="T24" fmla="*/ 279 w 372"/>
              <a:gd name="T25" fmla="*/ 107 h 240"/>
              <a:gd name="T26" fmla="*/ 250 w 372"/>
              <a:gd name="T27" fmla="*/ 218 h 240"/>
              <a:gd name="T28" fmla="*/ 235 w 372"/>
              <a:gd name="T29" fmla="*/ 224 h 240"/>
              <a:gd name="T30" fmla="*/ 200 w 372"/>
              <a:gd name="T31" fmla="*/ 158 h 240"/>
              <a:gd name="T32" fmla="*/ 137 w 372"/>
              <a:gd name="T33" fmla="*/ 227 h 240"/>
              <a:gd name="T34" fmla="*/ 90 w 372"/>
              <a:gd name="T35" fmla="*/ 225 h 240"/>
              <a:gd name="T36" fmla="*/ 71 w 372"/>
              <a:gd name="T37" fmla="*/ 147 h 240"/>
              <a:gd name="T38" fmla="*/ 34 w 372"/>
              <a:gd name="T39" fmla="*/ 231 h 240"/>
              <a:gd name="T40" fmla="*/ 6 w 372"/>
              <a:gd name="T41" fmla="*/ 181 h 240"/>
              <a:gd name="T42" fmla="*/ 297 w 372"/>
              <a:gd name="T43" fmla="*/ 85 h 240"/>
              <a:gd name="T44" fmla="*/ 278 w 372"/>
              <a:gd name="T45" fmla="*/ 10 h 240"/>
              <a:gd name="T46" fmla="*/ 261 w 372"/>
              <a:gd name="T47" fmla="*/ 85 h 240"/>
              <a:gd name="T48" fmla="*/ 64 w 372"/>
              <a:gd name="T49" fmla="*/ 69 h 240"/>
              <a:gd name="T50" fmla="*/ 52 w 372"/>
              <a:gd name="T51" fmla="*/ 17 h 240"/>
              <a:gd name="T52" fmla="*/ 39 w 372"/>
              <a:gd name="T53" fmla="*/ 69 h 240"/>
              <a:gd name="T54" fmla="*/ 174 w 372"/>
              <a:gd name="T55" fmla="*/ 70 h 240"/>
              <a:gd name="T56" fmla="*/ 162 w 372"/>
              <a:gd name="T57" fmla="*/ 17 h 240"/>
              <a:gd name="T58" fmla="*/ 149 w 372"/>
              <a:gd name="T59" fmla="*/ 70 h 240"/>
              <a:gd name="T60" fmla="*/ 174 w 372"/>
              <a:gd name="T61" fmla="*/ 208 h 240"/>
              <a:gd name="T62" fmla="*/ 163 w 372"/>
              <a:gd name="T63" fmla="*/ 157 h 240"/>
              <a:gd name="T64" fmla="*/ 150 w 372"/>
              <a:gd name="T65" fmla="*/ 208 h 240"/>
              <a:gd name="T66" fmla="*/ 329 w 372"/>
              <a:gd name="T67" fmla="*/ 210 h 240"/>
              <a:gd name="T68" fmla="*/ 331 w 372"/>
              <a:gd name="T69" fmla="*/ 13 h 240"/>
              <a:gd name="T70" fmla="*/ 329 w 372"/>
              <a:gd name="T71" fmla="*/ 210 h 240"/>
              <a:gd name="T72" fmla="*/ 227 w 372"/>
              <a:gd name="T73" fmla="*/ 210 h 240"/>
              <a:gd name="T74" fmla="*/ 226 w 372"/>
              <a:gd name="T75" fmla="*/ 93 h 240"/>
              <a:gd name="T76" fmla="*/ 52 w 372"/>
              <a:gd name="T77" fmla="*/ 124 h 240"/>
              <a:gd name="T78" fmla="*/ 51 w 372"/>
              <a:gd name="T79" fmla="*/ 105 h 240"/>
              <a:gd name="T80" fmla="*/ 52 w 372"/>
              <a:gd name="T81" fmla="*/ 12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2" h="240">
                <a:moveTo>
                  <a:pt x="6" y="181"/>
                </a:moveTo>
                <a:cubicBezTo>
                  <a:pt x="4" y="175"/>
                  <a:pt x="1" y="168"/>
                  <a:pt x="1" y="161"/>
                </a:cubicBezTo>
                <a:cubicBezTo>
                  <a:pt x="1" y="119"/>
                  <a:pt x="0" y="77"/>
                  <a:pt x="1" y="35"/>
                </a:cubicBezTo>
                <a:cubicBezTo>
                  <a:pt x="1" y="10"/>
                  <a:pt x="8" y="3"/>
                  <a:pt x="32" y="3"/>
                </a:cubicBezTo>
                <a:cubicBezTo>
                  <a:pt x="45" y="3"/>
                  <a:pt x="57" y="5"/>
                  <a:pt x="70" y="3"/>
                </a:cubicBezTo>
                <a:cubicBezTo>
                  <a:pt x="92" y="0"/>
                  <a:pt x="100" y="7"/>
                  <a:pt x="101" y="34"/>
                </a:cubicBezTo>
                <a:cubicBezTo>
                  <a:pt x="102" y="69"/>
                  <a:pt x="101" y="103"/>
                  <a:pt x="101" y="138"/>
                </a:cubicBezTo>
                <a:cubicBezTo>
                  <a:pt x="101" y="94"/>
                  <a:pt x="101" y="51"/>
                  <a:pt x="101" y="6"/>
                </a:cubicBezTo>
                <a:cubicBezTo>
                  <a:pt x="108" y="6"/>
                  <a:pt x="118" y="6"/>
                  <a:pt x="127" y="6"/>
                </a:cubicBezTo>
                <a:cubicBezTo>
                  <a:pt x="127" y="74"/>
                  <a:pt x="127" y="142"/>
                  <a:pt x="127" y="210"/>
                </a:cubicBezTo>
                <a:cubicBezTo>
                  <a:pt x="127" y="210"/>
                  <a:pt x="127" y="210"/>
                  <a:pt x="128" y="210"/>
                </a:cubicBezTo>
                <a:cubicBezTo>
                  <a:pt x="128" y="156"/>
                  <a:pt x="128" y="103"/>
                  <a:pt x="128" y="49"/>
                </a:cubicBezTo>
                <a:cubicBezTo>
                  <a:pt x="128" y="3"/>
                  <a:pt x="128" y="3"/>
                  <a:pt x="175" y="4"/>
                </a:cubicBezTo>
                <a:cubicBezTo>
                  <a:pt x="182" y="4"/>
                  <a:pt x="190" y="8"/>
                  <a:pt x="198" y="10"/>
                </a:cubicBezTo>
                <a:cubicBezTo>
                  <a:pt x="201" y="9"/>
                  <a:pt x="206" y="5"/>
                  <a:pt x="211" y="5"/>
                </a:cubicBezTo>
                <a:cubicBezTo>
                  <a:pt x="217" y="5"/>
                  <a:pt x="224" y="8"/>
                  <a:pt x="233" y="10"/>
                </a:cubicBezTo>
                <a:cubicBezTo>
                  <a:pt x="234" y="10"/>
                  <a:pt x="239" y="4"/>
                  <a:pt x="244" y="4"/>
                </a:cubicBezTo>
                <a:cubicBezTo>
                  <a:pt x="282" y="3"/>
                  <a:pt x="320" y="3"/>
                  <a:pt x="358" y="3"/>
                </a:cubicBezTo>
                <a:cubicBezTo>
                  <a:pt x="356" y="15"/>
                  <a:pt x="354" y="25"/>
                  <a:pt x="354" y="35"/>
                </a:cubicBezTo>
                <a:cubicBezTo>
                  <a:pt x="354" y="90"/>
                  <a:pt x="354" y="145"/>
                  <a:pt x="354" y="201"/>
                </a:cubicBezTo>
                <a:cubicBezTo>
                  <a:pt x="354" y="205"/>
                  <a:pt x="353" y="211"/>
                  <a:pt x="356" y="214"/>
                </a:cubicBezTo>
                <a:cubicBezTo>
                  <a:pt x="359" y="220"/>
                  <a:pt x="372" y="227"/>
                  <a:pt x="358" y="231"/>
                </a:cubicBezTo>
                <a:cubicBezTo>
                  <a:pt x="348" y="234"/>
                  <a:pt x="331" y="240"/>
                  <a:pt x="323" y="224"/>
                </a:cubicBezTo>
                <a:cubicBezTo>
                  <a:pt x="320" y="226"/>
                  <a:pt x="315" y="230"/>
                  <a:pt x="306" y="236"/>
                </a:cubicBezTo>
                <a:cubicBezTo>
                  <a:pt x="306" y="200"/>
                  <a:pt x="306" y="169"/>
                  <a:pt x="306" y="139"/>
                </a:cubicBezTo>
                <a:cubicBezTo>
                  <a:pt x="306" y="117"/>
                  <a:pt x="298" y="108"/>
                  <a:pt x="279" y="107"/>
                </a:cubicBezTo>
                <a:cubicBezTo>
                  <a:pt x="260" y="107"/>
                  <a:pt x="250" y="116"/>
                  <a:pt x="250" y="138"/>
                </a:cubicBezTo>
                <a:cubicBezTo>
                  <a:pt x="250" y="165"/>
                  <a:pt x="250" y="192"/>
                  <a:pt x="250" y="218"/>
                </a:cubicBezTo>
                <a:cubicBezTo>
                  <a:pt x="250" y="223"/>
                  <a:pt x="247" y="227"/>
                  <a:pt x="245" y="232"/>
                </a:cubicBezTo>
                <a:cubicBezTo>
                  <a:pt x="241" y="229"/>
                  <a:pt x="237" y="226"/>
                  <a:pt x="235" y="224"/>
                </a:cubicBezTo>
                <a:cubicBezTo>
                  <a:pt x="224" y="240"/>
                  <a:pt x="208" y="229"/>
                  <a:pt x="190" y="233"/>
                </a:cubicBezTo>
                <a:cubicBezTo>
                  <a:pt x="207" y="203"/>
                  <a:pt x="198" y="174"/>
                  <a:pt x="200" y="158"/>
                </a:cubicBezTo>
                <a:cubicBezTo>
                  <a:pt x="198" y="175"/>
                  <a:pt x="196" y="203"/>
                  <a:pt x="193" y="234"/>
                </a:cubicBezTo>
                <a:cubicBezTo>
                  <a:pt x="170" y="229"/>
                  <a:pt x="150" y="240"/>
                  <a:pt x="137" y="227"/>
                </a:cubicBezTo>
                <a:cubicBezTo>
                  <a:pt x="126" y="229"/>
                  <a:pt x="116" y="232"/>
                  <a:pt x="106" y="232"/>
                </a:cubicBezTo>
                <a:cubicBezTo>
                  <a:pt x="101" y="232"/>
                  <a:pt x="96" y="228"/>
                  <a:pt x="90" y="225"/>
                </a:cubicBezTo>
                <a:cubicBezTo>
                  <a:pt x="88" y="226"/>
                  <a:pt x="81" y="231"/>
                  <a:pt x="71" y="237"/>
                </a:cubicBezTo>
                <a:cubicBezTo>
                  <a:pt x="71" y="204"/>
                  <a:pt x="71" y="176"/>
                  <a:pt x="71" y="147"/>
                </a:cubicBezTo>
                <a:cubicBezTo>
                  <a:pt x="58" y="147"/>
                  <a:pt x="47" y="147"/>
                  <a:pt x="34" y="147"/>
                </a:cubicBezTo>
                <a:cubicBezTo>
                  <a:pt x="34" y="174"/>
                  <a:pt x="34" y="201"/>
                  <a:pt x="34" y="231"/>
                </a:cubicBezTo>
                <a:cubicBezTo>
                  <a:pt x="26" y="231"/>
                  <a:pt x="20" y="232"/>
                  <a:pt x="15" y="232"/>
                </a:cubicBezTo>
                <a:cubicBezTo>
                  <a:pt x="12" y="214"/>
                  <a:pt x="9" y="197"/>
                  <a:pt x="6" y="181"/>
                </a:cubicBezTo>
                <a:cubicBezTo>
                  <a:pt x="6" y="181"/>
                  <a:pt x="6" y="181"/>
                  <a:pt x="6" y="181"/>
                </a:cubicBezTo>
                <a:close/>
                <a:moveTo>
                  <a:pt x="297" y="85"/>
                </a:moveTo>
                <a:cubicBezTo>
                  <a:pt x="297" y="65"/>
                  <a:pt x="298" y="46"/>
                  <a:pt x="296" y="27"/>
                </a:cubicBezTo>
                <a:cubicBezTo>
                  <a:pt x="295" y="20"/>
                  <a:pt x="285" y="11"/>
                  <a:pt x="278" y="10"/>
                </a:cubicBezTo>
                <a:cubicBezTo>
                  <a:pt x="273" y="10"/>
                  <a:pt x="262" y="20"/>
                  <a:pt x="262" y="27"/>
                </a:cubicBezTo>
                <a:cubicBezTo>
                  <a:pt x="259" y="45"/>
                  <a:pt x="261" y="65"/>
                  <a:pt x="261" y="85"/>
                </a:cubicBezTo>
                <a:cubicBezTo>
                  <a:pt x="273" y="85"/>
                  <a:pt x="284" y="85"/>
                  <a:pt x="297" y="85"/>
                </a:cubicBezTo>
                <a:close/>
                <a:moveTo>
                  <a:pt x="64" y="69"/>
                </a:moveTo>
                <a:cubicBezTo>
                  <a:pt x="64" y="55"/>
                  <a:pt x="65" y="42"/>
                  <a:pt x="64" y="30"/>
                </a:cubicBezTo>
                <a:cubicBezTo>
                  <a:pt x="63" y="26"/>
                  <a:pt x="56" y="22"/>
                  <a:pt x="52" y="17"/>
                </a:cubicBezTo>
                <a:cubicBezTo>
                  <a:pt x="48" y="21"/>
                  <a:pt x="40" y="25"/>
                  <a:pt x="40" y="29"/>
                </a:cubicBezTo>
                <a:cubicBezTo>
                  <a:pt x="38" y="42"/>
                  <a:pt x="39" y="55"/>
                  <a:pt x="39" y="69"/>
                </a:cubicBezTo>
                <a:cubicBezTo>
                  <a:pt x="48" y="69"/>
                  <a:pt x="55" y="69"/>
                  <a:pt x="64" y="69"/>
                </a:cubicBezTo>
                <a:close/>
                <a:moveTo>
                  <a:pt x="174" y="70"/>
                </a:moveTo>
                <a:cubicBezTo>
                  <a:pt x="174" y="55"/>
                  <a:pt x="175" y="43"/>
                  <a:pt x="174" y="32"/>
                </a:cubicBezTo>
                <a:cubicBezTo>
                  <a:pt x="173" y="26"/>
                  <a:pt x="166" y="22"/>
                  <a:pt x="162" y="17"/>
                </a:cubicBezTo>
                <a:cubicBezTo>
                  <a:pt x="158" y="22"/>
                  <a:pt x="151" y="27"/>
                  <a:pt x="150" y="32"/>
                </a:cubicBezTo>
                <a:cubicBezTo>
                  <a:pt x="148" y="44"/>
                  <a:pt x="149" y="57"/>
                  <a:pt x="149" y="70"/>
                </a:cubicBezTo>
                <a:cubicBezTo>
                  <a:pt x="159" y="70"/>
                  <a:pt x="165" y="70"/>
                  <a:pt x="174" y="70"/>
                </a:cubicBezTo>
                <a:close/>
                <a:moveTo>
                  <a:pt x="174" y="208"/>
                </a:moveTo>
                <a:cubicBezTo>
                  <a:pt x="174" y="194"/>
                  <a:pt x="175" y="181"/>
                  <a:pt x="173" y="168"/>
                </a:cubicBezTo>
                <a:cubicBezTo>
                  <a:pt x="173" y="164"/>
                  <a:pt x="166" y="157"/>
                  <a:pt x="163" y="157"/>
                </a:cubicBezTo>
                <a:cubicBezTo>
                  <a:pt x="158" y="158"/>
                  <a:pt x="151" y="164"/>
                  <a:pt x="150" y="168"/>
                </a:cubicBezTo>
                <a:cubicBezTo>
                  <a:pt x="149" y="181"/>
                  <a:pt x="150" y="194"/>
                  <a:pt x="150" y="208"/>
                </a:cubicBezTo>
                <a:cubicBezTo>
                  <a:pt x="158" y="208"/>
                  <a:pt x="165" y="208"/>
                  <a:pt x="174" y="208"/>
                </a:cubicBezTo>
                <a:close/>
                <a:moveTo>
                  <a:pt x="329" y="210"/>
                </a:moveTo>
                <a:cubicBezTo>
                  <a:pt x="329" y="210"/>
                  <a:pt x="330" y="210"/>
                  <a:pt x="331" y="210"/>
                </a:cubicBezTo>
                <a:cubicBezTo>
                  <a:pt x="331" y="144"/>
                  <a:pt x="331" y="78"/>
                  <a:pt x="331" y="13"/>
                </a:cubicBezTo>
                <a:cubicBezTo>
                  <a:pt x="330" y="13"/>
                  <a:pt x="329" y="13"/>
                  <a:pt x="329" y="13"/>
                </a:cubicBezTo>
                <a:cubicBezTo>
                  <a:pt x="329" y="79"/>
                  <a:pt x="329" y="144"/>
                  <a:pt x="329" y="210"/>
                </a:cubicBezTo>
                <a:close/>
                <a:moveTo>
                  <a:pt x="226" y="209"/>
                </a:moveTo>
                <a:cubicBezTo>
                  <a:pt x="226" y="210"/>
                  <a:pt x="227" y="210"/>
                  <a:pt x="227" y="210"/>
                </a:cubicBezTo>
                <a:cubicBezTo>
                  <a:pt x="227" y="171"/>
                  <a:pt x="227" y="132"/>
                  <a:pt x="227" y="93"/>
                </a:cubicBezTo>
                <a:cubicBezTo>
                  <a:pt x="227" y="93"/>
                  <a:pt x="226" y="93"/>
                  <a:pt x="226" y="93"/>
                </a:cubicBezTo>
                <a:cubicBezTo>
                  <a:pt x="226" y="132"/>
                  <a:pt x="226" y="171"/>
                  <a:pt x="226" y="209"/>
                </a:cubicBezTo>
                <a:close/>
                <a:moveTo>
                  <a:pt x="52" y="124"/>
                </a:moveTo>
                <a:cubicBezTo>
                  <a:pt x="57" y="119"/>
                  <a:pt x="61" y="116"/>
                  <a:pt x="64" y="112"/>
                </a:cubicBezTo>
                <a:cubicBezTo>
                  <a:pt x="60" y="110"/>
                  <a:pt x="56" y="105"/>
                  <a:pt x="51" y="105"/>
                </a:cubicBezTo>
                <a:cubicBezTo>
                  <a:pt x="47" y="105"/>
                  <a:pt x="43" y="110"/>
                  <a:pt x="39" y="113"/>
                </a:cubicBezTo>
                <a:cubicBezTo>
                  <a:pt x="43" y="116"/>
                  <a:pt x="46" y="119"/>
                  <a:pt x="52" y="124"/>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5">
            <a:extLst>
              <a:ext uri="{FF2B5EF4-FFF2-40B4-BE49-F238E27FC236}">
                <a16:creationId xmlns:a16="http://schemas.microsoft.com/office/drawing/2014/main" id="{E2DE78E6-61C4-4C4A-A216-3F6D6FBAB0B8}"/>
              </a:ext>
            </a:extLst>
          </p:cNvPr>
          <p:cNvSpPr>
            <a:spLocks/>
          </p:cNvSpPr>
          <p:nvPr/>
        </p:nvSpPr>
        <p:spPr bwMode="auto">
          <a:xfrm>
            <a:off x="3406775" y="1884363"/>
            <a:ext cx="1993900" cy="188913"/>
          </a:xfrm>
          <a:custGeom>
            <a:avLst/>
            <a:gdLst>
              <a:gd name="T0" fmla="*/ 1013 w 1013"/>
              <a:gd name="T1" fmla="*/ 50 h 96"/>
              <a:gd name="T2" fmla="*/ 1013 w 1013"/>
              <a:gd name="T3" fmla="*/ 96 h 96"/>
              <a:gd name="T4" fmla="*/ 0 w 1013"/>
              <a:gd name="T5" fmla="*/ 96 h 96"/>
              <a:gd name="T6" fmla="*/ 0 w 1013"/>
              <a:gd name="T7" fmla="*/ 50 h 96"/>
              <a:gd name="T8" fmla="*/ 21 w 1013"/>
              <a:gd name="T9" fmla="*/ 50 h 96"/>
              <a:gd name="T10" fmla="*/ 368 w 1013"/>
              <a:gd name="T11" fmla="*/ 49 h 96"/>
              <a:gd name="T12" fmla="*/ 419 w 1013"/>
              <a:gd name="T13" fmla="*/ 38 h 96"/>
              <a:gd name="T14" fmla="*/ 494 w 1013"/>
              <a:gd name="T15" fmla="*/ 3 h 96"/>
              <a:gd name="T16" fmla="*/ 519 w 1013"/>
              <a:gd name="T17" fmla="*/ 2 h 96"/>
              <a:gd name="T18" fmla="*/ 521 w 1013"/>
              <a:gd name="T19" fmla="*/ 3 h 96"/>
              <a:gd name="T20" fmla="*/ 728 w 1013"/>
              <a:gd name="T21" fmla="*/ 51 h 96"/>
              <a:gd name="T22" fmla="*/ 992 w 1013"/>
              <a:gd name="T23" fmla="*/ 50 h 96"/>
              <a:gd name="T24" fmla="*/ 1013 w 1013"/>
              <a:gd name="T25"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3" h="96">
                <a:moveTo>
                  <a:pt x="1013" y="50"/>
                </a:moveTo>
                <a:cubicBezTo>
                  <a:pt x="1013" y="67"/>
                  <a:pt x="1013" y="81"/>
                  <a:pt x="1013" y="96"/>
                </a:cubicBezTo>
                <a:cubicBezTo>
                  <a:pt x="676" y="96"/>
                  <a:pt x="339" y="96"/>
                  <a:pt x="0" y="96"/>
                </a:cubicBezTo>
                <a:cubicBezTo>
                  <a:pt x="0" y="82"/>
                  <a:pt x="0" y="68"/>
                  <a:pt x="0" y="50"/>
                </a:cubicBezTo>
                <a:cubicBezTo>
                  <a:pt x="7" y="50"/>
                  <a:pt x="14" y="50"/>
                  <a:pt x="21" y="50"/>
                </a:cubicBezTo>
                <a:cubicBezTo>
                  <a:pt x="136" y="50"/>
                  <a:pt x="252" y="51"/>
                  <a:pt x="368" y="49"/>
                </a:cubicBezTo>
                <a:cubicBezTo>
                  <a:pt x="385" y="49"/>
                  <a:pt x="403" y="44"/>
                  <a:pt x="419" y="38"/>
                </a:cubicBezTo>
                <a:cubicBezTo>
                  <a:pt x="445" y="27"/>
                  <a:pt x="468" y="13"/>
                  <a:pt x="494" y="3"/>
                </a:cubicBezTo>
                <a:cubicBezTo>
                  <a:pt x="501" y="0"/>
                  <a:pt x="511" y="2"/>
                  <a:pt x="519" y="2"/>
                </a:cubicBezTo>
                <a:cubicBezTo>
                  <a:pt x="520" y="2"/>
                  <a:pt x="520" y="3"/>
                  <a:pt x="521" y="3"/>
                </a:cubicBezTo>
                <a:cubicBezTo>
                  <a:pt x="584" y="44"/>
                  <a:pt x="653" y="55"/>
                  <a:pt x="728" y="51"/>
                </a:cubicBezTo>
                <a:cubicBezTo>
                  <a:pt x="816" y="47"/>
                  <a:pt x="904" y="50"/>
                  <a:pt x="992" y="50"/>
                </a:cubicBezTo>
                <a:cubicBezTo>
                  <a:pt x="998" y="50"/>
                  <a:pt x="1005" y="50"/>
                  <a:pt x="1013" y="5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6">
            <a:extLst>
              <a:ext uri="{FF2B5EF4-FFF2-40B4-BE49-F238E27FC236}">
                <a16:creationId xmlns:a16="http://schemas.microsoft.com/office/drawing/2014/main" id="{7F806D25-632A-4CDD-986C-B3B1D163FAE4}"/>
              </a:ext>
            </a:extLst>
          </p:cNvPr>
          <p:cNvSpPr>
            <a:spLocks/>
          </p:cNvSpPr>
          <p:nvPr/>
        </p:nvSpPr>
        <p:spPr bwMode="auto">
          <a:xfrm>
            <a:off x="1081088" y="3303588"/>
            <a:ext cx="957263" cy="301625"/>
          </a:xfrm>
          <a:custGeom>
            <a:avLst/>
            <a:gdLst>
              <a:gd name="T0" fmla="*/ 240 w 486"/>
              <a:gd name="T1" fmla="*/ 35 h 153"/>
              <a:gd name="T2" fmla="*/ 249 w 486"/>
              <a:gd name="T3" fmla="*/ 0 h 153"/>
              <a:gd name="T4" fmla="*/ 257 w 486"/>
              <a:gd name="T5" fmla="*/ 37 h 153"/>
              <a:gd name="T6" fmla="*/ 264 w 486"/>
              <a:gd name="T7" fmla="*/ 36 h 153"/>
              <a:gd name="T8" fmla="*/ 271 w 486"/>
              <a:gd name="T9" fmla="*/ 31 h 153"/>
              <a:gd name="T10" fmla="*/ 282 w 486"/>
              <a:gd name="T11" fmla="*/ 27 h 153"/>
              <a:gd name="T12" fmla="*/ 287 w 486"/>
              <a:gd name="T13" fmla="*/ 38 h 153"/>
              <a:gd name="T14" fmla="*/ 276 w 486"/>
              <a:gd name="T15" fmla="*/ 95 h 153"/>
              <a:gd name="T16" fmla="*/ 279 w 486"/>
              <a:gd name="T17" fmla="*/ 106 h 153"/>
              <a:gd name="T18" fmla="*/ 290 w 486"/>
              <a:gd name="T19" fmla="*/ 86 h 153"/>
              <a:gd name="T20" fmla="*/ 305 w 486"/>
              <a:gd name="T21" fmla="*/ 36 h 153"/>
              <a:gd name="T22" fmla="*/ 314 w 486"/>
              <a:gd name="T23" fmla="*/ 32 h 153"/>
              <a:gd name="T24" fmla="*/ 317 w 486"/>
              <a:gd name="T25" fmla="*/ 41 h 153"/>
              <a:gd name="T26" fmla="*/ 350 w 486"/>
              <a:gd name="T27" fmla="*/ 58 h 153"/>
              <a:gd name="T28" fmla="*/ 350 w 486"/>
              <a:gd name="T29" fmla="*/ 64 h 153"/>
              <a:gd name="T30" fmla="*/ 320 w 486"/>
              <a:gd name="T31" fmla="*/ 67 h 153"/>
              <a:gd name="T32" fmla="*/ 324 w 486"/>
              <a:gd name="T33" fmla="*/ 92 h 153"/>
              <a:gd name="T34" fmla="*/ 346 w 486"/>
              <a:gd name="T35" fmla="*/ 105 h 153"/>
              <a:gd name="T36" fmla="*/ 464 w 486"/>
              <a:gd name="T37" fmla="*/ 106 h 153"/>
              <a:gd name="T38" fmla="*/ 486 w 486"/>
              <a:gd name="T39" fmla="*/ 106 h 153"/>
              <a:gd name="T40" fmla="*/ 486 w 486"/>
              <a:gd name="T41" fmla="*/ 153 h 153"/>
              <a:gd name="T42" fmla="*/ 0 w 486"/>
              <a:gd name="T43" fmla="*/ 153 h 153"/>
              <a:gd name="T44" fmla="*/ 0 w 486"/>
              <a:gd name="T45" fmla="*/ 106 h 153"/>
              <a:gd name="T46" fmla="*/ 72 w 486"/>
              <a:gd name="T47" fmla="*/ 106 h 153"/>
              <a:gd name="T48" fmla="*/ 154 w 486"/>
              <a:gd name="T49" fmla="*/ 106 h 153"/>
              <a:gd name="T50" fmla="*/ 176 w 486"/>
              <a:gd name="T51" fmla="*/ 85 h 153"/>
              <a:gd name="T52" fmla="*/ 181 w 486"/>
              <a:gd name="T53" fmla="*/ 65 h 153"/>
              <a:gd name="T54" fmla="*/ 152 w 486"/>
              <a:gd name="T55" fmla="*/ 65 h 153"/>
              <a:gd name="T56" fmla="*/ 181 w 486"/>
              <a:gd name="T57" fmla="*/ 46 h 153"/>
              <a:gd name="T58" fmla="*/ 188 w 486"/>
              <a:gd name="T59" fmla="*/ 31 h 153"/>
              <a:gd name="T60" fmla="*/ 196 w 486"/>
              <a:gd name="T61" fmla="*/ 42 h 153"/>
              <a:gd name="T62" fmla="*/ 211 w 486"/>
              <a:gd name="T63" fmla="*/ 88 h 153"/>
              <a:gd name="T64" fmla="*/ 221 w 486"/>
              <a:gd name="T65" fmla="*/ 107 h 153"/>
              <a:gd name="T66" fmla="*/ 226 w 486"/>
              <a:gd name="T67" fmla="*/ 104 h 153"/>
              <a:gd name="T68" fmla="*/ 215 w 486"/>
              <a:gd name="T69" fmla="*/ 57 h 153"/>
              <a:gd name="T70" fmla="*/ 216 w 486"/>
              <a:gd name="T71" fmla="*/ 28 h 153"/>
              <a:gd name="T72" fmla="*/ 240 w 486"/>
              <a:gd name="T73" fmla="*/ 3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6" h="153">
                <a:moveTo>
                  <a:pt x="240" y="35"/>
                </a:moveTo>
                <a:cubicBezTo>
                  <a:pt x="234" y="20"/>
                  <a:pt x="223" y="1"/>
                  <a:pt x="249" y="0"/>
                </a:cubicBezTo>
                <a:cubicBezTo>
                  <a:pt x="276" y="0"/>
                  <a:pt x="268" y="19"/>
                  <a:pt x="257" y="37"/>
                </a:cubicBezTo>
                <a:cubicBezTo>
                  <a:pt x="259" y="36"/>
                  <a:pt x="261" y="36"/>
                  <a:pt x="264" y="36"/>
                </a:cubicBezTo>
                <a:cubicBezTo>
                  <a:pt x="266" y="34"/>
                  <a:pt x="268" y="33"/>
                  <a:pt x="271" y="31"/>
                </a:cubicBezTo>
                <a:cubicBezTo>
                  <a:pt x="275" y="30"/>
                  <a:pt x="280" y="26"/>
                  <a:pt x="282" y="27"/>
                </a:cubicBezTo>
                <a:cubicBezTo>
                  <a:pt x="285" y="29"/>
                  <a:pt x="288" y="35"/>
                  <a:pt x="287" y="38"/>
                </a:cubicBezTo>
                <a:cubicBezTo>
                  <a:pt x="284" y="57"/>
                  <a:pt x="280" y="76"/>
                  <a:pt x="276" y="95"/>
                </a:cubicBezTo>
                <a:cubicBezTo>
                  <a:pt x="275" y="98"/>
                  <a:pt x="275" y="101"/>
                  <a:pt x="279" y="106"/>
                </a:cubicBezTo>
                <a:cubicBezTo>
                  <a:pt x="283" y="100"/>
                  <a:pt x="288" y="93"/>
                  <a:pt x="290" y="86"/>
                </a:cubicBezTo>
                <a:cubicBezTo>
                  <a:pt x="295" y="70"/>
                  <a:pt x="299" y="53"/>
                  <a:pt x="305" y="36"/>
                </a:cubicBezTo>
                <a:cubicBezTo>
                  <a:pt x="306" y="34"/>
                  <a:pt x="311" y="33"/>
                  <a:pt x="314" y="32"/>
                </a:cubicBezTo>
                <a:cubicBezTo>
                  <a:pt x="316" y="36"/>
                  <a:pt x="317" y="41"/>
                  <a:pt x="317" y="41"/>
                </a:cubicBezTo>
                <a:cubicBezTo>
                  <a:pt x="329" y="47"/>
                  <a:pt x="340" y="52"/>
                  <a:pt x="350" y="58"/>
                </a:cubicBezTo>
                <a:cubicBezTo>
                  <a:pt x="350" y="60"/>
                  <a:pt x="350" y="62"/>
                  <a:pt x="350" y="64"/>
                </a:cubicBezTo>
                <a:cubicBezTo>
                  <a:pt x="339" y="65"/>
                  <a:pt x="328" y="66"/>
                  <a:pt x="320" y="67"/>
                </a:cubicBezTo>
                <a:cubicBezTo>
                  <a:pt x="321" y="74"/>
                  <a:pt x="320" y="85"/>
                  <a:pt x="324" y="92"/>
                </a:cubicBezTo>
                <a:cubicBezTo>
                  <a:pt x="328" y="98"/>
                  <a:pt x="338" y="105"/>
                  <a:pt x="346" y="105"/>
                </a:cubicBezTo>
                <a:cubicBezTo>
                  <a:pt x="385" y="107"/>
                  <a:pt x="424" y="106"/>
                  <a:pt x="464" y="106"/>
                </a:cubicBezTo>
                <a:cubicBezTo>
                  <a:pt x="471" y="106"/>
                  <a:pt x="478" y="106"/>
                  <a:pt x="486" y="106"/>
                </a:cubicBezTo>
                <a:cubicBezTo>
                  <a:pt x="486" y="123"/>
                  <a:pt x="486" y="137"/>
                  <a:pt x="486" y="153"/>
                </a:cubicBezTo>
                <a:cubicBezTo>
                  <a:pt x="325" y="153"/>
                  <a:pt x="163" y="153"/>
                  <a:pt x="0" y="153"/>
                </a:cubicBezTo>
                <a:cubicBezTo>
                  <a:pt x="0" y="139"/>
                  <a:pt x="0" y="124"/>
                  <a:pt x="0" y="106"/>
                </a:cubicBezTo>
                <a:cubicBezTo>
                  <a:pt x="24" y="106"/>
                  <a:pt x="48" y="106"/>
                  <a:pt x="72" y="106"/>
                </a:cubicBezTo>
                <a:cubicBezTo>
                  <a:pt x="99" y="106"/>
                  <a:pt x="126" y="106"/>
                  <a:pt x="154" y="106"/>
                </a:cubicBezTo>
                <a:cubicBezTo>
                  <a:pt x="168" y="106"/>
                  <a:pt x="179" y="104"/>
                  <a:pt x="176" y="85"/>
                </a:cubicBezTo>
                <a:cubicBezTo>
                  <a:pt x="175" y="79"/>
                  <a:pt x="179" y="73"/>
                  <a:pt x="181" y="65"/>
                </a:cubicBezTo>
                <a:cubicBezTo>
                  <a:pt x="172" y="65"/>
                  <a:pt x="162" y="65"/>
                  <a:pt x="152" y="65"/>
                </a:cubicBezTo>
                <a:cubicBezTo>
                  <a:pt x="162" y="56"/>
                  <a:pt x="164" y="35"/>
                  <a:pt x="181" y="46"/>
                </a:cubicBezTo>
                <a:cubicBezTo>
                  <a:pt x="183" y="41"/>
                  <a:pt x="185" y="36"/>
                  <a:pt x="188" y="31"/>
                </a:cubicBezTo>
                <a:cubicBezTo>
                  <a:pt x="190" y="35"/>
                  <a:pt x="194" y="38"/>
                  <a:pt x="196" y="42"/>
                </a:cubicBezTo>
                <a:cubicBezTo>
                  <a:pt x="201" y="57"/>
                  <a:pt x="205" y="73"/>
                  <a:pt x="211" y="88"/>
                </a:cubicBezTo>
                <a:cubicBezTo>
                  <a:pt x="213" y="94"/>
                  <a:pt x="218" y="100"/>
                  <a:pt x="221" y="107"/>
                </a:cubicBezTo>
                <a:cubicBezTo>
                  <a:pt x="223" y="106"/>
                  <a:pt x="225" y="105"/>
                  <a:pt x="226" y="104"/>
                </a:cubicBezTo>
                <a:cubicBezTo>
                  <a:pt x="222" y="89"/>
                  <a:pt x="217" y="73"/>
                  <a:pt x="215" y="57"/>
                </a:cubicBezTo>
                <a:cubicBezTo>
                  <a:pt x="213" y="47"/>
                  <a:pt x="216" y="37"/>
                  <a:pt x="216" y="28"/>
                </a:cubicBezTo>
                <a:cubicBezTo>
                  <a:pt x="223" y="30"/>
                  <a:pt x="230" y="32"/>
                  <a:pt x="240" y="35"/>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7">
            <a:extLst>
              <a:ext uri="{FF2B5EF4-FFF2-40B4-BE49-F238E27FC236}">
                <a16:creationId xmlns:a16="http://schemas.microsoft.com/office/drawing/2014/main" id="{0B9E79D5-6292-4DF1-9C7B-C9673A24C773}"/>
              </a:ext>
            </a:extLst>
          </p:cNvPr>
          <p:cNvSpPr>
            <a:spLocks/>
          </p:cNvSpPr>
          <p:nvPr/>
        </p:nvSpPr>
        <p:spPr bwMode="auto">
          <a:xfrm>
            <a:off x="3663950" y="2559051"/>
            <a:ext cx="1479550" cy="92075"/>
          </a:xfrm>
          <a:custGeom>
            <a:avLst/>
            <a:gdLst>
              <a:gd name="T0" fmla="*/ 0 w 751"/>
              <a:gd name="T1" fmla="*/ 46 h 46"/>
              <a:gd name="T2" fmla="*/ 0 w 751"/>
              <a:gd name="T3" fmla="*/ 0 h 46"/>
              <a:gd name="T4" fmla="*/ 751 w 751"/>
              <a:gd name="T5" fmla="*/ 0 h 46"/>
              <a:gd name="T6" fmla="*/ 751 w 751"/>
              <a:gd name="T7" fmla="*/ 46 h 46"/>
              <a:gd name="T8" fmla="*/ 0 w 751"/>
              <a:gd name="T9" fmla="*/ 46 h 46"/>
            </a:gdLst>
            <a:ahLst/>
            <a:cxnLst>
              <a:cxn ang="0">
                <a:pos x="T0" y="T1"/>
              </a:cxn>
              <a:cxn ang="0">
                <a:pos x="T2" y="T3"/>
              </a:cxn>
              <a:cxn ang="0">
                <a:pos x="T4" y="T5"/>
              </a:cxn>
              <a:cxn ang="0">
                <a:pos x="T6" y="T7"/>
              </a:cxn>
              <a:cxn ang="0">
                <a:pos x="T8" y="T9"/>
              </a:cxn>
            </a:cxnLst>
            <a:rect l="0" t="0" r="r" b="b"/>
            <a:pathLst>
              <a:path w="751" h="46">
                <a:moveTo>
                  <a:pt x="0" y="46"/>
                </a:moveTo>
                <a:cubicBezTo>
                  <a:pt x="0" y="30"/>
                  <a:pt x="0" y="16"/>
                  <a:pt x="0" y="0"/>
                </a:cubicBezTo>
                <a:cubicBezTo>
                  <a:pt x="250" y="0"/>
                  <a:pt x="500" y="0"/>
                  <a:pt x="751" y="0"/>
                </a:cubicBezTo>
                <a:cubicBezTo>
                  <a:pt x="751" y="15"/>
                  <a:pt x="751" y="30"/>
                  <a:pt x="751" y="46"/>
                </a:cubicBezTo>
                <a:cubicBezTo>
                  <a:pt x="500" y="46"/>
                  <a:pt x="251" y="46"/>
                  <a:pt x="0" y="4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8">
            <a:extLst>
              <a:ext uri="{FF2B5EF4-FFF2-40B4-BE49-F238E27FC236}">
                <a16:creationId xmlns:a16="http://schemas.microsoft.com/office/drawing/2014/main" id="{F907D285-1A02-4267-9A4E-2A6F0745BE87}"/>
              </a:ext>
            </a:extLst>
          </p:cNvPr>
          <p:cNvSpPr>
            <a:spLocks noEditPoints="1"/>
          </p:cNvSpPr>
          <p:nvPr/>
        </p:nvSpPr>
        <p:spPr bwMode="auto">
          <a:xfrm>
            <a:off x="3762375" y="2074863"/>
            <a:ext cx="392113" cy="488950"/>
          </a:xfrm>
          <a:custGeom>
            <a:avLst/>
            <a:gdLst>
              <a:gd name="T0" fmla="*/ 101 w 199"/>
              <a:gd name="T1" fmla="*/ 221 h 248"/>
              <a:gd name="T2" fmla="*/ 108 w 199"/>
              <a:gd name="T3" fmla="*/ 239 h 248"/>
              <a:gd name="T4" fmla="*/ 64 w 199"/>
              <a:gd name="T5" fmla="*/ 228 h 248"/>
              <a:gd name="T6" fmla="*/ 49 w 199"/>
              <a:gd name="T7" fmla="*/ 236 h 248"/>
              <a:gd name="T8" fmla="*/ 25 w 199"/>
              <a:gd name="T9" fmla="*/ 237 h 248"/>
              <a:gd name="T10" fmla="*/ 0 w 199"/>
              <a:gd name="T11" fmla="*/ 220 h 248"/>
              <a:gd name="T12" fmla="*/ 0 w 199"/>
              <a:gd name="T13" fmla="*/ 221 h 248"/>
              <a:gd name="T14" fmla="*/ 0 w 199"/>
              <a:gd name="T15" fmla="*/ 41 h 248"/>
              <a:gd name="T16" fmla="*/ 33 w 199"/>
              <a:gd name="T17" fmla="*/ 7 h 248"/>
              <a:gd name="T18" fmla="*/ 73 w 199"/>
              <a:gd name="T19" fmla="*/ 47 h 248"/>
              <a:gd name="T20" fmla="*/ 73 w 199"/>
              <a:gd name="T21" fmla="*/ 99 h 248"/>
              <a:gd name="T22" fmla="*/ 73 w 199"/>
              <a:gd name="T23" fmla="*/ 10 h 248"/>
              <a:gd name="T24" fmla="*/ 100 w 199"/>
              <a:gd name="T25" fmla="*/ 16 h 248"/>
              <a:gd name="T26" fmla="*/ 124 w 199"/>
              <a:gd name="T27" fmla="*/ 8 h 248"/>
              <a:gd name="T28" fmla="*/ 170 w 199"/>
              <a:gd name="T29" fmla="*/ 7 h 248"/>
              <a:gd name="T30" fmla="*/ 198 w 199"/>
              <a:gd name="T31" fmla="*/ 35 h 248"/>
              <a:gd name="T32" fmla="*/ 197 w 199"/>
              <a:gd name="T33" fmla="*/ 169 h 248"/>
              <a:gd name="T34" fmla="*/ 185 w 199"/>
              <a:gd name="T35" fmla="*/ 235 h 248"/>
              <a:gd name="T36" fmla="*/ 167 w 199"/>
              <a:gd name="T37" fmla="*/ 237 h 248"/>
              <a:gd name="T38" fmla="*/ 167 w 199"/>
              <a:gd name="T39" fmla="*/ 150 h 248"/>
              <a:gd name="T40" fmla="*/ 129 w 199"/>
              <a:gd name="T41" fmla="*/ 150 h 248"/>
              <a:gd name="T42" fmla="*/ 129 w 199"/>
              <a:gd name="T43" fmla="*/ 235 h 248"/>
              <a:gd name="T44" fmla="*/ 108 w 199"/>
              <a:gd name="T45" fmla="*/ 224 h 248"/>
              <a:gd name="T46" fmla="*/ 100 w 199"/>
              <a:gd name="T47" fmla="*/ 221 h 248"/>
              <a:gd name="T48" fmla="*/ 100 w 199"/>
              <a:gd name="T49" fmla="*/ 66 h 248"/>
              <a:gd name="T50" fmla="*/ 98 w 199"/>
              <a:gd name="T51" fmla="*/ 204 h 248"/>
              <a:gd name="T52" fmla="*/ 101 w 199"/>
              <a:gd name="T53" fmla="*/ 221 h 248"/>
              <a:gd name="T54" fmla="*/ 160 w 199"/>
              <a:gd name="T55" fmla="*/ 74 h 248"/>
              <a:gd name="T56" fmla="*/ 160 w 199"/>
              <a:gd name="T57" fmla="*/ 37 h 248"/>
              <a:gd name="T58" fmla="*/ 149 w 199"/>
              <a:gd name="T59" fmla="*/ 21 h 248"/>
              <a:gd name="T60" fmla="*/ 136 w 199"/>
              <a:gd name="T61" fmla="*/ 35 h 248"/>
              <a:gd name="T62" fmla="*/ 135 w 199"/>
              <a:gd name="T63" fmla="*/ 74 h 248"/>
              <a:gd name="T64" fmla="*/ 160 w 199"/>
              <a:gd name="T65" fmla="*/ 74 h 248"/>
              <a:gd name="T66" fmla="*/ 49 w 199"/>
              <a:gd name="T67" fmla="*/ 74 h 248"/>
              <a:gd name="T68" fmla="*/ 49 w 199"/>
              <a:gd name="T69" fmla="*/ 36 h 248"/>
              <a:gd name="T70" fmla="*/ 37 w 199"/>
              <a:gd name="T71" fmla="*/ 21 h 248"/>
              <a:gd name="T72" fmla="*/ 25 w 199"/>
              <a:gd name="T73" fmla="*/ 36 h 248"/>
              <a:gd name="T74" fmla="*/ 25 w 199"/>
              <a:gd name="T75" fmla="*/ 74 h 248"/>
              <a:gd name="T76" fmla="*/ 49 w 199"/>
              <a:gd name="T77" fmla="*/ 74 h 248"/>
              <a:gd name="T78" fmla="*/ 49 w 199"/>
              <a:gd name="T79" fmla="*/ 212 h 248"/>
              <a:gd name="T80" fmla="*/ 49 w 199"/>
              <a:gd name="T81" fmla="*/ 174 h 248"/>
              <a:gd name="T82" fmla="*/ 38 w 199"/>
              <a:gd name="T83" fmla="*/ 160 h 248"/>
              <a:gd name="T84" fmla="*/ 25 w 199"/>
              <a:gd name="T85" fmla="*/ 174 h 248"/>
              <a:gd name="T86" fmla="*/ 25 w 199"/>
              <a:gd name="T87" fmla="*/ 212 h 248"/>
              <a:gd name="T88" fmla="*/ 49 w 199"/>
              <a:gd name="T89" fmla="*/ 212 h 248"/>
              <a:gd name="T90" fmla="*/ 150 w 199"/>
              <a:gd name="T91" fmla="*/ 128 h 248"/>
              <a:gd name="T92" fmla="*/ 160 w 199"/>
              <a:gd name="T93" fmla="*/ 116 h 248"/>
              <a:gd name="T94" fmla="*/ 147 w 199"/>
              <a:gd name="T95" fmla="*/ 109 h 248"/>
              <a:gd name="T96" fmla="*/ 135 w 199"/>
              <a:gd name="T97" fmla="*/ 118 h 248"/>
              <a:gd name="T98" fmla="*/ 150 w 199"/>
              <a:gd name="T99" fmla="*/ 12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9" h="248">
                <a:moveTo>
                  <a:pt x="101" y="221"/>
                </a:moveTo>
                <a:cubicBezTo>
                  <a:pt x="103" y="225"/>
                  <a:pt x="104" y="230"/>
                  <a:pt x="108" y="239"/>
                </a:cubicBezTo>
                <a:cubicBezTo>
                  <a:pt x="90" y="231"/>
                  <a:pt x="71" y="248"/>
                  <a:pt x="64" y="228"/>
                </a:cubicBezTo>
                <a:cubicBezTo>
                  <a:pt x="60" y="230"/>
                  <a:pt x="55" y="235"/>
                  <a:pt x="49" y="236"/>
                </a:cubicBezTo>
                <a:cubicBezTo>
                  <a:pt x="41" y="237"/>
                  <a:pt x="32" y="234"/>
                  <a:pt x="25" y="237"/>
                </a:cubicBezTo>
                <a:cubicBezTo>
                  <a:pt x="8" y="243"/>
                  <a:pt x="12" y="220"/>
                  <a:pt x="0" y="220"/>
                </a:cubicBezTo>
                <a:cubicBezTo>
                  <a:pt x="0" y="221"/>
                  <a:pt x="0" y="221"/>
                  <a:pt x="0" y="221"/>
                </a:cubicBezTo>
                <a:cubicBezTo>
                  <a:pt x="0" y="161"/>
                  <a:pt x="0" y="101"/>
                  <a:pt x="0" y="41"/>
                </a:cubicBezTo>
                <a:cubicBezTo>
                  <a:pt x="0" y="10"/>
                  <a:pt x="2" y="7"/>
                  <a:pt x="33" y="7"/>
                </a:cubicBezTo>
                <a:cubicBezTo>
                  <a:pt x="73" y="7"/>
                  <a:pt x="73" y="7"/>
                  <a:pt x="73" y="47"/>
                </a:cubicBezTo>
                <a:cubicBezTo>
                  <a:pt x="73" y="64"/>
                  <a:pt x="73" y="82"/>
                  <a:pt x="73" y="99"/>
                </a:cubicBezTo>
                <a:cubicBezTo>
                  <a:pt x="73" y="70"/>
                  <a:pt x="73" y="41"/>
                  <a:pt x="73" y="10"/>
                </a:cubicBezTo>
                <a:cubicBezTo>
                  <a:pt x="81" y="11"/>
                  <a:pt x="95" y="0"/>
                  <a:pt x="100" y="16"/>
                </a:cubicBezTo>
                <a:cubicBezTo>
                  <a:pt x="107" y="13"/>
                  <a:pt x="115" y="8"/>
                  <a:pt x="124" y="8"/>
                </a:cubicBezTo>
                <a:cubicBezTo>
                  <a:pt x="139" y="6"/>
                  <a:pt x="154" y="7"/>
                  <a:pt x="170" y="7"/>
                </a:cubicBezTo>
                <a:cubicBezTo>
                  <a:pt x="190" y="7"/>
                  <a:pt x="198" y="14"/>
                  <a:pt x="198" y="35"/>
                </a:cubicBezTo>
                <a:cubicBezTo>
                  <a:pt x="199" y="80"/>
                  <a:pt x="199" y="125"/>
                  <a:pt x="197" y="169"/>
                </a:cubicBezTo>
                <a:cubicBezTo>
                  <a:pt x="196" y="190"/>
                  <a:pt x="190" y="211"/>
                  <a:pt x="185" y="235"/>
                </a:cubicBezTo>
                <a:cubicBezTo>
                  <a:pt x="182" y="235"/>
                  <a:pt x="176" y="236"/>
                  <a:pt x="167" y="237"/>
                </a:cubicBezTo>
                <a:cubicBezTo>
                  <a:pt x="167" y="207"/>
                  <a:pt x="167" y="180"/>
                  <a:pt x="167" y="150"/>
                </a:cubicBezTo>
                <a:cubicBezTo>
                  <a:pt x="154" y="150"/>
                  <a:pt x="143" y="150"/>
                  <a:pt x="129" y="150"/>
                </a:cubicBezTo>
                <a:cubicBezTo>
                  <a:pt x="129" y="178"/>
                  <a:pt x="129" y="206"/>
                  <a:pt x="129" y="235"/>
                </a:cubicBezTo>
                <a:cubicBezTo>
                  <a:pt x="118" y="236"/>
                  <a:pt x="108" y="240"/>
                  <a:pt x="108" y="224"/>
                </a:cubicBezTo>
                <a:cubicBezTo>
                  <a:pt x="108" y="223"/>
                  <a:pt x="103" y="222"/>
                  <a:pt x="100" y="221"/>
                </a:cubicBezTo>
                <a:cubicBezTo>
                  <a:pt x="100" y="170"/>
                  <a:pt x="100" y="118"/>
                  <a:pt x="100" y="66"/>
                </a:cubicBezTo>
                <a:cubicBezTo>
                  <a:pt x="98" y="112"/>
                  <a:pt x="97" y="158"/>
                  <a:pt x="98" y="204"/>
                </a:cubicBezTo>
                <a:cubicBezTo>
                  <a:pt x="98" y="210"/>
                  <a:pt x="100" y="215"/>
                  <a:pt x="101" y="221"/>
                </a:cubicBezTo>
                <a:close/>
                <a:moveTo>
                  <a:pt x="160" y="74"/>
                </a:moveTo>
                <a:cubicBezTo>
                  <a:pt x="160" y="60"/>
                  <a:pt x="162" y="48"/>
                  <a:pt x="160" y="37"/>
                </a:cubicBezTo>
                <a:cubicBezTo>
                  <a:pt x="159" y="31"/>
                  <a:pt x="153" y="26"/>
                  <a:pt x="149" y="21"/>
                </a:cubicBezTo>
                <a:cubicBezTo>
                  <a:pt x="144" y="26"/>
                  <a:pt x="137" y="30"/>
                  <a:pt x="136" y="35"/>
                </a:cubicBezTo>
                <a:cubicBezTo>
                  <a:pt x="134" y="48"/>
                  <a:pt x="135" y="61"/>
                  <a:pt x="135" y="74"/>
                </a:cubicBezTo>
                <a:cubicBezTo>
                  <a:pt x="145" y="74"/>
                  <a:pt x="151" y="74"/>
                  <a:pt x="160" y="74"/>
                </a:cubicBezTo>
                <a:close/>
                <a:moveTo>
                  <a:pt x="49" y="74"/>
                </a:moveTo>
                <a:cubicBezTo>
                  <a:pt x="49" y="61"/>
                  <a:pt x="51" y="48"/>
                  <a:pt x="49" y="36"/>
                </a:cubicBezTo>
                <a:cubicBezTo>
                  <a:pt x="48" y="31"/>
                  <a:pt x="41" y="26"/>
                  <a:pt x="37" y="21"/>
                </a:cubicBezTo>
                <a:cubicBezTo>
                  <a:pt x="33" y="26"/>
                  <a:pt x="26" y="30"/>
                  <a:pt x="25" y="36"/>
                </a:cubicBezTo>
                <a:cubicBezTo>
                  <a:pt x="24" y="48"/>
                  <a:pt x="25" y="60"/>
                  <a:pt x="25" y="74"/>
                </a:cubicBezTo>
                <a:cubicBezTo>
                  <a:pt x="33" y="74"/>
                  <a:pt x="39" y="74"/>
                  <a:pt x="49" y="74"/>
                </a:cubicBezTo>
                <a:close/>
                <a:moveTo>
                  <a:pt x="49" y="212"/>
                </a:moveTo>
                <a:cubicBezTo>
                  <a:pt x="49" y="199"/>
                  <a:pt x="50" y="186"/>
                  <a:pt x="49" y="174"/>
                </a:cubicBezTo>
                <a:cubicBezTo>
                  <a:pt x="48" y="169"/>
                  <a:pt x="42" y="165"/>
                  <a:pt x="38" y="160"/>
                </a:cubicBezTo>
                <a:cubicBezTo>
                  <a:pt x="34" y="165"/>
                  <a:pt x="26" y="169"/>
                  <a:pt x="25" y="174"/>
                </a:cubicBezTo>
                <a:cubicBezTo>
                  <a:pt x="24" y="186"/>
                  <a:pt x="25" y="199"/>
                  <a:pt x="25" y="212"/>
                </a:cubicBezTo>
                <a:cubicBezTo>
                  <a:pt x="33" y="212"/>
                  <a:pt x="40" y="212"/>
                  <a:pt x="49" y="212"/>
                </a:cubicBezTo>
                <a:close/>
                <a:moveTo>
                  <a:pt x="150" y="128"/>
                </a:moveTo>
                <a:cubicBezTo>
                  <a:pt x="154" y="123"/>
                  <a:pt x="157" y="119"/>
                  <a:pt x="160" y="116"/>
                </a:cubicBezTo>
                <a:cubicBezTo>
                  <a:pt x="156" y="113"/>
                  <a:pt x="151" y="109"/>
                  <a:pt x="147" y="109"/>
                </a:cubicBezTo>
                <a:cubicBezTo>
                  <a:pt x="142" y="110"/>
                  <a:pt x="139" y="115"/>
                  <a:pt x="135" y="118"/>
                </a:cubicBezTo>
                <a:cubicBezTo>
                  <a:pt x="139" y="120"/>
                  <a:pt x="143" y="123"/>
                  <a:pt x="150" y="128"/>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9">
            <a:extLst>
              <a:ext uri="{FF2B5EF4-FFF2-40B4-BE49-F238E27FC236}">
                <a16:creationId xmlns:a16="http://schemas.microsoft.com/office/drawing/2014/main" id="{85FFE710-B4C4-4A80-AD44-F3EF481671E7}"/>
              </a:ext>
            </a:extLst>
          </p:cNvPr>
          <p:cNvSpPr>
            <a:spLocks noEditPoints="1"/>
          </p:cNvSpPr>
          <p:nvPr/>
        </p:nvSpPr>
        <p:spPr bwMode="auto">
          <a:xfrm>
            <a:off x="3403600" y="2089151"/>
            <a:ext cx="374650" cy="455613"/>
          </a:xfrm>
          <a:custGeom>
            <a:avLst/>
            <a:gdLst>
              <a:gd name="T0" fmla="*/ 182 w 190"/>
              <a:gd name="T1" fmla="*/ 213 h 231"/>
              <a:gd name="T2" fmla="*/ 190 w 190"/>
              <a:gd name="T3" fmla="*/ 228 h 231"/>
              <a:gd name="T4" fmla="*/ 147 w 190"/>
              <a:gd name="T5" fmla="*/ 228 h 231"/>
              <a:gd name="T6" fmla="*/ 153 w 190"/>
              <a:gd name="T7" fmla="*/ 209 h 231"/>
              <a:gd name="T8" fmla="*/ 137 w 190"/>
              <a:gd name="T9" fmla="*/ 231 h 231"/>
              <a:gd name="T10" fmla="*/ 131 w 190"/>
              <a:gd name="T11" fmla="*/ 229 h 231"/>
              <a:gd name="T12" fmla="*/ 131 w 190"/>
              <a:gd name="T13" fmla="*/ 134 h 231"/>
              <a:gd name="T14" fmla="*/ 104 w 190"/>
              <a:gd name="T15" fmla="*/ 104 h 231"/>
              <a:gd name="T16" fmla="*/ 75 w 190"/>
              <a:gd name="T17" fmla="*/ 131 h 231"/>
              <a:gd name="T18" fmla="*/ 75 w 190"/>
              <a:gd name="T19" fmla="*/ 228 h 231"/>
              <a:gd name="T20" fmla="*/ 24 w 190"/>
              <a:gd name="T21" fmla="*/ 228 h 231"/>
              <a:gd name="T22" fmla="*/ 26 w 190"/>
              <a:gd name="T23" fmla="*/ 124 h 231"/>
              <a:gd name="T24" fmla="*/ 27 w 190"/>
              <a:gd name="T25" fmla="*/ 20 h 231"/>
              <a:gd name="T26" fmla="*/ 24 w 190"/>
              <a:gd name="T27" fmla="*/ 9 h 231"/>
              <a:gd name="T28" fmla="*/ 24 w 190"/>
              <a:gd name="T29" fmla="*/ 64 h 231"/>
              <a:gd name="T30" fmla="*/ 23 w 190"/>
              <a:gd name="T31" fmla="*/ 192 h 231"/>
              <a:gd name="T32" fmla="*/ 10 w 190"/>
              <a:gd name="T33" fmla="*/ 228 h 231"/>
              <a:gd name="T34" fmla="*/ 0 w 190"/>
              <a:gd name="T35" fmla="*/ 229 h 231"/>
              <a:gd name="T36" fmla="*/ 0 w 190"/>
              <a:gd name="T37" fmla="*/ 2 h 231"/>
              <a:gd name="T38" fmla="*/ 50 w 190"/>
              <a:gd name="T39" fmla="*/ 2 h 231"/>
              <a:gd name="T40" fmla="*/ 50 w 190"/>
              <a:gd name="T41" fmla="*/ 210 h 231"/>
              <a:gd name="T42" fmla="*/ 51 w 190"/>
              <a:gd name="T43" fmla="*/ 210 h 231"/>
              <a:gd name="T44" fmla="*/ 51 w 190"/>
              <a:gd name="T45" fmla="*/ 35 h 231"/>
              <a:gd name="T46" fmla="*/ 84 w 190"/>
              <a:gd name="T47" fmla="*/ 0 h 231"/>
              <a:gd name="T48" fmla="*/ 126 w 190"/>
              <a:gd name="T49" fmla="*/ 0 h 231"/>
              <a:gd name="T50" fmla="*/ 155 w 190"/>
              <a:gd name="T51" fmla="*/ 31 h 231"/>
              <a:gd name="T52" fmla="*/ 155 w 190"/>
              <a:gd name="T53" fmla="*/ 176 h 231"/>
              <a:gd name="T54" fmla="*/ 155 w 190"/>
              <a:gd name="T55" fmla="*/ 2 h 231"/>
              <a:gd name="T56" fmla="*/ 180 w 190"/>
              <a:gd name="T57" fmla="*/ 2 h 231"/>
              <a:gd name="T58" fmla="*/ 180 w 190"/>
              <a:gd name="T59" fmla="*/ 169 h 231"/>
              <a:gd name="T60" fmla="*/ 182 w 190"/>
              <a:gd name="T61" fmla="*/ 214 h 231"/>
              <a:gd name="T62" fmla="*/ 182 w 190"/>
              <a:gd name="T63" fmla="*/ 213 h 231"/>
              <a:gd name="T64" fmla="*/ 120 w 190"/>
              <a:gd name="T65" fmla="*/ 82 h 231"/>
              <a:gd name="T66" fmla="*/ 119 w 190"/>
              <a:gd name="T67" fmla="*/ 23 h 231"/>
              <a:gd name="T68" fmla="*/ 103 w 190"/>
              <a:gd name="T69" fmla="*/ 7 h 231"/>
              <a:gd name="T70" fmla="*/ 85 w 190"/>
              <a:gd name="T71" fmla="*/ 24 h 231"/>
              <a:gd name="T72" fmla="*/ 85 w 190"/>
              <a:gd name="T73" fmla="*/ 82 h 231"/>
              <a:gd name="T74" fmla="*/ 120 w 190"/>
              <a:gd name="T75" fmla="*/ 8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0" h="231">
                <a:moveTo>
                  <a:pt x="182" y="213"/>
                </a:moveTo>
                <a:cubicBezTo>
                  <a:pt x="184" y="217"/>
                  <a:pt x="186" y="221"/>
                  <a:pt x="190" y="228"/>
                </a:cubicBezTo>
                <a:cubicBezTo>
                  <a:pt x="174" y="228"/>
                  <a:pt x="162" y="228"/>
                  <a:pt x="147" y="228"/>
                </a:cubicBezTo>
                <a:cubicBezTo>
                  <a:pt x="149" y="222"/>
                  <a:pt x="150" y="218"/>
                  <a:pt x="153" y="209"/>
                </a:cubicBezTo>
                <a:cubicBezTo>
                  <a:pt x="146" y="218"/>
                  <a:pt x="141" y="224"/>
                  <a:pt x="137" y="231"/>
                </a:cubicBezTo>
                <a:cubicBezTo>
                  <a:pt x="135" y="230"/>
                  <a:pt x="133" y="229"/>
                  <a:pt x="131" y="229"/>
                </a:cubicBezTo>
                <a:cubicBezTo>
                  <a:pt x="131" y="197"/>
                  <a:pt x="131" y="165"/>
                  <a:pt x="131" y="134"/>
                </a:cubicBezTo>
                <a:cubicBezTo>
                  <a:pt x="131" y="113"/>
                  <a:pt x="123" y="105"/>
                  <a:pt x="104" y="104"/>
                </a:cubicBezTo>
                <a:cubicBezTo>
                  <a:pt x="85" y="103"/>
                  <a:pt x="75" y="112"/>
                  <a:pt x="75" y="131"/>
                </a:cubicBezTo>
                <a:cubicBezTo>
                  <a:pt x="74" y="163"/>
                  <a:pt x="75" y="195"/>
                  <a:pt x="75" y="228"/>
                </a:cubicBezTo>
                <a:cubicBezTo>
                  <a:pt x="56" y="228"/>
                  <a:pt x="37" y="228"/>
                  <a:pt x="24" y="228"/>
                </a:cubicBezTo>
                <a:cubicBezTo>
                  <a:pt x="25" y="193"/>
                  <a:pt x="26" y="159"/>
                  <a:pt x="26" y="124"/>
                </a:cubicBezTo>
                <a:cubicBezTo>
                  <a:pt x="27" y="90"/>
                  <a:pt x="27" y="55"/>
                  <a:pt x="27" y="20"/>
                </a:cubicBezTo>
                <a:cubicBezTo>
                  <a:pt x="27" y="16"/>
                  <a:pt x="25" y="12"/>
                  <a:pt x="24" y="9"/>
                </a:cubicBezTo>
                <a:cubicBezTo>
                  <a:pt x="24" y="27"/>
                  <a:pt x="24" y="46"/>
                  <a:pt x="24" y="64"/>
                </a:cubicBezTo>
                <a:cubicBezTo>
                  <a:pt x="24" y="107"/>
                  <a:pt x="24" y="149"/>
                  <a:pt x="23" y="192"/>
                </a:cubicBezTo>
                <a:cubicBezTo>
                  <a:pt x="22" y="204"/>
                  <a:pt x="15" y="216"/>
                  <a:pt x="10" y="228"/>
                </a:cubicBezTo>
                <a:cubicBezTo>
                  <a:pt x="10" y="229"/>
                  <a:pt x="4" y="229"/>
                  <a:pt x="0" y="229"/>
                </a:cubicBezTo>
                <a:cubicBezTo>
                  <a:pt x="0" y="153"/>
                  <a:pt x="0" y="78"/>
                  <a:pt x="0" y="2"/>
                </a:cubicBezTo>
                <a:cubicBezTo>
                  <a:pt x="18" y="2"/>
                  <a:pt x="35" y="2"/>
                  <a:pt x="50" y="2"/>
                </a:cubicBezTo>
                <a:cubicBezTo>
                  <a:pt x="50" y="72"/>
                  <a:pt x="50" y="141"/>
                  <a:pt x="50" y="210"/>
                </a:cubicBezTo>
                <a:cubicBezTo>
                  <a:pt x="50" y="210"/>
                  <a:pt x="50" y="210"/>
                  <a:pt x="51" y="210"/>
                </a:cubicBezTo>
                <a:cubicBezTo>
                  <a:pt x="51" y="151"/>
                  <a:pt x="51" y="93"/>
                  <a:pt x="51" y="35"/>
                </a:cubicBezTo>
                <a:cubicBezTo>
                  <a:pt x="51" y="4"/>
                  <a:pt x="55" y="0"/>
                  <a:pt x="84" y="0"/>
                </a:cubicBezTo>
                <a:cubicBezTo>
                  <a:pt x="98" y="0"/>
                  <a:pt x="112" y="0"/>
                  <a:pt x="126" y="0"/>
                </a:cubicBezTo>
                <a:cubicBezTo>
                  <a:pt x="149" y="0"/>
                  <a:pt x="155" y="7"/>
                  <a:pt x="155" y="31"/>
                </a:cubicBezTo>
                <a:cubicBezTo>
                  <a:pt x="156" y="79"/>
                  <a:pt x="155" y="128"/>
                  <a:pt x="155" y="176"/>
                </a:cubicBezTo>
                <a:cubicBezTo>
                  <a:pt x="155" y="119"/>
                  <a:pt x="155" y="61"/>
                  <a:pt x="155" y="2"/>
                </a:cubicBezTo>
                <a:cubicBezTo>
                  <a:pt x="162" y="2"/>
                  <a:pt x="172" y="2"/>
                  <a:pt x="180" y="2"/>
                </a:cubicBezTo>
                <a:cubicBezTo>
                  <a:pt x="180" y="58"/>
                  <a:pt x="179" y="113"/>
                  <a:pt x="180" y="169"/>
                </a:cubicBezTo>
                <a:cubicBezTo>
                  <a:pt x="180" y="184"/>
                  <a:pt x="181" y="199"/>
                  <a:pt x="182" y="214"/>
                </a:cubicBezTo>
                <a:cubicBezTo>
                  <a:pt x="182" y="214"/>
                  <a:pt x="182" y="213"/>
                  <a:pt x="182" y="213"/>
                </a:cubicBezTo>
                <a:close/>
                <a:moveTo>
                  <a:pt x="120" y="82"/>
                </a:moveTo>
                <a:cubicBezTo>
                  <a:pt x="120" y="61"/>
                  <a:pt x="122" y="42"/>
                  <a:pt x="119" y="23"/>
                </a:cubicBezTo>
                <a:cubicBezTo>
                  <a:pt x="119" y="17"/>
                  <a:pt x="108" y="7"/>
                  <a:pt x="103" y="7"/>
                </a:cubicBezTo>
                <a:cubicBezTo>
                  <a:pt x="96" y="8"/>
                  <a:pt x="86" y="17"/>
                  <a:pt x="85" y="24"/>
                </a:cubicBezTo>
                <a:cubicBezTo>
                  <a:pt x="83" y="43"/>
                  <a:pt x="85" y="62"/>
                  <a:pt x="85" y="82"/>
                </a:cubicBezTo>
                <a:cubicBezTo>
                  <a:pt x="97" y="82"/>
                  <a:pt x="107" y="82"/>
                  <a:pt x="120" y="82"/>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20">
            <a:extLst>
              <a:ext uri="{FF2B5EF4-FFF2-40B4-BE49-F238E27FC236}">
                <a16:creationId xmlns:a16="http://schemas.microsoft.com/office/drawing/2014/main" id="{25E8C111-5B8A-40FE-87A1-B38D5C139EF9}"/>
              </a:ext>
            </a:extLst>
          </p:cNvPr>
          <p:cNvSpPr>
            <a:spLocks/>
          </p:cNvSpPr>
          <p:nvPr/>
        </p:nvSpPr>
        <p:spPr bwMode="auto">
          <a:xfrm>
            <a:off x="4279900" y="2082801"/>
            <a:ext cx="203200" cy="454025"/>
          </a:xfrm>
          <a:custGeom>
            <a:avLst/>
            <a:gdLst>
              <a:gd name="T0" fmla="*/ 22 w 103"/>
              <a:gd name="T1" fmla="*/ 20 h 230"/>
              <a:gd name="T2" fmla="*/ 35 w 103"/>
              <a:gd name="T3" fmla="*/ 3 h 230"/>
              <a:gd name="T4" fmla="*/ 74 w 103"/>
              <a:gd name="T5" fmla="*/ 3 h 230"/>
              <a:gd name="T6" fmla="*/ 102 w 103"/>
              <a:gd name="T7" fmla="*/ 31 h 230"/>
              <a:gd name="T8" fmla="*/ 102 w 103"/>
              <a:gd name="T9" fmla="*/ 164 h 230"/>
              <a:gd name="T10" fmla="*/ 96 w 103"/>
              <a:gd name="T11" fmla="*/ 185 h 230"/>
              <a:gd name="T12" fmla="*/ 97 w 103"/>
              <a:gd name="T13" fmla="*/ 184 h 230"/>
              <a:gd name="T14" fmla="*/ 89 w 103"/>
              <a:gd name="T15" fmla="*/ 229 h 230"/>
              <a:gd name="T16" fmla="*/ 87 w 103"/>
              <a:gd name="T17" fmla="*/ 230 h 230"/>
              <a:gd name="T18" fmla="*/ 87 w 103"/>
              <a:gd name="T19" fmla="*/ 145 h 230"/>
              <a:gd name="T20" fmla="*/ 54 w 103"/>
              <a:gd name="T21" fmla="*/ 145 h 230"/>
              <a:gd name="T22" fmla="*/ 39 w 103"/>
              <a:gd name="T23" fmla="*/ 160 h 230"/>
              <a:gd name="T24" fmla="*/ 35 w 103"/>
              <a:gd name="T25" fmla="*/ 230 h 230"/>
              <a:gd name="T26" fmla="*/ 30 w 103"/>
              <a:gd name="T27" fmla="*/ 177 h 230"/>
              <a:gd name="T28" fmla="*/ 26 w 103"/>
              <a:gd name="T29" fmla="*/ 177 h 230"/>
              <a:gd name="T30" fmla="*/ 32 w 103"/>
              <a:gd name="T31" fmla="*/ 230 h 230"/>
              <a:gd name="T32" fmla="*/ 0 w 103"/>
              <a:gd name="T33" fmla="*/ 230 h 230"/>
              <a:gd name="T34" fmla="*/ 8 w 103"/>
              <a:gd name="T35" fmla="*/ 180 h 230"/>
              <a:gd name="T36" fmla="*/ 11 w 103"/>
              <a:gd name="T37" fmla="*/ 125 h 230"/>
              <a:gd name="T38" fmla="*/ 10 w 103"/>
              <a:gd name="T39" fmla="*/ 20 h 230"/>
              <a:gd name="T40" fmla="*/ 11 w 103"/>
              <a:gd name="T41" fmla="*/ 21 h 230"/>
              <a:gd name="T42" fmla="*/ 5 w 103"/>
              <a:gd name="T43" fmla="*/ 2 h 230"/>
              <a:gd name="T44" fmla="*/ 27 w 103"/>
              <a:gd name="T45" fmla="*/ 0 h 230"/>
              <a:gd name="T46" fmla="*/ 22 w 103"/>
              <a:gd name="T47" fmla="*/ 20 h 230"/>
              <a:gd name="T48" fmla="*/ 22 w 103"/>
              <a:gd name="T49" fmla="*/ 127 h 230"/>
              <a:gd name="T50" fmla="*/ 22 w 103"/>
              <a:gd name="T51" fmla="*/ 119 h 230"/>
              <a:gd name="T52" fmla="*/ 22 w 103"/>
              <a:gd name="T53" fmla="*/ 2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230">
                <a:moveTo>
                  <a:pt x="22" y="20"/>
                </a:moveTo>
                <a:cubicBezTo>
                  <a:pt x="25" y="15"/>
                  <a:pt x="29" y="10"/>
                  <a:pt x="35" y="3"/>
                </a:cubicBezTo>
                <a:cubicBezTo>
                  <a:pt x="46" y="3"/>
                  <a:pt x="60" y="3"/>
                  <a:pt x="74" y="3"/>
                </a:cubicBezTo>
                <a:cubicBezTo>
                  <a:pt x="94" y="3"/>
                  <a:pt x="102" y="10"/>
                  <a:pt x="102" y="31"/>
                </a:cubicBezTo>
                <a:cubicBezTo>
                  <a:pt x="103" y="75"/>
                  <a:pt x="103" y="120"/>
                  <a:pt x="102" y="164"/>
                </a:cubicBezTo>
                <a:cubicBezTo>
                  <a:pt x="102" y="171"/>
                  <a:pt x="98" y="178"/>
                  <a:pt x="96" y="185"/>
                </a:cubicBezTo>
                <a:cubicBezTo>
                  <a:pt x="96" y="185"/>
                  <a:pt x="97" y="184"/>
                  <a:pt x="97" y="184"/>
                </a:cubicBezTo>
                <a:cubicBezTo>
                  <a:pt x="94" y="199"/>
                  <a:pt x="92" y="214"/>
                  <a:pt x="89" y="229"/>
                </a:cubicBezTo>
                <a:cubicBezTo>
                  <a:pt x="88" y="229"/>
                  <a:pt x="87" y="229"/>
                  <a:pt x="87" y="230"/>
                </a:cubicBezTo>
                <a:cubicBezTo>
                  <a:pt x="87" y="202"/>
                  <a:pt x="87" y="175"/>
                  <a:pt x="87" y="145"/>
                </a:cubicBezTo>
                <a:cubicBezTo>
                  <a:pt x="74" y="145"/>
                  <a:pt x="64" y="145"/>
                  <a:pt x="54" y="145"/>
                </a:cubicBezTo>
                <a:cubicBezTo>
                  <a:pt x="42" y="144"/>
                  <a:pt x="39" y="150"/>
                  <a:pt x="39" y="160"/>
                </a:cubicBezTo>
                <a:cubicBezTo>
                  <a:pt x="39" y="183"/>
                  <a:pt x="39" y="207"/>
                  <a:pt x="35" y="230"/>
                </a:cubicBezTo>
                <a:cubicBezTo>
                  <a:pt x="33" y="212"/>
                  <a:pt x="32" y="194"/>
                  <a:pt x="30" y="177"/>
                </a:cubicBezTo>
                <a:cubicBezTo>
                  <a:pt x="29" y="177"/>
                  <a:pt x="28" y="177"/>
                  <a:pt x="26" y="177"/>
                </a:cubicBezTo>
                <a:cubicBezTo>
                  <a:pt x="28" y="194"/>
                  <a:pt x="30" y="211"/>
                  <a:pt x="32" y="230"/>
                </a:cubicBezTo>
                <a:cubicBezTo>
                  <a:pt x="21" y="230"/>
                  <a:pt x="13" y="230"/>
                  <a:pt x="0" y="230"/>
                </a:cubicBezTo>
                <a:cubicBezTo>
                  <a:pt x="2" y="213"/>
                  <a:pt x="6" y="197"/>
                  <a:pt x="8" y="180"/>
                </a:cubicBezTo>
                <a:cubicBezTo>
                  <a:pt x="10" y="162"/>
                  <a:pt x="11" y="144"/>
                  <a:pt x="11" y="125"/>
                </a:cubicBezTo>
                <a:cubicBezTo>
                  <a:pt x="12" y="90"/>
                  <a:pt x="10" y="55"/>
                  <a:pt x="10" y="20"/>
                </a:cubicBezTo>
                <a:cubicBezTo>
                  <a:pt x="11" y="21"/>
                  <a:pt x="11" y="21"/>
                  <a:pt x="11" y="21"/>
                </a:cubicBezTo>
                <a:cubicBezTo>
                  <a:pt x="9" y="15"/>
                  <a:pt x="7" y="10"/>
                  <a:pt x="5" y="2"/>
                </a:cubicBezTo>
                <a:cubicBezTo>
                  <a:pt x="12" y="1"/>
                  <a:pt x="18" y="0"/>
                  <a:pt x="27" y="0"/>
                </a:cubicBezTo>
                <a:cubicBezTo>
                  <a:pt x="25" y="8"/>
                  <a:pt x="23" y="14"/>
                  <a:pt x="22" y="20"/>
                </a:cubicBezTo>
                <a:cubicBezTo>
                  <a:pt x="22" y="56"/>
                  <a:pt x="22" y="92"/>
                  <a:pt x="22" y="127"/>
                </a:cubicBezTo>
                <a:cubicBezTo>
                  <a:pt x="22" y="125"/>
                  <a:pt x="22" y="122"/>
                  <a:pt x="22" y="119"/>
                </a:cubicBezTo>
                <a:cubicBezTo>
                  <a:pt x="22" y="86"/>
                  <a:pt x="22" y="53"/>
                  <a:pt x="22" y="2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21">
            <a:extLst>
              <a:ext uri="{FF2B5EF4-FFF2-40B4-BE49-F238E27FC236}">
                <a16:creationId xmlns:a16="http://schemas.microsoft.com/office/drawing/2014/main" id="{6112B4D2-3D5A-4388-A073-951AF61610D7}"/>
              </a:ext>
            </a:extLst>
          </p:cNvPr>
          <p:cNvSpPr>
            <a:spLocks noEditPoints="1"/>
          </p:cNvSpPr>
          <p:nvPr/>
        </p:nvSpPr>
        <p:spPr bwMode="auto">
          <a:xfrm>
            <a:off x="4146550" y="2073276"/>
            <a:ext cx="155575" cy="465138"/>
          </a:xfrm>
          <a:custGeom>
            <a:avLst/>
            <a:gdLst>
              <a:gd name="T0" fmla="*/ 78 w 79"/>
              <a:gd name="T1" fmla="*/ 25 h 236"/>
              <a:gd name="T2" fmla="*/ 75 w 79"/>
              <a:gd name="T3" fmla="*/ 173 h 236"/>
              <a:gd name="T4" fmla="*/ 63 w 79"/>
              <a:gd name="T5" fmla="*/ 236 h 236"/>
              <a:gd name="T6" fmla="*/ 0 w 79"/>
              <a:gd name="T7" fmla="*/ 236 h 236"/>
              <a:gd name="T8" fmla="*/ 7 w 79"/>
              <a:gd name="T9" fmla="*/ 6 h 236"/>
              <a:gd name="T10" fmla="*/ 18 w 79"/>
              <a:gd name="T11" fmla="*/ 6 h 236"/>
              <a:gd name="T12" fmla="*/ 18 w 79"/>
              <a:gd name="T13" fmla="*/ 182 h 236"/>
              <a:gd name="T14" fmla="*/ 17 w 79"/>
              <a:gd name="T15" fmla="*/ 182 h 236"/>
              <a:gd name="T16" fmla="*/ 18 w 79"/>
              <a:gd name="T17" fmla="*/ 45 h 236"/>
              <a:gd name="T18" fmla="*/ 63 w 79"/>
              <a:gd name="T19" fmla="*/ 9 h 236"/>
              <a:gd name="T20" fmla="*/ 79 w 79"/>
              <a:gd name="T21" fmla="*/ 26 h 236"/>
              <a:gd name="T22" fmla="*/ 78 w 79"/>
              <a:gd name="T23" fmla="*/ 25 h 236"/>
              <a:gd name="T24" fmla="*/ 61 w 79"/>
              <a:gd name="T25" fmla="*/ 78 h 236"/>
              <a:gd name="T26" fmla="*/ 60 w 79"/>
              <a:gd name="T27" fmla="*/ 37 h 236"/>
              <a:gd name="T28" fmla="*/ 47 w 79"/>
              <a:gd name="T29" fmla="*/ 26 h 236"/>
              <a:gd name="T30" fmla="*/ 37 w 79"/>
              <a:gd name="T31" fmla="*/ 38 h 236"/>
              <a:gd name="T32" fmla="*/ 37 w 79"/>
              <a:gd name="T33" fmla="*/ 78 h 236"/>
              <a:gd name="T34" fmla="*/ 61 w 79"/>
              <a:gd name="T35" fmla="*/ 7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236">
                <a:moveTo>
                  <a:pt x="78" y="25"/>
                </a:moveTo>
                <a:cubicBezTo>
                  <a:pt x="77" y="74"/>
                  <a:pt x="77" y="124"/>
                  <a:pt x="75" y="173"/>
                </a:cubicBezTo>
                <a:cubicBezTo>
                  <a:pt x="74" y="193"/>
                  <a:pt x="67" y="214"/>
                  <a:pt x="63" y="236"/>
                </a:cubicBezTo>
                <a:cubicBezTo>
                  <a:pt x="43" y="236"/>
                  <a:pt x="21" y="236"/>
                  <a:pt x="0" y="236"/>
                </a:cubicBezTo>
                <a:cubicBezTo>
                  <a:pt x="2" y="159"/>
                  <a:pt x="5" y="83"/>
                  <a:pt x="7" y="6"/>
                </a:cubicBezTo>
                <a:cubicBezTo>
                  <a:pt x="8" y="6"/>
                  <a:pt x="13" y="6"/>
                  <a:pt x="18" y="6"/>
                </a:cubicBezTo>
                <a:cubicBezTo>
                  <a:pt x="18" y="65"/>
                  <a:pt x="18" y="124"/>
                  <a:pt x="18" y="182"/>
                </a:cubicBezTo>
                <a:cubicBezTo>
                  <a:pt x="18" y="182"/>
                  <a:pt x="18" y="182"/>
                  <a:pt x="17" y="182"/>
                </a:cubicBezTo>
                <a:cubicBezTo>
                  <a:pt x="17" y="137"/>
                  <a:pt x="17" y="91"/>
                  <a:pt x="18" y="45"/>
                </a:cubicBezTo>
                <a:cubicBezTo>
                  <a:pt x="18" y="12"/>
                  <a:pt x="32" y="0"/>
                  <a:pt x="63" y="9"/>
                </a:cubicBezTo>
                <a:cubicBezTo>
                  <a:pt x="69" y="11"/>
                  <a:pt x="73" y="20"/>
                  <a:pt x="79" y="26"/>
                </a:cubicBezTo>
                <a:cubicBezTo>
                  <a:pt x="79" y="26"/>
                  <a:pt x="78" y="25"/>
                  <a:pt x="78" y="25"/>
                </a:cubicBezTo>
                <a:close/>
                <a:moveTo>
                  <a:pt x="61" y="78"/>
                </a:moveTo>
                <a:cubicBezTo>
                  <a:pt x="61" y="63"/>
                  <a:pt x="62" y="50"/>
                  <a:pt x="60" y="37"/>
                </a:cubicBezTo>
                <a:cubicBezTo>
                  <a:pt x="60" y="33"/>
                  <a:pt x="52" y="28"/>
                  <a:pt x="47" y="26"/>
                </a:cubicBezTo>
                <a:cubicBezTo>
                  <a:pt x="45" y="26"/>
                  <a:pt x="38" y="33"/>
                  <a:pt x="37" y="38"/>
                </a:cubicBezTo>
                <a:cubicBezTo>
                  <a:pt x="36" y="51"/>
                  <a:pt x="37" y="64"/>
                  <a:pt x="37" y="78"/>
                </a:cubicBezTo>
                <a:cubicBezTo>
                  <a:pt x="45" y="78"/>
                  <a:pt x="52" y="78"/>
                  <a:pt x="61" y="78"/>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22">
            <a:extLst>
              <a:ext uri="{FF2B5EF4-FFF2-40B4-BE49-F238E27FC236}">
                <a16:creationId xmlns:a16="http://schemas.microsoft.com/office/drawing/2014/main" id="{55DD8912-3148-4317-A0EA-A4631810A70B}"/>
              </a:ext>
            </a:extLst>
          </p:cNvPr>
          <p:cNvSpPr>
            <a:spLocks noEditPoints="1"/>
          </p:cNvSpPr>
          <p:nvPr/>
        </p:nvSpPr>
        <p:spPr bwMode="auto">
          <a:xfrm>
            <a:off x="4508500" y="2078038"/>
            <a:ext cx="115888" cy="460375"/>
          </a:xfrm>
          <a:custGeom>
            <a:avLst/>
            <a:gdLst>
              <a:gd name="T0" fmla="*/ 57 w 59"/>
              <a:gd name="T1" fmla="*/ 17 h 234"/>
              <a:gd name="T2" fmla="*/ 58 w 59"/>
              <a:gd name="T3" fmla="*/ 173 h 234"/>
              <a:gd name="T4" fmla="*/ 46 w 59"/>
              <a:gd name="T5" fmla="*/ 234 h 234"/>
              <a:gd name="T6" fmla="*/ 13 w 59"/>
              <a:gd name="T7" fmla="*/ 234 h 234"/>
              <a:gd name="T8" fmla="*/ 11 w 59"/>
              <a:gd name="T9" fmla="*/ 231 h 234"/>
              <a:gd name="T10" fmla="*/ 1 w 59"/>
              <a:gd name="T11" fmla="*/ 38 h 234"/>
              <a:gd name="T12" fmla="*/ 3 w 59"/>
              <a:gd name="T13" fmla="*/ 18 h 234"/>
              <a:gd name="T14" fmla="*/ 2 w 59"/>
              <a:gd name="T15" fmla="*/ 19 h 234"/>
              <a:gd name="T16" fmla="*/ 57 w 59"/>
              <a:gd name="T17" fmla="*/ 18 h 234"/>
              <a:gd name="T18" fmla="*/ 57 w 59"/>
              <a:gd name="T19" fmla="*/ 17 h 234"/>
              <a:gd name="T20" fmla="*/ 41 w 59"/>
              <a:gd name="T21" fmla="*/ 76 h 234"/>
              <a:gd name="T22" fmla="*/ 40 w 59"/>
              <a:gd name="T23" fmla="*/ 36 h 234"/>
              <a:gd name="T24" fmla="*/ 28 w 59"/>
              <a:gd name="T25" fmla="*/ 24 h 234"/>
              <a:gd name="T26" fmla="*/ 16 w 59"/>
              <a:gd name="T27" fmla="*/ 36 h 234"/>
              <a:gd name="T28" fmla="*/ 16 w 59"/>
              <a:gd name="T29" fmla="*/ 76 h 234"/>
              <a:gd name="T30" fmla="*/ 41 w 59"/>
              <a:gd name="T31" fmla="*/ 76 h 234"/>
              <a:gd name="T32" fmla="*/ 26 w 59"/>
              <a:gd name="T33" fmla="*/ 127 h 234"/>
              <a:gd name="T34" fmla="*/ 41 w 59"/>
              <a:gd name="T35" fmla="*/ 116 h 234"/>
              <a:gd name="T36" fmla="*/ 29 w 59"/>
              <a:gd name="T37" fmla="*/ 108 h 234"/>
              <a:gd name="T38" fmla="*/ 15 w 59"/>
              <a:gd name="T39" fmla="*/ 115 h 234"/>
              <a:gd name="T40" fmla="*/ 26 w 59"/>
              <a:gd name="T41" fmla="*/ 12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234">
                <a:moveTo>
                  <a:pt x="57" y="17"/>
                </a:moveTo>
                <a:cubicBezTo>
                  <a:pt x="57" y="69"/>
                  <a:pt x="59" y="121"/>
                  <a:pt x="58" y="173"/>
                </a:cubicBezTo>
                <a:cubicBezTo>
                  <a:pt x="58" y="193"/>
                  <a:pt x="50" y="212"/>
                  <a:pt x="46" y="234"/>
                </a:cubicBezTo>
                <a:cubicBezTo>
                  <a:pt x="37" y="234"/>
                  <a:pt x="25" y="234"/>
                  <a:pt x="13" y="234"/>
                </a:cubicBezTo>
                <a:cubicBezTo>
                  <a:pt x="13" y="233"/>
                  <a:pt x="11" y="232"/>
                  <a:pt x="11" y="231"/>
                </a:cubicBezTo>
                <a:cubicBezTo>
                  <a:pt x="0" y="167"/>
                  <a:pt x="1" y="102"/>
                  <a:pt x="1" y="38"/>
                </a:cubicBezTo>
                <a:cubicBezTo>
                  <a:pt x="1" y="31"/>
                  <a:pt x="2" y="25"/>
                  <a:pt x="3" y="18"/>
                </a:cubicBezTo>
                <a:cubicBezTo>
                  <a:pt x="3" y="18"/>
                  <a:pt x="2" y="19"/>
                  <a:pt x="2" y="19"/>
                </a:cubicBezTo>
                <a:cubicBezTo>
                  <a:pt x="13" y="1"/>
                  <a:pt x="46" y="0"/>
                  <a:pt x="57" y="18"/>
                </a:cubicBezTo>
                <a:lnTo>
                  <a:pt x="57" y="17"/>
                </a:lnTo>
                <a:close/>
                <a:moveTo>
                  <a:pt x="41" y="76"/>
                </a:moveTo>
                <a:cubicBezTo>
                  <a:pt x="41" y="61"/>
                  <a:pt x="42" y="49"/>
                  <a:pt x="40" y="36"/>
                </a:cubicBezTo>
                <a:cubicBezTo>
                  <a:pt x="40" y="32"/>
                  <a:pt x="33" y="28"/>
                  <a:pt x="28" y="24"/>
                </a:cubicBezTo>
                <a:cubicBezTo>
                  <a:pt x="24" y="28"/>
                  <a:pt x="17" y="32"/>
                  <a:pt x="16" y="36"/>
                </a:cubicBezTo>
                <a:cubicBezTo>
                  <a:pt x="15" y="49"/>
                  <a:pt x="16" y="62"/>
                  <a:pt x="16" y="76"/>
                </a:cubicBezTo>
                <a:cubicBezTo>
                  <a:pt x="25" y="76"/>
                  <a:pt x="32" y="76"/>
                  <a:pt x="41" y="76"/>
                </a:cubicBezTo>
                <a:close/>
                <a:moveTo>
                  <a:pt x="26" y="127"/>
                </a:moveTo>
                <a:cubicBezTo>
                  <a:pt x="33" y="122"/>
                  <a:pt x="37" y="119"/>
                  <a:pt x="41" y="116"/>
                </a:cubicBezTo>
                <a:cubicBezTo>
                  <a:pt x="37" y="114"/>
                  <a:pt x="33" y="109"/>
                  <a:pt x="29" y="108"/>
                </a:cubicBezTo>
                <a:cubicBezTo>
                  <a:pt x="24" y="108"/>
                  <a:pt x="20" y="112"/>
                  <a:pt x="15" y="115"/>
                </a:cubicBezTo>
                <a:cubicBezTo>
                  <a:pt x="18" y="118"/>
                  <a:pt x="22" y="122"/>
                  <a:pt x="26" y="12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3">
            <a:extLst>
              <a:ext uri="{FF2B5EF4-FFF2-40B4-BE49-F238E27FC236}">
                <a16:creationId xmlns:a16="http://schemas.microsoft.com/office/drawing/2014/main" id="{A5E0C4BC-D03B-4EE7-AA44-E9AA2D6B9EEF}"/>
              </a:ext>
            </a:extLst>
          </p:cNvPr>
          <p:cNvSpPr>
            <a:spLocks/>
          </p:cNvSpPr>
          <p:nvPr/>
        </p:nvSpPr>
        <p:spPr bwMode="auto">
          <a:xfrm>
            <a:off x="620713" y="1316038"/>
            <a:ext cx="244475" cy="182563"/>
          </a:xfrm>
          <a:custGeom>
            <a:avLst/>
            <a:gdLst>
              <a:gd name="T0" fmla="*/ 2 w 124"/>
              <a:gd name="T1" fmla="*/ 0 h 93"/>
              <a:gd name="T2" fmla="*/ 124 w 124"/>
              <a:gd name="T3" fmla="*/ 0 h 93"/>
              <a:gd name="T4" fmla="*/ 124 w 124"/>
              <a:gd name="T5" fmla="*/ 45 h 93"/>
              <a:gd name="T6" fmla="*/ 118 w 124"/>
              <a:gd name="T7" fmla="*/ 54 h 93"/>
              <a:gd name="T8" fmla="*/ 13 w 124"/>
              <a:gd name="T9" fmla="*/ 93 h 93"/>
              <a:gd name="T10" fmla="*/ 13 w 124"/>
              <a:gd name="T11" fmla="*/ 60 h 93"/>
              <a:gd name="T12" fmla="*/ 2 w 124"/>
              <a:gd name="T13" fmla="*/ 20 h 93"/>
              <a:gd name="T14" fmla="*/ 2 w 124"/>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93">
                <a:moveTo>
                  <a:pt x="2" y="0"/>
                </a:moveTo>
                <a:cubicBezTo>
                  <a:pt x="42" y="0"/>
                  <a:pt x="82" y="0"/>
                  <a:pt x="124" y="0"/>
                </a:cubicBezTo>
                <a:cubicBezTo>
                  <a:pt x="124" y="15"/>
                  <a:pt x="124" y="30"/>
                  <a:pt x="124" y="45"/>
                </a:cubicBezTo>
                <a:cubicBezTo>
                  <a:pt x="123" y="48"/>
                  <a:pt x="121" y="53"/>
                  <a:pt x="118" y="54"/>
                </a:cubicBezTo>
                <a:cubicBezTo>
                  <a:pt x="84" y="67"/>
                  <a:pt x="50" y="79"/>
                  <a:pt x="13" y="93"/>
                </a:cubicBezTo>
                <a:cubicBezTo>
                  <a:pt x="13" y="80"/>
                  <a:pt x="14" y="70"/>
                  <a:pt x="13" y="60"/>
                </a:cubicBezTo>
                <a:cubicBezTo>
                  <a:pt x="11" y="46"/>
                  <a:pt x="21" y="30"/>
                  <a:pt x="2" y="20"/>
                </a:cubicBezTo>
                <a:cubicBezTo>
                  <a:pt x="0" y="18"/>
                  <a:pt x="2" y="7"/>
                  <a:pt x="2"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4">
            <a:extLst>
              <a:ext uri="{FF2B5EF4-FFF2-40B4-BE49-F238E27FC236}">
                <a16:creationId xmlns:a16="http://schemas.microsoft.com/office/drawing/2014/main" id="{8EB7920D-33B8-49AF-BA83-2A7CD8C5C84C}"/>
              </a:ext>
            </a:extLst>
          </p:cNvPr>
          <p:cNvSpPr>
            <a:spLocks/>
          </p:cNvSpPr>
          <p:nvPr/>
        </p:nvSpPr>
        <p:spPr bwMode="auto">
          <a:xfrm>
            <a:off x="2058988" y="1312863"/>
            <a:ext cx="238125" cy="180975"/>
          </a:xfrm>
          <a:custGeom>
            <a:avLst/>
            <a:gdLst>
              <a:gd name="T0" fmla="*/ 0 w 121"/>
              <a:gd name="T1" fmla="*/ 0 h 92"/>
              <a:gd name="T2" fmla="*/ 121 w 121"/>
              <a:gd name="T3" fmla="*/ 0 h 92"/>
              <a:gd name="T4" fmla="*/ 106 w 121"/>
              <a:gd name="T5" fmla="*/ 92 h 92"/>
              <a:gd name="T6" fmla="*/ 6 w 121"/>
              <a:gd name="T7" fmla="*/ 55 h 92"/>
              <a:gd name="T8" fmla="*/ 1 w 121"/>
              <a:gd name="T9" fmla="*/ 44 h 92"/>
              <a:gd name="T10" fmla="*/ 0 w 121"/>
              <a:gd name="T11" fmla="*/ 0 h 92"/>
            </a:gdLst>
            <a:ahLst/>
            <a:cxnLst>
              <a:cxn ang="0">
                <a:pos x="T0" y="T1"/>
              </a:cxn>
              <a:cxn ang="0">
                <a:pos x="T2" y="T3"/>
              </a:cxn>
              <a:cxn ang="0">
                <a:pos x="T4" y="T5"/>
              </a:cxn>
              <a:cxn ang="0">
                <a:pos x="T6" y="T7"/>
              </a:cxn>
              <a:cxn ang="0">
                <a:pos x="T8" y="T9"/>
              </a:cxn>
              <a:cxn ang="0">
                <a:pos x="T10" y="T11"/>
              </a:cxn>
            </a:cxnLst>
            <a:rect l="0" t="0" r="r" b="b"/>
            <a:pathLst>
              <a:path w="121" h="92">
                <a:moveTo>
                  <a:pt x="0" y="0"/>
                </a:moveTo>
                <a:cubicBezTo>
                  <a:pt x="43" y="0"/>
                  <a:pt x="82" y="0"/>
                  <a:pt x="121" y="0"/>
                </a:cubicBezTo>
                <a:cubicBezTo>
                  <a:pt x="116" y="31"/>
                  <a:pt x="111" y="60"/>
                  <a:pt x="106" y="92"/>
                </a:cubicBezTo>
                <a:cubicBezTo>
                  <a:pt x="74" y="80"/>
                  <a:pt x="40" y="68"/>
                  <a:pt x="6" y="55"/>
                </a:cubicBezTo>
                <a:cubicBezTo>
                  <a:pt x="3" y="54"/>
                  <a:pt x="1" y="48"/>
                  <a:pt x="1" y="44"/>
                </a:cubicBezTo>
                <a:cubicBezTo>
                  <a:pt x="0" y="30"/>
                  <a:pt x="0" y="16"/>
                  <a:pt x="0"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5">
            <a:extLst>
              <a:ext uri="{FF2B5EF4-FFF2-40B4-BE49-F238E27FC236}">
                <a16:creationId xmlns:a16="http://schemas.microsoft.com/office/drawing/2014/main" id="{D850B6BA-5A33-4CBF-8744-3C862147AB0D}"/>
              </a:ext>
            </a:extLst>
          </p:cNvPr>
          <p:cNvSpPr>
            <a:spLocks/>
          </p:cNvSpPr>
          <p:nvPr/>
        </p:nvSpPr>
        <p:spPr bwMode="auto">
          <a:xfrm>
            <a:off x="5346700" y="2089151"/>
            <a:ext cx="55563" cy="450850"/>
          </a:xfrm>
          <a:custGeom>
            <a:avLst/>
            <a:gdLst>
              <a:gd name="T0" fmla="*/ 28 w 28"/>
              <a:gd name="T1" fmla="*/ 0 h 229"/>
              <a:gd name="T2" fmla="*/ 28 w 28"/>
              <a:gd name="T3" fmla="*/ 98 h 229"/>
              <a:gd name="T4" fmla="*/ 28 w 28"/>
              <a:gd name="T5" fmla="*/ 216 h 229"/>
              <a:gd name="T6" fmla="*/ 23 w 28"/>
              <a:gd name="T7" fmla="*/ 229 h 229"/>
              <a:gd name="T8" fmla="*/ 14 w 28"/>
              <a:gd name="T9" fmla="*/ 219 h 229"/>
              <a:gd name="T10" fmla="*/ 4 w 28"/>
              <a:gd name="T11" fmla="*/ 173 h 229"/>
              <a:gd name="T12" fmla="*/ 4 w 28"/>
              <a:gd name="T13" fmla="*/ 29 h 229"/>
              <a:gd name="T14" fmla="*/ 28 w 28"/>
              <a:gd name="T15" fmla="*/ 0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29">
                <a:moveTo>
                  <a:pt x="28" y="0"/>
                </a:moveTo>
                <a:cubicBezTo>
                  <a:pt x="28" y="34"/>
                  <a:pt x="28" y="66"/>
                  <a:pt x="28" y="98"/>
                </a:cubicBezTo>
                <a:cubicBezTo>
                  <a:pt x="28" y="137"/>
                  <a:pt x="28" y="176"/>
                  <a:pt x="28" y="216"/>
                </a:cubicBezTo>
                <a:cubicBezTo>
                  <a:pt x="28" y="220"/>
                  <a:pt x="25" y="224"/>
                  <a:pt x="23" y="229"/>
                </a:cubicBezTo>
                <a:cubicBezTo>
                  <a:pt x="20" y="226"/>
                  <a:pt x="18" y="222"/>
                  <a:pt x="14" y="219"/>
                </a:cubicBezTo>
                <a:cubicBezTo>
                  <a:pt x="0" y="206"/>
                  <a:pt x="4" y="189"/>
                  <a:pt x="4" y="173"/>
                </a:cubicBezTo>
                <a:cubicBezTo>
                  <a:pt x="4" y="125"/>
                  <a:pt x="3" y="77"/>
                  <a:pt x="4" y="29"/>
                </a:cubicBezTo>
                <a:cubicBezTo>
                  <a:pt x="4" y="14"/>
                  <a:pt x="7" y="1"/>
                  <a:pt x="28"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6">
            <a:extLst>
              <a:ext uri="{FF2B5EF4-FFF2-40B4-BE49-F238E27FC236}">
                <a16:creationId xmlns:a16="http://schemas.microsoft.com/office/drawing/2014/main" id="{76F52EBF-79F0-481E-ABF4-CDBE19CC9EE3}"/>
              </a:ext>
            </a:extLst>
          </p:cNvPr>
          <p:cNvSpPr>
            <a:spLocks/>
          </p:cNvSpPr>
          <p:nvPr/>
        </p:nvSpPr>
        <p:spPr bwMode="auto">
          <a:xfrm>
            <a:off x="5256213" y="2559051"/>
            <a:ext cx="144463" cy="95250"/>
          </a:xfrm>
          <a:custGeom>
            <a:avLst/>
            <a:gdLst>
              <a:gd name="T0" fmla="*/ 73 w 73"/>
              <a:gd name="T1" fmla="*/ 47 h 48"/>
              <a:gd name="T2" fmla="*/ 9 w 73"/>
              <a:gd name="T3" fmla="*/ 47 h 48"/>
              <a:gd name="T4" fmla="*/ 0 w 73"/>
              <a:gd name="T5" fmla="*/ 46 h 48"/>
              <a:gd name="T6" fmla="*/ 0 w 73"/>
              <a:gd name="T7" fmla="*/ 0 h 48"/>
              <a:gd name="T8" fmla="*/ 73 w 73"/>
              <a:gd name="T9" fmla="*/ 0 h 48"/>
              <a:gd name="T10" fmla="*/ 73 w 73"/>
              <a:gd name="T11" fmla="*/ 47 h 48"/>
            </a:gdLst>
            <a:ahLst/>
            <a:cxnLst>
              <a:cxn ang="0">
                <a:pos x="T0" y="T1"/>
              </a:cxn>
              <a:cxn ang="0">
                <a:pos x="T2" y="T3"/>
              </a:cxn>
              <a:cxn ang="0">
                <a:pos x="T4" y="T5"/>
              </a:cxn>
              <a:cxn ang="0">
                <a:pos x="T6" y="T7"/>
              </a:cxn>
              <a:cxn ang="0">
                <a:pos x="T8" y="T9"/>
              </a:cxn>
              <a:cxn ang="0">
                <a:pos x="T10" y="T11"/>
              </a:cxn>
            </a:cxnLst>
            <a:rect l="0" t="0" r="r" b="b"/>
            <a:pathLst>
              <a:path w="73" h="48">
                <a:moveTo>
                  <a:pt x="73" y="47"/>
                </a:moveTo>
                <a:cubicBezTo>
                  <a:pt x="50" y="47"/>
                  <a:pt x="30" y="48"/>
                  <a:pt x="9" y="47"/>
                </a:cubicBezTo>
                <a:cubicBezTo>
                  <a:pt x="7" y="47"/>
                  <a:pt x="4" y="47"/>
                  <a:pt x="0" y="46"/>
                </a:cubicBezTo>
                <a:cubicBezTo>
                  <a:pt x="0" y="31"/>
                  <a:pt x="0" y="16"/>
                  <a:pt x="0" y="0"/>
                </a:cubicBezTo>
                <a:cubicBezTo>
                  <a:pt x="24" y="0"/>
                  <a:pt x="47" y="0"/>
                  <a:pt x="73" y="0"/>
                </a:cubicBezTo>
                <a:cubicBezTo>
                  <a:pt x="73" y="14"/>
                  <a:pt x="73" y="30"/>
                  <a:pt x="73" y="4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7">
            <a:extLst>
              <a:ext uri="{FF2B5EF4-FFF2-40B4-BE49-F238E27FC236}">
                <a16:creationId xmlns:a16="http://schemas.microsoft.com/office/drawing/2014/main" id="{E6087CC3-7543-4765-95AA-7F94FEF0608F}"/>
              </a:ext>
            </a:extLst>
          </p:cNvPr>
          <p:cNvSpPr>
            <a:spLocks/>
          </p:cNvSpPr>
          <p:nvPr/>
        </p:nvSpPr>
        <p:spPr bwMode="auto">
          <a:xfrm>
            <a:off x="3403600" y="2559051"/>
            <a:ext cx="166688" cy="106363"/>
          </a:xfrm>
          <a:custGeom>
            <a:avLst/>
            <a:gdLst>
              <a:gd name="T0" fmla="*/ 0 w 84"/>
              <a:gd name="T1" fmla="*/ 47 h 54"/>
              <a:gd name="T2" fmla="*/ 0 w 84"/>
              <a:gd name="T3" fmla="*/ 0 h 54"/>
              <a:gd name="T4" fmla="*/ 72 w 84"/>
              <a:gd name="T5" fmla="*/ 0 h 54"/>
              <a:gd name="T6" fmla="*/ 74 w 84"/>
              <a:gd name="T7" fmla="*/ 3 h 54"/>
              <a:gd name="T8" fmla="*/ 32 w 84"/>
              <a:gd name="T9" fmla="*/ 47 h 54"/>
              <a:gd name="T10" fmla="*/ 0 w 84"/>
              <a:gd name="T11" fmla="*/ 47 h 54"/>
            </a:gdLst>
            <a:ahLst/>
            <a:cxnLst>
              <a:cxn ang="0">
                <a:pos x="T0" y="T1"/>
              </a:cxn>
              <a:cxn ang="0">
                <a:pos x="T2" y="T3"/>
              </a:cxn>
              <a:cxn ang="0">
                <a:pos x="T4" y="T5"/>
              </a:cxn>
              <a:cxn ang="0">
                <a:pos x="T6" y="T7"/>
              </a:cxn>
              <a:cxn ang="0">
                <a:pos x="T8" y="T9"/>
              </a:cxn>
              <a:cxn ang="0">
                <a:pos x="T10" y="T11"/>
              </a:cxn>
            </a:cxnLst>
            <a:rect l="0" t="0" r="r" b="b"/>
            <a:pathLst>
              <a:path w="84" h="54">
                <a:moveTo>
                  <a:pt x="0" y="47"/>
                </a:moveTo>
                <a:cubicBezTo>
                  <a:pt x="0" y="30"/>
                  <a:pt x="0" y="16"/>
                  <a:pt x="0" y="0"/>
                </a:cubicBezTo>
                <a:cubicBezTo>
                  <a:pt x="24" y="0"/>
                  <a:pt x="48" y="0"/>
                  <a:pt x="72" y="0"/>
                </a:cubicBezTo>
                <a:cubicBezTo>
                  <a:pt x="73" y="1"/>
                  <a:pt x="74" y="2"/>
                  <a:pt x="74" y="3"/>
                </a:cubicBezTo>
                <a:cubicBezTo>
                  <a:pt x="74" y="54"/>
                  <a:pt x="84" y="47"/>
                  <a:pt x="32" y="47"/>
                </a:cubicBezTo>
                <a:cubicBezTo>
                  <a:pt x="22" y="47"/>
                  <a:pt x="12" y="47"/>
                  <a:pt x="0" y="4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8">
            <a:extLst>
              <a:ext uri="{FF2B5EF4-FFF2-40B4-BE49-F238E27FC236}">
                <a16:creationId xmlns:a16="http://schemas.microsoft.com/office/drawing/2014/main" id="{75DC5D40-DEC5-403B-BF0A-CB2136943E86}"/>
              </a:ext>
            </a:extLst>
          </p:cNvPr>
          <p:cNvSpPr>
            <a:spLocks/>
          </p:cNvSpPr>
          <p:nvPr/>
        </p:nvSpPr>
        <p:spPr bwMode="auto">
          <a:xfrm>
            <a:off x="4465638" y="2082801"/>
            <a:ext cx="58738" cy="455613"/>
          </a:xfrm>
          <a:custGeom>
            <a:avLst/>
            <a:gdLst>
              <a:gd name="T0" fmla="*/ 3 w 30"/>
              <a:gd name="T1" fmla="*/ 184 h 231"/>
              <a:gd name="T2" fmla="*/ 2 w 30"/>
              <a:gd name="T3" fmla="*/ 185 h 231"/>
              <a:gd name="T4" fmla="*/ 11 w 30"/>
              <a:gd name="T5" fmla="*/ 162 h 231"/>
              <a:gd name="T6" fmla="*/ 11 w 30"/>
              <a:gd name="T7" fmla="*/ 33 h 231"/>
              <a:gd name="T8" fmla="*/ 5 w 30"/>
              <a:gd name="T9" fmla="*/ 1 h 231"/>
              <a:gd name="T10" fmla="*/ 24 w 30"/>
              <a:gd name="T11" fmla="*/ 0 h 231"/>
              <a:gd name="T12" fmla="*/ 24 w 30"/>
              <a:gd name="T13" fmla="*/ 16 h 231"/>
              <a:gd name="T14" fmla="*/ 25 w 30"/>
              <a:gd name="T15" fmla="*/ 15 h 231"/>
              <a:gd name="T16" fmla="*/ 21 w 30"/>
              <a:gd name="T17" fmla="*/ 31 h 231"/>
              <a:gd name="T18" fmla="*/ 21 w 30"/>
              <a:gd name="T19" fmla="*/ 163 h 231"/>
              <a:gd name="T20" fmla="*/ 29 w 30"/>
              <a:gd name="T21" fmla="*/ 211 h 231"/>
              <a:gd name="T22" fmla="*/ 28 w 30"/>
              <a:gd name="T23" fmla="*/ 231 h 231"/>
              <a:gd name="T24" fmla="*/ 0 w 30"/>
              <a:gd name="T25" fmla="*/ 231 h 231"/>
              <a:gd name="T26" fmla="*/ 3 w 30"/>
              <a:gd name="T27" fmla="*/ 18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231">
                <a:moveTo>
                  <a:pt x="3" y="184"/>
                </a:moveTo>
                <a:cubicBezTo>
                  <a:pt x="3" y="184"/>
                  <a:pt x="2" y="185"/>
                  <a:pt x="2" y="185"/>
                </a:cubicBezTo>
                <a:cubicBezTo>
                  <a:pt x="5" y="177"/>
                  <a:pt x="11" y="170"/>
                  <a:pt x="11" y="162"/>
                </a:cubicBezTo>
                <a:cubicBezTo>
                  <a:pt x="12" y="119"/>
                  <a:pt x="12" y="76"/>
                  <a:pt x="11" y="33"/>
                </a:cubicBezTo>
                <a:cubicBezTo>
                  <a:pt x="11" y="23"/>
                  <a:pt x="7" y="13"/>
                  <a:pt x="5" y="1"/>
                </a:cubicBezTo>
                <a:cubicBezTo>
                  <a:pt x="11" y="1"/>
                  <a:pt x="16" y="0"/>
                  <a:pt x="24" y="0"/>
                </a:cubicBezTo>
                <a:cubicBezTo>
                  <a:pt x="24" y="6"/>
                  <a:pt x="24" y="11"/>
                  <a:pt x="24" y="16"/>
                </a:cubicBezTo>
                <a:cubicBezTo>
                  <a:pt x="24" y="16"/>
                  <a:pt x="25" y="15"/>
                  <a:pt x="25" y="15"/>
                </a:cubicBezTo>
                <a:cubicBezTo>
                  <a:pt x="24" y="20"/>
                  <a:pt x="21" y="26"/>
                  <a:pt x="21" y="31"/>
                </a:cubicBezTo>
                <a:cubicBezTo>
                  <a:pt x="20" y="75"/>
                  <a:pt x="20" y="119"/>
                  <a:pt x="21" y="163"/>
                </a:cubicBezTo>
                <a:cubicBezTo>
                  <a:pt x="21" y="179"/>
                  <a:pt x="26" y="195"/>
                  <a:pt x="29" y="211"/>
                </a:cubicBezTo>
                <a:cubicBezTo>
                  <a:pt x="30" y="217"/>
                  <a:pt x="28" y="224"/>
                  <a:pt x="28" y="231"/>
                </a:cubicBezTo>
                <a:cubicBezTo>
                  <a:pt x="19" y="231"/>
                  <a:pt x="11" y="231"/>
                  <a:pt x="0" y="231"/>
                </a:cubicBezTo>
                <a:cubicBezTo>
                  <a:pt x="1" y="215"/>
                  <a:pt x="2" y="199"/>
                  <a:pt x="3" y="184"/>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9">
            <a:extLst>
              <a:ext uri="{FF2B5EF4-FFF2-40B4-BE49-F238E27FC236}">
                <a16:creationId xmlns:a16="http://schemas.microsoft.com/office/drawing/2014/main" id="{8457B3B7-75E5-492C-9767-22B4699A6F55}"/>
              </a:ext>
            </a:extLst>
          </p:cNvPr>
          <p:cNvSpPr>
            <a:spLocks/>
          </p:cNvSpPr>
          <p:nvPr/>
        </p:nvSpPr>
        <p:spPr bwMode="auto">
          <a:xfrm>
            <a:off x="4611688" y="2081213"/>
            <a:ext cx="58738" cy="457200"/>
          </a:xfrm>
          <a:custGeom>
            <a:avLst/>
            <a:gdLst>
              <a:gd name="T0" fmla="*/ 5 w 30"/>
              <a:gd name="T1" fmla="*/ 16 h 232"/>
              <a:gd name="T2" fmla="*/ 23 w 30"/>
              <a:gd name="T3" fmla="*/ 3 h 232"/>
              <a:gd name="T4" fmla="*/ 19 w 30"/>
              <a:gd name="T5" fmla="*/ 171 h 232"/>
              <a:gd name="T6" fmla="*/ 27 w 30"/>
              <a:gd name="T7" fmla="*/ 182 h 232"/>
              <a:gd name="T8" fmla="*/ 27 w 30"/>
              <a:gd name="T9" fmla="*/ 182 h 232"/>
              <a:gd name="T10" fmla="*/ 30 w 30"/>
              <a:gd name="T11" fmla="*/ 232 h 232"/>
              <a:gd name="T12" fmla="*/ 0 w 30"/>
              <a:gd name="T13" fmla="*/ 232 h 232"/>
              <a:gd name="T14" fmla="*/ 7 w 30"/>
              <a:gd name="T15" fmla="*/ 182 h 232"/>
              <a:gd name="T16" fmla="*/ 10 w 30"/>
              <a:gd name="T17" fmla="*/ 169 h 232"/>
              <a:gd name="T18" fmla="*/ 10 w 30"/>
              <a:gd name="T19" fmla="*/ 30 h 232"/>
              <a:gd name="T20" fmla="*/ 5 w 30"/>
              <a:gd name="T21" fmla="*/ 15 h 232"/>
              <a:gd name="T22" fmla="*/ 5 w 30"/>
              <a:gd name="T23" fmla="*/ 1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232">
                <a:moveTo>
                  <a:pt x="5" y="16"/>
                </a:moveTo>
                <a:cubicBezTo>
                  <a:pt x="7" y="0"/>
                  <a:pt x="7" y="0"/>
                  <a:pt x="23" y="3"/>
                </a:cubicBezTo>
                <a:cubicBezTo>
                  <a:pt x="14" y="59"/>
                  <a:pt x="21" y="115"/>
                  <a:pt x="19" y="171"/>
                </a:cubicBezTo>
                <a:cubicBezTo>
                  <a:pt x="19" y="175"/>
                  <a:pt x="24" y="179"/>
                  <a:pt x="27" y="182"/>
                </a:cubicBezTo>
                <a:cubicBezTo>
                  <a:pt x="27" y="182"/>
                  <a:pt x="27" y="182"/>
                  <a:pt x="27" y="182"/>
                </a:cubicBezTo>
                <a:cubicBezTo>
                  <a:pt x="28" y="198"/>
                  <a:pt x="29" y="214"/>
                  <a:pt x="30" y="232"/>
                </a:cubicBezTo>
                <a:cubicBezTo>
                  <a:pt x="19" y="232"/>
                  <a:pt x="12" y="232"/>
                  <a:pt x="0" y="232"/>
                </a:cubicBezTo>
                <a:cubicBezTo>
                  <a:pt x="2" y="215"/>
                  <a:pt x="4" y="198"/>
                  <a:pt x="7" y="182"/>
                </a:cubicBezTo>
                <a:cubicBezTo>
                  <a:pt x="8" y="178"/>
                  <a:pt x="10" y="173"/>
                  <a:pt x="10" y="169"/>
                </a:cubicBezTo>
                <a:cubicBezTo>
                  <a:pt x="10" y="122"/>
                  <a:pt x="10" y="76"/>
                  <a:pt x="10" y="30"/>
                </a:cubicBezTo>
                <a:cubicBezTo>
                  <a:pt x="10" y="25"/>
                  <a:pt x="6" y="20"/>
                  <a:pt x="5" y="15"/>
                </a:cubicBezTo>
                <a:cubicBezTo>
                  <a:pt x="5" y="15"/>
                  <a:pt x="5" y="16"/>
                  <a:pt x="5" y="1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30">
            <a:extLst>
              <a:ext uri="{FF2B5EF4-FFF2-40B4-BE49-F238E27FC236}">
                <a16:creationId xmlns:a16="http://schemas.microsoft.com/office/drawing/2014/main" id="{5E73DCDE-6FBB-4479-AA28-BB39B9EAC40C}"/>
              </a:ext>
            </a:extLst>
          </p:cNvPr>
          <p:cNvSpPr>
            <a:spLocks/>
          </p:cNvSpPr>
          <p:nvPr/>
        </p:nvSpPr>
        <p:spPr bwMode="auto">
          <a:xfrm>
            <a:off x="1546225" y="4584701"/>
            <a:ext cx="41275" cy="306388"/>
          </a:xfrm>
          <a:custGeom>
            <a:avLst/>
            <a:gdLst>
              <a:gd name="T0" fmla="*/ 15 w 21"/>
              <a:gd name="T1" fmla="*/ 156 h 156"/>
              <a:gd name="T2" fmla="*/ 0 w 21"/>
              <a:gd name="T3" fmla="*/ 146 h 156"/>
              <a:gd name="T4" fmla="*/ 6 w 21"/>
              <a:gd name="T5" fmla="*/ 0 h 156"/>
              <a:gd name="T6" fmla="*/ 14 w 21"/>
              <a:gd name="T7" fmla="*/ 0 h 156"/>
              <a:gd name="T8" fmla="*/ 21 w 21"/>
              <a:gd name="T9" fmla="*/ 151 h 156"/>
              <a:gd name="T10" fmla="*/ 15 w 21"/>
              <a:gd name="T11" fmla="*/ 156 h 156"/>
            </a:gdLst>
            <a:ahLst/>
            <a:cxnLst>
              <a:cxn ang="0">
                <a:pos x="T0" y="T1"/>
              </a:cxn>
              <a:cxn ang="0">
                <a:pos x="T2" y="T3"/>
              </a:cxn>
              <a:cxn ang="0">
                <a:pos x="T4" y="T5"/>
              </a:cxn>
              <a:cxn ang="0">
                <a:pos x="T6" y="T7"/>
              </a:cxn>
              <a:cxn ang="0">
                <a:pos x="T8" y="T9"/>
              </a:cxn>
              <a:cxn ang="0">
                <a:pos x="T10" y="T11"/>
              </a:cxn>
            </a:cxnLst>
            <a:rect l="0" t="0" r="r" b="b"/>
            <a:pathLst>
              <a:path w="21" h="156">
                <a:moveTo>
                  <a:pt x="15" y="156"/>
                </a:moveTo>
                <a:cubicBezTo>
                  <a:pt x="10" y="153"/>
                  <a:pt x="0" y="149"/>
                  <a:pt x="0" y="146"/>
                </a:cubicBezTo>
                <a:cubicBezTo>
                  <a:pt x="2" y="98"/>
                  <a:pt x="4" y="49"/>
                  <a:pt x="6" y="0"/>
                </a:cubicBezTo>
                <a:cubicBezTo>
                  <a:pt x="9" y="0"/>
                  <a:pt x="11" y="0"/>
                  <a:pt x="14" y="0"/>
                </a:cubicBezTo>
                <a:cubicBezTo>
                  <a:pt x="16" y="51"/>
                  <a:pt x="18" y="101"/>
                  <a:pt x="21" y="151"/>
                </a:cubicBezTo>
                <a:cubicBezTo>
                  <a:pt x="19" y="153"/>
                  <a:pt x="17" y="155"/>
                  <a:pt x="15" y="156"/>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31">
            <a:extLst>
              <a:ext uri="{FF2B5EF4-FFF2-40B4-BE49-F238E27FC236}">
                <a16:creationId xmlns:a16="http://schemas.microsoft.com/office/drawing/2014/main" id="{EF235AE5-D646-496A-A180-73C3ACED01E2}"/>
              </a:ext>
            </a:extLst>
          </p:cNvPr>
          <p:cNvSpPr>
            <a:spLocks/>
          </p:cNvSpPr>
          <p:nvPr/>
        </p:nvSpPr>
        <p:spPr bwMode="auto">
          <a:xfrm>
            <a:off x="1698625" y="4584701"/>
            <a:ext cx="109538" cy="307975"/>
          </a:xfrm>
          <a:custGeom>
            <a:avLst/>
            <a:gdLst>
              <a:gd name="T0" fmla="*/ 55 w 55"/>
              <a:gd name="T1" fmla="*/ 151 h 157"/>
              <a:gd name="T2" fmla="*/ 32 w 55"/>
              <a:gd name="T3" fmla="*/ 139 h 157"/>
              <a:gd name="T4" fmla="*/ 0 w 55"/>
              <a:gd name="T5" fmla="*/ 0 h 157"/>
              <a:gd name="T6" fmla="*/ 55 w 55"/>
              <a:gd name="T7" fmla="*/ 151 h 157"/>
            </a:gdLst>
            <a:ahLst/>
            <a:cxnLst>
              <a:cxn ang="0">
                <a:pos x="T0" y="T1"/>
              </a:cxn>
              <a:cxn ang="0">
                <a:pos x="T2" y="T3"/>
              </a:cxn>
              <a:cxn ang="0">
                <a:pos x="T4" y="T5"/>
              </a:cxn>
              <a:cxn ang="0">
                <a:pos x="T6" y="T7"/>
              </a:cxn>
            </a:cxnLst>
            <a:rect l="0" t="0" r="r" b="b"/>
            <a:pathLst>
              <a:path w="55" h="157">
                <a:moveTo>
                  <a:pt x="55" y="151"/>
                </a:moveTo>
                <a:cubicBezTo>
                  <a:pt x="40" y="157"/>
                  <a:pt x="35" y="152"/>
                  <a:pt x="32" y="139"/>
                </a:cubicBezTo>
                <a:cubicBezTo>
                  <a:pt x="21" y="93"/>
                  <a:pt x="9" y="47"/>
                  <a:pt x="0" y="0"/>
                </a:cubicBezTo>
                <a:cubicBezTo>
                  <a:pt x="25" y="47"/>
                  <a:pt x="37" y="100"/>
                  <a:pt x="55" y="151"/>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32">
            <a:extLst>
              <a:ext uri="{FF2B5EF4-FFF2-40B4-BE49-F238E27FC236}">
                <a16:creationId xmlns:a16="http://schemas.microsoft.com/office/drawing/2014/main" id="{3C54D9D8-9AE4-4B8E-91BE-B9ED821A061F}"/>
              </a:ext>
            </a:extLst>
          </p:cNvPr>
          <p:cNvSpPr>
            <a:spLocks/>
          </p:cNvSpPr>
          <p:nvPr/>
        </p:nvSpPr>
        <p:spPr bwMode="auto">
          <a:xfrm>
            <a:off x="1381125" y="4581526"/>
            <a:ext cx="90488" cy="309563"/>
          </a:xfrm>
          <a:custGeom>
            <a:avLst/>
            <a:gdLst>
              <a:gd name="T0" fmla="*/ 46 w 46"/>
              <a:gd name="T1" fmla="*/ 1 h 157"/>
              <a:gd name="T2" fmla="*/ 22 w 46"/>
              <a:gd name="T3" fmla="*/ 141 h 157"/>
              <a:gd name="T4" fmla="*/ 0 w 46"/>
              <a:gd name="T5" fmla="*/ 153 h 157"/>
              <a:gd name="T6" fmla="*/ 41 w 46"/>
              <a:gd name="T7" fmla="*/ 0 h 157"/>
              <a:gd name="T8" fmla="*/ 46 w 46"/>
              <a:gd name="T9" fmla="*/ 1 h 157"/>
            </a:gdLst>
            <a:ahLst/>
            <a:cxnLst>
              <a:cxn ang="0">
                <a:pos x="T0" y="T1"/>
              </a:cxn>
              <a:cxn ang="0">
                <a:pos x="T2" y="T3"/>
              </a:cxn>
              <a:cxn ang="0">
                <a:pos x="T4" y="T5"/>
              </a:cxn>
              <a:cxn ang="0">
                <a:pos x="T6" y="T7"/>
              </a:cxn>
              <a:cxn ang="0">
                <a:pos x="T8" y="T9"/>
              </a:cxn>
            </a:cxnLst>
            <a:rect l="0" t="0" r="r" b="b"/>
            <a:pathLst>
              <a:path w="46" h="157">
                <a:moveTo>
                  <a:pt x="46" y="1"/>
                </a:moveTo>
                <a:cubicBezTo>
                  <a:pt x="38" y="48"/>
                  <a:pt x="30" y="94"/>
                  <a:pt x="22" y="141"/>
                </a:cubicBezTo>
                <a:cubicBezTo>
                  <a:pt x="20" y="154"/>
                  <a:pt x="14" y="157"/>
                  <a:pt x="0" y="153"/>
                </a:cubicBezTo>
                <a:cubicBezTo>
                  <a:pt x="13" y="101"/>
                  <a:pt x="21" y="49"/>
                  <a:pt x="41" y="0"/>
                </a:cubicBezTo>
                <a:cubicBezTo>
                  <a:pt x="43" y="0"/>
                  <a:pt x="44" y="1"/>
                  <a:pt x="46" y="1"/>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3">
            <a:extLst>
              <a:ext uri="{FF2B5EF4-FFF2-40B4-BE49-F238E27FC236}">
                <a16:creationId xmlns:a16="http://schemas.microsoft.com/office/drawing/2014/main" id="{E6600076-B8DD-40E3-B2E7-29ACFD76DF51}"/>
              </a:ext>
            </a:extLst>
          </p:cNvPr>
          <p:cNvSpPr>
            <a:spLocks/>
          </p:cNvSpPr>
          <p:nvPr/>
        </p:nvSpPr>
        <p:spPr bwMode="auto">
          <a:xfrm>
            <a:off x="1600200" y="4592638"/>
            <a:ext cx="42863" cy="300038"/>
          </a:xfrm>
          <a:custGeom>
            <a:avLst/>
            <a:gdLst>
              <a:gd name="T0" fmla="*/ 0 w 21"/>
              <a:gd name="T1" fmla="*/ 0 h 153"/>
              <a:gd name="T2" fmla="*/ 18 w 21"/>
              <a:gd name="T3" fmla="*/ 153 h 153"/>
              <a:gd name="T4" fmla="*/ 1 w 21"/>
              <a:gd name="T5" fmla="*/ 141 h 153"/>
              <a:gd name="T6" fmla="*/ 0 w 21"/>
              <a:gd name="T7" fmla="*/ 0 h 153"/>
            </a:gdLst>
            <a:ahLst/>
            <a:cxnLst>
              <a:cxn ang="0">
                <a:pos x="T0" y="T1"/>
              </a:cxn>
              <a:cxn ang="0">
                <a:pos x="T2" y="T3"/>
              </a:cxn>
              <a:cxn ang="0">
                <a:pos x="T4" y="T5"/>
              </a:cxn>
              <a:cxn ang="0">
                <a:pos x="T6" y="T7"/>
              </a:cxn>
            </a:cxnLst>
            <a:rect l="0" t="0" r="r" b="b"/>
            <a:pathLst>
              <a:path w="21" h="153">
                <a:moveTo>
                  <a:pt x="0" y="0"/>
                </a:moveTo>
                <a:cubicBezTo>
                  <a:pt x="6" y="7"/>
                  <a:pt x="21" y="107"/>
                  <a:pt x="18" y="153"/>
                </a:cubicBezTo>
                <a:cubicBezTo>
                  <a:pt x="11" y="148"/>
                  <a:pt x="1" y="145"/>
                  <a:pt x="1" y="141"/>
                </a:cubicBezTo>
                <a:cubicBezTo>
                  <a:pt x="0" y="93"/>
                  <a:pt x="0" y="44"/>
                  <a:pt x="0" y="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4">
            <a:extLst>
              <a:ext uri="{FF2B5EF4-FFF2-40B4-BE49-F238E27FC236}">
                <a16:creationId xmlns:a16="http://schemas.microsoft.com/office/drawing/2014/main" id="{CDFEAB93-F915-4A18-BA4B-DF8297AC4BD9}"/>
              </a:ext>
            </a:extLst>
          </p:cNvPr>
          <p:cNvSpPr>
            <a:spLocks/>
          </p:cNvSpPr>
          <p:nvPr/>
        </p:nvSpPr>
        <p:spPr bwMode="auto">
          <a:xfrm>
            <a:off x="1266825" y="4579938"/>
            <a:ext cx="134938" cy="312738"/>
          </a:xfrm>
          <a:custGeom>
            <a:avLst/>
            <a:gdLst>
              <a:gd name="T0" fmla="*/ 0 w 69"/>
              <a:gd name="T1" fmla="*/ 153 h 159"/>
              <a:gd name="T2" fmla="*/ 62 w 69"/>
              <a:gd name="T3" fmla="*/ 0 h 159"/>
              <a:gd name="T4" fmla="*/ 69 w 69"/>
              <a:gd name="T5" fmla="*/ 3 h 159"/>
              <a:gd name="T6" fmla="*/ 46 w 69"/>
              <a:gd name="T7" fmla="*/ 75 h 159"/>
              <a:gd name="T8" fmla="*/ 25 w 69"/>
              <a:gd name="T9" fmla="*/ 141 h 159"/>
              <a:gd name="T10" fmla="*/ 0 w 69"/>
              <a:gd name="T11" fmla="*/ 153 h 159"/>
            </a:gdLst>
            <a:ahLst/>
            <a:cxnLst>
              <a:cxn ang="0">
                <a:pos x="T0" y="T1"/>
              </a:cxn>
              <a:cxn ang="0">
                <a:pos x="T2" y="T3"/>
              </a:cxn>
              <a:cxn ang="0">
                <a:pos x="T4" y="T5"/>
              </a:cxn>
              <a:cxn ang="0">
                <a:pos x="T6" y="T7"/>
              </a:cxn>
              <a:cxn ang="0">
                <a:pos x="T8" y="T9"/>
              </a:cxn>
              <a:cxn ang="0">
                <a:pos x="T10" y="T11"/>
              </a:cxn>
            </a:cxnLst>
            <a:rect l="0" t="0" r="r" b="b"/>
            <a:pathLst>
              <a:path w="69" h="159">
                <a:moveTo>
                  <a:pt x="0" y="153"/>
                </a:moveTo>
                <a:cubicBezTo>
                  <a:pt x="21" y="102"/>
                  <a:pt x="42" y="51"/>
                  <a:pt x="62" y="0"/>
                </a:cubicBezTo>
                <a:cubicBezTo>
                  <a:pt x="65" y="1"/>
                  <a:pt x="67" y="2"/>
                  <a:pt x="69" y="3"/>
                </a:cubicBezTo>
                <a:cubicBezTo>
                  <a:pt x="61" y="27"/>
                  <a:pt x="53" y="51"/>
                  <a:pt x="46" y="75"/>
                </a:cubicBezTo>
                <a:cubicBezTo>
                  <a:pt x="38" y="97"/>
                  <a:pt x="31" y="119"/>
                  <a:pt x="25" y="141"/>
                </a:cubicBezTo>
                <a:cubicBezTo>
                  <a:pt x="21" y="154"/>
                  <a:pt x="16" y="159"/>
                  <a:pt x="0" y="153"/>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5">
            <a:extLst>
              <a:ext uri="{FF2B5EF4-FFF2-40B4-BE49-F238E27FC236}">
                <a16:creationId xmlns:a16="http://schemas.microsoft.com/office/drawing/2014/main" id="{5FFE06FB-D8E7-4B8C-887A-9CF3AE1C191B}"/>
              </a:ext>
            </a:extLst>
          </p:cNvPr>
          <p:cNvSpPr>
            <a:spLocks/>
          </p:cNvSpPr>
          <p:nvPr/>
        </p:nvSpPr>
        <p:spPr bwMode="auto">
          <a:xfrm>
            <a:off x="1490663" y="4579938"/>
            <a:ext cx="50800" cy="303213"/>
          </a:xfrm>
          <a:custGeom>
            <a:avLst/>
            <a:gdLst>
              <a:gd name="T0" fmla="*/ 26 w 26"/>
              <a:gd name="T1" fmla="*/ 1 h 154"/>
              <a:gd name="T2" fmla="*/ 19 w 26"/>
              <a:gd name="T3" fmla="*/ 154 h 154"/>
              <a:gd name="T4" fmla="*/ 0 w 26"/>
              <a:gd name="T5" fmla="*/ 154 h 154"/>
              <a:gd name="T6" fmla="*/ 19 w 26"/>
              <a:gd name="T7" fmla="*/ 0 h 154"/>
              <a:gd name="T8" fmla="*/ 26 w 26"/>
              <a:gd name="T9" fmla="*/ 1 h 154"/>
            </a:gdLst>
            <a:ahLst/>
            <a:cxnLst>
              <a:cxn ang="0">
                <a:pos x="T0" y="T1"/>
              </a:cxn>
              <a:cxn ang="0">
                <a:pos x="T2" y="T3"/>
              </a:cxn>
              <a:cxn ang="0">
                <a:pos x="T4" y="T5"/>
              </a:cxn>
              <a:cxn ang="0">
                <a:pos x="T6" y="T7"/>
              </a:cxn>
              <a:cxn ang="0">
                <a:pos x="T8" y="T9"/>
              </a:cxn>
            </a:cxnLst>
            <a:rect l="0" t="0" r="r" b="b"/>
            <a:pathLst>
              <a:path w="26" h="154">
                <a:moveTo>
                  <a:pt x="26" y="1"/>
                </a:moveTo>
                <a:cubicBezTo>
                  <a:pt x="23" y="52"/>
                  <a:pt x="21" y="102"/>
                  <a:pt x="19" y="154"/>
                </a:cubicBezTo>
                <a:cubicBezTo>
                  <a:pt x="12" y="154"/>
                  <a:pt x="7" y="154"/>
                  <a:pt x="0" y="154"/>
                </a:cubicBezTo>
                <a:cubicBezTo>
                  <a:pt x="6" y="102"/>
                  <a:pt x="8" y="50"/>
                  <a:pt x="19" y="0"/>
                </a:cubicBezTo>
                <a:cubicBezTo>
                  <a:pt x="21" y="0"/>
                  <a:pt x="23" y="0"/>
                  <a:pt x="26" y="1"/>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6">
            <a:extLst>
              <a:ext uri="{FF2B5EF4-FFF2-40B4-BE49-F238E27FC236}">
                <a16:creationId xmlns:a16="http://schemas.microsoft.com/office/drawing/2014/main" id="{0CD7DFC1-C6DA-427A-8299-5A28E83F3A82}"/>
              </a:ext>
            </a:extLst>
          </p:cNvPr>
          <p:cNvSpPr>
            <a:spLocks/>
          </p:cNvSpPr>
          <p:nvPr/>
        </p:nvSpPr>
        <p:spPr bwMode="auto">
          <a:xfrm>
            <a:off x="1630363" y="4581526"/>
            <a:ext cx="66675" cy="309563"/>
          </a:xfrm>
          <a:custGeom>
            <a:avLst/>
            <a:gdLst>
              <a:gd name="T0" fmla="*/ 26 w 34"/>
              <a:gd name="T1" fmla="*/ 157 h 157"/>
              <a:gd name="T2" fmla="*/ 13 w 34"/>
              <a:gd name="T3" fmla="*/ 144 h 157"/>
              <a:gd name="T4" fmla="*/ 0 w 34"/>
              <a:gd name="T5" fmla="*/ 0 h 157"/>
              <a:gd name="T6" fmla="*/ 34 w 34"/>
              <a:gd name="T7" fmla="*/ 152 h 157"/>
              <a:gd name="T8" fmla="*/ 26 w 34"/>
              <a:gd name="T9" fmla="*/ 157 h 157"/>
            </a:gdLst>
            <a:ahLst/>
            <a:cxnLst>
              <a:cxn ang="0">
                <a:pos x="T0" y="T1"/>
              </a:cxn>
              <a:cxn ang="0">
                <a:pos x="T2" y="T3"/>
              </a:cxn>
              <a:cxn ang="0">
                <a:pos x="T4" y="T5"/>
              </a:cxn>
              <a:cxn ang="0">
                <a:pos x="T6" y="T7"/>
              </a:cxn>
              <a:cxn ang="0">
                <a:pos x="T8" y="T9"/>
              </a:cxn>
            </a:cxnLst>
            <a:rect l="0" t="0" r="r" b="b"/>
            <a:pathLst>
              <a:path w="34" h="157">
                <a:moveTo>
                  <a:pt x="26" y="157"/>
                </a:moveTo>
                <a:cubicBezTo>
                  <a:pt x="22" y="153"/>
                  <a:pt x="14" y="149"/>
                  <a:pt x="13" y="144"/>
                </a:cubicBezTo>
                <a:cubicBezTo>
                  <a:pt x="7" y="96"/>
                  <a:pt x="2" y="48"/>
                  <a:pt x="0" y="0"/>
                </a:cubicBezTo>
                <a:cubicBezTo>
                  <a:pt x="19" y="49"/>
                  <a:pt x="22" y="101"/>
                  <a:pt x="34" y="152"/>
                </a:cubicBezTo>
                <a:cubicBezTo>
                  <a:pt x="31" y="154"/>
                  <a:pt x="29" y="155"/>
                  <a:pt x="26" y="15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7">
            <a:extLst>
              <a:ext uri="{FF2B5EF4-FFF2-40B4-BE49-F238E27FC236}">
                <a16:creationId xmlns:a16="http://schemas.microsoft.com/office/drawing/2014/main" id="{2E1F676A-8C29-4E9E-B5A8-28CD9D017EE9}"/>
              </a:ext>
            </a:extLst>
          </p:cNvPr>
          <p:cNvSpPr>
            <a:spLocks/>
          </p:cNvSpPr>
          <p:nvPr/>
        </p:nvSpPr>
        <p:spPr bwMode="auto">
          <a:xfrm>
            <a:off x="1433513" y="4579938"/>
            <a:ext cx="73025" cy="312738"/>
          </a:xfrm>
          <a:custGeom>
            <a:avLst/>
            <a:gdLst>
              <a:gd name="T0" fmla="*/ 0 w 37"/>
              <a:gd name="T1" fmla="*/ 153 h 159"/>
              <a:gd name="T2" fmla="*/ 29 w 37"/>
              <a:gd name="T3" fmla="*/ 0 h 159"/>
              <a:gd name="T4" fmla="*/ 37 w 37"/>
              <a:gd name="T5" fmla="*/ 1 h 159"/>
              <a:gd name="T6" fmla="*/ 32 w 37"/>
              <a:gd name="T7" fmla="*/ 40 h 159"/>
              <a:gd name="T8" fmla="*/ 22 w 37"/>
              <a:gd name="T9" fmla="*/ 141 h 159"/>
              <a:gd name="T10" fmla="*/ 0 w 37"/>
              <a:gd name="T11" fmla="*/ 153 h 159"/>
            </a:gdLst>
            <a:ahLst/>
            <a:cxnLst>
              <a:cxn ang="0">
                <a:pos x="T0" y="T1"/>
              </a:cxn>
              <a:cxn ang="0">
                <a:pos x="T2" y="T3"/>
              </a:cxn>
              <a:cxn ang="0">
                <a:pos x="T4" y="T5"/>
              </a:cxn>
              <a:cxn ang="0">
                <a:pos x="T6" y="T7"/>
              </a:cxn>
              <a:cxn ang="0">
                <a:pos x="T8" y="T9"/>
              </a:cxn>
              <a:cxn ang="0">
                <a:pos x="T10" y="T11"/>
              </a:cxn>
            </a:cxnLst>
            <a:rect l="0" t="0" r="r" b="b"/>
            <a:pathLst>
              <a:path w="37" h="159">
                <a:moveTo>
                  <a:pt x="0" y="153"/>
                </a:moveTo>
                <a:cubicBezTo>
                  <a:pt x="10" y="102"/>
                  <a:pt x="19" y="51"/>
                  <a:pt x="29" y="0"/>
                </a:cubicBezTo>
                <a:cubicBezTo>
                  <a:pt x="32" y="0"/>
                  <a:pt x="34" y="1"/>
                  <a:pt x="37" y="1"/>
                </a:cubicBezTo>
                <a:cubicBezTo>
                  <a:pt x="35" y="14"/>
                  <a:pt x="34" y="27"/>
                  <a:pt x="32" y="40"/>
                </a:cubicBezTo>
                <a:cubicBezTo>
                  <a:pt x="29" y="74"/>
                  <a:pt x="25" y="107"/>
                  <a:pt x="22" y="141"/>
                </a:cubicBezTo>
                <a:cubicBezTo>
                  <a:pt x="21" y="154"/>
                  <a:pt x="16" y="159"/>
                  <a:pt x="0" y="153"/>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8">
            <a:extLst>
              <a:ext uri="{FF2B5EF4-FFF2-40B4-BE49-F238E27FC236}">
                <a16:creationId xmlns:a16="http://schemas.microsoft.com/office/drawing/2014/main" id="{4E712618-6655-4BA7-A97C-EA212267C103}"/>
              </a:ext>
            </a:extLst>
          </p:cNvPr>
          <p:cNvSpPr>
            <a:spLocks/>
          </p:cNvSpPr>
          <p:nvPr/>
        </p:nvSpPr>
        <p:spPr bwMode="auto">
          <a:xfrm>
            <a:off x="1331913" y="4581526"/>
            <a:ext cx="106363" cy="309563"/>
          </a:xfrm>
          <a:custGeom>
            <a:avLst/>
            <a:gdLst>
              <a:gd name="T0" fmla="*/ 0 w 54"/>
              <a:gd name="T1" fmla="*/ 157 h 157"/>
              <a:gd name="T2" fmla="*/ 48 w 54"/>
              <a:gd name="T3" fmla="*/ 0 h 157"/>
              <a:gd name="T4" fmla="*/ 54 w 54"/>
              <a:gd name="T5" fmla="*/ 1 h 157"/>
              <a:gd name="T6" fmla="*/ 17 w 54"/>
              <a:gd name="T7" fmla="*/ 147 h 157"/>
              <a:gd name="T8" fmla="*/ 0 w 54"/>
              <a:gd name="T9" fmla="*/ 157 h 157"/>
            </a:gdLst>
            <a:ahLst/>
            <a:cxnLst>
              <a:cxn ang="0">
                <a:pos x="T0" y="T1"/>
              </a:cxn>
              <a:cxn ang="0">
                <a:pos x="T2" y="T3"/>
              </a:cxn>
              <a:cxn ang="0">
                <a:pos x="T4" y="T5"/>
              </a:cxn>
              <a:cxn ang="0">
                <a:pos x="T6" y="T7"/>
              </a:cxn>
              <a:cxn ang="0">
                <a:pos x="T8" y="T9"/>
              </a:cxn>
            </a:cxnLst>
            <a:rect l="0" t="0" r="r" b="b"/>
            <a:pathLst>
              <a:path w="54" h="157">
                <a:moveTo>
                  <a:pt x="0" y="157"/>
                </a:moveTo>
                <a:cubicBezTo>
                  <a:pt x="14" y="101"/>
                  <a:pt x="27" y="49"/>
                  <a:pt x="48" y="0"/>
                </a:cubicBezTo>
                <a:cubicBezTo>
                  <a:pt x="50" y="0"/>
                  <a:pt x="52" y="1"/>
                  <a:pt x="54" y="1"/>
                </a:cubicBezTo>
                <a:cubicBezTo>
                  <a:pt x="41" y="50"/>
                  <a:pt x="30" y="99"/>
                  <a:pt x="17" y="147"/>
                </a:cubicBezTo>
                <a:cubicBezTo>
                  <a:pt x="16" y="152"/>
                  <a:pt x="6" y="154"/>
                  <a:pt x="0" y="15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9">
            <a:extLst>
              <a:ext uri="{FF2B5EF4-FFF2-40B4-BE49-F238E27FC236}">
                <a16:creationId xmlns:a16="http://schemas.microsoft.com/office/drawing/2014/main" id="{047453B7-ED34-4497-8C04-B039DEA4B8CB}"/>
              </a:ext>
            </a:extLst>
          </p:cNvPr>
          <p:cNvSpPr>
            <a:spLocks/>
          </p:cNvSpPr>
          <p:nvPr/>
        </p:nvSpPr>
        <p:spPr bwMode="auto">
          <a:xfrm>
            <a:off x="1766888" y="4586288"/>
            <a:ext cx="152400" cy="304800"/>
          </a:xfrm>
          <a:custGeom>
            <a:avLst/>
            <a:gdLst>
              <a:gd name="T0" fmla="*/ 73 w 78"/>
              <a:gd name="T1" fmla="*/ 155 h 155"/>
              <a:gd name="T2" fmla="*/ 56 w 78"/>
              <a:gd name="T3" fmla="*/ 143 h 155"/>
              <a:gd name="T4" fmla="*/ 0 w 78"/>
              <a:gd name="T5" fmla="*/ 3 h 155"/>
              <a:gd name="T6" fmla="*/ 6 w 78"/>
              <a:gd name="T7" fmla="*/ 0 h 155"/>
              <a:gd name="T8" fmla="*/ 78 w 78"/>
              <a:gd name="T9" fmla="*/ 149 h 155"/>
              <a:gd name="T10" fmla="*/ 73 w 78"/>
              <a:gd name="T11" fmla="*/ 155 h 155"/>
            </a:gdLst>
            <a:ahLst/>
            <a:cxnLst>
              <a:cxn ang="0">
                <a:pos x="T0" y="T1"/>
              </a:cxn>
              <a:cxn ang="0">
                <a:pos x="T2" y="T3"/>
              </a:cxn>
              <a:cxn ang="0">
                <a:pos x="T4" y="T5"/>
              </a:cxn>
              <a:cxn ang="0">
                <a:pos x="T6" y="T7"/>
              </a:cxn>
              <a:cxn ang="0">
                <a:pos x="T8" y="T9"/>
              </a:cxn>
              <a:cxn ang="0">
                <a:pos x="T10" y="T11"/>
              </a:cxn>
            </a:cxnLst>
            <a:rect l="0" t="0" r="r" b="b"/>
            <a:pathLst>
              <a:path w="78" h="155">
                <a:moveTo>
                  <a:pt x="73" y="155"/>
                </a:moveTo>
                <a:cubicBezTo>
                  <a:pt x="67" y="151"/>
                  <a:pt x="58" y="148"/>
                  <a:pt x="56" y="143"/>
                </a:cubicBezTo>
                <a:cubicBezTo>
                  <a:pt x="36" y="96"/>
                  <a:pt x="18" y="50"/>
                  <a:pt x="0" y="3"/>
                </a:cubicBezTo>
                <a:cubicBezTo>
                  <a:pt x="2" y="2"/>
                  <a:pt x="4" y="1"/>
                  <a:pt x="6" y="0"/>
                </a:cubicBezTo>
                <a:cubicBezTo>
                  <a:pt x="30" y="50"/>
                  <a:pt x="54" y="99"/>
                  <a:pt x="78" y="149"/>
                </a:cubicBezTo>
                <a:cubicBezTo>
                  <a:pt x="76" y="151"/>
                  <a:pt x="75" y="153"/>
                  <a:pt x="73" y="155"/>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40">
            <a:extLst>
              <a:ext uri="{FF2B5EF4-FFF2-40B4-BE49-F238E27FC236}">
                <a16:creationId xmlns:a16="http://schemas.microsoft.com/office/drawing/2014/main" id="{86F21FC3-0D51-42A3-9725-CAA3BE380BF7}"/>
              </a:ext>
            </a:extLst>
          </p:cNvPr>
          <p:cNvSpPr>
            <a:spLocks/>
          </p:cNvSpPr>
          <p:nvPr/>
        </p:nvSpPr>
        <p:spPr bwMode="auto">
          <a:xfrm>
            <a:off x="1211263" y="4584701"/>
            <a:ext cx="155575" cy="306388"/>
          </a:xfrm>
          <a:custGeom>
            <a:avLst/>
            <a:gdLst>
              <a:gd name="T0" fmla="*/ 79 w 79"/>
              <a:gd name="T1" fmla="*/ 3 h 156"/>
              <a:gd name="T2" fmla="*/ 23 w 79"/>
              <a:gd name="T3" fmla="*/ 143 h 156"/>
              <a:gd name="T4" fmla="*/ 5 w 79"/>
              <a:gd name="T5" fmla="*/ 156 h 156"/>
              <a:gd name="T6" fmla="*/ 0 w 79"/>
              <a:gd name="T7" fmla="*/ 150 h 156"/>
              <a:gd name="T8" fmla="*/ 73 w 79"/>
              <a:gd name="T9" fmla="*/ 0 h 156"/>
              <a:gd name="T10" fmla="*/ 79 w 79"/>
              <a:gd name="T11" fmla="*/ 3 h 156"/>
            </a:gdLst>
            <a:ahLst/>
            <a:cxnLst>
              <a:cxn ang="0">
                <a:pos x="T0" y="T1"/>
              </a:cxn>
              <a:cxn ang="0">
                <a:pos x="T2" y="T3"/>
              </a:cxn>
              <a:cxn ang="0">
                <a:pos x="T4" y="T5"/>
              </a:cxn>
              <a:cxn ang="0">
                <a:pos x="T6" y="T7"/>
              </a:cxn>
              <a:cxn ang="0">
                <a:pos x="T8" y="T9"/>
              </a:cxn>
              <a:cxn ang="0">
                <a:pos x="T10" y="T11"/>
              </a:cxn>
            </a:cxnLst>
            <a:rect l="0" t="0" r="r" b="b"/>
            <a:pathLst>
              <a:path w="79" h="156">
                <a:moveTo>
                  <a:pt x="79" y="3"/>
                </a:moveTo>
                <a:cubicBezTo>
                  <a:pt x="60" y="49"/>
                  <a:pt x="42" y="96"/>
                  <a:pt x="23" y="143"/>
                </a:cubicBezTo>
                <a:cubicBezTo>
                  <a:pt x="20" y="149"/>
                  <a:pt x="11" y="152"/>
                  <a:pt x="5" y="156"/>
                </a:cubicBezTo>
                <a:cubicBezTo>
                  <a:pt x="3" y="154"/>
                  <a:pt x="2" y="152"/>
                  <a:pt x="0" y="150"/>
                </a:cubicBezTo>
                <a:cubicBezTo>
                  <a:pt x="24" y="100"/>
                  <a:pt x="49" y="50"/>
                  <a:pt x="73" y="0"/>
                </a:cubicBezTo>
                <a:cubicBezTo>
                  <a:pt x="75" y="1"/>
                  <a:pt x="77" y="2"/>
                  <a:pt x="79" y="3"/>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41">
            <a:extLst>
              <a:ext uri="{FF2B5EF4-FFF2-40B4-BE49-F238E27FC236}">
                <a16:creationId xmlns:a16="http://schemas.microsoft.com/office/drawing/2014/main" id="{30E193B1-0AAD-41E7-8BEE-9001A66656E4}"/>
              </a:ext>
            </a:extLst>
          </p:cNvPr>
          <p:cNvSpPr>
            <a:spLocks/>
          </p:cNvSpPr>
          <p:nvPr/>
        </p:nvSpPr>
        <p:spPr bwMode="auto">
          <a:xfrm>
            <a:off x="1663700" y="4581526"/>
            <a:ext cx="87313" cy="309563"/>
          </a:xfrm>
          <a:custGeom>
            <a:avLst/>
            <a:gdLst>
              <a:gd name="T0" fmla="*/ 38 w 44"/>
              <a:gd name="T1" fmla="*/ 157 h 157"/>
              <a:gd name="T2" fmla="*/ 24 w 44"/>
              <a:gd name="T3" fmla="*/ 145 h 157"/>
              <a:gd name="T4" fmla="*/ 0 w 44"/>
              <a:gd name="T5" fmla="*/ 0 h 157"/>
              <a:gd name="T6" fmla="*/ 44 w 44"/>
              <a:gd name="T7" fmla="*/ 152 h 157"/>
              <a:gd name="T8" fmla="*/ 38 w 44"/>
              <a:gd name="T9" fmla="*/ 157 h 157"/>
            </a:gdLst>
            <a:ahLst/>
            <a:cxnLst>
              <a:cxn ang="0">
                <a:pos x="T0" y="T1"/>
              </a:cxn>
              <a:cxn ang="0">
                <a:pos x="T2" y="T3"/>
              </a:cxn>
              <a:cxn ang="0">
                <a:pos x="T4" y="T5"/>
              </a:cxn>
              <a:cxn ang="0">
                <a:pos x="T6" y="T7"/>
              </a:cxn>
              <a:cxn ang="0">
                <a:pos x="T8" y="T9"/>
              </a:cxn>
            </a:cxnLst>
            <a:rect l="0" t="0" r="r" b="b"/>
            <a:pathLst>
              <a:path w="44" h="157">
                <a:moveTo>
                  <a:pt x="38" y="157"/>
                </a:moveTo>
                <a:cubicBezTo>
                  <a:pt x="33" y="153"/>
                  <a:pt x="25" y="150"/>
                  <a:pt x="24" y="145"/>
                </a:cubicBezTo>
                <a:cubicBezTo>
                  <a:pt x="14" y="97"/>
                  <a:pt x="6" y="49"/>
                  <a:pt x="0" y="0"/>
                </a:cubicBezTo>
                <a:cubicBezTo>
                  <a:pt x="23" y="48"/>
                  <a:pt x="30" y="101"/>
                  <a:pt x="44" y="152"/>
                </a:cubicBezTo>
                <a:cubicBezTo>
                  <a:pt x="42" y="153"/>
                  <a:pt x="40" y="155"/>
                  <a:pt x="38" y="157"/>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42">
            <a:extLst>
              <a:ext uri="{FF2B5EF4-FFF2-40B4-BE49-F238E27FC236}">
                <a16:creationId xmlns:a16="http://schemas.microsoft.com/office/drawing/2014/main" id="{102BE1F2-B325-48DA-957F-3480794F363D}"/>
              </a:ext>
            </a:extLst>
          </p:cNvPr>
          <p:cNvSpPr>
            <a:spLocks/>
          </p:cNvSpPr>
          <p:nvPr/>
        </p:nvSpPr>
        <p:spPr bwMode="auto">
          <a:xfrm>
            <a:off x="1733550" y="4586288"/>
            <a:ext cx="128588" cy="304800"/>
          </a:xfrm>
          <a:custGeom>
            <a:avLst/>
            <a:gdLst>
              <a:gd name="T0" fmla="*/ 61 w 66"/>
              <a:gd name="T1" fmla="*/ 155 h 155"/>
              <a:gd name="T2" fmla="*/ 45 w 66"/>
              <a:gd name="T3" fmla="*/ 144 h 155"/>
              <a:gd name="T4" fmla="*/ 0 w 66"/>
              <a:gd name="T5" fmla="*/ 6 h 155"/>
              <a:gd name="T6" fmla="*/ 6 w 66"/>
              <a:gd name="T7" fmla="*/ 0 h 155"/>
              <a:gd name="T8" fmla="*/ 66 w 66"/>
              <a:gd name="T9" fmla="*/ 149 h 155"/>
              <a:gd name="T10" fmla="*/ 61 w 66"/>
              <a:gd name="T11" fmla="*/ 155 h 155"/>
            </a:gdLst>
            <a:ahLst/>
            <a:cxnLst>
              <a:cxn ang="0">
                <a:pos x="T0" y="T1"/>
              </a:cxn>
              <a:cxn ang="0">
                <a:pos x="T2" y="T3"/>
              </a:cxn>
              <a:cxn ang="0">
                <a:pos x="T4" y="T5"/>
              </a:cxn>
              <a:cxn ang="0">
                <a:pos x="T6" y="T7"/>
              </a:cxn>
              <a:cxn ang="0">
                <a:pos x="T8" y="T9"/>
              </a:cxn>
              <a:cxn ang="0">
                <a:pos x="T10" y="T11"/>
              </a:cxn>
            </a:cxnLst>
            <a:rect l="0" t="0" r="r" b="b"/>
            <a:pathLst>
              <a:path w="66" h="155">
                <a:moveTo>
                  <a:pt x="61" y="155"/>
                </a:moveTo>
                <a:cubicBezTo>
                  <a:pt x="55" y="151"/>
                  <a:pt x="46" y="149"/>
                  <a:pt x="45" y="144"/>
                </a:cubicBezTo>
                <a:cubicBezTo>
                  <a:pt x="29" y="98"/>
                  <a:pt x="15" y="52"/>
                  <a:pt x="0" y="6"/>
                </a:cubicBezTo>
                <a:cubicBezTo>
                  <a:pt x="0" y="5"/>
                  <a:pt x="1" y="4"/>
                  <a:pt x="6" y="0"/>
                </a:cubicBezTo>
                <a:cubicBezTo>
                  <a:pt x="26" y="50"/>
                  <a:pt x="46" y="100"/>
                  <a:pt x="66" y="149"/>
                </a:cubicBezTo>
                <a:cubicBezTo>
                  <a:pt x="64" y="151"/>
                  <a:pt x="63" y="153"/>
                  <a:pt x="61" y="155"/>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3">
            <a:extLst>
              <a:ext uri="{FF2B5EF4-FFF2-40B4-BE49-F238E27FC236}">
                <a16:creationId xmlns:a16="http://schemas.microsoft.com/office/drawing/2014/main" id="{E7EBAECB-82BD-45F0-8B0C-C05666297B5B}"/>
              </a:ext>
            </a:extLst>
          </p:cNvPr>
          <p:cNvSpPr>
            <a:spLocks/>
          </p:cNvSpPr>
          <p:nvPr/>
        </p:nvSpPr>
        <p:spPr bwMode="auto">
          <a:xfrm>
            <a:off x="1957388" y="4638676"/>
            <a:ext cx="141288" cy="161925"/>
          </a:xfrm>
          <a:custGeom>
            <a:avLst/>
            <a:gdLst>
              <a:gd name="T0" fmla="*/ 8 w 72"/>
              <a:gd name="T1" fmla="*/ 80 h 82"/>
              <a:gd name="T2" fmla="*/ 30 w 72"/>
              <a:gd name="T3" fmla="*/ 24 h 82"/>
              <a:gd name="T4" fmla="*/ 69 w 72"/>
              <a:gd name="T5" fmla="*/ 0 h 82"/>
              <a:gd name="T6" fmla="*/ 50 w 72"/>
              <a:gd name="T7" fmla="*/ 35 h 82"/>
              <a:gd name="T8" fmla="*/ 45 w 72"/>
              <a:gd name="T9" fmla="*/ 60 h 82"/>
              <a:gd name="T10" fmla="*/ 34 w 72"/>
              <a:gd name="T11" fmla="*/ 82 h 82"/>
              <a:gd name="T12" fmla="*/ 24 w 72"/>
              <a:gd name="T13" fmla="*/ 82 h 82"/>
              <a:gd name="T14" fmla="*/ 8 w 72"/>
              <a:gd name="T15" fmla="*/ 80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82">
                <a:moveTo>
                  <a:pt x="8" y="80"/>
                </a:moveTo>
                <a:cubicBezTo>
                  <a:pt x="0" y="53"/>
                  <a:pt x="5" y="35"/>
                  <a:pt x="30" y="24"/>
                </a:cubicBezTo>
                <a:cubicBezTo>
                  <a:pt x="43" y="18"/>
                  <a:pt x="55" y="9"/>
                  <a:pt x="69" y="0"/>
                </a:cubicBezTo>
                <a:cubicBezTo>
                  <a:pt x="72" y="20"/>
                  <a:pt x="60" y="27"/>
                  <a:pt x="50" y="35"/>
                </a:cubicBezTo>
                <a:cubicBezTo>
                  <a:pt x="41" y="42"/>
                  <a:pt x="36" y="48"/>
                  <a:pt x="45" y="60"/>
                </a:cubicBezTo>
                <a:cubicBezTo>
                  <a:pt x="53" y="72"/>
                  <a:pt x="48" y="81"/>
                  <a:pt x="34" y="82"/>
                </a:cubicBezTo>
                <a:cubicBezTo>
                  <a:pt x="30" y="82"/>
                  <a:pt x="27" y="82"/>
                  <a:pt x="24" y="82"/>
                </a:cubicBezTo>
                <a:cubicBezTo>
                  <a:pt x="18" y="81"/>
                  <a:pt x="13" y="80"/>
                  <a:pt x="8" y="8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44">
            <a:extLst>
              <a:ext uri="{FF2B5EF4-FFF2-40B4-BE49-F238E27FC236}">
                <a16:creationId xmlns:a16="http://schemas.microsoft.com/office/drawing/2014/main" id="{4B562455-59F2-41BF-8C78-C2416F222414}"/>
              </a:ext>
            </a:extLst>
          </p:cNvPr>
          <p:cNvSpPr>
            <a:spLocks/>
          </p:cNvSpPr>
          <p:nvPr/>
        </p:nvSpPr>
        <p:spPr bwMode="auto">
          <a:xfrm>
            <a:off x="1057275" y="4641851"/>
            <a:ext cx="139700" cy="158750"/>
          </a:xfrm>
          <a:custGeom>
            <a:avLst/>
            <a:gdLst>
              <a:gd name="T0" fmla="*/ 69 w 71"/>
              <a:gd name="T1" fmla="*/ 80 h 81"/>
              <a:gd name="T2" fmla="*/ 38 w 71"/>
              <a:gd name="T3" fmla="*/ 81 h 81"/>
              <a:gd name="T4" fmla="*/ 28 w 71"/>
              <a:gd name="T5" fmla="*/ 60 h 81"/>
              <a:gd name="T6" fmla="*/ 24 w 71"/>
              <a:gd name="T7" fmla="*/ 35 h 81"/>
              <a:gd name="T8" fmla="*/ 0 w 71"/>
              <a:gd name="T9" fmla="*/ 7 h 81"/>
              <a:gd name="T10" fmla="*/ 6 w 71"/>
              <a:gd name="T11" fmla="*/ 0 h 81"/>
              <a:gd name="T12" fmla="*/ 64 w 71"/>
              <a:gd name="T13" fmla="*/ 39 h 81"/>
              <a:gd name="T14" fmla="*/ 69 w 71"/>
              <a:gd name="T15" fmla="*/ 8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81">
                <a:moveTo>
                  <a:pt x="69" y="80"/>
                </a:moveTo>
                <a:cubicBezTo>
                  <a:pt x="56" y="80"/>
                  <a:pt x="47" y="81"/>
                  <a:pt x="38" y="81"/>
                </a:cubicBezTo>
                <a:cubicBezTo>
                  <a:pt x="26" y="80"/>
                  <a:pt x="20" y="70"/>
                  <a:pt x="28" y="60"/>
                </a:cubicBezTo>
                <a:cubicBezTo>
                  <a:pt x="36" y="49"/>
                  <a:pt x="32" y="43"/>
                  <a:pt x="24" y="35"/>
                </a:cubicBezTo>
                <a:cubicBezTo>
                  <a:pt x="15" y="26"/>
                  <a:pt x="8" y="16"/>
                  <a:pt x="0" y="7"/>
                </a:cubicBezTo>
                <a:cubicBezTo>
                  <a:pt x="2" y="5"/>
                  <a:pt x="4" y="2"/>
                  <a:pt x="6" y="0"/>
                </a:cubicBezTo>
                <a:cubicBezTo>
                  <a:pt x="26" y="13"/>
                  <a:pt x="48" y="23"/>
                  <a:pt x="64" y="39"/>
                </a:cubicBezTo>
                <a:cubicBezTo>
                  <a:pt x="71" y="46"/>
                  <a:pt x="67" y="64"/>
                  <a:pt x="69" y="80"/>
                </a:cubicBezTo>
                <a:close/>
              </a:path>
            </a:pathLst>
          </a:custGeom>
          <a:solidFill>
            <a:srgbClr val="3A291C"/>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8">
            <a:extLst>
              <a:ext uri="{FF2B5EF4-FFF2-40B4-BE49-F238E27FC236}">
                <a16:creationId xmlns:a16="http://schemas.microsoft.com/office/drawing/2014/main" id="{F536E3F3-4361-4F83-A7DE-101E2BF3B049}"/>
              </a:ext>
            </a:extLst>
          </p:cNvPr>
          <p:cNvSpPr>
            <a:spLocks noEditPoints="1"/>
          </p:cNvSpPr>
          <p:nvPr/>
        </p:nvSpPr>
        <p:spPr bwMode="auto">
          <a:xfrm>
            <a:off x="6375400" y="242888"/>
            <a:ext cx="1908175" cy="3025775"/>
          </a:xfrm>
          <a:custGeom>
            <a:avLst/>
            <a:gdLst>
              <a:gd name="T0" fmla="*/ 668 w 791"/>
              <a:gd name="T1" fmla="*/ 1051 h 1256"/>
              <a:gd name="T2" fmla="*/ 516 w 791"/>
              <a:gd name="T3" fmla="*/ 1234 h 1256"/>
              <a:gd name="T4" fmla="*/ 80 w 791"/>
              <a:gd name="T5" fmla="*/ 869 h 1256"/>
              <a:gd name="T6" fmla="*/ 87 w 791"/>
              <a:gd name="T7" fmla="*/ 830 h 1256"/>
              <a:gd name="T8" fmla="*/ 94 w 791"/>
              <a:gd name="T9" fmla="*/ 775 h 1256"/>
              <a:gd name="T10" fmla="*/ 424 w 791"/>
              <a:gd name="T11" fmla="*/ 985 h 1256"/>
              <a:gd name="T12" fmla="*/ 221 w 791"/>
              <a:gd name="T13" fmla="*/ 528 h 1256"/>
              <a:gd name="T14" fmla="*/ 67 w 791"/>
              <a:gd name="T15" fmla="*/ 406 h 1256"/>
              <a:gd name="T16" fmla="*/ 169 w 791"/>
              <a:gd name="T17" fmla="*/ 121 h 1256"/>
              <a:gd name="T18" fmla="*/ 650 w 791"/>
              <a:gd name="T19" fmla="*/ 66 h 1256"/>
              <a:gd name="T20" fmla="*/ 719 w 791"/>
              <a:gd name="T21" fmla="*/ 268 h 1256"/>
              <a:gd name="T22" fmla="*/ 791 w 791"/>
              <a:gd name="T23" fmla="*/ 435 h 1256"/>
              <a:gd name="T24" fmla="*/ 736 w 791"/>
              <a:gd name="T25" fmla="*/ 544 h 1256"/>
              <a:gd name="T26" fmla="*/ 594 w 791"/>
              <a:gd name="T27" fmla="*/ 647 h 1256"/>
              <a:gd name="T28" fmla="*/ 559 w 791"/>
              <a:gd name="T29" fmla="*/ 149 h 1256"/>
              <a:gd name="T30" fmla="*/ 595 w 791"/>
              <a:gd name="T31" fmla="*/ 80 h 1256"/>
              <a:gd name="T32" fmla="*/ 559 w 791"/>
              <a:gd name="T33" fmla="*/ 149 h 1256"/>
              <a:gd name="T34" fmla="*/ 408 w 791"/>
              <a:gd name="T35" fmla="*/ 1096 h 1256"/>
              <a:gd name="T36" fmla="*/ 661 w 791"/>
              <a:gd name="T37" fmla="*/ 1055 h 1256"/>
              <a:gd name="T38" fmla="*/ 482 w 791"/>
              <a:gd name="T39" fmla="*/ 1100 h 1256"/>
              <a:gd name="T40" fmla="*/ 667 w 791"/>
              <a:gd name="T41" fmla="*/ 993 h 1256"/>
              <a:gd name="T42" fmla="*/ 643 w 791"/>
              <a:gd name="T43" fmla="*/ 1013 h 1256"/>
              <a:gd name="T44" fmla="*/ 266 w 791"/>
              <a:gd name="T45" fmla="*/ 205 h 1256"/>
              <a:gd name="T46" fmla="*/ 244 w 791"/>
              <a:gd name="T47" fmla="*/ 285 h 1256"/>
              <a:gd name="T48" fmla="*/ 180 w 791"/>
              <a:gd name="T49" fmla="*/ 243 h 1256"/>
              <a:gd name="T50" fmla="*/ 155 w 791"/>
              <a:gd name="T51" fmla="*/ 327 h 1256"/>
              <a:gd name="T52" fmla="*/ 342 w 791"/>
              <a:gd name="T53" fmla="*/ 320 h 1256"/>
              <a:gd name="T54" fmla="*/ 257 w 791"/>
              <a:gd name="T55" fmla="*/ 339 h 1256"/>
              <a:gd name="T56" fmla="*/ 256 w 791"/>
              <a:gd name="T57" fmla="*/ 357 h 1256"/>
              <a:gd name="T58" fmla="*/ 172 w 791"/>
              <a:gd name="T59" fmla="*/ 378 h 1256"/>
              <a:gd name="T60" fmla="*/ 346 w 791"/>
              <a:gd name="T61" fmla="*/ 172 h 1256"/>
              <a:gd name="T62" fmla="*/ 323 w 791"/>
              <a:gd name="T63" fmla="*/ 253 h 1256"/>
              <a:gd name="T64" fmla="*/ 419 w 791"/>
              <a:gd name="T65" fmla="*/ 281 h 1256"/>
              <a:gd name="T66" fmla="*/ 341 w 791"/>
              <a:gd name="T67" fmla="*/ 301 h 1256"/>
              <a:gd name="T68" fmla="*/ 501 w 791"/>
              <a:gd name="T69" fmla="*/ 243 h 1256"/>
              <a:gd name="T70" fmla="*/ 420 w 791"/>
              <a:gd name="T71" fmla="*/ 259 h 1256"/>
              <a:gd name="T72" fmla="*/ 430 w 791"/>
              <a:gd name="T73" fmla="*/ 136 h 1256"/>
              <a:gd name="T74" fmla="*/ 410 w 791"/>
              <a:gd name="T75" fmla="*/ 210 h 1256"/>
              <a:gd name="T76" fmla="*/ 573 w 791"/>
              <a:gd name="T77" fmla="*/ 202 h 1256"/>
              <a:gd name="T78" fmla="*/ 506 w 791"/>
              <a:gd name="T79" fmla="*/ 219 h 1256"/>
              <a:gd name="T80" fmla="*/ 509 w 791"/>
              <a:gd name="T81" fmla="*/ 103 h 1256"/>
              <a:gd name="T82" fmla="*/ 489 w 791"/>
              <a:gd name="T83" fmla="*/ 172 h 1256"/>
              <a:gd name="T84" fmla="*/ 675 w 791"/>
              <a:gd name="T85" fmla="*/ 88 h 1256"/>
              <a:gd name="T86" fmla="*/ 625 w 791"/>
              <a:gd name="T87" fmla="*/ 136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1" h="1256">
                <a:moveTo>
                  <a:pt x="570" y="908"/>
                </a:moveTo>
                <a:cubicBezTo>
                  <a:pt x="614" y="896"/>
                  <a:pt x="645" y="908"/>
                  <a:pt x="670" y="943"/>
                </a:cubicBezTo>
                <a:cubicBezTo>
                  <a:pt x="697" y="981"/>
                  <a:pt x="696" y="1010"/>
                  <a:pt x="668" y="1051"/>
                </a:cubicBezTo>
                <a:cubicBezTo>
                  <a:pt x="705" y="1117"/>
                  <a:pt x="743" y="1184"/>
                  <a:pt x="784" y="1256"/>
                </a:cubicBezTo>
                <a:cubicBezTo>
                  <a:pt x="696" y="1249"/>
                  <a:pt x="614" y="1242"/>
                  <a:pt x="532" y="1236"/>
                </a:cubicBezTo>
                <a:cubicBezTo>
                  <a:pt x="527" y="1235"/>
                  <a:pt x="521" y="1233"/>
                  <a:pt x="516" y="1234"/>
                </a:cubicBezTo>
                <a:cubicBezTo>
                  <a:pt x="440" y="1243"/>
                  <a:pt x="392" y="1204"/>
                  <a:pt x="348" y="1147"/>
                </a:cubicBezTo>
                <a:cubicBezTo>
                  <a:pt x="291" y="1073"/>
                  <a:pt x="227" y="1005"/>
                  <a:pt x="168" y="932"/>
                </a:cubicBezTo>
                <a:cubicBezTo>
                  <a:pt x="144" y="902"/>
                  <a:pt x="116" y="881"/>
                  <a:pt x="80" y="869"/>
                </a:cubicBezTo>
                <a:cubicBezTo>
                  <a:pt x="54" y="861"/>
                  <a:pt x="29" y="850"/>
                  <a:pt x="0" y="838"/>
                </a:cubicBezTo>
                <a:cubicBezTo>
                  <a:pt x="11" y="824"/>
                  <a:pt x="18" y="813"/>
                  <a:pt x="27" y="801"/>
                </a:cubicBezTo>
                <a:cubicBezTo>
                  <a:pt x="48" y="811"/>
                  <a:pt x="67" y="821"/>
                  <a:pt x="87" y="830"/>
                </a:cubicBezTo>
                <a:cubicBezTo>
                  <a:pt x="88" y="829"/>
                  <a:pt x="89" y="828"/>
                  <a:pt x="90" y="827"/>
                </a:cubicBezTo>
                <a:cubicBezTo>
                  <a:pt x="78" y="818"/>
                  <a:pt x="67" y="808"/>
                  <a:pt x="54" y="797"/>
                </a:cubicBezTo>
                <a:cubicBezTo>
                  <a:pt x="69" y="789"/>
                  <a:pt x="81" y="782"/>
                  <a:pt x="94" y="775"/>
                </a:cubicBezTo>
                <a:cubicBezTo>
                  <a:pt x="82" y="733"/>
                  <a:pt x="129" y="742"/>
                  <a:pt x="135" y="717"/>
                </a:cubicBezTo>
                <a:cubicBezTo>
                  <a:pt x="231" y="811"/>
                  <a:pt x="324" y="902"/>
                  <a:pt x="416" y="993"/>
                </a:cubicBezTo>
                <a:cubicBezTo>
                  <a:pt x="419" y="990"/>
                  <a:pt x="421" y="988"/>
                  <a:pt x="424" y="985"/>
                </a:cubicBezTo>
                <a:cubicBezTo>
                  <a:pt x="340" y="895"/>
                  <a:pt x="256" y="806"/>
                  <a:pt x="172" y="716"/>
                </a:cubicBezTo>
                <a:cubicBezTo>
                  <a:pt x="189" y="688"/>
                  <a:pt x="206" y="663"/>
                  <a:pt x="219" y="636"/>
                </a:cubicBezTo>
                <a:cubicBezTo>
                  <a:pt x="236" y="601"/>
                  <a:pt x="239" y="563"/>
                  <a:pt x="221" y="528"/>
                </a:cubicBezTo>
                <a:cubicBezTo>
                  <a:pt x="192" y="474"/>
                  <a:pt x="161" y="422"/>
                  <a:pt x="128" y="365"/>
                </a:cubicBezTo>
                <a:cubicBezTo>
                  <a:pt x="111" y="380"/>
                  <a:pt x="92" y="397"/>
                  <a:pt x="73" y="414"/>
                </a:cubicBezTo>
                <a:cubicBezTo>
                  <a:pt x="71" y="411"/>
                  <a:pt x="69" y="409"/>
                  <a:pt x="67" y="406"/>
                </a:cubicBezTo>
                <a:cubicBezTo>
                  <a:pt x="68" y="402"/>
                  <a:pt x="68" y="398"/>
                  <a:pt x="70" y="394"/>
                </a:cubicBezTo>
                <a:cubicBezTo>
                  <a:pt x="89" y="370"/>
                  <a:pt x="126" y="353"/>
                  <a:pt x="105" y="311"/>
                </a:cubicBezTo>
                <a:cubicBezTo>
                  <a:pt x="126" y="248"/>
                  <a:pt x="144" y="183"/>
                  <a:pt x="169" y="121"/>
                </a:cubicBezTo>
                <a:cubicBezTo>
                  <a:pt x="200" y="43"/>
                  <a:pt x="267" y="14"/>
                  <a:pt x="346" y="7"/>
                </a:cubicBezTo>
                <a:cubicBezTo>
                  <a:pt x="426" y="0"/>
                  <a:pt x="505" y="1"/>
                  <a:pt x="581" y="29"/>
                </a:cubicBezTo>
                <a:cubicBezTo>
                  <a:pt x="605" y="38"/>
                  <a:pt x="627" y="54"/>
                  <a:pt x="650" y="66"/>
                </a:cubicBezTo>
                <a:cubicBezTo>
                  <a:pt x="665" y="73"/>
                  <a:pt x="680" y="79"/>
                  <a:pt x="701" y="88"/>
                </a:cubicBezTo>
                <a:cubicBezTo>
                  <a:pt x="688" y="105"/>
                  <a:pt x="677" y="119"/>
                  <a:pt x="668" y="131"/>
                </a:cubicBezTo>
                <a:cubicBezTo>
                  <a:pt x="685" y="177"/>
                  <a:pt x="702" y="223"/>
                  <a:pt x="719" y="268"/>
                </a:cubicBezTo>
                <a:cubicBezTo>
                  <a:pt x="720" y="272"/>
                  <a:pt x="722" y="279"/>
                  <a:pt x="720" y="283"/>
                </a:cubicBezTo>
                <a:cubicBezTo>
                  <a:pt x="701" y="311"/>
                  <a:pt x="718" y="332"/>
                  <a:pt x="734" y="354"/>
                </a:cubicBezTo>
                <a:cubicBezTo>
                  <a:pt x="753" y="380"/>
                  <a:pt x="771" y="406"/>
                  <a:pt x="791" y="435"/>
                </a:cubicBezTo>
                <a:cubicBezTo>
                  <a:pt x="772" y="445"/>
                  <a:pt x="755" y="452"/>
                  <a:pt x="742" y="459"/>
                </a:cubicBezTo>
                <a:cubicBezTo>
                  <a:pt x="742" y="484"/>
                  <a:pt x="742" y="507"/>
                  <a:pt x="742" y="530"/>
                </a:cubicBezTo>
                <a:cubicBezTo>
                  <a:pt x="742" y="535"/>
                  <a:pt x="738" y="539"/>
                  <a:pt x="736" y="544"/>
                </a:cubicBezTo>
                <a:cubicBezTo>
                  <a:pt x="732" y="559"/>
                  <a:pt x="723" y="575"/>
                  <a:pt x="725" y="589"/>
                </a:cubicBezTo>
                <a:cubicBezTo>
                  <a:pt x="728" y="631"/>
                  <a:pt x="712" y="651"/>
                  <a:pt x="670" y="651"/>
                </a:cubicBezTo>
                <a:cubicBezTo>
                  <a:pt x="645" y="651"/>
                  <a:pt x="619" y="647"/>
                  <a:pt x="594" y="647"/>
                </a:cubicBezTo>
                <a:cubicBezTo>
                  <a:pt x="535" y="648"/>
                  <a:pt x="509" y="675"/>
                  <a:pt x="499" y="733"/>
                </a:cubicBezTo>
                <a:cubicBezTo>
                  <a:pt x="487" y="805"/>
                  <a:pt x="526" y="856"/>
                  <a:pt x="570" y="908"/>
                </a:cubicBezTo>
                <a:close/>
                <a:moveTo>
                  <a:pt x="559" y="149"/>
                </a:moveTo>
                <a:cubicBezTo>
                  <a:pt x="559" y="187"/>
                  <a:pt x="595" y="196"/>
                  <a:pt x="644" y="171"/>
                </a:cubicBezTo>
                <a:cubicBezTo>
                  <a:pt x="618" y="150"/>
                  <a:pt x="589" y="146"/>
                  <a:pt x="557" y="151"/>
                </a:cubicBezTo>
                <a:cubicBezTo>
                  <a:pt x="570" y="127"/>
                  <a:pt x="583" y="104"/>
                  <a:pt x="595" y="80"/>
                </a:cubicBezTo>
                <a:cubicBezTo>
                  <a:pt x="592" y="78"/>
                  <a:pt x="588" y="75"/>
                  <a:pt x="584" y="73"/>
                </a:cubicBezTo>
                <a:cubicBezTo>
                  <a:pt x="569" y="87"/>
                  <a:pt x="552" y="99"/>
                  <a:pt x="540" y="115"/>
                </a:cubicBezTo>
                <a:cubicBezTo>
                  <a:pt x="524" y="136"/>
                  <a:pt x="531" y="147"/>
                  <a:pt x="559" y="149"/>
                </a:cubicBezTo>
                <a:close/>
                <a:moveTo>
                  <a:pt x="114" y="792"/>
                </a:moveTo>
                <a:cubicBezTo>
                  <a:pt x="114" y="793"/>
                  <a:pt x="114" y="795"/>
                  <a:pt x="115" y="797"/>
                </a:cubicBezTo>
                <a:cubicBezTo>
                  <a:pt x="205" y="904"/>
                  <a:pt x="296" y="1010"/>
                  <a:pt x="408" y="1096"/>
                </a:cubicBezTo>
                <a:cubicBezTo>
                  <a:pt x="448" y="1127"/>
                  <a:pt x="495" y="1152"/>
                  <a:pt x="543" y="1171"/>
                </a:cubicBezTo>
                <a:cubicBezTo>
                  <a:pt x="588" y="1189"/>
                  <a:pt x="630" y="1164"/>
                  <a:pt x="646" y="1119"/>
                </a:cubicBezTo>
                <a:cubicBezTo>
                  <a:pt x="653" y="1098"/>
                  <a:pt x="656" y="1077"/>
                  <a:pt x="661" y="1055"/>
                </a:cubicBezTo>
                <a:cubicBezTo>
                  <a:pt x="658" y="1053"/>
                  <a:pt x="656" y="1051"/>
                  <a:pt x="653" y="1049"/>
                </a:cubicBezTo>
                <a:cubicBezTo>
                  <a:pt x="641" y="1056"/>
                  <a:pt x="626" y="1061"/>
                  <a:pt x="618" y="1071"/>
                </a:cubicBezTo>
                <a:cubicBezTo>
                  <a:pt x="578" y="1121"/>
                  <a:pt x="537" y="1133"/>
                  <a:pt x="482" y="1100"/>
                </a:cubicBezTo>
                <a:cubicBezTo>
                  <a:pt x="434" y="1072"/>
                  <a:pt x="388" y="1039"/>
                  <a:pt x="346" y="1002"/>
                </a:cubicBezTo>
                <a:cubicBezTo>
                  <a:pt x="266" y="934"/>
                  <a:pt x="191" y="862"/>
                  <a:pt x="114" y="792"/>
                </a:cubicBezTo>
                <a:close/>
                <a:moveTo>
                  <a:pt x="667" y="993"/>
                </a:moveTo>
                <a:cubicBezTo>
                  <a:pt x="667" y="958"/>
                  <a:pt x="640" y="924"/>
                  <a:pt x="620" y="929"/>
                </a:cubicBezTo>
                <a:cubicBezTo>
                  <a:pt x="610" y="931"/>
                  <a:pt x="598" y="947"/>
                  <a:pt x="597" y="958"/>
                </a:cubicBezTo>
                <a:cubicBezTo>
                  <a:pt x="594" y="984"/>
                  <a:pt x="621" y="1017"/>
                  <a:pt x="643" y="1013"/>
                </a:cubicBezTo>
                <a:cubicBezTo>
                  <a:pt x="654" y="1011"/>
                  <a:pt x="662" y="997"/>
                  <a:pt x="667" y="993"/>
                </a:cubicBezTo>
                <a:close/>
                <a:moveTo>
                  <a:pt x="280" y="214"/>
                </a:moveTo>
                <a:cubicBezTo>
                  <a:pt x="275" y="211"/>
                  <a:pt x="271" y="208"/>
                  <a:pt x="266" y="205"/>
                </a:cubicBezTo>
                <a:cubicBezTo>
                  <a:pt x="247" y="224"/>
                  <a:pt x="227" y="241"/>
                  <a:pt x="210" y="262"/>
                </a:cubicBezTo>
                <a:cubicBezTo>
                  <a:pt x="204" y="269"/>
                  <a:pt x="209" y="284"/>
                  <a:pt x="209" y="295"/>
                </a:cubicBezTo>
                <a:cubicBezTo>
                  <a:pt x="221" y="292"/>
                  <a:pt x="239" y="293"/>
                  <a:pt x="244" y="285"/>
                </a:cubicBezTo>
                <a:cubicBezTo>
                  <a:pt x="258" y="263"/>
                  <a:pt x="268" y="238"/>
                  <a:pt x="280" y="214"/>
                </a:cubicBezTo>
                <a:close/>
                <a:moveTo>
                  <a:pt x="196" y="252"/>
                </a:moveTo>
                <a:cubicBezTo>
                  <a:pt x="190" y="249"/>
                  <a:pt x="185" y="246"/>
                  <a:pt x="180" y="243"/>
                </a:cubicBezTo>
                <a:cubicBezTo>
                  <a:pt x="161" y="263"/>
                  <a:pt x="140" y="282"/>
                  <a:pt x="123" y="304"/>
                </a:cubicBezTo>
                <a:cubicBezTo>
                  <a:pt x="118" y="310"/>
                  <a:pt x="124" y="324"/>
                  <a:pt x="125" y="335"/>
                </a:cubicBezTo>
                <a:cubicBezTo>
                  <a:pt x="135" y="332"/>
                  <a:pt x="151" y="334"/>
                  <a:pt x="155" y="327"/>
                </a:cubicBezTo>
                <a:cubicBezTo>
                  <a:pt x="171" y="304"/>
                  <a:pt x="182" y="278"/>
                  <a:pt x="196" y="252"/>
                </a:cubicBezTo>
                <a:close/>
                <a:moveTo>
                  <a:pt x="340" y="334"/>
                </a:moveTo>
                <a:cubicBezTo>
                  <a:pt x="341" y="329"/>
                  <a:pt x="341" y="324"/>
                  <a:pt x="342" y="320"/>
                </a:cubicBezTo>
                <a:cubicBezTo>
                  <a:pt x="315" y="312"/>
                  <a:pt x="289" y="302"/>
                  <a:pt x="262" y="298"/>
                </a:cubicBezTo>
                <a:cubicBezTo>
                  <a:pt x="254" y="296"/>
                  <a:pt x="243" y="309"/>
                  <a:pt x="234" y="315"/>
                </a:cubicBezTo>
                <a:cubicBezTo>
                  <a:pt x="242" y="323"/>
                  <a:pt x="249" y="339"/>
                  <a:pt x="257" y="339"/>
                </a:cubicBezTo>
                <a:cubicBezTo>
                  <a:pt x="285" y="340"/>
                  <a:pt x="313" y="336"/>
                  <a:pt x="340" y="334"/>
                </a:cubicBezTo>
                <a:close/>
                <a:moveTo>
                  <a:pt x="255" y="373"/>
                </a:moveTo>
                <a:cubicBezTo>
                  <a:pt x="255" y="368"/>
                  <a:pt x="256" y="363"/>
                  <a:pt x="256" y="357"/>
                </a:cubicBezTo>
                <a:cubicBezTo>
                  <a:pt x="230" y="350"/>
                  <a:pt x="203" y="340"/>
                  <a:pt x="176" y="336"/>
                </a:cubicBezTo>
                <a:cubicBezTo>
                  <a:pt x="168" y="335"/>
                  <a:pt x="158" y="348"/>
                  <a:pt x="149" y="354"/>
                </a:cubicBezTo>
                <a:cubicBezTo>
                  <a:pt x="157" y="362"/>
                  <a:pt x="164" y="377"/>
                  <a:pt x="172" y="378"/>
                </a:cubicBezTo>
                <a:cubicBezTo>
                  <a:pt x="200" y="379"/>
                  <a:pt x="227" y="375"/>
                  <a:pt x="255" y="373"/>
                </a:cubicBezTo>
                <a:close/>
                <a:moveTo>
                  <a:pt x="361" y="181"/>
                </a:moveTo>
                <a:cubicBezTo>
                  <a:pt x="356" y="178"/>
                  <a:pt x="351" y="175"/>
                  <a:pt x="346" y="172"/>
                </a:cubicBezTo>
                <a:cubicBezTo>
                  <a:pt x="328" y="191"/>
                  <a:pt x="308" y="209"/>
                  <a:pt x="292" y="230"/>
                </a:cubicBezTo>
                <a:cubicBezTo>
                  <a:pt x="287" y="235"/>
                  <a:pt x="294" y="249"/>
                  <a:pt x="295" y="259"/>
                </a:cubicBezTo>
                <a:cubicBezTo>
                  <a:pt x="305" y="257"/>
                  <a:pt x="319" y="259"/>
                  <a:pt x="323" y="253"/>
                </a:cubicBezTo>
                <a:cubicBezTo>
                  <a:pt x="337" y="230"/>
                  <a:pt x="349" y="205"/>
                  <a:pt x="361" y="181"/>
                </a:cubicBezTo>
                <a:close/>
                <a:moveTo>
                  <a:pt x="418" y="296"/>
                </a:moveTo>
                <a:cubicBezTo>
                  <a:pt x="418" y="291"/>
                  <a:pt x="419" y="286"/>
                  <a:pt x="419" y="281"/>
                </a:cubicBezTo>
                <a:cubicBezTo>
                  <a:pt x="395" y="274"/>
                  <a:pt x="372" y="264"/>
                  <a:pt x="348" y="260"/>
                </a:cubicBezTo>
                <a:cubicBezTo>
                  <a:pt x="339" y="259"/>
                  <a:pt x="327" y="272"/>
                  <a:pt x="317" y="278"/>
                </a:cubicBezTo>
                <a:cubicBezTo>
                  <a:pt x="325" y="286"/>
                  <a:pt x="333" y="300"/>
                  <a:pt x="341" y="301"/>
                </a:cubicBezTo>
                <a:cubicBezTo>
                  <a:pt x="367" y="302"/>
                  <a:pt x="392" y="298"/>
                  <a:pt x="418" y="296"/>
                </a:cubicBezTo>
                <a:close/>
                <a:moveTo>
                  <a:pt x="499" y="257"/>
                </a:moveTo>
                <a:cubicBezTo>
                  <a:pt x="500" y="252"/>
                  <a:pt x="500" y="247"/>
                  <a:pt x="501" y="243"/>
                </a:cubicBezTo>
                <a:cubicBezTo>
                  <a:pt x="476" y="235"/>
                  <a:pt x="450" y="226"/>
                  <a:pt x="424" y="222"/>
                </a:cubicBezTo>
                <a:cubicBezTo>
                  <a:pt x="417" y="221"/>
                  <a:pt x="408" y="233"/>
                  <a:pt x="400" y="240"/>
                </a:cubicBezTo>
                <a:cubicBezTo>
                  <a:pt x="406" y="247"/>
                  <a:pt x="413" y="259"/>
                  <a:pt x="420" y="259"/>
                </a:cubicBezTo>
                <a:cubicBezTo>
                  <a:pt x="446" y="260"/>
                  <a:pt x="473" y="258"/>
                  <a:pt x="499" y="257"/>
                </a:cubicBezTo>
                <a:close/>
                <a:moveTo>
                  <a:pt x="442" y="145"/>
                </a:moveTo>
                <a:cubicBezTo>
                  <a:pt x="438" y="142"/>
                  <a:pt x="434" y="139"/>
                  <a:pt x="430" y="136"/>
                </a:cubicBezTo>
                <a:cubicBezTo>
                  <a:pt x="413" y="154"/>
                  <a:pt x="393" y="170"/>
                  <a:pt x="378" y="189"/>
                </a:cubicBezTo>
                <a:cubicBezTo>
                  <a:pt x="373" y="195"/>
                  <a:pt x="378" y="209"/>
                  <a:pt x="378" y="220"/>
                </a:cubicBezTo>
                <a:cubicBezTo>
                  <a:pt x="389" y="217"/>
                  <a:pt x="405" y="217"/>
                  <a:pt x="410" y="210"/>
                </a:cubicBezTo>
                <a:cubicBezTo>
                  <a:pt x="423" y="190"/>
                  <a:pt x="432" y="167"/>
                  <a:pt x="442" y="145"/>
                </a:cubicBezTo>
                <a:close/>
                <a:moveTo>
                  <a:pt x="571" y="215"/>
                </a:moveTo>
                <a:cubicBezTo>
                  <a:pt x="572" y="211"/>
                  <a:pt x="572" y="206"/>
                  <a:pt x="573" y="202"/>
                </a:cubicBezTo>
                <a:cubicBezTo>
                  <a:pt x="551" y="195"/>
                  <a:pt x="530" y="187"/>
                  <a:pt x="508" y="183"/>
                </a:cubicBezTo>
                <a:cubicBezTo>
                  <a:pt x="500" y="182"/>
                  <a:pt x="491" y="193"/>
                  <a:pt x="482" y="198"/>
                </a:cubicBezTo>
                <a:cubicBezTo>
                  <a:pt x="490" y="206"/>
                  <a:pt x="498" y="219"/>
                  <a:pt x="506" y="219"/>
                </a:cubicBezTo>
                <a:cubicBezTo>
                  <a:pt x="528" y="221"/>
                  <a:pt x="549" y="217"/>
                  <a:pt x="571" y="215"/>
                </a:cubicBezTo>
                <a:close/>
                <a:moveTo>
                  <a:pt x="520" y="111"/>
                </a:moveTo>
                <a:cubicBezTo>
                  <a:pt x="517" y="108"/>
                  <a:pt x="513" y="105"/>
                  <a:pt x="509" y="103"/>
                </a:cubicBezTo>
                <a:cubicBezTo>
                  <a:pt x="493" y="118"/>
                  <a:pt x="475" y="132"/>
                  <a:pt x="462" y="150"/>
                </a:cubicBezTo>
                <a:cubicBezTo>
                  <a:pt x="456" y="156"/>
                  <a:pt x="460" y="170"/>
                  <a:pt x="460" y="181"/>
                </a:cubicBezTo>
                <a:cubicBezTo>
                  <a:pt x="470" y="178"/>
                  <a:pt x="485" y="179"/>
                  <a:pt x="489" y="172"/>
                </a:cubicBezTo>
                <a:cubicBezTo>
                  <a:pt x="502" y="153"/>
                  <a:pt x="510" y="131"/>
                  <a:pt x="520" y="111"/>
                </a:cubicBezTo>
                <a:close/>
                <a:moveTo>
                  <a:pt x="680" y="102"/>
                </a:moveTo>
                <a:cubicBezTo>
                  <a:pt x="679" y="97"/>
                  <a:pt x="677" y="93"/>
                  <a:pt x="675" y="88"/>
                </a:cubicBezTo>
                <a:cubicBezTo>
                  <a:pt x="654" y="94"/>
                  <a:pt x="632" y="98"/>
                  <a:pt x="611" y="106"/>
                </a:cubicBezTo>
                <a:cubicBezTo>
                  <a:pt x="605" y="108"/>
                  <a:pt x="604" y="121"/>
                  <a:pt x="600" y="129"/>
                </a:cubicBezTo>
                <a:cubicBezTo>
                  <a:pt x="609" y="132"/>
                  <a:pt x="619" y="139"/>
                  <a:pt x="625" y="136"/>
                </a:cubicBezTo>
                <a:cubicBezTo>
                  <a:pt x="644" y="126"/>
                  <a:pt x="662" y="113"/>
                  <a:pt x="680" y="10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solidFill>
                <a:srgbClr val="A51B28"/>
              </a:solidFill>
            </a:endParaRPr>
          </a:p>
        </p:txBody>
      </p:sp>
      <p:sp>
        <p:nvSpPr>
          <p:cNvPr id="48" name="Freeform 49">
            <a:extLst>
              <a:ext uri="{FF2B5EF4-FFF2-40B4-BE49-F238E27FC236}">
                <a16:creationId xmlns:a16="http://schemas.microsoft.com/office/drawing/2014/main" id="{90E35E91-3BEB-41CD-BF85-7CA000BE0325}"/>
              </a:ext>
            </a:extLst>
          </p:cNvPr>
          <p:cNvSpPr>
            <a:spLocks/>
          </p:cNvSpPr>
          <p:nvPr/>
        </p:nvSpPr>
        <p:spPr bwMode="auto">
          <a:xfrm>
            <a:off x="5988050" y="2446338"/>
            <a:ext cx="1038225" cy="720725"/>
          </a:xfrm>
          <a:custGeom>
            <a:avLst/>
            <a:gdLst>
              <a:gd name="T0" fmla="*/ 431 w 431"/>
              <a:gd name="T1" fmla="*/ 299 h 299"/>
              <a:gd name="T2" fmla="*/ 0 w 431"/>
              <a:gd name="T3" fmla="*/ 263 h 299"/>
              <a:gd name="T4" fmla="*/ 10 w 431"/>
              <a:gd name="T5" fmla="*/ 235 h 299"/>
              <a:gd name="T6" fmla="*/ 109 w 431"/>
              <a:gd name="T7" fmla="*/ 23 h 299"/>
              <a:gd name="T8" fmla="*/ 146 w 431"/>
              <a:gd name="T9" fmla="*/ 1 h 299"/>
              <a:gd name="T10" fmla="*/ 263 w 431"/>
              <a:gd name="T11" fmla="*/ 3 h 299"/>
              <a:gd name="T12" fmla="*/ 289 w 431"/>
              <a:gd name="T13" fmla="*/ 16 h 299"/>
              <a:gd name="T14" fmla="*/ 431 w 431"/>
              <a:gd name="T15" fmla="*/ 299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1" h="299">
                <a:moveTo>
                  <a:pt x="431" y="299"/>
                </a:moveTo>
                <a:cubicBezTo>
                  <a:pt x="284" y="286"/>
                  <a:pt x="144" y="275"/>
                  <a:pt x="0" y="263"/>
                </a:cubicBezTo>
                <a:cubicBezTo>
                  <a:pt x="4" y="252"/>
                  <a:pt x="6" y="243"/>
                  <a:pt x="10" y="235"/>
                </a:cubicBezTo>
                <a:cubicBezTo>
                  <a:pt x="43" y="165"/>
                  <a:pt x="77" y="94"/>
                  <a:pt x="109" y="23"/>
                </a:cubicBezTo>
                <a:cubicBezTo>
                  <a:pt x="117" y="6"/>
                  <a:pt x="127" y="0"/>
                  <a:pt x="146" y="1"/>
                </a:cubicBezTo>
                <a:cubicBezTo>
                  <a:pt x="185" y="3"/>
                  <a:pt x="224" y="1"/>
                  <a:pt x="263" y="3"/>
                </a:cubicBezTo>
                <a:cubicBezTo>
                  <a:pt x="272" y="4"/>
                  <a:pt x="285" y="9"/>
                  <a:pt x="289" y="16"/>
                </a:cubicBezTo>
                <a:cubicBezTo>
                  <a:pt x="336" y="108"/>
                  <a:pt x="382" y="200"/>
                  <a:pt x="431" y="29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solidFill>
                <a:srgbClr val="A51B28"/>
              </a:solidFill>
            </a:endParaRPr>
          </a:p>
        </p:txBody>
      </p:sp>
      <p:sp>
        <p:nvSpPr>
          <p:cNvPr id="49" name="Freeform 50">
            <a:extLst>
              <a:ext uri="{FF2B5EF4-FFF2-40B4-BE49-F238E27FC236}">
                <a16:creationId xmlns:a16="http://schemas.microsoft.com/office/drawing/2014/main" id="{CB0EEE74-5F33-40A5-BB26-9F1EDFEA2988}"/>
              </a:ext>
            </a:extLst>
          </p:cNvPr>
          <p:cNvSpPr>
            <a:spLocks/>
          </p:cNvSpPr>
          <p:nvPr/>
        </p:nvSpPr>
        <p:spPr bwMode="auto">
          <a:xfrm>
            <a:off x="6967538" y="2863851"/>
            <a:ext cx="223838" cy="322263"/>
          </a:xfrm>
          <a:custGeom>
            <a:avLst/>
            <a:gdLst>
              <a:gd name="T0" fmla="*/ 87 w 93"/>
              <a:gd name="T1" fmla="*/ 134 h 134"/>
              <a:gd name="T2" fmla="*/ 58 w 93"/>
              <a:gd name="T3" fmla="*/ 116 h 134"/>
              <a:gd name="T4" fmla="*/ 0 w 93"/>
              <a:gd name="T5" fmla="*/ 0 h 134"/>
              <a:gd name="T6" fmla="*/ 93 w 93"/>
              <a:gd name="T7" fmla="*/ 126 h 134"/>
              <a:gd name="T8" fmla="*/ 87 w 93"/>
              <a:gd name="T9" fmla="*/ 134 h 134"/>
            </a:gdLst>
            <a:ahLst/>
            <a:cxnLst>
              <a:cxn ang="0">
                <a:pos x="T0" y="T1"/>
              </a:cxn>
              <a:cxn ang="0">
                <a:pos x="T2" y="T3"/>
              </a:cxn>
              <a:cxn ang="0">
                <a:pos x="T4" y="T5"/>
              </a:cxn>
              <a:cxn ang="0">
                <a:pos x="T6" y="T7"/>
              </a:cxn>
              <a:cxn ang="0">
                <a:pos x="T8" y="T9"/>
              </a:cxn>
            </a:cxnLst>
            <a:rect l="0" t="0" r="r" b="b"/>
            <a:pathLst>
              <a:path w="93" h="134">
                <a:moveTo>
                  <a:pt x="87" y="134"/>
                </a:moveTo>
                <a:cubicBezTo>
                  <a:pt x="77" y="128"/>
                  <a:pt x="63" y="125"/>
                  <a:pt x="58" y="116"/>
                </a:cubicBezTo>
                <a:cubicBezTo>
                  <a:pt x="36" y="79"/>
                  <a:pt x="16" y="41"/>
                  <a:pt x="0" y="0"/>
                </a:cubicBezTo>
                <a:cubicBezTo>
                  <a:pt x="31" y="42"/>
                  <a:pt x="62" y="84"/>
                  <a:pt x="93" y="126"/>
                </a:cubicBezTo>
                <a:cubicBezTo>
                  <a:pt x="91" y="129"/>
                  <a:pt x="89" y="132"/>
                  <a:pt x="87" y="13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solidFill>
                <a:srgbClr val="A51B28"/>
              </a:solidFill>
            </a:endParaRPr>
          </a:p>
        </p:txBody>
      </p:sp>
      <p:sp>
        <p:nvSpPr>
          <p:cNvPr id="54" name="Freeform 54">
            <a:extLst>
              <a:ext uri="{FF2B5EF4-FFF2-40B4-BE49-F238E27FC236}">
                <a16:creationId xmlns:a16="http://schemas.microsoft.com/office/drawing/2014/main" id="{919251F5-EBED-4D16-8476-920B142975C0}"/>
              </a:ext>
            </a:extLst>
          </p:cNvPr>
          <p:cNvSpPr>
            <a:spLocks/>
          </p:cNvSpPr>
          <p:nvPr/>
        </p:nvSpPr>
        <p:spPr bwMode="auto">
          <a:xfrm>
            <a:off x="5843588" y="3459163"/>
            <a:ext cx="1025525" cy="892175"/>
          </a:xfrm>
          <a:custGeom>
            <a:avLst/>
            <a:gdLst>
              <a:gd name="T0" fmla="*/ 20 w 945"/>
              <a:gd name="T1" fmla="*/ 822 h 822"/>
              <a:gd name="T2" fmla="*/ 7 w 945"/>
              <a:gd name="T3" fmla="*/ 720 h 822"/>
              <a:gd name="T4" fmla="*/ 33 w 945"/>
              <a:gd name="T5" fmla="*/ 448 h 822"/>
              <a:gd name="T6" fmla="*/ 246 w 945"/>
              <a:gd name="T7" fmla="*/ 143 h 822"/>
              <a:gd name="T8" fmla="*/ 579 w 945"/>
              <a:gd name="T9" fmla="*/ 10 h 822"/>
              <a:gd name="T10" fmla="*/ 893 w 945"/>
              <a:gd name="T11" fmla="*/ 42 h 822"/>
              <a:gd name="T12" fmla="*/ 939 w 945"/>
              <a:gd name="T13" fmla="*/ 64 h 822"/>
              <a:gd name="T14" fmla="*/ 944 w 945"/>
              <a:gd name="T15" fmla="*/ 76 h 822"/>
              <a:gd name="T16" fmla="*/ 853 w 945"/>
              <a:gd name="T17" fmla="*/ 257 h 822"/>
              <a:gd name="T18" fmla="*/ 763 w 945"/>
              <a:gd name="T19" fmla="*/ 294 h 822"/>
              <a:gd name="T20" fmla="*/ 659 w 945"/>
              <a:gd name="T21" fmla="*/ 281 h 822"/>
              <a:gd name="T22" fmla="*/ 213 w 945"/>
              <a:gd name="T23" fmla="*/ 550 h 822"/>
              <a:gd name="T24" fmla="*/ 167 w 945"/>
              <a:gd name="T25" fmla="*/ 704 h 822"/>
              <a:gd name="T26" fmla="*/ 152 w 945"/>
              <a:gd name="T27" fmla="*/ 727 h 822"/>
              <a:gd name="T28" fmla="*/ 20 w 945"/>
              <a:gd name="T29" fmla="*/ 822 h 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5" h="822">
                <a:moveTo>
                  <a:pt x="20" y="822"/>
                </a:moveTo>
                <a:cubicBezTo>
                  <a:pt x="16" y="786"/>
                  <a:pt x="10" y="753"/>
                  <a:pt x="7" y="720"/>
                </a:cubicBezTo>
                <a:cubicBezTo>
                  <a:pt x="0" y="628"/>
                  <a:pt x="6" y="537"/>
                  <a:pt x="33" y="448"/>
                </a:cubicBezTo>
                <a:cubicBezTo>
                  <a:pt x="71" y="323"/>
                  <a:pt x="142" y="222"/>
                  <a:pt x="246" y="143"/>
                </a:cubicBezTo>
                <a:cubicBezTo>
                  <a:pt x="345" y="69"/>
                  <a:pt x="456" y="23"/>
                  <a:pt x="579" y="10"/>
                </a:cubicBezTo>
                <a:cubicBezTo>
                  <a:pt x="685" y="0"/>
                  <a:pt x="791" y="4"/>
                  <a:pt x="893" y="42"/>
                </a:cubicBezTo>
                <a:cubicBezTo>
                  <a:pt x="909" y="48"/>
                  <a:pt x="924" y="56"/>
                  <a:pt x="939" y="64"/>
                </a:cubicBezTo>
                <a:cubicBezTo>
                  <a:pt x="942" y="65"/>
                  <a:pt x="945" y="73"/>
                  <a:pt x="944" y="76"/>
                </a:cubicBezTo>
                <a:cubicBezTo>
                  <a:pt x="915" y="137"/>
                  <a:pt x="889" y="199"/>
                  <a:pt x="853" y="257"/>
                </a:cubicBezTo>
                <a:cubicBezTo>
                  <a:pt x="830" y="295"/>
                  <a:pt x="800" y="299"/>
                  <a:pt x="763" y="294"/>
                </a:cubicBezTo>
                <a:cubicBezTo>
                  <a:pt x="728" y="289"/>
                  <a:pt x="694" y="283"/>
                  <a:pt x="659" y="281"/>
                </a:cubicBezTo>
                <a:cubicBezTo>
                  <a:pt x="468" y="272"/>
                  <a:pt x="298" y="355"/>
                  <a:pt x="213" y="550"/>
                </a:cubicBezTo>
                <a:cubicBezTo>
                  <a:pt x="191" y="600"/>
                  <a:pt x="175" y="651"/>
                  <a:pt x="167" y="704"/>
                </a:cubicBezTo>
                <a:cubicBezTo>
                  <a:pt x="165" y="714"/>
                  <a:pt x="161" y="721"/>
                  <a:pt x="152" y="727"/>
                </a:cubicBezTo>
                <a:cubicBezTo>
                  <a:pt x="109" y="757"/>
                  <a:pt x="67" y="789"/>
                  <a:pt x="20" y="822"/>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5">
            <a:extLst>
              <a:ext uri="{FF2B5EF4-FFF2-40B4-BE49-F238E27FC236}">
                <a16:creationId xmlns:a16="http://schemas.microsoft.com/office/drawing/2014/main" id="{FD740563-891A-457D-A02B-C3D6DA1FC836}"/>
              </a:ext>
            </a:extLst>
          </p:cNvPr>
          <p:cNvSpPr>
            <a:spLocks/>
          </p:cNvSpPr>
          <p:nvPr/>
        </p:nvSpPr>
        <p:spPr bwMode="auto">
          <a:xfrm>
            <a:off x="5995988" y="3906838"/>
            <a:ext cx="955675" cy="944563"/>
          </a:xfrm>
          <a:custGeom>
            <a:avLst/>
            <a:gdLst>
              <a:gd name="T0" fmla="*/ 711 w 879"/>
              <a:gd name="T1" fmla="*/ 94 h 870"/>
              <a:gd name="T2" fmla="*/ 275 w 879"/>
              <a:gd name="T3" fmla="*/ 314 h 870"/>
              <a:gd name="T4" fmla="*/ 272 w 879"/>
              <a:gd name="T5" fmla="*/ 272 h 870"/>
              <a:gd name="T6" fmla="*/ 250 w 879"/>
              <a:gd name="T7" fmla="*/ 237 h 870"/>
              <a:gd name="T8" fmla="*/ 141 w 879"/>
              <a:gd name="T9" fmla="*/ 249 h 870"/>
              <a:gd name="T10" fmla="*/ 123 w 879"/>
              <a:gd name="T11" fmla="*/ 379 h 870"/>
              <a:gd name="T12" fmla="*/ 231 w 879"/>
              <a:gd name="T13" fmla="*/ 446 h 870"/>
              <a:gd name="T14" fmla="*/ 407 w 879"/>
              <a:gd name="T15" fmla="*/ 430 h 870"/>
              <a:gd name="T16" fmla="*/ 827 w 879"/>
              <a:gd name="T17" fmla="*/ 402 h 870"/>
              <a:gd name="T18" fmla="*/ 850 w 879"/>
              <a:gd name="T19" fmla="*/ 406 h 870"/>
              <a:gd name="T20" fmla="*/ 873 w 879"/>
              <a:gd name="T21" fmla="*/ 439 h 870"/>
              <a:gd name="T22" fmla="*/ 858 w 879"/>
              <a:gd name="T23" fmla="*/ 454 h 870"/>
              <a:gd name="T24" fmla="*/ 783 w 879"/>
              <a:gd name="T25" fmla="*/ 445 h 870"/>
              <a:gd name="T26" fmla="*/ 642 w 879"/>
              <a:gd name="T27" fmla="*/ 450 h 870"/>
              <a:gd name="T28" fmla="*/ 573 w 879"/>
              <a:gd name="T29" fmla="*/ 487 h 870"/>
              <a:gd name="T30" fmla="*/ 548 w 879"/>
              <a:gd name="T31" fmla="*/ 504 h 870"/>
              <a:gd name="T32" fmla="*/ 438 w 879"/>
              <a:gd name="T33" fmla="*/ 535 h 870"/>
              <a:gd name="T34" fmla="*/ 260 w 879"/>
              <a:gd name="T35" fmla="*/ 522 h 870"/>
              <a:gd name="T36" fmla="*/ 243 w 879"/>
              <a:gd name="T37" fmla="*/ 508 h 870"/>
              <a:gd name="T38" fmla="*/ 220 w 879"/>
              <a:gd name="T39" fmla="*/ 467 h 870"/>
              <a:gd name="T40" fmla="*/ 154 w 879"/>
              <a:gd name="T41" fmla="*/ 452 h 870"/>
              <a:gd name="T42" fmla="*/ 124 w 879"/>
              <a:gd name="T43" fmla="*/ 508 h 870"/>
              <a:gd name="T44" fmla="*/ 139 w 879"/>
              <a:gd name="T45" fmla="*/ 580 h 870"/>
              <a:gd name="T46" fmla="*/ 138 w 879"/>
              <a:gd name="T47" fmla="*/ 683 h 870"/>
              <a:gd name="T48" fmla="*/ 84 w 879"/>
              <a:gd name="T49" fmla="*/ 812 h 870"/>
              <a:gd name="T50" fmla="*/ 29 w 879"/>
              <a:gd name="T51" fmla="*/ 864 h 870"/>
              <a:gd name="T52" fmla="*/ 7 w 879"/>
              <a:gd name="T53" fmla="*/ 867 h 870"/>
              <a:gd name="T54" fmla="*/ 1 w 879"/>
              <a:gd name="T55" fmla="*/ 844 h 870"/>
              <a:gd name="T56" fmla="*/ 15 w 879"/>
              <a:gd name="T57" fmla="*/ 774 h 870"/>
              <a:gd name="T58" fmla="*/ 18 w 879"/>
              <a:gd name="T59" fmla="*/ 617 h 870"/>
              <a:gd name="T60" fmla="*/ 17 w 879"/>
              <a:gd name="T61" fmla="*/ 438 h 870"/>
              <a:gd name="T62" fmla="*/ 31 w 879"/>
              <a:gd name="T63" fmla="*/ 307 h 870"/>
              <a:gd name="T64" fmla="*/ 122 w 879"/>
              <a:gd name="T65" fmla="*/ 139 h 870"/>
              <a:gd name="T66" fmla="*/ 376 w 879"/>
              <a:gd name="T67" fmla="*/ 9 h 870"/>
              <a:gd name="T68" fmla="*/ 576 w 879"/>
              <a:gd name="T69" fmla="*/ 19 h 870"/>
              <a:gd name="T70" fmla="*/ 700 w 879"/>
              <a:gd name="T71" fmla="*/ 86 h 870"/>
              <a:gd name="T72" fmla="*/ 711 w 879"/>
              <a:gd name="T73" fmla="*/ 94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9" h="870">
                <a:moveTo>
                  <a:pt x="711" y="94"/>
                </a:moveTo>
                <a:cubicBezTo>
                  <a:pt x="553" y="147"/>
                  <a:pt x="413" y="229"/>
                  <a:pt x="275" y="314"/>
                </a:cubicBezTo>
                <a:cubicBezTo>
                  <a:pt x="274" y="299"/>
                  <a:pt x="276" y="284"/>
                  <a:pt x="272" y="272"/>
                </a:cubicBezTo>
                <a:cubicBezTo>
                  <a:pt x="268" y="259"/>
                  <a:pt x="260" y="245"/>
                  <a:pt x="250" y="237"/>
                </a:cubicBezTo>
                <a:cubicBezTo>
                  <a:pt x="219" y="211"/>
                  <a:pt x="167" y="217"/>
                  <a:pt x="141" y="249"/>
                </a:cubicBezTo>
                <a:cubicBezTo>
                  <a:pt x="110" y="288"/>
                  <a:pt x="104" y="333"/>
                  <a:pt x="123" y="379"/>
                </a:cubicBezTo>
                <a:cubicBezTo>
                  <a:pt x="142" y="426"/>
                  <a:pt x="183" y="447"/>
                  <a:pt x="231" y="446"/>
                </a:cubicBezTo>
                <a:cubicBezTo>
                  <a:pt x="290" y="445"/>
                  <a:pt x="349" y="439"/>
                  <a:pt x="407" y="430"/>
                </a:cubicBezTo>
                <a:cubicBezTo>
                  <a:pt x="547" y="408"/>
                  <a:pt x="686" y="393"/>
                  <a:pt x="827" y="402"/>
                </a:cubicBezTo>
                <a:cubicBezTo>
                  <a:pt x="835" y="403"/>
                  <a:pt x="846" y="401"/>
                  <a:pt x="850" y="406"/>
                </a:cubicBezTo>
                <a:cubicBezTo>
                  <a:pt x="860" y="415"/>
                  <a:pt x="868" y="427"/>
                  <a:pt x="873" y="439"/>
                </a:cubicBezTo>
                <a:cubicBezTo>
                  <a:pt x="879" y="452"/>
                  <a:pt x="868" y="455"/>
                  <a:pt x="858" y="454"/>
                </a:cubicBezTo>
                <a:cubicBezTo>
                  <a:pt x="833" y="451"/>
                  <a:pt x="808" y="448"/>
                  <a:pt x="783" y="445"/>
                </a:cubicBezTo>
                <a:cubicBezTo>
                  <a:pt x="736" y="440"/>
                  <a:pt x="688" y="430"/>
                  <a:pt x="642" y="450"/>
                </a:cubicBezTo>
                <a:cubicBezTo>
                  <a:pt x="618" y="460"/>
                  <a:pt x="596" y="474"/>
                  <a:pt x="573" y="487"/>
                </a:cubicBezTo>
                <a:cubicBezTo>
                  <a:pt x="564" y="492"/>
                  <a:pt x="556" y="497"/>
                  <a:pt x="548" y="504"/>
                </a:cubicBezTo>
                <a:cubicBezTo>
                  <a:pt x="516" y="532"/>
                  <a:pt x="480" y="540"/>
                  <a:pt x="438" y="535"/>
                </a:cubicBezTo>
                <a:cubicBezTo>
                  <a:pt x="379" y="528"/>
                  <a:pt x="319" y="525"/>
                  <a:pt x="260" y="522"/>
                </a:cubicBezTo>
                <a:cubicBezTo>
                  <a:pt x="250" y="521"/>
                  <a:pt x="246" y="517"/>
                  <a:pt x="243" y="508"/>
                </a:cubicBezTo>
                <a:cubicBezTo>
                  <a:pt x="236" y="494"/>
                  <a:pt x="230" y="479"/>
                  <a:pt x="220" y="467"/>
                </a:cubicBezTo>
                <a:cubicBezTo>
                  <a:pt x="203" y="445"/>
                  <a:pt x="178" y="441"/>
                  <a:pt x="154" y="452"/>
                </a:cubicBezTo>
                <a:cubicBezTo>
                  <a:pt x="131" y="462"/>
                  <a:pt x="120" y="481"/>
                  <a:pt x="124" y="508"/>
                </a:cubicBezTo>
                <a:cubicBezTo>
                  <a:pt x="127" y="532"/>
                  <a:pt x="132" y="556"/>
                  <a:pt x="139" y="580"/>
                </a:cubicBezTo>
                <a:cubicBezTo>
                  <a:pt x="149" y="614"/>
                  <a:pt x="148" y="648"/>
                  <a:pt x="138" y="683"/>
                </a:cubicBezTo>
                <a:cubicBezTo>
                  <a:pt x="126" y="728"/>
                  <a:pt x="109" y="771"/>
                  <a:pt x="84" y="812"/>
                </a:cubicBezTo>
                <a:cubicBezTo>
                  <a:pt x="71" y="834"/>
                  <a:pt x="52" y="852"/>
                  <a:pt x="29" y="864"/>
                </a:cubicBezTo>
                <a:cubicBezTo>
                  <a:pt x="22" y="868"/>
                  <a:pt x="10" y="870"/>
                  <a:pt x="7" y="867"/>
                </a:cubicBezTo>
                <a:cubicBezTo>
                  <a:pt x="2" y="862"/>
                  <a:pt x="0" y="852"/>
                  <a:pt x="1" y="844"/>
                </a:cubicBezTo>
                <a:cubicBezTo>
                  <a:pt x="5" y="821"/>
                  <a:pt x="11" y="797"/>
                  <a:pt x="15" y="774"/>
                </a:cubicBezTo>
                <a:cubicBezTo>
                  <a:pt x="24" y="722"/>
                  <a:pt x="20" y="670"/>
                  <a:pt x="18" y="617"/>
                </a:cubicBezTo>
                <a:cubicBezTo>
                  <a:pt x="15" y="558"/>
                  <a:pt x="14" y="498"/>
                  <a:pt x="17" y="438"/>
                </a:cubicBezTo>
                <a:cubicBezTo>
                  <a:pt x="18" y="394"/>
                  <a:pt x="25" y="351"/>
                  <a:pt x="31" y="307"/>
                </a:cubicBezTo>
                <a:cubicBezTo>
                  <a:pt x="41" y="241"/>
                  <a:pt x="78" y="187"/>
                  <a:pt x="122" y="139"/>
                </a:cubicBezTo>
                <a:cubicBezTo>
                  <a:pt x="190" y="64"/>
                  <a:pt x="276" y="23"/>
                  <a:pt x="376" y="9"/>
                </a:cubicBezTo>
                <a:cubicBezTo>
                  <a:pt x="443" y="1"/>
                  <a:pt x="510" y="0"/>
                  <a:pt x="576" y="19"/>
                </a:cubicBezTo>
                <a:cubicBezTo>
                  <a:pt x="622" y="32"/>
                  <a:pt x="663" y="55"/>
                  <a:pt x="700" y="86"/>
                </a:cubicBezTo>
                <a:cubicBezTo>
                  <a:pt x="703" y="88"/>
                  <a:pt x="706" y="90"/>
                  <a:pt x="711" y="9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6">
            <a:extLst>
              <a:ext uri="{FF2B5EF4-FFF2-40B4-BE49-F238E27FC236}">
                <a16:creationId xmlns:a16="http://schemas.microsoft.com/office/drawing/2014/main" id="{A82B7B20-49DA-47D2-A2AF-EC8899DACAE3}"/>
              </a:ext>
            </a:extLst>
          </p:cNvPr>
          <p:cNvSpPr>
            <a:spLocks/>
          </p:cNvSpPr>
          <p:nvPr/>
        </p:nvSpPr>
        <p:spPr bwMode="auto">
          <a:xfrm>
            <a:off x="6142038" y="4016375"/>
            <a:ext cx="827088" cy="352425"/>
          </a:xfrm>
          <a:custGeom>
            <a:avLst/>
            <a:gdLst>
              <a:gd name="T0" fmla="*/ 756 w 761"/>
              <a:gd name="T1" fmla="*/ 189 h 325"/>
              <a:gd name="T2" fmla="*/ 753 w 761"/>
              <a:gd name="T3" fmla="*/ 267 h 325"/>
              <a:gd name="T4" fmla="*/ 734 w 761"/>
              <a:gd name="T5" fmla="*/ 284 h 325"/>
              <a:gd name="T6" fmla="*/ 552 w 761"/>
              <a:gd name="T7" fmla="*/ 279 h 325"/>
              <a:gd name="T8" fmla="*/ 339 w 761"/>
              <a:gd name="T9" fmla="*/ 298 h 325"/>
              <a:gd name="T10" fmla="*/ 100 w 761"/>
              <a:gd name="T11" fmla="*/ 323 h 325"/>
              <a:gd name="T12" fmla="*/ 17 w 761"/>
              <a:gd name="T13" fmla="*/ 274 h 325"/>
              <a:gd name="T14" fmla="*/ 23 w 761"/>
              <a:gd name="T15" fmla="*/ 171 h 325"/>
              <a:gd name="T16" fmla="*/ 82 w 761"/>
              <a:gd name="T17" fmla="*/ 144 h 325"/>
              <a:gd name="T18" fmla="*/ 123 w 761"/>
              <a:gd name="T19" fmla="*/ 206 h 325"/>
              <a:gd name="T20" fmla="*/ 62 w 761"/>
              <a:gd name="T21" fmla="*/ 241 h 325"/>
              <a:gd name="T22" fmla="*/ 52 w 761"/>
              <a:gd name="T23" fmla="*/ 226 h 325"/>
              <a:gd name="T24" fmla="*/ 57 w 761"/>
              <a:gd name="T25" fmla="*/ 202 h 325"/>
              <a:gd name="T26" fmla="*/ 69 w 761"/>
              <a:gd name="T27" fmla="*/ 207 h 325"/>
              <a:gd name="T28" fmla="*/ 69 w 761"/>
              <a:gd name="T29" fmla="*/ 217 h 325"/>
              <a:gd name="T30" fmla="*/ 77 w 761"/>
              <a:gd name="T31" fmla="*/ 227 h 325"/>
              <a:gd name="T32" fmla="*/ 89 w 761"/>
              <a:gd name="T33" fmla="*/ 219 h 325"/>
              <a:gd name="T34" fmla="*/ 75 w 761"/>
              <a:gd name="T35" fmla="*/ 181 h 325"/>
              <a:gd name="T36" fmla="*/ 36 w 761"/>
              <a:gd name="T37" fmla="*/ 190 h 325"/>
              <a:gd name="T38" fmla="*/ 33 w 761"/>
              <a:gd name="T39" fmla="*/ 247 h 325"/>
              <a:gd name="T40" fmla="*/ 81 w 761"/>
              <a:gd name="T41" fmla="*/ 264 h 325"/>
              <a:gd name="T42" fmla="*/ 160 w 761"/>
              <a:gd name="T43" fmla="*/ 230 h 325"/>
              <a:gd name="T44" fmla="*/ 510 w 761"/>
              <a:gd name="T45" fmla="*/ 43 h 325"/>
              <a:gd name="T46" fmla="*/ 655 w 761"/>
              <a:gd name="T47" fmla="*/ 2 h 325"/>
              <a:gd name="T48" fmla="*/ 672 w 761"/>
              <a:gd name="T49" fmla="*/ 3 h 325"/>
              <a:gd name="T50" fmla="*/ 757 w 761"/>
              <a:gd name="T51" fmla="*/ 100 h 325"/>
              <a:gd name="T52" fmla="*/ 757 w 761"/>
              <a:gd name="T53" fmla="*/ 170 h 325"/>
              <a:gd name="T54" fmla="*/ 755 w 761"/>
              <a:gd name="T55" fmla="*/ 189 h 325"/>
              <a:gd name="T56" fmla="*/ 756 w 761"/>
              <a:gd name="T57" fmla="*/ 189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1" h="325">
                <a:moveTo>
                  <a:pt x="756" y="189"/>
                </a:moveTo>
                <a:cubicBezTo>
                  <a:pt x="755" y="215"/>
                  <a:pt x="753" y="241"/>
                  <a:pt x="753" y="267"/>
                </a:cubicBezTo>
                <a:cubicBezTo>
                  <a:pt x="752" y="281"/>
                  <a:pt x="748" y="285"/>
                  <a:pt x="734" y="284"/>
                </a:cubicBezTo>
                <a:cubicBezTo>
                  <a:pt x="673" y="282"/>
                  <a:pt x="612" y="276"/>
                  <a:pt x="552" y="279"/>
                </a:cubicBezTo>
                <a:cubicBezTo>
                  <a:pt x="481" y="281"/>
                  <a:pt x="410" y="290"/>
                  <a:pt x="339" y="298"/>
                </a:cubicBezTo>
                <a:cubicBezTo>
                  <a:pt x="259" y="306"/>
                  <a:pt x="181" y="325"/>
                  <a:pt x="100" y="323"/>
                </a:cubicBezTo>
                <a:cubicBezTo>
                  <a:pt x="64" y="321"/>
                  <a:pt x="33" y="308"/>
                  <a:pt x="17" y="274"/>
                </a:cubicBezTo>
                <a:cubicBezTo>
                  <a:pt x="0" y="239"/>
                  <a:pt x="2" y="204"/>
                  <a:pt x="23" y="171"/>
                </a:cubicBezTo>
                <a:cubicBezTo>
                  <a:pt x="37" y="150"/>
                  <a:pt x="56" y="140"/>
                  <a:pt x="82" y="144"/>
                </a:cubicBezTo>
                <a:cubicBezTo>
                  <a:pt x="115" y="150"/>
                  <a:pt x="128" y="169"/>
                  <a:pt x="123" y="206"/>
                </a:cubicBezTo>
                <a:cubicBezTo>
                  <a:pt x="119" y="232"/>
                  <a:pt x="85" y="251"/>
                  <a:pt x="62" y="241"/>
                </a:cubicBezTo>
                <a:cubicBezTo>
                  <a:pt x="57" y="238"/>
                  <a:pt x="52" y="231"/>
                  <a:pt x="52" y="226"/>
                </a:cubicBezTo>
                <a:cubicBezTo>
                  <a:pt x="52" y="218"/>
                  <a:pt x="55" y="210"/>
                  <a:pt x="57" y="202"/>
                </a:cubicBezTo>
                <a:cubicBezTo>
                  <a:pt x="61" y="203"/>
                  <a:pt x="66" y="204"/>
                  <a:pt x="69" y="207"/>
                </a:cubicBezTo>
                <a:cubicBezTo>
                  <a:pt x="70" y="208"/>
                  <a:pt x="68" y="214"/>
                  <a:pt x="69" y="217"/>
                </a:cubicBezTo>
                <a:cubicBezTo>
                  <a:pt x="71" y="221"/>
                  <a:pt x="75" y="227"/>
                  <a:pt x="77" y="227"/>
                </a:cubicBezTo>
                <a:cubicBezTo>
                  <a:pt x="81" y="226"/>
                  <a:pt x="88" y="223"/>
                  <a:pt x="89" y="219"/>
                </a:cubicBezTo>
                <a:cubicBezTo>
                  <a:pt x="95" y="206"/>
                  <a:pt x="87" y="187"/>
                  <a:pt x="75" y="181"/>
                </a:cubicBezTo>
                <a:cubicBezTo>
                  <a:pt x="63" y="175"/>
                  <a:pt x="45" y="178"/>
                  <a:pt x="36" y="190"/>
                </a:cubicBezTo>
                <a:cubicBezTo>
                  <a:pt x="24" y="205"/>
                  <a:pt x="22" y="231"/>
                  <a:pt x="33" y="247"/>
                </a:cubicBezTo>
                <a:cubicBezTo>
                  <a:pt x="42" y="262"/>
                  <a:pt x="61" y="271"/>
                  <a:pt x="81" y="264"/>
                </a:cubicBezTo>
                <a:cubicBezTo>
                  <a:pt x="108" y="255"/>
                  <a:pt x="136" y="245"/>
                  <a:pt x="160" y="230"/>
                </a:cubicBezTo>
                <a:cubicBezTo>
                  <a:pt x="273" y="161"/>
                  <a:pt x="387" y="94"/>
                  <a:pt x="510" y="43"/>
                </a:cubicBezTo>
                <a:cubicBezTo>
                  <a:pt x="557" y="24"/>
                  <a:pt x="604" y="7"/>
                  <a:pt x="655" y="2"/>
                </a:cubicBezTo>
                <a:cubicBezTo>
                  <a:pt x="660" y="1"/>
                  <a:pt x="668" y="0"/>
                  <a:pt x="672" y="3"/>
                </a:cubicBezTo>
                <a:cubicBezTo>
                  <a:pt x="712" y="25"/>
                  <a:pt x="747" y="52"/>
                  <a:pt x="757" y="100"/>
                </a:cubicBezTo>
                <a:cubicBezTo>
                  <a:pt x="761" y="122"/>
                  <a:pt x="757" y="147"/>
                  <a:pt x="757" y="170"/>
                </a:cubicBezTo>
                <a:cubicBezTo>
                  <a:pt x="757" y="176"/>
                  <a:pt x="756" y="183"/>
                  <a:pt x="755" y="189"/>
                </a:cubicBezTo>
                <a:cubicBezTo>
                  <a:pt x="756" y="189"/>
                  <a:pt x="756" y="189"/>
                  <a:pt x="756" y="18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7">
            <a:extLst>
              <a:ext uri="{FF2B5EF4-FFF2-40B4-BE49-F238E27FC236}">
                <a16:creationId xmlns:a16="http://schemas.microsoft.com/office/drawing/2014/main" id="{7BE213FB-2132-4246-985D-EA61120CA864}"/>
              </a:ext>
            </a:extLst>
          </p:cNvPr>
          <p:cNvSpPr>
            <a:spLocks/>
          </p:cNvSpPr>
          <p:nvPr/>
        </p:nvSpPr>
        <p:spPr bwMode="auto">
          <a:xfrm>
            <a:off x="6423026" y="4398963"/>
            <a:ext cx="501650" cy="479425"/>
          </a:xfrm>
          <a:custGeom>
            <a:avLst/>
            <a:gdLst>
              <a:gd name="T0" fmla="*/ 431 w 462"/>
              <a:gd name="T1" fmla="*/ 21 h 441"/>
              <a:gd name="T2" fmla="*/ 445 w 462"/>
              <a:gd name="T3" fmla="*/ 128 h 441"/>
              <a:gd name="T4" fmla="*/ 462 w 462"/>
              <a:gd name="T5" fmla="*/ 183 h 441"/>
              <a:gd name="T6" fmla="*/ 462 w 462"/>
              <a:gd name="T7" fmla="*/ 412 h 441"/>
              <a:gd name="T8" fmla="*/ 460 w 462"/>
              <a:gd name="T9" fmla="*/ 428 h 441"/>
              <a:gd name="T10" fmla="*/ 431 w 462"/>
              <a:gd name="T11" fmla="*/ 429 h 441"/>
              <a:gd name="T12" fmla="*/ 378 w 462"/>
              <a:gd name="T13" fmla="*/ 363 h 441"/>
              <a:gd name="T14" fmla="*/ 318 w 462"/>
              <a:gd name="T15" fmla="*/ 178 h 441"/>
              <a:gd name="T16" fmla="*/ 318 w 462"/>
              <a:gd name="T17" fmla="*/ 129 h 441"/>
              <a:gd name="T18" fmla="*/ 309 w 462"/>
              <a:gd name="T19" fmla="*/ 92 h 441"/>
              <a:gd name="T20" fmla="*/ 271 w 462"/>
              <a:gd name="T21" fmla="*/ 65 h 441"/>
              <a:gd name="T22" fmla="*/ 226 w 462"/>
              <a:gd name="T23" fmla="*/ 95 h 441"/>
              <a:gd name="T24" fmla="*/ 220 w 462"/>
              <a:gd name="T25" fmla="*/ 170 h 441"/>
              <a:gd name="T26" fmla="*/ 240 w 462"/>
              <a:gd name="T27" fmla="*/ 280 h 441"/>
              <a:gd name="T28" fmla="*/ 239 w 462"/>
              <a:gd name="T29" fmla="*/ 317 h 441"/>
              <a:gd name="T30" fmla="*/ 231 w 462"/>
              <a:gd name="T31" fmla="*/ 324 h 441"/>
              <a:gd name="T32" fmla="*/ 142 w 462"/>
              <a:gd name="T33" fmla="*/ 349 h 441"/>
              <a:gd name="T34" fmla="*/ 135 w 462"/>
              <a:gd name="T35" fmla="*/ 298 h 441"/>
              <a:gd name="T36" fmla="*/ 81 w 462"/>
              <a:gd name="T37" fmla="*/ 209 h 441"/>
              <a:gd name="T38" fmla="*/ 35 w 462"/>
              <a:gd name="T39" fmla="*/ 170 h 441"/>
              <a:gd name="T40" fmla="*/ 0 w 462"/>
              <a:gd name="T41" fmla="*/ 105 h 441"/>
              <a:gd name="T42" fmla="*/ 45 w 462"/>
              <a:gd name="T43" fmla="*/ 105 h 441"/>
              <a:gd name="T44" fmla="*/ 174 w 462"/>
              <a:gd name="T45" fmla="*/ 65 h 441"/>
              <a:gd name="T46" fmla="*/ 235 w 462"/>
              <a:gd name="T47" fmla="*/ 26 h 441"/>
              <a:gd name="T48" fmla="*/ 379 w 462"/>
              <a:gd name="T49" fmla="*/ 13 h 441"/>
              <a:gd name="T50" fmla="*/ 431 w 462"/>
              <a:gd name="T51" fmla="*/ 21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2" h="441">
                <a:moveTo>
                  <a:pt x="431" y="21"/>
                </a:moveTo>
                <a:cubicBezTo>
                  <a:pt x="415" y="60"/>
                  <a:pt x="422" y="96"/>
                  <a:pt x="445" y="128"/>
                </a:cubicBezTo>
                <a:cubicBezTo>
                  <a:pt x="456" y="145"/>
                  <a:pt x="462" y="163"/>
                  <a:pt x="462" y="183"/>
                </a:cubicBezTo>
                <a:cubicBezTo>
                  <a:pt x="462" y="259"/>
                  <a:pt x="462" y="336"/>
                  <a:pt x="462" y="412"/>
                </a:cubicBezTo>
                <a:cubicBezTo>
                  <a:pt x="462" y="417"/>
                  <a:pt x="462" y="423"/>
                  <a:pt x="460" y="428"/>
                </a:cubicBezTo>
                <a:cubicBezTo>
                  <a:pt x="454" y="440"/>
                  <a:pt x="441" y="441"/>
                  <a:pt x="431" y="429"/>
                </a:cubicBezTo>
                <a:cubicBezTo>
                  <a:pt x="413" y="408"/>
                  <a:pt x="396" y="384"/>
                  <a:pt x="378" y="363"/>
                </a:cubicBezTo>
                <a:cubicBezTo>
                  <a:pt x="331" y="310"/>
                  <a:pt x="311" y="249"/>
                  <a:pt x="318" y="178"/>
                </a:cubicBezTo>
                <a:cubicBezTo>
                  <a:pt x="320" y="162"/>
                  <a:pt x="320" y="145"/>
                  <a:pt x="318" y="129"/>
                </a:cubicBezTo>
                <a:cubicBezTo>
                  <a:pt x="317" y="116"/>
                  <a:pt x="314" y="103"/>
                  <a:pt x="309" y="92"/>
                </a:cubicBezTo>
                <a:cubicBezTo>
                  <a:pt x="302" y="76"/>
                  <a:pt x="290" y="64"/>
                  <a:pt x="271" y="65"/>
                </a:cubicBezTo>
                <a:cubicBezTo>
                  <a:pt x="250" y="66"/>
                  <a:pt x="235" y="76"/>
                  <a:pt x="226" y="95"/>
                </a:cubicBezTo>
                <a:cubicBezTo>
                  <a:pt x="215" y="119"/>
                  <a:pt x="216" y="145"/>
                  <a:pt x="220" y="170"/>
                </a:cubicBezTo>
                <a:cubicBezTo>
                  <a:pt x="226" y="206"/>
                  <a:pt x="234" y="243"/>
                  <a:pt x="240" y="280"/>
                </a:cubicBezTo>
                <a:cubicBezTo>
                  <a:pt x="242" y="292"/>
                  <a:pt x="240" y="304"/>
                  <a:pt x="239" y="317"/>
                </a:cubicBezTo>
                <a:cubicBezTo>
                  <a:pt x="238" y="319"/>
                  <a:pt x="234" y="323"/>
                  <a:pt x="231" y="324"/>
                </a:cubicBezTo>
                <a:cubicBezTo>
                  <a:pt x="202" y="332"/>
                  <a:pt x="172" y="340"/>
                  <a:pt x="142" y="349"/>
                </a:cubicBezTo>
                <a:cubicBezTo>
                  <a:pt x="140" y="331"/>
                  <a:pt x="138" y="314"/>
                  <a:pt x="135" y="298"/>
                </a:cubicBezTo>
                <a:cubicBezTo>
                  <a:pt x="129" y="261"/>
                  <a:pt x="110" y="232"/>
                  <a:pt x="81" y="209"/>
                </a:cubicBezTo>
                <a:cubicBezTo>
                  <a:pt x="65" y="196"/>
                  <a:pt x="50" y="184"/>
                  <a:pt x="35" y="170"/>
                </a:cubicBezTo>
                <a:cubicBezTo>
                  <a:pt x="16" y="153"/>
                  <a:pt x="5" y="131"/>
                  <a:pt x="0" y="105"/>
                </a:cubicBezTo>
                <a:cubicBezTo>
                  <a:pt x="16" y="105"/>
                  <a:pt x="30" y="103"/>
                  <a:pt x="45" y="105"/>
                </a:cubicBezTo>
                <a:cubicBezTo>
                  <a:pt x="95" y="113"/>
                  <a:pt x="136" y="96"/>
                  <a:pt x="174" y="65"/>
                </a:cubicBezTo>
                <a:cubicBezTo>
                  <a:pt x="193" y="50"/>
                  <a:pt x="214" y="38"/>
                  <a:pt x="235" y="26"/>
                </a:cubicBezTo>
                <a:cubicBezTo>
                  <a:pt x="281" y="0"/>
                  <a:pt x="330" y="8"/>
                  <a:pt x="379" y="13"/>
                </a:cubicBezTo>
                <a:cubicBezTo>
                  <a:pt x="396" y="15"/>
                  <a:pt x="413" y="18"/>
                  <a:pt x="431" y="2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8">
            <a:extLst>
              <a:ext uri="{FF2B5EF4-FFF2-40B4-BE49-F238E27FC236}">
                <a16:creationId xmlns:a16="http://schemas.microsoft.com/office/drawing/2014/main" id="{CBE20655-3BD9-49BE-BD2B-2F87013FC02A}"/>
              </a:ext>
            </a:extLst>
          </p:cNvPr>
          <p:cNvSpPr>
            <a:spLocks/>
          </p:cNvSpPr>
          <p:nvPr/>
        </p:nvSpPr>
        <p:spPr bwMode="auto">
          <a:xfrm>
            <a:off x="6265863" y="4497388"/>
            <a:ext cx="300038" cy="481013"/>
          </a:xfrm>
          <a:custGeom>
            <a:avLst/>
            <a:gdLst>
              <a:gd name="T0" fmla="*/ 0 w 276"/>
              <a:gd name="T1" fmla="*/ 0 h 443"/>
              <a:gd name="T2" fmla="*/ 113 w 276"/>
              <a:gd name="T3" fmla="*/ 8 h 443"/>
              <a:gd name="T4" fmla="*/ 123 w 276"/>
              <a:gd name="T5" fmla="*/ 18 h 443"/>
              <a:gd name="T6" fmla="*/ 170 w 276"/>
              <a:gd name="T7" fmla="*/ 100 h 443"/>
              <a:gd name="T8" fmla="*/ 199 w 276"/>
              <a:gd name="T9" fmla="*/ 123 h 443"/>
              <a:gd name="T10" fmla="*/ 263 w 276"/>
              <a:gd name="T11" fmla="*/ 239 h 443"/>
              <a:gd name="T12" fmla="*/ 273 w 276"/>
              <a:gd name="T13" fmla="*/ 370 h 443"/>
              <a:gd name="T14" fmla="*/ 199 w 276"/>
              <a:gd name="T15" fmla="*/ 426 h 443"/>
              <a:gd name="T16" fmla="*/ 4 w 276"/>
              <a:gd name="T17" fmla="*/ 240 h 443"/>
              <a:gd name="T18" fmla="*/ 0 w 276"/>
              <a:gd name="T19" fmla="*/ 226 h 443"/>
              <a:gd name="T20" fmla="*/ 0 w 276"/>
              <a:gd name="T21"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6" h="443">
                <a:moveTo>
                  <a:pt x="0" y="0"/>
                </a:moveTo>
                <a:cubicBezTo>
                  <a:pt x="39" y="3"/>
                  <a:pt x="76" y="5"/>
                  <a:pt x="113" y="8"/>
                </a:cubicBezTo>
                <a:cubicBezTo>
                  <a:pt x="116" y="9"/>
                  <a:pt x="122" y="14"/>
                  <a:pt x="123" y="18"/>
                </a:cubicBezTo>
                <a:cubicBezTo>
                  <a:pt x="128" y="51"/>
                  <a:pt x="144" y="78"/>
                  <a:pt x="170" y="100"/>
                </a:cubicBezTo>
                <a:cubicBezTo>
                  <a:pt x="180" y="107"/>
                  <a:pt x="189" y="117"/>
                  <a:pt x="199" y="123"/>
                </a:cubicBezTo>
                <a:cubicBezTo>
                  <a:pt x="241" y="151"/>
                  <a:pt x="260" y="190"/>
                  <a:pt x="263" y="239"/>
                </a:cubicBezTo>
                <a:cubicBezTo>
                  <a:pt x="266" y="283"/>
                  <a:pt x="270" y="327"/>
                  <a:pt x="273" y="370"/>
                </a:cubicBezTo>
                <a:cubicBezTo>
                  <a:pt x="276" y="418"/>
                  <a:pt x="243" y="443"/>
                  <a:pt x="199" y="426"/>
                </a:cubicBezTo>
                <a:cubicBezTo>
                  <a:pt x="109" y="391"/>
                  <a:pt x="47" y="325"/>
                  <a:pt x="4" y="240"/>
                </a:cubicBezTo>
                <a:cubicBezTo>
                  <a:pt x="2" y="236"/>
                  <a:pt x="0" y="231"/>
                  <a:pt x="0" y="226"/>
                </a:cubicBezTo>
                <a:cubicBezTo>
                  <a:pt x="0" y="151"/>
                  <a:pt x="0" y="77"/>
                  <a:pt x="0"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9">
            <a:extLst>
              <a:ext uri="{FF2B5EF4-FFF2-40B4-BE49-F238E27FC236}">
                <a16:creationId xmlns:a16="http://schemas.microsoft.com/office/drawing/2014/main" id="{4F9B30EC-AA01-4B00-9E42-E54E2DDD25CC}"/>
              </a:ext>
            </a:extLst>
          </p:cNvPr>
          <p:cNvSpPr>
            <a:spLocks/>
          </p:cNvSpPr>
          <p:nvPr/>
        </p:nvSpPr>
        <p:spPr bwMode="auto">
          <a:xfrm>
            <a:off x="6113463" y="3783013"/>
            <a:ext cx="628650" cy="254000"/>
          </a:xfrm>
          <a:custGeom>
            <a:avLst/>
            <a:gdLst>
              <a:gd name="T0" fmla="*/ 579 w 579"/>
              <a:gd name="T1" fmla="*/ 18 h 234"/>
              <a:gd name="T2" fmla="*/ 528 w 579"/>
              <a:gd name="T3" fmla="*/ 131 h 234"/>
              <a:gd name="T4" fmla="*/ 248 w 579"/>
              <a:gd name="T5" fmla="*/ 103 h 234"/>
              <a:gd name="T6" fmla="*/ 0 w 579"/>
              <a:gd name="T7" fmla="*/ 234 h 234"/>
              <a:gd name="T8" fmla="*/ 58 w 579"/>
              <a:gd name="T9" fmla="*/ 143 h 234"/>
              <a:gd name="T10" fmla="*/ 313 w 579"/>
              <a:gd name="T11" fmla="*/ 10 h 234"/>
              <a:gd name="T12" fmla="*/ 513 w 579"/>
              <a:gd name="T13" fmla="*/ 18 h 234"/>
              <a:gd name="T14" fmla="*/ 579 w 579"/>
              <a:gd name="T15" fmla="*/ 18 h 2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234">
                <a:moveTo>
                  <a:pt x="579" y="18"/>
                </a:moveTo>
                <a:cubicBezTo>
                  <a:pt x="561" y="58"/>
                  <a:pt x="545" y="94"/>
                  <a:pt x="528" y="131"/>
                </a:cubicBezTo>
                <a:cubicBezTo>
                  <a:pt x="438" y="86"/>
                  <a:pt x="343" y="88"/>
                  <a:pt x="248" y="103"/>
                </a:cubicBezTo>
                <a:cubicBezTo>
                  <a:pt x="152" y="118"/>
                  <a:pt x="69" y="163"/>
                  <a:pt x="0" y="234"/>
                </a:cubicBezTo>
                <a:cubicBezTo>
                  <a:pt x="14" y="200"/>
                  <a:pt x="34" y="171"/>
                  <a:pt x="58" y="143"/>
                </a:cubicBezTo>
                <a:cubicBezTo>
                  <a:pt x="125" y="65"/>
                  <a:pt x="211" y="23"/>
                  <a:pt x="313" y="10"/>
                </a:cubicBezTo>
                <a:cubicBezTo>
                  <a:pt x="380" y="0"/>
                  <a:pt x="447" y="5"/>
                  <a:pt x="513" y="18"/>
                </a:cubicBezTo>
                <a:cubicBezTo>
                  <a:pt x="533" y="22"/>
                  <a:pt x="555" y="18"/>
                  <a:pt x="579" y="1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60">
            <a:extLst>
              <a:ext uri="{FF2B5EF4-FFF2-40B4-BE49-F238E27FC236}">
                <a16:creationId xmlns:a16="http://schemas.microsoft.com/office/drawing/2014/main" id="{26A7F9FB-27F8-4649-B0FF-2FBDA0563093}"/>
              </a:ext>
            </a:extLst>
          </p:cNvPr>
          <p:cNvSpPr>
            <a:spLocks/>
          </p:cNvSpPr>
          <p:nvPr/>
        </p:nvSpPr>
        <p:spPr bwMode="auto">
          <a:xfrm>
            <a:off x="6126163" y="4413250"/>
            <a:ext cx="131763" cy="387350"/>
          </a:xfrm>
          <a:custGeom>
            <a:avLst/>
            <a:gdLst>
              <a:gd name="T0" fmla="*/ 122 w 122"/>
              <a:gd name="T1" fmla="*/ 357 h 357"/>
              <a:gd name="T2" fmla="*/ 0 w 122"/>
              <a:gd name="T3" fmla="*/ 336 h 357"/>
              <a:gd name="T4" fmla="*/ 33 w 122"/>
              <a:gd name="T5" fmla="*/ 249 h 357"/>
              <a:gd name="T6" fmla="*/ 36 w 122"/>
              <a:gd name="T7" fmla="*/ 81 h 357"/>
              <a:gd name="T8" fmla="*/ 28 w 122"/>
              <a:gd name="T9" fmla="*/ 34 h 357"/>
              <a:gd name="T10" fmla="*/ 45 w 122"/>
              <a:gd name="T11" fmla="*/ 6 h 357"/>
              <a:gd name="T12" fmla="*/ 81 w 122"/>
              <a:gd name="T13" fmla="*/ 11 h 357"/>
              <a:gd name="T14" fmla="*/ 105 w 122"/>
              <a:gd name="T15" fmla="*/ 66 h 357"/>
              <a:gd name="T16" fmla="*/ 105 w 122"/>
              <a:gd name="T17" fmla="*/ 241 h 357"/>
              <a:gd name="T18" fmla="*/ 106 w 122"/>
              <a:gd name="T19" fmla="*/ 283 h 357"/>
              <a:gd name="T20" fmla="*/ 122 w 122"/>
              <a:gd name="T21" fmla="*/ 35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357">
                <a:moveTo>
                  <a:pt x="122" y="357"/>
                </a:moveTo>
                <a:cubicBezTo>
                  <a:pt x="83" y="350"/>
                  <a:pt x="41" y="343"/>
                  <a:pt x="0" y="336"/>
                </a:cubicBezTo>
                <a:cubicBezTo>
                  <a:pt x="12" y="305"/>
                  <a:pt x="23" y="277"/>
                  <a:pt x="33" y="249"/>
                </a:cubicBezTo>
                <a:cubicBezTo>
                  <a:pt x="54" y="194"/>
                  <a:pt x="54" y="138"/>
                  <a:pt x="36" y="81"/>
                </a:cubicBezTo>
                <a:cubicBezTo>
                  <a:pt x="31" y="66"/>
                  <a:pt x="30" y="50"/>
                  <a:pt x="28" y="34"/>
                </a:cubicBezTo>
                <a:cubicBezTo>
                  <a:pt x="26" y="21"/>
                  <a:pt x="32" y="11"/>
                  <a:pt x="45" y="6"/>
                </a:cubicBezTo>
                <a:cubicBezTo>
                  <a:pt x="58" y="0"/>
                  <a:pt x="70" y="1"/>
                  <a:pt x="81" y="11"/>
                </a:cubicBezTo>
                <a:cubicBezTo>
                  <a:pt x="96" y="26"/>
                  <a:pt x="105" y="45"/>
                  <a:pt x="105" y="66"/>
                </a:cubicBezTo>
                <a:cubicBezTo>
                  <a:pt x="106" y="124"/>
                  <a:pt x="105" y="183"/>
                  <a:pt x="105" y="241"/>
                </a:cubicBezTo>
                <a:cubicBezTo>
                  <a:pt x="105" y="255"/>
                  <a:pt x="104" y="269"/>
                  <a:pt x="106" y="283"/>
                </a:cubicBezTo>
                <a:cubicBezTo>
                  <a:pt x="110" y="307"/>
                  <a:pt x="116" y="331"/>
                  <a:pt x="122" y="35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64">
            <a:extLst>
              <a:ext uri="{FF2B5EF4-FFF2-40B4-BE49-F238E27FC236}">
                <a16:creationId xmlns:a16="http://schemas.microsoft.com/office/drawing/2014/main" id="{59A5C0BA-E081-494D-A4CB-35C029103438}"/>
              </a:ext>
            </a:extLst>
          </p:cNvPr>
          <p:cNvSpPr>
            <a:spLocks noEditPoints="1"/>
          </p:cNvSpPr>
          <p:nvPr/>
        </p:nvSpPr>
        <p:spPr bwMode="auto">
          <a:xfrm>
            <a:off x="7169150" y="3963988"/>
            <a:ext cx="842963" cy="869950"/>
          </a:xfrm>
          <a:custGeom>
            <a:avLst/>
            <a:gdLst>
              <a:gd name="T0" fmla="*/ 45 w 494"/>
              <a:gd name="T1" fmla="*/ 156 h 509"/>
              <a:gd name="T2" fmla="*/ 49 w 494"/>
              <a:gd name="T3" fmla="*/ 54 h 509"/>
              <a:gd name="T4" fmla="*/ 86 w 494"/>
              <a:gd name="T5" fmla="*/ 19 h 509"/>
              <a:gd name="T6" fmla="*/ 288 w 494"/>
              <a:gd name="T7" fmla="*/ 102 h 509"/>
              <a:gd name="T8" fmla="*/ 494 w 494"/>
              <a:gd name="T9" fmla="*/ 151 h 509"/>
              <a:gd name="T10" fmla="*/ 432 w 494"/>
              <a:gd name="T11" fmla="*/ 242 h 509"/>
              <a:gd name="T12" fmla="*/ 313 w 494"/>
              <a:gd name="T13" fmla="*/ 430 h 509"/>
              <a:gd name="T14" fmla="*/ 278 w 494"/>
              <a:gd name="T15" fmla="*/ 444 h 509"/>
              <a:gd name="T16" fmla="*/ 274 w 494"/>
              <a:gd name="T17" fmla="*/ 509 h 509"/>
              <a:gd name="T18" fmla="*/ 66 w 494"/>
              <a:gd name="T19" fmla="*/ 453 h 509"/>
              <a:gd name="T20" fmla="*/ 1 w 494"/>
              <a:gd name="T21" fmla="*/ 406 h 509"/>
              <a:gd name="T22" fmla="*/ 111 w 494"/>
              <a:gd name="T23" fmla="*/ 268 h 509"/>
              <a:gd name="T24" fmla="*/ 201 w 494"/>
              <a:gd name="T25" fmla="*/ 53 h 509"/>
              <a:gd name="T26" fmla="*/ 205 w 494"/>
              <a:gd name="T27" fmla="*/ 112 h 509"/>
              <a:gd name="T28" fmla="*/ 114 w 494"/>
              <a:gd name="T29" fmla="*/ 68 h 509"/>
              <a:gd name="T30" fmla="*/ 56 w 494"/>
              <a:gd name="T31" fmla="*/ 170 h 509"/>
              <a:gd name="T32" fmla="*/ 83 w 494"/>
              <a:gd name="T33" fmla="*/ 207 h 509"/>
              <a:gd name="T34" fmla="*/ 177 w 494"/>
              <a:gd name="T35" fmla="*/ 216 h 509"/>
              <a:gd name="T36" fmla="*/ 140 w 494"/>
              <a:gd name="T37" fmla="*/ 270 h 509"/>
              <a:gd name="T38" fmla="*/ 221 w 494"/>
              <a:gd name="T39" fmla="*/ 294 h 509"/>
              <a:gd name="T40" fmla="*/ 263 w 494"/>
              <a:gd name="T41" fmla="*/ 67 h 509"/>
              <a:gd name="T42" fmla="*/ 110 w 494"/>
              <a:gd name="T43" fmla="*/ 43 h 509"/>
              <a:gd name="T44" fmla="*/ 20 w 494"/>
              <a:gd name="T45" fmla="*/ 403 h 509"/>
              <a:gd name="T46" fmla="*/ 308 w 494"/>
              <a:gd name="T47" fmla="*/ 377 h 509"/>
              <a:gd name="T48" fmla="*/ 244 w 494"/>
              <a:gd name="T49" fmla="*/ 306 h 509"/>
              <a:gd name="T50" fmla="*/ 105 w 494"/>
              <a:gd name="T51" fmla="*/ 315 h 509"/>
              <a:gd name="T52" fmla="*/ 415 w 494"/>
              <a:gd name="T53" fmla="*/ 167 h 509"/>
              <a:gd name="T54" fmla="*/ 455 w 494"/>
              <a:gd name="T55" fmla="*/ 220 h 509"/>
              <a:gd name="T56" fmla="*/ 411 w 494"/>
              <a:gd name="T57" fmla="*/ 128 h 509"/>
              <a:gd name="T58" fmla="*/ 249 w 494"/>
              <a:gd name="T59" fmla="*/ 191 h 509"/>
              <a:gd name="T60" fmla="*/ 313 w 494"/>
              <a:gd name="T61" fmla="*/ 200 h 509"/>
              <a:gd name="T62" fmla="*/ 298 w 494"/>
              <a:gd name="T63" fmla="*/ 279 h 509"/>
              <a:gd name="T64" fmla="*/ 282 w 494"/>
              <a:gd name="T65" fmla="*/ 203 h 509"/>
              <a:gd name="T66" fmla="*/ 347 w 494"/>
              <a:gd name="T67" fmla="*/ 178 h 509"/>
              <a:gd name="T68" fmla="*/ 348 w 494"/>
              <a:gd name="T69" fmla="*/ 426 h 509"/>
              <a:gd name="T70" fmla="*/ 398 w 494"/>
              <a:gd name="T71" fmla="*/ 426 h 509"/>
              <a:gd name="T72" fmla="*/ 84 w 494"/>
              <a:gd name="T73" fmla="*/ 459 h 509"/>
              <a:gd name="T74" fmla="*/ 262 w 494"/>
              <a:gd name="T75" fmla="*/ 428 h 509"/>
              <a:gd name="T76" fmla="*/ 84 w 494"/>
              <a:gd name="T77" fmla="*/ 429 h 509"/>
              <a:gd name="T78" fmla="*/ 271 w 494"/>
              <a:gd name="T79" fmla="*/ 492 h 509"/>
              <a:gd name="T80" fmla="*/ 231 w 494"/>
              <a:gd name="T81" fmla="*/ 476 h 509"/>
              <a:gd name="T82" fmla="*/ 74 w 494"/>
              <a:gd name="T83" fmla="*/ 492 h 509"/>
              <a:gd name="T84" fmla="*/ 380 w 494"/>
              <a:gd name="T85" fmla="*/ 266 h 509"/>
              <a:gd name="T86" fmla="*/ 365 w 494"/>
              <a:gd name="T87" fmla="*/ 417 h 509"/>
              <a:gd name="T88" fmla="*/ 130 w 494"/>
              <a:gd name="T89" fmla="*/ 56 h 509"/>
              <a:gd name="T90" fmla="*/ 193 w 494"/>
              <a:gd name="T91" fmla="*/ 96 h 509"/>
              <a:gd name="T92" fmla="*/ 60 w 494"/>
              <a:gd name="T93" fmla="*/ 67 h 509"/>
              <a:gd name="T94" fmla="*/ 60 w 494"/>
              <a:gd name="T95" fmla="*/ 67 h 509"/>
              <a:gd name="T96" fmla="*/ 69 w 494"/>
              <a:gd name="T97" fmla="*/ 3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4" h="509">
                <a:moveTo>
                  <a:pt x="65" y="198"/>
                </a:moveTo>
                <a:cubicBezTo>
                  <a:pt x="65" y="199"/>
                  <a:pt x="64" y="198"/>
                  <a:pt x="63" y="198"/>
                </a:cubicBezTo>
                <a:cubicBezTo>
                  <a:pt x="37" y="196"/>
                  <a:pt x="29" y="181"/>
                  <a:pt x="44" y="158"/>
                </a:cubicBezTo>
                <a:cubicBezTo>
                  <a:pt x="44" y="158"/>
                  <a:pt x="45" y="157"/>
                  <a:pt x="45" y="156"/>
                </a:cubicBezTo>
                <a:cubicBezTo>
                  <a:pt x="64" y="125"/>
                  <a:pt x="64" y="125"/>
                  <a:pt x="58" y="90"/>
                </a:cubicBezTo>
                <a:cubicBezTo>
                  <a:pt x="58" y="88"/>
                  <a:pt x="56" y="86"/>
                  <a:pt x="54" y="85"/>
                </a:cubicBezTo>
                <a:cubicBezTo>
                  <a:pt x="53" y="83"/>
                  <a:pt x="51" y="83"/>
                  <a:pt x="50" y="82"/>
                </a:cubicBezTo>
                <a:cubicBezTo>
                  <a:pt x="34" y="72"/>
                  <a:pt x="30" y="65"/>
                  <a:pt x="49" y="54"/>
                </a:cubicBezTo>
                <a:cubicBezTo>
                  <a:pt x="51" y="53"/>
                  <a:pt x="52" y="48"/>
                  <a:pt x="52" y="45"/>
                </a:cubicBezTo>
                <a:cubicBezTo>
                  <a:pt x="52" y="38"/>
                  <a:pt x="50" y="31"/>
                  <a:pt x="50" y="24"/>
                </a:cubicBezTo>
                <a:cubicBezTo>
                  <a:pt x="50" y="18"/>
                  <a:pt x="54" y="14"/>
                  <a:pt x="61" y="14"/>
                </a:cubicBezTo>
                <a:cubicBezTo>
                  <a:pt x="69" y="15"/>
                  <a:pt x="78" y="16"/>
                  <a:pt x="86" y="19"/>
                </a:cubicBezTo>
                <a:cubicBezTo>
                  <a:pt x="91" y="20"/>
                  <a:pt x="95" y="20"/>
                  <a:pt x="99" y="17"/>
                </a:cubicBezTo>
                <a:cubicBezTo>
                  <a:pt x="113" y="7"/>
                  <a:pt x="129" y="1"/>
                  <a:pt x="147" y="1"/>
                </a:cubicBezTo>
                <a:cubicBezTo>
                  <a:pt x="168" y="1"/>
                  <a:pt x="190" y="0"/>
                  <a:pt x="211" y="4"/>
                </a:cubicBezTo>
                <a:cubicBezTo>
                  <a:pt x="256" y="14"/>
                  <a:pt x="287" y="55"/>
                  <a:pt x="288" y="102"/>
                </a:cubicBezTo>
                <a:cubicBezTo>
                  <a:pt x="288" y="105"/>
                  <a:pt x="288" y="108"/>
                  <a:pt x="288" y="112"/>
                </a:cubicBezTo>
                <a:cubicBezTo>
                  <a:pt x="292" y="112"/>
                  <a:pt x="296" y="112"/>
                  <a:pt x="299" y="112"/>
                </a:cubicBezTo>
                <a:cubicBezTo>
                  <a:pt x="351" y="112"/>
                  <a:pt x="402" y="112"/>
                  <a:pt x="453" y="112"/>
                </a:cubicBezTo>
                <a:cubicBezTo>
                  <a:pt x="480" y="112"/>
                  <a:pt x="494" y="125"/>
                  <a:pt x="494" y="151"/>
                </a:cubicBezTo>
                <a:cubicBezTo>
                  <a:pt x="494" y="166"/>
                  <a:pt x="494" y="181"/>
                  <a:pt x="494" y="196"/>
                </a:cubicBezTo>
                <a:cubicBezTo>
                  <a:pt x="493" y="226"/>
                  <a:pt x="466" y="244"/>
                  <a:pt x="438" y="232"/>
                </a:cubicBezTo>
                <a:cubicBezTo>
                  <a:pt x="436" y="232"/>
                  <a:pt x="435" y="231"/>
                  <a:pt x="432" y="230"/>
                </a:cubicBezTo>
                <a:cubicBezTo>
                  <a:pt x="432" y="235"/>
                  <a:pt x="432" y="239"/>
                  <a:pt x="432" y="242"/>
                </a:cubicBezTo>
                <a:cubicBezTo>
                  <a:pt x="432" y="304"/>
                  <a:pt x="432" y="366"/>
                  <a:pt x="432" y="428"/>
                </a:cubicBezTo>
                <a:cubicBezTo>
                  <a:pt x="432" y="442"/>
                  <a:pt x="430" y="444"/>
                  <a:pt x="416" y="444"/>
                </a:cubicBezTo>
                <a:cubicBezTo>
                  <a:pt x="386" y="444"/>
                  <a:pt x="356" y="444"/>
                  <a:pt x="327" y="443"/>
                </a:cubicBezTo>
                <a:cubicBezTo>
                  <a:pt x="315" y="443"/>
                  <a:pt x="313" y="441"/>
                  <a:pt x="313" y="430"/>
                </a:cubicBezTo>
                <a:cubicBezTo>
                  <a:pt x="313" y="419"/>
                  <a:pt x="313" y="408"/>
                  <a:pt x="313" y="394"/>
                </a:cubicBezTo>
                <a:cubicBezTo>
                  <a:pt x="305" y="399"/>
                  <a:pt x="299" y="404"/>
                  <a:pt x="292" y="407"/>
                </a:cubicBezTo>
                <a:cubicBezTo>
                  <a:pt x="281" y="413"/>
                  <a:pt x="276" y="421"/>
                  <a:pt x="278" y="433"/>
                </a:cubicBezTo>
                <a:cubicBezTo>
                  <a:pt x="279" y="436"/>
                  <a:pt x="279" y="440"/>
                  <a:pt x="278" y="444"/>
                </a:cubicBezTo>
                <a:cubicBezTo>
                  <a:pt x="278" y="453"/>
                  <a:pt x="278" y="460"/>
                  <a:pt x="289" y="463"/>
                </a:cubicBezTo>
                <a:cubicBezTo>
                  <a:pt x="299" y="466"/>
                  <a:pt x="303" y="478"/>
                  <a:pt x="302" y="487"/>
                </a:cubicBezTo>
                <a:cubicBezTo>
                  <a:pt x="300" y="498"/>
                  <a:pt x="294" y="505"/>
                  <a:pt x="284" y="508"/>
                </a:cubicBezTo>
                <a:cubicBezTo>
                  <a:pt x="280" y="509"/>
                  <a:pt x="277" y="509"/>
                  <a:pt x="274" y="509"/>
                </a:cubicBezTo>
                <a:cubicBezTo>
                  <a:pt x="207" y="509"/>
                  <a:pt x="141" y="509"/>
                  <a:pt x="74" y="509"/>
                </a:cubicBezTo>
                <a:cubicBezTo>
                  <a:pt x="57" y="509"/>
                  <a:pt x="46" y="498"/>
                  <a:pt x="47" y="482"/>
                </a:cubicBezTo>
                <a:cubicBezTo>
                  <a:pt x="48" y="473"/>
                  <a:pt x="53" y="467"/>
                  <a:pt x="60" y="462"/>
                </a:cubicBezTo>
                <a:cubicBezTo>
                  <a:pt x="63" y="460"/>
                  <a:pt x="65" y="456"/>
                  <a:pt x="66" y="453"/>
                </a:cubicBezTo>
                <a:cubicBezTo>
                  <a:pt x="66" y="444"/>
                  <a:pt x="68" y="433"/>
                  <a:pt x="64" y="428"/>
                </a:cubicBezTo>
                <a:cubicBezTo>
                  <a:pt x="60" y="423"/>
                  <a:pt x="49" y="424"/>
                  <a:pt x="41" y="423"/>
                </a:cubicBezTo>
                <a:cubicBezTo>
                  <a:pt x="31" y="421"/>
                  <a:pt x="21" y="420"/>
                  <a:pt x="11" y="419"/>
                </a:cubicBezTo>
                <a:cubicBezTo>
                  <a:pt x="3" y="418"/>
                  <a:pt x="0" y="414"/>
                  <a:pt x="1" y="406"/>
                </a:cubicBezTo>
                <a:cubicBezTo>
                  <a:pt x="8" y="360"/>
                  <a:pt x="29" y="325"/>
                  <a:pt x="72" y="305"/>
                </a:cubicBezTo>
                <a:cubicBezTo>
                  <a:pt x="84" y="300"/>
                  <a:pt x="95" y="293"/>
                  <a:pt x="107" y="288"/>
                </a:cubicBezTo>
                <a:cubicBezTo>
                  <a:pt x="116" y="285"/>
                  <a:pt x="120" y="279"/>
                  <a:pt x="122" y="268"/>
                </a:cubicBezTo>
                <a:cubicBezTo>
                  <a:pt x="118" y="268"/>
                  <a:pt x="115" y="268"/>
                  <a:pt x="111" y="268"/>
                </a:cubicBezTo>
                <a:cubicBezTo>
                  <a:pt x="93" y="269"/>
                  <a:pt x="84" y="263"/>
                  <a:pt x="78" y="246"/>
                </a:cubicBezTo>
                <a:cubicBezTo>
                  <a:pt x="74" y="238"/>
                  <a:pt x="69" y="230"/>
                  <a:pt x="66" y="221"/>
                </a:cubicBezTo>
                <a:cubicBezTo>
                  <a:pt x="64" y="215"/>
                  <a:pt x="65" y="207"/>
                  <a:pt x="65" y="198"/>
                </a:cubicBezTo>
                <a:close/>
                <a:moveTo>
                  <a:pt x="201" y="53"/>
                </a:moveTo>
                <a:cubicBezTo>
                  <a:pt x="208" y="52"/>
                  <a:pt x="213" y="50"/>
                  <a:pt x="217" y="52"/>
                </a:cubicBezTo>
                <a:cubicBezTo>
                  <a:pt x="248" y="62"/>
                  <a:pt x="260" y="94"/>
                  <a:pt x="243" y="122"/>
                </a:cubicBezTo>
                <a:cubicBezTo>
                  <a:pt x="240" y="128"/>
                  <a:pt x="235" y="130"/>
                  <a:pt x="229" y="126"/>
                </a:cubicBezTo>
                <a:cubicBezTo>
                  <a:pt x="221" y="122"/>
                  <a:pt x="214" y="117"/>
                  <a:pt x="205" y="112"/>
                </a:cubicBezTo>
                <a:cubicBezTo>
                  <a:pt x="200" y="118"/>
                  <a:pt x="194" y="117"/>
                  <a:pt x="187" y="113"/>
                </a:cubicBezTo>
                <a:cubicBezTo>
                  <a:pt x="182" y="110"/>
                  <a:pt x="178" y="107"/>
                  <a:pt x="173" y="104"/>
                </a:cubicBezTo>
                <a:cubicBezTo>
                  <a:pt x="170" y="102"/>
                  <a:pt x="167" y="100"/>
                  <a:pt x="164" y="100"/>
                </a:cubicBezTo>
                <a:cubicBezTo>
                  <a:pt x="141" y="101"/>
                  <a:pt x="123" y="93"/>
                  <a:pt x="114" y="68"/>
                </a:cubicBezTo>
                <a:cubicBezTo>
                  <a:pt x="108" y="88"/>
                  <a:pt x="92" y="91"/>
                  <a:pt x="74" y="93"/>
                </a:cubicBezTo>
                <a:cubicBezTo>
                  <a:pt x="76" y="102"/>
                  <a:pt x="78" y="111"/>
                  <a:pt x="80" y="119"/>
                </a:cubicBezTo>
                <a:cubicBezTo>
                  <a:pt x="81" y="126"/>
                  <a:pt x="81" y="132"/>
                  <a:pt x="76" y="139"/>
                </a:cubicBezTo>
                <a:cubicBezTo>
                  <a:pt x="69" y="149"/>
                  <a:pt x="62" y="160"/>
                  <a:pt x="56" y="170"/>
                </a:cubicBezTo>
                <a:cubicBezTo>
                  <a:pt x="51" y="178"/>
                  <a:pt x="54" y="181"/>
                  <a:pt x="62" y="181"/>
                </a:cubicBezTo>
                <a:cubicBezTo>
                  <a:pt x="67" y="182"/>
                  <a:pt x="71" y="181"/>
                  <a:pt x="76" y="182"/>
                </a:cubicBezTo>
                <a:cubicBezTo>
                  <a:pt x="85" y="182"/>
                  <a:pt x="89" y="186"/>
                  <a:pt x="87" y="195"/>
                </a:cubicBezTo>
                <a:cubicBezTo>
                  <a:pt x="87" y="199"/>
                  <a:pt x="84" y="203"/>
                  <a:pt x="83" y="207"/>
                </a:cubicBezTo>
                <a:cubicBezTo>
                  <a:pt x="82" y="210"/>
                  <a:pt x="81" y="213"/>
                  <a:pt x="82" y="215"/>
                </a:cubicBezTo>
                <a:cubicBezTo>
                  <a:pt x="86" y="225"/>
                  <a:pt x="90" y="235"/>
                  <a:pt x="95" y="244"/>
                </a:cubicBezTo>
                <a:cubicBezTo>
                  <a:pt x="97" y="247"/>
                  <a:pt x="102" y="251"/>
                  <a:pt x="106" y="251"/>
                </a:cubicBezTo>
                <a:cubicBezTo>
                  <a:pt x="135" y="251"/>
                  <a:pt x="160" y="242"/>
                  <a:pt x="177" y="216"/>
                </a:cubicBezTo>
                <a:cubicBezTo>
                  <a:pt x="180" y="211"/>
                  <a:pt x="184" y="207"/>
                  <a:pt x="190" y="211"/>
                </a:cubicBezTo>
                <a:cubicBezTo>
                  <a:pt x="196" y="215"/>
                  <a:pt x="194" y="221"/>
                  <a:pt x="191" y="226"/>
                </a:cubicBezTo>
                <a:cubicBezTo>
                  <a:pt x="180" y="242"/>
                  <a:pt x="167" y="253"/>
                  <a:pt x="149" y="261"/>
                </a:cubicBezTo>
                <a:cubicBezTo>
                  <a:pt x="146" y="262"/>
                  <a:pt x="142" y="266"/>
                  <a:pt x="140" y="270"/>
                </a:cubicBezTo>
                <a:cubicBezTo>
                  <a:pt x="134" y="284"/>
                  <a:pt x="129" y="299"/>
                  <a:pt x="123" y="313"/>
                </a:cubicBezTo>
                <a:cubicBezTo>
                  <a:pt x="120" y="323"/>
                  <a:pt x="122" y="332"/>
                  <a:pt x="129" y="337"/>
                </a:cubicBezTo>
                <a:cubicBezTo>
                  <a:pt x="136" y="343"/>
                  <a:pt x="144" y="343"/>
                  <a:pt x="153" y="337"/>
                </a:cubicBezTo>
                <a:cubicBezTo>
                  <a:pt x="176" y="323"/>
                  <a:pt x="199" y="309"/>
                  <a:pt x="221" y="294"/>
                </a:cubicBezTo>
                <a:cubicBezTo>
                  <a:pt x="224" y="292"/>
                  <a:pt x="227" y="288"/>
                  <a:pt x="227" y="285"/>
                </a:cubicBezTo>
                <a:cubicBezTo>
                  <a:pt x="229" y="260"/>
                  <a:pt x="231" y="236"/>
                  <a:pt x="231" y="211"/>
                </a:cubicBezTo>
                <a:cubicBezTo>
                  <a:pt x="232" y="190"/>
                  <a:pt x="236" y="173"/>
                  <a:pt x="252" y="156"/>
                </a:cubicBezTo>
                <a:cubicBezTo>
                  <a:pt x="275" y="130"/>
                  <a:pt x="278" y="99"/>
                  <a:pt x="263" y="67"/>
                </a:cubicBezTo>
                <a:cubicBezTo>
                  <a:pt x="248" y="35"/>
                  <a:pt x="223" y="19"/>
                  <a:pt x="188" y="17"/>
                </a:cubicBezTo>
                <a:cubicBezTo>
                  <a:pt x="174" y="17"/>
                  <a:pt x="160" y="17"/>
                  <a:pt x="146" y="18"/>
                </a:cubicBezTo>
                <a:cubicBezTo>
                  <a:pt x="131" y="18"/>
                  <a:pt x="117" y="23"/>
                  <a:pt x="105" y="33"/>
                </a:cubicBezTo>
                <a:cubicBezTo>
                  <a:pt x="107" y="38"/>
                  <a:pt x="109" y="41"/>
                  <a:pt x="110" y="43"/>
                </a:cubicBezTo>
                <a:cubicBezTo>
                  <a:pt x="130" y="30"/>
                  <a:pt x="147" y="40"/>
                  <a:pt x="163" y="49"/>
                </a:cubicBezTo>
                <a:cubicBezTo>
                  <a:pt x="171" y="37"/>
                  <a:pt x="174" y="36"/>
                  <a:pt x="186" y="43"/>
                </a:cubicBezTo>
                <a:cubicBezTo>
                  <a:pt x="192" y="46"/>
                  <a:pt x="197" y="50"/>
                  <a:pt x="201" y="53"/>
                </a:cubicBezTo>
                <a:close/>
                <a:moveTo>
                  <a:pt x="20" y="403"/>
                </a:moveTo>
                <a:cubicBezTo>
                  <a:pt x="22" y="403"/>
                  <a:pt x="23" y="404"/>
                  <a:pt x="24" y="404"/>
                </a:cubicBezTo>
                <a:cubicBezTo>
                  <a:pt x="87" y="412"/>
                  <a:pt x="150" y="420"/>
                  <a:pt x="213" y="428"/>
                </a:cubicBezTo>
                <a:cubicBezTo>
                  <a:pt x="220" y="429"/>
                  <a:pt x="229" y="428"/>
                  <a:pt x="235" y="424"/>
                </a:cubicBezTo>
                <a:cubicBezTo>
                  <a:pt x="260" y="409"/>
                  <a:pt x="284" y="393"/>
                  <a:pt x="308" y="377"/>
                </a:cubicBezTo>
                <a:cubicBezTo>
                  <a:pt x="310" y="376"/>
                  <a:pt x="313" y="372"/>
                  <a:pt x="313" y="370"/>
                </a:cubicBezTo>
                <a:cubicBezTo>
                  <a:pt x="313" y="361"/>
                  <a:pt x="313" y="353"/>
                  <a:pt x="312" y="344"/>
                </a:cubicBezTo>
                <a:cubicBezTo>
                  <a:pt x="311" y="330"/>
                  <a:pt x="303" y="321"/>
                  <a:pt x="289" y="317"/>
                </a:cubicBezTo>
                <a:cubicBezTo>
                  <a:pt x="274" y="313"/>
                  <a:pt x="259" y="310"/>
                  <a:pt x="244" y="306"/>
                </a:cubicBezTo>
                <a:cubicBezTo>
                  <a:pt x="238" y="304"/>
                  <a:pt x="234" y="306"/>
                  <a:pt x="229" y="309"/>
                </a:cubicBezTo>
                <a:cubicBezTo>
                  <a:pt x="206" y="324"/>
                  <a:pt x="183" y="338"/>
                  <a:pt x="160" y="353"/>
                </a:cubicBezTo>
                <a:cubicBezTo>
                  <a:pt x="147" y="361"/>
                  <a:pt x="134" y="361"/>
                  <a:pt x="121" y="352"/>
                </a:cubicBezTo>
                <a:cubicBezTo>
                  <a:pt x="108" y="343"/>
                  <a:pt x="102" y="331"/>
                  <a:pt x="105" y="315"/>
                </a:cubicBezTo>
                <a:cubicBezTo>
                  <a:pt x="106" y="313"/>
                  <a:pt x="106" y="311"/>
                  <a:pt x="106" y="309"/>
                </a:cubicBezTo>
                <a:cubicBezTo>
                  <a:pt x="60" y="320"/>
                  <a:pt x="19" y="365"/>
                  <a:pt x="20" y="403"/>
                </a:cubicBezTo>
                <a:close/>
                <a:moveTo>
                  <a:pt x="415" y="178"/>
                </a:moveTo>
                <a:cubicBezTo>
                  <a:pt x="415" y="173"/>
                  <a:pt x="415" y="170"/>
                  <a:pt x="415" y="167"/>
                </a:cubicBezTo>
                <a:cubicBezTo>
                  <a:pt x="415" y="161"/>
                  <a:pt x="417" y="156"/>
                  <a:pt x="424" y="156"/>
                </a:cubicBezTo>
                <a:cubicBezTo>
                  <a:pt x="430" y="156"/>
                  <a:pt x="432" y="161"/>
                  <a:pt x="432" y="167"/>
                </a:cubicBezTo>
                <a:cubicBezTo>
                  <a:pt x="432" y="176"/>
                  <a:pt x="432" y="186"/>
                  <a:pt x="432" y="195"/>
                </a:cubicBezTo>
                <a:cubicBezTo>
                  <a:pt x="432" y="210"/>
                  <a:pt x="442" y="220"/>
                  <a:pt x="455" y="220"/>
                </a:cubicBezTo>
                <a:cubicBezTo>
                  <a:pt x="468" y="220"/>
                  <a:pt x="477" y="209"/>
                  <a:pt x="477" y="195"/>
                </a:cubicBezTo>
                <a:cubicBezTo>
                  <a:pt x="477" y="180"/>
                  <a:pt x="477" y="165"/>
                  <a:pt x="477" y="151"/>
                </a:cubicBezTo>
                <a:cubicBezTo>
                  <a:pt x="477" y="135"/>
                  <a:pt x="470" y="128"/>
                  <a:pt x="455" y="128"/>
                </a:cubicBezTo>
                <a:cubicBezTo>
                  <a:pt x="440" y="128"/>
                  <a:pt x="425" y="128"/>
                  <a:pt x="411" y="128"/>
                </a:cubicBezTo>
                <a:cubicBezTo>
                  <a:pt x="371" y="128"/>
                  <a:pt x="332" y="128"/>
                  <a:pt x="293" y="128"/>
                </a:cubicBezTo>
                <a:cubicBezTo>
                  <a:pt x="290" y="128"/>
                  <a:pt x="285" y="130"/>
                  <a:pt x="284" y="133"/>
                </a:cubicBezTo>
                <a:cubicBezTo>
                  <a:pt x="278" y="151"/>
                  <a:pt x="267" y="166"/>
                  <a:pt x="254" y="180"/>
                </a:cubicBezTo>
                <a:cubicBezTo>
                  <a:pt x="251" y="183"/>
                  <a:pt x="250" y="187"/>
                  <a:pt x="249" y="191"/>
                </a:cubicBezTo>
                <a:cubicBezTo>
                  <a:pt x="247" y="222"/>
                  <a:pt x="246" y="252"/>
                  <a:pt x="244" y="283"/>
                </a:cubicBezTo>
                <a:cubicBezTo>
                  <a:pt x="244" y="285"/>
                  <a:pt x="246" y="289"/>
                  <a:pt x="248" y="290"/>
                </a:cubicBezTo>
                <a:cubicBezTo>
                  <a:pt x="269" y="296"/>
                  <a:pt x="291" y="301"/>
                  <a:pt x="313" y="307"/>
                </a:cubicBezTo>
                <a:cubicBezTo>
                  <a:pt x="313" y="272"/>
                  <a:pt x="313" y="236"/>
                  <a:pt x="313" y="200"/>
                </a:cubicBezTo>
                <a:cubicBezTo>
                  <a:pt x="313" y="198"/>
                  <a:pt x="308" y="195"/>
                  <a:pt x="306" y="195"/>
                </a:cubicBezTo>
                <a:cubicBezTo>
                  <a:pt x="302" y="194"/>
                  <a:pt x="298" y="195"/>
                  <a:pt x="299" y="200"/>
                </a:cubicBezTo>
                <a:cubicBezTo>
                  <a:pt x="299" y="206"/>
                  <a:pt x="299" y="211"/>
                  <a:pt x="299" y="217"/>
                </a:cubicBezTo>
                <a:cubicBezTo>
                  <a:pt x="299" y="238"/>
                  <a:pt x="299" y="259"/>
                  <a:pt x="298" y="279"/>
                </a:cubicBezTo>
                <a:cubicBezTo>
                  <a:pt x="298" y="283"/>
                  <a:pt x="296" y="286"/>
                  <a:pt x="294" y="288"/>
                </a:cubicBezTo>
                <a:cubicBezTo>
                  <a:pt x="292" y="290"/>
                  <a:pt x="287" y="289"/>
                  <a:pt x="286" y="288"/>
                </a:cubicBezTo>
                <a:cubicBezTo>
                  <a:pt x="284" y="286"/>
                  <a:pt x="282" y="282"/>
                  <a:pt x="282" y="278"/>
                </a:cubicBezTo>
                <a:cubicBezTo>
                  <a:pt x="282" y="253"/>
                  <a:pt x="282" y="228"/>
                  <a:pt x="282" y="203"/>
                </a:cubicBezTo>
                <a:cubicBezTo>
                  <a:pt x="282" y="199"/>
                  <a:pt x="283" y="194"/>
                  <a:pt x="277" y="195"/>
                </a:cubicBezTo>
                <a:cubicBezTo>
                  <a:pt x="271" y="195"/>
                  <a:pt x="266" y="193"/>
                  <a:pt x="266" y="186"/>
                </a:cubicBezTo>
                <a:cubicBezTo>
                  <a:pt x="267" y="179"/>
                  <a:pt x="272" y="178"/>
                  <a:pt x="279" y="178"/>
                </a:cubicBezTo>
                <a:cubicBezTo>
                  <a:pt x="302" y="178"/>
                  <a:pt x="324" y="178"/>
                  <a:pt x="347" y="178"/>
                </a:cubicBezTo>
                <a:cubicBezTo>
                  <a:pt x="369" y="178"/>
                  <a:pt x="391" y="178"/>
                  <a:pt x="415" y="178"/>
                </a:cubicBezTo>
                <a:close/>
                <a:moveTo>
                  <a:pt x="330" y="195"/>
                </a:moveTo>
                <a:cubicBezTo>
                  <a:pt x="330" y="273"/>
                  <a:pt x="330" y="349"/>
                  <a:pt x="330" y="426"/>
                </a:cubicBezTo>
                <a:cubicBezTo>
                  <a:pt x="336" y="426"/>
                  <a:pt x="342" y="426"/>
                  <a:pt x="348" y="426"/>
                </a:cubicBezTo>
                <a:cubicBezTo>
                  <a:pt x="348" y="349"/>
                  <a:pt x="348" y="272"/>
                  <a:pt x="348" y="195"/>
                </a:cubicBezTo>
                <a:cubicBezTo>
                  <a:pt x="342" y="195"/>
                  <a:pt x="337" y="195"/>
                  <a:pt x="330" y="195"/>
                </a:cubicBezTo>
                <a:close/>
                <a:moveTo>
                  <a:pt x="398" y="195"/>
                </a:moveTo>
                <a:cubicBezTo>
                  <a:pt x="398" y="273"/>
                  <a:pt x="398" y="349"/>
                  <a:pt x="398" y="426"/>
                </a:cubicBezTo>
                <a:cubicBezTo>
                  <a:pt x="404" y="426"/>
                  <a:pt x="409" y="426"/>
                  <a:pt x="414" y="426"/>
                </a:cubicBezTo>
                <a:cubicBezTo>
                  <a:pt x="414" y="349"/>
                  <a:pt x="414" y="272"/>
                  <a:pt x="414" y="195"/>
                </a:cubicBezTo>
                <a:cubicBezTo>
                  <a:pt x="409" y="195"/>
                  <a:pt x="404" y="195"/>
                  <a:pt x="398" y="195"/>
                </a:cubicBezTo>
                <a:close/>
                <a:moveTo>
                  <a:pt x="84" y="459"/>
                </a:moveTo>
                <a:cubicBezTo>
                  <a:pt x="92" y="459"/>
                  <a:pt x="99" y="459"/>
                  <a:pt x="107" y="459"/>
                </a:cubicBezTo>
                <a:cubicBezTo>
                  <a:pt x="155" y="459"/>
                  <a:pt x="204" y="459"/>
                  <a:pt x="253" y="459"/>
                </a:cubicBezTo>
                <a:cubicBezTo>
                  <a:pt x="256" y="459"/>
                  <a:pt x="261" y="457"/>
                  <a:pt x="261" y="455"/>
                </a:cubicBezTo>
                <a:cubicBezTo>
                  <a:pt x="262" y="447"/>
                  <a:pt x="262" y="438"/>
                  <a:pt x="262" y="428"/>
                </a:cubicBezTo>
                <a:cubicBezTo>
                  <a:pt x="254" y="432"/>
                  <a:pt x="249" y="435"/>
                  <a:pt x="244" y="439"/>
                </a:cubicBezTo>
                <a:cubicBezTo>
                  <a:pt x="234" y="445"/>
                  <a:pt x="224" y="447"/>
                  <a:pt x="213" y="445"/>
                </a:cubicBezTo>
                <a:cubicBezTo>
                  <a:pt x="183" y="442"/>
                  <a:pt x="152" y="437"/>
                  <a:pt x="122" y="433"/>
                </a:cubicBezTo>
                <a:cubicBezTo>
                  <a:pt x="109" y="432"/>
                  <a:pt x="97" y="430"/>
                  <a:pt x="84" y="429"/>
                </a:cubicBezTo>
                <a:cubicBezTo>
                  <a:pt x="84" y="439"/>
                  <a:pt x="84" y="449"/>
                  <a:pt x="84" y="459"/>
                </a:cubicBezTo>
                <a:close/>
                <a:moveTo>
                  <a:pt x="174" y="492"/>
                </a:moveTo>
                <a:cubicBezTo>
                  <a:pt x="174" y="492"/>
                  <a:pt x="174" y="492"/>
                  <a:pt x="174" y="492"/>
                </a:cubicBezTo>
                <a:cubicBezTo>
                  <a:pt x="206" y="492"/>
                  <a:pt x="239" y="492"/>
                  <a:pt x="271" y="492"/>
                </a:cubicBezTo>
                <a:cubicBezTo>
                  <a:pt x="274" y="492"/>
                  <a:pt x="278" y="493"/>
                  <a:pt x="280" y="491"/>
                </a:cubicBezTo>
                <a:cubicBezTo>
                  <a:pt x="283" y="490"/>
                  <a:pt x="285" y="485"/>
                  <a:pt x="284" y="483"/>
                </a:cubicBezTo>
                <a:cubicBezTo>
                  <a:pt x="283" y="480"/>
                  <a:pt x="279" y="476"/>
                  <a:pt x="275" y="476"/>
                </a:cubicBezTo>
                <a:cubicBezTo>
                  <a:pt x="261" y="475"/>
                  <a:pt x="246" y="476"/>
                  <a:pt x="231" y="476"/>
                </a:cubicBezTo>
                <a:cubicBezTo>
                  <a:pt x="181" y="476"/>
                  <a:pt x="130" y="476"/>
                  <a:pt x="80" y="476"/>
                </a:cubicBezTo>
                <a:cubicBezTo>
                  <a:pt x="78" y="476"/>
                  <a:pt x="76" y="476"/>
                  <a:pt x="74" y="476"/>
                </a:cubicBezTo>
                <a:cubicBezTo>
                  <a:pt x="68" y="476"/>
                  <a:pt x="64" y="479"/>
                  <a:pt x="64" y="484"/>
                </a:cubicBezTo>
                <a:cubicBezTo>
                  <a:pt x="64" y="490"/>
                  <a:pt x="68" y="492"/>
                  <a:pt x="74" y="492"/>
                </a:cubicBezTo>
                <a:cubicBezTo>
                  <a:pt x="107" y="492"/>
                  <a:pt x="141" y="492"/>
                  <a:pt x="174" y="492"/>
                </a:cubicBezTo>
                <a:close/>
                <a:moveTo>
                  <a:pt x="380" y="426"/>
                </a:moveTo>
                <a:cubicBezTo>
                  <a:pt x="380" y="422"/>
                  <a:pt x="380" y="418"/>
                  <a:pt x="380" y="415"/>
                </a:cubicBezTo>
                <a:cubicBezTo>
                  <a:pt x="380" y="365"/>
                  <a:pt x="380" y="315"/>
                  <a:pt x="380" y="266"/>
                </a:cubicBezTo>
                <a:cubicBezTo>
                  <a:pt x="380" y="245"/>
                  <a:pt x="380" y="224"/>
                  <a:pt x="381" y="203"/>
                </a:cubicBezTo>
                <a:cubicBezTo>
                  <a:pt x="381" y="196"/>
                  <a:pt x="378" y="194"/>
                  <a:pt x="372" y="194"/>
                </a:cubicBezTo>
                <a:cubicBezTo>
                  <a:pt x="365" y="194"/>
                  <a:pt x="365" y="199"/>
                  <a:pt x="365" y="204"/>
                </a:cubicBezTo>
                <a:cubicBezTo>
                  <a:pt x="365" y="275"/>
                  <a:pt x="365" y="346"/>
                  <a:pt x="365" y="417"/>
                </a:cubicBezTo>
                <a:cubicBezTo>
                  <a:pt x="365" y="420"/>
                  <a:pt x="366" y="423"/>
                  <a:pt x="366" y="426"/>
                </a:cubicBezTo>
                <a:cubicBezTo>
                  <a:pt x="371" y="426"/>
                  <a:pt x="375" y="426"/>
                  <a:pt x="380" y="426"/>
                </a:cubicBezTo>
                <a:close/>
                <a:moveTo>
                  <a:pt x="157" y="83"/>
                </a:moveTo>
                <a:cubicBezTo>
                  <a:pt x="160" y="66"/>
                  <a:pt x="146" y="52"/>
                  <a:pt x="130" y="56"/>
                </a:cubicBezTo>
                <a:cubicBezTo>
                  <a:pt x="131" y="73"/>
                  <a:pt x="137" y="80"/>
                  <a:pt x="157" y="83"/>
                </a:cubicBezTo>
                <a:close/>
                <a:moveTo>
                  <a:pt x="193" y="96"/>
                </a:moveTo>
                <a:cubicBezTo>
                  <a:pt x="202" y="81"/>
                  <a:pt x="192" y="61"/>
                  <a:pt x="178" y="60"/>
                </a:cubicBezTo>
                <a:cubicBezTo>
                  <a:pt x="171" y="77"/>
                  <a:pt x="177" y="91"/>
                  <a:pt x="193" y="96"/>
                </a:cubicBezTo>
                <a:close/>
                <a:moveTo>
                  <a:pt x="217" y="70"/>
                </a:moveTo>
                <a:cubicBezTo>
                  <a:pt x="209" y="87"/>
                  <a:pt x="214" y="100"/>
                  <a:pt x="230" y="107"/>
                </a:cubicBezTo>
                <a:cubicBezTo>
                  <a:pt x="238" y="92"/>
                  <a:pt x="234" y="79"/>
                  <a:pt x="217" y="70"/>
                </a:cubicBezTo>
                <a:close/>
                <a:moveTo>
                  <a:pt x="60" y="67"/>
                </a:moveTo>
                <a:cubicBezTo>
                  <a:pt x="69" y="75"/>
                  <a:pt x="79" y="77"/>
                  <a:pt x="89" y="73"/>
                </a:cubicBezTo>
                <a:cubicBezTo>
                  <a:pt x="92" y="72"/>
                  <a:pt x="93" y="69"/>
                  <a:pt x="95" y="68"/>
                </a:cubicBezTo>
                <a:cubicBezTo>
                  <a:pt x="93" y="66"/>
                  <a:pt x="92" y="63"/>
                  <a:pt x="90" y="62"/>
                </a:cubicBezTo>
                <a:cubicBezTo>
                  <a:pt x="79" y="57"/>
                  <a:pt x="70" y="60"/>
                  <a:pt x="60" y="67"/>
                </a:cubicBezTo>
                <a:close/>
                <a:moveTo>
                  <a:pt x="69" y="43"/>
                </a:moveTo>
                <a:cubicBezTo>
                  <a:pt x="76" y="43"/>
                  <a:pt x="83" y="43"/>
                  <a:pt x="90" y="43"/>
                </a:cubicBezTo>
                <a:cubicBezTo>
                  <a:pt x="90" y="42"/>
                  <a:pt x="90" y="41"/>
                  <a:pt x="91" y="40"/>
                </a:cubicBezTo>
                <a:cubicBezTo>
                  <a:pt x="83" y="37"/>
                  <a:pt x="76" y="34"/>
                  <a:pt x="69" y="30"/>
                </a:cubicBezTo>
                <a:cubicBezTo>
                  <a:pt x="68" y="31"/>
                  <a:pt x="67" y="32"/>
                  <a:pt x="67" y="33"/>
                </a:cubicBezTo>
                <a:cubicBezTo>
                  <a:pt x="67" y="36"/>
                  <a:pt x="68" y="39"/>
                  <a:pt x="69" y="4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65">
            <a:extLst>
              <a:ext uri="{FF2B5EF4-FFF2-40B4-BE49-F238E27FC236}">
                <a16:creationId xmlns:a16="http://schemas.microsoft.com/office/drawing/2014/main" id="{96E4255E-A1F1-4212-BA61-DE4BBDF56F66}"/>
              </a:ext>
            </a:extLst>
          </p:cNvPr>
          <p:cNvSpPr>
            <a:spLocks noEditPoints="1"/>
          </p:cNvSpPr>
          <p:nvPr/>
        </p:nvSpPr>
        <p:spPr bwMode="auto">
          <a:xfrm>
            <a:off x="8174038" y="3970338"/>
            <a:ext cx="442913" cy="587375"/>
          </a:xfrm>
          <a:custGeom>
            <a:avLst/>
            <a:gdLst>
              <a:gd name="T0" fmla="*/ 57 w 260"/>
              <a:gd name="T1" fmla="*/ 21 h 343"/>
              <a:gd name="T2" fmla="*/ 105 w 260"/>
              <a:gd name="T3" fmla="*/ 1 h 343"/>
              <a:gd name="T4" fmla="*/ 170 w 260"/>
              <a:gd name="T5" fmla="*/ 5 h 343"/>
              <a:gd name="T6" fmla="*/ 216 w 260"/>
              <a:gd name="T7" fmla="*/ 154 h 343"/>
              <a:gd name="T8" fmla="*/ 198 w 260"/>
              <a:gd name="T9" fmla="*/ 196 h 343"/>
              <a:gd name="T10" fmla="*/ 194 w 260"/>
              <a:gd name="T11" fmla="*/ 279 h 343"/>
              <a:gd name="T12" fmla="*/ 188 w 260"/>
              <a:gd name="T13" fmla="*/ 290 h 343"/>
              <a:gd name="T14" fmla="*/ 116 w 260"/>
              <a:gd name="T15" fmla="*/ 336 h 343"/>
              <a:gd name="T16" fmla="*/ 83 w 260"/>
              <a:gd name="T17" fmla="*/ 335 h 343"/>
              <a:gd name="T18" fmla="*/ 75 w 260"/>
              <a:gd name="T19" fmla="*/ 303 h 343"/>
              <a:gd name="T20" fmla="*/ 79 w 260"/>
              <a:gd name="T21" fmla="*/ 291 h 343"/>
              <a:gd name="T22" fmla="*/ 114 w 260"/>
              <a:gd name="T23" fmla="*/ 246 h 343"/>
              <a:gd name="T24" fmla="*/ 146 w 260"/>
              <a:gd name="T25" fmla="*/ 216 h 343"/>
              <a:gd name="T26" fmla="*/ 147 w 260"/>
              <a:gd name="T27" fmla="*/ 206 h 343"/>
              <a:gd name="T28" fmla="*/ 138 w 260"/>
              <a:gd name="T29" fmla="*/ 211 h 343"/>
              <a:gd name="T30" fmla="*/ 67 w 260"/>
              <a:gd name="T31" fmla="*/ 251 h 343"/>
              <a:gd name="T32" fmla="*/ 46 w 260"/>
              <a:gd name="T33" fmla="*/ 236 h 343"/>
              <a:gd name="T34" fmla="*/ 33 w 260"/>
              <a:gd name="T35" fmla="*/ 210 h 343"/>
              <a:gd name="T36" fmla="*/ 34 w 260"/>
              <a:gd name="T37" fmla="*/ 198 h 343"/>
              <a:gd name="T38" fmla="*/ 40 w 260"/>
              <a:gd name="T39" fmla="*/ 181 h 343"/>
              <a:gd name="T40" fmla="*/ 21 w 260"/>
              <a:gd name="T41" fmla="*/ 181 h 343"/>
              <a:gd name="T42" fmla="*/ 8 w 260"/>
              <a:gd name="T43" fmla="*/ 158 h 343"/>
              <a:gd name="T44" fmla="*/ 27 w 260"/>
              <a:gd name="T45" fmla="*/ 128 h 343"/>
              <a:gd name="T46" fmla="*/ 30 w 260"/>
              <a:gd name="T47" fmla="*/ 110 h 343"/>
              <a:gd name="T48" fmla="*/ 26 w 260"/>
              <a:gd name="T49" fmla="*/ 79 h 343"/>
              <a:gd name="T50" fmla="*/ 65 w 260"/>
              <a:gd name="T51" fmla="*/ 67 h 343"/>
              <a:gd name="T52" fmla="*/ 57 w 260"/>
              <a:gd name="T53" fmla="*/ 21 h 343"/>
              <a:gd name="T54" fmla="*/ 163 w 260"/>
              <a:gd name="T55" fmla="*/ 97 h 343"/>
              <a:gd name="T56" fmla="*/ 189 w 260"/>
              <a:gd name="T57" fmla="*/ 114 h 343"/>
              <a:gd name="T58" fmla="*/ 199 w 260"/>
              <a:gd name="T59" fmla="*/ 112 h 343"/>
              <a:gd name="T60" fmla="*/ 183 w 260"/>
              <a:gd name="T61" fmla="*/ 50 h 343"/>
              <a:gd name="T62" fmla="*/ 171 w 260"/>
              <a:gd name="T63" fmla="*/ 46 h 343"/>
              <a:gd name="T64" fmla="*/ 162 w 260"/>
              <a:gd name="T65" fmla="*/ 52 h 343"/>
              <a:gd name="T66" fmla="*/ 150 w 260"/>
              <a:gd name="T67" fmla="*/ 41 h 343"/>
              <a:gd name="T68" fmla="*/ 123 w 260"/>
              <a:gd name="T69" fmla="*/ 47 h 343"/>
              <a:gd name="T70" fmla="*/ 84 w 260"/>
              <a:gd name="T71" fmla="*/ 32 h 343"/>
              <a:gd name="T72" fmla="*/ 75 w 260"/>
              <a:gd name="T73" fmla="*/ 38 h 343"/>
              <a:gd name="T74" fmla="*/ 107 w 260"/>
              <a:gd name="T75" fmla="*/ 87 h 343"/>
              <a:gd name="T76" fmla="*/ 147 w 260"/>
              <a:gd name="T77" fmla="*/ 101 h 343"/>
              <a:gd name="T78" fmla="*/ 163 w 260"/>
              <a:gd name="T79" fmla="*/ 97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0" h="343">
                <a:moveTo>
                  <a:pt x="57" y="21"/>
                </a:moveTo>
                <a:cubicBezTo>
                  <a:pt x="71" y="8"/>
                  <a:pt x="87" y="1"/>
                  <a:pt x="105" y="1"/>
                </a:cubicBezTo>
                <a:cubicBezTo>
                  <a:pt x="127" y="1"/>
                  <a:pt x="149" y="0"/>
                  <a:pt x="170" y="5"/>
                </a:cubicBezTo>
                <a:cubicBezTo>
                  <a:pt x="235" y="22"/>
                  <a:pt x="260" y="103"/>
                  <a:pt x="216" y="154"/>
                </a:cubicBezTo>
                <a:cubicBezTo>
                  <a:pt x="205" y="167"/>
                  <a:pt x="198" y="179"/>
                  <a:pt x="198" y="196"/>
                </a:cubicBezTo>
                <a:cubicBezTo>
                  <a:pt x="199" y="224"/>
                  <a:pt x="196" y="252"/>
                  <a:pt x="194" y="279"/>
                </a:cubicBezTo>
                <a:cubicBezTo>
                  <a:pt x="194" y="283"/>
                  <a:pt x="191" y="288"/>
                  <a:pt x="188" y="290"/>
                </a:cubicBezTo>
                <a:cubicBezTo>
                  <a:pt x="164" y="306"/>
                  <a:pt x="140" y="321"/>
                  <a:pt x="116" y="336"/>
                </a:cubicBezTo>
                <a:cubicBezTo>
                  <a:pt x="104" y="343"/>
                  <a:pt x="92" y="343"/>
                  <a:pt x="83" y="335"/>
                </a:cubicBezTo>
                <a:cubicBezTo>
                  <a:pt x="73" y="328"/>
                  <a:pt x="70" y="317"/>
                  <a:pt x="75" y="303"/>
                </a:cubicBezTo>
                <a:cubicBezTo>
                  <a:pt x="76" y="299"/>
                  <a:pt x="78" y="295"/>
                  <a:pt x="79" y="291"/>
                </a:cubicBezTo>
                <a:cubicBezTo>
                  <a:pt x="85" y="272"/>
                  <a:pt x="93" y="256"/>
                  <a:pt x="114" y="246"/>
                </a:cubicBezTo>
                <a:cubicBezTo>
                  <a:pt x="126" y="241"/>
                  <a:pt x="136" y="227"/>
                  <a:pt x="146" y="216"/>
                </a:cubicBezTo>
                <a:cubicBezTo>
                  <a:pt x="148" y="214"/>
                  <a:pt x="147" y="209"/>
                  <a:pt x="147" y="206"/>
                </a:cubicBezTo>
                <a:cubicBezTo>
                  <a:pt x="144" y="207"/>
                  <a:pt x="140" y="208"/>
                  <a:pt x="138" y="211"/>
                </a:cubicBezTo>
                <a:cubicBezTo>
                  <a:pt x="120" y="235"/>
                  <a:pt x="99" y="251"/>
                  <a:pt x="67" y="251"/>
                </a:cubicBezTo>
                <a:cubicBezTo>
                  <a:pt x="55" y="251"/>
                  <a:pt x="50" y="248"/>
                  <a:pt x="46" y="236"/>
                </a:cubicBezTo>
                <a:cubicBezTo>
                  <a:pt x="42" y="227"/>
                  <a:pt x="37" y="219"/>
                  <a:pt x="33" y="210"/>
                </a:cubicBezTo>
                <a:cubicBezTo>
                  <a:pt x="32" y="206"/>
                  <a:pt x="33" y="202"/>
                  <a:pt x="34" y="198"/>
                </a:cubicBezTo>
                <a:cubicBezTo>
                  <a:pt x="35" y="193"/>
                  <a:pt x="37" y="188"/>
                  <a:pt x="40" y="181"/>
                </a:cubicBezTo>
                <a:cubicBezTo>
                  <a:pt x="32" y="181"/>
                  <a:pt x="26" y="181"/>
                  <a:pt x="21" y="181"/>
                </a:cubicBezTo>
                <a:cubicBezTo>
                  <a:pt x="6" y="180"/>
                  <a:pt x="0" y="170"/>
                  <a:pt x="8" y="158"/>
                </a:cubicBezTo>
                <a:cubicBezTo>
                  <a:pt x="14" y="148"/>
                  <a:pt x="20" y="138"/>
                  <a:pt x="27" y="128"/>
                </a:cubicBezTo>
                <a:cubicBezTo>
                  <a:pt x="31" y="122"/>
                  <a:pt x="32" y="117"/>
                  <a:pt x="30" y="110"/>
                </a:cubicBezTo>
                <a:cubicBezTo>
                  <a:pt x="28" y="100"/>
                  <a:pt x="27" y="90"/>
                  <a:pt x="26" y="79"/>
                </a:cubicBezTo>
                <a:cubicBezTo>
                  <a:pt x="42" y="81"/>
                  <a:pt x="58" y="81"/>
                  <a:pt x="65" y="67"/>
                </a:cubicBezTo>
                <a:cubicBezTo>
                  <a:pt x="73" y="51"/>
                  <a:pt x="67" y="35"/>
                  <a:pt x="57" y="21"/>
                </a:cubicBezTo>
                <a:close/>
                <a:moveTo>
                  <a:pt x="163" y="97"/>
                </a:moveTo>
                <a:cubicBezTo>
                  <a:pt x="172" y="103"/>
                  <a:pt x="180" y="109"/>
                  <a:pt x="189" y="114"/>
                </a:cubicBezTo>
                <a:cubicBezTo>
                  <a:pt x="192" y="117"/>
                  <a:pt x="196" y="117"/>
                  <a:pt x="199" y="112"/>
                </a:cubicBezTo>
                <a:cubicBezTo>
                  <a:pt x="213" y="88"/>
                  <a:pt x="207" y="64"/>
                  <a:pt x="183" y="50"/>
                </a:cubicBezTo>
                <a:cubicBezTo>
                  <a:pt x="179" y="48"/>
                  <a:pt x="175" y="46"/>
                  <a:pt x="171" y="46"/>
                </a:cubicBezTo>
                <a:cubicBezTo>
                  <a:pt x="168" y="46"/>
                  <a:pt x="165" y="50"/>
                  <a:pt x="162" y="52"/>
                </a:cubicBezTo>
                <a:cubicBezTo>
                  <a:pt x="159" y="49"/>
                  <a:pt x="154" y="45"/>
                  <a:pt x="150" y="41"/>
                </a:cubicBezTo>
                <a:cubicBezTo>
                  <a:pt x="134" y="31"/>
                  <a:pt x="132" y="31"/>
                  <a:pt x="123" y="47"/>
                </a:cubicBezTo>
                <a:cubicBezTo>
                  <a:pt x="110" y="36"/>
                  <a:pt x="98" y="31"/>
                  <a:pt x="84" y="32"/>
                </a:cubicBezTo>
                <a:cubicBezTo>
                  <a:pt x="81" y="32"/>
                  <a:pt x="76" y="36"/>
                  <a:pt x="75" y="38"/>
                </a:cubicBezTo>
                <a:cubicBezTo>
                  <a:pt x="70" y="60"/>
                  <a:pt x="85" y="84"/>
                  <a:pt x="107" y="87"/>
                </a:cubicBezTo>
                <a:cubicBezTo>
                  <a:pt x="122" y="89"/>
                  <a:pt x="135" y="91"/>
                  <a:pt x="147" y="101"/>
                </a:cubicBezTo>
                <a:cubicBezTo>
                  <a:pt x="153" y="106"/>
                  <a:pt x="160" y="106"/>
                  <a:pt x="163" y="9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66">
            <a:extLst>
              <a:ext uri="{FF2B5EF4-FFF2-40B4-BE49-F238E27FC236}">
                <a16:creationId xmlns:a16="http://schemas.microsoft.com/office/drawing/2014/main" id="{3B06ACB8-A3AB-4662-8DDD-E9302F86D521}"/>
              </a:ext>
            </a:extLst>
          </p:cNvPr>
          <p:cNvSpPr>
            <a:spLocks/>
          </p:cNvSpPr>
          <p:nvPr/>
        </p:nvSpPr>
        <p:spPr bwMode="auto">
          <a:xfrm>
            <a:off x="8120063" y="4471988"/>
            <a:ext cx="500063" cy="231775"/>
          </a:xfrm>
          <a:custGeom>
            <a:avLst/>
            <a:gdLst>
              <a:gd name="T0" fmla="*/ 0 w 293"/>
              <a:gd name="T1" fmla="*/ 109 h 136"/>
              <a:gd name="T2" fmla="*/ 98 w 293"/>
              <a:gd name="T3" fmla="*/ 1 h 136"/>
              <a:gd name="T4" fmla="*/ 96 w 293"/>
              <a:gd name="T5" fmla="*/ 9 h 136"/>
              <a:gd name="T6" fmla="*/ 108 w 293"/>
              <a:gd name="T7" fmla="*/ 50 h 136"/>
              <a:gd name="T8" fmla="*/ 150 w 293"/>
              <a:gd name="T9" fmla="*/ 52 h 136"/>
              <a:gd name="T10" fmla="*/ 224 w 293"/>
              <a:gd name="T11" fmla="*/ 5 h 136"/>
              <a:gd name="T12" fmla="*/ 241 w 293"/>
              <a:gd name="T13" fmla="*/ 2 h 136"/>
              <a:gd name="T14" fmla="*/ 281 w 293"/>
              <a:gd name="T15" fmla="*/ 11 h 136"/>
              <a:gd name="T16" fmla="*/ 293 w 293"/>
              <a:gd name="T17" fmla="*/ 26 h 136"/>
              <a:gd name="T18" fmla="*/ 292 w 293"/>
              <a:gd name="T19" fmla="*/ 82 h 136"/>
              <a:gd name="T20" fmla="*/ 286 w 293"/>
              <a:gd name="T21" fmla="*/ 94 h 136"/>
              <a:gd name="T22" fmla="*/ 230 w 293"/>
              <a:gd name="T23" fmla="*/ 129 h 136"/>
              <a:gd name="T24" fmla="*/ 204 w 293"/>
              <a:gd name="T25" fmla="*/ 135 h 136"/>
              <a:gd name="T26" fmla="*/ 7 w 293"/>
              <a:gd name="T27" fmla="*/ 110 h 136"/>
              <a:gd name="T28" fmla="*/ 0 w 293"/>
              <a:gd name="T29" fmla="*/ 109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136">
                <a:moveTo>
                  <a:pt x="0" y="109"/>
                </a:moveTo>
                <a:cubicBezTo>
                  <a:pt x="7" y="55"/>
                  <a:pt x="36" y="23"/>
                  <a:pt x="98" y="1"/>
                </a:cubicBezTo>
                <a:cubicBezTo>
                  <a:pt x="97" y="4"/>
                  <a:pt x="97" y="6"/>
                  <a:pt x="96" y="9"/>
                </a:cubicBezTo>
                <a:cubicBezTo>
                  <a:pt x="91" y="24"/>
                  <a:pt x="96" y="40"/>
                  <a:pt x="108" y="50"/>
                </a:cubicBezTo>
                <a:cubicBezTo>
                  <a:pt x="120" y="59"/>
                  <a:pt x="137" y="61"/>
                  <a:pt x="150" y="52"/>
                </a:cubicBezTo>
                <a:cubicBezTo>
                  <a:pt x="175" y="37"/>
                  <a:pt x="200" y="21"/>
                  <a:pt x="224" y="5"/>
                </a:cubicBezTo>
                <a:cubicBezTo>
                  <a:pt x="230" y="1"/>
                  <a:pt x="235" y="0"/>
                  <a:pt x="241" y="2"/>
                </a:cubicBezTo>
                <a:cubicBezTo>
                  <a:pt x="254" y="6"/>
                  <a:pt x="268" y="9"/>
                  <a:pt x="281" y="11"/>
                </a:cubicBezTo>
                <a:cubicBezTo>
                  <a:pt x="289" y="13"/>
                  <a:pt x="293" y="17"/>
                  <a:pt x="293" y="26"/>
                </a:cubicBezTo>
                <a:cubicBezTo>
                  <a:pt x="292" y="45"/>
                  <a:pt x="293" y="64"/>
                  <a:pt x="292" y="82"/>
                </a:cubicBezTo>
                <a:cubicBezTo>
                  <a:pt x="292" y="86"/>
                  <a:pt x="289" y="92"/>
                  <a:pt x="286" y="94"/>
                </a:cubicBezTo>
                <a:cubicBezTo>
                  <a:pt x="268" y="106"/>
                  <a:pt x="249" y="118"/>
                  <a:pt x="230" y="129"/>
                </a:cubicBezTo>
                <a:cubicBezTo>
                  <a:pt x="223" y="133"/>
                  <a:pt x="212" y="136"/>
                  <a:pt x="204" y="135"/>
                </a:cubicBezTo>
                <a:cubicBezTo>
                  <a:pt x="138" y="127"/>
                  <a:pt x="73" y="118"/>
                  <a:pt x="7" y="110"/>
                </a:cubicBezTo>
                <a:cubicBezTo>
                  <a:pt x="5" y="110"/>
                  <a:pt x="3" y="109"/>
                  <a:pt x="0" y="10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67">
            <a:extLst>
              <a:ext uri="{FF2B5EF4-FFF2-40B4-BE49-F238E27FC236}">
                <a16:creationId xmlns:a16="http://schemas.microsoft.com/office/drawing/2014/main" id="{1B9C750D-A73C-4207-9AB4-BF735411DD5A}"/>
              </a:ext>
            </a:extLst>
          </p:cNvPr>
          <p:cNvSpPr>
            <a:spLocks/>
          </p:cNvSpPr>
          <p:nvPr/>
        </p:nvSpPr>
        <p:spPr bwMode="auto">
          <a:xfrm>
            <a:off x="8539163" y="4168775"/>
            <a:ext cx="385763" cy="169863"/>
          </a:xfrm>
          <a:custGeom>
            <a:avLst/>
            <a:gdLst>
              <a:gd name="T0" fmla="*/ 0 w 226"/>
              <a:gd name="T1" fmla="*/ 57 h 99"/>
              <a:gd name="T2" fmla="*/ 15 w 226"/>
              <a:gd name="T3" fmla="*/ 37 h 99"/>
              <a:gd name="T4" fmla="*/ 29 w 226"/>
              <a:gd name="T5" fmla="*/ 9 h 99"/>
              <a:gd name="T6" fmla="*/ 40 w 226"/>
              <a:gd name="T7" fmla="*/ 0 h 99"/>
              <a:gd name="T8" fmla="*/ 200 w 226"/>
              <a:gd name="T9" fmla="*/ 1 h 99"/>
              <a:gd name="T10" fmla="*/ 226 w 226"/>
              <a:gd name="T11" fmla="*/ 26 h 99"/>
              <a:gd name="T12" fmla="*/ 226 w 226"/>
              <a:gd name="T13" fmla="*/ 72 h 99"/>
              <a:gd name="T14" fmla="*/ 199 w 226"/>
              <a:gd name="T15" fmla="*/ 99 h 99"/>
              <a:gd name="T16" fmla="*/ 173 w 226"/>
              <a:gd name="T17" fmla="*/ 71 h 99"/>
              <a:gd name="T18" fmla="*/ 173 w 226"/>
              <a:gd name="T19" fmla="*/ 48 h 99"/>
              <a:gd name="T20" fmla="*/ 173 w 226"/>
              <a:gd name="T21" fmla="*/ 43 h 99"/>
              <a:gd name="T22" fmla="*/ 169 w 226"/>
              <a:gd name="T23" fmla="*/ 35 h 99"/>
              <a:gd name="T24" fmla="*/ 164 w 226"/>
              <a:gd name="T25" fmla="*/ 43 h 99"/>
              <a:gd name="T26" fmla="*/ 164 w 226"/>
              <a:gd name="T27" fmla="*/ 57 h 99"/>
              <a:gd name="T28" fmla="*/ 0 w 226"/>
              <a:gd name="T29" fmla="*/ 5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99">
                <a:moveTo>
                  <a:pt x="0" y="57"/>
                </a:moveTo>
                <a:cubicBezTo>
                  <a:pt x="5" y="50"/>
                  <a:pt x="11" y="44"/>
                  <a:pt x="15" y="37"/>
                </a:cubicBezTo>
                <a:cubicBezTo>
                  <a:pt x="20" y="28"/>
                  <a:pt x="25" y="19"/>
                  <a:pt x="29" y="9"/>
                </a:cubicBezTo>
                <a:cubicBezTo>
                  <a:pt x="31" y="2"/>
                  <a:pt x="34" y="0"/>
                  <a:pt x="40" y="0"/>
                </a:cubicBezTo>
                <a:cubicBezTo>
                  <a:pt x="94" y="1"/>
                  <a:pt x="147" y="1"/>
                  <a:pt x="200" y="1"/>
                </a:cubicBezTo>
                <a:cubicBezTo>
                  <a:pt x="218" y="1"/>
                  <a:pt x="226" y="9"/>
                  <a:pt x="226" y="26"/>
                </a:cubicBezTo>
                <a:cubicBezTo>
                  <a:pt x="226" y="42"/>
                  <a:pt x="226" y="57"/>
                  <a:pt x="226" y="72"/>
                </a:cubicBezTo>
                <a:cubicBezTo>
                  <a:pt x="225" y="88"/>
                  <a:pt x="213" y="99"/>
                  <a:pt x="199" y="99"/>
                </a:cubicBezTo>
                <a:cubicBezTo>
                  <a:pt x="184" y="98"/>
                  <a:pt x="174" y="87"/>
                  <a:pt x="173" y="71"/>
                </a:cubicBezTo>
                <a:cubicBezTo>
                  <a:pt x="173" y="63"/>
                  <a:pt x="173" y="55"/>
                  <a:pt x="173" y="48"/>
                </a:cubicBezTo>
                <a:cubicBezTo>
                  <a:pt x="173" y="46"/>
                  <a:pt x="174" y="44"/>
                  <a:pt x="173" y="43"/>
                </a:cubicBezTo>
                <a:cubicBezTo>
                  <a:pt x="172" y="40"/>
                  <a:pt x="170" y="38"/>
                  <a:pt x="169" y="35"/>
                </a:cubicBezTo>
                <a:cubicBezTo>
                  <a:pt x="167" y="38"/>
                  <a:pt x="165" y="40"/>
                  <a:pt x="164" y="43"/>
                </a:cubicBezTo>
                <a:cubicBezTo>
                  <a:pt x="163" y="47"/>
                  <a:pt x="164" y="52"/>
                  <a:pt x="164" y="57"/>
                </a:cubicBezTo>
                <a:cubicBezTo>
                  <a:pt x="109" y="57"/>
                  <a:pt x="55" y="57"/>
                  <a:pt x="0" y="5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68">
            <a:extLst>
              <a:ext uri="{FF2B5EF4-FFF2-40B4-BE49-F238E27FC236}">
                <a16:creationId xmlns:a16="http://schemas.microsoft.com/office/drawing/2014/main" id="{EA455F30-1129-4269-8A29-73436FFFEB59}"/>
              </a:ext>
            </a:extLst>
          </p:cNvPr>
          <p:cNvSpPr>
            <a:spLocks/>
          </p:cNvSpPr>
          <p:nvPr/>
        </p:nvSpPr>
        <p:spPr bwMode="auto">
          <a:xfrm>
            <a:off x="8188325" y="4770438"/>
            <a:ext cx="423863" cy="57150"/>
          </a:xfrm>
          <a:custGeom>
            <a:avLst/>
            <a:gdLst>
              <a:gd name="T0" fmla="*/ 125 w 248"/>
              <a:gd name="T1" fmla="*/ 33 h 33"/>
              <a:gd name="T2" fmla="*/ 20 w 248"/>
              <a:gd name="T3" fmla="*/ 33 h 33"/>
              <a:gd name="T4" fmla="*/ 0 w 248"/>
              <a:gd name="T5" fmla="*/ 17 h 33"/>
              <a:gd name="T6" fmla="*/ 20 w 248"/>
              <a:gd name="T7" fmla="*/ 0 h 33"/>
              <a:gd name="T8" fmla="*/ 229 w 248"/>
              <a:gd name="T9" fmla="*/ 0 h 33"/>
              <a:gd name="T10" fmla="*/ 247 w 248"/>
              <a:gd name="T11" fmla="*/ 10 h 33"/>
              <a:gd name="T12" fmla="*/ 244 w 248"/>
              <a:gd name="T13" fmla="*/ 26 h 33"/>
              <a:gd name="T14" fmla="*/ 229 w 248"/>
              <a:gd name="T15" fmla="*/ 32 h 33"/>
              <a:gd name="T16" fmla="*/ 125 w 248"/>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33">
                <a:moveTo>
                  <a:pt x="125" y="33"/>
                </a:moveTo>
                <a:cubicBezTo>
                  <a:pt x="90" y="33"/>
                  <a:pt x="55" y="33"/>
                  <a:pt x="20" y="33"/>
                </a:cubicBezTo>
                <a:cubicBezTo>
                  <a:pt x="8" y="33"/>
                  <a:pt x="0" y="27"/>
                  <a:pt x="0" y="17"/>
                </a:cubicBezTo>
                <a:cubicBezTo>
                  <a:pt x="0" y="7"/>
                  <a:pt x="8" y="0"/>
                  <a:pt x="20" y="0"/>
                </a:cubicBezTo>
                <a:cubicBezTo>
                  <a:pt x="90" y="0"/>
                  <a:pt x="159" y="0"/>
                  <a:pt x="229" y="0"/>
                </a:cubicBezTo>
                <a:cubicBezTo>
                  <a:pt x="237" y="0"/>
                  <a:pt x="244" y="2"/>
                  <a:pt x="247" y="10"/>
                </a:cubicBezTo>
                <a:cubicBezTo>
                  <a:pt x="248" y="15"/>
                  <a:pt x="247" y="22"/>
                  <a:pt x="244" y="26"/>
                </a:cubicBezTo>
                <a:cubicBezTo>
                  <a:pt x="242" y="30"/>
                  <a:pt x="235" y="32"/>
                  <a:pt x="229" y="32"/>
                </a:cubicBezTo>
                <a:cubicBezTo>
                  <a:pt x="194" y="33"/>
                  <a:pt x="160" y="33"/>
                  <a:pt x="125" y="33"/>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69">
            <a:extLst>
              <a:ext uri="{FF2B5EF4-FFF2-40B4-BE49-F238E27FC236}">
                <a16:creationId xmlns:a16="http://schemas.microsoft.com/office/drawing/2014/main" id="{DEF3BC20-F580-4589-A486-A7D57AC11B94}"/>
              </a:ext>
            </a:extLst>
          </p:cNvPr>
          <p:cNvSpPr>
            <a:spLocks/>
          </p:cNvSpPr>
          <p:nvPr/>
        </p:nvSpPr>
        <p:spPr bwMode="auto">
          <a:xfrm>
            <a:off x="8636000" y="4281488"/>
            <a:ext cx="52388" cy="423863"/>
          </a:xfrm>
          <a:custGeom>
            <a:avLst/>
            <a:gdLst>
              <a:gd name="T0" fmla="*/ 31 w 31"/>
              <a:gd name="T1" fmla="*/ 248 h 248"/>
              <a:gd name="T2" fmla="*/ 1 w 31"/>
              <a:gd name="T3" fmla="*/ 248 h 248"/>
              <a:gd name="T4" fmla="*/ 0 w 31"/>
              <a:gd name="T5" fmla="*/ 240 h 248"/>
              <a:gd name="T6" fmla="*/ 0 w 31"/>
              <a:gd name="T7" fmla="*/ 11 h 248"/>
              <a:gd name="T8" fmla="*/ 10 w 31"/>
              <a:gd name="T9" fmla="*/ 1 h 248"/>
              <a:gd name="T10" fmla="*/ 31 w 31"/>
              <a:gd name="T11" fmla="*/ 1 h 248"/>
              <a:gd name="T12" fmla="*/ 31 w 31"/>
              <a:gd name="T13" fmla="*/ 248 h 248"/>
            </a:gdLst>
            <a:ahLst/>
            <a:cxnLst>
              <a:cxn ang="0">
                <a:pos x="T0" y="T1"/>
              </a:cxn>
              <a:cxn ang="0">
                <a:pos x="T2" y="T3"/>
              </a:cxn>
              <a:cxn ang="0">
                <a:pos x="T4" y="T5"/>
              </a:cxn>
              <a:cxn ang="0">
                <a:pos x="T6" y="T7"/>
              </a:cxn>
              <a:cxn ang="0">
                <a:pos x="T8" y="T9"/>
              </a:cxn>
              <a:cxn ang="0">
                <a:pos x="T10" y="T11"/>
              </a:cxn>
              <a:cxn ang="0">
                <a:pos x="T12" y="T13"/>
              </a:cxn>
            </a:cxnLst>
            <a:rect l="0" t="0" r="r" b="b"/>
            <a:pathLst>
              <a:path w="31" h="248">
                <a:moveTo>
                  <a:pt x="31" y="248"/>
                </a:moveTo>
                <a:cubicBezTo>
                  <a:pt x="20" y="248"/>
                  <a:pt x="11" y="248"/>
                  <a:pt x="1" y="248"/>
                </a:cubicBezTo>
                <a:cubicBezTo>
                  <a:pt x="1" y="245"/>
                  <a:pt x="0" y="242"/>
                  <a:pt x="0" y="240"/>
                </a:cubicBezTo>
                <a:cubicBezTo>
                  <a:pt x="0" y="163"/>
                  <a:pt x="0" y="87"/>
                  <a:pt x="0" y="11"/>
                </a:cubicBezTo>
                <a:cubicBezTo>
                  <a:pt x="0" y="3"/>
                  <a:pt x="2" y="0"/>
                  <a:pt x="10" y="1"/>
                </a:cubicBezTo>
                <a:cubicBezTo>
                  <a:pt x="17" y="1"/>
                  <a:pt x="24" y="1"/>
                  <a:pt x="31" y="1"/>
                </a:cubicBezTo>
                <a:cubicBezTo>
                  <a:pt x="31" y="84"/>
                  <a:pt x="31" y="166"/>
                  <a:pt x="31" y="24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70">
            <a:extLst>
              <a:ext uri="{FF2B5EF4-FFF2-40B4-BE49-F238E27FC236}">
                <a16:creationId xmlns:a16="http://schemas.microsoft.com/office/drawing/2014/main" id="{496A0459-76C6-44C4-83B6-6E378721AE1B}"/>
              </a:ext>
            </a:extLst>
          </p:cNvPr>
          <p:cNvSpPr>
            <a:spLocks/>
          </p:cNvSpPr>
          <p:nvPr/>
        </p:nvSpPr>
        <p:spPr bwMode="auto">
          <a:xfrm>
            <a:off x="8769350" y="4284663"/>
            <a:ext cx="47625" cy="420688"/>
          </a:xfrm>
          <a:custGeom>
            <a:avLst/>
            <a:gdLst>
              <a:gd name="T0" fmla="*/ 28 w 28"/>
              <a:gd name="T1" fmla="*/ 246 h 246"/>
              <a:gd name="T2" fmla="*/ 0 w 28"/>
              <a:gd name="T3" fmla="*/ 246 h 246"/>
              <a:gd name="T4" fmla="*/ 0 w 28"/>
              <a:gd name="T5" fmla="*/ 0 h 246"/>
              <a:gd name="T6" fmla="*/ 28 w 28"/>
              <a:gd name="T7" fmla="*/ 0 h 246"/>
              <a:gd name="T8" fmla="*/ 28 w 28"/>
              <a:gd name="T9" fmla="*/ 246 h 246"/>
            </a:gdLst>
            <a:ahLst/>
            <a:cxnLst>
              <a:cxn ang="0">
                <a:pos x="T0" y="T1"/>
              </a:cxn>
              <a:cxn ang="0">
                <a:pos x="T2" y="T3"/>
              </a:cxn>
              <a:cxn ang="0">
                <a:pos x="T4" y="T5"/>
              </a:cxn>
              <a:cxn ang="0">
                <a:pos x="T6" y="T7"/>
              </a:cxn>
              <a:cxn ang="0">
                <a:pos x="T8" y="T9"/>
              </a:cxn>
            </a:cxnLst>
            <a:rect l="0" t="0" r="r" b="b"/>
            <a:pathLst>
              <a:path w="28" h="246">
                <a:moveTo>
                  <a:pt x="28" y="246"/>
                </a:moveTo>
                <a:cubicBezTo>
                  <a:pt x="19" y="246"/>
                  <a:pt x="10" y="246"/>
                  <a:pt x="0" y="246"/>
                </a:cubicBezTo>
                <a:cubicBezTo>
                  <a:pt x="0" y="164"/>
                  <a:pt x="0" y="82"/>
                  <a:pt x="0" y="0"/>
                </a:cubicBezTo>
                <a:cubicBezTo>
                  <a:pt x="9" y="0"/>
                  <a:pt x="18" y="0"/>
                  <a:pt x="28" y="0"/>
                </a:cubicBezTo>
                <a:cubicBezTo>
                  <a:pt x="28" y="81"/>
                  <a:pt x="28" y="164"/>
                  <a:pt x="28" y="246"/>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71">
            <a:extLst>
              <a:ext uri="{FF2B5EF4-FFF2-40B4-BE49-F238E27FC236}">
                <a16:creationId xmlns:a16="http://schemas.microsoft.com/office/drawing/2014/main" id="{55412250-CA15-4E1A-B87B-F516342F073E}"/>
              </a:ext>
            </a:extLst>
          </p:cNvPr>
          <p:cNvSpPr>
            <a:spLocks/>
          </p:cNvSpPr>
          <p:nvPr/>
        </p:nvSpPr>
        <p:spPr bwMode="auto">
          <a:xfrm>
            <a:off x="8705850" y="4283075"/>
            <a:ext cx="46038" cy="423863"/>
          </a:xfrm>
          <a:custGeom>
            <a:avLst/>
            <a:gdLst>
              <a:gd name="T0" fmla="*/ 0 w 27"/>
              <a:gd name="T1" fmla="*/ 248 h 248"/>
              <a:gd name="T2" fmla="*/ 0 w 27"/>
              <a:gd name="T3" fmla="*/ 0 h 248"/>
              <a:gd name="T4" fmla="*/ 21 w 27"/>
              <a:gd name="T5" fmla="*/ 0 h 248"/>
              <a:gd name="T6" fmla="*/ 26 w 27"/>
              <a:gd name="T7" fmla="*/ 5 h 248"/>
              <a:gd name="T8" fmla="*/ 26 w 27"/>
              <a:gd name="T9" fmla="*/ 12 h 248"/>
              <a:gd name="T10" fmla="*/ 26 w 27"/>
              <a:gd name="T11" fmla="*/ 236 h 248"/>
              <a:gd name="T12" fmla="*/ 14 w 27"/>
              <a:gd name="T13" fmla="*/ 248 h 248"/>
              <a:gd name="T14" fmla="*/ 0 w 27"/>
              <a:gd name="T15" fmla="*/ 248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8">
                <a:moveTo>
                  <a:pt x="0" y="248"/>
                </a:moveTo>
                <a:cubicBezTo>
                  <a:pt x="0" y="165"/>
                  <a:pt x="0" y="83"/>
                  <a:pt x="0" y="0"/>
                </a:cubicBezTo>
                <a:cubicBezTo>
                  <a:pt x="8" y="0"/>
                  <a:pt x="14" y="0"/>
                  <a:pt x="21" y="0"/>
                </a:cubicBezTo>
                <a:cubicBezTo>
                  <a:pt x="23" y="0"/>
                  <a:pt x="25" y="3"/>
                  <a:pt x="26" y="5"/>
                </a:cubicBezTo>
                <a:cubicBezTo>
                  <a:pt x="27" y="7"/>
                  <a:pt x="26" y="10"/>
                  <a:pt x="26" y="12"/>
                </a:cubicBezTo>
                <a:cubicBezTo>
                  <a:pt x="26" y="87"/>
                  <a:pt x="26" y="161"/>
                  <a:pt x="26" y="236"/>
                </a:cubicBezTo>
                <a:cubicBezTo>
                  <a:pt x="26" y="248"/>
                  <a:pt x="26" y="248"/>
                  <a:pt x="14" y="248"/>
                </a:cubicBezTo>
                <a:cubicBezTo>
                  <a:pt x="10" y="248"/>
                  <a:pt x="6" y="248"/>
                  <a:pt x="0" y="248"/>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72">
            <a:extLst>
              <a:ext uri="{FF2B5EF4-FFF2-40B4-BE49-F238E27FC236}">
                <a16:creationId xmlns:a16="http://schemas.microsoft.com/office/drawing/2014/main" id="{01BF5F35-0194-4A53-8ED4-CD169BF6A422}"/>
              </a:ext>
            </a:extLst>
          </p:cNvPr>
          <p:cNvSpPr>
            <a:spLocks/>
          </p:cNvSpPr>
          <p:nvPr/>
        </p:nvSpPr>
        <p:spPr bwMode="auto">
          <a:xfrm>
            <a:off x="8224838" y="4676775"/>
            <a:ext cx="346075" cy="77788"/>
          </a:xfrm>
          <a:custGeom>
            <a:avLst/>
            <a:gdLst>
              <a:gd name="T0" fmla="*/ 203 w 203"/>
              <a:gd name="T1" fmla="*/ 0 h 45"/>
              <a:gd name="T2" fmla="*/ 203 w 203"/>
              <a:gd name="T3" fmla="*/ 45 h 45"/>
              <a:gd name="T4" fmla="*/ 0 w 203"/>
              <a:gd name="T5" fmla="*/ 45 h 45"/>
              <a:gd name="T6" fmla="*/ 0 w 203"/>
              <a:gd name="T7" fmla="*/ 7 h 45"/>
              <a:gd name="T8" fmla="*/ 53 w 203"/>
              <a:gd name="T9" fmla="*/ 14 h 45"/>
              <a:gd name="T10" fmla="*/ 144 w 203"/>
              <a:gd name="T11" fmla="*/ 25 h 45"/>
              <a:gd name="T12" fmla="*/ 175 w 203"/>
              <a:gd name="T13" fmla="*/ 17 h 45"/>
              <a:gd name="T14" fmla="*/ 203 w 203"/>
              <a:gd name="T15" fmla="*/ 0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45">
                <a:moveTo>
                  <a:pt x="203" y="0"/>
                </a:moveTo>
                <a:cubicBezTo>
                  <a:pt x="203" y="16"/>
                  <a:pt x="203" y="30"/>
                  <a:pt x="203" y="45"/>
                </a:cubicBezTo>
                <a:cubicBezTo>
                  <a:pt x="135" y="45"/>
                  <a:pt x="68" y="45"/>
                  <a:pt x="0" y="45"/>
                </a:cubicBezTo>
                <a:cubicBezTo>
                  <a:pt x="0" y="32"/>
                  <a:pt x="0" y="20"/>
                  <a:pt x="0" y="7"/>
                </a:cubicBezTo>
                <a:cubicBezTo>
                  <a:pt x="18" y="9"/>
                  <a:pt x="36" y="11"/>
                  <a:pt x="53" y="14"/>
                </a:cubicBezTo>
                <a:cubicBezTo>
                  <a:pt x="84" y="17"/>
                  <a:pt x="114" y="22"/>
                  <a:pt x="144" y="25"/>
                </a:cubicBezTo>
                <a:cubicBezTo>
                  <a:pt x="154" y="25"/>
                  <a:pt x="165" y="21"/>
                  <a:pt x="175" y="17"/>
                </a:cubicBezTo>
                <a:cubicBezTo>
                  <a:pt x="184" y="13"/>
                  <a:pt x="192" y="7"/>
                  <a:pt x="203"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73">
            <a:extLst>
              <a:ext uri="{FF2B5EF4-FFF2-40B4-BE49-F238E27FC236}">
                <a16:creationId xmlns:a16="http://schemas.microsoft.com/office/drawing/2014/main" id="{EC787A42-6401-4FF5-AB77-B1B53718AC08}"/>
              </a:ext>
            </a:extLst>
          </p:cNvPr>
          <p:cNvSpPr>
            <a:spLocks/>
          </p:cNvSpPr>
          <p:nvPr/>
        </p:nvSpPr>
        <p:spPr bwMode="auto">
          <a:xfrm>
            <a:off x="8564563" y="4283075"/>
            <a:ext cx="53975" cy="195263"/>
          </a:xfrm>
          <a:custGeom>
            <a:avLst/>
            <a:gdLst>
              <a:gd name="T0" fmla="*/ 1 w 32"/>
              <a:gd name="T1" fmla="*/ 0 h 114"/>
              <a:gd name="T2" fmla="*/ 32 w 32"/>
              <a:gd name="T3" fmla="*/ 0 h 114"/>
              <a:gd name="T4" fmla="*/ 32 w 32"/>
              <a:gd name="T5" fmla="*/ 114 h 114"/>
              <a:gd name="T6" fmla="*/ 4 w 32"/>
              <a:gd name="T7" fmla="*/ 107 h 114"/>
              <a:gd name="T8" fmla="*/ 1 w 32"/>
              <a:gd name="T9" fmla="*/ 103 h 114"/>
              <a:gd name="T10" fmla="*/ 1 w 32"/>
              <a:gd name="T11" fmla="*/ 0 h 114"/>
            </a:gdLst>
            <a:ahLst/>
            <a:cxnLst>
              <a:cxn ang="0">
                <a:pos x="T0" y="T1"/>
              </a:cxn>
              <a:cxn ang="0">
                <a:pos x="T2" y="T3"/>
              </a:cxn>
              <a:cxn ang="0">
                <a:pos x="T4" y="T5"/>
              </a:cxn>
              <a:cxn ang="0">
                <a:pos x="T6" y="T7"/>
              </a:cxn>
              <a:cxn ang="0">
                <a:pos x="T8" y="T9"/>
              </a:cxn>
              <a:cxn ang="0">
                <a:pos x="T10" y="T11"/>
              </a:cxn>
            </a:cxnLst>
            <a:rect l="0" t="0" r="r" b="b"/>
            <a:pathLst>
              <a:path w="32" h="114">
                <a:moveTo>
                  <a:pt x="1" y="0"/>
                </a:moveTo>
                <a:cubicBezTo>
                  <a:pt x="11" y="0"/>
                  <a:pt x="21" y="0"/>
                  <a:pt x="32" y="0"/>
                </a:cubicBezTo>
                <a:cubicBezTo>
                  <a:pt x="32" y="38"/>
                  <a:pt x="32" y="76"/>
                  <a:pt x="32" y="114"/>
                </a:cubicBezTo>
                <a:cubicBezTo>
                  <a:pt x="22" y="112"/>
                  <a:pt x="13" y="110"/>
                  <a:pt x="4" y="107"/>
                </a:cubicBezTo>
                <a:cubicBezTo>
                  <a:pt x="2" y="107"/>
                  <a:pt x="1" y="104"/>
                  <a:pt x="1" y="103"/>
                </a:cubicBezTo>
                <a:cubicBezTo>
                  <a:pt x="0" y="69"/>
                  <a:pt x="1" y="35"/>
                  <a:pt x="1"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74">
            <a:extLst>
              <a:ext uri="{FF2B5EF4-FFF2-40B4-BE49-F238E27FC236}">
                <a16:creationId xmlns:a16="http://schemas.microsoft.com/office/drawing/2014/main" id="{A14C4426-9FC8-4292-A39C-D5BDA3AAADE9}"/>
              </a:ext>
            </a:extLst>
          </p:cNvPr>
          <p:cNvSpPr>
            <a:spLocks/>
          </p:cNvSpPr>
          <p:nvPr/>
        </p:nvSpPr>
        <p:spPr bwMode="auto">
          <a:xfrm>
            <a:off x="8196263" y="4046538"/>
            <a:ext cx="76200" cy="49213"/>
          </a:xfrm>
          <a:custGeom>
            <a:avLst/>
            <a:gdLst>
              <a:gd name="T0" fmla="*/ 0 w 45"/>
              <a:gd name="T1" fmla="*/ 14 h 29"/>
              <a:gd name="T2" fmla="*/ 37 w 45"/>
              <a:gd name="T3" fmla="*/ 7 h 29"/>
              <a:gd name="T4" fmla="*/ 45 w 45"/>
              <a:gd name="T5" fmla="*/ 15 h 29"/>
              <a:gd name="T6" fmla="*/ 37 w 45"/>
              <a:gd name="T7" fmla="*/ 24 h 29"/>
              <a:gd name="T8" fmla="*/ 0 w 45"/>
              <a:gd name="T9" fmla="*/ 14 h 29"/>
            </a:gdLst>
            <a:ahLst/>
            <a:cxnLst>
              <a:cxn ang="0">
                <a:pos x="T0" y="T1"/>
              </a:cxn>
              <a:cxn ang="0">
                <a:pos x="T2" y="T3"/>
              </a:cxn>
              <a:cxn ang="0">
                <a:pos x="T4" y="T5"/>
              </a:cxn>
              <a:cxn ang="0">
                <a:pos x="T6" y="T7"/>
              </a:cxn>
              <a:cxn ang="0">
                <a:pos x="T8" y="T9"/>
              </a:cxn>
            </a:cxnLst>
            <a:rect l="0" t="0" r="r" b="b"/>
            <a:pathLst>
              <a:path w="45" h="29">
                <a:moveTo>
                  <a:pt x="0" y="14"/>
                </a:moveTo>
                <a:cubicBezTo>
                  <a:pt x="11" y="6"/>
                  <a:pt x="23" y="0"/>
                  <a:pt x="37" y="7"/>
                </a:cubicBezTo>
                <a:cubicBezTo>
                  <a:pt x="40" y="8"/>
                  <a:pt x="45" y="13"/>
                  <a:pt x="45" y="15"/>
                </a:cubicBezTo>
                <a:cubicBezTo>
                  <a:pt x="45" y="18"/>
                  <a:pt x="40" y="22"/>
                  <a:pt x="37" y="24"/>
                </a:cubicBezTo>
                <a:cubicBezTo>
                  <a:pt x="24" y="29"/>
                  <a:pt x="11" y="26"/>
                  <a:pt x="0" y="14"/>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75">
            <a:extLst>
              <a:ext uri="{FF2B5EF4-FFF2-40B4-BE49-F238E27FC236}">
                <a16:creationId xmlns:a16="http://schemas.microsoft.com/office/drawing/2014/main" id="{3936D815-985F-4B1F-A6D3-363BEA04E281}"/>
              </a:ext>
            </a:extLst>
          </p:cNvPr>
          <p:cNvSpPr>
            <a:spLocks/>
          </p:cNvSpPr>
          <p:nvPr/>
        </p:nvSpPr>
        <p:spPr bwMode="auto">
          <a:xfrm>
            <a:off x="8210550" y="4002088"/>
            <a:ext cx="57150" cy="34925"/>
          </a:xfrm>
          <a:custGeom>
            <a:avLst/>
            <a:gdLst>
              <a:gd name="T0" fmla="*/ 33 w 33"/>
              <a:gd name="T1" fmla="*/ 21 h 21"/>
              <a:gd name="T2" fmla="*/ 8 w 33"/>
              <a:gd name="T3" fmla="*/ 21 h 21"/>
              <a:gd name="T4" fmla="*/ 2 w 33"/>
              <a:gd name="T5" fmla="*/ 17 h 21"/>
              <a:gd name="T6" fmla="*/ 0 w 33"/>
              <a:gd name="T7" fmla="*/ 3 h 21"/>
              <a:gd name="T8" fmla="*/ 33 w 33"/>
              <a:gd name="T9" fmla="*/ 21 h 21"/>
            </a:gdLst>
            <a:ahLst/>
            <a:cxnLst>
              <a:cxn ang="0">
                <a:pos x="T0" y="T1"/>
              </a:cxn>
              <a:cxn ang="0">
                <a:pos x="T2" y="T3"/>
              </a:cxn>
              <a:cxn ang="0">
                <a:pos x="T4" y="T5"/>
              </a:cxn>
              <a:cxn ang="0">
                <a:pos x="T6" y="T7"/>
              </a:cxn>
              <a:cxn ang="0">
                <a:pos x="T8" y="T9"/>
              </a:cxn>
            </a:cxnLst>
            <a:rect l="0" t="0" r="r" b="b"/>
            <a:pathLst>
              <a:path w="33" h="21">
                <a:moveTo>
                  <a:pt x="33" y="21"/>
                </a:moveTo>
                <a:cubicBezTo>
                  <a:pt x="25" y="21"/>
                  <a:pt x="16" y="21"/>
                  <a:pt x="8" y="21"/>
                </a:cubicBezTo>
                <a:cubicBezTo>
                  <a:pt x="6" y="21"/>
                  <a:pt x="3" y="19"/>
                  <a:pt x="2" y="17"/>
                </a:cubicBezTo>
                <a:cubicBezTo>
                  <a:pt x="1" y="13"/>
                  <a:pt x="0" y="8"/>
                  <a:pt x="0" y="3"/>
                </a:cubicBezTo>
                <a:cubicBezTo>
                  <a:pt x="17" y="0"/>
                  <a:pt x="32" y="9"/>
                  <a:pt x="33" y="21"/>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76">
            <a:extLst>
              <a:ext uri="{FF2B5EF4-FFF2-40B4-BE49-F238E27FC236}">
                <a16:creationId xmlns:a16="http://schemas.microsoft.com/office/drawing/2014/main" id="{0AEA4AD3-026B-4153-99AA-9257AE20F45E}"/>
              </a:ext>
            </a:extLst>
          </p:cNvPr>
          <p:cNvSpPr>
            <a:spLocks/>
          </p:cNvSpPr>
          <p:nvPr/>
        </p:nvSpPr>
        <p:spPr bwMode="auto">
          <a:xfrm>
            <a:off x="8386763" y="4048125"/>
            <a:ext cx="68263" cy="79375"/>
          </a:xfrm>
          <a:custGeom>
            <a:avLst/>
            <a:gdLst>
              <a:gd name="T0" fmla="*/ 11 w 40"/>
              <a:gd name="T1" fmla="*/ 0 h 47"/>
              <a:gd name="T2" fmla="*/ 29 w 40"/>
              <a:gd name="T3" fmla="*/ 47 h 47"/>
              <a:gd name="T4" fmla="*/ 11 w 40"/>
              <a:gd name="T5" fmla="*/ 0 h 47"/>
            </a:gdLst>
            <a:ahLst/>
            <a:cxnLst>
              <a:cxn ang="0">
                <a:pos x="T0" y="T1"/>
              </a:cxn>
              <a:cxn ang="0">
                <a:pos x="T2" y="T3"/>
              </a:cxn>
              <a:cxn ang="0">
                <a:pos x="T4" y="T5"/>
              </a:cxn>
            </a:cxnLst>
            <a:rect l="0" t="0" r="r" b="b"/>
            <a:pathLst>
              <a:path w="40" h="47">
                <a:moveTo>
                  <a:pt x="11" y="0"/>
                </a:moveTo>
                <a:cubicBezTo>
                  <a:pt x="34" y="10"/>
                  <a:pt x="40" y="28"/>
                  <a:pt x="29" y="47"/>
                </a:cubicBezTo>
                <a:cubicBezTo>
                  <a:pt x="7" y="41"/>
                  <a:pt x="0" y="22"/>
                  <a:pt x="11" y="0"/>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77">
            <a:extLst>
              <a:ext uri="{FF2B5EF4-FFF2-40B4-BE49-F238E27FC236}">
                <a16:creationId xmlns:a16="http://schemas.microsoft.com/office/drawing/2014/main" id="{803B7A6A-121B-4B6E-8887-17543E3D537C}"/>
              </a:ext>
            </a:extLst>
          </p:cNvPr>
          <p:cNvSpPr>
            <a:spLocks/>
          </p:cNvSpPr>
          <p:nvPr/>
        </p:nvSpPr>
        <p:spPr bwMode="auto">
          <a:xfrm>
            <a:off x="8451850" y="4068763"/>
            <a:ext cx="68263" cy="79375"/>
          </a:xfrm>
          <a:custGeom>
            <a:avLst/>
            <a:gdLst>
              <a:gd name="T0" fmla="*/ 28 w 40"/>
              <a:gd name="T1" fmla="*/ 47 h 47"/>
              <a:gd name="T2" fmla="*/ 10 w 40"/>
              <a:gd name="T3" fmla="*/ 0 h 47"/>
              <a:gd name="T4" fmla="*/ 28 w 40"/>
              <a:gd name="T5" fmla="*/ 47 h 47"/>
            </a:gdLst>
            <a:ahLst/>
            <a:cxnLst>
              <a:cxn ang="0">
                <a:pos x="T0" y="T1"/>
              </a:cxn>
              <a:cxn ang="0">
                <a:pos x="T2" y="T3"/>
              </a:cxn>
              <a:cxn ang="0">
                <a:pos x="T4" y="T5"/>
              </a:cxn>
            </a:cxnLst>
            <a:rect l="0" t="0" r="r" b="b"/>
            <a:pathLst>
              <a:path w="40" h="47">
                <a:moveTo>
                  <a:pt x="28" y="47"/>
                </a:moveTo>
                <a:cubicBezTo>
                  <a:pt x="7" y="39"/>
                  <a:pt x="0" y="23"/>
                  <a:pt x="10" y="0"/>
                </a:cubicBezTo>
                <a:cubicBezTo>
                  <a:pt x="32" y="6"/>
                  <a:pt x="40" y="26"/>
                  <a:pt x="28" y="47"/>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
        <p:nvSpPr>
          <p:cNvPr id="911" name="Freeform 78">
            <a:extLst>
              <a:ext uri="{FF2B5EF4-FFF2-40B4-BE49-F238E27FC236}">
                <a16:creationId xmlns:a16="http://schemas.microsoft.com/office/drawing/2014/main" id="{E72B67A3-D84A-4486-80F6-9694C2847285}"/>
              </a:ext>
            </a:extLst>
          </p:cNvPr>
          <p:cNvSpPr>
            <a:spLocks/>
          </p:cNvSpPr>
          <p:nvPr/>
        </p:nvSpPr>
        <p:spPr bwMode="auto">
          <a:xfrm>
            <a:off x="8316913" y="4037013"/>
            <a:ext cx="65088" cy="68263"/>
          </a:xfrm>
          <a:custGeom>
            <a:avLst/>
            <a:gdLst>
              <a:gd name="T0" fmla="*/ 36 w 38"/>
              <a:gd name="T1" fmla="*/ 39 h 40"/>
              <a:gd name="T2" fmla="*/ 1 w 38"/>
              <a:gd name="T3" fmla="*/ 4 h 40"/>
              <a:gd name="T4" fmla="*/ 36 w 38"/>
              <a:gd name="T5" fmla="*/ 39 h 40"/>
            </a:gdLst>
            <a:ahLst/>
            <a:cxnLst>
              <a:cxn ang="0">
                <a:pos x="T0" y="T1"/>
              </a:cxn>
              <a:cxn ang="0">
                <a:pos x="T2" y="T3"/>
              </a:cxn>
              <a:cxn ang="0">
                <a:pos x="T4" y="T5"/>
              </a:cxn>
            </a:cxnLst>
            <a:rect l="0" t="0" r="r" b="b"/>
            <a:pathLst>
              <a:path w="38" h="40">
                <a:moveTo>
                  <a:pt x="36" y="39"/>
                </a:moveTo>
                <a:cubicBezTo>
                  <a:pt x="13" y="40"/>
                  <a:pt x="0" y="27"/>
                  <a:pt x="1" y="4"/>
                </a:cubicBezTo>
                <a:cubicBezTo>
                  <a:pt x="22" y="0"/>
                  <a:pt x="38" y="15"/>
                  <a:pt x="36" y="39"/>
                </a:cubicBezTo>
                <a:close/>
              </a:path>
            </a:pathLst>
          </a:custGeom>
          <a:solidFill>
            <a:srgbClr val="A51B28"/>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186073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latin typeface="Arial" panose="020B0604020202020204" pitchFamily="34" charset="0"/>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7"/>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7"/>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1" y="1139040"/>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8" y="3464240"/>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2"/>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2"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3" y="2658938"/>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9" y="3460065"/>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3"/>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8" y="1154563"/>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80"/>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D49F"/>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7"/>
            <a:ext cx="303110" cy="420181"/>
            <a:chOff x="-38860325" y="3221750"/>
            <a:chExt cx="228425" cy="316650"/>
          </a:xfrm>
          <a:solidFill>
            <a:srgbClr val="FFD49F"/>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3"/>
            <a:ext cx="483152" cy="480761"/>
            <a:chOff x="-38538975" y="3954250"/>
            <a:chExt cx="318225" cy="316650"/>
          </a:xfrm>
          <a:solidFill>
            <a:srgbClr val="FFD49F"/>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rgbClr val="FFD49F"/>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2"/>
            <a:ext cx="372406" cy="364373"/>
            <a:chOff x="-41117650" y="3605525"/>
            <a:chExt cx="324500" cy="317500"/>
          </a:xfrm>
          <a:solidFill>
            <a:srgbClr val="FFD49F"/>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5" y="4157042"/>
            <a:ext cx="352265" cy="356769"/>
            <a:chOff x="-42617300" y="3587775"/>
            <a:chExt cx="306950" cy="310875"/>
          </a:xfrm>
          <a:solidFill>
            <a:srgbClr val="FFD49F"/>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2"/>
            <a:ext cx="365204" cy="332669"/>
            <a:chOff x="-40745125" y="3632900"/>
            <a:chExt cx="318225" cy="289875"/>
          </a:xfrm>
          <a:solidFill>
            <a:srgbClr val="FFD49F"/>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FD49F"/>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FFD49F"/>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FFD49F"/>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40" y="4193494"/>
            <a:ext cx="362507" cy="283867"/>
            <a:chOff x="-41526450" y="3653375"/>
            <a:chExt cx="315875" cy="247350"/>
          </a:xfrm>
          <a:solidFill>
            <a:srgbClr val="FFD49F"/>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7"/>
            <a:ext cx="360504" cy="414709"/>
            <a:chOff x="-42971725" y="3217825"/>
            <a:chExt cx="275675" cy="317125"/>
          </a:xfrm>
          <a:solidFill>
            <a:srgbClr val="FFD49F"/>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FFD49F"/>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rgbClr val="FFD49F"/>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6"/>
            <a:ext cx="421868" cy="414479"/>
            <a:chOff x="-40748275" y="3238700"/>
            <a:chExt cx="322600" cy="316950"/>
          </a:xfrm>
          <a:solidFill>
            <a:srgbClr val="FFD49F"/>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FD49F"/>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FFD49F"/>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FFD49F"/>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rgbClr val="FFD49F"/>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FFD49F"/>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rgbClr val="FFD49F"/>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rgbClr val="FFD49F"/>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10" y="2748310"/>
            <a:ext cx="338933" cy="317742"/>
            <a:chOff x="4456875" y="2635825"/>
            <a:chExt cx="481825" cy="451700"/>
          </a:xfrm>
          <a:solidFill>
            <a:srgbClr val="FFD49F"/>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1360517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latin typeface="Arial" panose="020B0604020202020204" pitchFamily="34" charset="0"/>
              </a:rPr>
              <a:t>Fully Editable Icon Sets: B</a:t>
            </a:r>
          </a:p>
        </p:txBody>
      </p:sp>
      <p:grpSp>
        <p:nvGrpSpPr>
          <p:cNvPr id="4" name="Grupo 3"/>
          <p:cNvGrpSpPr/>
          <p:nvPr/>
        </p:nvGrpSpPr>
        <p:grpSpPr>
          <a:xfrm>
            <a:off x="3128872" y="1179622"/>
            <a:ext cx="5793674" cy="3359816"/>
            <a:chOff x="4171826" y="1572826"/>
            <a:chExt cx="8233076" cy="4479755"/>
          </a:xfrm>
          <a:solidFill>
            <a:srgbClr val="FFD49F"/>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3240754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5"/>
            <a:ext cx="8679898" cy="543185"/>
          </a:xfrm>
        </p:spPr>
        <p:txBody>
          <a:bodyPr>
            <a:noAutofit/>
          </a:bodyPr>
          <a:lstStyle/>
          <a:p>
            <a:r>
              <a:rPr lang="en-US" sz="4800" dirty="0">
                <a:latin typeface="Arial" panose="020B0604020202020204" pitchFamily="34" charset="0"/>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21"/>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70"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70" y="3486045"/>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9" y="3416944"/>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5"/>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4"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7" y="4275688"/>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9"/>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3"/>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5"/>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9"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8" y="43337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6"/>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2" y="926485"/>
            <a:ext cx="425141" cy="424850"/>
            <a:chOff x="-34004625" y="3585850"/>
            <a:chExt cx="292225" cy="292025"/>
          </a:xfrm>
          <a:solidFill>
            <a:srgbClr val="FFD49F"/>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7" y="1728546"/>
            <a:ext cx="414065" cy="412966"/>
            <a:chOff x="-30345325" y="3184750"/>
            <a:chExt cx="292225" cy="291450"/>
          </a:xfrm>
          <a:solidFill>
            <a:srgbClr val="FFD49F"/>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6" y="3483025"/>
            <a:ext cx="381641" cy="422300"/>
            <a:chOff x="-30354000" y="3569100"/>
            <a:chExt cx="292250" cy="292225"/>
          </a:xfrm>
          <a:solidFill>
            <a:srgbClr val="FFD49F"/>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rgbClr val="FFD49F"/>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8" y="2558381"/>
            <a:ext cx="453661" cy="454361"/>
            <a:chOff x="-31093575" y="3552550"/>
            <a:chExt cx="291450" cy="291900"/>
          </a:xfrm>
          <a:solidFill>
            <a:srgbClr val="FFD49F"/>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3" y="935257"/>
            <a:ext cx="374965" cy="450422"/>
            <a:chOff x="-35814600" y="3202075"/>
            <a:chExt cx="242625" cy="291450"/>
          </a:xfrm>
          <a:solidFill>
            <a:srgbClr val="FFD49F"/>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6" y="908464"/>
            <a:ext cx="450421" cy="450422"/>
            <a:chOff x="-34003850" y="3227275"/>
            <a:chExt cx="291450" cy="291450"/>
          </a:xfrm>
          <a:solidFill>
            <a:srgbClr val="FFD49F"/>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7"/>
            <a:ext cx="455290" cy="449186"/>
            <a:chOff x="-33645475" y="3228075"/>
            <a:chExt cx="294600" cy="290650"/>
          </a:xfrm>
          <a:solidFill>
            <a:srgbClr val="FFD49F"/>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rgbClr val="FFD49F"/>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7"/>
            <a:ext cx="428514" cy="451040"/>
            <a:chOff x="-33277650" y="3226875"/>
            <a:chExt cx="277275" cy="291850"/>
          </a:xfrm>
          <a:solidFill>
            <a:srgbClr val="FFD49F"/>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rgbClr val="FFD49F"/>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7"/>
            <a:ext cx="456488" cy="451079"/>
            <a:chOff x="-34408675" y="3202075"/>
            <a:chExt cx="295375" cy="291875"/>
          </a:xfrm>
          <a:solidFill>
            <a:srgbClr val="FFD49F"/>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rgbClr val="FFD49F"/>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7079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FD49F"/>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91"/>
            <a:ext cx="460833" cy="449225"/>
            <a:chOff x="-31817400" y="3910025"/>
            <a:chExt cx="301675" cy="294075"/>
          </a:xfrm>
          <a:solidFill>
            <a:srgbClr val="FFD49F"/>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706598"/>
            <a:ext cx="450026" cy="448804"/>
            <a:chOff x="-31455100" y="3909350"/>
            <a:chExt cx="294600" cy="293800"/>
          </a:xfrm>
          <a:solidFill>
            <a:srgbClr val="FFD49F"/>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725784"/>
            <a:ext cx="446398" cy="447620"/>
            <a:chOff x="-32927950" y="3944800"/>
            <a:chExt cx="292225" cy="293025"/>
          </a:xfrm>
          <a:solidFill>
            <a:srgbClr val="FFD49F"/>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rgbClr val="FFD49F"/>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3" y="1707955"/>
            <a:ext cx="469273" cy="446093"/>
            <a:chOff x="-32576675" y="3944600"/>
            <a:chExt cx="307200" cy="292025"/>
          </a:xfrm>
          <a:solidFill>
            <a:srgbClr val="FFD49F"/>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rgbClr val="FFD49F"/>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5" y="25770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D49F"/>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6"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FD49F"/>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589236"/>
            <a:ext cx="461288" cy="462005"/>
            <a:chOff x="-38538975" y="3954250"/>
            <a:chExt cx="318225" cy="316650"/>
          </a:xfrm>
          <a:solidFill>
            <a:srgbClr val="FFD49F"/>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7"/>
            <a:ext cx="465818" cy="464303"/>
            <a:chOff x="-37385100" y="3949908"/>
            <a:chExt cx="321350" cy="318225"/>
          </a:xfrm>
          <a:solidFill>
            <a:srgbClr val="FFD49F"/>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50" y="3495290"/>
            <a:ext cx="406289" cy="408912"/>
            <a:chOff x="-40011050" y="3972375"/>
            <a:chExt cx="316650" cy="316625"/>
          </a:xfrm>
          <a:solidFill>
            <a:srgbClr val="FFD49F"/>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11"/>
            <a:ext cx="272918" cy="462005"/>
            <a:chOff x="-38109725" y="3955025"/>
            <a:chExt cx="188275" cy="316650"/>
          </a:xfrm>
          <a:solidFill>
            <a:srgbClr val="FFD49F"/>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7" y="2604498"/>
            <a:ext cx="454439" cy="462589"/>
            <a:chOff x="-39647175" y="3972000"/>
            <a:chExt cx="313500" cy="317050"/>
          </a:xfrm>
          <a:solidFill>
            <a:srgbClr val="FFD49F"/>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8"/>
            <a:ext cx="456722" cy="464303"/>
            <a:chOff x="-37804925" y="3953450"/>
            <a:chExt cx="315075" cy="318225"/>
          </a:xfrm>
          <a:solidFill>
            <a:srgbClr val="FFD49F"/>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rgbClr val="FFD49F"/>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7" y="2595845"/>
            <a:ext cx="556457" cy="457373"/>
            <a:chOff x="6234950" y="3255925"/>
            <a:chExt cx="483250" cy="397200"/>
          </a:xfrm>
          <a:solidFill>
            <a:srgbClr val="FFD49F"/>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2207626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2" name="Rectángulo 1">
            <a:extLst>
              <a:ext uri="{FF2B5EF4-FFF2-40B4-BE49-F238E27FC236}">
                <a16:creationId xmlns:a16="http://schemas.microsoft.com/office/drawing/2014/main" id="{3D925544-5A9D-4E58-8E39-461331BFD895}"/>
              </a:ext>
            </a:extLst>
          </p:cNvPr>
          <p:cNvSpPr/>
          <p:nvPr/>
        </p:nvSpPr>
        <p:spPr>
          <a:xfrm>
            <a:off x="0" y="5451"/>
            <a:ext cx="4920647" cy="448282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77" name="Google Shape;977;p46"/>
          <p:cNvSpPr/>
          <p:nvPr/>
        </p:nvSpPr>
        <p:spPr>
          <a:xfrm>
            <a:off x="4788300" y="3625799"/>
            <a:ext cx="3588300" cy="84180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2" name="Google Shape;1042;p46"/>
          <p:cNvGrpSpPr/>
          <p:nvPr/>
        </p:nvGrpSpPr>
        <p:grpSpPr>
          <a:xfrm>
            <a:off x="800244" y="103503"/>
            <a:ext cx="1854239" cy="2187154"/>
            <a:chOff x="2779500" y="3731450"/>
            <a:chExt cx="920675" cy="1085975"/>
          </a:xfrm>
        </p:grpSpPr>
        <p:sp>
          <p:nvSpPr>
            <p:cNvPr id="1043" name="Google Shape;1043;p46"/>
            <p:cNvSpPr/>
            <p:nvPr/>
          </p:nvSpPr>
          <p:spPr>
            <a:xfrm>
              <a:off x="2779500" y="4339350"/>
              <a:ext cx="920675" cy="478075"/>
            </a:xfrm>
            <a:custGeom>
              <a:avLst/>
              <a:gdLst/>
              <a:ahLst/>
              <a:cxnLst/>
              <a:rect l="l" t="t" r="r" b="b"/>
              <a:pathLst>
                <a:path w="36827" h="19123" extrusionOk="0">
                  <a:moveTo>
                    <a:pt x="18420" y="1"/>
                  </a:moveTo>
                  <a:lnTo>
                    <a:pt x="1" y="5978"/>
                  </a:lnTo>
                  <a:lnTo>
                    <a:pt x="1" y="8490"/>
                  </a:lnTo>
                  <a:lnTo>
                    <a:pt x="18420" y="19122"/>
                  </a:lnTo>
                  <a:lnTo>
                    <a:pt x="36827" y="8490"/>
                  </a:lnTo>
                  <a:lnTo>
                    <a:pt x="36827" y="5978"/>
                  </a:lnTo>
                  <a:lnTo>
                    <a:pt x="18420"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6"/>
            <p:cNvSpPr/>
            <p:nvPr/>
          </p:nvSpPr>
          <p:spPr>
            <a:xfrm>
              <a:off x="2779500" y="4222975"/>
              <a:ext cx="920675" cy="531325"/>
            </a:xfrm>
            <a:custGeom>
              <a:avLst/>
              <a:gdLst/>
              <a:ahLst/>
              <a:cxnLst/>
              <a:rect l="l" t="t" r="r" b="b"/>
              <a:pathLst>
                <a:path w="36827" h="21253" extrusionOk="0">
                  <a:moveTo>
                    <a:pt x="18420" y="0"/>
                  </a:moveTo>
                  <a:lnTo>
                    <a:pt x="1" y="10633"/>
                  </a:lnTo>
                  <a:lnTo>
                    <a:pt x="18420" y="21253"/>
                  </a:lnTo>
                  <a:lnTo>
                    <a:pt x="36827" y="10633"/>
                  </a:lnTo>
                  <a:lnTo>
                    <a:pt x="1842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6"/>
            <p:cNvSpPr/>
            <p:nvPr/>
          </p:nvSpPr>
          <p:spPr>
            <a:xfrm>
              <a:off x="3239975" y="4488775"/>
              <a:ext cx="460200" cy="328650"/>
            </a:xfrm>
            <a:custGeom>
              <a:avLst/>
              <a:gdLst/>
              <a:ahLst/>
              <a:cxnLst/>
              <a:rect l="l" t="t" r="r" b="b"/>
              <a:pathLst>
                <a:path w="18408" h="13146" extrusionOk="0">
                  <a:moveTo>
                    <a:pt x="18408" y="1"/>
                  </a:moveTo>
                  <a:lnTo>
                    <a:pt x="1" y="10621"/>
                  </a:lnTo>
                  <a:lnTo>
                    <a:pt x="1" y="13145"/>
                  </a:lnTo>
                  <a:lnTo>
                    <a:pt x="18408" y="2513"/>
                  </a:lnTo>
                  <a:lnTo>
                    <a:pt x="18408"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2859575" y="4311375"/>
              <a:ext cx="760825" cy="394725"/>
            </a:xfrm>
            <a:custGeom>
              <a:avLst/>
              <a:gdLst/>
              <a:ahLst/>
              <a:cxnLst/>
              <a:rect l="l" t="t" r="r" b="b"/>
              <a:pathLst>
                <a:path w="30433" h="15789" extrusionOk="0">
                  <a:moveTo>
                    <a:pt x="15217" y="0"/>
                  </a:moveTo>
                  <a:lnTo>
                    <a:pt x="0" y="4930"/>
                  </a:lnTo>
                  <a:lnTo>
                    <a:pt x="0" y="7001"/>
                  </a:lnTo>
                  <a:lnTo>
                    <a:pt x="15217" y="15788"/>
                  </a:lnTo>
                  <a:lnTo>
                    <a:pt x="30433" y="7001"/>
                  </a:lnTo>
                  <a:lnTo>
                    <a:pt x="30433" y="4930"/>
                  </a:lnTo>
                  <a:lnTo>
                    <a:pt x="15217"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2859575" y="4214925"/>
              <a:ext cx="760825" cy="439075"/>
            </a:xfrm>
            <a:custGeom>
              <a:avLst/>
              <a:gdLst/>
              <a:ahLst/>
              <a:cxnLst/>
              <a:rect l="l" t="t" r="r" b="b"/>
              <a:pathLst>
                <a:path w="30433" h="17563" extrusionOk="0">
                  <a:moveTo>
                    <a:pt x="15217" y="1"/>
                  </a:moveTo>
                  <a:lnTo>
                    <a:pt x="0" y="8788"/>
                  </a:lnTo>
                  <a:lnTo>
                    <a:pt x="15217" y="17563"/>
                  </a:lnTo>
                  <a:lnTo>
                    <a:pt x="30433" y="8788"/>
                  </a:lnTo>
                  <a:lnTo>
                    <a:pt x="15217" y="1"/>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3239975" y="4434600"/>
              <a:ext cx="380425" cy="271500"/>
            </a:xfrm>
            <a:custGeom>
              <a:avLst/>
              <a:gdLst/>
              <a:ahLst/>
              <a:cxnLst/>
              <a:rect l="l" t="t" r="r" b="b"/>
              <a:pathLst>
                <a:path w="15217" h="10860" extrusionOk="0">
                  <a:moveTo>
                    <a:pt x="15217" y="1"/>
                  </a:moveTo>
                  <a:lnTo>
                    <a:pt x="1" y="8776"/>
                  </a:lnTo>
                  <a:lnTo>
                    <a:pt x="1" y="10859"/>
                  </a:lnTo>
                  <a:lnTo>
                    <a:pt x="15217" y="2072"/>
                  </a:lnTo>
                  <a:lnTo>
                    <a:pt x="15217"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2975350" y="4313150"/>
              <a:ext cx="489075" cy="267025"/>
            </a:xfrm>
            <a:custGeom>
              <a:avLst/>
              <a:gdLst/>
              <a:ahLst/>
              <a:cxnLst/>
              <a:rect l="l" t="t" r="r" b="b"/>
              <a:pathLst>
                <a:path w="19563" h="10681" extrusionOk="0">
                  <a:moveTo>
                    <a:pt x="8050" y="1"/>
                  </a:moveTo>
                  <a:lnTo>
                    <a:pt x="1" y="4347"/>
                  </a:lnTo>
                  <a:lnTo>
                    <a:pt x="525" y="4644"/>
                  </a:lnTo>
                  <a:lnTo>
                    <a:pt x="8097" y="9014"/>
                  </a:lnTo>
                  <a:lnTo>
                    <a:pt x="11086" y="10681"/>
                  </a:lnTo>
                  <a:lnTo>
                    <a:pt x="13276" y="10407"/>
                  </a:lnTo>
                  <a:lnTo>
                    <a:pt x="14086" y="7466"/>
                  </a:lnTo>
                  <a:lnTo>
                    <a:pt x="18229" y="7930"/>
                  </a:lnTo>
                  <a:lnTo>
                    <a:pt x="19563" y="7145"/>
                  </a:lnTo>
                  <a:lnTo>
                    <a:pt x="17765" y="4049"/>
                  </a:lnTo>
                  <a:lnTo>
                    <a:pt x="8050" y="1"/>
                  </a:lnTo>
                  <a:close/>
                </a:path>
              </a:pathLst>
            </a:custGeom>
            <a:solidFill>
              <a:srgbClr val="D4BFA7">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3002750" y="3731450"/>
              <a:ext cx="185150" cy="512375"/>
            </a:xfrm>
            <a:custGeom>
              <a:avLst/>
              <a:gdLst/>
              <a:ahLst/>
              <a:cxnLst/>
              <a:rect l="l" t="t" r="r" b="b"/>
              <a:pathLst>
                <a:path w="7406" h="20495" extrusionOk="0">
                  <a:moveTo>
                    <a:pt x="4983" y="0"/>
                  </a:moveTo>
                  <a:cubicBezTo>
                    <a:pt x="3585" y="0"/>
                    <a:pt x="1368" y="1907"/>
                    <a:pt x="1310" y="4005"/>
                  </a:cubicBezTo>
                  <a:cubicBezTo>
                    <a:pt x="500" y="4981"/>
                    <a:pt x="0" y="6160"/>
                    <a:pt x="0" y="7124"/>
                  </a:cubicBezTo>
                  <a:lnTo>
                    <a:pt x="0" y="19959"/>
                  </a:lnTo>
                  <a:lnTo>
                    <a:pt x="917" y="20495"/>
                  </a:lnTo>
                  <a:lnTo>
                    <a:pt x="6096" y="16447"/>
                  </a:lnTo>
                  <a:lnTo>
                    <a:pt x="7406" y="15685"/>
                  </a:lnTo>
                  <a:lnTo>
                    <a:pt x="7406" y="2850"/>
                  </a:lnTo>
                  <a:cubicBezTo>
                    <a:pt x="7406" y="1885"/>
                    <a:pt x="6620" y="1361"/>
                    <a:pt x="6096" y="1230"/>
                  </a:cubicBezTo>
                  <a:cubicBezTo>
                    <a:pt x="6046" y="363"/>
                    <a:pt x="5592" y="0"/>
                    <a:pt x="498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3025675" y="3744825"/>
              <a:ext cx="185150" cy="499000"/>
            </a:xfrm>
            <a:custGeom>
              <a:avLst/>
              <a:gdLst/>
              <a:ahLst/>
              <a:cxnLst/>
              <a:rect l="l" t="t" r="r" b="b"/>
              <a:pathLst>
                <a:path w="7406" h="19960" extrusionOk="0">
                  <a:moveTo>
                    <a:pt x="4982" y="1"/>
                  </a:moveTo>
                  <a:cubicBezTo>
                    <a:pt x="3584" y="1"/>
                    <a:pt x="1368" y="1905"/>
                    <a:pt x="1310" y="3994"/>
                  </a:cubicBezTo>
                  <a:cubicBezTo>
                    <a:pt x="500" y="4982"/>
                    <a:pt x="0" y="6160"/>
                    <a:pt x="0" y="7125"/>
                  </a:cubicBezTo>
                  <a:lnTo>
                    <a:pt x="0" y="19960"/>
                  </a:lnTo>
                  <a:lnTo>
                    <a:pt x="1310" y="19210"/>
                  </a:lnTo>
                  <a:lnTo>
                    <a:pt x="6096" y="16447"/>
                  </a:lnTo>
                  <a:lnTo>
                    <a:pt x="7406" y="15697"/>
                  </a:lnTo>
                  <a:lnTo>
                    <a:pt x="7406" y="2839"/>
                  </a:lnTo>
                  <a:cubicBezTo>
                    <a:pt x="7406" y="1874"/>
                    <a:pt x="6918" y="1267"/>
                    <a:pt x="6096" y="1219"/>
                  </a:cubicBezTo>
                  <a:lnTo>
                    <a:pt x="6096" y="1231"/>
                  </a:lnTo>
                  <a:cubicBezTo>
                    <a:pt x="6045" y="363"/>
                    <a:pt x="5591" y="1"/>
                    <a:pt x="4982" y="1"/>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2988450" y="4267925"/>
              <a:ext cx="221775" cy="278325"/>
            </a:xfrm>
            <a:custGeom>
              <a:avLst/>
              <a:gdLst/>
              <a:ahLst/>
              <a:cxnLst/>
              <a:rect l="l" t="t" r="r" b="b"/>
              <a:pathLst>
                <a:path w="8871" h="11133" extrusionOk="0">
                  <a:moveTo>
                    <a:pt x="822" y="0"/>
                  </a:moveTo>
                  <a:lnTo>
                    <a:pt x="60" y="441"/>
                  </a:lnTo>
                  <a:cubicBezTo>
                    <a:pt x="60" y="441"/>
                    <a:pt x="441" y="4013"/>
                    <a:pt x="1" y="5572"/>
                  </a:cubicBezTo>
                  <a:lnTo>
                    <a:pt x="1" y="6465"/>
                  </a:lnTo>
                  <a:lnTo>
                    <a:pt x="775" y="6013"/>
                  </a:lnTo>
                  <a:cubicBezTo>
                    <a:pt x="1179" y="5036"/>
                    <a:pt x="1477" y="4013"/>
                    <a:pt x="1668" y="2977"/>
                  </a:cubicBezTo>
                  <a:cubicBezTo>
                    <a:pt x="1743" y="2494"/>
                    <a:pt x="2058" y="2236"/>
                    <a:pt x="2493" y="2236"/>
                  </a:cubicBezTo>
                  <a:cubicBezTo>
                    <a:pt x="2745" y="2236"/>
                    <a:pt x="3037" y="2322"/>
                    <a:pt x="3346" y="2500"/>
                  </a:cubicBezTo>
                  <a:lnTo>
                    <a:pt x="5763" y="3905"/>
                  </a:lnTo>
                  <a:cubicBezTo>
                    <a:pt x="6609" y="4382"/>
                    <a:pt x="7323" y="5406"/>
                    <a:pt x="7442" y="6310"/>
                  </a:cubicBezTo>
                  <a:cubicBezTo>
                    <a:pt x="7609" y="7489"/>
                    <a:pt x="7168" y="9323"/>
                    <a:pt x="7573" y="10823"/>
                  </a:cubicBezTo>
                  <a:lnTo>
                    <a:pt x="8097" y="11132"/>
                  </a:lnTo>
                  <a:lnTo>
                    <a:pt x="8871" y="10692"/>
                  </a:lnTo>
                  <a:cubicBezTo>
                    <a:pt x="8383" y="8394"/>
                    <a:pt x="8192" y="6263"/>
                    <a:pt x="8288" y="4298"/>
                  </a:cubicBezTo>
                  <a:lnTo>
                    <a:pt x="822"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2975350" y="4278925"/>
              <a:ext cx="215525" cy="267325"/>
            </a:xfrm>
            <a:custGeom>
              <a:avLst/>
              <a:gdLst/>
              <a:ahLst/>
              <a:cxnLst/>
              <a:rect l="l" t="t" r="r" b="b"/>
              <a:pathLst>
                <a:path w="8621" h="10693" extrusionOk="0">
                  <a:moveTo>
                    <a:pt x="584" y="1"/>
                  </a:moveTo>
                  <a:lnTo>
                    <a:pt x="584" y="1"/>
                  </a:lnTo>
                  <a:cubicBezTo>
                    <a:pt x="691" y="1918"/>
                    <a:pt x="501" y="3846"/>
                    <a:pt x="1" y="5716"/>
                  </a:cubicBezTo>
                  <a:lnTo>
                    <a:pt x="525" y="6013"/>
                  </a:lnTo>
                  <a:cubicBezTo>
                    <a:pt x="930" y="5037"/>
                    <a:pt x="1227" y="4025"/>
                    <a:pt x="1418" y="2977"/>
                  </a:cubicBezTo>
                  <a:cubicBezTo>
                    <a:pt x="1501" y="2495"/>
                    <a:pt x="1818" y="2241"/>
                    <a:pt x="2250" y="2241"/>
                  </a:cubicBezTo>
                  <a:cubicBezTo>
                    <a:pt x="2501" y="2241"/>
                    <a:pt x="2791" y="2326"/>
                    <a:pt x="3097" y="2501"/>
                  </a:cubicBezTo>
                  <a:lnTo>
                    <a:pt x="5525" y="3906"/>
                  </a:lnTo>
                  <a:cubicBezTo>
                    <a:pt x="6359" y="4382"/>
                    <a:pt x="7073" y="5418"/>
                    <a:pt x="7204" y="6311"/>
                  </a:cubicBezTo>
                  <a:cubicBezTo>
                    <a:pt x="7418" y="7692"/>
                    <a:pt x="7716" y="9049"/>
                    <a:pt x="8097" y="10383"/>
                  </a:cubicBezTo>
                  <a:lnTo>
                    <a:pt x="8621" y="10692"/>
                  </a:lnTo>
                  <a:cubicBezTo>
                    <a:pt x="8133" y="8395"/>
                    <a:pt x="7942" y="6263"/>
                    <a:pt x="8038" y="4311"/>
                  </a:cubicBezTo>
                  <a:lnTo>
                    <a:pt x="584" y="1"/>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3197700" y="4147075"/>
              <a:ext cx="221500" cy="278325"/>
            </a:xfrm>
            <a:custGeom>
              <a:avLst/>
              <a:gdLst/>
              <a:ahLst/>
              <a:cxnLst/>
              <a:rect l="l" t="t" r="r" b="b"/>
              <a:pathLst>
                <a:path w="8860" h="11133" extrusionOk="0">
                  <a:moveTo>
                    <a:pt x="822" y="0"/>
                  </a:moveTo>
                  <a:lnTo>
                    <a:pt x="48" y="441"/>
                  </a:lnTo>
                  <a:cubicBezTo>
                    <a:pt x="48" y="441"/>
                    <a:pt x="429" y="4013"/>
                    <a:pt x="1" y="5572"/>
                  </a:cubicBezTo>
                  <a:lnTo>
                    <a:pt x="1" y="6465"/>
                  </a:lnTo>
                  <a:lnTo>
                    <a:pt x="763" y="6013"/>
                  </a:lnTo>
                  <a:cubicBezTo>
                    <a:pt x="1168" y="5037"/>
                    <a:pt x="1465" y="4013"/>
                    <a:pt x="1656" y="2977"/>
                  </a:cubicBezTo>
                  <a:cubicBezTo>
                    <a:pt x="1739" y="2494"/>
                    <a:pt x="2056" y="2236"/>
                    <a:pt x="2490" y="2236"/>
                  </a:cubicBezTo>
                  <a:cubicBezTo>
                    <a:pt x="2740" y="2236"/>
                    <a:pt x="3029" y="2322"/>
                    <a:pt x="3335" y="2501"/>
                  </a:cubicBezTo>
                  <a:lnTo>
                    <a:pt x="5763" y="3905"/>
                  </a:lnTo>
                  <a:cubicBezTo>
                    <a:pt x="6597" y="4382"/>
                    <a:pt x="7311" y="5406"/>
                    <a:pt x="7442" y="6311"/>
                  </a:cubicBezTo>
                  <a:cubicBezTo>
                    <a:pt x="7597" y="7489"/>
                    <a:pt x="7157" y="9323"/>
                    <a:pt x="7561" y="10823"/>
                  </a:cubicBezTo>
                  <a:lnTo>
                    <a:pt x="8097" y="11133"/>
                  </a:lnTo>
                  <a:lnTo>
                    <a:pt x="8859" y="10692"/>
                  </a:lnTo>
                  <a:cubicBezTo>
                    <a:pt x="8383" y="8394"/>
                    <a:pt x="8180" y="6263"/>
                    <a:pt x="8276" y="4298"/>
                  </a:cubicBezTo>
                  <a:lnTo>
                    <a:pt x="822"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3184325" y="4158075"/>
              <a:ext cx="215825" cy="267325"/>
            </a:xfrm>
            <a:custGeom>
              <a:avLst/>
              <a:gdLst/>
              <a:ahLst/>
              <a:cxnLst/>
              <a:rect l="l" t="t" r="r" b="b"/>
              <a:pathLst>
                <a:path w="8633" h="10693" extrusionOk="0">
                  <a:moveTo>
                    <a:pt x="583" y="1"/>
                  </a:moveTo>
                  <a:cubicBezTo>
                    <a:pt x="703" y="1930"/>
                    <a:pt x="500" y="3858"/>
                    <a:pt x="0" y="5716"/>
                  </a:cubicBezTo>
                  <a:lnTo>
                    <a:pt x="536" y="6013"/>
                  </a:lnTo>
                  <a:cubicBezTo>
                    <a:pt x="941" y="5037"/>
                    <a:pt x="1238" y="4025"/>
                    <a:pt x="1429" y="2977"/>
                  </a:cubicBezTo>
                  <a:cubicBezTo>
                    <a:pt x="1505" y="2500"/>
                    <a:pt x="1821" y="2244"/>
                    <a:pt x="2260" y="2244"/>
                  </a:cubicBezTo>
                  <a:cubicBezTo>
                    <a:pt x="2510" y="2244"/>
                    <a:pt x="2800" y="2328"/>
                    <a:pt x="3108" y="2501"/>
                  </a:cubicBezTo>
                  <a:lnTo>
                    <a:pt x="5525" y="3906"/>
                  </a:lnTo>
                  <a:cubicBezTo>
                    <a:pt x="6370" y="4394"/>
                    <a:pt x="7084" y="5418"/>
                    <a:pt x="7203" y="6323"/>
                  </a:cubicBezTo>
                  <a:cubicBezTo>
                    <a:pt x="7418" y="7692"/>
                    <a:pt x="7715" y="9049"/>
                    <a:pt x="8096" y="10395"/>
                  </a:cubicBezTo>
                  <a:lnTo>
                    <a:pt x="8632" y="10693"/>
                  </a:lnTo>
                  <a:cubicBezTo>
                    <a:pt x="8144" y="8395"/>
                    <a:pt x="7953" y="6263"/>
                    <a:pt x="8049" y="4311"/>
                  </a:cubicBezTo>
                  <a:lnTo>
                    <a:pt x="5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2989950" y="4147075"/>
              <a:ext cx="414650" cy="239625"/>
            </a:xfrm>
            <a:custGeom>
              <a:avLst/>
              <a:gdLst/>
              <a:ahLst/>
              <a:cxnLst/>
              <a:rect l="l" t="t" r="r" b="b"/>
              <a:pathLst>
                <a:path w="16586" h="9585" extrusionOk="0">
                  <a:moveTo>
                    <a:pt x="9132" y="0"/>
                  </a:moveTo>
                  <a:lnTo>
                    <a:pt x="0" y="4155"/>
                  </a:lnTo>
                  <a:lnTo>
                    <a:pt x="0" y="5275"/>
                  </a:lnTo>
                  <a:lnTo>
                    <a:pt x="7466" y="9585"/>
                  </a:lnTo>
                  <a:lnTo>
                    <a:pt x="16586" y="4310"/>
                  </a:lnTo>
                  <a:lnTo>
                    <a:pt x="16586" y="3191"/>
                  </a:lnTo>
                  <a:lnTo>
                    <a:pt x="9132"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2989950" y="4119100"/>
              <a:ext cx="414650" cy="239625"/>
            </a:xfrm>
            <a:custGeom>
              <a:avLst/>
              <a:gdLst/>
              <a:ahLst/>
              <a:cxnLst/>
              <a:rect l="l" t="t" r="r" b="b"/>
              <a:pathLst>
                <a:path w="16586" h="9585" extrusionOk="0">
                  <a:moveTo>
                    <a:pt x="9132" y="0"/>
                  </a:moveTo>
                  <a:lnTo>
                    <a:pt x="0" y="5274"/>
                  </a:lnTo>
                  <a:lnTo>
                    <a:pt x="7466" y="9585"/>
                  </a:lnTo>
                  <a:lnTo>
                    <a:pt x="16586" y="4310"/>
                  </a:lnTo>
                  <a:lnTo>
                    <a:pt x="9132" y="0"/>
                  </a:lnTo>
                  <a:close/>
                </a:path>
              </a:pathLst>
            </a:custGeom>
            <a:solidFill>
              <a:srgbClr val="C1D1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3195325" y="4031575"/>
              <a:ext cx="209275" cy="208375"/>
            </a:xfrm>
            <a:custGeom>
              <a:avLst/>
              <a:gdLst/>
              <a:ahLst/>
              <a:cxnLst/>
              <a:rect l="l" t="t" r="r" b="b"/>
              <a:pathLst>
                <a:path w="8371" h="8335" extrusionOk="0">
                  <a:moveTo>
                    <a:pt x="1358" y="1417"/>
                  </a:moveTo>
                  <a:cubicBezTo>
                    <a:pt x="6061" y="4049"/>
                    <a:pt x="6680" y="4668"/>
                    <a:pt x="7132" y="5668"/>
                  </a:cubicBezTo>
                  <a:lnTo>
                    <a:pt x="7323" y="6763"/>
                  </a:lnTo>
                  <a:lnTo>
                    <a:pt x="1358" y="3311"/>
                  </a:lnTo>
                  <a:lnTo>
                    <a:pt x="1358" y="1417"/>
                  </a:lnTo>
                  <a:close/>
                  <a:moveTo>
                    <a:pt x="917" y="1"/>
                  </a:moveTo>
                  <a:lnTo>
                    <a:pt x="1" y="536"/>
                  </a:lnTo>
                  <a:lnTo>
                    <a:pt x="251" y="3989"/>
                  </a:lnTo>
                  <a:lnTo>
                    <a:pt x="7454" y="8335"/>
                  </a:lnTo>
                  <a:lnTo>
                    <a:pt x="8371" y="7811"/>
                  </a:lnTo>
                  <a:lnTo>
                    <a:pt x="8371" y="6001"/>
                  </a:lnTo>
                  <a:cubicBezTo>
                    <a:pt x="8371" y="5061"/>
                    <a:pt x="7621" y="3870"/>
                    <a:pt x="6680" y="3322"/>
                  </a:cubicBezTo>
                  <a:lnTo>
                    <a:pt x="917"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6"/>
            <p:cNvSpPr/>
            <p:nvPr/>
          </p:nvSpPr>
          <p:spPr>
            <a:xfrm>
              <a:off x="3195325" y="4044675"/>
              <a:ext cx="186350" cy="195275"/>
            </a:xfrm>
            <a:custGeom>
              <a:avLst/>
              <a:gdLst/>
              <a:ahLst/>
              <a:cxnLst/>
              <a:rect l="l" t="t" r="r" b="b"/>
              <a:pathLst>
                <a:path w="7454" h="7811" extrusionOk="0">
                  <a:moveTo>
                    <a:pt x="441" y="691"/>
                  </a:moveTo>
                  <a:lnTo>
                    <a:pt x="5775" y="3775"/>
                  </a:lnTo>
                  <a:cubicBezTo>
                    <a:pt x="6466" y="4168"/>
                    <a:pt x="7025" y="5061"/>
                    <a:pt x="7025" y="5751"/>
                  </a:cubicBezTo>
                  <a:lnTo>
                    <a:pt x="7025" y="7120"/>
                  </a:lnTo>
                  <a:lnTo>
                    <a:pt x="441" y="3322"/>
                  </a:lnTo>
                  <a:lnTo>
                    <a:pt x="441" y="691"/>
                  </a:lnTo>
                  <a:close/>
                  <a:moveTo>
                    <a:pt x="1" y="0"/>
                  </a:moveTo>
                  <a:lnTo>
                    <a:pt x="1" y="3501"/>
                  </a:lnTo>
                  <a:lnTo>
                    <a:pt x="7454" y="7811"/>
                  </a:lnTo>
                  <a:lnTo>
                    <a:pt x="7454" y="6001"/>
                  </a:lnTo>
                  <a:cubicBezTo>
                    <a:pt x="7454" y="5073"/>
                    <a:pt x="6704" y="3870"/>
                    <a:pt x="5763" y="3334"/>
                  </a:cubicBezTo>
                  <a:lnTo>
                    <a:pt x="1"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6"/>
            <p:cNvSpPr/>
            <p:nvPr/>
          </p:nvSpPr>
          <p:spPr>
            <a:xfrm>
              <a:off x="3131025" y="3936100"/>
              <a:ext cx="233150" cy="198100"/>
            </a:xfrm>
            <a:custGeom>
              <a:avLst/>
              <a:gdLst/>
              <a:ahLst/>
              <a:cxnLst/>
              <a:rect l="l" t="t" r="r" b="b"/>
              <a:pathLst>
                <a:path w="9326" h="7924" extrusionOk="0">
                  <a:moveTo>
                    <a:pt x="1919" y="0"/>
                  </a:moveTo>
                  <a:cubicBezTo>
                    <a:pt x="1791" y="0"/>
                    <a:pt x="1656" y="7"/>
                    <a:pt x="1513" y="22"/>
                  </a:cubicBezTo>
                  <a:cubicBezTo>
                    <a:pt x="1" y="188"/>
                    <a:pt x="2513" y="3522"/>
                    <a:pt x="2513" y="3522"/>
                  </a:cubicBezTo>
                  <a:cubicBezTo>
                    <a:pt x="2513" y="3522"/>
                    <a:pt x="2608" y="3712"/>
                    <a:pt x="2739" y="3986"/>
                  </a:cubicBezTo>
                  <a:cubicBezTo>
                    <a:pt x="3061" y="4629"/>
                    <a:pt x="3632" y="5725"/>
                    <a:pt x="3930" y="5998"/>
                  </a:cubicBezTo>
                  <a:cubicBezTo>
                    <a:pt x="4251" y="6296"/>
                    <a:pt x="6525" y="6999"/>
                    <a:pt x="7668" y="7415"/>
                  </a:cubicBezTo>
                  <a:cubicBezTo>
                    <a:pt x="7907" y="7475"/>
                    <a:pt x="8121" y="7570"/>
                    <a:pt x="8335" y="7677"/>
                  </a:cubicBezTo>
                  <a:cubicBezTo>
                    <a:pt x="8451" y="7770"/>
                    <a:pt x="8703" y="7923"/>
                    <a:pt x="8916" y="7923"/>
                  </a:cubicBezTo>
                  <a:cubicBezTo>
                    <a:pt x="9143" y="7923"/>
                    <a:pt x="9326" y="7749"/>
                    <a:pt x="9252" y="7141"/>
                  </a:cubicBezTo>
                  <a:cubicBezTo>
                    <a:pt x="9252" y="7141"/>
                    <a:pt x="6752" y="5201"/>
                    <a:pt x="5204" y="4665"/>
                  </a:cubicBezTo>
                  <a:cubicBezTo>
                    <a:pt x="5204" y="4665"/>
                    <a:pt x="4347" y="1188"/>
                    <a:pt x="4013" y="891"/>
                  </a:cubicBezTo>
                  <a:cubicBezTo>
                    <a:pt x="3701" y="621"/>
                    <a:pt x="3144" y="0"/>
                    <a:pt x="1919"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6"/>
            <p:cNvSpPr/>
            <p:nvPr/>
          </p:nvSpPr>
          <p:spPr>
            <a:xfrm>
              <a:off x="3043225" y="4067900"/>
              <a:ext cx="350675" cy="382800"/>
            </a:xfrm>
            <a:custGeom>
              <a:avLst/>
              <a:gdLst/>
              <a:ahLst/>
              <a:cxnLst/>
              <a:rect l="l" t="t" r="r" b="b"/>
              <a:pathLst>
                <a:path w="14027" h="15312" extrusionOk="0">
                  <a:moveTo>
                    <a:pt x="6930" y="0"/>
                  </a:moveTo>
                  <a:lnTo>
                    <a:pt x="251" y="2048"/>
                  </a:lnTo>
                  <a:cubicBezTo>
                    <a:pt x="251" y="2048"/>
                    <a:pt x="1" y="6608"/>
                    <a:pt x="584" y="7275"/>
                  </a:cubicBezTo>
                  <a:cubicBezTo>
                    <a:pt x="1155" y="7930"/>
                    <a:pt x="6239" y="11097"/>
                    <a:pt x="6239" y="11097"/>
                  </a:cubicBezTo>
                  <a:cubicBezTo>
                    <a:pt x="6239" y="11097"/>
                    <a:pt x="5846" y="14657"/>
                    <a:pt x="6168" y="15312"/>
                  </a:cubicBezTo>
                  <a:cubicBezTo>
                    <a:pt x="6168" y="15312"/>
                    <a:pt x="8561" y="14585"/>
                    <a:pt x="9442" y="13561"/>
                  </a:cubicBezTo>
                  <a:cubicBezTo>
                    <a:pt x="10311" y="12537"/>
                    <a:pt x="11942" y="13228"/>
                    <a:pt x="12526" y="12752"/>
                  </a:cubicBezTo>
                  <a:cubicBezTo>
                    <a:pt x="13109" y="12264"/>
                    <a:pt x="14026" y="10311"/>
                    <a:pt x="14026" y="10311"/>
                  </a:cubicBezTo>
                  <a:lnTo>
                    <a:pt x="13681" y="6441"/>
                  </a:lnTo>
                  <a:lnTo>
                    <a:pt x="8716" y="3643"/>
                  </a:lnTo>
                  <a:lnTo>
                    <a:pt x="7477" y="765"/>
                  </a:lnTo>
                  <a:lnTo>
                    <a:pt x="7477" y="765"/>
                  </a:lnTo>
                  <a:cubicBezTo>
                    <a:pt x="7505" y="779"/>
                    <a:pt x="7526" y="788"/>
                    <a:pt x="7531" y="788"/>
                  </a:cubicBezTo>
                  <a:cubicBezTo>
                    <a:pt x="7538" y="788"/>
                    <a:pt x="7522" y="774"/>
                    <a:pt x="7466" y="738"/>
                  </a:cubicBezTo>
                  <a:lnTo>
                    <a:pt x="7466" y="738"/>
                  </a:lnTo>
                  <a:lnTo>
                    <a:pt x="7466" y="738"/>
                  </a:lnTo>
                  <a:cubicBezTo>
                    <a:pt x="7275" y="500"/>
                    <a:pt x="7097" y="250"/>
                    <a:pt x="693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6"/>
            <p:cNvSpPr/>
            <p:nvPr/>
          </p:nvSpPr>
          <p:spPr>
            <a:xfrm>
              <a:off x="3336425" y="4438475"/>
              <a:ext cx="136350" cy="79200"/>
            </a:xfrm>
            <a:custGeom>
              <a:avLst/>
              <a:gdLst/>
              <a:ahLst/>
              <a:cxnLst/>
              <a:rect l="l" t="t" r="r" b="b"/>
              <a:pathLst>
                <a:path w="5454" h="3168" extrusionOk="0">
                  <a:moveTo>
                    <a:pt x="822" y="0"/>
                  </a:moveTo>
                  <a:cubicBezTo>
                    <a:pt x="0" y="1382"/>
                    <a:pt x="1274" y="1572"/>
                    <a:pt x="1727" y="1751"/>
                  </a:cubicBezTo>
                  <a:cubicBezTo>
                    <a:pt x="2155" y="1905"/>
                    <a:pt x="2536" y="2191"/>
                    <a:pt x="2834" y="2548"/>
                  </a:cubicBezTo>
                  <a:cubicBezTo>
                    <a:pt x="3045" y="2830"/>
                    <a:pt x="3703" y="3168"/>
                    <a:pt x="4268" y="3168"/>
                  </a:cubicBezTo>
                  <a:cubicBezTo>
                    <a:pt x="4563" y="3168"/>
                    <a:pt x="4833" y="3075"/>
                    <a:pt x="5001" y="2834"/>
                  </a:cubicBezTo>
                  <a:cubicBezTo>
                    <a:pt x="5453" y="2179"/>
                    <a:pt x="4548" y="1620"/>
                    <a:pt x="4060" y="1262"/>
                  </a:cubicBezTo>
                  <a:cubicBezTo>
                    <a:pt x="3572" y="917"/>
                    <a:pt x="2905" y="620"/>
                    <a:pt x="2703" y="60"/>
                  </a:cubicBezTo>
                  <a:lnTo>
                    <a:pt x="2679"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6"/>
            <p:cNvSpPr/>
            <p:nvPr/>
          </p:nvSpPr>
          <p:spPr>
            <a:xfrm>
              <a:off x="3327200" y="4249750"/>
              <a:ext cx="136925" cy="259775"/>
            </a:xfrm>
            <a:custGeom>
              <a:avLst/>
              <a:gdLst/>
              <a:ahLst/>
              <a:cxnLst/>
              <a:rect l="l" t="t" r="r" b="b"/>
              <a:pathLst>
                <a:path w="5477" h="10391" extrusionOk="0">
                  <a:moveTo>
                    <a:pt x="3203" y="1"/>
                  </a:moveTo>
                  <a:lnTo>
                    <a:pt x="0" y="1751"/>
                  </a:lnTo>
                  <a:cubicBezTo>
                    <a:pt x="12" y="1894"/>
                    <a:pt x="24" y="2049"/>
                    <a:pt x="60" y="2192"/>
                  </a:cubicBezTo>
                  <a:cubicBezTo>
                    <a:pt x="107" y="2346"/>
                    <a:pt x="143" y="2501"/>
                    <a:pt x="191" y="2656"/>
                  </a:cubicBezTo>
                  <a:cubicBezTo>
                    <a:pt x="476" y="3573"/>
                    <a:pt x="869" y="4323"/>
                    <a:pt x="1107" y="5001"/>
                  </a:cubicBezTo>
                  <a:cubicBezTo>
                    <a:pt x="1131" y="5073"/>
                    <a:pt x="1155" y="5144"/>
                    <a:pt x="1179" y="5216"/>
                  </a:cubicBezTo>
                  <a:cubicBezTo>
                    <a:pt x="1203" y="5287"/>
                    <a:pt x="1215" y="5347"/>
                    <a:pt x="1238" y="5418"/>
                  </a:cubicBezTo>
                  <a:cubicBezTo>
                    <a:pt x="1250" y="5490"/>
                    <a:pt x="1262" y="5537"/>
                    <a:pt x="1274" y="5597"/>
                  </a:cubicBezTo>
                  <a:cubicBezTo>
                    <a:pt x="1286" y="5656"/>
                    <a:pt x="1298" y="5752"/>
                    <a:pt x="1298" y="5823"/>
                  </a:cubicBezTo>
                  <a:lnTo>
                    <a:pt x="1298" y="5894"/>
                  </a:lnTo>
                  <a:cubicBezTo>
                    <a:pt x="1310" y="6025"/>
                    <a:pt x="1310" y="6133"/>
                    <a:pt x="1310" y="6240"/>
                  </a:cubicBezTo>
                  <a:lnTo>
                    <a:pt x="1310" y="6466"/>
                  </a:lnTo>
                  <a:lnTo>
                    <a:pt x="1310" y="6859"/>
                  </a:lnTo>
                  <a:cubicBezTo>
                    <a:pt x="1310" y="6918"/>
                    <a:pt x="1310" y="6978"/>
                    <a:pt x="1298" y="7037"/>
                  </a:cubicBezTo>
                  <a:lnTo>
                    <a:pt x="1238" y="7133"/>
                  </a:lnTo>
                  <a:cubicBezTo>
                    <a:pt x="310" y="8609"/>
                    <a:pt x="1631" y="8800"/>
                    <a:pt x="2084" y="8978"/>
                  </a:cubicBezTo>
                  <a:cubicBezTo>
                    <a:pt x="2238" y="9038"/>
                    <a:pt x="2405" y="9109"/>
                    <a:pt x="2548" y="9204"/>
                  </a:cubicBezTo>
                  <a:cubicBezTo>
                    <a:pt x="2631" y="9264"/>
                    <a:pt x="2715" y="9312"/>
                    <a:pt x="2786" y="9371"/>
                  </a:cubicBezTo>
                  <a:cubicBezTo>
                    <a:pt x="2941" y="9490"/>
                    <a:pt x="3072" y="9621"/>
                    <a:pt x="3191" y="9776"/>
                  </a:cubicBezTo>
                  <a:cubicBezTo>
                    <a:pt x="3358" y="9978"/>
                    <a:pt x="3751" y="10216"/>
                    <a:pt x="4167" y="10324"/>
                  </a:cubicBezTo>
                  <a:cubicBezTo>
                    <a:pt x="4239" y="10347"/>
                    <a:pt x="4322" y="10359"/>
                    <a:pt x="4393" y="10371"/>
                  </a:cubicBezTo>
                  <a:cubicBezTo>
                    <a:pt x="4474" y="10384"/>
                    <a:pt x="4554" y="10390"/>
                    <a:pt x="4632" y="10390"/>
                  </a:cubicBezTo>
                  <a:cubicBezTo>
                    <a:pt x="4923" y="10390"/>
                    <a:pt x="5189" y="10296"/>
                    <a:pt x="5358" y="10062"/>
                  </a:cubicBezTo>
                  <a:cubicBezTo>
                    <a:pt x="5441" y="9943"/>
                    <a:pt x="5477" y="9812"/>
                    <a:pt x="5477" y="9681"/>
                  </a:cubicBezTo>
                  <a:cubicBezTo>
                    <a:pt x="5477" y="9573"/>
                    <a:pt x="5453" y="9478"/>
                    <a:pt x="5406" y="9383"/>
                  </a:cubicBezTo>
                  <a:cubicBezTo>
                    <a:pt x="5215" y="9026"/>
                    <a:pt x="4739" y="8716"/>
                    <a:pt x="4429" y="8490"/>
                  </a:cubicBezTo>
                  <a:cubicBezTo>
                    <a:pt x="4405" y="8478"/>
                    <a:pt x="4382" y="8454"/>
                    <a:pt x="4346" y="8442"/>
                  </a:cubicBezTo>
                  <a:cubicBezTo>
                    <a:pt x="4263" y="8371"/>
                    <a:pt x="4167" y="8311"/>
                    <a:pt x="4072" y="8252"/>
                  </a:cubicBezTo>
                  <a:cubicBezTo>
                    <a:pt x="3679" y="8002"/>
                    <a:pt x="3262" y="7740"/>
                    <a:pt x="3096" y="7335"/>
                  </a:cubicBezTo>
                  <a:cubicBezTo>
                    <a:pt x="3096" y="7323"/>
                    <a:pt x="3084" y="7299"/>
                    <a:pt x="3072" y="7287"/>
                  </a:cubicBezTo>
                  <a:cubicBezTo>
                    <a:pt x="3048" y="7204"/>
                    <a:pt x="3024" y="7121"/>
                    <a:pt x="3012" y="7037"/>
                  </a:cubicBezTo>
                  <a:cubicBezTo>
                    <a:pt x="2989" y="6930"/>
                    <a:pt x="2965" y="6799"/>
                    <a:pt x="2941" y="6645"/>
                  </a:cubicBezTo>
                  <a:cubicBezTo>
                    <a:pt x="2929" y="6573"/>
                    <a:pt x="2917" y="6490"/>
                    <a:pt x="2905" y="6406"/>
                  </a:cubicBezTo>
                  <a:cubicBezTo>
                    <a:pt x="2881" y="6216"/>
                    <a:pt x="2869" y="6002"/>
                    <a:pt x="2846" y="5775"/>
                  </a:cubicBezTo>
                  <a:cubicBezTo>
                    <a:pt x="2846" y="5680"/>
                    <a:pt x="2834" y="5573"/>
                    <a:pt x="2834" y="5466"/>
                  </a:cubicBezTo>
                  <a:cubicBezTo>
                    <a:pt x="2822" y="5263"/>
                    <a:pt x="2810" y="5049"/>
                    <a:pt x="2810" y="4847"/>
                  </a:cubicBezTo>
                  <a:lnTo>
                    <a:pt x="2810" y="4609"/>
                  </a:lnTo>
                  <a:cubicBezTo>
                    <a:pt x="2810" y="4430"/>
                    <a:pt x="2810" y="4251"/>
                    <a:pt x="2822" y="4085"/>
                  </a:cubicBezTo>
                  <a:cubicBezTo>
                    <a:pt x="2822" y="3966"/>
                    <a:pt x="2834" y="3847"/>
                    <a:pt x="2834" y="3739"/>
                  </a:cubicBezTo>
                  <a:cubicBezTo>
                    <a:pt x="2834" y="3716"/>
                    <a:pt x="2834" y="3704"/>
                    <a:pt x="2834" y="3680"/>
                  </a:cubicBezTo>
                  <a:cubicBezTo>
                    <a:pt x="2846" y="3561"/>
                    <a:pt x="2858" y="3454"/>
                    <a:pt x="2869" y="3347"/>
                  </a:cubicBezTo>
                  <a:cubicBezTo>
                    <a:pt x="2929" y="2942"/>
                    <a:pt x="3131" y="608"/>
                    <a:pt x="3203"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6"/>
            <p:cNvSpPr/>
            <p:nvPr/>
          </p:nvSpPr>
          <p:spPr>
            <a:xfrm>
              <a:off x="3429000" y="4456025"/>
              <a:ext cx="10725" cy="56300"/>
            </a:xfrm>
            <a:custGeom>
              <a:avLst/>
              <a:gdLst/>
              <a:ahLst/>
              <a:cxnLst/>
              <a:rect l="l" t="t" r="r" b="b"/>
              <a:pathLst>
                <a:path w="429" h="2252" extrusionOk="0">
                  <a:moveTo>
                    <a:pt x="0" y="1"/>
                  </a:moveTo>
                  <a:lnTo>
                    <a:pt x="0" y="1"/>
                  </a:lnTo>
                  <a:cubicBezTo>
                    <a:pt x="179" y="680"/>
                    <a:pt x="214" y="1382"/>
                    <a:pt x="107" y="2073"/>
                  </a:cubicBezTo>
                  <a:cubicBezTo>
                    <a:pt x="95" y="2120"/>
                    <a:pt x="95" y="2168"/>
                    <a:pt x="83" y="2215"/>
                  </a:cubicBezTo>
                  <a:lnTo>
                    <a:pt x="310" y="2251"/>
                  </a:lnTo>
                  <a:lnTo>
                    <a:pt x="333" y="2120"/>
                  </a:lnTo>
                  <a:cubicBezTo>
                    <a:pt x="429" y="1477"/>
                    <a:pt x="417" y="822"/>
                    <a:pt x="274" y="191"/>
                  </a:cubicBezTo>
                  <a:cubicBezTo>
                    <a:pt x="191" y="120"/>
                    <a:pt x="95" y="60"/>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6"/>
            <p:cNvSpPr/>
            <p:nvPr/>
          </p:nvSpPr>
          <p:spPr>
            <a:xfrm>
              <a:off x="3386425" y="4475700"/>
              <a:ext cx="78000" cy="16075"/>
            </a:xfrm>
            <a:custGeom>
              <a:avLst/>
              <a:gdLst/>
              <a:ahLst/>
              <a:cxnLst/>
              <a:rect l="l" t="t" r="r" b="b"/>
              <a:pathLst>
                <a:path w="3120" h="643" extrusionOk="0">
                  <a:moveTo>
                    <a:pt x="1383" y="1"/>
                  </a:moveTo>
                  <a:cubicBezTo>
                    <a:pt x="982" y="1"/>
                    <a:pt x="580" y="60"/>
                    <a:pt x="191" y="178"/>
                  </a:cubicBezTo>
                  <a:cubicBezTo>
                    <a:pt x="131" y="202"/>
                    <a:pt x="60" y="214"/>
                    <a:pt x="0" y="238"/>
                  </a:cubicBezTo>
                  <a:cubicBezTo>
                    <a:pt x="60" y="297"/>
                    <a:pt x="108" y="357"/>
                    <a:pt x="143" y="428"/>
                  </a:cubicBezTo>
                  <a:cubicBezTo>
                    <a:pt x="239" y="393"/>
                    <a:pt x="334" y="369"/>
                    <a:pt x="429" y="345"/>
                  </a:cubicBezTo>
                  <a:cubicBezTo>
                    <a:pt x="740" y="267"/>
                    <a:pt x="1056" y="229"/>
                    <a:pt x="1372" y="229"/>
                  </a:cubicBezTo>
                  <a:cubicBezTo>
                    <a:pt x="1974" y="229"/>
                    <a:pt x="2573" y="369"/>
                    <a:pt x="3120" y="643"/>
                  </a:cubicBezTo>
                  <a:cubicBezTo>
                    <a:pt x="3120" y="547"/>
                    <a:pt x="3096" y="440"/>
                    <a:pt x="3048" y="357"/>
                  </a:cubicBezTo>
                  <a:cubicBezTo>
                    <a:pt x="2518" y="120"/>
                    <a:pt x="1951" y="1"/>
                    <a:pt x="1383"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6"/>
            <p:cNvSpPr/>
            <p:nvPr/>
          </p:nvSpPr>
          <p:spPr>
            <a:xfrm>
              <a:off x="3358450" y="4421200"/>
              <a:ext cx="46150" cy="19125"/>
            </a:xfrm>
            <a:custGeom>
              <a:avLst/>
              <a:gdLst/>
              <a:ahLst/>
              <a:cxnLst/>
              <a:rect l="l" t="t" r="r" b="b"/>
              <a:pathLst>
                <a:path w="1846" h="765" extrusionOk="0">
                  <a:moveTo>
                    <a:pt x="72" y="1"/>
                  </a:moveTo>
                  <a:cubicBezTo>
                    <a:pt x="72" y="60"/>
                    <a:pt x="60" y="120"/>
                    <a:pt x="60" y="179"/>
                  </a:cubicBezTo>
                  <a:lnTo>
                    <a:pt x="0" y="275"/>
                  </a:lnTo>
                  <a:cubicBezTo>
                    <a:pt x="262" y="560"/>
                    <a:pt x="631" y="739"/>
                    <a:pt x="1024" y="763"/>
                  </a:cubicBezTo>
                  <a:lnTo>
                    <a:pt x="1108" y="763"/>
                  </a:lnTo>
                  <a:cubicBezTo>
                    <a:pt x="1124" y="764"/>
                    <a:pt x="1140" y="764"/>
                    <a:pt x="1156" y="764"/>
                  </a:cubicBezTo>
                  <a:cubicBezTo>
                    <a:pt x="1366" y="764"/>
                    <a:pt x="1573" y="694"/>
                    <a:pt x="1739" y="572"/>
                  </a:cubicBezTo>
                  <a:cubicBezTo>
                    <a:pt x="1774" y="549"/>
                    <a:pt x="1810" y="513"/>
                    <a:pt x="1846" y="477"/>
                  </a:cubicBezTo>
                  <a:cubicBezTo>
                    <a:pt x="1846" y="465"/>
                    <a:pt x="1834" y="441"/>
                    <a:pt x="1810" y="429"/>
                  </a:cubicBezTo>
                  <a:cubicBezTo>
                    <a:pt x="1786" y="346"/>
                    <a:pt x="1762" y="263"/>
                    <a:pt x="1750" y="179"/>
                  </a:cubicBezTo>
                  <a:cubicBezTo>
                    <a:pt x="1715" y="263"/>
                    <a:pt x="1667" y="334"/>
                    <a:pt x="1596" y="394"/>
                  </a:cubicBezTo>
                  <a:cubicBezTo>
                    <a:pt x="1464" y="485"/>
                    <a:pt x="1297" y="542"/>
                    <a:pt x="1125" y="542"/>
                  </a:cubicBezTo>
                  <a:cubicBezTo>
                    <a:pt x="1096" y="542"/>
                    <a:pt x="1066" y="540"/>
                    <a:pt x="1036" y="537"/>
                  </a:cubicBezTo>
                  <a:cubicBezTo>
                    <a:pt x="655" y="513"/>
                    <a:pt x="298" y="322"/>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6"/>
            <p:cNvSpPr/>
            <p:nvPr/>
          </p:nvSpPr>
          <p:spPr>
            <a:xfrm>
              <a:off x="3361725" y="4433125"/>
              <a:ext cx="18175" cy="43175"/>
            </a:xfrm>
            <a:custGeom>
              <a:avLst/>
              <a:gdLst/>
              <a:ahLst/>
              <a:cxnLst/>
              <a:rect l="l" t="t" r="r" b="b"/>
              <a:pathLst>
                <a:path w="727" h="1727" extrusionOk="0">
                  <a:moveTo>
                    <a:pt x="381" y="0"/>
                  </a:moveTo>
                  <a:cubicBezTo>
                    <a:pt x="500" y="560"/>
                    <a:pt x="369" y="1143"/>
                    <a:pt x="0" y="1584"/>
                  </a:cubicBezTo>
                  <a:lnTo>
                    <a:pt x="24" y="1584"/>
                  </a:lnTo>
                  <a:cubicBezTo>
                    <a:pt x="48" y="1607"/>
                    <a:pt x="84" y="1619"/>
                    <a:pt x="107" y="1643"/>
                  </a:cubicBezTo>
                  <a:cubicBezTo>
                    <a:pt x="131" y="1667"/>
                    <a:pt x="155" y="1703"/>
                    <a:pt x="179" y="1727"/>
                  </a:cubicBezTo>
                  <a:cubicBezTo>
                    <a:pt x="572" y="1250"/>
                    <a:pt x="726" y="631"/>
                    <a:pt x="619" y="24"/>
                  </a:cubicBezTo>
                  <a:lnTo>
                    <a:pt x="619" y="24"/>
                  </a:lnTo>
                  <a:cubicBezTo>
                    <a:pt x="596" y="36"/>
                    <a:pt x="584" y="36"/>
                    <a:pt x="560" y="36"/>
                  </a:cubicBezTo>
                  <a:cubicBezTo>
                    <a:pt x="500" y="36"/>
                    <a:pt x="441" y="24"/>
                    <a:pt x="381"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6"/>
            <p:cNvSpPr/>
            <p:nvPr/>
          </p:nvSpPr>
          <p:spPr>
            <a:xfrm>
              <a:off x="3383150" y="4436975"/>
              <a:ext cx="24425" cy="45575"/>
            </a:xfrm>
            <a:custGeom>
              <a:avLst/>
              <a:gdLst/>
              <a:ahLst/>
              <a:cxnLst/>
              <a:rect l="l" t="t" r="r" b="b"/>
              <a:pathLst>
                <a:path w="977" h="1823" extrusionOk="0">
                  <a:moveTo>
                    <a:pt x="239" y="1"/>
                  </a:moveTo>
                  <a:cubicBezTo>
                    <a:pt x="179" y="13"/>
                    <a:pt x="120" y="25"/>
                    <a:pt x="72" y="25"/>
                  </a:cubicBezTo>
                  <a:lnTo>
                    <a:pt x="0" y="25"/>
                  </a:lnTo>
                  <a:cubicBezTo>
                    <a:pt x="143" y="668"/>
                    <a:pt x="393" y="1275"/>
                    <a:pt x="762" y="1823"/>
                  </a:cubicBezTo>
                  <a:cubicBezTo>
                    <a:pt x="834" y="1763"/>
                    <a:pt x="905" y="1727"/>
                    <a:pt x="977" y="1703"/>
                  </a:cubicBezTo>
                  <a:cubicBezTo>
                    <a:pt x="620" y="1192"/>
                    <a:pt x="370" y="608"/>
                    <a:pt x="239"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6"/>
            <p:cNvSpPr/>
            <p:nvPr/>
          </p:nvSpPr>
          <p:spPr>
            <a:xfrm>
              <a:off x="3360225" y="4386375"/>
              <a:ext cx="38125" cy="25025"/>
            </a:xfrm>
            <a:custGeom>
              <a:avLst/>
              <a:gdLst/>
              <a:ahLst/>
              <a:cxnLst/>
              <a:rect l="l" t="t" r="r" b="b"/>
              <a:pathLst>
                <a:path w="1525" h="1001" extrusionOk="0">
                  <a:moveTo>
                    <a:pt x="1513" y="1"/>
                  </a:moveTo>
                  <a:cubicBezTo>
                    <a:pt x="1287" y="251"/>
                    <a:pt x="1013" y="453"/>
                    <a:pt x="703" y="596"/>
                  </a:cubicBezTo>
                  <a:cubicBezTo>
                    <a:pt x="608" y="632"/>
                    <a:pt x="525" y="668"/>
                    <a:pt x="429" y="691"/>
                  </a:cubicBezTo>
                  <a:cubicBezTo>
                    <a:pt x="286" y="727"/>
                    <a:pt x="144" y="763"/>
                    <a:pt x="1" y="775"/>
                  </a:cubicBezTo>
                  <a:lnTo>
                    <a:pt x="1" y="1001"/>
                  </a:lnTo>
                  <a:cubicBezTo>
                    <a:pt x="239" y="989"/>
                    <a:pt x="465" y="941"/>
                    <a:pt x="691" y="846"/>
                  </a:cubicBezTo>
                  <a:cubicBezTo>
                    <a:pt x="775" y="822"/>
                    <a:pt x="870" y="775"/>
                    <a:pt x="953" y="727"/>
                  </a:cubicBezTo>
                  <a:cubicBezTo>
                    <a:pt x="1167" y="620"/>
                    <a:pt x="1358" y="477"/>
                    <a:pt x="1525" y="310"/>
                  </a:cubicBezTo>
                  <a:cubicBezTo>
                    <a:pt x="1525" y="215"/>
                    <a:pt x="1513" y="108"/>
                    <a:pt x="1513"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6"/>
            <p:cNvSpPr/>
            <p:nvPr/>
          </p:nvSpPr>
          <p:spPr>
            <a:xfrm>
              <a:off x="3354875" y="4341725"/>
              <a:ext cx="43175" cy="38425"/>
            </a:xfrm>
            <a:custGeom>
              <a:avLst/>
              <a:gdLst/>
              <a:ahLst/>
              <a:cxnLst/>
              <a:rect l="l" t="t" r="r" b="b"/>
              <a:pathLst>
                <a:path w="1727" h="1537" extrusionOk="0">
                  <a:moveTo>
                    <a:pt x="1727" y="1"/>
                  </a:moveTo>
                  <a:cubicBezTo>
                    <a:pt x="1536" y="275"/>
                    <a:pt x="1310" y="513"/>
                    <a:pt x="1060" y="727"/>
                  </a:cubicBezTo>
                  <a:cubicBezTo>
                    <a:pt x="989" y="775"/>
                    <a:pt x="917" y="822"/>
                    <a:pt x="846" y="870"/>
                  </a:cubicBezTo>
                  <a:cubicBezTo>
                    <a:pt x="584" y="1061"/>
                    <a:pt x="298" y="1203"/>
                    <a:pt x="0" y="1322"/>
                  </a:cubicBezTo>
                  <a:cubicBezTo>
                    <a:pt x="24" y="1382"/>
                    <a:pt x="48" y="1465"/>
                    <a:pt x="72" y="1537"/>
                  </a:cubicBezTo>
                  <a:cubicBezTo>
                    <a:pt x="441" y="1406"/>
                    <a:pt x="786" y="1215"/>
                    <a:pt x="1096" y="989"/>
                  </a:cubicBezTo>
                  <a:cubicBezTo>
                    <a:pt x="1167" y="930"/>
                    <a:pt x="1239" y="870"/>
                    <a:pt x="1310" y="822"/>
                  </a:cubicBezTo>
                  <a:cubicBezTo>
                    <a:pt x="1453" y="691"/>
                    <a:pt x="1584" y="549"/>
                    <a:pt x="1715" y="406"/>
                  </a:cubicBezTo>
                  <a:cubicBezTo>
                    <a:pt x="1715" y="287"/>
                    <a:pt x="1727" y="168"/>
                    <a:pt x="1727" y="60"/>
                  </a:cubicBezTo>
                  <a:cubicBezTo>
                    <a:pt x="1727" y="37"/>
                    <a:pt x="1727" y="25"/>
                    <a:pt x="172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6"/>
            <p:cNvSpPr/>
            <p:nvPr/>
          </p:nvSpPr>
          <p:spPr>
            <a:xfrm>
              <a:off x="3358150" y="4385500"/>
              <a:ext cx="42575" cy="30375"/>
            </a:xfrm>
            <a:custGeom>
              <a:avLst/>
              <a:gdLst/>
              <a:ahLst/>
              <a:cxnLst/>
              <a:rect l="l" t="t" r="r" b="b"/>
              <a:pathLst>
                <a:path w="1703" h="1215" extrusionOk="0">
                  <a:moveTo>
                    <a:pt x="0" y="0"/>
                  </a:moveTo>
                  <a:cubicBezTo>
                    <a:pt x="12" y="60"/>
                    <a:pt x="24" y="107"/>
                    <a:pt x="36" y="179"/>
                  </a:cubicBezTo>
                  <a:cubicBezTo>
                    <a:pt x="48" y="238"/>
                    <a:pt x="60" y="322"/>
                    <a:pt x="60" y="393"/>
                  </a:cubicBezTo>
                  <a:cubicBezTo>
                    <a:pt x="203" y="524"/>
                    <a:pt x="346" y="631"/>
                    <a:pt x="512" y="738"/>
                  </a:cubicBezTo>
                  <a:cubicBezTo>
                    <a:pt x="596" y="786"/>
                    <a:pt x="679" y="834"/>
                    <a:pt x="774" y="881"/>
                  </a:cubicBezTo>
                  <a:cubicBezTo>
                    <a:pt x="1060" y="1036"/>
                    <a:pt x="1370" y="1155"/>
                    <a:pt x="1703" y="1215"/>
                  </a:cubicBezTo>
                  <a:cubicBezTo>
                    <a:pt x="1691" y="1143"/>
                    <a:pt x="1679" y="1060"/>
                    <a:pt x="1667" y="976"/>
                  </a:cubicBezTo>
                  <a:cubicBezTo>
                    <a:pt x="1453" y="929"/>
                    <a:pt x="1239" y="857"/>
                    <a:pt x="1036" y="762"/>
                  </a:cubicBezTo>
                  <a:cubicBezTo>
                    <a:pt x="953" y="726"/>
                    <a:pt x="869" y="691"/>
                    <a:pt x="786" y="631"/>
                  </a:cubicBezTo>
                  <a:cubicBezTo>
                    <a:pt x="488" y="464"/>
                    <a:pt x="215" y="250"/>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6"/>
            <p:cNvSpPr/>
            <p:nvPr/>
          </p:nvSpPr>
          <p:spPr>
            <a:xfrm>
              <a:off x="3336725" y="4327450"/>
              <a:ext cx="60725" cy="43475"/>
            </a:xfrm>
            <a:custGeom>
              <a:avLst/>
              <a:gdLst/>
              <a:ahLst/>
              <a:cxnLst/>
              <a:rect l="l" t="t" r="r" b="b"/>
              <a:pathLst>
                <a:path w="2429" h="1739" extrusionOk="0">
                  <a:moveTo>
                    <a:pt x="83" y="0"/>
                  </a:moveTo>
                  <a:lnTo>
                    <a:pt x="0" y="250"/>
                  </a:lnTo>
                  <a:cubicBezTo>
                    <a:pt x="441" y="739"/>
                    <a:pt x="976" y="1155"/>
                    <a:pt x="1572" y="1453"/>
                  </a:cubicBezTo>
                  <a:cubicBezTo>
                    <a:pt x="1643" y="1489"/>
                    <a:pt x="1726" y="1524"/>
                    <a:pt x="1822" y="1560"/>
                  </a:cubicBezTo>
                  <a:cubicBezTo>
                    <a:pt x="2012" y="1632"/>
                    <a:pt x="2215" y="1691"/>
                    <a:pt x="2429" y="1739"/>
                  </a:cubicBezTo>
                  <a:cubicBezTo>
                    <a:pt x="2429" y="1655"/>
                    <a:pt x="2429" y="1584"/>
                    <a:pt x="2417" y="1512"/>
                  </a:cubicBezTo>
                  <a:cubicBezTo>
                    <a:pt x="2286" y="1477"/>
                    <a:pt x="2155" y="1441"/>
                    <a:pt x="2024" y="1393"/>
                  </a:cubicBezTo>
                  <a:cubicBezTo>
                    <a:pt x="1941" y="1370"/>
                    <a:pt x="1857" y="1334"/>
                    <a:pt x="1774" y="1298"/>
                  </a:cubicBezTo>
                  <a:cubicBezTo>
                    <a:pt x="1238" y="1072"/>
                    <a:pt x="476" y="441"/>
                    <a:pt x="8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6"/>
            <p:cNvSpPr/>
            <p:nvPr/>
          </p:nvSpPr>
          <p:spPr>
            <a:xfrm>
              <a:off x="3226875" y="4498000"/>
              <a:ext cx="83975" cy="92325"/>
            </a:xfrm>
            <a:custGeom>
              <a:avLst/>
              <a:gdLst/>
              <a:ahLst/>
              <a:cxnLst/>
              <a:rect l="l" t="t" r="r" b="b"/>
              <a:pathLst>
                <a:path w="3359" h="3693" extrusionOk="0">
                  <a:moveTo>
                    <a:pt x="1739" y="1"/>
                  </a:moveTo>
                  <a:lnTo>
                    <a:pt x="215" y="227"/>
                  </a:lnTo>
                  <a:cubicBezTo>
                    <a:pt x="1" y="703"/>
                    <a:pt x="13" y="1263"/>
                    <a:pt x="263" y="1739"/>
                  </a:cubicBezTo>
                  <a:cubicBezTo>
                    <a:pt x="679" y="2537"/>
                    <a:pt x="620" y="2906"/>
                    <a:pt x="620" y="2906"/>
                  </a:cubicBezTo>
                  <a:cubicBezTo>
                    <a:pt x="620" y="2906"/>
                    <a:pt x="558" y="3693"/>
                    <a:pt x="1573" y="3693"/>
                  </a:cubicBezTo>
                  <a:cubicBezTo>
                    <a:pt x="1646" y="3693"/>
                    <a:pt x="1725" y="3689"/>
                    <a:pt x="1810" y="3680"/>
                  </a:cubicBezTo>
                  <a:cubicBezTo>
                    <a:pt x="3072" y="3549"/>
                    <a:pt x="3358" y="3323"/>
                    <a:pt x="3180" y="2834"/>
                  </a:cubicBezTo>
                  <a:cubicBezTo>
                    <a:pt x="3013" y="2334"/>
                    <a:pt x="2489" y="1989"/>
                    <a:pt x="2370" y="1656"/>
                  </a:cubicBezTo>
                  <a:cubicBezTo>
                    <a:pt x="2263" y="1382"/>
                    <a:pt x="1858" y="322"/>
                    <a:pt x="1739"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6"/>
            <p:cNvSpPr/>
            <p:nvPr/>
          </p:nvSpPr>
          <p:spPr>
            <a:xfrm>
              <a:off x="3204550" y="4286375"/>
              <a:ext cx="102125" cy="295975"/>
            </a:xfrm>
            <a:custGeom>
              <a:avLst/>
              <a:gdLst/>
              <a:ahLst/>
              <a:cxnLst/>
              <a:rect l="l" t="t" r="r" b="b"/>
              <a:pathLst>
                <a:path w="4085" h="11839" extrusionOk="0">
                  <a:moveTo>
                    <a:pt x="2834" y="0"/>
                  </a:moveTo>
                  <a:lnTo>
                    <a:pt x="263" y="381"/>
                  </a:lnTo>
                  <a:cubicBezTo>
                    <a:pt x="132" y="762"/>
                    <a:pt x="1" y="1417"/>
                    <a:pt x="48" y="2405"/>
                  </a:cubicBezTo>
                  <a:cubicBezTo>
                    <a:pt x="72" y="2822"/>
                    <a:pt x="120" y="3251"/>
                    <a:pt x="203" y="3667"/>
                  </a:cubicBezTo>
                  <a:cubicBezTo>
                    <a:pt x="215" y="3727"/>
                    <a:pt x="215" y="3787"/>
                    <a:pt x="227" y="3846"/>
                  </a:cubicBezTo>
                  <a:cubicBezTo>
                    <a:pt x="251" y="3941"/>
                    <a:pt x="275" y="4048"/>
                    <a:pt x="286" y="4144"/>
                  </a:cubicBezTo>
                  <a:cubicBezTo>
                    <a:pt x="370" y="4513"/>
                    <a:pt x="465" y="4894"/>
                    <a:pt x="584" y="5322"/>
                  </a:cubicBezTo>
                  <a:cubicBezTo>
                    <a:pt x="608" y="5382"/>
                    <a:pt x="620" y="5430"/>
                    <a:pt x="644" y="5489"/>
                  </a:cubicBezTo>
                  <a:cubicBezTo>
                    <a:pt x="644" y="5489"/>
                    <a:pt x="644" y="5513"/>
                    <a:pt x="644" y="5537"/>
                  </a:cubicBezTo>
                  <a:cubicBezTo>
                    <a:pt x="667" y="5644"/>
                    <a:pt x="715" y="5930"/>
                    <a:pt x="775" y="6275"/>
                  </a:cubicBezTo>
                  <a:cubicBezTo>
                    <a:pt x="787" y="6382"/>
                    <a:pt x="810" y="6489"/>
                    <a:pt x="822" y="6608"/>
                  </a:cubicBezTo>
                  <a:cubicBezTo>
                    <a:pt x="870" y="6882"/>
                    <a:pt x="917" y="7180"/>
                    <a:pt x="953" y="7454"/>
                  </a:cubicBezTo>
                  <a:cubicBezTo>
                    <a:pt x="965" y="7525"/>
                    <a:pt x="977" y="7597"/>
                    <a:pt x="989" y="7680"/>
                  </a:cubicBezTo>
                  <a:cubicBezTo>
                    <a:pt x="1001" y="7799"/>
                    <a:pt x="1013" y="7906"/>
                    <a:pt x="1025" y="8001"/>
                  </a:cubicBezTo>
                  <a:cubicBezTo>
                    <a:pt x="1048" y="8156"/>
                    <a:pt x="1060" y="8287"/>
                    <a:pt x="1060" y="8370"/>
                  </a:cubicBezTo>
                  <a:lnTo>
                    <a:pt x="1048" y="8394"/>
                  </a:lnTo>
                  <a:cubicBezTo>
                    <a:pt x="846" y="8870"/>
                    <a:pt x="870" y="9418"/>
                    <a:pt x="1108" y="9871"/>
                  </a:cubicBezTo>
                  <a:cubicBezTo>
                    <a:pt x="1179" y="9990"/>
                    <a:pt x="1227" y="10109"/>
                    <a:pt x="1275" y="10204"/>
                  </a:cubicBezTo>
                  <a:cubicBezTo>
                    <a:pt x="1310" y="10299"/>
                    <a:pt x="1346" y="10371"/>
                    <a:pt x="1370" y="10454"/>
                  </a:cubicBezTo>
                  <a:cubicBezTo>
                    <a:pt x="1441" y="10633"/>
                    <a:pt x="1477" y="10835"/>
                    <a:pt x="1477" y="11049"/>
                  </a:cubicBezTo>
                  <a:cubicBezTo>
                    <a:pt x="1465" y="11264"/>
                    <a:pt x="1560" y="11478"/>
                    <a:pt x="1727" y="11621"/>
                  </a:cubicBezTo>
                  <a:cubicBezTo>
                    <a:pt x="1787" y="11668"/>
                    <a:pt x="1846" y="11716"/>
                    <a:pt x="1918" y="11740"/>
                  </a:cubicBezTo>
                  <a:cubicBezTo>
                    <a:pt x="2086" y="11807"/>
                    <a:pt x="2267" y="11839"/>
                    <a:pt x="2447" y="11839"/>
                  </a:cubicBezTo>
                  <a:cubicBezTo>
                    <a:pt x="2521" y="11839"/>
                    <a:pt x="2595" y="11834"/>
                    <a:pt x="2668" y="11823"/>
                  </a:cubicBezTo>
                  <a:cubicBezTo>
                    <a:pt x="3465" y="11740"/>
                    <a:pt x="3870" y="11621"/>
                    <a:pt x="4013" y="11418"/>
                  </a:cubicBezTo>
                  <a:cubicBezTo>
                    <a:pt x="4061" y="11347"/>
                    <a:pt x="4085" y="11276"/>
                    <a:pt x="4085" y="11192"/>
                  </a:cubicBezTo>
                  <a:cubicBezTo>
                    <a:pt x="4085" y="11121"/>
                    <a:pt x="4061" y="11037"/>
                    <a:pt x="4037" y="10966"/>
                  </a:cubicBezTo>
                  <a:cubicBezTo>
                    <a:pt x="3894" y="10561"/>
                    <a:pt x="3513" y="10252"/>
                    <a:pt x="3311" y="9966"/>
                  </a:cubicBezTo>
                  <a:cubicBezTo>
                    <a:pt x="3275" y="9918"/>
                    <a:pt x="3239" y="9859"/>
                    <a:pt x="3215" y="9787"/>
                  </a:cubicBezTo>
                  <a:lnTo>
                    <a:pt x="3203" y="9763"/>
                  </a:lnTo>
                  <a:cubicBezTo>
                    <a:pt x="3096" y="9466"/>
                    <a:pt x="2763" y="8573"/>
                    <a:pt x="2608" y="8204"/>
                  </a:cubicBezTo>
                  <a:lnTo>
                    <a:pt x="2549" y="8049"/>
                  </a:lnTo>
                  <a:cubicBezTo>
                    <a:pt x="2549" y="8049"/>
                    <a:pt x="2549" y="7978"/>
                    <a:pt x="2537" y="7858"/>
                  </a:cubicBezTo>
                  <a:cubicBezTo>
                    <a:pt x="2525" y="7739"/>
                    <a:pt x="2513" y="7585"/>
                    <a:pt x="2501" y="7382"/>
                  </a:cubicBezTo>
                  <a:cubicBezTo>
                    <a:pt x="2501" y="7311"/>
                    <a:pt x="2501" y="7227"/>
                    <a:pt x="2489" y="7144"/>
                  </a:cubicBezTo>
                  <a:cubicBezTo>
                    <a:pt x="2489" y="7049"/>
                    <a:pt x="2489" y="6930"/>
                    <a:pt x="2489" y="6811"/>
                  </a:cubicBezTo>
                  <a:lnTo>
                    <a:pt x="2489" y="6489"/>
                  </a:lnTo>
                  <a:lnTo>
                    <a:pt x="2489" y="6334"/>
                  </a:lnTo>
                  <a:cubicBezTo>
                    <a:pt x="2489" y="6132"/>
                    <a:pt x="2489" y="5918"/>
                    <a:pt x="2501" y="5703"/>
                  </a:cubicBezTo>
                  <a:cubicBezTo>
                    <a:pt x="2501" y="5620"/>
                    <a:pt x="2501" y="5537"/>
                    <a:pt x="2513" y="5465"/>
                  </a:cubicBezTo>
                  <a:cubicBezTo>
                    <a:pt x="2525" y="5251"/>
                    <a:pt x="2537" y="5037"/>
                    <a:pt x="2561" y="4810"/>
                  </a:cubicBezTo>
                  <a:cubicBezTo>
                    <a:pt x="2572" y="4715"/>
                    <a:pt x="2572" y="4620"/>
                    <a:pt x="2584" y="4513"/>
                  </a:cubicBezTo>
                  <a:cubicBezTo>
                    <a:pt x="2608" y="4370"/>
                    <a:pt x="2632" y="4239"/>
                    <a:pt x="2644" y="4096"/>
                  </a:cubicBezTo>
                  <a:cubicBezTo>
                    <a:pt x="2739" y="3489"/>
                    <a:pt x="2799" y="2882"/>
                    <a:pt x="2822" y="2274"/>
                  </a:cubicBezTo>
                  <a:cubicBezTo>
                    <a:pt x="2882" y="1072"/>
                    <a:pt x="2834" y="60"/>
                    <a:pt x="2834"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6"/>
            <p:cNvSpPr/>
            <p:nvPr/>
          </p:nvSpPr>
          <p:spPr>
            <a:xfrm>
              <a:off x="3246525" y="4530750"/>
              <a:ext cx="40800" cy="52700"/>
            </a:xfrm>
            <a:custGeom>
              <a:avLst/>
              <a:gdLst/>
              <a:ahLst/>
              <a:cxnLst/>
              <a:rect l="l" t="t" r="r" b="b"/>
              <a:pathLst>
                <a:path w="1632" h="2108" extrusionOk="0">
                  <a:moveTo>
                    <a:pt x="1524" y="0"/>
                  </a:moveTo>
                  <a:lnTo>
                    <a:pt x="1513" y="12"/>
                  </a:lnTo>
                  <a:cubicBezTo>
                    <a:pt x="1441" y="60"/>
                    <a:pt x="1382" y="108"/>
                    <a:pt x="1322" y="167"/>
                  </a:cubicBezTo>
                  <a:cubicBezTo>
                    <a:pt x="1120" y="334"/>
                    <a:pt x="929" y="512"/>
                    <a:pt x="762" y="715"/>
                  </a:cubicBezTo>
                  <a:cubicBezTo>
                    <a:pt x="715" y="774"/>
                    <a:pt x="655" y="834"/>
                    <a:pt x="608" y="905"/>
                  </a:cubicBezTo>
                  <a:cubicBezTo>
                    <a:pt x="381" y="1191"/>
                    <a:pt x="191" y="1512"/>
                    <a:pt x="48" y="1858"/>
                  </a:cubicBezTo>
                  <a:cubicBezTo>
                    <a:pt x="24" y="1893"/>
                    <a:pt x="12" y="1941"/>
                    <a:pt x="0" y="1977"/>
                  </a:cubicBezTo>
                  <a:cubicBezTo>
                    <a:pt x="36" y="1989"/>
                    <a:pt x="72" y="2013"/>
                    <a:pt x="108" y="2036"/>
                  </a:cubicBezTo>
                  <a:cubicBezTo>
                    <a:pt x="143" y="2060"/>
                    <a:pt x="167" y="2084"/>
                    <a:pt x="191" y="2108"/>
                  </a:cubicBezTo>
                  <a:cubicBezTo>
                    <a:pt x="203" y="2060"/>
                    <a:pt x="227" y="2024"/>
                    <a:pt x="239" y="1977"/>
                  </a:cubicBezTo>
                  <a:cubicBezTo>
                    <a:pt x="393" y="1620"/>
                    <a:pt x="596" y="1274"/>
                    <a:pt x="834" y="977"/>
                  </a:cubicBezTo>
                  <a:cubicBezTo>
                    <a:pt x="882" y="905"/>
                    <a:pt x="941" y="846"/>
                    <a:pt x="1001" y="786"/>
                  </a:cubicBezTo>
                  <a:cubicBezTo>
                    <a:pt x="1191" y="572"/>
                    <a:pt x="1405" y="381"/>
                    <a:pt x="1632" y="203"/>
                  </a:cubicBezTo>
                  <a:cubicBezTo>
                    <a:pt x="1596" y="155"/>
                    <a:pt x="1560" y="96"/>
                    <a:pt x="1536" y="24"/>
                  </a:cubicBezTo>
                  <a:lnTo>
                    <a:pt x="1524"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6"/>
            <p:cNvSpPr/>
            <p:nvPr/>
          </p:nvSpPr>
          <p:spPr>
            <a:xfrm>
              <a:off x="3234625" y="4541450"/>
              <a:ext cx="73250" cy="31875"/>
            </a:xfrm>
            <a:custGeom>
              <a:avLst/>
              <a:gdLst/>
              <a:ahLst/>
              <a:cxnLst/>
              <a:rect l="l" t="t" r="r" b="b"/>
              <a:pathLst>
                <a:path w="2930" h="1275" extrusionOk="0">
                  <a:moveTo>
                    <a:pt x="0" y="1"/>
                  </a:moveTo>
                  <a:cubicBezTo>
                    <a:pt x="12" y="13"/>
                    <a:pt x="36" y="37"/>
                    <a:pt x="48" y="72"/>
                  </a:cubicBezTo>
                  <a:cubicBezTo>
                    <a:pt x="60" y="108"/>
                    <a:pt x="72" y="156"/>
                    <a:pt x="84" y="203"/>
                  </a:cubicBezTo>
                  <a:lnTo>
                    <a:pt x="84" y="227"/>
                  </a:lnTo>
                  <a:cubicBezTo>
                    <a:pt x="1072" y="394"/>
                    <a:pt x="2036" y="751"/>
                    <a:pt x="2905" y="1275"/>
                  </a:cubicBezTo>
                  <a:cubicBezTo>
                    <a:pt x="2905" y="1251"/>
                    <a:pt x="2917" y="1227"/>
                    <a:pt x="2929" y="1204"/>
                  </a:cubicBezTo>
                  <a:cubicBezTo>
                    <a:pt x="2905" y="1144"/>
                    <a:pt x="2893" y="1073"/>
                    <a:pt x="2893" y="1013"/>
                  </a:cubicBezTo>
                  <a:cubicBezTo>
                    <a:pt x="2000" y="489"/>
                    <a:pt x="1024" y="14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6"/>
            <p:cNvSpPr/>
            <p:nvPr/>
          </p:nvSpPr>
          <p:spPr>
            <a:xfrm>
              <a:off x="3230150" y="4483425"/>
              <a:ext cx="39625" cy="19875"/>
            </a:xfrm>
            <a:custGeom>
              <a:avLst/>
              <a:gdLst/>
              <a:ahLst/>
              <a:cxnLst/>
              <a:rect l="l" t="t" r="r" b="b"/>
              <a:pathLst>
                <a:path w="1585" h="795" extrusionOk="0">
                  <a:moveTo>
                    <a:pt x="1513" y="0"/>
                  </a:moveTo>
                  <a:cubicBezTo>
                    <a:pt x="1477" y="119"/>
                    <a:pt x="1406" y="226"/>
                    <a:pt x="1322" y="322"/>
                  </a:cubicBezTo>
                  <a:cubicBezTo>
                    <a:pt x="1164" y="480"/>
                    <a:pt x="949" y="572"/>
                    <a:pt x="731" y="572"/>
                  </a:cubicBezTo>
                  <a:cubicBezTo>
                    <a:pt x="686" y="572"/>
                    <a:pt x="641" y="568"/>
                    <a:pt x="596" y="560"/>
                  </a:cubicBezTo>
                  <a:cubicBezTo>
                    <a:pt x="346" y="524"/>
                    <a:pt x="120" y="369"/>
                    <a:pt x="1" y="143"/>
                  </a:cubicBezTo>
                  <a:lnTo>
                    <a:pt x="1" y="143"/>
                  </a:lnTo>
                  <a:cubicBezTo>
                    <a:pt x="24" y="298"/>
                    <a:pt x="36" y="417"/>
                    <a:pt x="36" y="512"/>
                  </a:cubicBezTo>
                  <a:lnTo>
                    <a:pt x="24" y="536"/>
                  </a:lnTo>
                  <a:cubicBezTo>
                    <a:pt x="108" y="607"/>
                    <a:pt x="203" y="667"/>
                    <a:pt x="310" y="715"/>
                  </a:cubicBezTo>
                  <a:cubicBezTo>
                    <a:pt x="370" y="750"/>
                    <a:pt x="453" y="774"/>
                    <a:pt x="525" y="786"/>
                  </a:cubicBezTo>
                  <a:lnTo>
                    <a:pt x="560" y="786"/>
                  </a:lnTo>
                  <a:cubicBezTo>
                    <a:pt x="608" y="792"/>
                    <a:pt x="658" y="795"/>
                    <a:pt x="709" y="795"/>
                  </a:cubicBezTo>
                  <a:cubicBezTo>
                    <a:pt x="760" y="795"/>
                    <a:pt x="810" y="792"/>
                    <a:pt x="858" y="786"/>
                  </a:cubicBezTo>
                  <a:cubicBezTo>
                    <a:pt x="1001" y="762"/>
                    <a:pt x="1144" y="715"/>
                    <a:pt x="1263" y="631"/>
                  </a:cubicBezTo>
                  <a:cubicBezTo>
                    <a:pt x="1334" y="596"/>
                    <a:pt x="1394" y="548"/>
                    <a:pt x="1441" y="500"/>
                  </a:cubicBezTo>
                  <a:lnTo>
                    <a:pt x="1477" y="465"/>
                  </a:lnTo>
                  <a:cubicBezTo>
                    <a:pt x="1513" y="429"/>
                    <a:pt x="1560" y="381"/>
                    <a:pt x="1584" y="334"/>
                  </a:cubicBezTo>
                  <a:lnTo>
                    <a:pt x="1537" y="191"/>
                  </a:lnTo>
                  <a:cubicBezTo>
                    <a:pt x="1537" y="191"/>
                    <a:pt x="1525" y="119"/>
                    <a:pt x="151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6"/>
            <p:cNvSpPr/>
            <p:nvPr/>
          </p:nvSpPr>
          <p:spPr>
            <a:xfrm>
              <a:off x="3260800" y="4494725"/>
              <a:ext cx="24450" cy="40500"/>
            </a:xfrm>
            <a:custGeom>
              <a:avLst/>
              <a:gdLst/>
              <a:ahLst/>
              <a:cxnLst/>
              <a:rect l="l" t="t" r="r" b="b"/>
              <a:pathLst>
                <a:path w="978" h="1620" extrusionOk="0">
                  <a:moveTo>
                    <a:pt x="191" y="1"/>
                  </a:moveTo>
                  <a:lnTo>
                    <a:pt x="1" y="132"/>
                  </a:lnTo>
                  <a:cubicBezTo>
                    <a:pt x="322" y="596"/>
                    <a:pt x="572" y="1096"/>
                    <a:pt x="751" y="1620"/>
                  </a:cubicBezTo>
                  <a:lnTo>
                    <a:pt x="977" y="1560"/>
                  </a:lnTo>
                  <a:cubicBezTo>
                    <a:pt x="787" y="1001"/>
                    <a:pt x="525" y="477"/>
                    <a:pt x="191"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6"/>
            <p:cNvSpPr/>
            <p:nvPr/>
          </p:nvSpPr>
          <p:spPr>
            <a:xfrm>
              <a:off x="3236400" y="4500975"/>
              <a:ext cx="9550" cy="46175"/>
            </a:xfrm>
            <a:custGeom>
              <a:avLst/>
              <a:gdLst/>
              <a:ahLst/>
              <a:cxnLst/>
              <a:rect l="l" t="t" r="r" b="b"/>
              <a:pathLst>
                <a:path w="382" h="1847" extrusionOk="0">
                  <a:moveTo>
                    <a:pt x="60" y="1"/>
                  </a:moveTo>
                  <a:cubicBezTo>
                    <a:pt x="1" y="608"/>
                    <a:pt x="24" y="1239"/>
                    <a:pt x="155" y="1846"/>
                  </a:cubicBezTo>
                  <a:lnTo>
                    <a:pt x="382" y="1799"/>
                  </a:lnTo>
                  <a:cubicBezTo>
                    <a:pt x="263" y="1215"/>
                    <a:pt x="227" y="608"/>
                    <a:pt x="275" y="13"/>
                  </a:cubicBezTo>
                  <a:lnTo>
                    <a:pt x="60"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6"/>
            <p:cNvSpPr/>
            <p:nvPr/>
          </p:nvSpPr>
          <p:spPr>
            <a:xfrm>
              <a:off x="3228075" y="4448600"/>
              <a:ext cx="38425" cy="30075"/>
            </a:xfrm>
            <a:custGeom>
              <a:avLst/>
              <a:gdLst/>
              <a:ahLst/>
              <a:cxnLst/>
              <a:rect l="l" t="t" r="r" b="b"/>
              <a:pathLst>
                <a:path w="1537" h="1203" extrusionOk="0">
                  <a:moveTo>
                    <a:pt x="1536" y="0"/>
                  </a:moveTo>
                  <a:cubicBezTo>
                    <a:pt x="1370" y="191"/>
                    <a:pt x="1179" y="346"/>
                    <a:pt x="977" y="488"/>
                  </a:cubicBezTo>
                  <a:cubicBezTo>
                    <a:pt x="905" y="536"/>
                    <a:pt x="822" y="596"/>
                    <a:pt x="738" y="643"/>
                  </a:cubicBezTo>
                  <a:cubicBezTo>
                    <a:pt x="512" y="774"/>
                    <a:pt x="262" y="893"/>
                    <a:pt x="0" y="977"/>
                  </a:cubicBezTo>
                  <a:cubicBezTo>
                    <a:pt x="12" y="1048"/>
                    <a:pt x="24" y="1131"/>
                    <a:pt x="36" y="1203"/>
                  </a:cubicBezTo>
                  <a:cubicBezTo>
                    <a:pt x="381" y="1096"/>
                    <a:pt x="703" y="941"/>
                    <a:pt x="1012" y="738"/>
                  </a:cubicBezTo>
                  <a:cubicBezTo>
                    <a:pt x="1084" y="691"/>
                    <a:pt x="1167" y="631"/>
                    <a:pt x="1239" y="572"/>
                  </a:cubicBezTo>
                  <a:cubicBezTo>
                    <a:pt x="1346" y="500"/>
                    <a:pt x="1441" y="417"/>
                    <a:pt x="1536" y="322"/>
                  </a:cubicBezTo>
                  <a:lnTo>
                    <a:pt x="1536" y="0"/>
                  </a:lnTo>
                  <a:close/>
                </a:path>
              </a:pathLst>
            </a:custGeom>
            <a:solidFill>
              <a:srgbClr val="573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6"/>
            <p:cNvSpPr/>
            <p:nvPr/>
          </p:nvSpPr>
          <p:spPr>
            <a:xfrm>
              <a:off x="3223600" y="4443525"/>
              <a:ext cx="43475" cy="27425"/>
            </a:xfrm>
            <a:custGeom>
              <a:avLst/>
              <a:gdLst/>
              <a:ahLst/>
              <a:cxnLst/>
              <a:rect l="l" t="t" r="r" b="b"/>
              <a:pathLst>
                <a:path w="1739" h="1097" extrusionOk="0">
                  <a:moveTo>
                    <a:pt x="1" y="1"/>
                  </a:moveTo>
                  <a:cubicBezTo>
                    <a:pt x="13" y="108"/>
                    <a:pt x="36" y="215"/>
                    <a:pt x="60" y="334"/>
                  </a:cubicBezTo>
                  <a:cubicBezTo>
                    <a:pt x="322" y="537"/>
                    <a:pt x="620" y="715"/>
                    <a:pt x="929" y="846"/>
                  </a:cubicBezTo>
                  <a:cubicBezTo>
                    <a:pt x="1013" y="882"/>
                    <a:pt x="1108" y="918"/>
                    <a:pt x="1191" y="941"/>
                  </a:cubicBezTo>
                  <a:cubicBezTo>
                    <a:pt x="1370" y="1013"/>
                    <a:pt x="1549" y="1060"/>
                    <a:pt x="1739" y="1096"/>
                  </a:cubicBezTo>
                  <a:cubicBezTo>
                    <a:pt x="1727" y="1025"/>
                    <a:pt x="1727" y="941"/>
                    <a:pt x="1727" y="858"/>
                  </a:cubicBezTo>
                  <a:cubicBezTo>
                    <a:pt x="1632" y="834"/>
                    <a:pt x="1513" y="810"/>
                    <a:pt x="1418" y="787"/>
                  </a:cubicBezTo>
                  <a:cubicBezTo>
                    <a:pt x="1334" y="751"/>
                    <a:pt x="1251" y="727"/>
                    <a:pt x="1168" y="691"/>
                  </a:cubicBezTo>
                  <a:cubicBezTo>
                    <a:pt x="739" y="525"/>
                    <a:pt x="346" y="298"/>
                    <a:pt x="1"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6"/>
            <p:cNvSpPr/>
            <p:nvPr/>
          </p:nvSpPr>
          <p:spPr>
            <a:xfrm>
              <a:off x="3219150" y="4399475"/>
              <a:ext cx="49725" cy="25925"/>
            </a:xfrm>
            <a:custGeom>
              <a:avLst/>
              <a:gdLst/>
              <a:ahLst/>
              <a:cxnLst/>
              <a:rect l="l" t="t" r="r" b="b"/>
              <a:pathLst>
                <a:path w="1989" h="1037" extrusionOk="0">
                  <a:moveTo>
                    <a:pt x="1988" y="1"/>
                  </a:moveTo>
                  <a:lnTo>
                    <a:pt x="1988" y="1"/>
                  </a:lnTo>
                  <a:cubicBezTo>
                    <a:pt x="1703" y="191"/>
                    <a:pt x="1381" y="358"/>
                    <a:pt x="1060" y="501"/>
                  </a:cubicBezTo>
                  <a:cubicBezTo>
                    <a:pt x="976" y="536"/>
                    <a:pt x="881" y="572"/>
                    <a:pt x="798" y="596"/>
                  </a:cubicBezTo>
                  <a:cubicBezTo>
                    <a:pt x="536" y="691"/>
                    <a:pt x="274" y="763"/>
                    <a:pt x="0" y="810"/>
                  </a:cubicBezTo>
                  <a:cubicBezTo>
                    <a:pt x="12" y="870"/>
                    <a:pt x="36" y="929"/>
                    <a:pt x="48" y="989"/>
                  </a:cubicBezTo>
                  <a:cubicBezTo>
                    <a:pt x="48" y="989"/>
                    <a:pt x="60" y="1001"/>
                    <a:pt x="60" y="1037"/>
                  </a:cubicBezTo>
                  <a:cubicBezTo>
                    <a:pt x="393" y="965"/>
                    <a:pt x="726" y="870"/>
                    <a:pt x="1036" y="751"/>
                  </a:cubicBezTo>
                  <a:cubicBezTo>
                    <a:pt x="1131" y="715"/>
                    <a:pt x="1215" y="679"/>
                    <a:pt x="1298" y="644"/>
                  </a:cubicBezTo>
                  <a:cubicBezTo>
                    <a:pt x="1524" y="536"/>
                    <a:pt x="1750" y="429"/>
                    <a:pt x="1965" y="298"/>
                  </a:cubicBezTo>
                  <a:cubicBezTo>
                    <a:pt x="1965" y="191"/>
                    <a:pt x="1977" y="96"/>
                    <a:pt x="1988"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6"/>
            <p:cNvSpPr/>
            <p:nvPr/>
          </p:nvSpPr>
          <p:spPr>
            <a:xfrm>
              <a:off x="3209325" y="4378350"/>
              <a:ext cx="57475" cy="50625"/>
            </a:xfrm>
            <a:custGeom>
              <a:avLst/>
              <a:gdLst/>
              <a:ahLst/>
              <a:cxnLst/>
              <a:rect l="l" t="t" r="r" b="b"/>
              <a:pathLst>
                <a:path w="2299" h="2025" extrusionOk="0">
                  <a:moveTo>
                    <a:pt x="0" y="0"/>
                  </a:moveTo>
                  <a:lnTo>
                    <a:pt x="0" y="0"/>
                  </a:lnTo>
                  <a:cubicBezTo>
                    <a:pt x="12" y="60"/>
                    <a:pt x="24" y="119"/>
                    <a:pt x="36" y="179"/>
                  </a:cubicBezTo>
                  <a:cubicBezTo>
                    <a:pt x="48" y="274"/>
                    <a:pt x="72" y="381"/>
                    <a:pt x="95" y="477"/>
                  </a:cubicBezTo>
                  <a:cubicBezTo>
                    <a:pt x="417" y="846"/>
                    <a:pt x="786" y="1167"/>
                    <a:pt x="1191" y="1441"/>
                  </a:cubicBezTo>
                  <a:cubicBezTo>
                    <a:pt x="1262" y="1489"/>
                    <a:pt x="1346" y="1536"/>
                    <a:pt x="1429" y="1596"/>
                  </a:cubicBezTo>
                  <a:cubicBezTo>
                    <a:pt x="1703" y="1762"/>
                    <a:pt x="1989" y="1905"/>
                    <a:pt x="2286" y="2024"/>
                  </a:cubicBezTo>
                  <a:cubicBezTo>
                    <a:pt x="2298" y="1941"/>
                    <a:pt x="2298" y="1858"/>
                    <a:pt x="2298" y="1786"/>
                  </a:cubicBezTo>
                  <a:cubicBezTo>
                    <a:pt x="2084" y="1703"/>
                    <a:pt x="1881" y="1596"/>
                    <a:pt x="1691" y="1489"/>
                  </a:cubicBezTo>
                  <a:cubicBezTo>
                    <a:pt x="1608" y="1441"/>
                    <a:pt x="1524" y="1393"/>
                    <a:pt x="1453" y="1346"/>
                  </a:cubicBezTo>
                  <a:cubicBezTo>
                    <a:pt x="893" y="989"/>
                    <a:pt x="393" y="536"/>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6"/>
            <p:cNvSpPr/>
            <p:nvPr/>
          </p:nvSpPr>
          <p:spPr>
            <a:xfrm>
              <a:off x="3140425" y="3919725"/>
              <a:ext cx="115350" cy="130425"/>
            </a:xfrm>
            <a:custGeom>
              <a:avLst/>
              <a:gdLst/>
              <a:ahLst/>
              <a:cxnLst/>
              <a:rect l="l" t="t" r="r" b="b"/>
              <a:pathLst>
                <a:path w="4614" h="5217" extrusionOk="0">
                  <a:moveTo>
                    <a:pt x="1765" y="1"/>
                  </a:moveTo>
                  <a:cubicBezTo>
                    <a:pt x="1" y="1"/>
                    <a:pt x="1601" y="5153"/>
                    <a:pt x="1601" y="5153"/>
                  </a:cubicBezTo>
                  <a:cubicBezTo>
                    <a:pt x="1601" y="5153"/>
                    <a:pt x="1882" y="5216"/>
                    <a:pt x="2308" y="5216"/>
                  </a:cubicBezTo>
                  <a:cubicBezTo>
                    <a:pt x="2913" y="5216"/>
                    <a:pt x="3810" y="5089"/>
                    <a:pt x="4614" y="4475"/>
                  </a:cubicBezTo>
                  <a:cubicBezTo>
                    <a:pt x="4614" y="4475"/>
                    <a:pt x="3983" y="296"/>
                    <a:pt x="1899" y="10"/>
                  </a:cubicBezTo>
                  <a:cubicBezTo>
                    <a:pt x="1852" y="4"/>
                    <a:pt x="1807" y="1"/>
                    <a:pt x="17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6"/>
            <p:cNvSpPr/>
            <p:nvPr/>
          </p:nvSpPr>
          <p:spPr>
            <a:xfrm>
              <a:off x="3199500" y="3976800"/>
              <a:ext cx="125625" cy="145000"/>
            </a:xfrm>
            <a:custGeom>
              <a:avLst/>
              <a:gdLst/>
              <a:ahLst/>
              <a:cxnLst/>
              <a:rect l="l" t="t" r="r" b="b"/>
              <a:pathLst>
                <a:path w="5025" h="5800" extrusionOk="0">
                  <a:moveTo>
                    <a:pt x="405" y="1"/>
                  </a:moveTo>
                  <a:lnTo>
                    <a:pt x="0" y="2358"/>
                  </a:lnTo>
                  <a:cubicBezTo>
                    <a:pt x="322" y="3001"/>
                    <a:pt x="893" y="4097"/>
                    <a:pt x="1191" y="4370"/>
                  </a:cubicBezTo>
                  <a:cubicBezTo>
                    <a:pt x="1512" y="4668"/>
                    <a:pt x="3786" y="5371"/>
                    <a:pt x="4929" y="5787"/>
                  </a:cubicBezTo>
                  <a:lnTo>
                    <a:pt x="5025" y="5799"/>
                  </a:lnTo>
                  <a:cubicBezTo>
                    <a:pt x="5025" y="5799"/>
                    <a:pt x="1846" y="4216"/>
                    <a:pt x="1453" y="3644"/>
                  </a:cubicBezTo>
                  <a:cubicBezTo>
                    <a:pt x="1048" y="3085"/>
                    <a:pt x="405" y="1"/>
                    <a:pt x="405"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6"/>
            <p:cNvSpPr/>
            <p:nvPr/>
          </p:nvSpPr>
          <p:spPr>
            <a:xfrm>
              <a:off x="3035200" y="3934650"/>
              <a:ext cx="187525" cy="271875"/>
            </a:xfrm>
            <a:custGeom>
              <a:avLst/>
              <a:gdLst/>
              <a:ahLst/>
              <a:cxnLst/>
              <a:rect l="l" t="t" r="r" b="b"/>
              <a:pathLst>
                <a:path w="7501" h="10875" extrusionOk="0">
                  <a:moveTo>
                    <a:pt x="5120" y="0"/>
                  </a:moveTo>
                  <a:cubicBezTo>
                    <a:pt x="4234" y="0"/>
                    <a:pt x="3465" y="353"/>
                    <a:pt x="3465" y="353"/>
                  </a:cubicBezTo>
                  <a:cubicBezTo>
                    <a:pt x="3465" y="353"/>
                    <a:pt x="822" y="2687"/>
                    <a:pt x="417" y="3401"/>
                  </a:cubicBezTo>
                  <a:cubicBezTo>
                    <a:pt x="0" y="4116"/>
                    <a:pt x="1762" y="9497"/>
                    <a:pt x="1762" y="9497"/>
                  </a:cubicBezTo>
                  <a:cubicBezTo>
                    <a:pt x="1762" y="9497"/>
                    <a:pt x="2885" y="10875"/>
                    <a:pt x="4406" y="10875"/>
                  </a:cubicBezTo>
                  <a:cubicBezTo>
                    <a:pt x="5016" y="10875"/>
                    <a:pt x="5690" y="10653"/>
                    <a:pt x="6382" y="10033"/>
                  </a:cubicBezTo>
                  <a:cubicBezTo>
                    <a:pt x="6382" y="10033"/>
                    <a:pt x="7453" y="8878"/>
                    <a:pt x="7477" y="8354"/>
                  </a:cubicBezTo>
                  <a:cubicBezTo>
                    <a:pt x="7501" y="7830"/>
                    <a:pt x="7215" y="5152"/>
                    <a:pt x="7120" y="4401"/>
                  </a:cubicBezTo>
                  <a:cubicBezTo>
                    <a:pt x="6977" y="3211"/>
                    <a:pt x="7120" y="687"/>
                    <a:pt x="6287" y="258"/>
                  </a:cubicBezTo>
                  <a:cubicBezTo>
                    <a:pt x="5912" y="67"/>
                    <a:pt x="5505" y="0"/>
                    <a:pt x="512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6"/>
            <p:cNvSpPr/>
            <p:nvPr/>
          </p:nvSpPr>
          <p:spPr>
            <a:xfrm>
              <a:off x="3106325" y="4044975"/>
              <a:ext cx="52725" cy="126525"/>
            </a:xfrm>
            <a:custGeom>
              <a:avLst/>
              <a:gdLst/>
              <a:ahLst/>
              <a:cxnLst/>
              <a:rect l="l" t="t" r="r" b="b"/>
              <a:pathLst>
                <a:path w="2109" h="5061" extrusionOk="0">
                  <a:moveTo>
                    <a:pt x="1" y="0"/>
                  </a:moveTo>
                  <a:lnTo>
                    <a:pt x="108" y="5061"/>
                  </a:lnTo>
                  <a:lnTo>
                    <a:pt x="2108" y="3322"/>
                  </a:lnTo>
                  <a:lnTo>
                    <a:pt x="1787" y="2596"/>
                  </a:lnTo>
                  <a:cubicBezTo>
                    <a:pt x="1787" y="2596"/>
                    <a:pt x="965" y="1965"/>
                    <a:pt x="1" y="0"/>
                  </a:cubicBezTo>
                  <a:close/>
                </a:path>
              </a:pathLst>
            </a:custGeom>
            <a:solidFill>
              <a:srgbClr val="FFEBD3">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6"/>
            <p:cNvSpPr/>
            <p:nvPr/>
          </p:nvSpPr>
          <p:spPr>
            <a:xfrm>
              <a:off x="3027450" y="3916700"/>
              <a:ext cx="390850" cy="534000"/>
            </a:xfrm>
            <a:custGeom>
              <a:avLst/>
              <a:gdLst/>
              <a:ahLst/>
              <a:cxnLst/>
              <a:rect l="l" t="t" r="r" b="b"/>
              <a:pathLst>
                <a:path w="15634" h="21360" extrusionOk="0">
                  <a:moveTo>
                    <a:pt x="5403" y="1"/>
                  </a:moveTo>
                  <a:cubicBezTo>
                    <a:pt x="5081" y="1"/>
                    <a:pt x="4775" y="109"/>
                    <a:pt x="4561" y="357"/>
                  </a:cubicBezTo>
                  <a:cubicBezTo>
                    <a:pt x="6870" y="3393"/>
                    <a:pt x="6108" y="7751"/>
                    <a:pt x="2906" y="9822"/>
                  </a:cubicBezTo>
                  <a:lnTo>
                    <a:pt x="3263" y="9287"/>
                  </a:lnTo>
                  <a:lnTo>
                    <a:pt x="3263" y="9287"/>
                  </a:lnTo>
                  <a:cubicBezTo>
                    <a:pt x="3198" y="9319"/>
                    <a:pt x="3130" y="9334"/>
                    <a:pt x="3061" y="9334"/>
                  </a:cubicBezTo>
                  <a:cubicBezTo>
                    <a:pt x="2799" y="9334"/>
                    <a:pt x="2528" y="9124"/>
                    <a:pt x="2406" y="8870"/>
                  </a:cubicBezTo>
                  <a:cubicBezTo>
                    <a:pt x="2251" y="8548"/>
                    <a:pt x="2251" y="8179"/>
                    <a:pt x="2132" y="7846"/>
                  </a:cubicBezTo>
                  <a:cubicBezTo>
                    <a:pt x="2032" y="7535"/>
                    <a:pt x="1766" y="7234"/>
                    <a:pt x="1440" y="7234"/>
                  </a:cubicBezTo>
                  <a:cubicBezTo>
                    <a:pt x="1417" y="7234"/>
                    <a:pt x="1394" y="7236"/>
                    <a:pt x="1370" y="7239"/>
                  </a:cubicBezTo>
                  <a:cubicBezTo>
                    <a:pt x="1286" y="7251"/>
                    <a:pt x="1203" y="7286"/>
                    <a:pt x="1132" y="7346"/>
                  </a:cubicBezTo>
                  <a:cubicBezTo>
                    <a:pt x="917" y="7513"/>
                    <a:pt x="798" y="7846"/>
                    <a:pt x="739" y="8144"/>
                  </a:cubicBezTo>
                  <a:cubicBezTo>
                    <a:pt x="370" y="9822"/>
                    <a:pt x="0" y="11596"/>
                    <a:pt x="560" y="13228"/>
                  </a:cubicBezTo>
                  <a:cubicBezTo>
                    <a:pt x="1013" y="14561"/>
                    <a:pt x="2501" y="15204"/>
                    <a:pt x="3846" y="15645"/>
                  </a:cubicBezTo>
                  <a:cubicBezTo>
                    <a:pt x="5334" y="16145"/>
                    <a:pt x="6537" y="16252"/>
                    <a:pt x="6882" y="17145"/>
                  </a:cubicBezTo>
                  <a:cubicBezTo>
                    <a:pt x="6549" y="19407"/>
                    <a:pt x="6549" y="19562"/>
                    <a:pt x="6799" y="21360"/>
                  </a:cubicBezTo>
                  <a:cubicBezTo>
                    <a:pt x="6966" y="21360"/>
                    <a:pt x="7120" y="21276"/>
                    <a:pt x="7216" y="21133"/>
                  </a:cubicBezTo>
                  <a:cubicBezTo>
                    <a:pt x="7942" y="20193"/>
                    <a:pt x="8109" y="16680"/>
                    <a:pt x="8811" y="16311"/>
                  </a:cubicBezTo>
                  <a:cubicBezTo>
                    <a:pt x="8898" y="16266"/>
                    <a:pt x="8981" y="16245"/>
                    <a:pt x="9061" y="16245"/>
                  </a:cubicBezTo>
                  <a:cubicBezTo>
                    <a:pt x="9729" y="16245"/>
                    <a:pt x="10194" y="17673"/>
                    <a:pt x="10931" y="17673"/>
                  </a:cubicBezTo>
                  <a:cubicBezTo>
                    <a:pt x="10954" y="17673"/>
                    <a:pt x="10978" y="17672"/>
                    <a:pt x="11002" y="17669"/>
                  </a:cubicBezTo>
                  <a:cubicBezTo>
                    <a:pt x="12050" y="17561"/>
                    <a:pt x="12454" y="16526"/>
                    <a:pt x="12824" y="15859"/>
                  </a:cubicBezTo>
                  <a:cubicBezTo>
                    <a:pt x="13219" y="15154"/>
                    <a:pt x="13957" y="13934"/>
                    <a:pt x="14481" y="13934"/>
                  </a:cubicBezTo>
                  <a:cubicBezTo>
                    <a:pt x="14745" y="13934"/>
                    <a:pt x="14954" y="14243"/>
                    <a:pt x="15038" y="15085"/>
                  </a:cubicBezTo>
                  <a:cubicBezTo>
                    <a:pt x="15633" y="14085"/>
                    <a:pt x="15407" y="12811"/>
                    <a:pt x="14514" y="12073"/>
                  </a:cubicBezTo>
                  <a:cubicBezTo>
                    <a:pt x="12752" y="10573"/>
                    <a:pt x="9466" y="10561"/>
                    <a:pt x="8240" y="8477"/>
                  </a:cubicBezTo>
                  <a:cubicBezTo>
                    <a:pt x="7692" y="7548"/>
                    <a:pt x="7704" y="6679"/>
                    <a:pt x="7394" y="3000"/>
                  </a:cubicBezTo>
                  <a:cubicBezTo>
                    <a:pt x="7323" y="2167"/>
                    <a:pt x="7228" y="1286"/>
                    <a:pt x="6716" y="631"/>
                  </a:cubicBezTo>
                  <a:cubicBezTo>
                    <a:pt x="6408" y="245"/>
                    <a:pt x="5887" y="1"/>
                    <a:pt x="5403" y="1"/>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6"/>
            <p:cNvSpPr/>
            <p:nvPr/>
          </p:nvSpPr>
          <p:spPr>
            <a:xfrm>
              <a:off x="3027450" y="4100325"/>
              <a:ext cx="200050" cy="350375"/>
            </a:xfrm>
            <a:custGeom>
              <a:avLst/>
              <a:gdLst/>
              <a:ahLst/>
              <a:cxnLst/>
              <a:rect l="l" t="t" r="r" b="b"/>
              <a:pathLst>
                <a:path w="8002" h="14015" extrusionOk="0">
                  <a:moveTo>
                    <a:pt x="1132" y="1"/>
                  </a:moveTo>
                  <a:cubicBezTo>
                    <a:pt x="917" y="168"/>
                    <a:pt x="798" y="501"/>
                    <a:pt x="739" y="799"/>
                  </a:cubicBezTo>
                  <a:cubicBezTo>
                    <a:pt x="370" y="2477"/>
                    <a:pt x="0" y="4251"/>
                    <a:pt x="560" y="5883"/>
                  </a:cubicBezTo>
                  <a:cubicBezTo>
                    <a:pt x="1013" y="7216"/>
                    <a:pt x="2501" y="7859"/>
                    <a:pt x="3846" y="8300"/>
                  </a:cubicBezTo>
                  <a:cubicBezTo>
                    <a:pt x="5334" y="8800"/>
                    <a:pt x="6537" y="8907"/>
                    <a:pt x="6882" y="9800"/>
                  </a:cubicBezTo>
                  <a:cubicBezTo>
                    <a:pt x="6549" y="12062"/>
                    <a:pt x="6549" y="12217"/>
                    <a:pt x="6799" y="14015"/>
                  </a:cubicBezTo>
                  <a:cubicBezTo>
                    <a:pt x="6966" y="14015"/>
                    <a:pt x="7120" y="13931"/>
                    <a:pt x="7216" y="13788"/>
                  </a:cubicBezTo>
                  <a:cubicBezTo>
                    <a:pt x="7216" y="13753"/>
                    <a:pt x="7216" y="13717"/>
                    <a:pt x="7204" y="13693"/>
                  </a:cubicBezTo>
                  <a:cubicBezTo>
                    <a:pt x="7168" y="12622"/>
                    <a:pt x="7585" y="11348"/>
                    <a:pt x="7549" y="10276"/>
                  </a:cubicBezTo>
                  <a:cubicBezTo>
                    <a:pt x="7525" y="9812"/>
                    <a:pt x="8001" y="7752"/>
                    <a:pt x="7787" y="7335"/>
                  </a:cubicBezTo>
                  <a:cubicBezTo>
                    <a:pt x="7644" y="7061"/>
                    <a:pt x="7144" y="6418"/>
                    <a:pt x="6989" y="6156"/>
                  </a:cubicBezTo>
                  <a:cubicBezTo>
                    <a:pt x="6897" y="6003"/>
                    <a:pt x="6793" y="5949"/>
                    <a:pt x="6684" y="5949"/>
                  </a:cubicBezTo>
                  <a:cubicBezTo>
                    <a:pt x="6418" y="5949"/>
                    <a:pt x="6123" y="6271"/>
                    <a:pt x="5892" y="6271"/>
                  </a:cubicBezTo>
                  <a:cubicBezTo>
                    <a:pt x="5790" y="6271"/>
                    <a:pt x="5700" y="6208"/>
                    <a:pt x="5632" y="6025"/>
                  </a:cubicBezTo>
                  <a:cubicBezTo>
                    <a:pt x="5001" y="4287"/>
                    <a:pt x="2977" y="3418"/>
                    <a:pt x="2203" y="1751"/>
                  </a:cubicBezTo>
                  <a:cubicBezTo>
                    <a:pt x="1953" y="1215"/>
                    <a:pt x="1834" y="572"/>
                    <a:pt x="1382" y="168"/>
                  </a:cubicBezTo>
                  <a:cubicBezTo>
                    <a:pt x="1310" y="108"/>
                    <a:pt x="1227" y="49"/>
                    <a:pt x="1132" y="1"/>
                  </a:cubicBez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6"/>
            <p:cNvSpPr/>
            <p:nvPr/>
          </p:nvSpPr>
          <p:spPr>
            <a:xfrm>
              <a:off x="3321525" y="4103600"/>
              <a:ext cx="90575" cy="67650"/>
            </a:xfrm>
            <a:custGeom>
              <a:avLst/>
              <a:gdLst/>
              <a:ahLst/>
              <a:cxnLst/>
              <a:rect l="l" t="t" r="r" b="b"/>
              <a:pathLst>
                <a:path w="3623" h="2706" extrusionOk="0">
                  <a:moveTo>
                    <a:pt x="632" y="1"/>
                  </a:moveTo>
                  <a:cubicBezTo>
                    <a:pt x="1" y="180"/>
                    <a:pt x="144" y="727"/>
                    <a:pt x="144" y="727"/>
                  </a:cubicBezTo>
                  <a:cubicBezTo>
                    <a:pt x="608" y="1072"/>
                    <a:pt x="656" y="1811"/>
                    <a:pt x="656" y="1811"/>
                  </a:cubicBezTo>
                  <a:lnTo>
                    <a:pt x="1025" y="2239"/>
                  </a:lnTo>
                  <a:lnTo>
                    <a:pt x="1418" y="2466"/>
                  </a:lnTo>
                  <a:lnTo>
                    <a:pt x="1715" y="2704"/>
                  </a:lnTo>
                  <a:cubicBezTo>
                    <a:pt x="1882" y="2692"/>
                    <a:pt x="1846" y="2537"/>
                    <a:pt x="1799" y="2382"/>
                  </a:cubicBezTo>
                  <a:cubicBezTo>
                    <a:pt x="1739" y="2239"/>
                    <a:pt x="1346" y="1965"/>
                    <a:pt x="1346" y="1965"/>
                  </a:cubicBezTo>
                  <a:cubicBezTo>
                    <a:pt x="1287" y="1858"/>
                    <a:pt x="1251" y="1727"/>
                    <a:pt x="1263" y="1596"/>
                  </a:cubicBezTo>
                  <a:cubicBezTo>
                    <a:pt x="1272" y="1424"/>
                    <a:pt x="1432" y="1404"/>
                    <a:pt x="1509" y="1404"/>
                  </a:cubicBezTo>
                  <a:cubicBezTo>
                    <a:pt x="1533" y="1404"/>
                    <a:pt x="1549" y="1406"/>
                    <a:pt x="1549" y="1406"/>
                  </a:cubicBezTo>
                  <a:lnTo>
                    <a:pt x="1846" y="1799"/>
                  </a:lnTo>
                  <a:lnTo>
                    <a:pt x="1977" y="2144"/>
                  </a:lnTo>
                  <a:lnTo>
                    <a:pt x="2001" y="2489"/>
                  </a:lnTo>
                  <a:cubicBezTo>
                    <a:pt x="2001" y="2640"/>
                    <a:pt x="2068" y="2705"/>
                    <a:pt x="2136" y="2705"/>
                  </a:cubicBezTo>
                  <a:cubicBezTo>
                    <a:pt x="2202" y="2705"/>
                    <a:pt x="2269" y="2643"/>
                    <a:pt x="2275" y="2537"/>
                  </a:cubicBezTo>
                  <a:lnTo>
                    <a:pt x="2287" y="2156"/>
                  </a:lnTo>
                  <a:lnTo>
                    <a:pt x="2192" y="1787"/>
                  </a:lnTo>
                  <a:lnTo>
                    <a:pt x="2037" y="1358"/>
                  </a:lnTo>
                  <a:lnTo>
                    <a:pt x="2299" y="1596"/>
                  </a:lnTo>
                  <a:lnTo>
                    <a:pt x="2525" y="2085"/>
                  </a:lnTo>
                  <a:lnTo>
                    <a:pt x="2596" y="2394"/>
                  </a:lnTo>
                  <a:cubicBezTo>
                    <a:pt x="2613" y="2519"/>
                    <a:pt x="2669" y="2570"/>
                    <a:pt x="2722" y="2570"/>
                  </a:cubicBezTo>
                  <a:cubicBezTo>
                    <a:pt x="2786" y="2570"/>
                    <a:pt x="2847" y="2498"/>
                    <a:pt x="2835" y="2394"/>
                  </a:cubicBezTo>
                  <a:lnTo>
                    <a:pt x="2799" y="2037"/>
                  </a:lnTo>
                  <a:lnTo>
                    <a:pt x="2632" y="1537"/>
                  </a:lnTo>
                  <a:lnTo>
                    <a:pt x="2489" y="1215"/>
                  </a:lnTo>
                  <a:lnTo>
                    <a:pt x="2489" y="1215"/>
                  </a:lnTo>
                  <a:lnTo>
                    <a:pt x="2870" y="1596"/>
                  </a:lnTo>
                  <a:lnTo>
                    <a:pt x="3120" y="2096"/>
                  </a:lnTo>
                  <a:cubicBezTo>
                    <a:pt x="3152" y="2155"/>
                    <a:pt x="3203" y="2183"/>
                    <a:pt x="3250" y="2183"/>
                  </a:cubicBezTo>
                  <a:cubicBezTo>
                    <a:pt x="3326" y="2183"/>
                    <a:pt x="3391" y="2110"/>
                    <a:pt x="3347" y="1977"/>
                  </a:cubicBezTo>
                  <a:lnTo>
                    <a:pt x="3120" y="1465"/>
                  </a:lnTo>
                  <a:lnTo>
                    <a:pt x="3394" y="1787"/>
                  </a:lnTo>
                  <a:cubicBezTo>
                    <a:pt x="3423" y="1822"/>
                    <a:pt x="3456" y="1838"/>
                    <a:pt x="3488" y="1838"/>
                  </a:cubicBezTo>
                  <a:cubicBezTo>
                    <a:pt x="3562" y="1838"/>
                    <a:pt x="3623" y="1753"/>
                    <a:pt x="3573" y="1644"/>
                  </a:cubicBezTo>
                  <a:lnTo>
                    <a:pt x="3430" y="1370"/>
                  </a:lnTo>
                  <a:lnTo>
                    <a:pt x="3144" y="1072"/>
                  </a:lnTo>
                  <a:cubicBezTo>
                    <a:pt x="3144" y="1072"/>
                    <a:pt x="2573" y="608"/>
                    <a:pt x="2513" y="572"/>
                  </a:cubicBezTo>
                  <a:cubicBezTo>
                    <a:pt x="2108" y="430"/>
                    <a:pt x="1692" y="310"/>
                    <a:pt x="1263" y="215"/>
                  </a:cubicBezTo>
                  <a:cubicBezTo>
                    <a:pt x="1049" y="168"/>
                    <a:pt x="834" y="96"/>
                    <a:pt x="63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6"/>
            <p:cNvSpPr/>
            <p:nvPr/>
          </p:nvSpPr>
          <p:spPr>
            <a:xfrm>
              <a:off x="2989950" y="4150050"/>
              <a:ext cx="209575" cy="208675"/>
            </a:xfrm>
            <a:custGeom>
              <a:avLst/>
              <a:gdLst/>
              <a:ahLst/>
              <a:cxnLst/>
              <a:rect l="l" t="t" r="r" b="b"/>
              <a:pathLst>
                <a:path w="8383" h="8347" extrusionOk="0">
                  <a:moveTo>
                    <a:pt x="1358" y="1417"/>
                  </a:moveTo>
                  <a:cubicBezTo>
                    <a:pt x="6061" y="4060"/>
                    <a:pt x="6680" y="4668"/>
                    <a:pt x="7132" y="5668"/>
                  </a:cubicBezTo>
                  <a:lnTo>
                    <a:pt x="7323" y="6763"/>
                  </a:lnTo>
                  <a:lnTo>
                    <a:pt x="1358" y="3322"/>
                  </a:lnTo>
                  <a:lnTo>
                    <a:pt x="1358" y="1417"/>
                  </a:lnTo>
                  <a:close/>
                  <a:moveTo>
                    <a:pt x="917" y="0"/>
                  </a:moveTo>
                  <a:lnTo>
                    <a:pt x="0" y="524"/>
                  </a:lnTo>
                  <a:lnTo>
                    <a:pt x="250" y="3989"/>
                  </a:lnTo>
                  <a:lnTo>
                    <a:pt x="7466" y="8347"/>
                  </a:lnTo>
                  <a:lnTo>
                    <a:pt x="8382" y="7811"/>
                  </a:lnTo>
                  <a:lnTo>
                    <a:pt x="8382" y="6001"/>
                  </a:lnTo>
                  <a:cubicBezTo>
                    <a:pt x="8382" y="5060"/>
                    <a:pt x="7620" y="3870"/>
                    <a:pt x="6680" y="3334"/>
                  </a:cubicBezTo>
                  <a:lnTo>
                    <a:pt x="917"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6"/>
            <p:cNvSpPr/>
            <p:nvPr/>
          </p:nvSpPr>
          <p:spPr>
            <a:xfrm>
              <a:off x="2989950" y="4163150"/>
              <a:ext cx="186650" cy="195575"/>
            </a:xfrm>
            <a:custGeom>
              <a:avLst/>
              <a:gdLst/>
              <a:ahLst/>
              <a:cxnLst/>
              <a:rect l="l" t="t" r="r" b="b"/>
              <a:pathLst>
                <a:path w="7466" h="7823" extrusionOk="0">
                  <a:moveTo>
                    <a:pt x="441" y="703"/>
                  </a:moveTo>
                  <a:lnTo>
                    <a:pt x="5763" y="3774"/>
                  </a:lnTo>
                  <a:cubicBezTo>
                    <a:pt x="6453" y="4167"/>
                    <a:pt x="7025" y="5060"/>
                    <a:pt x="7025" y="5751"/>
                  </a:cubicBezTo>
                  <a:lnTo>
                    <a:pt x="7025" y="7120"/>
                  </a:lnTo>
                  <a:lnTo>
                    <a:pt x="441" y="3322"/>
                  </a:lnTo>
                  <a:lnTo>
                    <a:pt x="441" y="703"/>
                  </a:lnTo>
                  <a:close/>
                  <a:moveTo>
                    <a:pt x="0" y="0"/>
                  </a:moveTo>
                  <a:lnTo>
                    <a:pt x="0" y="3512"/>
                  </a:lnTo>
                  <a:lnTo>
                    <a:pt x="7466" y="7823"/>
                  </a:lnTo>
                  <a:lnTo>
                    <a:pt x="7466" y="6001"/>
                  </a:lnTo>
                  <a:cubicBezTo>
                    <a:pt x="7466" y="5072"/>
                    <a:pt x="6704" y="3882"/>
                    <a:pt x="5763" y="3334"/>
                  </a:cubicBezTo>
                  <a:lnTo>
                    <a:pt x="0" y="0"/>
                  </a:ln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6"/>
            <p:cNvSpPr/>
            <p:nvPr/>
          </p:nvSpPr>
          <p:spPr>
            <a:xfrm>
              <a:off x="3112875" y="3919950"/>
              <a:ext cx="69675" cy="105400"/>
            </a:xfrm>
            <a:custGeom>
              <a:avLst/>
              <a:gdLst/>
              <a:ahLst/>
              <a:cxnLst/>
              <a:rect l="l" t="t" r="r" b="b"/>
              <a:pathLst>
                <a:path w="2787" h="4216" extrusionOk="0">
                  <a:moveTo>
                    <a:pt x="120" y="1"/>
                  </a:moveTo>
                  <a:lnTo>
                    <a:pt x="1" y="1572"/>
                  </a:lnTo>
                  <a:cubicBezTo>
                    <a:pt x="1" y="2001"/>
                    <a:pt x="215" y="2406"/>
                    <a:pt x="584" y="2620"/>
                  </a:cubicBezTo>
                  <a:cubicBezTo>
                    <a:pt x="1016" y="2898"/>
                    <a:pt x="1972" y="4216"/>
                    <a:pt x="2386" y="4216"/>
                  </a:cubicBezTo>
                  <a:cubicBezTo>
                    <a:pt x="2451" y="4216"/>
                    <a:pt x="2503" y="4183"/>
                    <a:pt x="2537" y="4108"/>
                  </a:cubicBezTo>
                  <a:cubicBezTo>
                    <a:pt x="2787" y="3573"/>
                    <a:pt x="2406" y="2382"/>
                    <a:pt x="2406" y="2382"/>
                  </a:cubicBezTo>
                  <a:lnTo>
                    <a:pt x="1989" y="358"/>
                  </a:lnTo>
                  <a:lnTo>
                    <a:pt x="120"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6"/>
            <p:cNvSpPr/>
            <p:nvPr/>
          </p:nvSpPr>
          <p:spPr>
            <a:xfrm>
              <a:off x="3133124" y="3955334"/>
              <a:ext cx="46153" cy="52867"/>
            </a:xfrm>
            <a:custGeom>
              <a:avLst/>
              <a:gdLst/>
              <a:ahLst/>
              <a:cxnLst/>
              <a:rect l="l" t="t" r="r" b="b"/>
              <a:pathLst>
                <a:path w="2191" h="2510" extrusionOk="0">
                  <a:moveTo>
                    <a:pt x="1214" y="1"/>
                  </a:moveTo>
                  <a:cubicBezTo>
                    <a:pt x="669" y="1"/>
                    <a:pt x="0" y="648"/>
                    <a:pt x="0" y="648"/>
                  </a:cubicBezTo>
                  <a:cubicBezTo>
                    <a:pt x="0" y="1369"/>
                    <a:pt x="946" y="2510"/>
                    <a:pt x="1555" y="2510"/>
                  </a:cubicBezTo>
                  <a:cubicBezTo>
                    <a:pt x="1650" y="2510"/>
                    <a:pt x="1736" y="2482"/>
                    <a:pt x="1810" y="2422"/>
                  </a:cubicBezTo>
                  <a:cubicBezTo>
                    <a:pt x="2108" y="2172"/>
                    <a:pt x="2191" y="1814"/>
                    <a:pt x="1810" y="540"/>
                  </a:cubicBezTo>
                  <a:cubicBezTo>
                    <a:pt x="1690" y="138"/>
                    <a:pt x="1465" y="1"/>
                    <a:pt x="1214" y="1"/>
                  </a:cubicBezTo>
                  <a:close/>
                </a:path>
              </a:pathLst>
            </a:custGeom>
            <a:solidFill>
              <a:srgbClr val="D4BFA7">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6"/>
            <p:cNvSpPr/>
            <p:nvPr/>
          </p:nvSpPr>
          <p:spPr>
            <a:xfrm>
              <a:off x="3079825" y="3859650"/>
              <a:ext cx="119700" cy="126050"/>
            </a:xfrm>
            <a:custGeom>
              <a:avLst/>
              <a:gdLst/>
              <a:ahLst/>
              <a:cxnLst/>
              <a:rect l="l" t="t" r="r" b="b"/>
              <a:pathLst>
                <a:path w="4788" h="5042" extrusionOk="0">
                  <a:moveTo>
                    <a:pt x="2937" y="0"/>
                  </a:moveTo>
                  <a:cubicBezTo>
                    <a:pt x="2712" y="0"/>
                    <a:pt x="2457" y="32"/>
                    <a:pt x="2168" y="103"/>
                  </a:cubicBezTo>
                  <a:cubicBezTo>
                    <a:pt x="1" y="639"/>
                    <a:pt x="1311" y="3461"/>
                    <a:pt x="1823" y="3461"/>
                  </a:cubicBezTo>
                  <a:cubicBezTo>
                    <a:pt x="1823" y="3461"/>
                    <a:pt x="2204" y="4520"/>
                    <a:pt x="2787" y="4663"/>
                  </a:cubicBezTo>
                  <a:cubicBezTo>
                    <a:pt x="3245" y="4775"/>
                    <a:pt x="3717" y="5041"/>
                    <a:pt x="4072" y="5041"/>
                  </a:cubicBezTo>
                  <a:cubicBezTo>
                    <a:pt x="4170" y="5041"/>
                    <a:pt x="4258" y="5021"/>
                    <a:pt x="4335" y="4973"/>
                  </a:cubicBezTo>
                  <a:cubicBezTo>
                    <a:pt x="4680" y="4758"/>
                    <a:pt x="4680" y="3782"/>
                    <a:pt x="4704" y="3580"/>
                  </a:cubicBezTo>
                  <a:cubicBezTo>
                    <a:pt x="4716" y="3365"/>
                    <a:pt x="4787" y="2067"/>
                    <a:pt x="4704" y="1794"/>
                  </a:cubicBezTo>
                  <a:cubicBezTo>
                    <a:pt x="4621" y="1554"/>
                    <a:pt x="4519" y="0"/>
                    <a:pt x="2937"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6"/>
            <p:cNvSpPr/>
            <p:nvPr/>
          </p:nvSpPr>
          <p:spPr>
            <a:xfrm>
              <a:off x="3091450" y="3852075"/>
              <a:ext cx="109550" cy="93725"/>
            </a:xfrm>
            <a:custGeom>
              <a:avLst/>
              <a:gdLst/>
              <a:ahLst/>
              <a:cxnLst/>
              <a:rect l="l" t="t" r="r" b="b"/>
              <a:pathLst>
                <a:path w="4382" h="3749" extrusionOk="0">
                  <a:moveTo>
                    <a:pt x="2427" y="1"/>
                  </a:moveTo>
                  <a:cubicBezTo>
                    <a:pt x="2412" y="1"/>
                    <a:pt x="2397" y="1"/>
                    <a:pt x="2382" y="1"/>
                  </a:cubicBezTo>
                  <a:cubicBezTo>
                    <a:pt x="1465" y="25"/>
                    <a:pt x="596" y="358"/>
                    <a:pt x="274" y="1061"/>
                  </a:cubicBezTo>
                  <a:cubicBezTo>
                    <a:pt x="0" y="1680"/>
                    <a:pt x="0" y="2394"/>
                    <a:pt x="608" y="3406"/>
                  </a:cubicBezTo>
                  <a:cubicBezTo>
                    <a:pt x="703" y="3525"/>
                    <a:pt x="810" y="3633"/>
                    <a:pt x="917" y="3740"/>
                  </a:cubicBezTo>
                  <a:cubicBezTo>
                    <a:pt x="926" y="3746"/>
                    <a:pt x="934" y="3749"/>
                    <a:pt x="941" y="3749"/>
                  </a:cubicBezTo>
                  <a:cubicBezTo>
                    <a:pt x="1042" y="3749"/>
                    <a:pt x="917" y="3144"/>
                    <a:pt x="917" y="3144"/>
                  </a:cubicBezTo>
                  <a:lnTo>
                    <a:pt x="917" y="3144"/>
                  </a:lnTo>
                  <a:lnTo>
                    <a:pt x="1512" y="3621"/>
                  </a:lnTo>
                  <a:cubicBezTo>
                    <a:pt x="1512" y="3621"/>
                    <a:pt x="1465" y="3454"/>
                    <a:pt x="1834" y="3263"/>
                  </a:cubicBezTo>
                  <a:cubicBezTo>
                    <a:pt x="2060" y="3144"/>
                    <a:pt x="2239" y="2954"/>
                    <a:pt x="2334" y="2728"/>
                  </a:cubicBezTo>
                  <a:cubicBezTo>
                    <a:pt x="2334" y="2728"/>
                    <a:pt x="2336" y="2728"/>
                    <a:pt x="2339" y="2728"/>
                  </a:cubicBezTo>
                  <a:cubicBezTo>
                    <a:pt x="2430" y="2728"/>
                    <a:pt x="3727" y="2706"/>
                    <a:pt x="4060" y="1454"/>
                  </a:cubicBezTo>
                  <a:cubicBezTo>
                    <a:pt x="4060" y="1454"/>
                    <a:pt x="4156" y="1811"/>
                    <a:pt x="4191" y="1942"/>
                  </a:cubicBezTo>
                  <a:cubicBezTo>
                    <a:pt x="4191" y="1942"/>
                    <a:pt x="4382" y="1394"/>
                    <a:pt x="4060" y="1037"/>
                  </a:cubicBezTo>
                  <a:cubicBezTo>
                    <a:pt x="3756" y="674"/>
                    <a:pt x="3302" y="1"/>
                    <a:pt x="242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6"/>
            <p:cNvSpPr/>
            <p:nvPr/>
          </p:nvSpPr>
          <p:spPr>
            <a:xfrm>
              <a:off x="3097400" y="3920175"/>
              <a:ext cx="31275" cy="26500"/>
            </a:xfrm>
            <a:custGeom>
              <a:avLst/>
              <a:gdLst/>
              <a:ahLst/>
              <a:cxnLst/>
              <a:rect l="l" t="t" r="r" b="b"/>
              <a:pathLst>
                <a:path w="1251" h="1060" extrusionOk="0">
                  <a:moveTo>
                    <a:pt x="599" y="1"/>
                  </a:moveTo>
                  <a:cubicBezTo>
                    <a:pt x="564" y="1"/>
                    <a:pt x="527" y="6"/>
                    <a:pt x="489" y="16"/>
                  </a:cubicBezTo>
                  <a:cubicBezTo>
                    <a:pt x="0" y="147"/>
                    <a:pt x="643" y="813"/>
                    <a:pt x="643" y="813"/>
                  </a:cubicBezTo>
                  <a:cubicBezTo>
                    <a:pt x="643" y="813"/>
                    <a:pt x="876" y="1059"/>
                    <a:pt x="1044" y="1059"/>
                  </a:cubicBezTo>
                  <a:cubicBezTo>
                    <a:pt x="1100" y="1059"/>
                    <a:pt x="1149" y="1031"/>
                    <a:pt x="1179" y="956"/>
                  </a:cubicBezTo>
                  <a:cubicBezTo>
                    <a:pt x="1251" y="766"/>
                    <a:pt x="1155" y="516"/>
                    <a:pt x="1060" y="337"/>
                  </a:cubicBezTo>
                  <a:cubicBezTo>
                    <a:pt x="958" y="173"/>
                    <a:pt x="812" y="1"/>
                    <a:pt x="599"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6"/>
            <p:cNvSpPr/>
            <p:nvPr/>
          </p:nvSpPr>
          <p:spPr>
            <a:xfrm>
              <a:off x="3178650" y="3999725"/>
              <a:ext cx="173750" cy="334100"/>
            </a:xfrm>
            <a:custGeom>
              <a:avLst/>
              <a:gdLst/>
              <a:ahLst/>
              <a:cxnLst/>
              <a:rect l="l" t="t" r="r" b="b"/>
              <a:pathLst>
                <a:path w="6950" h="13364" extrusionOk="0">
                  <a:moveTo>
                    <a:pt x="1072" y="1"/>
                  </a:moveTo>
                  <a:lnTo>
                    <a:pt x="1072" y="1"/>
                  </a:lnTo>
                  <a:cubicBezTo>
                    <a:pt x="1025" y="1691"/>
                    <a:pt x="715" y="3965"/>
                    <a:pt x="370" y="4966"/>
                  </a:cubicBezTo>
                  <a:cubicBezTo>
                    <a:pt x="13" y="5966"/>
                    <a:pt x="1" y="7156"/>
                    <a:pt x="477" y="8097"/>
                  </a:cubicBezTo>
                  <a:cubicBezTo>
                    <a:pt x="941" y="9049"/>
                    <a:pt x="2001" y="9514"/>
                    <a:pt x="2811" y="10204"/>
                  </a:cubicBezTo>
                  <a:cubicBezTo>
                    <a:pt x="3263" y="10609"/>
                    <a:pt x="3644" y="11085"/>
                    <a:pt x="3930" y="11621"/>
                  </a:cubicBezTo>
                  <a:cubicBezTo>
                    <a:pt x="4168" y="12074"/>
                    <a:pt x="4228" y="12740"/>
                    <a:pt x="4537" y="13133"/>
                  </a:cubicBezTo>
                  <a:cubicBezTo>
                    <a:pt x="4663" y="13294"/>
                    <a:pt x="4814" y="13364"/>
                    <a:pt x="4976" y="13364"/>
                  </a:cubicBezTo>
                  <a:cubicBezTo>
                    <a:pt x="5810" y="13364"/>
                    <a:pt x="6950" y="11523"/>
                    <a:pt x="6621" y="10776"/>
                  </a:cubicBezTo>
                  <a:cubicBezTo>
                    <a:pt x="6359" y="10192"/>
                    <a:pt x="5537" y="10335"/>
                    <a:pt x="4990" y="10002"/>
                  </a:cubicBezTo>
                  <a:cubicBezTo>
                    <a:pt x="3585" y="9168"/>
                    <a:pt x="2061" y="8287"/>
                    <a:pt x="1465" y="6763"/>
                  </a:cubicBezTo>
                  <a:cubicBezTo>
                    <a:pt x="882" y="5239"/>
                    <a:pt x="1382" y="1810"/>
                    <a:pt x="1072" y="1"/>
                  </a:cubicBez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6"/>
            <p:cNvSpPr/>
            <p:nvPr/>
          </p:nvSpPr>
          <p:spPr>
            <a:xfrm>
              <a:off x="3129250" y="4020575"/>
              <a:ext cx="66400" cy="177875"/>
            </a:xfrm>
            <a:custGeom>
              <a:avLst/>
              <a:gdLst/>
              <a:ahLst/>
              <a:cxnLst/>
              <a:rect l="l" t="t" r="r" b="b"/>
              <a:pathLst>
                <a:path w="2656" h="7115" extrusionOk="0">
                  <a:moveTo>
                    <a:pt x="2536" y="0"/>
                  </a:moveTo>
                  <a:lnTo>
                    <a:pt x="2536" y="0"/>
                  </a:lnTo>
                  <a:cubicBezTo>
                    <a:pt x="2453" y="441"/>
                    <a:pt x="2453" y="905"/>
                    <a:pt x="2370" y="1357"/>
                  </a:cubicBezTo>
                  <a:cubicBezTo>
                    <a:pt x="2286" y="1810"/>
                    <a:pt x="2179" y="2274"/>
                    <a:pt x="2036" y="2715"/>
                  </a:cubicBezTo>
                  <a:cubicBezTo>
                    <a:pt x="1608" y="4108"/>
                    <a:pt x="917" y="5406"/>
                    <a:pt x="0" y="6549"/>
                  </a:cubicBezTo>
                  <a:cubicBezTo>
                    <a:pt x="143" y="6549"/>
                    <a:pt x="215" y="6727"/>
                    <a:pt x="274" y="6870"/>
                  </a:cubicBezTo>
                  <a:cubicBezTo>
                    <a:pt x="323" y="6988"/>
                    <a:pt x="430" y="7114"/>
                    <a:pt x="539" y="7114"/>
                  </a:cubicBezTo>
                  <a:cubicBezTo>
                    <a:pt x="562" y="7114"/>
                    <a:pt x="585" y="7109"/>
                    <a:pt x="608" y="7096"/>
                  </a:cubicBezTo>
                  <a:cubicBezTo>
                    <a:pt x="655" y="7060"/>
                    <a:pt x="691" y="7025"/>
                    <a:pt x="715" y="6965"/>
                  </a:cubicBezTo>
                  <a:cubicBezTo>
                    <a:pt x="1608" y="5286"/>
                    <a:pt x="2191" y="3465"/>
                    <a:pt x="2429" y="1572"/>
                  </a:cubicBezTo>
                  <a:cubicBezTo>
                    <a:pt x="2489" y="1119"/>
                    <a:pt x="2656" y="453"/>
                    <a:pt x="2536" y="0"/>
                  </a:cubicBez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6"/>
            <p:cNvSpPr/>
            <p:nvPr/>
          </p:nvSpPr>
          <p:spPr>
            <a:xfrm>
              <a:off x="3228075" y="4150050"/>
              <a:ext cx="156300" cy="109175"/>
            </a:xfrm>
            <a:custGeom>
              <a:avLst/>
              <a:gdLst/>
              <a:ahLst/>
              <a:cxnLst/>
              <a:rect l="l" t="t" r="r" b="b"/>
              <a:pathLst>
                <a:path w="6252" h="4367" extrusionOk="0">
                  <a:moveTo>
                    <a:pt x="0" y="0"/>
                  </a:moveTo>
                  <a:cubicBezTo>
                    <a:pt x="822" y="977"/>
                    <a:pt x="1679" y="1810"/>
                    <a:pt x="2858" y="2358"/>
                  </a:cubicBezTo>
                  <a:cubicBezTo>
                    <a:pt x="3346" y="2572"/>
                    <a:pt x="3846" y="2739"/>
                    <a:pt x="4322" y="2977"/>
                  </a:cubicBezTo>
                  <a:cubicBezTo>
                    <a:pt x="4810" y="3191"/>
                    <a:pt x="5227" y="3536"/>
                    <a:pt x="5537" y="3977"/>
                  </a:cubicBezTo>
                  <a:cubicBezTo>
                    <a:pt x="5584" y="4084"/>
                    <a:pt x="5656" y="4179"/>
                    <a:pt x="5739" y="4263"/>
                  </a:cubicBezTo>
                  <a:cubicBezTo>
                    <a:pt x="5803" y="4335"/>
                    <a:pt x="5887" y="4367"/>
                    <a:pt x="5977" y="4367"/>
                  </a:cubicBezTo>
                  <a:cubicBezTo>
                    <a:pt x="6004" y="4367"/>
                    <a:pt x="6032" y="4364"/>
                    <a:pt x="6061" y="4358"/>
                  </a:cubicBezTo>
                  <a:cubicBezTo>
                    <a:pt x="6192" y="4287"/>
                    <a:pt x="6251" y="4156"/>
                    <a:pt x="6227" y="4025"/>
                  </a:cubicBezTo>
                  <a:cubicBezTo>
                    <a:pt x="6192" y="3894"/>
                    <a:pt x="6132" y="3775"/>
                    <a:pt x="6037" y="3679"/>
                  </a:cubicBezTo>
                  <a:cubicBezTo>
                    <a:pt x="5644" y="3274"/>
                    <a:pt x="5180" y="2965"/>
                    <a:pt x="4656" y="2774"/>
                  </a:cubicBezTo>
                  <a:cubicBezTo>
                    <a:pt x="4144" y="2560"/>
                    <a:pt x="3608" y="2417"/>
                    <a:pt x="3084" y="2215"/>
                  </a:cubicBezTo>
                  <a:cubicBezTo>
                    <a:pt x="1893" y="1739"/>
                    <a:pt x="834" y="977"/>
                    <a:pt x="0" y="0"/>
                  </a:cubicBez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6"/>
            <p:cNvSpPr/>
            <p:nvPr/>
          </p:nvSpPr>
          <p:spPr>
            <a:xfrm>
              <a:off x="3043225" y="4017300"/>
              <a:ext cx="125925" cy="216700"/>
            </a:xfrm>
            <a:custGeom>
              <a:avLst/>
              <a:gdLst/>
              <a:ahLst/>
              <a:cxnLst/>
              <a:rect l="l" t="t" r="r" b="b"/>
              <a:pathLst>
                <a:path w="5037" h="8668" extrusionOk="0">
                  <a:moveTo>
                    <a:pt x="465" y="0"/>
                  </a:moveTo>
                  <a:cubicBezTo>
                    <a:pt x="1" y="798"/>
                    <a:pt x="48" y="1715"/>
                    <a:pt x="36" y="1929"/>
                  </a:cubicBezTo>
                  <a:cubicBezTo>
                    <a:pt x="24" y="2155"/>
                    <a:pt x="310" y="4572"/>
                    <a:pt x="667" y="5667"/>
                  </a:cubicBezTo>
                  <a:cubicBezTo>
                    <a:pt x="1013" y="6763"/>
                    <a:pt x="4573" y="8668"/>
                    <a:pt x="4573" y="8668"/>
                  </a:cubicBezTo>
                  <a:cubicBezTo>
                    <a:pt x="5037" y="8465"/>
                    <a:pt x="4823" y="7870"/>
                    <a:pt x="4823" y="7870"/>
                  </a:cubicBezTo>
                  <a:lnTo>
                    <a:pt x="2965" y="5048"/>
                  </a:lnTo>
                  <a:cubicBezTo>
                    <a:pt x="2965" y="5048"/>
                    <a:pt x="2763" y="1929"/>
                    <a:pt x="2251" y="1107"/>
                  </a:cubicBezTo>
                  <a:cubicBezTo>
                    <a:pt x="1739" y="274"/>
                    <a:pt x="465" y="0"/>
                    <a:pt x="465"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6"/>
            <p:cNvSpPr/>
            <p:nvPr/>
          </p:nvSpPr>
          <p:spPr>
            <a:xfrm>
              <a:off x="3131150" y="4210350"/>
              <a:ext cx="82625" cy="78150"/>
            </a:xfrm>
            <a:custGeom>
              <a:avLst/>
              <a:gdLst/>
              <a:ahLst/>
              <a:cxnLst/>
              <a:rect l="l" t="t" r="r" b="b"/>
              <a:pathLst>
                <a:path w="3305" h="3126" extrusionOk="0">
                  <a:moveTo>
                    <a:pt x="967" y="1"/>
                  </a:moveTo>
                  <a:cubicBezTo>
                    <a:pt x="594" y="1"/>
                    <a:pt x="0" y="157"/>
                    <a:pt x="210" y="482"/>
                  </a:cubicBezTo>
                  <a:lnTo>
                    <a:pt x="925" y="946"/>
                  </a:lnTo>
                  <a:cubicBezTo>
                    <a:pt x="1067" y="1279"/>
                    <a:pt x="1246" y="1601"/>
                    <a:pt x="1460" y="1898"/>
                  </a:cubicBezTo>
                  <a:lnTo>
                    <a:pt x="1746" y="2363"/>
                  </a:lnTo>
                  <a:lnTo>
                    <a:pt x="2068" y="2982"/>
                  </a:lnTo>
                  <a:cubicBezTo>
                    <a:pt x="2101" y="3062"/>
                    <a:pt x="2154" y="3096"/>
                    <a:pt x="2203" y="3096"/>
                  </a:cubicBezTo>
                  <a:cubicBezTo>
                    <a:pt x="2276" y="3096"/>
                    <a:pt x="2337" y="3018"/>
                    <a:pt x="2294" y="2910"/>
                  </a:cubicBezTo>
                  <a:lnTo>
                    <a:pt x="2103" y="2386"/>
                  </a:lnTo>
                  <a:lnTo>
                    <a:pt x="1841" y="1886"/>
                  </a:lnTo>
                  <a:lnTo>
                    <a:pt x="2246" y="2256"/>
                  </a:lnTo>
                  <a:lnTo>
                    <a:pt x="2639" y="2982"/>
                  </a:lnTo>
                  <a:cubicBezTo>
                    <a:pt x="2684" y="3082"/>
                    <a:pt x="2768" y="3125"/>
                    <a:pt x="2839" y="3125"/>
                  </a:cubicBezTo>
                  <a:cubicBezTo>
                    <a:pt x="2920" y="3125"/>
                    <a:pt x="2986" y="3070"/>
                    <a:pt x="2961" y="2982"/>
                  </a:cubicBezTo>
                  <a:lnTo>
                    <a:pt x="2961" y="2982"/>
                  </a:lnTo>
                  <a:cubicBezTo>
                    <a:pt x="2988" y="3029"/>
                    <a:pt x="3026" y="3049"/>
                    <a:pt x="3062" y="3049"/>
                  </a:cubicBezTo>
                  <a:cubicBezTo>
                    <a:pt x="3137" y="3049"/>
                    <a:pt x="3207" y="2966"/>
                    <a:pt x="3175" y="2863"/>
                  </a:cubicBezTo>
                  <a:lnTo>
                    <a:pt x="3082" y="2490"/>
                  </a:lnTo>
                  <a:lnTo>
                    <a:pt x="3082" y="2490"/>
                  </a:lnTo>
                  <a:cubicBezTo>
                    <a:pt x="3100" y="2558"/>
                    <a:pt x="3135" y="2587"/>
                    <a:pt x="3172" y="2587"/>
                  </a:cubicBezTo>
                  <a:cubicBezTo>
                    <a:pt x="3237" y="2587"/>
                    <a:pt x="3305" y="2495"/>
                    <a:pt x="3282" y="2375"/>
                  </a:cubicBezTo>
                  <a:lnTo>
                    <a:pt x="3222" y="1886"/>
                  </a:lnTo>
                  <a:cubicBezTo>
                    <a:pt x="3211" y="1839"/>
                    <a:pt x="3199" y="1779"/>
                    <a:pt x="3175" y="1744"/>
                  </a:cubicBezTo>
                  <a:lnTo>
                    <a:pt x="3068" y="1541"/>
                  </a:lnTo>
                  <a:lnTo>
                    <a:pt x="3068" y="1339"/>
                  </a:lnTo>
                  <a:cubicBezTo>
                    <a:pt x="3068" y="1279"/>
                    <a:pt x="3044" y="1220"/>
                    <a:pt x="3020" y="1172"/>
                  </a:cubicBezTo>
                  <a:cubicBezTo>
                    <a:pt x="2913" y="993"/>
                    <a:pt x="2782" y="815"/>
                    <a:pt x="2639" y="672"/>
                  </a:cubicBezTo>
                  <a:cubicBezTo>
                    <a:pt x="2496" y="529"/>
                    <a:pt x="1913" y="422"/>
                    <a:pt x="1651" y="279"/>
                  </a:cubicBezTo>
                  <a:cubicBezTo>
                    <a:pt x="1389" y="148"/>
                    <a:pt x="1186" y="29"/>
                    <a:pt x="1186" y="29"/>
                  </a:cubicBezTo>
                  <a:cubicBezTo>
                    <a:pt x="1137" y="10"/>
                    <a:pt x="1058" y="1"/>
                    <a:pt x="967"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6"/>
            <p:cNvSpPr/>
            <p:nvPr/>
          </p:nvSpPr>
          <p:spPr>
            <a:xfrm>
              <a:off x="3022325" y="4008100"/>
              <a:ext cx="95625" cy="134950"/>
            </a:xfrm>
            <a:custGeom>
              <a:avLst/>
              <a:gdLst/>
              <a:ahLst/>
              <a:cxnLst/>
              <a:rect l="l" t="t" r="r" b="b"/>
              <a:pathLst>
                <a:path w="3825" h="5398" extrusionOk="0">
                  <a:moveTo>
                    <a:pt x="1602" y="0"/>
                  </a:moveTo>
                  <a:cubicBezTo>
                    <a:pt x="0" y="0"/>
                    <a:pt x="1003" y="4464"/>
                    <a:pt x="1003" y="4892"/>
                  </a:cubicBezTo>
                  <a:cubicBezTo>
                    <a:pt x="1003" y="4892"/>
                    <a:pt x="1678" y="5397"/>
                    <a:pt x="2537" y="5397"/>
                  </a:cubicBezTo>
                  <a:cubicBezTo>
                    <a:pt x="2942" y="5397"/>
                    <a:pt x="3389" y="5285"/>
                    <a:pt x="3825" y="4952"/>
                  </a:cubicBezTo>
                  <a:cubicBezTo>
                    <a:pt x="3825" y="4952"/>
                    <a:pt x="3611" y="3333"/>
                    <a:pt x="3384" y="1642"/>
                  </a:cubicBezTo>
                  <a:cubicBezTo>
                    <a:pt x="3253" y="797"/>
                    <a:pt x="2587" y="142"/>
                    <a:pt x="1741" y="11"/>
                  </a:cubicBezTo>
                  <a:cubicBezTo>
                    <a:pt x="1693" y="4"/>
                    <a:pt x="1646" y="0"/>
                    <a:pt x="1602"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6"/>
            <p:cNvSpPr/>
            <p:nvPr/>
          </p:nvSpPr>
          <p:spPr>
            <a:xfrm>
              <a:off x="3095625" y="3886625"/>
              <a:ext cx="13100" cy="21450"/>
            </a:xfrm>
            <a:custGeom>
              <a:avLst/>
              <a:gdLst/>
              <a:ahLst/>
              <a:cxnLst/>
              <a:rect l="l" t="t" r="r" b="b"/>
              <a:pathLst>
                <a:path w="524" h="858" extrusionOk="0">
                  <a:moveTo>
                    <a:pt x="107" y="0"/>
                  </a:moveTo>
                  <a:lnTo>
                    <a:pt x="107" y="0"/>
                  </a:lnTo>
                  <a:cubicBezTo>
                    <a:pt x="36" y="346"/>
                    <a:pt x="0" y="619"/>
                    <a:pt x="345" y="858"/>
                  </a:cubicBezTo>
                  <a:cubicBezTo>
                    <a:pt x="429" y="619"/>
                    <a:pt x="524" y="238"/>
                    <a:pt x="107"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6"/>
            <p:cNvSpPr/>
            <p:nvPr/>
          </p:nvSpPr>
          <p:spPr>
            <a:xfrm>
              <a:off x="3111675" y="3894950"/>
              <a:ext cx="13125" cy="18175"/>
            </a:xfrm>
            <a:custGeom>
              <a:avLst/>
              <a:gdLst/>
              <a:ahLst/>
              <a:cxnLst/>
              <a:rect l="l" t="t" r="r" b="b"/>
              <a:pathLst>
                <a:path w="525" h="727" extrusionOk="0">
                  <a:moveTo>
                    <a:pt x="1" y="1"/>
                  </a:moveTo>
                  <a:cubicBezTo>
                    <a:pt x="60" y="358"/>
                    <a:pt x="108" y="620"/>
                    <a:pt x="525" y="727"/>
                  </a:cubicBezTo>
                  <a:cubicBezTo>
                    <a:pt x="525" y="477"/>
                    <a:pt x="465" y="84"/>
                    <a:pt x="1"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6"/>
            <p:cNvSpPr/>
            <p:nvPr/>
          </p:nvSpPr>
          <p:spPr>
            <a:xfrm>
              <a:off x="3129850" y="3899125"/>
              <a:ext cx="13125" cy="17875"/>
            </a:xfrm>
            <a:custGeom>
              <a:avLst/>
              <a:gdLst/>
              <a:ahLst/>
              <a:cxnLst/>
              <a:rect l="l" t="t" r="r" b="b"/>
              <a:pathLst>
                <a:path w="525" h="715" extrusionOk="0">
                  <a:moveTo>
                    <a:pt x="0" y="0"/>
                  </a:moveTo>
                  <a:cubicBezTo>
                    <a:pt x="60" y="346"/>
                    <a:pt x="119" y="619"/>
                    <a:pt x="524" y="715"/>
                  </a:cubicBezTo>
                  <a:cubicBezTo>
                    <a:pt x="524" y="465"/>
                    <a:pt x="465" y="72"/>
                    <a:pt x="0"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6"/>
            <p:cNvSpPr/>
            <p:nvPr/>
          </p:nvSpPr>
          <p:spPr>
            <a:xfrm>
              <a:off x="3103950" y="3881875"/>
              <a:ext cx="20550" cy="9525"/>
            </a:xfrm>
            <a:custGeom>
              <a:avLst/>
              <a:gdLst/>
              <a:ahLst/>
              <a:cxnLst/>
              <a:rect l="l" t="t" r="r" b="b"/>
              <a:pathLst>
                <a:path w="822" h="381" extrusionOk="0">
                  <a:moveTo>
                    <a:pt x="532" y="1"/>
                  </a:moveTo>
                  <a:cubicBezTo>
                    <a:pt x="335" y="1"/>
                    <a:pt x="125" y="78"/>
                    <a:pt x="0" y="357"/>
                  </a:cubicBezTo>
                  <a:cubicBezTo>
                    <a:pt x="98" y="370"/>
                    <a:pt x="189" y="381"/>
                    <a:pt x="276" y="381"/>
                  </a:cubicBezTo>
                  <a:cubicBezTo>
                    <a:pt x="494" y="381"/>
                    <a:pt x="677" y="312"/>
                    <a:pt x="822" y="47"/>
                  </a:cubicBezTo>
                  <a:cubicBezTo>
                    <a:pt x="739" y="23"/>
                    <a:pt x="637" y="1"/>
                    <a:pt x="532"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6"/>
            <p:cNvSpPr/>
            <p:nvPr/>
          </p:nvSpPr>
          <p:spPr>
            <a:xfrm>
              <a:off x="3122700" y="3887825"/>
              <a:ext cx="20850" cy="9550"/>
            </a:xfrm>
            <a:custGeom>
              <a:avLst/>
              <a:gdLst/>
              <a:ahLst/>
              <a:cxnLst/>
              <a:rect l="l" t="t" r="r" b="b"/>
              <a:pathLst>
                <a:path w="834" h="382" extrusionOk="0">
                  <a:moveTo>
                    <a:pt x="535" y="1"/>
                  </a:moveTo>
                  <a:cubicBezTo>
                    <a:pt x="335" y="1"/>
                    <a:pt x="125" y="78"/>
                    <a:pt x="0" y="357"/>
                  </a:cubicBezTo>
                  <a:cubicBezTo>
                    <a:pt x="98" y="371"/>
                    <a:pt x="190" y="381"/>
                    <a:pt x="276" y="381"/>
                  </a:cubicBezTo>
                  <a:cubicBezTo>
                    <a:pt x="496" y="381"/>
                    <a:pt x="680" y="313"/>
                    <a:pt x="834" y="48"/>
                  </a:cubicBezTo>
                  <a:cubicBezTo>
                    <a:pt x="747" y="23"/>
                    <a:pt x="642" y="1"/>
                    <a:pt x="535"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6"/>
            <p:cNvSpPr/>
            <p:nvPr/>
          </p:nvSpPr>
          <p:spPr>
            <a:xfrm>
              <a:off x="3138475" y="3895000"/>
              <a:ext cx="25925" cy="10975"/>
            </a:xfrm>
            <a:custGeom>
              <a:avLst/>
              <a:gdLst/>
              <a:ahLst/>
              <a:cxnLst/>
              <a:rect l="l" t="t" r="r" b="b"/>
              <a:pathLst>
                <a:path w="1037" h="439" extrusionOk="0">
                  <a:moveTo>
                    <a:pt x="431" y="1"/>
                  </a:moveTo>
                  <a:cubicBezTo>
                    <a:pt x="298" y="1"/>
                    <a:pt x="153" y="46"/>
                    <a:pt x="1" y="165"/>
                  </a:cubicBezTo>
                  <a:cubicBezTo>
                    <a:pt x="219" y="316"/>
                    <a:pt x="409" y="438"/>
                    <a:pt x="624" y="438"/>
                  </a:cubicBezTo>
                  <a:cubicBezTo>
                    <a:pt x="749" y="438"/>
                    <a:pt x="883" y="397"/>
                    <a:pt x="1036" y="296"/>
                  </a:cubicBezTo>
                  <a:cubicBezTo>
                    <a:pt x="896" y="164"/>
                    <a:pt x="684" y="1"/>
                    <a:pt x="431"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6"/>
            <p:cNvSpPr/>
            <p:nvPr/>
          </p:nvSpPr>
          <p:spPr>
            <a:xfrm>
              <a:off x="3148600" y="3850975"/>
              <a:ext cx="16100" cy="16925"/>
            </a:xfrm>
            <a:custGeom>
              <a:avLst/>
              <a:gdLst/>
              <a:ahLst/>
              <a:cxnLst/>
              <a:rect l="l" t="t" r="r" b="b"/>
              <a:pathLst>
                <a:path w="644" h="677" extrusionOk="0">
                  <a:moveTo>
                    <a:pt x="209" y="1"/>
                  </a:moveTo>
                  <a:cubicBezTo>
                    <a:pt x="148" y="1"/>
                    <a:pt x="78" y="14"/>
                    <a:pt x="0" y="45"/>
                  </a:cubicBezTo>
                  <a:cubicBezTo>
                    <a:pt x="48" y="462"/>
                    <a:pt x="155" y="545"/>
                    <a:pt x="643" y="676"/>
                  </a:cubicBezTo>
                  <a:cubicBezTo>
                    <a:pt x="643" y="424"/>
                    <a:pt x="549" y="1"/>
                    <a:pt x="209"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6"/>
            <p:cNvSpPr/>
            <p:nvPr/>
          </p:nvSpPr>
          <p:spPr>
            <a:xfrm>
              <a:off x="3166450" y="3855675"/>
              <a:ext cx="14900" cy="23825"/>
            </a:xfrm>
            <a:custGeom>
              <a:avLst/>
              <a:gdLst/>
              <a:ahLst/>
              <a:cxnLst/>
              <a:rect l="l" t="t" r="r" b="b"/>
              <a:pathLst>
                <a:path w="596" h="953" extrusionOk="0">
                  <a:moveTo>
                    <a:pt x="144" y="0"/>
                  </a:moveTo>
                  <a:lnTo>
                    <a:pt x="144" y="0"/>
                  </a:lnTo>
                  <a:cubicBezTo>
                    <a:pt x="13" y="393"/>
                    <a:pt x="1" y="631"/>
                    <a:pt x="370" y="953"/>
                  </a:cubicBezTo>
                  <a:cubicBezTo>
                    <a:pt x="501" y="691"/>
                    <a:pt x="596" y="321"/>
                    <a:pt x="144"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6"/>
            <p:cNvSpPr/>
            <p:nvPr/>
          </p:nvSpPr>
          <p:spPr>
            <a:xfrm>
              <a:off x="3183425" y="3866975"/>
              <a:ext cx="14300" cy="24725"/>
            </a:xfrm>
            <a:custGeom>
              <a:avLst/>
              <a:gdLst/>
              <a:ahLst/>
              <a:cxnLst/>
              <a:rect l="l" t="t" r="r" b="b"/>
              <a:pathLst>
                <a:path w="572" h="989" extrusionOk="0">
                  <a:moveTo>
                    <a:pt x="60" y="0"/>
                  </a:moveTo>
                  <a:cubicBezTo>
                    <a:pt x="12" y="417"/>
                    <a:pt x="0" y="751"/>
                    <a:pt x="429" y="989"/>
                  </a:cubicBezTo>
                  <a:cubicBezTo>
                    <a:pt x="512" y="703"/>
                    <a:pt x="572" y="239"/>
                    <a:pt x="60"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6"/>
            <p:cNvSpPr/>
            <p:nvPr/>
          </p:nvSpPr>
          <p:spPr>
            <a:xfrm>
              <a:off x="3096500" y="3850600"/>
              <a:ext cx="56000" cy="50925"/>
            </a:xfrm>
            <a:custGeom>
              <a:avLst/>
              <a:gdLst/>
              <a:ahLst/>
              <a:cxnLst/>
              <a:rect l="l" t="t" r="r" b="b"/>
              <a:pathLst>
                <a:path w="2240" h="2037" extrusionOk="0">
                  <a:moveTo>
                    <a:pt x="2239" y="1"/>
                  </a:moveTo>
                  <a:cubicBezTo>
                    <a:pt x="310" y="1"/>
                    <a:pt x="1" y="1025"/>
                    <a:pt x="13" y="1251"/>
                  </a:cubicBezTo>
                  <a:cubicBezTo>
                    <a:pt x="48" y="1453"/>
                    <a:pt x="179" y="1620"/>
                    <a:pt x="370" y="1691"/>
                  </a:cubicBezTo>
                  <a:cubicBezTo>
                    <a:pt x="918" y="1906"/>
                    <a:pt x="1501" y="2025"/>
                    <a:pt x="2084" y="2037"/>
                  </a:cubicBezTo>
                  <a:lnTo>
                    <a:pt x="2084" y="1929"/>
                  </a:lnTo>
                  <a:cubicBezTo>
                    <a:pt x="1513" y="1918"/>
                    <a:pt x="941" y="1798"/>
                    <a:pt x="417" y="1596"/>
                  </a:cubicBezTo>
                  <a:cubicBezTo>
                    <a:pt x="275" y="1537"/>
                    <a:pt x="132" y="1417"/>
                    <a:pt x="132" y="1251"/>
                  </a:cubicBezTo>
                  <a:cubicBezTo>
                    <a:pt x="156" y="810"/>
                    <a:pt x="608" y="513"/>
                    <a:pt x="608" y="513"/>
                  </a:cubicBezTo>
                  <a:cubicBezTo>
                    <a:pt x="1168" y="108"/>
                    <a:pt x="2132" y="84"/>
                    <a:pt x="2239"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6"/>
            <p:cNvSpPr/>
            <p:nvPr/>
          </p:nvSpPr>
          <p:spPr>
            <a:xfrm>
              <a:off x="3176575" y="3857400"/>
              <a:ext cx="19975" cy="12200"/>
            </a:xfrm>
            <a:custGeom>
              <a:avLst/>
              <a:gdLst/>
              <a:ahLst/>
              <a:cxnLst/>
              <a:rect l="l" t="t" r="r" b="b"/>
              <a:pathLst>
                <a:path w="799" h="488" extrusionOk="0">
                  <a:moveTo>
                    <a:pt x="264" y="1"/>
                  </a:moveTo>
                  <a:cubicBezTo>
                    <a:pt x="186" y="1"/>
                    <a:pt x="99" y="16"/>
                    <a:pt x="1" y="50"/>
                  </a:cubicBezTo>
                  <a:cubicBezTo>
                    <a:pt x="156" y="292"/>
                    <a:pt x="287" y="487"/>
                    <a:pt x="574" y="487"/>
                  </a:cubicBezTo>
                  <a:cubicBezTo>
                    <a:pt x="640" y="487"/>
                    <a:pt x="714" y="477"/>
                    <a:pt x="798" y="455"/>
                  </a:cubicBezTo>
                  <a:cubicBezTo>
                    <a:pt x="731" y="263"/>
                    <a:pt x="586" y="1"/>
                    <a:pt x="264"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6"/>
            <p:cNvSpPr/>
            <p:nvPr/>
          </p:nvSpPr>
          <p:spPr>
            <a:xfrm>
              <a:off x="3132825" y="3850325"/>
              <a:ext cx="57475" cy="27975"/>
            </a:xfrm>
            <a:custGeom>
              <a:avLst/>
              <a:gdLst/>
              <a:ahLst/>
              <a:cxnLst/>
              <a:rect l="l" t="t" r="r" b="b"/>
              <a:pathLst>
                <a:path w="2299" h="1119" extrusionOk="0">
                  <a:moveTo>
                    <a:pt x="726" y="1"/>
                  </a:moveTo>
                  <a:cubicBezTo>
                    <a:pt x="480" y="1"/>
                    <a:pt x="233" y="52"/>
                    <a:pt x="0" y="155"/>
                  </a:cubicBezTo>
                  <a:cubicBezTo>
                    <a:pt x="178" y="107"/>
                    <a:pt x="358" y="83"/>
                    <a:pt x="537" y="83"/>
                  </a:cubicBezTo>
                  <a:cubicBezTo>
                    <a:pt x="983" y="83"/>
                    <a:pt x="1421" y="228"/>
                    <a:pt x="1786" y="500"/>
                  </a:cubicBezTo>
                  <a:lnTo>
                    <a:pt x="1858" y="559"/>
                  </a:lnTo>
                  <a:cubicBezTo>
                    <a:pt x="2048" y="690"/>
                    <a:pt x="2167" y="893"/>
                    <a:pt x="2191" y="1119"/>
                  </a:cubicBezTo>
                  <a:lnTo>
                    <a:pt x="2298" y="1095"/>
                  </a:lnTo>
                  <a:cubicBezTo>
                    <a:pt x="2274" y="845"/>
                    <a:pt x="2143" y="619"/>
                    <a:pt x="1941" y="476"/>
                  </a:cubicBezTo>
                  <a:lnTo>
                    <a:pt x="1858" y="416"/>
                  </a:lnTo>
                  <a:cubicBezTo>
                    <a:pt x="1538" y="141"/>
                    <a:pt x="1135" y="1"/>
                    <a:pt x="726" y="1"/>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6" name="Google Shape;1116;p46"/>
          <p:cNvGrpSpPr/>
          <p:nvPr/>
        </p:nvGrpSpPr>
        <p:grpSpPr>
          <a:xfrm>
            <a:off x="3693683" y="617490"/>
            <a:ext cx="822316" cy="1721812"/>
            <a:chOff x="4071325" y="1394575"/>
            <a:chExt cx="1522525" cy="3187950"/>
          </a:xfrm>
        </p:grpSpPr>
        <p:sp>
          <p:nvSpPr>
            <p:cNvPr id="1117" name="Google Shape;1117;p46"/>
            <p:cNvSpPr/>
            <p:nvPr/>
          </p:nvSpPr>
          <p:spPr>
            <a:xfrm>
              <a:off x="4464181" y="2896211"/>
              <a:ext cx="717031" cy="1435802"/>
            </a:xfrm>
            <a:custGeom>
              <a:avLst/>
              <a:gdLst/>
              <a:ahLst/>
              <a:cxnLst/>
              <a:rect l="l" t="t" r="r" b="b"/>
              <a:pathLst>
                <a:path w="9062" h="18146" extrusionOk="0">
                  <a:moveTo>
                    <a:pt x="7192" y="1"/>
                  </a:moveTo>
                  <a:lnTo>
                    <a:pt x="1406" y="846"/>
                  </a:lnTo>
                  <a:lnTo>
                    <a:pt x="1167" y="3406"/>
                  </a:lnTo>
                  <a:cubicBezTo>
                    <a:pt x="1167" y="3406"/>
                    <a:pt x="310" y="6002"/>
                    <a:pt x="775" y="9954"/>
                  </a:cubicBezTo>
                  <a:cubicBezTo>
                    <a:pt x="775" y="9954"/>
                    <a:pt x="536" y="10181"/>
                    <a:pt x="322" y="10776"/>
                  </a:cubicBezTo>
                  <a:cubicBezTo>
                    <a:pt x="167" y="11240"/>
                    <a:pt x="72" y="11729"/>
                    <a:pt x="36" y="12217"/>
                  </a:cubicBezTo>
                  <a:cubicBezTo>
                    <a:pt x="13" y="12610"/>
                    <a:pt x="1" y="13014"/>
                    <a:pt x="24" y="13419"/>
                  </a:cubicBezTo>
                  <a:lnTo>
                    <a:pt x="24" y="13586"/>
                  </a:lnTo>
                  <a:cubicBezTo>
                    <a:pt x="24" y="13669"/>
                    <a:pt x="36" y="13764"/>
                    <a:pt x="36" y="13860"/>
                  </a:cubicBezTo>
                  <a:cubicBezTo>
                    <a:pt x="60" y="14217"/>
                    <a:pt x="96" y="14598"/>
                    <a:pt x="155" y="15003"/>
                  </a:cubicBezTo>
                  <a:cubicBezTo>
                    <a:pt x="155" y="15050"/>
                    <a:pt x="167" y="15110"/>
                    <a:pt x="179" y="15169"/>
                  </a:cubicBezTo>
                  <a:lnTo>
                    <a:pt x="179" y="15217"/>
                  </a:lnTo>
                  <a:cubicBezTo>
                    <a:pt x="179" y="15312"/>
                    <a:pt x="179" y="15574"/>
                    <a:pt x="191" y="15908"/>
                  </a:cubicBezTo>
                  <a:lnTo>
                    <a:pt x="191" y="16229"/>
                  </a:lnTo>
                  <a:lnTo>
                    <a:pt x="191" y="17027"/>
                  </a:lnTo>
                  <a:lnTo>
                    <a:pt x="191" y="17241"/>
                  </a:lnTo>
                  <a:lnTo>
                    <a:pt x="191" y="17551"/>
                  </a:lnTo>
                  <a:cubicBezTo>
                    <a:pt x="191" y="17646"/>
                    <a:pt x="191" y="17765"/>
                    <a:pt x="179" y="17836"/>
                  </a:cubicBezTo>
                  <a:cubicBezTo>
                    <a:pt x="364" y="18044"/>
                    <a:pt x="615" y="18146"/>
                    <a:pt x="865" y="18146"/>
                  </a:cubicBezTo>
                  <a:cubicBezTo>
                    <a:pt x="1146" y="18146"/>
                    <a:pt x="1425" y="18017"/>
                    <a:pt x="1608" y="17765"/>
                  </a:cubicBezTo>
                  <a:lnTo>
                    <a:pt x="1608" y="17622"/>
                  </a:lnTo>
                  <a:cubicBezTo>
                    <a:pt x="1608" y="17515"/>
                    <a:pt x="1620" y="17360"/>
                    <a:pt x="1644" y="17170"/>
                  </a:cubicBezTo>
                  <a:cubicBezTo>
                    <a:pt x="1644" y="17098"/>
                    <a:pt x="1656" y="17015"/>
                    <a:pt x="1667" y="16943"/>
                  </a:cubicBezTo>
                  <a:cubicBezTo>
                    <a:pt x="1679" y="16872"/>
                    <a:pt x="1691" y="16741"/>
                    <a:pt x="1703" y="16634"/>
                  </a:cubicBezTo>
                  <a:cubicBezTo>
                    <a:pt x="1715" y="16527"/>
                    <a:pt x="1727" y="16443"/>
                    <a:pt x="1739" y="16336"/>
                  </a:cubicBezTo>
                  <a:cubicBezTo>
                    <a:pt x="1739" y="16289"/>
                    <a:pt x="1751" y="16241"/>
                    <a:pt x="1763" y="16181"/>
                  </a:cubicBezTo>
                  <a:cubicBezTo>
                    <a:pt x="1787" y="16003"/>
                    <a:pt x="1822" y="15800"/>
                    <a:pt x="1858" y="15610"/>
                  </a:cubicBezTo>
                  <a:cubicBezTo>
                    <a:pt x="1870" y="15527"/>
                    <a:pt x="1882" y="15455"/>
                    <a:pt x="1894" y="15384"/>
                  </a:cubicBezTo>
                  <a:cubicBezTo>
                    <a:pt x="1941" y="15181"/>
                    <a:pt x="1977" y="14991"/>
                    <a:pt x="2037" y="14788"/>
                  </a:cubicBezTo>
                  <a:cubicBezTo>
                    <a:pt x="2048" y="14693"/>
                    <a:pt x="2072" y="14610"/>
                    <a:pt x="2096" y="14526"/>
                  </a:cubicBezTo>
                  <a:cubicBezTo>
                    <a:pt x="2132" y="14396"/>
                    <a:pt x="2168" y="14265"/>
                    <a:pt x="2215" y="14145"/>
                  </a:cubicBezTo>
                  <a:cubicBezTo>
                    <a:pt x="2322" y="13776"/>
                    <a:pt x="2429" y="13395"/>
                    <a:pt x="2513" y="13026"/>
                  </a:cubicBezTo>
                  <a:cubicBezTo>
                    <a:pt x="2549" y="12848"/>
                    <a:pt x="2584" y="12657"/>
                    <a:pt x="2620" y="12479"/>
                  </a:cubicBezTo>
                  <a:cubicBezTo>
                    <a:pt x="2787" y="11645"/>
                    <a:pt x="2882" y="10895"/>
                    <a:pt x="2918" y="10562"/>
                  </a:cubicBezTo>
                  <a:cubicBezTo>
                    <a:pt x="2941" y="10431"/>
                    <a:pt x="2941" y="10359"/>
                    <a:pt x="2941" y="10359"/>
                  </a:cubicBezTo>
                  <a:cubicBezTo>
                    <a:pt x="2941" y="10359"/>
                    <a:pt x="4501" y="5049"/>
                    <a:pt x="4906" y="4466"/>
                  </a:cubicBezTo>
                  <a:cubicBezTo>
                    <a:pt x="4906" y="4466"/>
                    <a:pt x="5299" y="5240"/>
                    <a:pt x="5704" y="6014"/>
                  </a:cubicBezTo>
                  <a:cubicBezTo>
                    <a:pt x="6073" y="6704"/>
                    <a:pt x="6454" y="7395"/>
                    <a:pt x="6597" y="7561"/>
                  </a:cubicBezTo>
                  <a:cubicBezTo>
                    <a:pt x="6418" y="7895"/>
                    <a:pt x="6263" y="8252"/>
                    <a:pt x="6156" y="8609"/>
                  </a:cubicBezTo>
                  <a:cubicBezTo>
                    <a:pt x="6132" y="8681"/>
                    <a:pt x="6109" y="8752"/>
                    <a:pt x="6085" y="8823"/>
                  </a:cubicBezTo>
                  <a:cubicBezTo>
                    <a:pt x="5918" y="9407"/>
                    <a:pt x="5811" y="10109"/>
                    <a:pt x="5966" y="10776"/>
                  </a:cubicBezTo>
                  <a:cubicBezTo>
                    <a:pt x="6001" y="10919"/>
                    <a:pt x="6049" y="11074"/>
                    <a:pt x="6085" y="11205"/>
                  </a:cubicBezTo>
                  <a:cubicBezTo>
                    <a:pt x="6132" y="11348"/>
                    <a:pt x="6180" y="11502"/>
                    <a:pt x="6239" y="11645"/>
                  </a:cubicBezTo>
                  <a:cubicBezTo>
                    <a:pt x="6299" y="11800"/>
                    <a:pt x="6359" y="11955"/>
                    <a:pt x="6418" y="12110"/>
                  </a:cubicBezTo>
                  <a:cubicBezTo>
                    <a:pt x="6609" y="12586"/>
                    <a:pt x="6811" y="13014"/>
                    <a:pt x="6942" y="13407"/>
                  </a:cubicBezTo>
                  <a:cubicBezTo>
                    <a:pt x="6966" y="13479"/>
                    <a:pt x="6990" y="13538"/>
                    <a:pt x="7013" y="13610"/>
                  </a:cubicBezTo>
                  <a:cubicBezTo>
                    <a:pt x="7037" y="13681"/>
                    <a:pt x="7049" y="13741"/>
                    <a:pt x="7061" y="13800"/>
                  </a:cubicBezTo>
                  <a:cubicBezTo>
                    <a:pt x="7085" y="13872"/>
                    <a:pt x="7097" y="13919"/>
                    <a:pt x="7097" y="13967"/>
                  </a:cubicBezTo>
                  <a:cubicBezTo>
                    <a:pt x="7109" y="14026"/>
                    <a:pt x="7121" y="14110"/>
                    <a:pt x="7132" y="14181"/>
                  </a:cubicBezTo>
                  <a:cubicBezTo>
                    <a:pt x="7132" y="14205"/>
                    <a:pt x="7132" y="14229"/>
                    <a:pt x="7132" y="14253"/>
                  </a:cubicBezTo>
                  <a:cubicBezTo>
                    <a:pt x="7132" y="14372"/>
                    <a:pt x="7144" y="14479"/>
                    <a:pt x="7144" y="14574"/>
                  </a:cubicBezTo>
                  <a:cubicBezTo>
                    <a:pt x="7144" y="14669"/>
                    <a:pt x="7144" y="14717"/>
                    <a:pt x="7144" y="14788"/>
                  </a:cubicBezTo>
                  <a:lnTo>
                    <a:pt x="7144" y="15158"/>
                  </a:lnTo>
                  <a:cubicBezTo>
                    <a:pt x="7144" y="15205"/>
                    <a:pt x="7132" y="15253"/>
                    <a:pt x="7132" y="15300"/>
                  </a:cubicBezTo>
                  <a:cubicBezTo>
                    <a:pt x="7454" y="15529"/>
                    <a:pt x="7781" y="15711"/>
                    <a:pt x="8106" y="15711"/>
                  </a:cubicBezTo>
                  <a:cubicBezTo>
                    <a:pt x="8322" y="15711"/>
                    <a:pt x="8538" y="15631"/>
                    <a:pt x="8752" y="15431"/>
                  </a:cubicBezTo>
                  <a:cubicBezTo>
                    <a:pt x="8133" y="12955"/>
                    <a:pt x="9061" y="9121"/>
                    <a:pt x="9061" y="7752"/>
                  </a:cubicBezTo>
                  <a:cubicBezTo>
                    <a:pt x="9061" y="7728"/>
                    <a:pt x="9014" y="7061"/>
                    <a:pt x="8847" y="6061"/>
                  </a:cubicBezTo>
                  <a:cubicBezTo>
                    <a:pt x="8764" y="5502"/>
                    <a:pt x="8645" y="4847"/>
                    <a:pt x="8478" y="4120"/>
                  </a:cubicBezTo>
                  <a:cubicBezTo>
                    <a:pt x="8180" y="2716"/>
                    <a:pt x="7752" y="1334"/>
                    <a:pt x="719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6"/>
            <p:cNvSpPr/>
            <p:nvPr/>
          </p:nvSpPr>
          <p:spPr>
            <a:xfrm>
              <a:off x="4956893" y="4107774"/>
              <a:ext cx="383519" cy="249006"/>
            </a:xfrm>
            <a:custGeom>
              <a:avLst/>
              <a:gdLst/>
              <a:ahLst/>
              <a:cxnLst/>
              <a:rect l="l" t="t" r="r" b="b"/>
              <a:pathLst>
                <a:path w="4847" h="3147" extrusionOk="0">
                  <a:moveTo>
                    <a:pt x="929" y="0"/>
                  </a:moveTo>
                  <a:cubicBezTo>
                    <a:pt x="905" y="36"/>
                    <a:pt x="894" y="60"/>
                    <a:pt x="870" y="84"/>
                  </a:cubicBezTo>
                  <a:cubicBezTo>
                    <a:pt x="1" y="1477"/>
                    <a:pt x="1239" y="1655"/>
                    <a:pt x="1667" y="1822"/>
                  </a:cubicBezTo>
                  <a:cubicBezTo>
                    <a:pt x="1906" y="1917"/>
                    <a:pt x="2120" y="2036"/>
                    <a:pt x="2322" y="2191"/>
                  </a:cubicBezTo>
                  <a:cubicBezTo>
                    <a:pt x="2465" y="2298"/>
                    <a:pt x="2596" y="2429"/>
                    <a:pt x="2703" y="2560"/>
                  </a:cubicBezTo>
                  <a:cubicBezTo>
                    <a:pt x="2953" y="2822"/>
                    <a:pt x="3275" y="3001"/>
                    <a:pt x="3620" y="3084"/>
                  </a:cubicBezTo>
                  <a:cubicBezTo>
                    <a:pt x="3692" y="3108"/>
                    <a:pt x="3763" y="3120"/>
                    <a:pt x="3834" y="3132"/>
                  </a:cubicBezTo>
                  <a:cubicBezTo>
                    <a:pt x="3903" y="3141"/>
                    <a:pt x="3973" y="3146"/>
                    <a:pt x="4042" y="3146"/>
                  </a:cubicBezTo>
                  <a:cubicBezTo>
                    <a:pt x="4316" y="3146"/>
                    <a:pt x="4575" y="3063"/>
                    <a:pt x="4727" y="2834"/>
                  </a:cubicBezTo>
                  <a:cubicBezTo>
                    <a:pt x="4811" y="2727"/>
                    <a:pt x="4846" y="2608"/>
                    <a:pt x="4846" y="2477"/>
                  </a:cubicBezTo>
                  <a:cubicBezTo>
                    <a:pt x="4846" y="2382"/>
                    <a:pt x="4823" y="2286"/>
                    <a:pt x="4775" y="2203"/>
                  </a:cubicBezTo>
                  <a:cubicBezTo>
                    <a:pt x="4596" y="1870"/>
                    <a:pt x="4144" y="1584"/>
                    <a:pt x="3858" y="1370"/>
                  </a:cubicBezTo>
                  <a:lnTo>
                    <a:pt x="3775" y="1310"/>
                  </a:lnTo>
                  <a:cubicBezTo>
                    <a:pt x="3692" y="1250"/>
                    <a:pt x="3608" y="1203"/>
                    <a:pt x="3525" y="1143"/>
                  </a:cubicBezTo>
                  <a:cubicBezTo>
                    <a:pt x="3144" y="905"/>
                    <a:pt x="2751" y="655"/>
                    <a:pt x="2596" y="274"/>
                  </a:cubicBezTo>
                  <a:cubicBezTo>
                    <a:pt x="2596" y="262"/>
                    <a:pt x="2584" y="250"/>
                    <a:pt x="2584" y="238"/>
                  </a:cubicBezTo>
                  <a:cubicBezTo>
                    <a:pt x="2572" y="203"/>
                    <a:pt x="2560" y="167"/>
                    <a:pt x="2549" y="119"/>
                  </a:cubicBezTo>
                  <a:cubicBezTo>
                    <a:pt x="2334" y="320"/>
                    <a:pt x="2117" y="400"/>
                    <a:pt x="1900" y="400"/>
                  </a:cubicBezTo>
                  <a:cubicBezTo>
                    <a:pt x="1575" y="400"/>
                    <a:pt x="1250" y="221"/>
                    <a:pt x="9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6"/>
            <p:cNvSpPr/>
            <p:nvPr/>
          </p:nvSpPr>
          <p:spPr>
            <a:xfrm>
              <a:off x="5025653" y="4094561"/>
              <a:ext cx="136728" cy="56733"/>
            </a:xfrm>
            <a:custGeom>
              <a:avLst/>
              <a:gdLst/>
              <a:ahLst/>
              <a:cxnLst/>
              <a:rect l="l" t="t" r="r" b="b"/>
              <a:pathLst>
                <a:path w="1728" h="717" extrusionOk="0">
                  <a:moveTo>
                    <a:pt x="72" y="1"/>
                  </a:moveTo>
                  <a:cubicBezTo>
                    <a:pt x="72" y="60"/>
                    <a:pt x="60" y="108"/>
                    <a:pt x="60" y="167"/>
                  </a:cubicBezTo>
                  <a:cubicBezTo>
                    <a:pt x="36" y="203"/>
                    <a:pt x="13" y="227"/>
                    <a:pt x="1" y="251"/>
                  </a:cubicBezTo>
                  <a:cubicBezTo>
                    <a:pt x="251" y="524"/>
                    <a:pt x="596" y="691"/>
                    <a:pt x="965" y="715"/>
                  </a:cubicBezTo>
                  <a:lnTo>
                    <a:pt x="1048" y="715"/>
                  </a:lnTo>
                  <a:cubicBezTo>
                    <a:pt x="1066" y="716"/>
                    <a:pt x="1084" y="716"/>
                    <a:pt x="1102" y="716"/>
                  </a:cubicBezTo>
                  <a:cubicBezTo>
                    <a:pt x="1296" y="716"/>
                    <a:pt x="1480" y="656"/>
                    <a:pt x="1644" y="536"/>
                  </a:cubicBezTo>
                  <a:cubicBezTo>
                    <a:pt x="1668" y="513"/>
                    <a:pt x="1703" y="477"/>
                    <a:pt x="1727" y="453"/>
                  </a:cubicBezTo>
                  <a:cubicBezTo>
                    <a:pt x="1727" y="429"/>
                    <a:pt x="1715" y="417"/>
                    <a:pt x="1715" y="405"/>
                  </a:cubicBezTo>
                  <a:cubicBezTo>
                    <a:pt x="1691" y="334"/>
                    <a:pt x="1668" y="251"/>
                    <a:pt x="1656" y="167"/>
                  </a:cubicBezTo>
                  <a:cubicBezTo>
                    <a:pt x="1620" y="251"/>
                    <a:pt x="1572" y="322"/>
                    <a:pt x="1501" y="370"/>
                  </a:cubicBezTo>
                  <a:cubicBezTo>
                    <a:pt x="1382" y="459"/>
                    <a:pt x="1231" y="507"/>
                    <a:pt x="1073" y="507"/>
                  </a:cubicBezTo>
                  <a:cubicBezTo>
                    <a:pt x="1041" y="507"/>
                    <a:pt x="1009" y="505"/>
                    <a:pt x="977" y="501"/>
                  </a:cubicBezTo>
                  <a:cubicBezTo>
                    <a:pt x="620" y="477"/>
                    <a:pt x="286" y="298"/>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6"/>
            <p:cNvSpPr/>
            <p:nvPr/>
          </p:nvSpPr>
          <p:spPr>
            <a:xfrm>
              <a:off x="5031350" y="3991856"/>
              <a:ext cx="113070" cy="74536"/>
            </a:xfrm>
            <a:custGeom>
              <a:avLst/>
              <a:gdLst/>
              <a:ahLst/>
              <a:cxnLst/>
              <a:rect l="l" t="t" r="r" b="b"/>
              <a:pathLst>
                <a:path w="1429" h="942" extrusionOk="0">
                  <a:moveTo>
                    <a:pt x="1417" y="1"/>
                  </a:moveTo>
                  <a:cubicBezTo>
                    <a:pt x="1215" y="239"/>
                    <a:pt x="953" y="429"/>
                    <a:pt x="667" y="560"/>
                  </a:cubicBezTo>
                  <a:cubicBezTo>
                    <a:pt x="584" y="596"/>
                    <a:pt x="488" y="632"/>
                    <a:pt x="405" y="656"/>
                  </a:cubicBezTo>
                  <a:cubicBezTo>
                    <a:pt x="274" y="691"/>
                    <a:pt x="143" y="715"/>
                    <a:pt x="0" y="727"/>
                  </a:cubicBezTo>
                  <a:lnTo>
                    <a:pt x="0" y="941"/>
                  </a:lnTo>
                  <a:cubicBezTo>
                    <a:pt x="226" y="918"/>
                    <a:pt x="441" y="870"/>
                    <a:pt x="643" y="787"/>
                  </a:cubicBezTo>
                  <a:cubicBezTo>
                    <a:pt x="726" y="763"/>
                    <a:pt x="810" y="715"/>
                    <a:pt x="893" y="679"/>
                  </a:cubicBezTo>
                  <a:cubicBezTo>
                    <a:pt x="1096" y="572"/>
                    <a:pt x="1274" y="441"/>
                    <a:pt x="1429" y="287"/>
                  </a:cubicBezTo>
                  <a:cubicBezTo>
                    <a:pt x="1429" y="191"/>
                    <a:pt x="1417" y="96"/>
                    <a:pt x="141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6"/>
            <p:cNvSpPr/>
            <p:nvPr/>
          </p:nvSpPr>
          <p:spPr>
            <a:xfrm>
              <a:off x="4959742" y="3816673"/>
              <a:ext cx="181908" cy="128182"/>
            </a:xfrm>
            <a:custGeom>
              <a:avLst/>
              <a:gdLst/>
              <a:ahLst/>
              <a:cxnLst/>
              <a:rect l="l" t="t" r="r" b="b"/>
              <a:pathLst>
                <a:path w="2299" h="1620" extrusionOk="0">
                  <a:moveTo>
                    <a:pt x="0" y="0"/>
                  </a:moveTo>
                  <a:cubicBezTo>
                    <a:pt x="48" y="155"/>
                    <a:pt x="107" y="310"/>
                    <a:pt x="179" y="465"/>
                  </a:cubicBezTo>
                  <a:cubicBezTo>
                    <a:pt x="310" y="584"/>
                    <a:pt x="465" y="703"/>
                    <a:pt x="619" y="810"/>
                  </a:cubicBezTo>
                  <a:cubicBezTo>
                    <a:pt x="893" y="1012"/>
                    <a:pt x="1191" y="1203"/>
                    <a:pt x="1500" y="1346"/>
                  </a:cubicBezTo>
                  <a:cubicBezTo>
                    <a:pt x="1572" y="1381"/>
                    <a:pt x="1655" y="1417"/>
                    <a:pt x="1727" y="1453"/>
                  </a:cubicBezTo>
                  <a:cubicBezTo>
                    <a:pt x="1917" y="1512"/>
                    <a:pt x="2108" y="1572"/>
                    <a:pt x="2298" y="1620"/>
                  </a:cubicBezTo>
                  <a:lnTo>
                    <a:pt x="2298" y="1405"/>
                  </a:lnTo>
                  <a:cubicBezTo>
                    <a:pt x="2179" y="1369"/>
                    <a:pt x="2048" y="1334"/>
                    <a:pt x="1929" y="1286"/>
                  </a:cubicBezTo>
                  <a:cubicBezTo>
                    <a:pt x="1846" y="1262"/>
                    <a:pt x="1774" y="1239"/>
                    <a:pt x="1703" y="1203"/>
                  </a:cubicBezTo>
                  <a:cubicBezTo>
                    <a:pt x="1060" y="905"/>
                    <a:pt x="488" y="48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6"/>
            <p:cNvSpPr/>
            <p:nvPr/>
          </p:nvSpPr>
          <p:spPr>
            <a:xfrm>
              <a:off x="4947477" y="3576449"/>
              <a:ext cx="159279" cy="101834"/>
            </a:xfrm>
            <a:custGeom>
              <a:avLst/>
              <a:gdLst/>
              <a:ahLst/>
              <a:cxnLst/>
              <a:rect l="l" t="t" r="r" b="b"/>
              <a:pathLst>
                <a:path w="2013" h="1287" extrusionOk="0">
                  <a:moveTo>
                    <a:pt x="72" y="0"/>
                  </a:moveTo>
                  <a:cubicBezTo>
                    <a:pt x="48" y="72"/>
                    <a:pt x="24" y="143"/>
                    <a:pt x="1" y="226"/>
                  </a:cubicBezTo>
                  <a:cubicBezTo>
                    <a:pt x="108" y="310"/>
                    <a:pt x="215" y="393"/>
                    <a:pt x="334" y="476"/>
                  </a:cubicBezTo>
                  <a:cubicBezTo>
                    <a:pt x="608" y="679"/>
                    <a:pt x="893" y="857"/>
                    <a:pt x="1203" y="1012"/>
                  </a:cubicBezTo>
                  <a:cubicBezTo>
                    <a:pt x="1286" y="1048"/>
                    <a:pt x="1358" y="1084"/>
                    <a:pt x="1441" y="1107"/>
                  </a:cubicBezTo>
                  <a:cubicBezTo>
                    <a:pt x="1620" y="1179"/>
                    <a:pt x="1810" y="1238"/>
                    <a:pt x="2013" y="1286"/>
                  </a:cubicBezTo>
                  <a:lnTo>
                    <a:pt x="2013" y="1060"/>
                  </a:lnTo>
                  <a:cubicBezTo>
                    <a:pt x="1882" y="1036"/>
                    <a:pt x="1763" y="1000"/>
                    <a:pt x="1644" y="953"/>
                  </a:cubicBezTo>
                  <a:cubicBezTo>
                    <a:pt x="1560" y="929"/>
                    <a:pt x="1477" y="905"/>
                    <a:pt x="1405" y="869"/>
                  </a:cubicBezTo>
                  <a:cubicBezTo>
                    <a:pt x="917" y="643"/>
                    <a:pt x="477" y="345"/>
                    <a:pt x="7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6"/>
            <p:cNvSpPr/>
            <p:nvPr/>
          </p:nvSpPr>
          <p:spPr>
            <a:xfrm>
              <a:off x="5008720" y="3431334"/>
              <a:ext cx="201690" cy="729532"/>
            </a:xfrm>
            <a:custGeom>
              <a:avLst/>
              <a:gdLst/>
              <a:ahLst/>
              <a:cxnLst/>
              <a:rect l="l" t="t" r="r" b="b"/>
              <a:pathLst>
                <a:path w="2549" h="9220" extrusionOk="0">
                  <a:moveTo>
                    <a:pt x="2096" y="1"/>
                  </a:moveTo>
                  <a:cubicBezTo>
                    <a:pt x="2096" y="1"/>
                    <a:pt x="1548" y="1"/>
                    <a:pt x="893" y="822"/>
                  </a:cubicBezTo>
                  <a:cubicBezTo>
                    <a:pt x="250" y="1656"/>
                    <a:pt x="0" y="4561"/>
                    <a:pt x="215" y="5406"/>
                  </a:cubicBezTo>
                  <a:cubicBezTo>
                    <a:pt x="429" y="6251"/>
                    <a:pt x="643" y="9097"/>
                    <a:pt x="643" y="9097"/>
                  </a:cubicBezTo>
                  <a:cubicBezTo>
                    <a:pt x="797" y="9180"/>
                    <a:pt x="964" y="9220"/>
                    <a:pt x="1130" y="9220"/>
                  </a:cubicBezTo>
                  <a:cubicBezTo>
                    <a:pt x="1438" y="9220"/>
                    <a:pt x="1740" y="9083"/>
                    <a:pt x="1941" y="8835"/>
                  </a:cubicBezTo>
                  <a:cubicBezTo>
                    <a:pt x="1941" y="8835"/>
                    <a:pt x="2334" y="2394"/>
                    <a:pt x="2394" y="1691"/>
                  </a:cubicBezTo>
                  <a:cubicBezTo>
                    <a:pt x="2548" y="1"/>
                    <a:pt x="2096" y="1"/>
                    <a:pt x="209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6"/>
            <p:cNvSpPr/>
            <p:nvPr/>
          </p:nvSpPr>
          <p:spPr>
            <a:xfrm>
              <a:off x="5039816" y="3452065"/>
              <a:ext cx="170593" cy="677943"/>
            </a:xfrm>
            <a:custGeom>
              <a:avLst/>
              <a:gdLst/>
              <a:ahLst/>
              <a:cxnLst/>
              <a:rect l="l" t="t" r="r" b="b"/>
              <a:pathLst>
                <a:path w="2156" h="8568" extrusionOk="0">
                  <a:moveTo>
                    <a:pt x="1893" y="1"/>
                  </a:moveTo>
                  <a:cubicBezTo>
                    <a:pt x="1786" y="12"/>
                    <a:pt x="1358" y="120"/>
                    <a:pt x="846" y="763"/>
                  </a:cubicBezTo>
                  <a:cubicBezTo>
                    <a:pt x="227" y="1548"/>
                    <a:pt x="0" y="4394"/>
                    <a:pt x="203" y="5180"/>
                  </a:cubicBezTo>
                  <a:cubicBezTo>
                    <a:pt x="405" y="5977"/>
                    <a:pt x="572" y="7966"/>
                    <a:pt x="619" y="8502"/>
                  </a:cubicBezTo>
                  <a:cubicBezTo>
                    <a:pt x="720" y="8546"/>
                    <a:pt x="827" y="8568"/>
                    <a:pt x="935" y="8568"/>
                  </a:cubicBezTo>
                  <a:cubicBezTo>
                    <a:pt x="1171" y="8568"/>
                    <a:pt x="1408" y="8464"/>
                    <a:pt x="1572" y="8275"/>
                  </a:cubicBezTo>
                  <a:cubicBezTo>
                    <a:pt x="1608" y="7573"/>
                    <a:pt x="1977" y="2167"/>
                    <a:pt x="2036" y="1501"/>
                  </a:cubicBezTo>
                  <a:cubicBezTo>
                    <a:pt x="2155" y="310"/>
                    <a:pt x="1941" y="48"/>
                    <a:pt x="189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6"/>
            <p:cNvSpPr/>
            <p:nvPr/>
          </p:nvSpPr>
          <p:spPr>
            <a:xfrm>
              <a:off x="5137773" y="3472163"/>
              <a:ext cx="55704" cy="293712"/>
            </a:xfrm>
            <a:custGeom>
              <a:avLst/>
              <a:gdLst/>
              <a:ahLst/>
              <a:cxnLst/>
              <a:rect l="l" t="t" r="r" b="b"/>
              <a:pathLst>
                <a:path w="704" h="3712" extrusionOk="0">
                  <a:moveTo>
                    <a:pt x="444" y="1"/>
                  </a:moveTo>
                  <a:cubicBezTo>
                    <a:pt x="357" y="1"/>
                    <a:pt x="259" y="48"/>
                    <a:pt x="179" y="139"/>
                  </a:cubicBezTo>
                  <a:cubicBezTo>
                    <a:pt x="60" y="282"/>
                    <a:pt x="1" y="485"/>
                    <a:pt x="36" y="675"/>
                  </a:cubicBezTo>
                  <a:cubicBezTo>
                    <a:pt x="60" y="854"/>
                    <a:pt x="96" y="1044"/>
                    <a:pt x="155" y="1223"/>
                  </a:cubicBezTo>
                  <a:cubicBezTo>
                    <a:pt x="393" y="2033"/>
                    <a:pt x="393" y="2878"/>
                    <a:pt x="393" y="3711"/>
                  </a:cubicBezTo>
                  <a:cubicBezTo>
                    <a:pt x="524" y="2878"/>
                    <a:pt x="596" y="2044"/>
                    <a:pt x="667" y="1211"/>
                  </a:cubicBezTo>
                  <a:cubicBezTo>
                    <a:pt x="703" y="878"/>
                    <a:pt x="703" y="544"/>
                    <a:pt x="667" y="223"/>
                  </a:cubicBezTo>
                  <a:cubicBezTo>
                    <a:pt x="641" y="72"/>
                    <a:pt x="550" y="1"/>
                    <a:pt x="44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6"/>
            <p:cNvSpPr/>
            <p:nvPr/>
          </p:nvSpPr>
          <p:spPr>
            <a:xfrm>
              <a:off x="4973826" y="2118095"/>
              <a:ext cx="499437" cy="519139"/>
            </a:xfrm>
            <a:custGeom>
              <a:avLst/>
              <a:gdLst/>
              <a:ahLst/>
              <a:cxnLst/>
              <a:rect l="l" t="t" r="r" b="b"/>
              <a:pathLst>
                <a:path w="6312" h="6561" extrusionOk="0">
                  <a:moveTo>
                    <a:pt x="560" y="0"/>
                  </a:moveTo>
                  <a:lnTo>
                    <a:pt x="84" y="1012"/>
                  </a:lnTo>
                  <a:lnTo>
                    <a:pt x="1" y="2358"/>
                  </a:lnTo>
                  <a:lnTo>
                    <a:pt x="560" y="3346"/>
                  </a:lnTo>
                  <a:lnTo>
                    <a:pt x="1430" y="4870"/>
                  </a:lnTo>
                  <a:cubicBezTo>
                    <a:pt x="1620" y="5120"/>
                    <a:pt x="2049" y="5358"/>
                    <a:pt x="2573" y="5572"/>
                  </a:cubicBezTo>
                  <a:lnTo>
                    <a:pt x="2751" y="5644"/>
                  </a:lnTo>
                  <a:cubicBezTo>
                    <a:pt x="2870" y="5680"/>
                    <a:pt x="2989" y="5727"/>
                    <a:pt x="3108" y="5763"/>
                  </a:cubicBezTo>
                  <a:lnTo>
                    <a:pt x="3287" y="5822"/>
                  </a:lnTo>
                  <a:lnTo>
                    <a:pt x="3573" y="5906"/>
                  </a:lnTo>
                  <a:cubicBezTo>
                    <a:pt x="3585" y="5918"/>
                    <a:pt x="3597" y="5918"/>
                    <a:pt x="3620" y="5930"/>
                  </a:cubicBezTo>
                  <a:lnTo>
                    <a:pt x="3728" y="5965"/>
                  </a:lnTo>
                  <a:lnTo>
                    <a:pt x="4049" y="6049"/>
                  </a:lnTo>
                  <a:lnTo>
                    <a:pt x="4192" y="6084"/>
                  </a:lnTo>
                  <a:cubicBezTo>
                    <a:pt x="4275" y="6108"/>
                    <a:pt x="4359" y="6132"/>
                    <a:pt x="4442" y="6156"/>
                  </a:cubicBezTo>
                  <a:lnTo>
                    <a:pt x="4478" y="6168"/>
                  </a:lnTo>
                  <a:lnTo>
                    <a:pt x="4573" y="6192"/>
                  </a:lnTo>
                  <a:lnTo>
                    <a:pt x="4823" y="6251"/>
                  </a:lnTo>
                  <a:lnTo>
                    <a:pt x="4847" y="6251"/>
                  </a:lnTo>
                  <a:lnTo>
                    <a:pt x="4966" y="6275"/>
                  </a:lnTo>
                  <a:lnTo>
                    <a:pt x="5192" y="6334"/>
                  </a:lnTo>
                  <a:lnTo>
                    <a:pt x="5228" y="6334"/>
                  </a:lnTo>
                  <a:lnTo>
                    <a:pt x="5335" y="6358"/>
                  </a:lnTo>
                  <a:cubicBezTo>
                    <a:pt x="5442" y="6382"/>
                    <a:pt x="5537" y="6406"/>
                    <a:pt x="5633" y="6430"/>
                  </a:cubicBezTo>
                  <a:cubicBezTo>
                    <a:pt x="5775" y="6465"/>
                    <a:pt x="5906" y="6489"/>
                    <a:pt x="6014" y="6501"/>
                  </a:cubicBezTo>
                  <a:lnTo>
                    <a:pt x="6311" y="6561"/>
                  </a:lnTo>
                  <a:lnTo>
                    <a:pt x="6311" y="5858"/>
                  </a:lnTo>
                  <a:cubicBezTo>
                    <a:pt x="6180" y="5763"/>
                    <a:pt x="6049" y="5668"/>
                    <a:pt x="5930" y="5572"/>
                  </a:cubicBezTo>
                  <a:cubicBezTo>
                    <a:pt x="5918" y="5561"/>
                    <a:pt x="5918" y="5561"/>
                    <a:pt x="5906" y="5561"/>
                  </a:cubicBezTo>
                  <a:lnTo>
                    <a:pt x="5704" y="5406"/>
                  </a:lnTo>
                  <a:cubicBezTo>
                    <a:pt x="5680" y="5382"/>
                    <a:pt x="5644" y="5358"/>
                    <a:pt x="5609" y="5334"/>
                  </a:cubicBezTo>
                  <a:lnTo>
                    <a:pt x="5585" y="5322"/>
                  </a:lnTo>
                  <a:cubicBezTo>
                    <a:pt x="5525" y="5275"/>
                    <a:pt x="5466" y="5239"/>
                    <a:pt x="5406" y="5203"/>
                  </a:cubicBezTo>
                  <a:cubicBezTo>
                    <a:pt x="5359" y="5156"/>
                    <a:pt x="5323" y="5132"/>
                    <a:pt x="5287" y="5108"/>
                  </a:cubicBezTo>
                  <a:cubicBezTo>
                    <a:pt x="5204" y="5060"/>
                    <a:pt x="5132" y="5001"/>
                    <a:pt x="5061" y="4965"/>
                  </a:cubicBezTo>
                  <a:cubicBezTo>
                    <a:pt x="5037" y="4941"/>
                    <a:pt x="5002" y="4918"/>
                    <a:pt x="4966" y="4894"/>
                  </a:cubicBezTo>
                  <a:cubicBezTo>
                    <a:pt x="4954" y="4882"/>
                    <a:pt x="4942" y="4882"/>
                    <a:pt x="4930" y="4870"/>
                  </a:cubicBezTo>
                  <a:lnTo>
                    <a:pt x="4728" y="4739"/>
                  </a:lnTo>
                  <a:lnTo>
                    <a:pt x="4597" y="4656"/>
                  </a:lnTo>
                  <a:lnTo>
                    <a:pt x="4573" y="4644"/>
                  </a:lnTo>
                  <a:cubicBezTo>
                    <a:pt x="4490" y="4596"/>
                    <a:pt x="4406" y="4537"/>
                    <a:pt x="4323" y="4489"/>
                  </a:cubicBezTo>
                  <a:lnTo>
                    <a:pt x="4180" y="4406"/>
                  </a:lnTo>
                  <a:lnTo>
                    <a:pt x="4144" y="4394"/>
                  </a:lnTo>
                  <a:lnTo>
                    <a:pt x="3870" y="4239"/>
                  </a:lnTo>
                  <a:lnTo>
                    <a:pt x="3728" y="4168"/>
                  </a:lnTo>
                  <a:lnTo>
                    <a:pt x="3680" y="4144"/>
                  </a:lnTo>
                  <a:cubicBezTo>
                    <a:pt x="3573" y="4084"/>
                    <a:pt x="3478" y="4048"/>
                    <a:pt x="3382" y="4001"/>
                  </a:cubicBezTo>
                  <a:cubicBezTo>
                    <a:pt x="3287" y="3965"/>
                    <a:pt x="3239" y="3941"/>
                    <a:pt x="3168" y="3917"/>
                  </a:cubicBezTo>
                  <a:cubicBezTo>
                    <a:pt x="3073" y="3870"/>
                    <a:pt x="2966" y="3846"/>
                    <a:pt x="2870" y="3822"/>
                  </a:cubicBezTo>
                  <a:cubicBezTo>
                    <a:pt x="2716" y="3072"/>
                    <a:pt x="2346" y="2393"/>
                    <a:pt x="1787" y="1882"/>
                  </a:cubicBezTo>
                  <a:cubicBezTo>
                    <a:pt x="1751" y="0"/>
                    <a:pt x="560" y="0"/>
                    <a:pt x="56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6"/>
            <p:cNvSpPr/>
            <p:nvPr/>
          </p:nvSpPr>
          <p:spPr>
            <a:xfrm>
              <a:off x="4981422" y="2108679"/>
              <a:ext cx="209207" cy="354322"/>
            </a:xfrm>
            <a:custGeom>
              <a:avLst/>
              <a:gdLst/>
              <a:ahLst/>
              <a:cxnLst/>
              <a:rect l="l" t="t" r="r" b="b"/>
              <a:pathLst>
                <a:path w="2644" h="4478" extrusionOk="0">
                  <a:moveTo>
                    <a:pt x="8" y="0"/>
                  </a:moveTo>
                  <a:cubicBezTo>
                    <a:pt x="3" y="0"/>
                    <a:pt x="0" y="0"/>
                    <a:pt x="0" y="0"/>
                  </a:cubicBezTo>
                  <a:lnTo>
                    <a:pt x="822" y="4477"/>
                  </a:lnTo>
                  <a:cubicBezTo>
                    <a:pt x="1536" y="4370"/>
                    <a:pt x="2155" y="3989"/>
                    <a:pt x="2643" y="3155"/>
                  </a:cubicBezTo>
                  <a:cubicBezTo>
                    <a:pt x="2161" y="56"/>
                    <a:pt x="151" y="0"/>
                    <a:pt x="8"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6"/>
            <p:cNvSpPr/>
            <p:nvPr/>
          </p:nvSpPr>
          <p:spPr>
            <a:xfrm>
              <a:off x="5033170" y="2118095"/>
              <a:ext cx="152711" cy="310961"/>
            </a:xfrm>
            <a:custGeom>
              <a:avLst/>
              <a:gdLst/>
              <a:ahLst/>
              <a:cxnLst/>
              <a:rect l="l" t="t" r="r" b="b"/>
              <a:pathLst>
                <a:path w="1930" h="3930" extrusionOk="0">
                  <a:moveTo>
                    <a:pt x="1" y="0"/>
                  </a:moveTo>
                  <a:lnTo>
                    <a:pt x="1" y="0"/>
                  </a:lnTo>
                  <a:cubicBezTo>
                    <a:pt x="775" y="727"/>
                    <a:pt x="668" y="2274"/>
                    <a:pt x="465" y="3929"/>
                  </a:cubicBezTo>
                  <a:cubicBezTo>
                    <a:pt x="930" y="3775"/>
                    <a:pt x="1620" y="3191"/>
                    <a:pt x="1930" y="2691"/>
                  </a:cubicBezTo>
                  <a:cubicBezTo>
                    <a:pt x="1596" y="786"/>
                    <a:pt x="549" y="179"/>
                    <a:pt x="1"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6"/>
            <p:cNvSpPr/>
            <p:nvPr/>
          </p:nvSpPr>
          <p:spPr>
            <a:xfrm>
              <a:off x="5395879" y="2550513"/>
              <a:ext cx="197971" cy="161178"/>
            </a:xfrm>
            <a:custGeom>
              <a:avLst/>
              <a:gdLst/>
              <a:ahLst/>
              <a:cxnLst/>
              <a:rect l="l" t="t" r="r" b="b"/>
              <a:pathLst>
                <a:path w="2502" h="2037" extrusionOk="0">
                  <a:moveTo>
                    <a:pt x="1370" y="0"/>
                  </a:moveTo>
                  <a:lnTo>
                    <a:pt x="596" y="107"/>
                  </a:lnTo>
                  <a:lnTo>
                    <a:pt x="1" y="131"/>
                  </a:lnTo>
                  <a:lnTo>
                    <a:pt x="1" y="703"/>
                  </a:lnTo>
                  <a:lnTo>
                    <a:pt x="691" y="1048"/>
                  </a:lnTo>
                  <a:lnTo>
                    <a:pt x="1037" y="1393"/>
                  </a:lnTo>
                  <a:lnTo>
                    <a:pt x="1072" y="1667"/>
                  </a:lnTo>
                  <a:lnTo>
                    <a:pt x="1144" y="1715"/>
                  </a:lnTo>
                  <a:lnTo>
                    <a:pt x="1144" y="1858"/>
                  </a:lnTo>
                  <a:lnTo>
                    <a:pt x="1418" y="2036"/>
                  </a:lnTo>
                  <a:lnTo>
                    <a:pt x="2001" y="1941"/>
                  </a:lnTo>
                  <a:lnTo>
                    <a:pt x="2358" y="1584"/>
                  </a:lnTo>
                  <a:lnTo>
                    <a:pt x="2358" y="1441"/>
                  </a:lnTo>
                  <a:lnTo>
                    <a:pt x="2501" y="1108"/>
                  </a:lnTo>
                  <a:lnTo>
                    <a:pt x="2430" y="965"/>
                  </a:lnTo>
                  <a:lnTo>
                    <a:pt x="2454" y="727"/>
                  </a:lnTo>
                  <a:lnTo>
                    <a:pt x="2299" y="548"/>
                  </a:lnTo>
                  <a:lnTo>
                    <a:pt x="2180" y="250"/>
                  </a:lnTo>
                  <a:lnTo>
                    <a:pt x="137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6"/>
            <p:cNvSpPr/>
            <p:nvPr/>
          </p:nvSpPr>
          <p:spPr>
            <a:xfrm>
              <a:off x="5485370" y="1726188"/>
              <a:ext cx="35923" cy="2695947"/>
            </a:xfrm>
            <a:custGeom>
              <a:avLst/>
              <a:gdLst/>
              <a:ahLst/>
              <a:cxnLst/>
              <a:rect l="l" t="t" r="r" b="b"/>
              <a:pathLst>
                <a:path w="454" h="34072" extrusionOk="0">
                  <a:moveTo>
                    <a:pt x="1" y="0"/>
                  </a:moveTo>
                  <a:lnTo>
                    <a:pt x="1" y="33897"/>
                  </a:lnTo>
                  <a:cubicBezTo>
                    <a:pt x="1" y="34012"/>
                    <a:pt x="117" y="34072"/>
                    <a:pt x="232" y="34072"/>
                  </a:cubicBezTo>
                  <a:cubicBezTo>
                    <a:pt x="343" y="34072"/>
                    <a:pt x="453" y="34015"/>
                    <a:pt x="453" y="33897"/>
                  </a:cubicBezTo>
                  <a:lnTo>
                    <a:pt x="45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6"/>
            <p:cNvSpPr/>
            <p:nvPr/>
          </p:nvSpPr>
          <p:spPr>
            <a:xfrm>
              <a:off x="5443987"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6"/>
            <p:cNvSpPr/>
            <p:nvPr/>
          </p:nvSpPr>
          <p:spPr>
            <a:xfrm>
              <a:off x="5445807" y="2576862"/>
              <a:ext cx="118846" cy="75485"/>
            </a:xfrm>
            <a:custGeom>
              <a:avLst/>
              <a:gdLst/>
              <a:ahLst/>
              <a:cxnLst/>
              <a:rect l="l" t="t" r="r" b="b"/>
              <a:pathLst>
                <a:path w="1502" h="954" extrusionOk="0">
                  <a:moveTo>
                    <a:pt x="501" y="1"/>
                  </a:moveTo>
                  <a:lnTo>
                    <a:pt x="1" y="84"/>
                  </a:lnTo>
                  <a:lnTo>
                    <a:pt x="132" y="596"/>
                  </a:lnTo>
                  <a:lnTo>
                    <a:pt x="501" y="858"/>
                  </a:lnTo>
                  <a:lnTo>
                    <a:pt x="1096" y="953"/>
                  </a:lnTo>
                  <a:cubicBezTo>
                    <a:pt x="1096" y="953"/>
                    <a:pt x="1501" y="632"/>
                    <a:pt x="953" y="513"/>
                  </a:cubicBezTo>
                  <a:cubicBezTo>
                    <a:pt x="406" y="394"/>
                    <a:pt x="501" y="1"/>
                    <a:pt x="501"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6"/>
            <p:cNvSpPr/>
            <p:nvPr/>
          </p:nvSpPr>
          <p:spPr>
            <a:xfrm>
              <a:off x="5384643" y="2538249"/>
              <a:ext cx="56574" cy="88620"/>
            </a:xfrm>
            <a:custGeom>
              <a:avLst/>
              <a:gdLst/>
              <a:ahLst/>
              <a:cxnLst/>
              <a:rect l="l" t="t" r="r" b="b"/>
              <a:pathLst>
                <a:path w="715" h="1120" extrusionOk="0">
                  <a:moveTo>
                    <a:pt x="393" y="1"/>
                  </a:moveTo>
                  <a:cubicBezTo>
                    <a:pt x="310" y="84"/>
                    <a:pt x="238" y="179"/>
                    <a:pt x="191" y="286"/>
                  </a:cubicBezTo>
                  <a:cubicBezTo>
                    <a:pt x="167" y="310"/>
                    <a:pt x="155" y="346"/>
                    <a:pt x="143" y="382"/>
                  </a:cubicBezTo>
                  <a:cubicBezTo>
                    <a:pt x="48" y="584"/>
                    <a:pt x="0" y="798"/>
                    <a:pt x="0" y="1024"/>
                  </a:cubicBezTo>
                  <a:lnTo>
                    <a:pt x="36" y="1036"/>
                  </a:lnTo>
                  <a:lnTo>
                    <a:pt x="143" y="1060"/>
                  </a:lnTo>
                  <a:cubicBezTo>
                    <a:pt x="250" y="1084"/>
                    <a:pt x="345" y="1096"/>
                    <a:pt x="441" y="1120"/>
                  </a:cubicBezTo>
                  <a:cubicBezTo>
                    <a:pt x="429" y="1084"/>
                    <a:pt x="429" y="1048"/>
                    <a:pt x="429" y="1001"/>
                  </a:cubicBezTo>
                  <a:cubicBezTo>
                    <a:pt x="429" y="739"/>
                    <a:pt x="524" y="477"/>
                    <a:pt x="702" y="262"/>
                  </a:cubicBezTo>
                  <a:cubicBezTo>
                    <a:pt x="702" y="251"/>
                    <a:pt x="714" y="251"/>
                    <a:pt x="714" y="239"/>
                  </a:cubicBezTo>
                  <a:lnTo>
                    <a:pt x="512" y="96"/>
                  </a:lnTo>
                  <a:cubicBezTo>
                    <a:pt x="488" y="72"/>
                    <a:pt x="452" y="48"/>
                    <a:pt x="417" y="24"/>
                  </a:cubicBezTo>
                  <a:lnTo>
                    <a:pt x="393"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6"/>
            <p:cNvSpPr/>
            <p:nvPr/>
          </p:nvSpPr>
          <p:spPr>
            <a:xfrm>
              <a:off x="5384643" y="2539199"/>
              <a:ext cx="40512" cy="83002"/>
            </a:xfrm>
            <a:custGeom>
              <a:avLst/>
              <a:gdLst/>
              <a:ahLst/>
              <a:cxnLst/>
              <a:rect l="l" t="t" r="r" b="b"/>
              <a:pathLst>
                <a:path w="512" h="1049" extrusionOk="0">
                  <a:moveTo>
                    <a:pt x="393" y="0"/>
                  </a:moveTo>
                  <a:cubicBezTo>
                    <a:pt x="310" y="84"/>
                    <a:pt x="250" y="179"/>
                    <a:pt x="191" y="274"/>
                  </a:cubicBezTo>
                  <a:cubicBezTo>
                    <a:pt x="167" y="310"/>
                    <a:pt x="155" y="346"/>
                    <a:pt x="143" y="381"/>
                  </a:cubicBezTo>
                  <a:cubicBezTo>
                    <a:pt x="48" y="572"/>
                    <a:pt x="0" y="798"/>
                    <a:pt x="0" y="1012"/>
                  </a:cubicBezTo>
                  <a:lnTo>
                    <a:pt x="36" y="1024"/>
                  </a:lnTo>
                  <a:lnTo>
                    <a:pt x="143" y="1048"/>
                  </a:lnTo>
                  <a:cubicBezTo>
                    <a:pt x="143" y="977"/>
                    <a:pt x="143" y="917"/>
                    <a:pt x="155" y="858"/>
                  </a:cubicBezTo>
                  <a:cubicBezTo>
                    <a:pt x="167" y="643"/>
                    <a:pt x="226" y="441"/>
                    <a:pt x="345" y="274"/>
                  </a:cubicBezTo>
                  <a:cubicBezTo>
                    <a:pt x="393" y="203"/>
                    <a:pt x="452" y="143"/>
                    <a:pt x="512" y="96"/>
                  </a:cubicBezTo>
                  <a:cubicBezTo>
                    <a:pt x="488" y="72"/>
                    <a:pt x="452" y="48"/>
                    <a:pt x="417" y="24"/>
                  </a:cubicBezTo>
                  <a:lnTo>
                    <a:pt x="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6"/>
            <p:cNvSpPr/>
            <p:nvPr/>
          </p:nvSpPr>
          <p:spPr>
            <a:xfrm>
              <a:off x="5354497" y="2522266"/>
              <a:ext cx="63142" cy="97086"/>
            </a:xfrm>
            <a:custGeom>
              <a:avLst/>
              <a:gdLst/>
              <a:ahLst/>
              <a:cxnLst/>
              <a:rect l="l" t="t" r="r" b="b"/>
              <a:pathLst>
                <a:path w="798" h="122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lnTo>
                    <a:pt x="381" y="1226"/>
                  </a:lnTo>
                  <a:lnTo>
                    <a:pt x="417" y="1226"/>
                  </a:lnTo>
                  <a:cubicBezTo>
                    <a:pt x="405" y="1036"/>
                    <a:pt x="441" y="834"/>
                    <a:pt x="524" y="655"/>
                  </a:cubicBezTo>
                  <a:cubicBezTo>
                    <a:pt x="548" y="595"/>
                    <a:pt x="572" y="536"/>
                    <a:pt x="595" y="488"/>
                  </a:cubicBezTo>
                  <a:cubicBezTo>
                    <a:pt x="655" y="393"/>
                    <a:pt x="726" y="310"/>
                    <a:pt x="798" y="238"/>
                  </a:cubicBezTo>
                  <a:lnTo>
                    <a:pt x="774" y="214"/>
                  </a:lnTo>
                  <a:cubicBezTo>
                    <a:pt x="714" y="167"/>
                    <a:pt x="655" y="131"/>
                    <a:pt x="595" y="95"/>
                  </a:cubicBezTo>
                  <a:cubicBezTo>
                    <a:pt x="548"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6"/>
            <p:cNvSpPr/>
            <p:nvPr/>
          </p:nvSpPr>
          <p:spPr>
            <a:xfrm>
              <a:off x="5354497" y="2522266"/>
              <a:ext cx="47158" cy="92339"/>
            </a:xfrm>
            <a:custGeom>
              <a:avLst/>
              <a:gdLst/>
              <a:ahLst/>
              <a:cxnLst/>
              <a:rect l="l" t="t" r="r" b="b"/>
              <a:pathLst>
                <a:path w="596" h="116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cubicBezTo>
                    <a:pt x="155" y="726"/>
                    <a:pt x="226" y="357"/>
                    <a:pt x="595" y="95"/>
                  </a:cubicBezTo>
                  <a:cubicBezTo>
                    <a:pt x="560"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6"/>
            <p:cNvSpPr/>
            <p:nvPr/>
          </p:nvSpPr>
          <p:spPr>
            <a:xfrm>
              <a:off x="5321501" y="2503355"/>
              <a:ext cx="70738" cy="109430"/>
            </a:xfrm>
            <a:custGeom>
              <a:avLst/>
              <a:gdLst/>
              <a:ahLst/>
              <a:cxnLst/>
              <a:rect l="l" t="t" r="r" b="b"/>
              <a:pathLst>
                <a:path w="894" h="1383" extrusionOk="0">
                  <a:moveTo>
                    <a:pt x="536" y="1"/>
                  </a:moveTo>
                  <a:cubicBezTo>
                    <a:pt x="322" y="156"/>
                    <a:pt x="0" y="727"/>
                    <a:pt x="48" y="1287"/>
                  </a:cubicBezTo>
                  <a:lnTo>
                    <a:pt x="84" y="1299"/>
                  </a:lnTo>
                  <a:lnTo>
                    <a:pt x="179" y="1323"/>
                  </a:lnTo>
                  <a:lnTo>
                    <a:pt x="429" y="1382"/>
                  </a:lnTo>
                  <a:lnTo>
                    <a:pt x="453" y="1382"/>
                  </a:lnTo>
                  <a:cubicBezTo>
                    <a:pt x="429" y="1049"/>
                    <a:pt x="524" y="727"/>
                    <a:pt x="691" y="453"/>
                  </a:cubicBezTo>
                  <a:cubicBezTo>
                    <a:pt x="727" y="394"/>
                    <a:pt x="774" y="346"/>
                    <a:pt x="822" y="299"/>
                  </a:cubicBezTo>
                  <a:cubicBezTo>
                    <a:pt x="846" y="275"/>
                    <a:pt x="869" y="251"/>
                    <a:pt x="893" y="239"/>
                  </a:cubicBezTo>
                  <a:cubicBezTo>
                    <a:pt x="810" y="191"/>
                    <a:pt x="738" y="144"/>
                    <a:pt x="667" y="84"/>
                  </a:cubicBezTo>
                  <a:cubicBezTo>
                    <a:pt x="643" y="72"/>
                    <a:pt x="608" y="49"/>
                    <a:pt x="572" y="25"/>
                  </a:cubicBezTo>
                  <a:cubicBezTo>
                    <a:pt x="560" y="13"/>
                    <a:pt x="548" y="13"/>
                    <a:pt x="53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6"/>
            <p:cNvSpPr/>
            <p:nvPr/>
          </p:nvSpPr>
          <p:spPr>
            <a:xfrm>
              <a:off x="5321501" y="2504304"/>
              <a:ext cx="52856" cy="103733"/>
            </a:xfrm>
            <a:custGeom>
              <a:avLst/>
              <a:gdLst/>
              <a:ahLst/>
              <a:cxnLst/>
              <a:rect l="l" t="t" r="r" b="b"/>
              <a:pathLst>
                <a:path w="668" h="1311" extrusionOk="0">
                  <a:moveTo>
                    <a:pt x="536" y="1"/>
                  </a:moveTo>
                  <a:cubicBezTo>
                    <a:pt x="322" y="144"/>
                    <a:pt x="0" y="715"/>
                    <a:pt x="48" y="1275"/>
                  </a:cubicBezTo>
                  <a:lnTo>
                    <a:pt x="84" y="1287"/>
                  </a:lnTo>
                  <a:lnTo>
                    <a:pt x="179" y="1311"/>
                  </a:lnTo>
                  <a:cubicBezTo>
                    <a:pt x="179" y="799"/>
                    <a:pt x="274" y="370"/>
                    <a:pt x="667" y="84"/>
                  </a:cubicBezTo>
                  <a:cubicBezTo>
                    <a:pt x="643" y="60"/>
                    <a:pt x="608" y="37"/>
                    <a:pt x="572" y="25"/>
                  </a:cubicBezTo>
                  <a:cubicBezTo>
                    <a:pt x="560" y="13"/>
                    <a:pt x="548" y="1"/>
                    <a:pt x="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6"/>
            <p:cNvSpPr/>
            <p:nvPr/>
          </p:nvSpPr>
          <p:spPr>
            <a:xfrm>
              <a:off x="5289456" y="2485473"/>
              <a:ext cx="77305" cy="120666"/>
            </a:xfrm>
            <a:custGeom>
              <a:avLst/>
              <a:gdLst/>
              <a:ahLst/>
              <a:cxnLst/>
              <a:rect l="l" t="t" r="r" b="b"/>
              <a:pathLst>
                <a:path w="977" h="1525" extrusionOk="0">
                  <a:moveTo>
                    <a:pt x="584" y="1"/>
                  </a:moveTo>
                  <a:cubicBezTo>
                    <a:pt x="358" y="179"/>
                    <a:pt x="0" y="787"/>
                    <a:pt x="60" y="1406"/>
                  </a:cubicBezTo>
                  <a:lnTo>
                    <a:pt x="203" y="1441"/>
                  </a:lnTo>
                  <a:cubicBezTo>
                    <a:pt x="286" y="1465"/>
                    <a:pt x="370" y="1489"/>
                    <a:pt x="453" y="1513"/>
                  </a:cubicBezTo>
                  <a:lnTo>
                    <a:pt x="501" y="1525"/>
                  </a:lnTo>
                  <a:cubicBezTo>
                    <a:pt x="441" y="1096"/>
                    <a:pt x="691" y="453"/>
                    <a:pt x="977" y="263"/>
                  </a:cubicBezTo>
                  <a:cubicBezTo>
                    <a:pt x="965" y="251"/>
                    <a:pt x="953" y="239"/>
                    <a:pt x="941" y="239"/>
                  </a:cubicBezTo>
                  <a:lnTo>
                    <a:pt x="739" y="108"/>
                  </a:lnTo>
                  <a:lnTo>
                    <a:pt x="620" y="25"/>
                  </a:lnTo>
                  <a:lnTo>
                    <a:pt x="5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6"/>
            <p:cNvSpPr/>
            <p:nvPr/>
          </p:nvSpPr>
          <p:spPr>
            <a:xfrm>
              <a:off x="5289456" y="2486422"/>
              <a:ext cx="58473" cy="113149"/>
            </a:xfrm>
            <a:custGeom>
              <a:avLst/>
              <a:gdLst/>
              <a:ahLst/>
              <a:cxnLst/>
              <a:rect l="l" t="t" r="r" b="b"/>
              <a:pathLst>
                <a:path w="739" h="1430" extrusionOk="0">
                  <a:moveTo>
                    <a:pt x="584" y="1"/>
                  </a:moveTo>
                  <a:cubicBezTo>
                    <a:pt x="358" y="167"/>
                    <a:pt x="0" y="775"/>
                    <a:pt x="60" y="1394"/>
                  </a:cubicBezTo>
                  <a:lnTo>
                    <a:pt x="203" y="1429"/>
                  </a:lnTo>
                  <a:cubicBezTo>
                    <a:pt x="203" y="870"/>
                    <a:pt x="298" y="405"/>
                    <a:pt x="739" y="96"/>
                  </a:cubicBezTo>
                  <a:lnTo>
                    <a:pt x="620" y="13"/>
                  </a:lnTo>
                  <a:lnTo>
                    <a:pt x="58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6"/>
            <p:cNvSpPr/>
            <p:nvPr/>
          </p:nvSpPr>
          <p:spPr>
            <a:xfrm>
              <a:off x="5252742" y="2465691"/>
              <a:ext cx="84822" cy="131031"/>
            </a:xfrm>
            <a:custGeom>
              <a:avLst/>
              <a:gdLst/>
              <a:ahLst/>
              <a:cxnLst/>
              <a:rect l="l" t="t" r="r" b="b"/>
              <a:pathLst>
                <a:path w="1072" h="1656" extrusionOk="0">
                  <a:moveTo>
                    <a:pt x="619" y="1"/>
                  </a:moveTo>
                  <a:cubicBezTo>
                    <a:pt x="381" y="203"/>
                    <a:pt x="0" y="858"/>
                    <a:pt x="48" y="1513"/>
                  </a:cubicBezTo>
                  <a:cubicBezTo>
                    <a:pt x="60" y="1525"/>
                    <a:pt x="72" y="1525"/>
                    <a:pt x="95" y="1537"/>
                  </a:cubicBezTo>
                  <a:lnTo>
                    <a:pt x="203" y="1572"/>
                  </a:lnTo>
                  <a:lnTo>
                    <a:pt x="524" y="1656"/>
                  </a:lnTo>
                  <a:cubicBezTo>
                    <a:pt x="464" y="1191"/>
                    <a:pt x="750" y="477"/>
                    <a:pt x="1072" y="275"/>
                  </a:cubicBezTo>
                  <a:lnTo>
                    <a:pt x="1048" y="251"/>
                  </a:lnTo>
                  <a:cubicBezTo>
                    <a:pt x="965" y="203"/>
                    <a:pt x="881" y="156"/>
                    <a:pt x="798" y="108"/>
                  </a:cubicBezTo>
                  <a:lnTo>
                    <a:pt x="655" y="25"/>
                  </a:lnTo>
                  <a:lnTo>
                    <a:pt x="619"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6"/>
            <p:cNvSpPr/>
            <p:nvPr/>
          </p:nvSpPr>
          <p:spPr>
            <a:xfrm>
              <a:off x="5252742" y="2466641"/>
              <a:ext cx="63142" cy="123514"/>
            </a:xfrm>
            <a:custGeom>
              <a:avLst/>
              <a:gdLst/>
              <a:ahLst/>
              <a:cxnLst/>
              <a:rect l="l" t="t" r="r" b="b"/>
              <a:pathLst>
                <a:path w="798" h="1561" extrusionOk="0">
                  <a:moveTo>
                    <a:pt x="619" y="1"/>
                  </a:moveTo>
                  <a:cubicBezTo>
                    <a:pt x="381" y="191"/>
                    <a:pt x="0" y="846"/>
                    <a:pt x="48" y="1501"/>
                  </a:cubicBezTo>
                  <a:cubicBezTo>
                    <a:pt x="60" y="1513"/>
                    <a:pt x="72" y="1513"/>
                    <a:pt x="95" y="1525"/>
                  </a:cubicBezTo>
                  <a:lnTo>
                    <a:pt x="203" y="1560"/>
                  </a:lnTo>
                  <a:cubicBezTo>
                    <a:pt x="203" y="953"/>
                    <a:pt x="322" y="441"/>
                    <a:pt x="798" y="96"/>
                  </a:cubicBezTo>
                  <a:lnTo>
                    <a:pt x="655" y="13"/>
                  </a:lnTo>
                  <a:lnTo>
                    <a:pt x="619"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6"/>
            <p:cNvSpPr/>
            <p:nvPr/>
          </p:nvSpPr>
          <p:spPr>
            <a:xfrm>
              <a:off x="5214999" y="2446860"/>
              <a:ext cx="89569" cy="140447"/>
            </a:xfrm>
            <a:custGeom>
              <a:avLst/>
              <a:gdLst/>
              <a:ahLst/>
              <a:cxnLst/>
              <a:rect l="l" t="t" r="r" b="b"/>
              <a:pathLst>
                <a:path w="1132" h="1775" extrusionOk="0">
                  <a:moveTo>
                    <a:pt x="644" y="1"/>
                  </a:moveTo>
                  <a:cubicBezTo>
                    <a:pt x="370" y="227"/>
                    <a:pt x="1" y="917"/>
                    <a:pt x="60" y="1608"/>
                  </a:cubicBezTo>
                  <a:lnTo>
                    <a:pt x="239" y="1667"/>
                  </a:lnTo>
                  <a:lnTo>
                    <a:pt x="525" y="1751"/>
                  </a:lnTo>
                  <a:cubicBezTo>
                    <a:pt x="537" y="1763"/>
                    <a:pt x="549" y="1763"/>
                    <a:pt x="572" y="1775"/>
                  </a:cubicBezTo>
                  <a:cubicBezTo>
                    <a:pt x="513" y="1275"/>
                    <a:pt x="799" y="489"/>
                    <a:pt x="1132" y="263"/>
                  </a:cubicBezTo>
                  <a:lnTo>
                    <a:pt x="1096" y="251"/>
                  </a:lnTo>
                  <a:lnTo>
                    <a:pt x="834" y="96"/>
                  </a:lnTo>
                  <a:lnTo>
                    <a:pt x="691" y="24"/>
                  </a:lnTo>
                  <a:lnTo>
                    <a:pt x="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6"/>
            <p:cNvSpPr/>
            <p:nvPr/>
          </p:nvSpPr>
          <p:spPr>
            <a:xfrm>
              <a:off x="5214999" y="2446860"/>
              <a:ext cx="66069" cy="131981"/>
            </a:xfrm>
            <a:custGeom>
              <a:avLst/>
              <a:gdLst/>
              <a:ahLst/>
              <a:cxnLst/>
              <a:rect l="l" t="t" r="r" b="b"/>
              <a:pathLst>
                <a:path w="835" h="1668" extrusionOk="0">
                  <a:moveTo>
                    <a:pt x="644" y="1"/>
                  </a:moveTo>
                  <a:cubicBezTo>
                    <a:pt x="370" y="227"/>
                    <a:pt x="1" y="917"/>
                    <a:pt x="60" y="1608"/>
                  </a:cubicBezTo>
                  <a:lnTo>
                    <a:pt x="239" y="1667"/>
                  </a:lnTo>
                  <a:cubicBezTo>
                    <a:pt x="239" y="1036"/>
                    <a:pt x="346" y="465"/>
                    <a:pt x="834" y="96"/>
                  </a:cubicBezTo>
                  <a:lnTo>
                    <a:pt x="691" y="24"/>
                  </a:lnTo>
                  <a:lnTo>
                    <a:pt x="64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6"/>
            <p:cNvSpPr/>
            <p:nvPr/>
          </p:nvSpPr>
          <p:spPr>
            <a:xfrm>
              <a:off x="5175437" y="2428977"/>
              <a:ext cx="94317" cy="145115"/>
            </a:xfrm>
            <a:custGeom>
              <a:avLst/>
              <a:gdLst/>
              <a:ahLst/>
              <a:cxnLst/>
              <a:rect l="l" t="t" r="r" b="b"/>
              <a:pathLst>
                <a:path w="1192" h="1834" extrusionOk="0">
                  <a:moveTo>
                    <a:pt x="620" y="0"/>
                  </a:moveTo>
                  <a:cubicBezTo>
                    <a:pt x="215" y="441"/>
                    <a:pt x="1" y="1036"/>
                    <a:pt x="25" y="1643"/>
                  </a:cubicBezTo>
                  <a:lnTo>
                    <a:pt x="215" y="1715"/>
                  </a:lnTo>
                  <a:cubicBezTo>
                    <a:pt x="322" y="1751"/>
                    <a:pt x="441" y="1798"/>
                    <a:pt x="560" y="1834"/>
                  </a:cubicBezTo>
                  <a:cubicBezTo>
                    <a:pt x="489" y="1310"/>
                    <a:pt x="810" y="477"/>
                    <a:pt x="1191" y="250"/>
                  </a:cubicBezTo>
                  <a:lnTo>
                    <a:pt x="1144" y="227"/>
                  </a:lnTo>
                  <a:cubicBezTo>
                    <a:pt x="1037" y="167"/>
                    <a:pt x="930" y="131"/>
                    <a:pt x="846" y="84"/>
                  </a:cubicBezTo>
                  <a:cubicBezTo>
                    <a:pt x="751" y="48"/>
                    <a:pt x="691" y="24"/>
                    <a:pt x="62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6"/>
            <p:cNvSpPr/>
            <p:nvPr/>
          </p:nvSpPr>
          <p:spPr>
            <a:xfrm>
              <a:off x="5175437" y="2428977"/>
              <a:ext cx="67019" cy="135699"/>
            </a:xfrm>
            <a:custGeom>
              <a:avLst/>
              <a:gdLst/>
              <a:ahLst/>
              <a:cxnLst/>
              <a:rect l="l" t="t" r="r" b="b"/>
              <a:pathLst>
                <a:path w="847" h="1715" extrusionOk="0">
                  <a:moveTo>
                    <a:pt x="632" y="0"/>
                  </a:moveTo>
                  <a:cubicBezTo>
                    <a:pt x="215" y="441"/>
                    <a:pt x="1" y="1036"/>
                    <a:pt x="25" y="1643"/>
                  </a:cubicBezTo>
                  <a:lnTo>
                    <a:pt x="215" y="1715"/>
                  </a:lnTo>
                  <a:cubicBezTo>
                    <a:pt x="215" y="1036"/>
                    <a:pt x="334" y="477"/>
                    <a:pt x="846" y="84"/>
                  </a:cubicBezTo>
                  <a:cubicBezTo>
                    <a:pt x="763" y="48"/>
                    <a:pt x="703" y="24"/>
                    <a:pt x="63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6"/>
            <p:cNvSpPr/>
            <p:nvPr/>
          </p:nvSpPr>
          <p:spPr>
            <a:xfrm>
              <a:off x="5061496" y="2147055"/>
              <a:ext cx="98985" cy="115443"/>
            </a:xfrm>
            <a:custGeom>
              <a:avLst/>
              <a:gdLst/>
              <a:ahLst/>
              <a:cxnLst/>
              <a:rect l="l" t="t" r="r" b="b"/>
              <a:pathLst>
                <a:path w="1251" h="1459" extrusionOk="0">
                  <a:moveTo>
                    <a:pt x="157" y="1"/>
                  </a:moveTo>
                  <a:cubicBezTo>
                    <a:pt x="152" y="1"/>
                    <a:pt x="147" y="2"/>
                    <a:pt x="143" y="3"/>
                  </a:cubicBezTo>
                  <a:cubicBezTo>
                    <a:pt x="0" y="63"/>
                    <a:pt x="274" y="408"/>
                    <a:pt x="322" y="468"/>
                  </a:cubicBezTo>
                  <a:lnTo>
                    <a:pt x="1107" y="1408"/>
                  </a:lnTo>
                  <a:cubicBezTo>
                    <a:pt x="1128" y="1429"/>
                    <a:pt x="1149" y="1458"/>
                    <a:pt x="1184" y="1458"/>
                  </a:cubicBezTo>
                  <a:cubicBezTo>
                    <a:pt x="1190" y="1458"/>
                    <a:pt x="1196" y="1458"/>
                    <a:pt x="1203" y="1456"/>
                  </a:cubicBezTo>
                  <a:cubicBezTo>
                    <a:pt x="1250" y="1432"/>
                    <a:pt x="1238" y="1373"/>
                    <a:pt x="1215" y="1325"/>
                  </a:cubicBezTo>
                  <a:cubicBezTo>
                    <a:pt x="1060" y="968"/>
                    <a:pt x="846" y="634"/>
                    <a:pt x="572" y="361"/>
                  </a:cubicBezTo>
                  <a:cubicBezTo>
                    <a:pt x="515" y="304"/>
                    <a:pt x="25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6"/>
            <p:cNvSpPr/>
            <p:nvPr/>
          </p:nvSpPr>
          <p:spPr>
            <a:xfrm>
              <a:off x="5313985" y="2483574"/>
              <a:ext cx="117975" cy="86404"/>
            </a:xfrm>
            <a:custGeom>
              <a:avLst/>
              <a:gdLst/>
              <a:ahLst/>
              <a:cxnLst/>
              <a:rect l="l" t="t" r="r" b="b"/>
              <a:pathLst>
                <a:path w="1491" h="1092" extrusionOk="0">
                  <a:moveTo>
                    <a:pt x="0" y="1"/>
                  </a:moveTo>
                  <a:lnTo>
                    <a:pt x="1191" y="1049"/>
                  </a:lnTo>
                  <a:cubicBezTo>
                    <a:pt x="1227" y="1078"/>
                    <a:pt x="1269" y="1092"/>
                    <a:pt x="1308" y="1092"/>
                  </a:cubicBezTo>
                  <a:cubicBezTo>
                    <a:pt x="1409" y="1092"/>
                    <a:pt x="1491" y="1002"/>
                    <a:pt x="1405" y="882"/>
                  </a:cubicBezTo>
                  <a:cubicBezTo>
                    <a:pt x="1345" y="763"/>
                    <a:pt x="1084" y="644"/>
                    <a:pt x="964" y="561"/>
                  </a:cubicBezTo>
                  <a:cubicBezTo>
                    <a:pt x="798" y="465"/>
                    <a:pt x="643" y="358"/>
                    <a:pt x="476" y="263"/>
                  </a:cubicBezTo>
                  <a:cubicBezTo>
                    <a:pt x="310" y="191"/>
                    <a:pt x="155" y="96"/>
                    <a:pt x="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6"/>
            <p:cNvSpPr/>
            <p:nvPr/>
          </p:nvSpPr>
          <p:spPr>
            <a:xfrm>
              <a:off x="4452866" y="4300919"/>
              <a:ext cx="216803" cy="281606"/>
            </a:xfrm>
            <a:custGeom>
              <a:avLst/>
              <a:gdLst/>
              <a:ahLst/>
              <a:cxnLst/>
              <a:rect l="l" t="t" r="r" b="b"/>
              <a:pathLst>
                <a:path w="2740" h="3559" extrusionOk="0">
                  <a:moveTo>
                    <a:pt x="1751" y="0"/>
                  </a:moveTo>
                  <a:cubicBezTo>
                    <a:pt x="1568" y="252"/>
                    <a:pt x="1289" y="381"/>
                    <a:pt x="1008" y="381"/>
                  </a:cubicBezTo>
                  <a:cubicBezTo>
                    <a:pt x="758" y="381"/>
                    <a:pt x="507" y="279"/>
                    <a:pt x="322" y="72"/>
                  </a:cubicBezTo>
                  <a:lnTo>
                    <a:pt x="322" y="131"/>
                  </a:lnTo>
                  <a:lnTo>
                    <a:pt x="310" y="155"/>
                  </a:lnTo>
                  <a:cubicBezTo>
                    <a:pt x="48" y="572"/>
                    <a:pt x="1" y="1072"/>
                    <a:pt x="156" y="1536"/>
                  </a:cubicBezTo>
                  <a:cubicBezTo>
                    <a:pt x="203" y="1655"/>
                    <a:pt x="239" y="1762"/>
                    <a:pt x="263" y="1857"/>
                  </a:cubicBezTo>
                  <a:cubicBezTo>
                    <a:pt x="286" y="1953"/>
                    <a:pt x="298" y="2024"/>
                    <a:pt x="322" y="2096"/>
                  </a:cubicBezTo>
                  <a:cubicBezTo>
                    <a:pt x="370" y="2286"/>
                    <a:pt x="370" y="2477"/>
                    <a:pt x="334" y="2667"/>
                  </a:cubicBezTo>
                  <a:cubicBezTo>
                    <a:pt x="298" y="2869"/>
                    <a:pt x="358" y="3084"/>
                    <a:pt x="489" y="3239"/>
                  </a:cubicBezTo>
                  <a:cubicBezTo>
                    <a:pt x="537" y="3286"/>
                    <a:pt x="584" y="3334"/>
                    <a:pt x="656" y="3381"/>
                  </a:cubicBezTo>
                  <a:cubicBezTo>
                    <a:pt x="858" y="3489"/>
                    <a:pt x="1096" y="3548"/>
                    <a:pt x="1334" y="3548"/>
                  </a:cubicBezTo>
                  <a:cubicBezTo>
                    <a:pt x="1473" y="3555"/>
                    <a:pt x="1600" y="3558"/>
                    <a:pt x="1715" y="3558"/>
                  </a:cubicBezTo>
                  <a:cubicBezTo>
                    <a:pt x="2222" y="3558"/>
                    <a:pt x="2508" y="3493"/>
                    <a:pt x="2644" y="3358"/>
                  </a:cubicBezTo>
                  <a:cubicBezTo>
                    <a:pt x="2692" y="3310"/>
                    <a:pt x="2727" y="3239"/>
                    <a:pt x="2727" y="3167"/>
                  </a:cubicBezTo>
                  <a:cubicBezTo>
                    <a:pt x="2739" y="3096"/>
                    <a:pt x="2739" y="3012"/>
                    <a:pt x="2715" y="2953"/>
                  </a:cubicBezTo>
                  <a:cubicBezTo>
                    <a:pt x="2644" y="2548"/>
                    <a:pt x="2334" y="2215"/>
                    <a:pt x="2191" y="1929"/>
                  </a:cubicBezTo>
                  <a:cubicBezTo>
                    <a:pt x="2156" y="1869"/>
                    <a:pt x="2132" y="1810"/>
                    <a:pt x="2120" y="1750"/>
                  </a:cubicBezTo>
                  <a:lnTo>
                    <a:pt x="2120" y="1726"/>
                  </a:lnTo>
                  <a:cubicBezTo>
                    <a:pt x="2061" y="1441"/>
                    <a:pt x="1858" y="548"/>
                    <a:pt x="1787" y="191"/>
                  </a:cubicBezTo>
                  <a:cubicBezTo>
                    <a:pt x="1763" y="95"/>
                    <a:pt x="1751" y="48"/>
                    <a:pt x="1751" y="48"/>
                  </a:cubicBezTo>
                  <a:lnTo>
                    <a:pt x="1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6"/>
            <p:cNvSpPr/>
            <p:nvPr/>
          </p:nvSpPr>
          <p:spPr>
            <a:xfrm>
              <a:off x="4477395" y="4284856"/>
              <a:ext cx="116868" cy="56654"/>
            </a:xfrm>
            <a:custGeom>
              <a:avLst/>
              <a:gdLst/>
              <a:ahLst/>
              <a:cxnLst/>
              <a:rect l="l" t="t" r="r" b="b"/>
              <a:pathLst>
                <a:path w="1477" h="716" extrusionOk="0">
                  <a:moveTo>
                    <a:pt x="36" y="1"/>
                  </a:moveTo>
                  <a:cubicBezTo>
                    <a:pt x="24" y="144"/>
                    <a:pt x="24" y="263"/>
                    <a:pt x="12" y="334"/>
                  </a:cubicBezTo>
                  <a:lnTo>
                    <a:pt x="0" y="358"/>
                  </a:lnTo>
                  <a:cubicBezTo>
                    <a:pt x="72" y="441"/>
                    <a:pt x="143" y="513"/>
                    <a:pt x="238" y="572"/>
                  </a:cubicBezTo>
                  <a:cubicBezTo>
                    <a:pt x="298" y="608"/>
                    <a:pt x="357" y="644"/>
                    <a:pt x="429" y="667"/>
                  </a:cubicBezTo>
                  <a:lnTo>
                    <a:pt x="465" y="667"/>
                  </a:lnTo>
                  <a:cubicBezTo>
                    <a:pt x="548" y="703"/>
                    <a:pt x="643" y="715"/>
                    <a:pt x="738" y="715"/>
                  </a:cubicBezTo>
                  <a:cubicBezTo>
                    <a:pt x="881" y="715"/>
                    <a:pt x="1012" y="691"/>
                    <a:pt x="1131" y="632"/>
                  </a:cubicBezTo>
                  <a:cubicBezTo>
                    <a:pt x="1203" y="608"/>
                    <a:pt x="1262" y="572"/>
                    <a:pt x="1322" y="536"/>
                  </a:cubicBezTo>
                  <a:cubicBezTo>
                    <a:pt x="1334" y="525"/>
                    <a:pt x="1346" y="513"/>
                    <a:pt x="1358" y="513"/>
                  </a:cubicBezTo>
                  <a:cubicBezTo>
                    <a:pt x="1393" y="477"/>
                    <a:pt x="1441" y="441"/>
                    <a:pt x="1477" y="405"/>
                  </a:cubicBezTo>
                  <a:cubicBezTo>
                    <a:pt x="1453" y="298"/>
                    <a:pt x="1441" y="251"/>
                    <a:pt x="1441" y="251"/>
                  </a:cubicBezTo>
                  <a:cubicBezTo>
                    <a:pt x="1441" y="251"/>
                    <a:pt x="1453" y="179"/>
                    <a:pt x="1453" y="72"/>
                  </a:cubicBezTo>
                  <a:lnTo>
                    <a:pt x="1453" y="72"/>
                  </a:lnTo>
                  <a:cubicBezTo>
                    <a:pt x="1393" y="179"/>
                    <a:pt x="1322" y="263"/>
                    <a:pt x="1227" y="334"/>
                  </a:cubicBezTo>
                  <a:cubicBezTo>
                    <a:pt x="1086" y="442"/>
                    <a:pt x="916" y="497"/>
                    <a:pt x="746" y="497"/>
                  </a:cubicBezTo>
                  <a:cubicBezTo>
                    <a:pt x="671" y="497"/>
                    <a:pt x="597" y="487"/>
                    <a:pt x="524" y="465"/>
                  </a:cubicBezTo>
                  <a:cubicBezTo>
                    <a:pt x="298" y="394"/>
                    <a:pt x="107" y="215"/>
                    <a:pt x="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6"/>
            <p:cNvSpPr/>
            <p:nvPr/>
          </p:nvSpPr>
          <p:spPr>
            <a:xfrm>
              <a:off x="4480243" y="4153904"/>
              <a:ext cx="116868" cy="99935"/>
            </a:xfrm>
            <a:custGeom>
              <a:avLst/>
              <a:gdLst/>
              <a:ahLst/>
              <a:cxnLst/>
              <a:rect l="l" t="t" r="r" b="b"/>
              <a:pathLst>
                <a:path w="1477" h="1263" extrusionOk="0">
                  <a:moveTo>
                    <a:pt x="0" y="1"/>
                  </a:moveTo>
                  <a:lnTo>
                    <a:pt x="0" y="322"/>
                  </a:lnTo>
                  <a:cubicBezTo>
                    <a:pt x="214" y="548"/>
                    <a:pt x="464" y="751"/>
                    <a:pt x="738" y="917"/>
                  </a:cubicBezTo>
                  <a:cubicBezTo>
                    <a:pt x="822" y="965"/>
                    <a:pt x="893" y="1013"/>
                    <a:pt x="976" y="1048"/>
                  </a:cubicBezTo>
                  <a:cubicBezTo>
                    <a:pt x="1131" y="1132"/>
                    <a:pt x="1286" y="1203"/>
                    <a:pt x="1453" y="1263"/>
                  </a:cubicBezTo>
                  <a:cubicBezTo>
                    <a:pt x="1464" y="1191"/>
                    <a:pt x="1464" y="1120"/>
                    <a:pt x="1476" y="1048"/>
                  </a:cubicBezTo>
                  <a:cubicBezTo>
                    <a:pt x="1381" y="1013"/>
                    <a:pt x="1286" y="965"/>
                    <a:pt x="1214" y="929"/>
                  </a:cubicBezTo>
                  <a:cubicBezTo>
                    <a:pt x="1131" y="894"/>
                    <a:pt x="1060" y="858"/>
                    <a:pt x="976" y="810"/>
                  </a:cubicBezTo>
                  <a:cubicBezTo>
                    <a:pt x="607" y="596"/>
                    <a:pt x="274" y="33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6"/>
            <p:cNvSpPr/>
            <p:nvPr/>
          </p:nvSpPr>
          <p:spPr>
            <a:xfrm>
              <a:off x="4466080" y="3957041"/>
              <a:ext cx="149863" cy="173442"/>
            </a:xfrm>
            <a:custGeom>
              <a:avLst/>
              <a:gdLst/>
              <a:ahLst/>
              <a:cxnLst/>
              <a:rect l="l" t="t" r="r" b="b"/>
              <a:pathLst>
                <a:path w="1894" h="2192" extrusionOk="0">
                  <a:moveTo>
                    <a:pt x="0" y="0"/>
                  </a:moveTo>
                  <a:lnTo>
                    <a:pt x="0" y="167"/>
                  </a:lnTo>
                  <a:cubicBezTo>
                    <a:pt x="12" y="262"/>
                    <a:pt x="12" y="357"/>
                    <a:pt x="12" y="453"/>
                  </a:cubicBezTo>
                  <a:cubicBezTo>
                    <a:pt x="262" y="834"/>
                    <a:pt x="560" y="1191"/>
                    <a:pt x="905" y="1500"/>
                  </a:cubicBezTo>
                  <a:cubicBezTo>
                    <a:pt x="965" y="1560"/>
                    <a:pt x="1036" y="1620"/>
                    <a:pt x="1096" y="1679"/>
                  </a:cubicBezTo>
                  <a:cubicBezTo>
                    <a:pt x="1334" y="1870"/>
                    <a:pt x="1584" y="2048"/>
                    <a:pt x="1846" y="2191"/>
                  </a:cubicBezTo>
                  <a:cubicBezTo>
                    <a:pt x="1858" y="2120"/>
                    <a:pt x="1870" y="2048"/>
                    <a:pt x="1894" y="1977"/>
                  </a:cubicBezTo>
                  <a:cubicBezTo>
                    <a:pt x="1703" y="1858"/>
                    <a:pt x="1524" y="1739"/>
                    <a:pt x="1370" y="1608"/>
                  </a:cubicBezTo>
                  <a:cubicBezTo>
                    <a:pt x="1298" y="1560"/>
                    <a:pt x="1227" y="1500"/>
                    <a:pt x="1155" y="1441"/>
                  </a:cubicBezTo>
                  <a:cubicBezTo>
                    <a:pt x="691" y="1036"/>
                    <a:pt x="298" y="54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6"/>
            <p:cNvSpPr/>
            <p:nvPr/>
          </p:nvSpPr>
          <p:spPr>
            <a:xfrm>
              <a:off x="4496227" y="3684772"/>
              <a:ext cx="190375" cy="649300"/>
            </a:xfrm>
            <a:custGeom>
              <a:avLst/>
              <a:gdLst/>
              <a:ahLst/>
              <a:cxnLst/>
              <a:rect l="l" t="t" r="r" b="b"/>
              <a:pathLst>
                <a:path w="2406" h="8206" extrusionOk="0">
                  <a:moveTo>
                    <a:pt x="2048" y="0"/>
                  </a:moveTo>
                  <a:lnTo>
                    <a:pt x="0" y="1893"/>
                  </a:lnTo>
                  <a:lnTo>
                    <a:pt x="0" y="8037"/>
                  </a:lnTo>
                  <a:cubicBezTo>
                    <a:pt x="180" y="8149"/>
                    <a:pt x="386" y="8206"/>
                    <a:pt x="591" y="8206"/>
                  </a:cubicBezTo>
                  <a:cubicBezTo>
                    <a:pt x="821" y="8206"/>
                    <a:pt x="1050" y="8134"/>
                    <a:pt x="1239" y="7989"/>
                  </a:cubicBezTo>
                  <a:lnTo>
                    <a:pt x="2405" y="1882"/>
                  </a:lnTo>
                  <a:lnTo>
                    <a:pt x="2048"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6"/>
            <p:cNvSpPr/>
            <p:nvPr/>
          </p:nvSpPr>
          <p:spPr>
            <a:xfrm>
              <a:off x="4511261" y="3658423"/>
              <a:ext cx="186656" cy="649695"/>
            </a:xfrm>
            <a:custGeom>
              <a:avLst/>
              <a:gdLst/>
              <a:ahLst/>
              <a:cxnLst/>
              <a:rect l="l" t="t" r="r" b="b"/>
              <a:pathLst>
                <a:path w="2359" h="8211" extrusionOk="0">
                  <a:moveTo>
                    <a:pt x="2156" y="0"/>
                  </a:moveTo>
                  <a:lnTo>
                    <a:pt x="108" y="1893"/>
                  </a:lnTo>
                  <a:lnTo>
                    <a:pt x="1" y="8037"/>
                  </a:lnTo>
                  <a:cubicBezTo>
                    <a:pt x="204" y="8166"/>
                    <a:pt x="387" y="8210"/>
                    <a:pt x="544" y="8210"/>
                  </a:cubicBezTo>
                  <a:cubicBezTo>
                    <a:pt x="893" y="8210"/>
                    <a:pt x="1108" y="7989"/>
                    <a:pt x="1108" y="7989"/>
                  </a:cubicBezTo>
                  <a:lnTo>
                    <a:pt x="2358" y="1536"/>
                  </a:lnTo>
                  <a:lnTo>
                    <a:pt x="215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6"/>
            <p:cNvSpPr/>
            <p:nvPr/>
          </p:nvSpPr>
          <p:spPr>
            <a:xfrm>
              <a:off x="4458563" y="2854829"/>
              <a:ext cx="692502" cy="710463"/>
            </a:xfrm>
            <a:custGeom>
              <a:avLst/>
              <a:gdLst/>
              <a:ahLst/>
              <a:cxnLst/>
              <a:rect l="l" t="t" r="r" b="b"/>
              <a:pathLst>
                <a:path w="8752" h="8979" extrusionOk="0">
                  <a:moveTo>
                    <a:pt x="7156" y="0"/>
                  </a:moveTo>
                  <a:lnTo>
                    <a:pt x="1203" y="1488"/>
                  </a:lnTo>
                  <a:cubicBezTo>
                    <a:pt x="1203" y="1488"/>
                    <a:pt x="0" y="7656"/>
                    <a:pt x="738" y="8442"/>
                  </a:cubicBezTo>
                  <a:cubicBezTo>
                    <a:pt x="1086" y="8812"/>
                    <a:pt x="1621" y="8978"/>
                    <a:pt x="2166" y="8978"/>
                  </a:cubicBezTo>
                  <a:cubicBezTo>
                    <a:pt x="2759" y="8978"/>
                    <a:pt x="3366" y="8783"/>
                    <a:pt x="3763" y="8442"/>
                  </a:cubicBezTo>
                  <a:cubicBezTo>
                    <a:pt x="4536" y="7787"/>
                    <a:pt x="5596" y="7751"/>
                    <a:pt x="5596" y="7751"/>
                  </a:cubicBezTo>
                  <a:cubicBezTo>
                    <a:pt x="8335" y="7263"/>
                    <a:pt x="8751" y="5501"/>
                    <a:pt x="8751" y="5501"/>
                  </a:cubicBezTo>
                  <a:cubicBezTo>
                    <a:pt x="8656" y="2834"/>
                    <a:pt x="7156" y="0"/>
                    <a:pt x="7156"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6"/>
            <p:cNvSpPr/>
            <p:nvPr/>
          </p:nvSpPr>
          <p:spPr>
            <a:xfrm>
              <a:off x="4771107" y="2981983"/>
              <a:ext cx="229225" cy="592963"/>
            </a:xfrm>
            <a:custGeom>
              <a:avLst/>
              <a:gdLst/>
              <a:ahLst/>
              <a:cxnLst/>
              <a:rect l="l" t="t" r="r" b="b"/>
              <a:pathLst>
                <a:path w="2897" h="7494" extrusionOk="0">
                  <a:moveTo>
                    <a:pt x="1860" y="0"/>
                  </a:moveTo>
                  <a:lnTo>
                    <a:pt x="217" y="465"/>
                  </a:lnTo>
                  <a:cubicBezTo>
                    <a:pt x="217" y="465"/>
                    <a:pt x="86" y="7394"/>
                    <a:pt x="3" y="7489"/>
                  </a:cubicBezTo>
                  <a:cubicBezTo>
                    <a:pt x="0" y="7492"/>
                    <a:pt x="1" y="7493"/>
                    <a:pt x="5" y="7493"/>
                  </a:cubicBezTo>
                  <a:cubicBezTo>
                    <a:pt x="112" y="7493"/>
                    <a:pt x="2896" y="6346"/>
                    <a:pt x="2896" y="6346"/>
                  </a:cubicBezTo>
                  <a:lnTo>
                    <a:pt x="1860"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6"/>
            <p:cNvSpPr/>
            <p:nvPr/>
          </p:nvSpPr>
          <p:spPr>
            <a:xfrm>
              <a:off x="4802362" y="2990449"/>
              <a:ext cx="165925" cy="543668"/>
            </a:xfrm>
            <a:custGeom>
              <a:avLst/>
              <a:gdLst/>
              <a:ahLst/>
              <a:cxnLst/>
              <a:rect l="l" t="t" r="r" b="b"/>
              <a:pathLst>
                <a:path w="2097" h="6871" extrusionOk="0">
                  <a:moveTo>
                    <a:pt x="1084" y="1"/>
                  </a:moveTo>
                  <a:lnTo>
                    <a:pt x="263" y="239"/>
                  </a:lnTo>
                  <a:cubicBezTo>
                    <a:pt x="191" y="3977"/>
                    <a:pt x="49" y="6073"/>
                    <a:pt x="1" y="6870"/>
                  </a:cubicBezTo>
                  <a:cubicBezTo>
                    <a:pt x="501" y="6668"/>
                    <a:pt x="1311" y="6347"/>
                    <a:pt x="2096" y="6025"/>
                  </a:cubicBezTo>
                  <a:lnTo>
                    <a:pt x="10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6"/>
            <p:cNvSpPr/>
            <p:nvPr/>
          </p:nvSpPr>
          <p:spPr>
            <a:xfrm>
              <a:off x="4552722" y="2820884"/>
              <a:ext cx="528634" cy="263882"/>
            </a:xfrm>
            <a:custGeom>
              <a:avLst/>
              <a:gdLst/>
              <a:ahLst/>
              <a:cxnLst/>
              <a:rect l="l" t="t" r="r" b="b"/>
              <a:pathLst>
                <a:path w="6681" h="3335" extrusionOk="0">
                  <a:moveTo>
                    <a:pt x="263" y="0"/>
                  </a:moveTo>
                  <a:cubicBezTo>
                    <a:pt x="227" y="631"/>
                    <a:pt x="144" y="1262"/>
                    <a:pt x="1" y="1882"/>
                  </a:cubicBezTo>
                  <a:cubicBezTo>
                    <a:pt x="1" y="1882"/>
                    <a:pt x="310" y="3048"/>
                    <a:pt x="310" y="3334"/>
                  </a:cubicBezTo>
                  <a:cubicBezTo>
                    <a:pt x="310" y="3334"/>
                    <a:pt x="6680" y="2322"/>
                    <a:pt x="6180" y="893"/>
                  </a:cubicBezTo>
                  <a:cubicBezTo>
                    <a:pt x="6085" y="643"/>
                    <a:pt x="5966" y="358"/>
                    <a:pt x="5847"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6"/>
            <p:cNvSpPr/>
            <p:nvPr/>
          </p:nvSpPr>
          <p:spPr>
            <a:xfrm>
              <a:off x="4467030" y="2107650"/>
              <a:ext cx="596365" cy="941271"/>
            </a:xfrm>
            <a:custGeom>
              <a:avLst/>
              <a:gdLst/>
              <a:ahLst/>
              <a:cxnLst/>
              <a:rect l="l" t="t" r="r" b="b"/>
              <a:pathLst>
                <a:path w="7537" h="11896" extrusionOk="0">
                  <a:moveTo>
                    <a:pt x="6222" y="0"/>
                  </a:moveTo>
                  <a:cubicBezTo>
                    <a:pt x="5342" y="0"/>
                    <a:pt x="4195" y="358"/>
                    <a:pt x="3667" y="561"/>
                  </a:cubicBezTo>
                  <a:cubicBezTo>
                    <a:pt x="2882" y="859"/>
                    <a:pt x="1024" y="2371"/>
                    <a:pt x="560" y="2823"/>
                  </a:cubicBezTo>
                  <a:cubicBezTo>
                    <a:pt x="107" y="3276"/>
                    <a:pt x="0" y="4966"/>
                    <a:pt x="774" y="6276"/>
                  </a:cubicBezTo>
                  <a:cubicBezTo>
                    <a:pt x="1560" y="7586"/>
                    <a:pt x="869" y="10443"/>
                    <a:pt x="869" y="10443"/>
                  </a:cubicBezTo>
                  <a:cubicBezTo>
                    <a:pt x="869" y="10443"/>
                    <a:pt x="1179" y="11610"/>
                    <a:pt x="1179" y="11896"/>
                  </a:cubicBezTo>
                  <a:cubicBezTo>
                    <a:pt x="1179" y="11896"/>
                    <a:pt x="7263" y="10955"/>
                    <a:pt x="7049" y="9455"/>
                  </a:cubicBezTo>
                  <a:cubicBezTo>
                    <a:pt x="7013" y="9205"/>
                    <a:pt x="6989" y="8979"/>
                    <a:pt x="6977" y="8776"/>
                  </a:cubicBezTo>
                  <a:cubicBezTo>
                    <a:pt x="6977" y="8681"/>
                    <a:pt x="6965" y="8586"/>
                    <a:pt x="6965" y="8479"/>
                  </a:cubicBezTo>
                  <a:cubicBezTo>
                    <a:pt x="6965" y="8014"/>
                    <a:pt x="7001" y="7538"/>
                    <a:pt x="7085" y="7074"/>
                  </a:cubicBezTo>
                  <a:cubicBezTo>
                    <a:pt x="7108" y="6931"/>
                    <a:pt x="7132" y="6776"/>
                    <a:pt x="7144" y="6633"/>
                  </a:cubicBezTo>
                  <a:cubicBezTo>
                    <a:pt x="7168" y="6478"/>
                    <a:pt x="7180" y="6276"/>
                    <a:pt x="7192" y="6085"/>
                  </a:cubicBezTo>
                  <a:cubicBezTo>
                    <a:pt x="7192" y="5931"/>
                    <a:pt x="7216" y="5716"/>
                    <a:pt x="7227" y="5454"/>
                  </a:cubicBezTo>
                  <a:cubicBezTo>
                    <a:pt x="7239" y="5347"/>
                    <a:pt x="7251" y="5228"/>
                    <a:pt x="7263" y="5109"/>
                  </a:cubicBezTo>
                  <a:cubicBezTo>
                    <a:pt x="7299" y="4692"/>
                    <a:pt x="7346" y="4192"/>
                    <a:pt x="7394" y="3692"/>
                  </a:cubicBezTo>
                  <a:cubicBezTo>
                    <a:pt x="7406" y="3561"/>
                    <a:pt x="7418" y="3442"/>
                    <a:pt x="7430" y="3311"/>
                  </a:cubicBezTo>
                  <a:cubicBezTo>
                    <a:pt x="7525" y="1978"/>
                    <a:pt x="7537" y="632"/>
                    <a:pt x="7192" y="287"/>
                  </a:cubicBezTo>
                  <a:cubicBezTo>
                    <a:pt x="6987" y="79"/>
                    <a:pt x="6634" y="0"/>
                    <a:pt x="622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6"/>
            <p:cNvSpPr/>
            <p:nvPr/>
          </p:nvSpPr>
          <p:spPr>
            <a:xfrm>
              <a:off x="4999304" y="2262736"/>
              <a:ext cx="50640" cy="345143"/>
            </a:xfrm>
            <a:custGeom>
              <a:avLst/>
              <a:gdLst/>
              <a:ahLst/>
              <a:cxnLst/>
              <a:rect l="l" t="t" r="r" b="b"/>
              <a:pathLst>
                <a:path w="640" h="4362" extrusionOk="0">
                  <a:moveTo>
                    <a:pt x="572" y="1"/>
                  </a:moveTo>
                  <a:cubicBezTo>
                    <a:pt x="545" y="1"/>
                    <a:pt x="510" y="20"/>
                    <a:pt x="465" y="65"/>
                  </a:cubicBezTo>
                  <a:cubicBezTo>
                    <a:pt x="262" y="256"/>
                    <a:pt x="143" y="637"/>
                    <a:pt x="84" y="899"/>
                  </a:cubicBezTo>
                  <a:cubicBezTo>
                    <a:pt x="24" y="1256"/>
                    <a:pt x="0" y="1613"/>
                    <a:pt x="24" y="1970"/>
                  </a:cubicBezTo>
                  <a:cubicBezTo>
                    <a:pt x="48" y="2697"/>
                    <a:pt x="60" y="3423"/>
                    <a:pt x="84" y="4161"/>
                  </a:cubicBezTo>
                  <a:cubicBezTo>
                    <a:pt x="84" y="4209"/>
                    <a:pt x="96" y="4256"/>
                    <a:pt x="119" y="4304"/>
                  </a:cubicBezTo>
                  <a:cubicBezTo>
                    <a:pt x="137" y="4339"/>
                    <a:pt x="167" y="4361"/>
                    <a:pt x="201" y="4361"/>
                  </a:cubicBezTo>
                  <a:cubicBezTo>
                    <a:pt x="213" y="4361"/>
                    <a:pt x="226" y="4358"/>
                    <a:pt x="238" y="4352"/>
                  </a:cubicBezTo>
                  <a:cubicBezTo>
                    <a:pt x="286" y="4328"/>
                    <a:pt x="298" y="4268"/>
                    <a:pt x="298" y="4221"/>
                  </a:cubicBezTo>
                  <a:lnTo>
                    <a:pt x="405" y="2959"/>
                  </a:lnTo>
                  <a:cubicBezTo>
                    <a:pt x="465" y="2220"/>
                    <a:pt x="524" y="1470"/>
                    <a:pt x="596" y="732"/>
                  </a:cubicBezTo>
                  <a:cubicBezTo>
                    <a:pt x="608" y="542"/>
                    <a:pt x="631" y="339"/>
                    <a:pt x="631" y="173"/>
                  </a:cubicBezTo>
                  <a:cubicBezTo>
                    <a:pt x="639" y="71"/>
                    <a:pt x="621"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6"/>
            <p:cNvSpPr/>
            <p:nvPr/>
          </p:nvSpPr>
          <p:spPr>
            <a:xfrm>
              <a:off x="4678056" y="2107729"/>
              <a:ext cx="227089" cy="235951"/>
            </a:xfrm>
            <a:custGeom>
              <a:avLst/>
              <a:gdLst/>
              <a:ahLst/>
              <a:cxnLst/>
              <a:rect l="l" t="t" r="r" b="b"/>
              <a:pathLst>
                <a:path w="2870" h="2982" extrusionOk="0">
                  <a:moveTo>
                    <a:pt x="465" y="0"/>
                  </a:moveTo>
                  <a:cubicBezTo>
                    <a:pt x="462" y="0"/>
                    <a:pt x="238" y="1215"/>
                    <a:pt x="238" y="1215"/>
                  </a:cubicBezTo>
                  <a:lnTo>
                    <a:pt x="0" y="1739"/>
                  </a:lnTo>
                  <a:cubicBezTo>
                    <a:pt x="215" y="2084"/>
                    <a:pt x="488" y="2394"/>
                    <a:pt x="810" y="2655"/>
                  </a:cubicBezTo>
                  <a:cubicBezTo>
                    <a:pt x="1110" y="2863"/>
                    <a:pt x="1529" y="2981"/>
                    <a:pt x="1900" y="2981"/>
                  </a:cubicBezTo>
                  <a:cubicBezTo>
                    <a:pt x="2104" y="2981"/>
                    <a:pt x="2293" y="2946"/>
                    <a:pt x="2441" y="2870"/>
                  </a:cubicBezTo>
                  <a:cubicBezTo>
                    <a:pt x="2870" y="2644"/>
                    <a:pt x="2822" y="1846"/>
                    <a:pt x="2822" y="1846"/>
                  </a:cubicBezTo>
                  <a:lnTo>
                    <a:pt x="2441" y="72"/>
                  </a:lnTo>
                  <a:lnTo>
                    <a:pt x="465" y="0"/>
                  </a:lnTo>
                  <a:cubicBezTo>
                    <a:pt x="465" y="0"/>
                    <a:pt x="465" y="0"/>
                    <a:pt x="465"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6"/>
            <p:cNvSpPr/>
            <p:nvPr/>
          </p:nvSpPr>
          <p:spPr>
            <a:xfrm>
              <a:off x="4320965" y="2289559"/>
              <a:ext cx="244101" cy="902895"/>
            </a:xfrm>
            <a:custGeom>
              <a:avLst/>
              <a:gdLst/>
              <a:ahLst/>
              <a:cxnLst/>
              <a:rect l="l" t="t" r="r" b="b"/>
              <a:pathLst>
                <a:path w="3085" h="11411" extrusionOk="0">
                  <a:moveTo>
                    <a:pt x="3001" y="0"/>
                  </a:moveTo>
                  <a:cubicBezTo>
                    <a:pt x="3001" y="0"/>
                    <a:pt x="1322" y="905"/>
                    <a:pt x="1251" y="2763"/>
                  </a:cubicBezTo>
                  <a:cubicBezTo>
                    <a:pt x="1251" y="2763"/>
                    <a:pt x="168" y="4167"/>
                    <a:pt x="1" y="5977"/>
                  </a:cubicBezTo>
                  <a:lnTo>
                    <a:pt x="251" y="11061"/>
                  </a:lnTo>
                  <a:cubicBezTo>
                    <a:pt x="251" y="11061"/>
                    <a:pt x="791" y="11410"/>
                    <a:pt x="1094" y="11410"/>
                  </a:cubicBezTo>
                  <a:cubicBezTo>
                    <a:pt x="1246" y="11410"/>
                    <a:pt x="1338" y="11323"/>
                    <a:pt x="1275" y="11061"/>
                  </a:cubicBezTo>
                  <a:cubicBezTo>
                    <a:pt x="1239" y="10906"/>
                    <a:pt x="1108" y="10359"/>
                    <a:pt x="1346" y="9513"/>
                  </a:cubicBezTo>
                  <a:cubicBezTo>
                    <a:pt x="1572" y="8656"/>
                    <a:pt x="1775" y="6656"/>
                    <a:pt x="1739" y="6251"/>
                  </a:cubicBezTo>
                  <a:cubicBezTo>
                    <a:pt x="1739" y="6251"/>
                    <a:pt x="2870" y="4072"/>
                    <a:pt x="2894" y="3632"/>
                  </a:cubicBezTo>
                  <a:lnTo>
                    <a:pt x="3085" y="2334"/>
                  </a:lnTo>
                  <a:lnTo>
                    <a:pt x="3001"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6"/>
            <p:cNvSpPr/>
            <p:nvPr/>
          </p:nvSpPr>
          <p:spPr>
            <a:xfrm>
              <a:off x="4320965" y="3068625"/>
              <a:ext cx="151762" cy="340158"/>
            </a:xfrm>
            <a:custGeom>
              <a:avLst/>
              <a:gdLst/>
              <a:ahLst/>
              <a:cxnLst/>
              <a:rect l="l" t="t" r="r" b="b"/>
              <a:pathLst>
                <a:path w="1918" h="4299" extrusionOk="0">
                  <a:moveTo>
                    <a:pt x="584" y="1"/>
                  </a:moveTo>
                  <a:lnTo>
                    <a:pt x="251" y="1215"/>
                  </a:lnTo>
                  <a:cubicBezTo>
                    <a:pt x="251" y="1215"/>
                    <a:pt x="13" y="2239"/>
                    <a:pt x="1" y="2418"/>
                  </a:cubicBezTo>
                  <a:cubicBezTo>
                    <a:pt x="37" y="2680"/>
                    <a:pt x="84" y="2930"/>
                    <a:pt x="156" y="3180"/>
                  </a:cubicBezTo>
                  <a:lnTo>
                    <a:pt x="299" y="3430"/>
                  </a:lnTo>
                  <a:lnTo>
                    <a:pt x="477" y="3727"/>
                  </a:lnTo>
                  <a:lnTo>
                    <a:pt x="787" y="3835"/>
                  </a:lnTo>
                  <a:lnTo>
                    <a:pt x="918" y="4025"/>
                  </a:lnTo>
                  <a:lnTo>
                    <a:pt x="1251" y="4025"/>
                  </a:lnTo>
                  <a:lnTo>
                    <a:pt x="1334" y="4156"/>
                  </a:lnTo>
                  <a:lnTo>
                    <a:pt x="1501" y="4263"/>
                  </a:lnTo>
                  <a:cubicBezTo>
                    <a:pt x="1540" y="4288"/>
                    <a:pt x="1572" y="4299"/>
                    <a:pt x="1598" y="4299"/>
                  </a:cubicBezTo>
                  <a:cubicBezTo>
                    <a:pt x="1683" y="4299"/>
                    <a:pt x="1699" y="4182"/>
                    <a:pt x="1644" y="4073"/>
                  </a:cubicBezTo>
                  <a:lnTo>
                    <a:pt x="1465" y="3763"/>
                  </a:lnTo>
                  <a:lnTo>
                    <a:pt x="1358" y="3061"/>
                  </a:lnTo>
                  <a:lnTo>
                    <a:pt x="1537" y="2453"/>
                  </a:lnTo>
                  <a:lnTo>
                    <a:pt x="1644" y="2715"/>
                  </a:lnTo>
                  <a:lnTo>
                    <a:pt x="1644" y="3096"/>
                  </a:lnTo>
                  <a:cubicBezTo>
                    <a:pt x="1651" y="3259"/>
                    <a:pt x="1755" y="3375"/>
                    <a:pt x="1832" y="3375"/>
                  </a:cubicBezTo>
                  <a:cubicBezTo>
                    <a:pt x="1880" y="3375"/>
                    <a:pt x="1918" y="3331"/>
                    <a:pt x="1918" y="3227"/>
                  </a:cubicBezTo>
                  <a:lnTo>
                    <a:pt x="1918" y="2739"/>
                  </a:lnTo>
                  <a:lnTo>
                    <a:pt x="1882" y="2049"/>
                  </a:lnTo>
                  <a:lnTo>
                    <a:pt x="1287" y="1287"/>
                  </a:lnTo>
                  <a:lnTo>
                    <a:pt x="584" y="1"/>
                  </a:ln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6"/>
            <p:cNvSpPr/>
            <p:nvPr/>
          </p:nvSpPr>
          <p:spPr>
            <a:xfrm>
              <a:off x="4658275" y="1881669"/>
              <a:ext cx="338259" cy="414219"/>
            </a:xfrm>
            <a:custGeom>
              <a:avLst/>
              <a:gdLst/>
              <a:ahLst/>
              <a:cxnLst/>
              <a:rect l="l" t="t" r="r" b="b"/>
              <a:pathLst>
                <a:path w="4275" h="5235" extrusionOk="0">
                  <a:moveTo>
                    <a:pt x="1920" y="0"/>
                  </a:moveTo>
                  <a:cubicBezTo>
                    <a:pt x="1583" y="0"/>
                    <a:pt x="1251" y="94"/>
                    <a:pt x="965" y="309"/>
                  </a:cubicBezTo>
                  <a:cubicBezTo>
                    <a:pt x="0" y="1036"/>
                    <a:pt x="0" y="2405"/>
                    <a:pt x="989" y="3536"/>
                  </a:cubicBezTo>
                  <a:cubicBezTo>
                    <a:pt x="1000" y="3548"/>
                    <a:pt x="762" y="4453"/>
                    <a:pt x="1965" y="4893"/>
                  </a:cubicBezTo>
                  <a:cubicBezTo>
                    <a:pt x="2486" y="5084"/>
                    <a:pt x="2871" y="5235"/>
                    <a:pt x="3156" y="5235"/>
                  </a:cubicBezTo>
                  <a:cubicBezTo>
                    <a:pt x="3529" y="5235"/>
                    <a:pt x="3731" y="4977"/>
                    <a:pt x="3846" y="4215"/>
                  </a:cubicBezTo>
                  <a:cubicBezTo>
                    <a:pt x="4048" y="2857"/>
                    <a:pt x="4275" y="2191"/>
                    <a:pt x="3846" y="1214"/>
                  </a:cubicBezTo>
                  <a:cubicBezTo>
                    <a:pt x="3545" y="528"/>
                    <a:pt x="2719" y="0"/>
                    <a:pt x="192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6"/>
            <p:cNvSpPr/>
            <p:nvPr/>
          </p:nvSpPr>
          <p:spPr>
            <a:xfrm>
              <a:off x="4582869" y="1860068"/>
              <a:ext cx="417464" cy="312860"/>
            </a:xfrm>
            <a:custGeom>
              <a:avLst/>
              <a:gdLst/>
              <a:ahLst/>
              <a:cxnLst/>
              <a:rect l="l" t="t" r="r" b="b"/>
              <a:pathLst>
                <a:path w="5276" h="3954" extrusionOk="0">
                  <a:moveTo>
                    <a:pt x="2826" y="0"/>
                  </a:moveTo>
                  <a:cubicBezTo>
                    <a:pt x="2493" y="0"/>
                    <a:pt x="2135" y="79"/>
                    <a:pt x="1763" y="273"/>
                  </a:cubicBezTo>
                  <a:cubicBezTo>
                    <a:pt x="1" y="1190"/>
                    <a:pt x="1406" y="3785"/>
                    <a:pt x="1537" y="3869"/>
                  </a:cubicBezTo>
                  <a:cubicBezTo>
                    <a:pt x="1608" y="3916"/>
                    <a:pt x="1680" y="3940"/>
                    <a:pt x="1763" y="3952"/>
                  </a:cubicBezTo>
                  <a:cubicBezTo>
                    <a:pt x="1763" y="3953"/>
                    <a:pt x="1763" y="3954"/>
                    <a:pt x="1764" y="3954"/>
                  </a:cubicBezTo>
                  <a:cubicBezTo>
                    <a:pt x="1780" y="3954"/>
                    <a:pt x="1913" y="3795"/>
                    <a:pt x="1928" y="3795"/>
                  </a:cubicBezTo>
                  <a:cubicBezTo>
                    <a:pt x="1929" y="3795"/>
                    <a:pt x="1930" y="3796"/>
                    <a:pt x="1930" y="3797"/>
                  </a:cubicBezTo>
                  <a:lnTo>
                    <a:pt x="2442" y="3690"/>
                  </a:lnTo>
                  <a:cubicBezTo>
                    <a:pt x="2430" y="3440"/>
                    <a:pt x="2465" y="3178"/>
                    <a:pt x="2561" y="2940"/>
                  </a:cubicBezTo>
                  <a:cubicBezTo>
                    <a:pt x="2561" y="2940"/>
                    <a:pt x="3561" y="2749"/>
                    <a:pt x="3942" y="2368"/>
                  </a:cubicBezTo>
                  <a:cubicBezTo>
                    <a:pt x="4311" y="1987"/>
                    <a:pt x="4549" y="2226"/>
                    <a:pt x="4692" y="2011"/>
                  </a:cubicBezTo>
                  <a:cubicBezTo>
                    <a:pt x="4754" y="1923"/>
                    <a:pt x="4814" y="1898"/>
                    <a:pt x="4862" y="1898"/>
                  </a:cubicBezTo>
                  <a:cubicBezTo>
                    <a:pt x="4924" y="1898"/>
                    <a:pt x="4966" y="1940"/>
                    <a:pt x="4966" y="1940"/>
                  </a:cubicBezTo>
                  <a:cubicBezTo>
                    <a:pt x="4966" y="1940"/>
                    <a:pt x="5275" y="1845"/>
                    <a:pt x="5109" y="1428"/>
                  </a:cubicBezTo>
                  <a:cubicBezTo>
                    <a:pt x="4986" y="1099"/>
                    <a:pt x="4072"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6"/>
            <p:cNvSpPr/>
            <p:nvPr/>
          </p:nvSpPr>
          <p:spPr>
            <a:xfrm>
              <a:off x="4702506" y="2078058"/>
              <a:ext cx="59423" cy="94792"/>
            </a:xfrm>
            <a:custGeom>
              <a:avLst/>
              <a:gdLst/>
              <a:ahLst/>
              <a:cxnLst/>
              <a:rect l="l" t="t" r="r" b="b"/>
              <a:pathLst>
                <a:path w="751" h="1198" extrusionOk="0">
                  <a:moveTo>
                    <a:pt x="198" y="1"/>
                  </a:moveTo>
                  <a:cubicBezTo>
                    <a:pt x="158" y="1"/>
                    <a:pt x="119" y="10"/>
                    <a:pt x="84" y="30"/>
                  </a:cubicBezTo>
                  <a:cubicBezTo>
                    <a:pt x="25" y="102"/>
                    <a:pt x="1" y="185"/>
                    <a:pt x="25" y="268"/>
                  </a:cubicBezTo>
                  <a:cubicBezTo>
                    <a:pt x="37" y="530"/>
                    <a:pt x="96" y="780"/>
                    <a:pt x="227" y="1006"/>
                  </a:cubicBezTo>
                  <a:cubicBezTo>
                    <a:pt x="272" y="1097"/>
                    <a:pt x="350" y="1198"/>
                    <a:pt x="449" y="1198"/>
                  </a:cubicBezTo>
                  <a:cubicBezTo>
                    <a:pt x="454" y="1198"/>
                    <a:pt x="460" y="1198"/>
                    <a:pt x="465" y="1197"/>
                  </a:cubicBezTo>
                  <a:cubicBezTo>
                    <a:pt x="572" y="1173"/>
                    <a:pt x="608" y="1090"/>
                    <a:pt x="632" y="1006"/>
                  </a:cubicBezTo>
                  <a:cubicBezTo>
                    <a:pt x="751" y="661"/>
                    <a:pt x="680" y="256"/>
                    <a:pt x="358" y="54"/>
                  </a:cubicBezTo>
                  <a:cubicBezTo>
                    <a:pt x="310" y="19"/>
                    <a:pt x="253" y="1"/>
                    <a:pt x="198" y="1"/>
                  </a:cubicBez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6"/>
            <p:cNvSpPr/>
            <p:nvPr/>
          </p:nvSpPr>
          <p:spPr>
            <a:xfrm>
              <a:off x="4743967" y="2778473"/>
              <a:ext cx="275197" cy="141396"/>
            </a:xfrm>
            <a:custGeom>
              <a:avLst/>
              <a:gdLst/>
              <a:ahLst/>
              <a:cxnLst/>
              <a:rect l="l" t="t" r="r" b="b"/>
              <a:pathLst>
                <a:path w="3478" h="1787" extrusionOk="0">
                  <a:moveTo>
                    <a:pt x="3465" y="1"/>
                  </a:moveTo>
                  <a:cubicBezTo>
                    <a:pt x="3180" y="453"/>
                    <a:pt x="2334" y="1275"/>
                    <a:pt x="1" y="1608"/>
                  </a:cubicBezTo>
                  <a:lnTo>
                    <a:pt x="25" y="1787"/>
                  </a:lnTo>
                  <a:cubicBezTo>
                    <a:pt x="2132" y="1477"/>
                    <a:pt x="3073" y="798"/>
                    <a:pt x="3477" y="298"/>
                  </a:cubicBezTo>
                  <a:cubicBezTo>
                    <a:pt x="3477" y="203"/>
                    <a:pt x="3465" y="108"/>
                    <a:pt x="346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6"/>
            <p:cNvSpPr/>
            <p:nvPr/>
          </p:nvSpPr>
          <p:spPr>
            <a:xfrm>
              <a:off x="4743967" y="2632487"/>
              <a:ext cx="288411" cy="163947"/>
            </a:xfrm>
            <a:custGeom>
              <a:avLst/>
              <a:gdLst/>
              <a:ahLst/>
              <a:cxnLst/>
              <a:rect l="l" t="t" r="r" b="b"/>
              <a:pathLst>
                <a:path w="3645" h="2072" extrusionOk="0">
                  <a:moveTo>
                    <a:pt x="3620" y="0"/>
                  </a:moveTo>
                  <a:cubicBezTo>
                    <a:pt x="3620" y="12"/>
                    <a:pt x="3263" y="1417"/>
                    <a:pt x="1" y="1893"/>
                  </a:cubicBezTo>
                  <a:lnTo>
                    <a:pt x="25" y="2072"/>
                  </a:lnTo>
                  <a:cubicBezTo>
                    <a:pt x="2334" y="1727"/>
                    <a:pt x="3239" y="941"/>
                    <a:pt x="3585" y="453"/>
                  </a:cubicBezTo>
                  <a:cubicBezTo>
                    <a:pt x="3608" y="298"/>
                    <a:pt x="3632" y="155"/>
                    <a:pt x="3644"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6"/>
            <p:cNvSpPr/>
            <p:nvPr/>
          </p:nvSpPr>
          <p:spPr>
            <a:xfrm>
              <a:off x="4743967" y="2511900"/>
              <a:ext cx="297826" cy="160228"/>
            </a:xfrm>
            <a:custGeom>
              <a:avLst/>
              <a:gdLst/>
              <a:ahLst/>
              <a:cxnLst/>
              <a:rect l="l" t="t" r="r" b="b"/>
              <a:pathLst>
                <a:path w="3764" h="2025" extrusionOk="0">
                  <a:moveTo>
                    <a:pt x="3763" y="0"/>
                  </a:moveTo>
                  <a:cubicBezTo>
                    <a:pt x="3454" y="464"/>
                    <a:pt x="2501" y="1488"/>
                    <a:pt x="1" y="1846"/>
                  </a:cubicBezTo>
                  <a:lnTo>
                    <a:pt x="25" y="2024"/>
                  </a:lnTo>
                  <a:cubicBezTo>
                    <a:pt x="2239" y="1703"/>
                    <a:pt x="3275" y="893"/>
                    <a:pt x="3739" y="357"/>
                  </a:cubicBezTo>
                  <a:cubicBezTo>
                    <a:pt x="3739" y="238"/>
                    <a:pt x="3751" y="131"/>
                    <a:pt x="376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6"/>
            <p:cNvSpPr/>
            <p:nvPr/>
          </p:nvSpPr>
          <p:spPr>
            <a:xfrm>
              <a:off x="4521626" y="2369634"/>
              <a:ext cx="533303" cy="196942"/>
            </a:xfrm>
            <a:custGeom>
              <a:avLst/>
              <a:gdLst/>
              <a:ahLst/>
              <a:cxnLst/>
              <a:rect l="l" t="t" r="r" b="b"/>
              <a:pathLst>
                <a:path w="6740" h="2489" extrusionOk="0">
                  <a:moveTo>
                    <a:pt x="6740" y="0"/>
                  </a:moveTo>
                  <a:lnTo>
                    <a:pt x="6740" y="0"/>
                  </a:lnTo>
                  <a:cubicBezTo>
                    <a:pt x="6200" y="1008"/>
                    <a:pt x="4443" y="2312"/>
                    <a:pt x="1578" y="2312"/>
                  </a:cubicBezTo>
                  <a:cubicBezTo>
                    <a:pt x="1092" y="2312"/>
                    <a:pt x="574" y="2274"/>
                    <a:pt x="25" y="2191"/>
                  </a:cubicBezTo>
                  <a:lnTo>
                    <a:pt x="1" y="2370"/>
                  </a:lnTo>
                  <a:cubicBezTo>
                    <a:pt x="513" y="2453"/>
                    <a:pt x="1037" y="2489"/>
                    <a:pt x="1561" y="2489"/>
                  </a:cubicBezTo>
                  <a:cubicBezTo>
                    <a:pt x="4240" y="2489"/>
                    <a:pt x="5990" y="1370"/>
                    <a:pt x="6704" y="381"/>
                  </a:cubicBezTo>
                  <a:cubicBezTo>
                    <a:pt x="6716" y="250"/>
                    <a:pt x="6728" y="131"/>
                    <a:pt x="674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6"/>
            <p:cNvSpPr/>
            <p:nvPr/>
          </p:nvSpPr>
          <p:spPr>
            <a:xfrm>
              <a:off x="4377539" y="2273497"/>
              <a:ext cx="314680" cy="380196"/>
            </a:xfrm>
            <a:custGeom>
              <a:avLst/>
              <a:gdLst/>
              <a:ahLst/>
              <a:cxnLst/>
              <a:rect l="l" t="t" r="r" b="b"/>
              <a:pathLst>
                <a:path w="3977" h="4805" extrusionOk="0">
                  <a:moveTo>
                    <a:pt x="2536" y="1"/>
                  </a:moveTo>
                  <a:cubicBezTo>
                    <a:pt x="72" y="227"/>
                    <a:pt x="0" y="3847"/>
                    <a:pt x="0" y="3858"/>
                  </a:cubicBezTo>
                  <a:cubicBezTo>
                    <a:pt x="713" y="4604"/>
                    <a:pt x="1446" y="4804"/>
                    <a:pt x="2027" y="4804"/>
                  </a:cubicBezTo>
                  <a:cubicBezTo>
                    <a:pt x="2699" y="4804"/>
                    <a:pt x="3167" y="4537"/>
                    <a:pt x="3167" y="4537"/>
                  </a:cubicBezTo>
                  <a:cubicBezTo>
                    <a:pt x="3977" y="1584"/>
                    <a:pt x="2536" y="1"/>
                    <a:pt x="2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6"/>
            <p:cNvSpPr/>
            <p:nvPr/>
          </p:nvSpPr>
          <p:spPr>
            <a:xfrm>
              <a:off x="4379438" y="2280143"/>
              <a:ext cx="267601" cy="344827"/>
            </a:xfrm>
            <a:custGeom>
              <a:avLst/>
              <a:gdLst/>
              <a:ahLst/>
              <a:cxnLst/>
              <a:rect l="l" t="t" r="r" b="b"/>
              <a:pathLst>
                <a:path w="3382" h="4358" extrusionOk="0">
                  <a:moveTo>
                    <a:pt x="2072" y="0"/>
                  </a:moveTo>
                  <a:cubicBezTo>
                    <a:pt x="369" y="322"/>
                    <a:pt x="36" y="2786"/>
                    <a:pt x="0" y="3417"/>
                  </a:cubicBezTo>
                  <a:cubicBezTo>
                    <a:pt x="500" y="3905"/>
                    <a:pt x="1393" y="4358"/>
                    <a:pt x="2000" y="4358"/>
                  </a:cubicBezTo>
                  <a:cubicBezTo>
                    <a:pt x="2286" y="4358"/>
                    <a:pt x="2572" y="4298"/>
                    <a:pt x="2846" y="4191"/>
                  </a:cubicBezTo>
                  <a:cubicBezTo>
                    <a:pt x="3381" y="2036"/>
                    <a:pt x="2584" y="524"/>
                    <a:pt x="207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6"/>
            <p:cNvSpPr/>
            <p:nvPr/>
          </p:nvSpPr>
          <p:spPr>
            <a:xfrm>
              <a:off x="4422720" y="2295019"/>
              <a:ext cx="134829" cy="135937"/>
            </a:xfrm>
            <a:custGeom>
              <a:avLst/>
              <a:gdLst/>
              <a:ahLst/>
              <a:cxnLst/>
              <a:rect l="l" t="t" r="r" b="b"/>
              <a:pathLst>
                <a:path w="1704" h="1718" extrusionOk="0">
                  <a:moveTo>
                    <a:pt x="1334" y="1"/>
                  </a:moveTo>
                  <a:cubicBezTo>
                    <a:pt x="1051" y="1"/>
                    <a:pt x="631" y="426"/>
                    <a:pt x="513" y="574"/>
                  </a:cubicBezTo>
                  <a:cubicBezTo>
                    <a:pt x="370" y="741"/>
                    <a:pt x="251" y="919"/>
                    <a:pt x="156" y="1122"/>
                  </a:cubicBezTo>
                  <a:cubicBezTo>
                    <a:pt x="120" y="1217"/>
                    <a:pt x="84" y="1312"/>
                    <a:pt x="60" y="1420"/>
                  </a:cubicBezTo>
                  <a:cubicBezTo>
                    <a:pt x="36" y="1491"/>
                    <a:pt x="36" y="1670"/>
                    <a:pt x="1" y="1717"/>
                  </a:cubicBezTo>
                  <a:cubicBezTo>
                    <a:pt x="275" y="1396"/>
                    <a:pt x="608" y="1134"/>
                    <a:pt x="977" y="931"/>
                  </a:cubicBezTo>
                  <a:cubicBezTo>
                    <a:pt x="1108" y="872"/>
                    <a:pt x="1239" y="800"/>
                    <a:pt x="1358" y="717"/>
                  </a:cubicBezTo>
                  <a:cubicBezTo>
                    <a:pt x="1537" y="574"/>
                    <a:pt x="1703" y="265"/>
                    <a:pt x="1489" y="62"/>
                  </a:cubicBezTo>
                  <a:cubicBezTo>
                    <a:pt x="1446" y="19"/>
                    <a:pt x="1393" y="1"/>
                    <a:pt x="1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6"/>
            <p:cNvSpPr/>
            <p:nvPr/>
          </p:nvSpPr>
          <p:spPr>
            <a:xfrm>
              <a:off x="4842003" y="3038320"/>
              <a:ext cx="69788" cy="216011"/>
            </a:xfrm>
            <a:custGeom>
              <a:avLst/>
              <a:gdLst/>
              <a:ahLst/>
              <a:cxnLst/>
              <a:rect l="l" t="t" r="r" b="b"/>
              <a:pathLst>
                <a:path w="882" h="2730" extrusionOk="0">
                  <a:moveTo>
                    <a:pt x="494" y="0"/>
                  </a:moveTo>
                  <a:cubicBezTo>
                    <a:pt x="433" y="0"/>
                    <a:pt x="353" y="27"/>
                    <a:pt x="274" y="27"/>
                  </a:cubicBezTo>
                  <a:cubicBezTo>
                    <a:pt x="155" y="27"/>
                    <a:pt x="36" y="62"/>
                    <a:pt x="12" y="169"/>
                  </a:cubicBezTo>
                  <a:cubicBezTo>
                    <a:pt x="0" y="253"/>
                    <a:pt x="24" y="324"/>
                    <a:pt x="71" y="384"/>
                  </a:cubicBezTo>
                  <a:cubicBezTo>
                    <a:pt x="488" y="1110"/>
                    <a:pt x="762" y="1908"/>
                    <a:pt x="881" y="2729"/>
                  </a:cubicBezTo>
                  <a:cubicBezTo>
                    <a:pt x="810" y="2217"/>
                    <a:pt x="798" y="1693"/>
                    <a:pt x="738" y="1181"/>
                  </a:cubicBezTo>
                  <a:cubicBezTo>
                    <a:pt x="714" y="920"/>
                    <a:pt x="679" y="669"/>
                    <a:pt x="631" y="408"/>
                  </a:cubicBezTo>
                  <a:cubicBezTo>
                    <a:pt x="619" y="324"/>
                    <a:pt x="631" y="86"/>
                    <a:pt x="572" y="27"/>
                  </a:cubicBezTo>
                  <a:cubicBezTo>
                    <a:pt x="552" y="7"/>
                    <a:pt x="525" y="0"/>
                    <a:pt x="4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6"/>
            <p:cNvSpPr/>
            <p:nvPr/>
          </p:nvSpPr>
          <p:spPr>
            <a:xfrm>
              <a:off x="4620611" y="3863753"/>
              <a:ext cx="44310" cy="212055"/>
            </a:xfrm>
            <a:custGeom>
              <a:avLst/>
              <a:gdLst/>
              <a:ahLst/>
              <a:cxnLst/>
              <a:rect l="l" t="t" r="r" b="b"/>
              <a:pathLst>
                <a:path w="560" h="2680" extrusionOk="0">
                  <a:moveTo>
                    <a:pt x="424" y="1"/>
                  </a:moveTo>
                  <a:cubicBezTo>
                    <a:pt x="310" y="1"/>
                    <a:pt x="160" y="91"/>
                    <a:pt x="107" y="167"/>
                  </a:cubicBezTo>
                  <a:cubicBezTo>
                    <a:pt x="36" y="310"/>
                    <a:pt x="0" y="489"/>
                    <a:pt x="12" y="655"/>
                  </a:cubicBezTo>
                  <a:lnTo>
                    <a:pt x="0" y="2679"/>
                  </a:lnTo>
                  <a:lnTo>
                    <a:pt x="381" y="941"/>
                  </a:lnTo>
                  <a:lnTo>
                    <a:pt x="476" y="524"/>
                  </a:lnTo>
                  <a:cubicBezTo>
                    <a:pt x="524" y="393"/>
                    <a:pt x="548" y="251"/>
                    <a:pt x="560" y="108"/>
                  </a:cubicBezTo>
                  <a:cubicBezTo>
                    <a:pt x="542" y="30"/>
                    <a:pt x="489" y="1"/>
                    <a:pt x="4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6"/>
            <p:cNvSpPr/>
            <p:nvPr/>
          </p:nvSpPr>
          <p:spPr>
            <a:xfrm>
              <a:off x="4411405" y="3201476"/>
              <a:ext cx="95267" cy="40591"/>
            </a:xfrm>
            <a:custGeom>
              <a:avLst/>
              <a:gdLst/>
              <a:ahLst/>
              <a:cxnLst/>
              <a:rect l="l" t="t" r="r" b="b"/>
              <a:pathLst>
                <a:path w="1204" h="513" extrusionOk="0">
                  <a:moveTo>
                    <a:pt x="523" y="0"/>
                  </a:moveTo>
                  <a:cubicBezTo>
                    <a:pt x="332" y="0"/>
                    <a:pt x="143" y="77"/>
                    <a:pt x="1" y="227"/>
                  </a:cubicBezTo>
                  <a:lnTo>
                    <a:pt x="1203" y="512"/>
                  </a:lnTo>
                  <a:cubicBezTo>
                    <a:pt x="1120" y="286"/>
                    <a:pt x="941" y="120"/>
                    <a:pt x="715" y="60"/>
                  </a:cubicBezTo>
                  <a:lnTo>
                    <a:pt x="810" y="60"/>
                  </a:lnTo>
                  <a:cubicBezTo>
                    <a:pt x="718" y="20"/>
                    <a:pt x="620"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6"/>
            <p:cNvSpPr/>
            <p:nvPr/>
          </p:nvSpPr>
          <p:spPr>
            <a:xfrm>
              <a:off x="4589515" y="1842186"/>
              <a:ext cx="409868" cy="453070"/>
            </a:xfrm>
            <a:custGeom>
              <a:avLst/>
              <a:gdLst/>
              <a:ahLst/>
              <a:cxnLst/>
              <a:rect l="l" t="t" r="r" b="b"/>
              <a:pathLst>
                <a:path w="5180" h="5726" extrusionOk="0">
                  <a:moveTo>
                    <a:pt x="2856" y="0"/>
                  </a:moveTo>
                  <a:cubicBezTo>
                    <a:pt x="2453" y="0"/>
                    <a:pt x="2010" y="102"/>
                    <a:pt x="1548" y="368"/>
                  </a:cubicBezTo>
                  <a:cubicBezTo>
                    <a:pt x="0" y="1249"/>
                    <a:pt x="881" y="3511"/>
                    <a:pt x="1119" y="3773"/>
                  </a:cubicBezTo>
                  <a:cubicBezTo>
                    <a:pt x="1357" y="4047"/>
                    <a:pt x="1119" y="4499"/>
                    <a:pt x="1119" y="4499"/>
                  </a:cubicBezTo>
                  <a:cubicBezTo>
                    <a:pt x="1182" y="4681"/>
                    <a:pt x="1361" y="4724"/>
                    <a:pt x="1516" y="4724"/>
                  </a:cubicBezTo>
                  <a:cubicBezTo>
                    <a:pt x="1654" y="4724"/>
                    <a:pt x="1774" y="4690"/>
                    <a:pt x="1774" y="4690"/>
                  </a:cubicBezTo>
                  <a:cubicBezTo>
                    <a:pt x="2036" y="5476"/>
                    <a:pt x="3584" y="5726"/>
                    <a:pt x="3584" y="5726"/>
                  </a:cubicBezTo>
                  <a:lnTo>
                    <a:pt x="3727" y="4690"/>
                  </a:lnTo>
                  <a:cubicBezTo>
                    <a:pt x="2989" y="4654"/>
                    <a:pt x="2512" y="4321"/>
                    <a:pt x="2715" y="3190"/>
                  </a:cubicBezTo>
                  <a:lnTo>
                    <a:pt x="2715" y="3190"/>
                  </a:lnTo>
                  <a:cubicBezTo>
                    <a:pt x="2947" y="3214"/>
                    <a:pt x="3156" y="3226"/>
                    <a:pt x="3345" y="3226"/>
                  </a:cubicBezTo>
                  <a:cubicBezTo>
                    <a:pt x="4967" y="3226"/>
                    <a:pt x="5072" y="2404"/>
                    <a:pt x="5072" y="2404"/>
                  </a:cubicBezTo>
                  <a:cubicBezTo>
                    <a:pt x="5179" y="1856"/>
                    <a:pt x="5048" y="1285"/>
                    <a:pt x="4715" y="844"/>
                  </a:cubicBezTo>
                  <a:cubicBezTo>
                    <a:pt x="4523" y="560"/>
                    <a:pt x="3803" y="0"/>
                    <a:pt x="285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6"/>
            <p:cNvSpPr/>
            <p:nvPr/>
          </p:nvSpPr>
          <p:spPr>
            <a:xfrm>
              <a:off x="4949376" y="2010722"/>
              <a:ext cx="44310" cy="265702"/>
            </a:xfrm>
            <a:custGeom>
              <a:avLst/>
              <a:gdLst/>
              <a:ahLst/>
              <a:cxnLst/>
              <a:rect l="l" t="t" r="r" b="b"/>
              <a:pathLst>
                <a:path w="560" h="3358" extrusionOk="0">
                  <a:moveTo>
                    <a:pt x="560" y="0"/>
                  </a:moveTo>
                  <a:lnTo>
                    <a:pt x="560" y="0"/>
                  </a:lnTo>
                  <a:cubicBezTo>
                    <a:pt x="381" y="12"/>
                    <a:pt x="262" y="191"/>
                    <a:pt x="310" y="357"/>
                  </a:cubicBezTo>
                  <a:cubicBezTo>
                    <a:pt x="381" y="679"/>
                    <a:pt x="322" y="1774"/>
                    <a:pt x="286" y="1965"/>
                  </a:cubicBezTo>
                  <a:cubicBezTo>
                    <a:pt x="201" y="2315"/>
                    <a:pt x="40" y="2334"/>
                    <a:pt x="7" y="2334"/>
                  </a:cubicBezTo>
                  <a:cubicBezTo>
                    <a:pt x="3" y="2334"/>
                    <a:pt x="0" y="2334"/>
                    <a:pt x="0" y="2334"/>
                  </a:cubicBezTo>
                  <a:lnTo>
                    <a:pt x="0" y="3358"/>
                  </a:lnTo>
                  <a:cubicBezTo>
                    <a:pt x="334" y="2738"/>
                    <a:pt x="429" y="1465"/>
                    <a:pt x="56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6"/>
            <p:cNvSpPr/>
            <p:nvPr/>
          </p:nvSpPr>
          <p:spPr>
            <a:xfrm>
              <a:off x="4619187" y="1972109"/>
              <a:ext cx="403300" cy="90835"/>
            </a:xfrm>
            <a:custGeom>
              <a:avLst/>
              <a:gdLst/>
              <a:ahLst/>
              <a:cxnLst/>
              <a:rect l="l" t="t" r="r" b="b"/>
              <a:pathLst>
                <a:path w="5097" h="1148" extrusionOk="0">
                  <a:moveTo>
                    <a:pt x="4815" y="0"/>
                  </a:moveTo>
                  <a:cubicBezTo>
                    <a:pt x="4749" y="0"/>
                    <a:pt x="4683" y="32"/>
                    <a:pt x="4638" y="107"/>
                  </a:cubicBezTo>
                  <a:cubicBezTo>
                    <a:pt x="4471" y="417"/>
                    <a:pt x="3995" y="631"/>
                    <a:pt x="3328" y="702"/>
                  </a:cubicBezTo>
                  <a:cubicBezTo>
                    <a:pt x="3146" y="722"/>
                    <a:pt x="2959" y="731"/>
                    <a:pt x="2772" y="731"/>
                  </a:cubicBezTo>
                  <a:cubicBezTo>
                    <a:pt x="1712" y="731"/>
                    <a:pt x="647" y="443"/>
                    <a:pt x="435" y="190"/>
                  </a:cubicBezTo>
                  <a:cubicBezTo>
                    <a:pt x="390" y="143"/>
                    <a:pt x="338" y="123"/>
                    <a:pt x="288" y="123"/>
                  </a:cubicBezTo>
                  <a:cubicBezTo>
                    <a:pt x="136" y="123"/>
                    <a:pt x="0" y="303"/>
                    <a:pt x="125" y="464"/>
                  </a:cubicBezTo>
                  <a:cubicBezTo>
                    <a:pt x="459" y="845"/>
                    <a:pt x="1697" y="1143"/>
                    <a:pt x="2816" y="1143"/>
                  </a:cubicBezTo>
                  <a:cubicBezTo>
                    <a:pt x="2868" y="1146"/>
                    <a:pt x="2922" y="1148"/>
                    <a:pt x="2976" y="1148"/>
                  </a:cubicBezTo>
                  <a:cubicBezTo>
                    <a:pt x="3106" y="1148"/>
                    <a:pt x="3241" y="1139"/>
                    <a:pt x="3376" y="1131"/>
                  </a:cubicBezTo>
                  <a:cubicBezTo>
                    <a:pt x="4197" y="1036"/>
                    <a:pt x="4757" y="762"/>
                    <a:pt x="5007" y="309"/>
                  </a:cubicBezTo>
                  <a:cubicBezTo>
                    <a:pt x="5096" y="147"/>
                    <a:pt x="4958" y="0"/>
                    <a:pt x="48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6"/>
            <p:cNvSpPr/>
            <p:nvPr/>
          </p:nvSpPr>
          <p:spPr>
            <a:xfrm>
              <a:off x="4797693" y="1797796"/>
              <a:ext cx="47158" cy="79046"/>
            </a:xfrm>
            <a:custGeom>
              <a:avLst/>
              <a:gdLst/>
              <a:ahLst/>
              <a:cxnLst/>
              <a:rect l="l" t="t" r="r" b="b"/>
              <a:pathLst>
                <a:path w="596" h="999" extrusionOk="0">
                  <a:moveTo>
                    <a:pt x="0" y="0"/>
                  </a:moveTo>
                  <a:lnTo>
                    <a:pt x="0" y="846"/>
                  </a:lnTo>
                  <a:cubicBezTo>
                    <a:pt x="0" y="954"/>
                    <a:pt x="125" y="999"/>
                    <a:pt x="260" y="999"/>
                  </a:cubicBezTo>
                  <a:cubicBezTo>
                    <a:pt x="420" y="999"/>
                    <a:pt x="596" y="936"/>
                    <a:pt x="596" y="846"/>
                  </a:cubicBezTo>
                  <a:lnTo>
                    <a:pt x="59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6"/>
            <p:cNvSpPr/>
            <p:nvPr/>
          </p:nvSpPr>
          <p:spPr>
            <a:xfrm>
              <a:off x="4597904" y="1692632"/>
              <a:ext cx="334620" cy="179614"/>
            </a:xfrm>
            <a:custGeom>
              <a:avLst/>
              <a:gdLst/>
              <a:ahLst/>
              <a:cxnLst/>
              <a:rect l="l" t="t" r="r" b="b"/>
              <a:pathLst>
                <a:path w="4229" h="2270" extrusionOk="0">
                  <a:moveTo>
                    <a:pt x="2190" y="0"/>
                  </a:moveTo>
                  <a:cubicBezTo>
                    <a:pt x="819" y="0"/>
                    <a:pt x="0" y="1331"/>
                    <a:pt x="217" y="2139"/>
                  </a:cubicBezTo>
                  <a:lnTo>
                    <a:pt x="1479" y="1877"/>
                  </a:lnTo>
                  <a:cubicBezTo>
                    <a:pt x="1630" y="1715"/>
                    <a:pt x="1850" y="1612"/>
                    <a:pt x="2067" y="1612"/>
                  </a:cubicBezTo>
                  <a:cubicBezTo>
                    <a:pt x="2089" y="1612"/>
                    <a:pt x="2111" y="1613"/>
                    <a:pt x="2133" y="1615"/>
                  </a:cubicBezTo>
                  <a:cubicBezTo>
                    <a:pt x="2622" y="1639"/>
                    <a:pt x="3074" y="1877"/>
                    <a:pt x="3372" y="2270"/>
                  </a:cubicBezTo>
                  <a:lnTo>
                    <a:pt x="3800" y="2139"/>
                  </a:lnTo>
                  <a:lnTo>
                    <a:pt x="4229" y="889"/>
                  </a:lnTo>
                  <a:cubicBezTo>
                    <a:pt x="3473" y="247"/>
                    <a:pt x="2780" y="0"/>
                    <a:pt x="219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6"/>
            <p:cNvSpPr/>
            <p:nvPr/>
          </p:nvSpPr>
          <p:spPr>
            <a:xfrm>
              <a:off x="4865897" y="1761946"/>
              <a:ext cx="67889" cy="110300"/>
            </a:xfrm>
            <a:custGeom>
              <a:avLst/>
              <a:gdLst/>
              <a:ahLst/>
              <a:cxnLst/>
              <a:rect l="l" t="t" r="r" b="b"/>
              <a:pathLst>
                <a:path w="858" h="1394" extrusionOk="0">
                  <a:moveTo>
                    <a:pt x="858" y="1"/>
                  </a:moveTo>
                  <a:lnTo>
                    <a:pt x="382" y="48"/>
                  </a:lnTo>
                  <a:lnTo>
                    <a:pt x="1" y="1394"/>
                  </a:lnTo>
                  <a:lnTo>
                    <a:pt x="429" y="1263"/>
                  </a:lnTo>
                  <a:lnTo>
                    <a:pt x="85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6"/>
            <p:cNvSpPr/>
            <p:nvPr/>
          </p:nvSpPr>
          <p:spPr>
            <a:xfrm>
              <a:off x="4890032" y="1875972"/>
              <a:ext cx="96137" cy="120112"/>
            </a:xfrm>
            <a:custGeom>
              <a:avLst/>
              <a:gdLst/>
              <a:ahLst/>
              <a:cxnLst/>
              <a:rect l="l" t="t" r="r" b="b"/>
              <a:pathLst>
                <a:path w="1215" h="1518" extrusionOk="0">
                  <a:moveTo>
                    <a:pt x="0" y="0"/>
                  </a:moveTo>
                  <a:cubicBezTo>
                    <a:pt x="322" y="334"/>
                    <a:pt x="524" y="786"/>
                    <a:pt x="548" y="1263"/>
                  </a:cubicBezTo>
                  <a:cubicBezTo>
                    <a:pt x="548" y="1322"/>
                    <a:pt x="560" y="1393"/>
                    <a:pt x="596" y="1453"/>
                  </a:cubicBezTo>
                  <a:cubicBezTo>
                    <a:pt x="639" y="1496"/>
                    <a:pt x="692" y="1517"/>
                    <a:pt x="746" y="1517"/>
                  </a:cubicBezTo>
                  <a:cubicBezTo>
                    <a:pt x="796" y="1517"/>
                    <a:pt x="847" y="1499"/>
                    <a:pt x="893" y="1465"/>
                  </a:cubicBezTo>
                  <a:cubicBezTo>
                    <a:pt x="1215" y="1239"/>
                    <a:pt x="988" y="822"/>
                    <a:pt x="810" y="572"/>
                  </a:cubicBezTo>
                  <a:cubicBezTo>
                    <a:pt x="703" y="429"/>
                    <a:pt x="572" y="310"/>
                    <a:pt x="429" y="203"/>
                  </a:cubicBezTo>
                  <a:cubicBezTo>
                    <a:pt x="322" y="131"/>
                    <a:pt x="84" y="84"/>
                    <a:pt x="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6"/>
            <p:cNvSpPr/>
            <p:nvPr/>
          </p:nvSpPr>
          <p:spPr>
            <a:xfrm>
              <a:off x="4656376" y="2046487"/>
              <a:ext cx="201690" cy="226139"/>
            </a:xfrm>
            <a:custGeom>
              <a:avLst/>
              <a:gdLst/>
              <a:ahLst/>
              <a:cxnLst/>
              <a:rect l="l" t="t" r="r" b="b"/>
              <a:pathLst>
                <a:path w="2549" h="2858" extrusionOk="0">
                  <a:moveTo>
                    <a:pt x="0" y="0"/>
                  </a:moveTo>
                  <a:lnTo>
                    <a:pt x="0" y="0"/>
                  </a:lnTo>
                  <a:cubicBezTo>
                    <a:pt x="12" y="298"/>
                    <a:pt x="262" y="727"/>
                    <a:pt x="417" y="905"/>
                  </a:cubicBezTo>
                  <a:cubicBezTo>
                    <a:pt x="572" y="1084"/>
                    <a:pt x="524" y="1596"/>
                    <a:pt x="524" y="1596"/>
                  </a:cubicBezTo>
                  <a:lnTo>
                    <a:pt x="1013" y="1810"/>
                  </a:lnTo>
                  <a:cubicBezTo>
                    <a:pt x="1370" y="2703"/>
                    <a:pt x="2465" y="2858"/>
                    <a:pt x="2465" y="2858"/>
                  </a:cubicBezTo>
                  <a:lnTo>
                    <a:pt x="2548" y="2263"/>
                  </a:lnTo>
                  <a:cubicBezTo>
                    <a:pt x="1036" y="2132"/>
                    <a:pt x="1513" y="346"/>
                    <a:pt x="1513" y="346"/>
                  </a:cubicBezTo>
                  <a:lnTo>
                    <a:pt x="1513" y="346"/>
                  </a:lnTo>
                  <a:cubicBezTo>
                    <a:pt x="1489" y="346"/>
                    <a:pt x="1465" y="347"/>
                    <a:pt x="1441" y="347"/>
                  </a:cubicBezTo>
                  <a:cubicBezTo>
                    <a:pt x="941" y="347"/>
                    <a:pt x="444" y="22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6"/>
            <p:cNvSpPr/>
            <p:nvPr/>
          </p:nvSpPr>
          <p:spPr>
            <a:xfrm>
              <a:off x="4465131" y="3731851"/>
              <a:ext cx="230887" cy="261192"/>
            </a:xfrm>
            <a:custGeom>
              <a:avLst/>
              <a:gdLst/>
              <a:ahLst/>
              <a:cxnLst/>
              <a:rect l="l" t="t" r="r" b="b"/>
              <a:pathLst>
                <a:path w="2918" h="3301" extrusionOk="0">
                  <a:moveTo>
                    <a:pt x="2918" y="1"/>
                  </a:moveTo>
                  <a:lnTo>
                    <a:pt x="334" y="227"/>
                  </a:lnTo>
                  <a:cubicBezTo>
                    <a:pt x="179" y="691"/>
                    <a:pt x="84" y="1168"/>
                    <a:pt x="36" y="1656"/>
                  </a:cubicBezTo>
                  <a:cubicBezTo>
                    <a:pt x="12" y="2049"/>
                    <a:pt x="1" y="2453"/>
                    <a:pt x="12" y="2858"/>
                  </a:cubicBezTo>
                  <a:lnTo>
                    <a:pt x="12" y="3025"/>
                  </a:lnTo>
                  <a:cubicBezTo>
                    <a:pt x="12" y="3108"/>
                    <a:pt x="24" y="3203"/>
                    <a:pt x="24" y="3299"/>
                  </a:cubicBezTo>
                  <a:cubicBezTo>
                    <a:pt x="59" y="3300"/>
                    <a:pt x="93" y="3301"/>
                    <a:pt x="127" y="3301"/>
                  </a:cubicBezTo>
                  <a:cubicBezTo>
                    <a:pt x="1031" y="3301"/>
                    <a:pt x="1905" y="2855"/>
                    <a:pt x="2513" y="2465"/>
                  </a:cubicBezTo>
                  <a:cubicBezTo>
                    <a:pt x="2548" y="2287"/>
                    <a:pt x="2584" y="2096"/>
                    <a:pt x="2620" y="1918"/>
                  </a:cubicBezTo>
                  <a:cubicBezTo>
                    <a:pt x="2787" y="1084"/>
                    <a:pt x="2882" y="334"/>
                    <a:pt x="2918"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6"/>
            <p:cNvSpPr/>
            <p:nvPr/>
          </p:nvSpPr>
          <p:spPr>
            <a:xfrm>
              <a:off x="4071325" y="2550513"/>
              <a:ext cx="718930" cy="1343622"/>
            </a:xfrm>
            <a:custGeom>
              <a:avLst/>
              <a:gdLst/>
              <a:ahLst/>
              <a:cxnLst/>
              <a:rect l="l" t="t" r="r" b="b"/>
              <a:pathLst>
                <a:path w="9086" h="16981" extrusionOk="0">
                  <a:moveTo>
                    <a:pt x="9085" y="0"/>
                  </a:moveTo>
                  <a:cubicBezTo>
                    <a:pt x="7071" y="722"/>
                    <a:pt x="5053" y="1084"/>
                    <a:pt x="3035" y="1084"/>
                  </a:cubicBezTo>
                  <a:cubicBezTo>
                    <a:pt x="2023" y="1084"/>
                    <a:pt x="1011" y="993"/>
                    <a:pt x="1" y="810"/>
                  </a:cubicBezTo>
                  <a:lnTo>
                    <a:pt x="1" y="16526"/>
                  </a:lnTo>
                  <a:cubicBezTo>
                    <a:pt x="1241" y="16827"/>
                    <a:pt x="2472" y="16980"/>
                    <a:pt x="3692" y="16980"/>
                  </a:cubicBezTo>
                  <a:cubicBezTo>
                    <a:pt x="5516" y="16980"/>
                    <a:pt x="7316" y="16637"/>
                    <a:pt x="9085" y="15931"/>
                  </a:cubicBezTo>
                  <a:lnTo>
                    <a:pt x="9085"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6"/>
            <p:cNvSpPr/>
            <p:nvPr/>
          </p:nvSpPr>
          <p:spPr>
            <a:xfrm>
              <a:off x="4099573" y="2590076"/>
              <a:ext cx="661485" cy="1275653"/>
            </a:xfrm>
            <a:custGeom>
              <a:avLst/>
              <a:gdLst/>
              <a:ahLst/>
              <a:cxnLst/>
              <a:rect l="l" t="t" r="r" b="b"/>
              <a:pathLst>
                <a:path w="8360" h="16122" extrusionOk="0">
                  <a:moveTo>
                    <a:pt x="8359" y="0"/>
                  </a:moveTo>
                  <a:cubicBezTo>
                    <a:pt x="6526" y="608"/>
                    <a:pt x="4609" y="929"/>
                    <a:pt x="2680" y="941"/>
                  </a:cubicBezTo>
                  <a:cubicBezTo>
                    <a:pt x="1787" y="941"/>
                    <a:pt x="894" y="870"/>
                    <a:pt x="1" y="727"/>
                  </a:cubicBezTo>
                  <a:lnTo>
                    <a:pt x="1" y="15752"/>
                  </a:lnTo>
                  <a:cubicBezTo>
                    <a:pt x="1096" y="15990"/>
                    <a:pt x="2215" y="16121"/>
                    <a:pt x="3335" y="16121"/>
                  </a:cubicBezTo>
                  <a:cubicBezTo>
                    <a:pt x="5049" y="16121"/>
                    <a:pt x="6752" y="15800"/>
                    <a:pt x="8359" y="15193"/>
                  </a:cubicBezTo>
                  <a:lnTo>
                    <a:pt x="8359"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6"/>
            <p:cNvSpPr/>
            <p:nvPr/>
          </p:nvSpPr>
          <p:spPr>
            <a:xfrm>
              <a:off x="4409585" y="2774444"/>
              <a:ext cx="62192" cy="456076"/>
            </a:xfrm>
            <a:custGeom>
              <a:avLst/>
              <a:gdLst/>
              <a:ahLst/>
              <a:cxnLst/>
              <a:rect l="l" t="t" r="r" b="b"/>
              <a:pathLst>
                <a:path w="786" h="5764" extrusionOk="0">
                  <a:moveTo>
                    <a:pt x="429" y="1"/>
                  </a:moveTo>
                  <a:lnTo>
                    <a:pt x="0" y="5764"/>
                  </a:lnTo>
                  <a:lnTo>
                    <a:pt x="0" y="5764"/>
                  </a:lnTo>
                  <a:lnTo>
                    <a:pt x="786" y="5573"/>
                  </a:lnTo>
                  <a:lnTo>
                    <a:pt x="42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6"/>
            <p:cNvSpPr/>
            <p:nvPr/>
          </p:nvSpPr>
          <p:spPr>
            <a:xfrm>
              <a:off x="4409585" y="3274471"/>
              <a:ext cx="62192" cy="424980"/>
            </a:xfrm>
            <a:custGeom>
              <a:avLst/>
              <a:gdLst/>
              <a:ahLst/>
              <a:cxnLst/>
              <a:rect l="l" t="t" r="r" b="b"/>
              <a:pathLst>
                <a:path w="786" h="5371" extrusionOk="0">
                  <a:moveTo>
                    <a:pt x="0" y="1"/>
                  </a:moveTo>
                  <a:lnTo>
                    <a:pt x="429" y="5370"/>
                  </a:lnTo>
                  <a:lnTo>
                    <a:pt x="786"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6"/>
            <p:cNvSpPr/>
            <p:nvPr/>
          </p:nvSpPr>
          <p:spPr>
            <a:xfrm>
              <a:off x="4511261" y="3238190"/>
              <a:ext cx="213954" cy="54755"/>
            </a:xfrm>
            <a:custGeom>
              <a:avLst/>
              <a:gdLst/>
              <a:ahLst/>
              <a:cxnLst/>
              <a:rect l="l" t="t" r="r" b="b"/>
              <a:pathLst>
                <a:path w="2704" h="692" extrusionOk="0">
                  <a:moveTo>
                    <a:pt x="13" y="1"/>
                  </a:moveTo>
                  <a:lnTo>
                    <a:pt x="1" y="691"/>
                  </a:lnTo>
                  <a:lnTo>
                    <a:pt x="2704" y="120"/>
                  </a:lnTo>
                  <a:lnTo>
                    <a:pt x="13"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6"/>
            <p:cNvSpPr/>
            <p:nvPr/>
          </p:nvSpPr>
          <p:spPr>
            <a:xfrm>
              <a:off x="4124101" y="3238190"/>
              <a:ext cx="244101" cy="47238"/>
            </a:xfrm>
            <a:custGeom>
              <a:avLst/>
              <a:gdLst/>
              <a:ahLst/>
              <a:cxnLst/>
              <a:rect l="l" t="t" r="r" b="b"/>
              <a:pathLst>
                <a:path w="3085" h="597" extrusionOk="0">
                  <a:moveTo>
                    <a:pt x="3084" y="1"/>
                  </a:moveTo>
                  <a:lnTo>
                    <a:pt x="0" y="299"/>
                  </a:lnTo>
                  <a:lnTo>
                    <a:pt x="3084" y="596"/>
                  </a:lnTo>
                  <a:lnTo>
                    <a:pt x="30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6"/>
            <p:cNvSpPr/>
            <p:nvPr/>
          </p:nvSpPr>
          <p:spPr>
            <a:xfrm>
              <a:off x="4348342" y="3192060"/>
              <a:ext cx="188476" cy="147964"/>
            </a:xfrm>
            <a:custGeom>
              <a:avLst/>
              <a:gdLst/>
              <a:ahLst/>
              <a:cxnLst/>
              <a:rect l="l" t="t" r="r" b="b"/>
              <a:pathLst>
                <a:path w="2382" h="1870" extrusionOk="0">
                  <a:moveTo>
                    <a:pt x="1191" y="0"/>
                  </a:moveTo>
                  <a:cubicBezTo>
                    <a:pt x="524" y="0"/>
                    <a:pt x="0" y="417"/>
                    <a:pt x="0" y="929"/>
                  </a:cubicBezTo>
                  <a:cubicBezTo>
                    <a:pt x="0" y="1453"/>
                    <a:pt x="524" y="1870"/>
                    <a:pt x="1191" y="1870"/>
                  </a:cubicBezTo>
                  <a:cubicBezTo>
                    <a:pt x="1846" y="1870"/>
                    <a:pt x="2381" y="1453"/>
                    <a:pt x="2381" y="929"/>
                  </a:cubicBezTo>
                  <a:cubicBezTo>
                    <a:pt x="2381" y="417"/>
                    <a:pt x="1846" y="0"/>
                    <a:pt x="1191"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6"/>
            <p:cNvSpPr/>
            <p:nvPr/>
          </p:nvSpPr>
          <p:spPr>
            <a:xfrm>
              <a:off x="5445375"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46"/>
          <p:cNvGrpSpPr/>
          <p:nvPr/>
        </p:nvGrpSpPr>
        <p:grpSpPr>
          <a:xfrm>
            <a:off x="908683" y="2450490"/>
            <a:ext cx="822316" cy="1721812"/>
            <a:chOff x="4071325" y="1394575"/>
            <a:chExt cx="1522525" cy="3187950"/>
          </a:xfrm>
        </p:grpSpPr>
        <p:sp>
          <p:nvSpPr>
            <p:cNvPr id="1195" name="Google Shape;1195;p46"/>
            <p:cNvSpPr/>
            <p:nvPr/>
          </p:nvSpPr>
          <p:spPr>
            <a:xfrm>
              <a:off x="4464181" y="2896211"/>
              <a:ext cx="717031" cy="1435802"/>
            </a:xfrm>
            <a:custGeom>
              <a:avLst/>
              <a:gdLst/>
              <a:ahLst/>
              <a:cxnLst/>
              <a:rect l="l" t="t" r="r" b="b"/>
              <a:pathLst>
                <a:path w="9062" h="18146" extrusionOk="0">
                  <a:moveTo>
                    <a:pt x="7192" y="1"/>
                  </a:moveTo>
                  <a:lnTo>
                    <a:pt x="1406" y="846"/>
                  </a:lnTo>
                  <a:lnTo>
                    <a:pt x="1167" y="3406"/>
                  </a:lnTo>
                  <a:cubicBezTo>
                    <a:pt x="1167" y="3406"/>
                    <a:pt x="310" y="6002"/>
                    <a:pt x="775" y="9954"/>
                  </a:cubicBezTo>
                  <a:cubicBezTo>
                    <a:pt x="775" y="9954"/>
                    <a:pt x="536" y="10181"/>
                    <a:pt x="322" y="10776"/>
                  </a:cubicBezTo>
                  <a:cubicBezTo>
                    <a:pt x="167" y="11240"/>
                    <a:pt x="72" y="11729"/>
                    <a:pt x="36" y="12217"/>
                  </a:cubicBezTo>
                  <a:cubicBezTo>
                    <a:pt x="13" y="12610"/>
                    <a:pt x="1" y="13014"/>
                    <a:pt x="24" y="13419"/>
                  </a:cubicBezTo>
                  <a:lnTo>
                    <a:pt x="24" y="13586"/>
                  </a:lnTo>
                  <a:cubicBezTo>
                    <a:pt x="24" y="13669"/>
                    <a:pt x="36" y="13764"/>
                    <a:pt x="36" y="13860"/>
                  </a:cubicBezTo>
                  <a:cubicBezTo>
                    <a:pt x="60" y="14217"/>
                    <a:pt x="96" y="14598"/>
                    <a:pt x="155" y="15003"/>
                  </a:cubicBezTo>
                  <a:cubicBezTo>
                    <a:pt x="155" y="15050"/>
                    <a:pt x="167" y="15110"/>
                    <a:pt x="179" y="15169"/>
                  </a:cubicBezTo>
                  <a:lnTo>
                    <a:pt x="179" y="15217"/>
                  </a:lnTo>
                  <a:cubicBezTo>
                    <a:pt x="179" y="15312"/>
                    <a:pt x="179" y="15574"/>
                    <a:pt x="191" y="15908"/>
                  </a:cubicBezTo>
                  <a:lnTo>
                    <a:pt x="191" y="16229"/>
                  </a:lnTo>
                  <a:lnTo>
                    <a:pt x="191" y="17027"/>
                  </a:lnTo>
                  <a:lnTo>
                    <a:pt x="191" y="17241"/>
                  </a:lnTo>
                  <a:lnTo>
                    <a:pt x="191" y="17551"/>
                  </a:lnTo>
                  <a:cubicBezTo>
                    <a:pt x="191" y="17646"/>
                    <a:pt x="191" y="17765"/>
                    <a:pt x="179" y="17836"/>
                  </a:cubicBezTo>
                  <a:cubicBezTo>
                    <a:pt x="364" y="18044"/>
                    <a:pt x="615" y="18146"/>
                    <a:pt x="865" y="18146"/>
                  </a:cubicBezTo>
                  <a:cubicBezTo>
                    <a:pt x="1146" y="18146"/>
                    <a:pt x="1425" y="18017"/>
                    <a:pt x="1608" y="17765"/>
                  </a:cubicBezTo>
                  <a:lnTo>
                    <a:pt x="1608" y="17622"/>
                  </a:lnTo>
                  <a:cubicBezTo>
                    <a:pt x="1608" y="17515"/>
                    <a:pt x="1620" y="17360"/>
                    <a:pt x="1644" y="17170"/>
                  </a:cubicBezTo>
                  <a:cubicBezTo>
                    <a:pt x="1644" y="17098"/>
                    <a:pt x="1656" y="17015"/>
                    <a:pt x="1667" y="16943"/>
                  </a:cubicBezTo>
                  <a:cubicBezTo>
                    <a:pt x="1679" y="16872"/>
                    <a:pt x="1691" y="16741"/>
                    <a:pt x="1703" y="16634"/>
                  </a:cubicBezTo>
                  <a:cubicBezTo>
                    <a:pt x="1715" y="16527"/>
                    <a:pt x="1727" y="16443"/>
                    <a:pt x="1739" y="16336"/>
                  </a:cubicBezTo>
                  <a:cubicBezTo>
                    <a:pt x="1739" y="16289"/>
                    <a:pt x="1751" y="16241"/>
                    <a:pt x="1763" y="16181"/>
                  </a:cubicBezTo>
                  <a:cubicBezTo>
                    <a:pt x="1787" y="16003"/>
                    <a:pt x="1822" y="15800"/>
                    <a:pt x="1858" y="15610"/>
                  </a:cubicBezTo>
                  <a:cubicBezTo>
                    <a:pt x="1870" y="15527"/>
                    <a:pt x="1882" y="15455"/>
                    <a:pt x="1894" y="15384"/>
                  </a:cubicBezTo>
                  <a:cubicBezTo>
                    <a:pt x="1941" y="15181"/>
                    <a:pt x="1977" y="14991"/>
                    <a:pt x="2037" y="14788"/>
                  </a:cubicBezTo>
                  <a:cubicBezTo>
                    <a:pt x="2048" y="14693"/>
                    <a:pt x="2072" y="14610"/>
                    <a:pt x="2096" y="14526"/>
                  </a:cubicBezTo>
                  <a:cubicBezTo>
                    <a:pt x="2132" y="14396"/>
                    <a:pt x="2168" y="14265"/>
                    <a:pt x="2215" y="14145"/>
                  </a:cubicBezTo>
                  <a:cubicBezTo>
                    <a:pt x="2322" y="13776"/>
                    <a:pt x="2429" y="13395"/>
                    <a:pt x="2513" y="13026"/>
                  </a:cubicBezTo>
                  <a:cubicBezTo>
                    <a:pt x="2549" y="12848"/>
                    <a:pt x="2584" y="12657"/>
                    <a:pt x="2620" y="12479"/>
                  </a:cubicBezTo>
                  <a:cubicBezTo>
                    <a:pt x="2787" y="11645"/>
                    <a:pt x="2882" y="10895"/>
                    <a:pt x="2918" y="10562"/>
                  </a:cubicBezTo>
                  <a:cubicBezTo>
                    <a:pt x="2941" y="10431"/>
                    <a:pt x="2941" y="10359"/>
                    <a:pt x="2941" y="10359"/>
                  </a:cubicBezTo>
                  <a:cubicBezTo>
                    <a:pt x="2941" y="10359"/>
                    <a:pt x="4501" y="5049"/>
                    <a:pt x="4906" y="4466"/>
                  </a:cubicBezTo>
                  <a:cubicBezTo>
                    <a:pt x="4906" y="4466"/>
                    <a:pt x="5299" y="5240"/>
                    <a:pt x="5704" y="6014"/>
                  </a:cubicBezTo>
                  <a:cubicBezTo>
                    <a:pt x="6073" y="6704"/>
                    <a:pt x="6454" y="7395"/>
                    <a:pt x="6597" y="7561"/>
                  </a:cubicBezTo>
                  <a:cubicBezTo>
                    <a:pt x="6418" y="7895"/>
                    <a:pt x="6263" y="8252"/>
                    <a:pt x="6156" y="8609"/>
                  </a:cubicBezTo>
                  <a:cubicBezTo>
                    <a:pt x="6132" y="8681"/>
                    <a:pt x="6109" y="8752"/>
                    <a:pt x="6085" y="8823"/>
                  </a:cubicBezTo>
                  <a:cubicBezTo>
                    <a:pt x="5918" y="9407"/>
                    <a:pt x="5811" y="10109"/>
                    <a:pt x="5966" y="10776"/>
                  </a:cubicBezTo>
                  <a:cubicBezTo>
                    <a:pt x="6001" y="10919"/>
                    <a:pt x="6049" y="11074"/>
                    <a:pt x="6085" y="11205"/>
                  </a:cubicBezTo>
                  <a:cubicBezTo>
                    <a:pt x="6132" y="11348"/>
                    <a:pt x="6180" y="11502"/>
                    <a:pt x="6239" y="11645"/>
                  </a:cubicBezTo>
                  <a:cubicBezTo>
                    <a:pt x="6299" y="11800"/>
                    <a:pt x="6359" y="11955"/>
                    <a:pt x="6418" y="12110"/>
                  </a:cubicBezTo>
                  <a:cubicBezTo>
                    <a:pt x="6609" y="12586"/>
                    <a:pt x="6811" y="13014"/>
                    <a:pt x="6942" y="13407"/>
                  </a:cubicBezTo>
                  <a:cubicBezTo>
                    <a:pt x="6966" y="13479"/>
                    <a:pt x="6990" y="13538"/>
                    <a:pt x="7013" y="13610"/>
                  </a:cubicBezTo>
                  <a:cubicBezTo>
                    <a:pt x="7037" y="13681"/>
                    <a:pt x="7049" y="13741"/>
                    <a:pt x="7061" y="13800"/>
                  </a:cubicBezTo>
                  <a:cubicBezTo>
                    <a:pt x="7085" y="13872"/>
                    <a:pt x="7097" y="13919"/>
                    <a:pt x="7097" y="13967"/>
                  </a:cubicBezTo>
                  <a:cubicBezTo>
                    <a:pt x="7109" y="14026"/>
                    <a:pt x="7121" y="14110"/>
                    <a:pt x="7132" y="14181"/>
                  </a:cubicBezTo>
                  <a:cubicBezTo>
                    <a:pt x="7132" y="14205"/>
                    <a:pt x="7132" y="14229"/>
                    <a:pt x="7132" y="14253"/>
                  </a:cubicBezTo>
                  <a:cubicBezTo>
                    <a:pt x="7132" y="14372"/>
                    <a:pt x="7144" y="14479"/>
                    <a:pt x="7144" y="14574"/>
                  </a:cubicBezTo>
                  <a:cubicBezTo>
                    <a:pt x="7144" y="14669"/>
                    <a:pt x="7144" y="14717"/>
                    <a:pt x="7144" y="14788"/>
                  </a:cubicBezTo>
                  <a:lnTo>
                    <a:pt x="7144" y="15158"/>
                  </a:lnTo>
                  <a:cubicBezTo>
                    <a:pt x="7144" y="15205"/>
                    <a:pt x="7132" y="15253"/>
                    <a:pt x="7132" y="15300"/>
                  </a:cubicBezTo>
                  <a:cubicBezTo>
                    <a:pt x="7454" y="15529"/>
                    <a:pt x="7781" y="15711"/>
                    <a:pt x="8106" y="15711"/>
                  </a:cubicBezTo>
                  <a:cubicBezTo>
                    <a:pt x="8322" y="15711"/>
                    <a:pt x="8538" y="15631"/>
                    <a:pt x="8752" y="15431"/>
                  </a:cubicBezTo>
                  <a:cubicBezTo>
                    <a:pt x="8133" y="12955"/>
                    <a:pt x="9061" y="9121"/>
                    <a:pt x="9061" y="7752"/>
                  </a:cubicBezTo>
                  <a:cubicBezTo>
                    <a:pt x="9061" y="7728"/>
                    <a:pt x="9014" y="7061"/>
                    <a:pt x="8847" y="6061"/>
                  </a:cubicBezTo>
                  <a:cubicBezTo>
                    <a:pt x="8764" y="5502"/>
                    <a:pt x="8645" y="4847"/>
                    <a:pt x="8478" y="4120"/>
                  </a:cubicBezTo>
                  <a:cubicBezTo>
                    <a:pt x="8180" y="2716"/>
                    <a:pt x="7752" y="1334"/>
                    <a:pt x="719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6"/>
            <p:cNvSpPr/>
            <p:nvPr/>
          </p:nvSpPr>
          <p:spPr>
            <a:xfrm>
              <a:off x="4956893" y="4107774"/>
              <a:ext cx="383519" cy="249006"/>
            </a:xfrm>
            <a:custGeom>
              <a:avLst/>
              <a:gdLst/>
              <a:ahLst/>
              <a:cxnLst/>
              <a:rect l="l" t="t" r="r" b="b"/>
              <a:pathLst>
                <a:path w="4847" h="3147" extrusionOk="0">
                  <a:moveTo>
                    <a:pt x="929" y="0"/>
                  </a:moveTo>
                  <a:cubicBezTo>
                    <a:pt x="905" y="36"/>
                    <a:pt x="894" y="60"/>
                    <a:pt x="870" y="84"/>
                  </a:cubicBezTo>
                  <a:cubicBezTo>
                    <a:pt x="1" y="1477"/>
                    <a:pt x="1239" y="1655"/>
                    <a:pt x="1667" y="1822"/>
                  </a:cubicBezTo>
                  <a:cubicBezTo>
                    <a:pt x="1906" y="1917"/>
                    <a:pt x="2120" y="2036"/>
                    <a:pt x="2322" y="2191"/>
                  </a:cubicBezTo>
                  <a:cubicBezTo>
                    <a:pt x="2465" y="2298"/>
                    <a:pt x="2596" y="2429"/>
                    <a:pt x="2703" y="2560"/>
                  </a:cubicBezTo>
                  <a:cubicBezTo>
                    <a:pt x="2953" y="2822"/>
                    <a:pt x="3275" y="3001"/>
                    <a:pt x="3620" y="3084"/>
                  </a:cubicBezTo>
                  <a:cubicBezTo>
                    <a:pt x="3692" y="3108"/>
                    <a:pt x="3763" y="3120"/>
                    <a:pt x="3834" y="3132"/>
                  </a:cubicBezTo>
                  <a:cubicBezTo>
                    <a:pt x="3903" y="3141"/>
                    <a:pt x="3973" y="3146"/>
                    <a:pt x="4042" y="3146"/>
                  </a:cubicBezTo>
                  <a:cubicBezTo>
                    <a:pt x="4316" y="3146"/>
                    <a:pt x="4575" y="3063"/>
                    <a:pt x="4727" y="2834"/>
                  </a:cubicBezTo>
                  <a:cubicBezTo>
                    <a:pt x="4811" y="2727"/>
                    <a:pt x="4846" y="2608"/>
                    <a:pt x="4846" y="2477"/>
                  </a:cubicBezTo>
                  <a:cubicBezTo>
                    <a:pt x="4846" y="2382"/>
                    <a:pt x="4823" y="2286"/>
                    <a:pt x="4775" y="2203"/>
                  </a:cubicBezTo>
                  <a:cubicBezTo>
                    <a:pt x="4596" y="1870"/>
                    <a:pt x="4144" y="1584"/>
                    <a:pt x="3858" y="1370"/>
                  </a:cubicBezTo>
                  <a:lnTo>
                    <a:pt x="3775" y="1310"/>
                  </a:lnTo>
                  <a:cubicBezTo>
                    <a:pt x="3692" y="1250"/>
                    <a:pt x="3608" y="1203"/>
                    <a:pt x="3525" y="1143"/>
                  </a:cubicBezTo>
                  <a:cubicBezTo>
                    <a:pt x="3144" y="905"/>
                    <a:pt x="2751" y="655"/>
                    <a:pt x="2596" y="274"/>
                  </a:cubicBezTo>
                  <a:cubicBezTo>
                    <a:pt x="2596" y="262"/>
                    <a:pt x="2584" y="250"/>
                    <a:pt x="2584" y="238"/>
                  </a:cubicBezTo>
                  <a:cubicBezTo>
                    <a:pt x="2572" y="203"/>
                    <a:pt x="2560" y="167"/>
                    <a:pt x="2549" y="119"/>
                  </a:cubicBezTo>
                  <a:cubicBezTo>
                    <a:pt x="2334" y="320"/>
                    <a:pt x="2117" y="400"/>
                    <a:pt x="1900" y="400"/>
                  </a:cubicBezTo>
                  <a:cubicBezTo>
                    <a:pt x="1575" y="400"/>
                    <a:pt x="1250" y="221"/>
                    <a:pt x="9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6"/>
            <p:cNvSpPr/>
            <p:nvPr/>
          </p:nvSpPr>
          <p:spPr>
            <a:xfrm>
              <a:off x="5025653" y="4094561"/>
              <a:ext cx="136728" cy="56733"/>
            </a:xfrm>
            <a:custGeom>
              <a:avLst/>
              <a:gdLst/>
              <a:ahLst/>
              <a:cxnLst/>
              <a:rect l="l" t="t" r="r" b="b"/>
              <a:pathLst>
                <a:path w="1728" h="717" extrusionOk="0">
                  <a:moveTo>
                    <a:pt x="72" y="1"/>
                  </a:moveTo>
                  <a:cubicBezTo>
                    <a:pt x="72" y="60"/>
                    <a:pt x="60" y="108"/>
                    <a:pt x="60" y="167"/>
                  </a:cubicBezTo>
                  <a:cubicBezTo>
                    <a:pt x="36" y="203"/>
                    <a:pt x="13" y="227"/>
                    <a:pt x="1" y="251"/>
                  </a:cubicBezTo>
                  <a:cubicBezTo>
                    <a:pt x="251" y="524"/>
                    <a:pt x="596" y="691"/>
                    <a:pt x="965" y="715"/>
                  </a:cubicBezTo>
                  <a:lnTo>
                    <a:pt x="1048" y="715"/>
                  </a:lnTo>
                  <a:cubicBezTo>
                    <a:pt x="1066" y="716"/>
                    <a:pt x="1084" y="716"/>
                    <a:pt x="1102" y="716"/>
                  </a:cubicBezTo>
                  <a:cubicBezTo>
                    <a:pt x="1296" y="716"/>
                    <a:pt x="1480" y="656"/>
                    <a:pt x="1644" y="536"/>
                  </a:cubicBezTo>
                  <a:cubicBezTo>
                    <a:pt x="1668" y="513"/>
                    <a:pt x="1703" y="477"/>
                    <a:pt x="1727" y="453"/>
                  </a:cubicBezTo>
                  <a:cubicBezTo>
                    <a:pt x="1727" y="429"/>
                    <a:pt x="1715" y="417"/>
                    <a:pt x="1715" y="405"/>
                  </a:cubicBezTo>
                  <a:cubicBezTo>
                    <a:pt x="1691" y="334"/>
                    <a:pt x="1668" y="251"/>
                    <a:pt x="1656" y="167"/>
                  </a:cubicBezTo>
                  <a:cubicBezTo>
                    <a:pt x="1620" y="251"/>
                    <a:pt x="1572" y="322"/>
                    <a:pt x="1501" y="370"/>
                  </a:cubicBezTo>
                  <a:cubicBezTo>
                    <a:pt x="1382" y="459"/>
                    <a:pt x="1231" y="507"/>
                    <a:pt x="1073" y="507"/>
                  </a:cubicBezTo>
                  <a:cubicBezTo>
                    <a:pt x="1041" y="507"/>
                    <a:pt x="1009" y="505"/>
                    <a:pt x="977" y="501"/>
                  </a:cubicBezTo>
                  <a:cubicBezTo>
                    <a:pt x="620" y="477"/>
                    <a:pt x="286" y="298"/>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6"/>
            <p:cNvSpPr/>
            <p:nvPr/>
          </p:nvSpPr>
          <p:spPr>
            <a:xfrm>
              <a:off x="5031350" y="3991856"/>
              <a:ext cx="113070" cy="74536"/>
            </a:xfrm>
            <a:custGeom>
              <a:avLst/>
              <a:gdLst/>
              <a:ahLst/>
              <a:cxnLst/>
              <a:rect l="l" t="t" r="r" b="b"/>
              <a:pathLst>
                <a:path w="1429" h="942" extrusionOk="0">
                  <a:moveTo>
                    <a:pt x="1417" y="1"/>
                  </a:moveTo>
                  <a:cubicBezTo>
                    <a:pt x="1215" y="239"/>
                    <a:pt x="953" y="429"/>
                    <a:pt x="667" y="560"/>
                  </a:cubicBezTo>
                  <a:cubicBezTo>
                    <a:pt x="584" y="596"/>
                    <a:pt x="488" y="632"/>
                    <a:pt x="405" y="656"/>
                  </a:cubicBezTo>
                  <a:cubicBezTo>
                    <a:pt x="274" y="691"/>
                    <a:pt x="143" y="715"/>
                    <a:pt x="0" y="727"/>
                  </a:cubicBezTo>
                  <a:lnTo>
                    <a:pt x="0" y="941"/>
                  </a:lnTo>
                  <a:cubicBezTo>
                    <a:pt x="226" y="918"/>
                    <a:pt x="441" y="870"/>
                    <a:pt x="643" y="787"/>
                  </a:cubicBezTo>
                  <a:cubicBezTo>
                    <a:pt x="726" y="763"/>
                    <a:pt x="810" y="715"/>
                    <a:pt x="893" y="679"/>
                  </a:cubicBezTo>
                  <a:cubicBezTo>
                    <a:pt x="1096" y="572"/>
                    <a:pt x="1274" y="441"/>
                    <a:pt x="1429" y="287"/>
                  </a:cubicBezTo>
                  <a:cubicBezTo>
                    <a:pt x="1429" y="191"/>
                    <a:pt x="1417" y="96"/>
                    <a:pt x="141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6"/>
            <p:cNvSpPr/>
            <p:nvPr/>
          </p:nvSpPr>
          <p:spPr>
            <a:xfrm>
              <a:off x="4959742" y="3816673"/>
              <a:ext cx="181908" cy="128182"/>
            </a:xfrm>
            <a:custGeom>
              <a:avLst/>
              <a:gdLst/>
              <a:ahLst/>
              <a:cxnLst/>
              <a:rect l="l" t="t" r="r" b="b"/>
              <a:pathLst>
                <a:path w="2299" h="1620" extrusionOk="0">
                  <a:moveTo>
                    <a:pt x="0" y="0"/>
                  </a:moveTo>
                  <a:cubicBezTo>
                    <a:pt x="48" y="155"/>
                    <a:pt x="107" y="310"/>
                    <a:pt x="179" y="465"/>
                  </a:cubicBezTo>
                  <a:cubicBezTo>
                    <a:pt x="310" y="584"/>
                    <a:pt x="465" y="703"/>
                    <a:pt x="619" y="810"/>
                  </a:cubicBezTo>
                  <a:cubicBezTo>
                    <a:pt x="893" y="1012"/>
                    <a:pt x="1191" y="1203"/>
                    <a:pt x="1500" y="1346"/>
                  </a:cubicBezTo>
                  <a:cubicBezTo>
                    <a:pt x="1572" y="1381"/>
                    <a:pt x="1655" y="1417"/>
                    <a:pt x="1727" y="1453"/>
                  </a:cubicBezTo>
                  <a:cubicBezTo>
                    <a:pt x="1917" y="1512"/>
                    <a:pt x="2108" y="1572"/>
                    <a:pt x="2298" y="1620"/>
                  </a:cubicBezTo>
                  <a:lnTo>
                    <a:pt x="2298" y="1405"/>
                  </a:lnTo>
                  <a:cubicBezTo>
                    <a:pt x="2179" y="1369"/>
                    <a:pt x="2048" y="1334"/>
                    <a:pt x="1929" y="1286"/>
                  </a:cubicBezTo>
                  <a:cubicBezTo>
                    <a:pt x="1846" y="1262"/>
                    <a:pt x="1774" y="1239"/>
                    <a:pt x="1703" y="1203"/>
                  </a:cubicBezTo>
                  <a:cubicBezTo>
                    <a:pt x="1060" y="905"/>
                    <a:pt x="488" y="48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6"/>
            <p:cNvSpPr/>
            <p:nvPr/>
          </p:nvSpPr>
          <p:spPr>
            <a:xfrm>
              <a:off x="4947477" y="3576449"/>
              <a:ext cx="159279" cy="101834"/>
            </a:xfrm>
            <a:custGeom>
              <a:avLst/>
              <a:gdLst/>
              <a:ahLst/>
              <a:cxnLst/>
              <a:rect l="l" t="t" r="r" b="b"/>
              <a:pathLst>
                <a:path w="2013" h="1287" extrusionOk="0">
                  <a:moveTo>
                    <a:pt x="72" y="0"/>
                  </a:moveTo>
                  <a:cubicBezTo>
                    <a:pt x="48" y="72"/>
                    <a:pt x="24" y="143"/>
                    <a:pt x="1" y="226"/>
                  </a:cubicBezTo>
                  <a:cubicBezTo>
                    <a:pt x="108" y="310"/>
                    <a:pt x="215" y="393"/>
                    <a:pt x="334" y="476"/>
                  </a:cubicBezTo>
                  <a:cubicBezTo>
                    <a:pt x="608" y="679"/>
                    <a:pt x="893" y="857"/>
                    <a:pt x="1203" y="1012"/>
                  </a:cubicBezTo>
                  <a:cubicBezTo>
                    <a:pt x="1286" y="1048"/>
                    <a:pt x="1358" y="1084"/>
                    <a:pt x="1441" y="1107"/>
                  </a:cubicBezTo>
                  <a:cubicBezTo>
                    <a:pt x="1620" y="1179"/>
                    <a:pt x="1810" y="1238"/>
                    <a:pt x="2013" y="1286"/>
                  </a:cubicBezTo>
                  <a:lnTo>
                    <a:pt x="2013" y="1060"/>
                  </a:lnTo>
                  <a:cubicBezTo>
                    <a:pt x="1882" y="1036"/>
                    <a:pt x="1763" y="1000"/>
                    <a:pt x="1644" y="953"/>
                  </a:cubicBezTo>
                  <a:cubicBezTo>
                    <a:pt x="1560" y="929"/>
                    <a:pt x="1477" y="905"/>
                    <a:pt x="1405" y="869"/>
                  </a:cubicBezTo>
                  <a:cubicBezTo>
                    <a:pt x="917" y="643"/>
                    <a:pt x="477" y="345"/>
                    <a:pt x="7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6"/>
            <p:cNvSpPr/>
            <p:nvPr/>
          </p:nvSpPr>
          <p:spPr>
            <a:xfrm>
              <a:off x="5008720" y="3431334"/>
              <a:ext cx="201690" cy="729532"/>
            </a:xfrm>
            <a:custGeom>
              <a:avLst/>
              <a:gdLst/>
              <a:ahLst/>
              <a:cxnLst/>
              <a:rect l="l" t="t" r="r" b="b"/>
              <a:pathLst>
                <a:path w="2549" h="9220" extrusionOk="0">
                  <a:moveTo>
                    <a:pt x="2096" y="1"/>
                  </a:moveTo>
                  <a:cubicBezTo>
                    <a:pt x="2096" y="1"/>
                    <a:pt x="1548" y="1"/>
                    <a:pt x="893" y="822"/>
                  </a:cubicBezTo>
                  <a:cubicBezTo>
                    <a:pt x="250" y="1656"/>
                    <a:pt x="0" y="4561"/>
                    <a:pt x="215" y="5406"/>
                  </a:cubicBezTo>
                  <a:cubicBezTo>
                    <a:pt x="429" y="6251"/>
                    <a:pt x="643" y="9097"/>
                    <a:pt x="643" y="9097"/>
                  </a:cubicBezTo>
                  <a:cubicBezTo>
                    <a:pt x="797" y="9180"/>
                    <a:pt x="964" y="9220"/>
                    <a:pt x="1130" y="9220"/>
                  </a:cubicBezTo>
                  <a:cubicBezTo>
                    <a:pt x="1438" y="9220"/>
                    <a:pt x="1740" y="9083"/>
                    <a:pt x="1941" y="8835"/>
                  </a:cubicBezTo>
                  <a:cubicBezTo>
                    <a:pt x="1941" y="8835"/>
                    <a:pt x="2334" y="2394"/>
                    <a:pt x="2394" y="1691"/>
                  </a:cubicBezTo>
                  <a:cubicBezTo>
                    <a:pt x="2548" y="1"/>
                    <a:pt x="2096" y="1"/>
                    <a:pt x="209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6"/>
            <p:cNvSpPr/>
            <p:nvPr/>
          </p:nvSpPr>
          <p:spPr>
            <a:xfrm>
              <a:off x="5039816" y="3452065"/>
              <a:ext cx="170593" cy="677943"/>
            </a:xfrm>
            <a:custGeom>
              <a:avLst/>
              <a:gdLst/>
              <a:ahLst/>
              <a:cxnLst/>
              <a:rect l="l" t="t" r="r" b="b"/>
              <a:pathLst>
                <a:path w="2156" h="8568" extrusionOk="0">
                  <a:moveTo>
                    <a:pt x="1893" y="1"/>
                  </a:moveTo>
                  <a:cubicBezTo>
                    <a:pt x="1786" y="12"/>
                    <a:pt x="1358" y="120"/>
                    <a:pt x="846" y="763"/>
                  </a:cubicBezTo>
                  <a:cubicBezTo>
                    <a:pt x="227" y="1548"/>
                    <a:pt x="0" y="4394"/>
                    <a:pt x="203" y="5180"/>
                  </a:cubicBezTo>
                  <a:cubicBezTo>
                    <a:pt x="405" y="5977"/>
                    <a:pt x="572" y="7966"/>
                    <a:pt x="619" y="8502"/>
                  </a:cubicBezTo>
                  <a:cubicBezTo>
                    <a:pt x="720" y="8546"/>
                    <a:pt x="827" y="8568"/>
                    <a:pt x="935" y="8568"/>
                  </a:cubicBezTo>
                  <a:cubicBezTo>
                    <a:pt x="1171" y="8568"/>
                    <a:pt x="1408" y="8464"/>
                    <a:pt x="1572" y="8275"/>
                  </a:cubicBezTo>
                  <a:cubicBezTo>
                    <a:pt x="1608" y="7573"/>
                    <a:pt x="1977" y="2167"/>
                    <a:pt x="2036" y="1501"/>
                  </a:cubicBezTo>
                  <a:cubicBezTo>
                    <a:pt x="2155" y="310"/>
                    <a:pt x="1941" y="48"/>
                    <a:pt x="189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6"/>
            <p:cNvSpPr/>
            <p:nvPr/>
          </p:nvSpPr>
          <p:spPr>
            <a:xfrm>
              <a:off x="5137773" y="3472163"/>
              <a:ext cx="55704" cy="293712"/>
            </a:xfrm>
            <a:custGeom>
              <a:avLst/>
              <a:gdLst/>
              <a:ahLst/>
              <a:cxnLst/>
              <a:rect l="l" t="t" r="r" b="b"/>
              <a:pathLst>
                <a:path w="704" h="3712" extrusionOk="0">
                  <a:moveTo>
                    <a:pt x="444" y="1"/>
                  </a:moveTo>
                  <a:cubicBezTo>
                    <a:pt x="357" y="1"/>
                    <a:pt x="259" y="48"/>
                    <a:pt x="179" y="139"/>
                  </a:cubicBezTo>
                  <a:cubicBezTo>
                    <a:pt x="60" y="282"/>
                    <a:pt x="1" y="485"/>
                    <a:pt x="36" y="675"/>
                  </a:cubicBezTo>
                  <a:cubicBezTo>
                    <a:pt x="60" y="854"/>
                    <a:pt x="96" y="1044"/>
                    <a:pt x="155" y="1223"/>
                  </a:cubicBezTo>
                  <a:cubicBezTo>
                    <a:pt x="393" y="2033"/>
                    <a:pt x="393" y="2878"/>
                    <a:pt x="393" y="3711"/>
                  </a:cubicBezTo>
                  <a:cubicBezTo>
                    <a:pt x="524" y="2878"/>
                    <a:pt x="596" y="2044"/>
                    <a:pt x="667" y="1211"/>
                  </a:cubicBezTo>
                  <a:cubicBezTo>
                    <a:pt x="703" y="878"/>
                    <a:pt x="703" y="544"/>
                    <a:pt x="667" y="223"/>
                  </a:cubicBezTo>
                  <a:cubicBezTo>
                    <a:pt x="641" y="72"/>
                    <a:pt x="550" y="1"/>
                    <a:pt x="44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6"/>
            <p:cNvSpPr/>
            <p:nvPr/>
          </p:nvSpPr>
          <p:spPr>
            <a:xfrm>
              <a:off x="4973826" y="2118095"/>
              <a:ext cx="499437" cy="519139"/>
            </a:xfrm>
            <a:custGeom>
              <a:avLst/>
              <a:gdLst/>
              <a:ahLst/>
              <a:cxnLst/>
              <a:rect l="l" t="t" r="r" b="b"/>
              <a:pathLst>
                <a:path w="6312" h="6561" extrusionOk="0">
                  <a:moveTo>
                    <a:pt x="560" y="0"/>
                  </a:moveTo>
                  <a:lnTo>
                    <a:pt x="84" y="1012"/>
                  </a:lnTo>
                  <a:lnTo>
                    <a:pt x="1" y="2358"/>
                  </a:lnTo>
                  <a:lnTo>
                    <a:pt x="560" y="3346"/>
                  </a:lnTo>
                  <a:lnTo>
                    <a:pt x="1430" y="4870"/>
                  </a:lnTo>
                  <a:cubicBezTo>
                    <a:pt x="1620" y="5120"/>
                    <a:pt x="2049" y="5358"/>
                    <a:pt x="2573" y="5572"/>
                  </a:cubicBezTo>
                  <a:lnTo>
                    <a:pt x="2751" y="5644"/>
                  </a:lnTo>
                  <a:cubicBezTo>
                    <a:pt x="2870" y="5680"/>
                    <a:pt x="2989" y="5727"/>
                    <a:pt x="3108" y="5763"/>
                  </a:cubicBezTo>
                  <a:lnTo>
                    <a:pt x="3287" y="5822"/>
                  </a:lnTo>
                  <a:lnTo>
                    <a:pt x="3573" y="5906"/>
                  </a:lnTo>
                  <a:cubicBezTo>
                    <a:pt x="3585" y="5918"/>
                    <a:pt x="3597" y="5918"/>
                    <a:pt x="3620" y="5930"/>
                  </a:cubicBezTo>
                  <a:lnTo>
                    <a:pt x="3728" y="5965"/>
                  </a:lnTo>
                  <a:lnTo>
                    <a:pt x="4049" y="6049"/>
                  </a:lnTo>
                  <a:lnTo>
                    <a:pt x="4192" y="6084"/>
                  </a:lnTo>
                  <a:cubicBezTo>
                    <a:pt x="4275" y="6108"/>
                    <a:pt x="4359" y="6132"/>
                    <a:pt x="4442" y="6156"/>
                  </a:cubicBezTo>
                  <a:lnTo>
                    <a:pt x="4478" y="6168"/>
                  </a:lnTo>
                  <a:lnTo>
                    <a:pt x="4573" y="6192"/>
                  </a:lnTo>
                  <a:lnTo>
                    <a:pt x="4823" y="6251"/>
                  </a:lnTo>
                  <a:lnTo>
                    <a:pt x="4847" y="6251"/>
                  </a:lnTo>
                  <a:lnTo>
                    <a:pt x="4966" y="6275"/>
                  </a:lnTo>
                  <a:lnTo>
                    <a:pt x="5192" y="6334"/>
                  </a:lnTo>
                  <a:lnTo>
                    <a:pt x="5228" y="6334"/>
                  </a:lnTo>
                  <a:lnTo>
                    <a:pt x="5335" y="6358"/>
                  </a:lnTo>
                  <a:cubicBezTo>
                    <a:pt x="5442" y="6382"/>
                    <a:pt x="5537" y="6406"/>
                    <a:pt x="5633" y="6430"/>
                  </a:cubicBezTo>
                  <a:cubicBezTo>
                    <a:pt x="5775" y="6465"/>
                    <a:pt x="5906" y="6489"/>
                    <a:pt x="6014" y="6501"/>
                  </a:cubicBezTo>
                  <a:lnTo>
                    <a:pt x="6311" y="6561"/>
                  </a:lnTo>
                  <a:lnTo>
                    <a:pt x="6311" y="5858"/>
                  </a:lnTo>
                  <a:cubicBezTo>
                    <a:pt x="6180" y="5763"/>
                    <a:pt x="6049" y="5668"/>
                    <a:pt x="5930" y="5572"/>
                  </a:cubicBezTo>
                  <a:cubicBezTo>
                    <a:pt x="5918" y="5561"/>
                    <a:pt x="5918" y="5561"/>
                    <a:pt x="5906" y="5561"/>
                  </a:cubicBezTo>
                  <a:lnTo>
                    <a:pt x="5704" y="5406"/>
                  </a:lnTo>
                  <a:cubicBezTo>
                    <a:pt x="5680" y="5382"/>
                    <a:pt x="5644" y="5358"/>
                    <a:pt x="5609" y="5334"/>
                  </a:cubicBezTo>
                  <a:lnTo>
                    <a:pt x="5585" y="5322"/>
                  </a:lnTo>
                  <a:cubicBezTo>
                    <a:pt x="5525" y="5275"/>
                    <a:pt x="5466" y="5239"/>
                    <a:pt x="5406" y="5203"/>
                  </a:cubicBezTo>
                  <a:cubicBezTo>
                    <a:pt x="5359" y="5156"/>
                    <a:pt x="5323" y="5132"/>
                    <a:pt x="5287" y="5108"/>
                  </a:cubicBezTo>
                  <a:cubicBezTo>
                    <a:pt x="5204" y="5060"/>
                    <a:pt x="5132" y="5001"/>
                    <a:pt x="5061" y="4965"/>
                  </a:cubicBezTo>
                  <a:cubicBezTo>
                    <a:pt x="5037" y="4941"/>
                    <a:pt x="5002" y="4918"/>
                    <a:pt x="4966" y="4894"/>
                  </a:cubicBezTo>
                  <a:cubicBezTo>
                    <a:pt x="4954" y="4882"/>
                    <a:pt x="4942" y="4882"/>
                    <a:pt x="4930" y="4870"/>
                  </a:cubicBezTo>
                  <a:lnTo>
                    <a:pt x="4728" y="4739"/>
                  </a:lnTo>
                  <a:lnTo>
                    <a:pt x="4597" y="4656"/>
                  </a:lnTo>
                  <a:lnTo>
                    <a:pt x="4573" y="4644"/>
                  </a:lnTo>
                  <a:cubicBezTo>
                    <a:pt x="4490" y="4596"/>
                    <a:pt x="4406" y="4537"/>
                    <a:pt x="4323" y="4489"/>
                  </a:cubicBezTo>
                  <a:lnTo>
                    <a:pt x="4180" y="4406"/>
                  </a:lnTo>
                  <a:lnTo>
                    <a:pt x="4144" y="4394"/>
                  </a:lnTo>
                  <a:lnTo>
                    <a:pt x="3870" y="4239"/>
                  </a:lnTo>
                  <a:lnTo>
                    <a:pt x="3728" y="4168"/>
                  </a:lnTo>
                  <a:lnTo>
                    <a:pt x="3680" y="4144"/>
                  </a:lnTo>
                  <a:cubicBezTo>
                    <a:pt x="3573" y="4084"/>
                    <a:pt x="3478" y="4048"/>
                    <a:pt x="3382" y="4001"/>
                  </a:cubicBezTo>
                  <a:cubicBezTo>
                    <a:pt x="3287" y="3965"/>
                    <a:pt x="3239" y="3941"/>
                    <a:pt x="3168" y="3917"/>
                  </a:cubicBezTo>
                  <a:cubicBezTo>
                    <a:pt x="3073" y="3870"/>
                    <a:pt x="2966" y="3846"/>
                    <a:pt x="2870" y="3822"/>
                  </a:cubicBezTo>
                  <a:cubicBezTo>
                    <a:pt x="2716" y="3072"/>
                    <a:pt x="2346" y="2393"/>
                    <a:pt x="1787" y="1882"/>
                  </a:cubicBezTo>
                  <a:cubicBezTo>
                    <a:pt x="1751" y="0"/>
                    <a:pt x="560" y="0"/>
                    <a:pt x="56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6"/>
            <p:cNvSpPr/>
            <p:nvPr/>
          </p:nvSpPr>
          <p:spPr>
            <a:xfrm>
              <a:off x="4981422" y="2108679"/>
              <a:ext cx="209207" cy="354322"/>
            </a:xfrm>
            <a:custGeom>
              <a:avLst/>
              <a:gdLst/>
              <a:ahLst/>
              <a:cxnLst/>
              <a:rect l="l" t="t" r="r" b="b"/>
              <a:pathLst>
                <a:path w="2644" h="4478" extrusionOk="0">
                  <a:moveTo>
                    <a:pt x="8" y="0"/>
                  </a:moveTo>
                  <a:cubicBezTo>
                    <a:pt x="3" y="0"/>
                    <a:pt x="0" y="0"/>
                    <a:pt x="0" y="0"/>
                  </a:cubicBezTo>
                  <a:lnTo>
                    <a:pt x="822" y="4477"/>
                  </a:lnTo>
                  <a:cubicBezTo>
                    <a:pt x="1536" y="4370"/>
                    <a:pt x="2155" y="3989"/>
                    <a:pt x="2643" y="3155"/>
                  </a:cubicBezTo>
                  <a:cubicBezTo>
                    <a:pt x="2161" y="56"/>
                    <a:pt x="151" y="0"/>
                    <a:pt x="8"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6"/>
            <p:cNvSpPr/>
            <p:nvPr/>
          </p:nvSpPr>
          <p:spPr>
            <a:xfrm>
              <a:off x="5033170" y="2118095"/>
              <a:ext cx="152711" cy="310961"/>
            </a:xfrm>
            <a:custGeom>
              <a:avLst/>
              <a:gdLst/>
              <a:ahLst/>
              <a:cxnLst/>
              <a:rect l="l" t="t" r="r" b="b"/>
              <a:pathLst>
                <a:path w="1930" h="3930" extrusionOk="0">
                  <a:moveTo>
                    <a:pt x="1" y="0"/>
                  </a:moveTo>
                  <a:lnTo>
                    <a:pt x="1" y="0"/>
                  </a:lnTo>
                  <a:cubicBezTo>
                    <a:pt x="775" y="727"/>
                    <a:pt x="668" y="2274"/>
                    <a:pt x="465" y="3929"/>
                  </a:cubicBezTo>
                  <a:cubicBezTo>
                    <a:pt x="930" y="3775"/>
                    <a:pt x="1620" y="3191"/>
                    <a:pt x="1930" y="2691"/>
                  </a:cubicBezTo>
                  <a:cubicBezTo>
                    <a:pt x="1596" y="786"/>
                    <a:pt x="549" y="179"/>
                    <a:pt x="1"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6"/>
            <p:cNvSpPr/>
            <p:nvPr/>
          </p:nvSpPr>
          <p:spPr>
            <a:xfrm>
              <a:off x="5395879" y="2550513"/>
              <a:ext cx="197971" cy="161178"/>
            </a:xfrm>
            <a:custGeom>
              <a:avLst/>
              <a:gdLst/>
              <a:ahLst/>
              <a:cxnLst/>
              <a:rect l="l" t="t" r="r" b="b"/>
              <a:pathLst>
                <a:path w="2502" h="2037" extrusionOk="0">
                  <a:moveTo>
                    <a:pt x="1370" y="0"/>
                  </a:moveTo>
                  <a:lnTo>
                    <a:pt x="596" y="107"/>
                  </a:lnTo>
                  <a:lnTo>
                    <a:pt x="1" y="131"/>
                  </a:lnTo>
                  <a:lnTo>
                    <a:pt x="1" y="703"/>
                  </a:lnTo>
                  <a:lnTo>
                    <a:pt x="691" y="1048"/>
                  </a:lnTo>
                  <a:lnTo>
                    <a:pt x="1037" y="1393"/>
                  </a:lnTo>
                  <a:lnTo>
                    <a:pt x="1072" y="1667"/>
                  </a:lnTo>
                  <a:lnTo>
                    <a:pt x="1144" y="1715"/>
                  </a:lnTo>
                  <a:lnTo>
                    <a:pt x="1144" y="1858"/>
                  </a:lnTo>
                  <a:lnTo>
                    <a:pt x="1418" y="2036"/>
                  </a:lnTo>
                  <a:lnTo>
                    <a:pt x="2001" y="1941"/>
                  </a:lnTo>
                  <a:lnTo>
                    <a:pt x="2358" y="1584"/>
                  </a:lnTo>
                  <a:lnTo>
                    <a:pt x="2358" y="1441"/>
                  </a:lnTo>
                  <a:lnTo>
                    <a:pt x="2501" y="1108"/>
                  </a:lnTo>
                  <a:lnTo>
                    <a:pt x="2430" y="965"/>
                  </a:lnTo>
                  <a:lnTo>
                    <a:pt x="2454" y="727"/>
                  </a:lnTo>
                  <a:lnTo>
                    <a:pt x="2299" y="548"/>
                  </a:lnTo>
                  <a:lnTo>
                    <a:pt x="2180" y="250"/>
                  </a:lnTo>
                  <a:lnTo>
                    <a:pt x="137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6"/>
            <p:cNvSpPr/>
            <p:nvPr/>
          </p:nvSpPr>
          <p:spPr>
            <a:xfrm>
              <a:off x="5485370" y="1726188"/>
              <a:ext cx="35923" cy="2695947"/>
            </a:xfrm>
            <a:custGeom>
              <a:avLst/>
              <a:gdLst/>
              <a:ahLst/>
              <a:cxnLst/>
              <a:rect l="l" t="t" r="r" b="b"/>
              <a:pathLst>
                <a:path w="454" h="34072" extrusionOk="0">
                  <a:moveTo>
                    <a:pt x="1" y="0"/>
                  </a:moveTo>
                  <a:lnTo>
                    <a:pt x="1" y="33897"/>
                  </a:lnTo>
                  <a:cubicBezTo>
                    <a:pt x="1" y="34012"/>
                    <a:pt x="117" y="34072"/>
                    <a:pt x="232" y="34072"/>
                  </a:cubicBezTo>
                  <a:cubicBezTo>
                    <a:pt x="343" y="34072"/>
                    <a:pt x="453" y="34015"/>
                    <a:pt x="453" y="33897"/>
                  </a:cubicBezTo>
                  <a:lnTo>
                    <a:pt x="45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6"/>
            <p:cNvSpPr/>
            <p:nvPr/>
          </p:nvSpPr>
          <p:spPr>
            <a:xfrm>
              <a:off x="5443987"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6"/>
            <p:cNvSpPr/>
            <p:nvPr/>
          </p:nvSpPr>
          <p:spPr>
            <a:xfrm>
              <a:off x="5445807" y="2576862"/>
              <a:ext cx="118846" cy="75485"/>
            </a:xfrm>
            <a:custGeom>
              <a:avLst/>
              <a:gdLst/>
              <a:ahLst/>
              <a:cxnLst/>
              <a:rect l="l" t="t" r="r" b="b"/>
              <a:pathLst>
                <a:path w="1502" h="954" extrusionOk="0">
                  <a:moveTo>
                    <a:pt x="501" y="1"/>
                  </a:moveTo>
                  <a:lnTo>
                    <a:pt x="1" y="84"/>
                  </a:lnTo>
                  <a:lnTo>
                    <a:pt x="132" y="596"/>
                  </a:lnTo>
                  <a:lnTo>
                    <a:pt x="501" y="858"/>
                  </a:lnTo>
                  <a:lnTo>
                    <a:pt x="1096" y="953"/>
                  </a:lnTo>
                  <a:cubicBezTo>
                    <a:pt x="1096" y="953"/>
                    <a:pt x="1501" y="632"/>
                    <a:pt x="953" y="513"/>
                  </a:cubicBezTo>
                  <a:cubicBezTo>
                    <a:pt x="406" y="394"/>
                    <a:pt x="501" y="1"/>
                    <a:pt x="501"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6"/>
            <p:cNvSpPr/>
            <p:nvPr/>
          </p:nvSpPr>
          <p:spPr>
            <a:xfrm>
              <a:off x="5384643" y="2538249"/>
              <a:ext cx="56574" cy="88620"/>
            </a:xfrm>
            <a:custGeom>
              <a:avLst/>
              <a:gdLst/>
              <a:ahLst/>
              <a:cxnLst/>
              <a:rect l="l" t="t" r="r" b="b"/>
              <a:pathLst>
                <a:path w="715" h="1120" extrusionOk="0">
                  <a:moveTo>
                    <a:pt x="393" y="1"/>
                  </a:moveTo>
                  <a:cubicBezTo>
                    <a:pt x="310" y="84"/>
                    <a:pt x="238" y="179"/>
                    <a:pt x="191" y="286"/>
                  </a:cubicBezTo>
                  <a:cubicBezTo>
                    <a:pt x="167" y="310"/>
                    <a:pt x="155" y="346"/>
                    <a:pt x="143" y="382"/>
                  </a:cubicBezTo>
                  <a:cubicBezTo>
                    <a:pt x="48" y="584"/>
                    <a:pt x="0" y="798"/>
                    <a:pt x="0" y="1024"/>
                  </a:cubicBezTo>
                  <a:lnTo>
                    <a:pt x="36" y="1036"/>
                  </a:lnTo>
                  <a:lnTo>
                    <a:pt x="143" y="1060"/>
                  </a:lnTo>
                  <a:cubicBezTo>
                    <a:pt x="250" y="1084"/>
                    <a:pt x="345" y="1096"/>
                    <a:pt x="441" y="1120"/>
                  </a:cubicBezTo>
                  <a:cubicBezTo>
                    <a:pt x="429" y="1084"/>
                    <a:pt x="429" y="1048"/>
                    <a:pt x="429" y="1001"/>
                  </a:cubicBezTo>
                  <a:cubicBezTo>
                    <a:pt x="429" y="739"/>
                    <a:pt x="524" y="477"/>
                    <a:pt x="702" y="262"/>
                  </a:cubicBezTo>
                  <a:cubicBezTo>
                    <a:pt x="702" y="251"/>
                    <a:pt x="714" y="251"/>
                    <a:pt x="714" y="239"/>
                  </a:cubicBezTo>
                  <a:lnTo>
                    <a:pt x="512" y="96"/>
                  </a:lnTo>
                  <a:cubicBezTo>
                    <a:pt x="488" y="72"/>
                    <a:pt x="452" y="48"/>
                    <a:pt x="417" y="24"/>
                  </a:cubicBezTo>
                  <a:lnTo>
                    <a:pt x="393"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6"/>
            <p:cNvSpPr/>
            <p:nvPr/>
          </p:nvSpPr>
          <p:spPr>
            <a:xfrm>
              <a:off x="5384643" y="2539199"/>
              <a:ext cx="40512" cy="83002"/>
            </a:xfrm>
            <a:custGeom>
              <a:avLst/>
              <a:gdLst/>
              <a:ahLst/>
              <a:cxnLst/>
              <a:rect l="l" t="t" r="r" b="b"/>
              <a:pathLst>
                <a:path w="512" h="1049" extrusionOk="0">
                  <a:moveTo>
                    <a:pt x="393" y="0"/>
                  </a:moveTo>
                  <a:cubicBezTo>
                    <a:pt x="310" y="84"/>
                    <a:pt x="250" y="179"/>
                    <a:pt x="191" y="274"/>
                  </a:cubicBezTo>
                  <a:cubicBezTo>
                    <a:pt x="167" y="310"/>
                    <a:pt x="155" y="346"/>
                    <a:pt x="143" y="381"/>
                  </a:cubicBezTo>
                  <a:cubicBezTo>
                    <a:pt x="48" y="572"/>
                    <a:pt x="0" y="798"/>
                    <a:pt x="0" y="1012"/>
                  </a:cubicBezTo>
                  <a:lnTo>
                    <a:pt x="36" y="1024"/>
                  </a:lnTo>
                  <a:lnTo>
                    <a:pt x="143" y="1048"/>
                  </a:lnTo>
                  <a:cubicBezTo>
                    <a:pt x="143" y="977"/>
                    <a:pt x="143" y="917"/>
                    <a:pt x="155" y="858"/>
                  </a:cubicBezTo>
                  <a:cubicBezTo>
                    <a:pt x="167" y="643"/>
                    <a:pt x="226" y="441"/>
                    <a:pt x="345" y="274"/>
                  </a:cubicBezTo>
                  <a:cubicBezTo>
                    <a:pt x="393" y="203"/>
                    <a:pt x="452" y="143"/>
                    <a:pt x="512" y="96"/>
                  </a:cubicBezTo>
                  <a:cubicBezTo>
                    <a:pt x="488" y="72"/>
                    <a:pt x="452" y="48"/>
                    <a:pt x="417" y="24"/>
                  </a:cubicBezTo>
                  <a:lnTo>
                    <a:pt x="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6"/>
            <p:cNvSpPr/>
            <p:nvPr/>
          </p:nvSpPr>
          <p:spPr>
            <a:xfrm>
              <a:off x="5354497" y="2522266"/>
              <a:ext cx="63142" cy="97086"/>
            </a:xfrm>
            <a:custGeom>
              <a:avLst/>
              <a:gdLst/>
              <a:ahLst/>
              <a:cxnLst/>
              <a:rect l="l" t="t" r="r" b="b"/>
              <a:pathLst>
                <a:path w="798" h="122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lnTo>
                    <a:pt x="381" y="1226"/>
                  </a:lnTo>
                  <a:lnTo>
                    <a:pt x="417" y="1226"/>
                  </a:lnTo>
                  <a:cubicBezTo>
                    <a:pt x="405" y="1036"/>
                    <a:pt x="441" y="834"/>
                    <a:pt x="524" y="655"/>
                  </a:cubicBezTo>
                  <a:cubicBezTo>
                    <a:pt x="548" y="595"/>
                    <a:pt x="572" y="536"/>
                    <a:pt x="595" y="488"/>
                  </a:cubicBezTo>
                  <a:cubicBezTo>
                    <a:pt x="655" y="393"/>
                    <a:pt x="726" y="310"/>
                    <a:pt x="798" y="238"/>
                  </a:cubicBezTo>
                  <a:lnTo>
                    <a:pt x="774" y="214"/>
                  </a:lnTo>
                  <a:cubicBezTo>
                    <a:pt x="714" y="167"/>
                    <a:pt x="655" y="131"/>
                    <a:pt x="595" y="95"/>
                  </a:cubicBezTo>
                  <a:cubicBezTo>
                    <a:pt x="548"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6"/>
            <p:cNvSpPr/>
            <p:nvPr/>
          </p:nvSpPr>
          <p:spPr>
            <a:xfrm>
              <a:off x="5354497" y="2522266"/>
              <a:ext cx="47158" cy="92339"/>
            </a:xfrm>
            <a:custGeom>
              <a:avLst/>
              <a:gdLst/>
              <a:ahLst/>
              <a:cxnLst/>
              <a:rect l="l" t="t" r="r" b="b"/>
              <a:pathLst>
                <a:path w="596" h="116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cubicBezTo>
                    <a:pt x="155" y="726"/>
                    <a:pt x="226" y="357"/>
                    <a:pt x="595" y="95"/>
                  </a:cubicBezTo>
                  <a:cubicBezTo>
                    <a:pt x="560"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6"/>
            <p:cNvSpPr/>
            <p:nvPr/>
          </p:nvSpPr>
          <p:spPr>
            <a:xfrm>
              <a:off x="5321501" y="2503355"/>
              <a:ext cx="70738" cy="109430"/>
            </a:xfrm>
            <a:custGeom>
              <a:avLst/>
              <a:gdLst/>
              <a:ahLst/>
              <a:cxnLst/>
              <a:rect l="l" t="t" r="r" b="b"/>
              <a:pathLst>
                <a:path w="894" h="1383" extrusionOk="0">
                  <a:moveTo>
                    <a:pt x="536" y="1"/>
                  </a:moveTo>
                  <a:cubicBezTo>
                    <a:pt x="322" y="156"/>
                    <a:pt x="0" y="727"/>
                    <a:pt x="48" y="1287"/>
                  </a:cubicBezTo>
                  <a:lnTo>
                    <a:pt x="84" y="1299"/>
                  </a:lnTo>
                  <a:lnTo>
                    <a:pt x="179" y="1323"/>
                  </a:lnTo>
                  <a:lnTo>
                    <a:pt x="429" y="1382"/>
                  </a:lnTo>
                  <a:lnTo>
                    <a:pt x="453" y="1382"/>
                  </a:lnTo>
                  <a:cubicBezTo>
                    <a:pt x="429" y="1049"/>
                    <a:pt x="524" y="727"/>
                    <a:pt x="691" y="453"/>
                  </a:cubicBezTo>
                  <a:cubicBezTo>
                    <a:pt x="727" y="394"/>
                    <a:pt x="774" y="346"/>
                    <a:pt x="822" y="299"/>
                  </a:cubicBezTo>
                  <a:cubicBezTo>
                    <a:pt x="846" y="275"/>
                    <a:pt x="869" y="251"/>
                    <a:pt x="893" y="239"/>
                  </a:cubicBezTo>
                  <a:cubicBezTo>
                    <a:pt x="810" y="191"/>
                    <a:pt x="738" y="144"/>
                    <a:pt x="667" y="84"/>
                  </a:cubicBezTo>
                  <a:cubicBezTo>
                    <a:pt x="643" y="72"/>
                    <a:pt x="608" y="49"/>
                    <a:pt x="572" y="25"/>
                  </a:cubicBezTo>
                  <a:cubicBezTo>
                    <a:pt x="560" y="13"/>
                    <a:pt x="548" y="13"/>
                    <a:pt x="53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6"/>
            <p:cNvSpPr/>
            <p:nvPr/>
          </p:nvSpPr>
          <p:spPr>
            <a:xfrm>
              <a:off x="5321501" y="2504304"/>
              <a:ext cx="52856" cy="103733"/>
            </a:xfrm>
            <a:custGeom>
              <a:avLst/>
              <a:gdLst/>
              <a:ahLst/>
              <a:cxnLst/>
              <a:rect l="l" t="t" r="r" b="b"/>
              <a:pathLst>
                <a:path w="668" h="1311" extrusionOk="0">
                  <a:moveTo>
                    <a:pt x="536" y="1"/>
                  </a:moveTo>
                  <a:cubicBezTo>
                    <a:pt x="322" y="144"/>
                    <a:pt x="0" y="715"/>
                    <a:pt x="48" y="1275"/>
                  </a:cubicBezTo>
                  <a:lnTo>
                    <a:pt x="84" y="1287"/>
                  </a:lnTo>
                  <a:lnTo>
                    <a:pt x="179" y="1311"/>
                  </a:lnTo>
                  <a:cubicBezTo>
                    <a:pt x="179" y="799"/>
                    <a:pt x="274" y="370"/>
                    <a:pt x="667" y="84"/>
                  </a:cubicBezTo>
                  <a:cubicBezTo>
                    <a:pt x="643" y="60"/>
                    <a:pt x="608" y="37"/>
                    <a:pt x="572" y="25"/>
                  </a:cubicBezTo>
                  <a:cubicBezTo>
                    <a:pt x="560" y="13"/>
                    <a:pt x="548" y="1"/>
                    <a:pt x="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6"/>
            <p:cNvSpPr/>
            <p:nvPr/>
          </p:nvSpPr>
          <p:spPr>
            <a:xfrm>
              <a:off x="5289456" y="2485473"/>
              <a:ext cx="77305" cy="120666"/>
            </a:xfrm>
            <a:custGeom>
              <a:avLst/>
              <a:gdLst/>
              <a:ahLst/>
              <a:cxnLst/>
              <a:rect l="l" t="t" r="r" b="b"/>
              <a:pathLst>
                <a:path w="977" h="1525" extrusionOk="0">
                  <a:moveTo>
                    <a:pt x="584" y="1"/>
                  </a:moveTo>
                  <a:cubicBezTo>
                    <a:pt x="358" y="179"/>
                    <a:pt x="0" y="787"/>
                    <a:pt x="60" y="1406"/>
                  </a:cubicBezTo>
                  <a:lnTo>
                    <a:pt x="203" y="1441"/>
                  </a:lnTo>
                  <a:cubicBezTo>
                    <a:pt x="286" y="1465"/>
                    <a:pt x="370" y="1489"/>
                    <a:pt x="453" y="1513"/>
                  </a:cubicBezTo>
                  <a:lnTo>
                    <a:pt x="501" y="1525"/>
                  </a:lnTo>
                  <a:cubicBezTo>
                    <a:pt x="441" y="1096"/>
                    <a:pt x="691" y="453"/>
                    <a:pt x="977" y="263"/>
                  </a:cubicBezTo>
                  <a:cubicBezTo>
                    <a:pt x="965" y="251"/>
                    <a:pt x="953" y="239"/>
                    <a:pt x="941" y="239"/>
                  </a:cubicBezTo>
                  <a:lnTo>
                    <a:pt x="739" y="108"/>
                  </a:lnTo>
                  <a:lnTo>
                    <a:pt x="620" y="25"/>
                  </a:lnTo>
                  <a:lnTo>
                    <a:pt x="5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6"/>
            <p:cNvSpPr/>
            <p:nvPr/>
          </p:nvSpPr>
          <p:spPr>
            <a:xfrm>
              <a:off x="5289456" y="2486422"/>
              <a:ext cx="58473" cy="113149"/>
            </a:xfrm>
            <a:custGeom>
              <a:avLst/>
              <a:gdLst/>
              <a:ahLst/>
              <a:cxnLst/>
              <a:rect l="l" t="t" r="r" b="b"/>
              <a:pathLst>
                <a:path w="739" h="1430" extrusionOk="0">
                  <a:moveTo>
                    <a:pt x="584" y="1"/>
                  </a:moveTo>
                  <a:cubicBezTo>
                    <a:pt x="358" y="167"/>
                    <a:pt x="0" y="775"/>
                    <a:pt x="60" y="1394"/>
                  </a:cubicBezTo>
                  <a:lnTo>
                    <a:pt x="203" y="1429"/>
                  </a:lnTo>
                  <a:cubicBezTo>
                    <a:pt x="203" y="870"/>
                    <a:pt x="298" y="405"/>
                    <a:pt x="739" y="96"/>
                  </a:cubicBezTo>
                  <a:lnTo>
                    <a:pt x="620" y="13"/>
                  </a:lnTo>
                  <a:lnTo>
                    <a:pt x="58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6"/>
            <p:cNvSpPr/>
            <p:nvPr/>
          </p:nvSpPr>
          <p:spPr>
            <a:xfrm>
              <a:off x="5252742" y="2465691"/>
              <a:ext cx="84822" cy="131031"/>
            </a:xfrm>
            <a:custGeom>
              <a:avLst/>
              <a:gdLst/>
              <a:ahLst/>
              <a:cxnLst/>
              <a:rect l="l" t="t" r="r" b="b"/>
              <a:pathLst>
                <a:path w="1072" h="1656" extrusionOk="0">
                  <a:moveTo>
                    <a:pt x="619" y="1"/>
                  </a:moveTo>
                  <a:cubicBezTo>
                    <a:pt x="381" y="203"/>
                    <a:pt x="0" y="858"/>
                    <a:pt x="48" y="1513"/>
                  </a:cubicBezTo>
                  <a:cubicBezTo>
                    <a:pt x="60" y="1525"/>
                    <a:pt x="72" y="1525"/>
                    <a:pt x="95" y="1537"/>
                  </a:cubicBezTo>
                  <a:lnTo>
                    <a:pt x="203" y="1572"/>
                  </a:lnTo>
                  <a:lnTo>
                    <a:pt x="524" y="1656"/>
                  </a:lnTo>
                  <a:cubicBezTo>
                    <a:pt x="464" y="1191"/>
                    <a:pt x="750" y="477"/>
                    <a:pt x="1072" y="275"/>
                  </a:cubicBezTo>
                  <a:lnTo>
                    <a:pt x="1048" y="251"/>
                  </a:lnTo>
                  <a:cubicBezTo>
                    <a:pt x="965" y="203"/>
                    <a:pt x="881" y="156"/>
                    <a:pt x="798" y="108"/>
                  </a:cubicBezTo>
                  <a:lnTo>
                    <a:pt x="655" y="25"/>
                  </a:lnTo>
                  <a:lnTo>
                    <a:pt x="619"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6"/>
            <p:cNvSpPr/>
            <p:nvPr/>
          </p:nvSpPr>
          <p:spPr>
            <a:xfrm>
              <a:off x="5252742" y="2466641"/>
              <a:ext cx="63142" cy="123514"/>
            </a:xfrm>
            <a:custGeom>
              <a:avLst/>
              <a:gdLst/>
              <a:ahLst/>
              <a:cxnLst/>
              <a:rect l="l" t="t" r="r" b="b"/>
              <a:pathLst>
                <a:path w="798" h="1561" extrusionOk="0">
                  <a:moveTo>
                    <a:pt x="619" y="1"/>
                  </a:moveTo>
                  <a:cubicBezTo>
                    <a:pt x="381" y="191"/>
                    <a:pt x="0" y="846"/>
                    <a:pt x="48" y="1501"/>
                  </a:cubicBezTo>
                  <a:cubicBezTo>
                    <a:pt x="60" y="1513"/>
                    <a:pt x="72" y="1513"/>
                    <a:pt x="95" y="1525"/>
                  </a:cubicBezTo>
                  <a:lnTo>
                    <a:pt x="203" y="1560"/>
                  </a:lnTo>
                  <a:cubicBezTo>
                    <a:pt x="203" y="953"/>
                    <a:pt x="322" y="441"/>
                    <a:pt x="798" y="96"/>
                  </a:cubicBezTo>
                  <a:lnTo>
                    <a:pt x="655" y="13"/>
                  </a:lnTo>
                  <a:lnTo>
                    <a:pt x="619"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6"/>
            <p:cNvSpPr/>
            <p:nvPr/>
          </p:nvSpPr>
          <p:spPr>
            <a:xfrm>
              <a:off x="5214999" y="2446860"/>
              <a:ext cx="89569" cy="140447"/>
            </a:xfrm>
            <a:custGeom>
              <a:avLst/>
              <a:gdLst/>
              <a:ahLst/>
              <a:cxnLst/>
              <a:rect l="l" t="t" r="r" b="b"/>
              <a:pathLst>
                <a:path w="1132" h="1775" extrusionOk="0">
                  <a:moveTo>
                    <a:pt x="644" y="1"/>
                  </a:moveTo>
                  <a:cubicBezTo>
                    <a:pt x="370" y="227"/>
                    <a:pt x="1" y="917"/>
                    <a:pt x="60" y="1608"/>
                  </a:cubicBezTo>
                  <a:lnTo>
                    <a:pt x="239" y="1667"/>
                  </a:lnTo>
                  <a:lnTo>
                    <a:pt x="525" y="1751"/>
                  </a:lnTo>
                  <a:cubicBezTo>
                    <a:pt x="537" y="1763"/>
                    <a:pt x="549" y="1763"/>
                    <a:pt x="572" y="1775"/>
                  </a:cubicBezTo>
                  <a:cubicBezTo>
                    <a:pt x="513" y="1275"/>
                    <a:pt x="799" y="489"/>
                    <a:pt x="1132" y="263"/>
                  </a:cubicBezTo>
                  <a:lnTo>
                    <a:pt x="1096" y="251"/>
                  </a:lnTo>
                  <a:lnTo>
                    <a:pt x="834" y="96"/>
                  </a:lnTo>
                  <a:lnTo>
                    <a:pt x="691" y="24"/>
                  </a:lnTo>
                  <a:lnTo>
                    <a:pt x="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6"/>
            <p:cNvSpPr/>
            <p:nvPr/>
          </p:nvSpPr>
          <p:spPr>
            <a:xfrm>
              <a:off x="5214999" y="2446860"/>
              <a:ext cx="66069" cy="131981"/>
            </a:xfrm>
            <a:custGeom>
              <a:avLst/>
              <a:gdLst/>
              <a:ahLst/>
              <a:cxnLst/>
              <a:rect l="l" t="t" r="r" b="b"/>
              <a:pathLst>
                <a:path w="835" h="1668" extrusionOk="0">
                  <a:moveTo>
                    <a:pt x="644" y="1"/>
                  </a:moveTo>
                  <a:cubicBezTo>
                    <a:pt x="370" y="227"/>
                    <a:pt x="1" y="917"/>
                    <a:pt x="60" y="1608"/>
                  </a:cubicBezTo>
                  <a:lnTo>
                    <a:pt x="239" y="1667"/>
                  </a:lnTo>
                  <a:cubicBezTo>
                    <a:pt x="239" y="1036"/>
                    <a:pt x="346" y="465"/>
                    <a:pt x="834" y="96"/>
                  </a:cubicBezTo>
                  <a:lnTo>
                    <a:pt x="691" y="24"/>
                  </a:lnTo>
                  <a:lnTo>
                    <a:pt x="64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6"/>
            <p:cNvSpPr/>
            <p:nvPr/>
          </p:nvSpPr>
          <p:spPr>
            <a:xfrm>
              <a:off x="5175437" y="2428977"/>
              <a:ext cx="94317" cy="145115"/>
            </a:xfrm>
            <a:custGeom>
              <a:avLst/>
              <a:gdLst/>
              <a:ahLst/>
              <a:cxnLst/>
              <a:rect l="l" t="t" r="r" b="b"/>
              <a:pathLst>
                <a:path w="1192" h="1834" extrusionOk="0">
                  <a:moveTo>
                    <a:pt x="620" y="0"/>
                  </a:moveTo>
                  <a:cubicBezTo>
                    <a:pt x="215" y="441"/>
                    <a:pt x="1" y="1036"/>
                    <a:pt x="25" y="1643"/>
                  </a:cubicBezTo>
                  <a:lnTo>
                    <a:pt x="215" y="1715"/>
                  </a:lnTo>
                  <a:cubicBezTo>
                    <a:pt x="322" y="1751"/>
                    <a:pt x="441" y="1798"/>
                    <a:pt x="560" y="1834"/>
                  </a:cubicBezTo>
                  <a:cubicBezTo>
                    <a:pt x="489" y="1310"/>
                    <a:pt x="810" y="477"/>
                    <a:pt x="1191" y="250"/>
                  </a:cubicBezTo>
                  <a:lnTo>
                    <a:pt x="1144" y="227"/>
                  </a:lnTo>
                  <a:cubicBezTo>
                    <a:pt x="1037" y="167"/>
                    <a:pt x="930" y="131"/>
                    <a:pt x="846" y="84"/>
                  </a:cubicBezTo>
                  <a:cubicBezTo>
                    <a:pt x="751" y="48"/>
                    <a:pt x="691" y="24"/>
                    <a:pt x="62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6"/>
            <p:cNvSpPr/>
            <p:nvPr/>
          </p:nvSpPr>
          <p:spPr>
            <a:xfrm>
              <a:off x="5175437" y="2428977"/>
              <a:ext cx="67019" cy="135699"/>
            </a:xfrm>
            <a:custGeom>
              <a:avLst/>
              <a:gdLst/>
              <a:ahLst/>
              <a:cxnLst/>
              <a:rect l="l" t="t" r="r" b="b"/>
              <a:pathLst>
                <a:path w="847" h="1715" extrusionOk="0">
                  <a:moveTo>
                    <a:pt x="632" y="0"/>
                  </a:moveTo>
                  <a:cubicBezTo>
                    <a:pt x="215" y="441"/>
                    <a:pt x="1" y="1036"/>
                    <a:pt x="25" y="1643"/>
                  </a:cubicBezTo>
                  <a:lnTo>
                    <a:pt x="215" y="1715"/>
                  </a:lnTo>
                  <a:cubicBezTo>
                    <a:pt x="215" y="1036"/>
                    <a:pt x="334" y="477"/>
                    <a:pt x="846" y="84"/>
                  </a:cubicBezTo>
                  <a:cubicBezTo>
                    <a:pt x="763" y="48"/>
                    <a:pt x="703" y="24"/>
                    <a:pt x="63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6"/>
            <p:cNvSpPr/>
            <p:nvPr/>
          </p:nvSpPr>
          <p:spPr>
            <a:xfrm>
              <a:off x="5061496" y="2147055"/>
              <a:ext cx="98985" cy="115443"/>
            </a:xfrm>
            <a:custGeom>
              <a:avLst/>
              <a:gdLst/>
              <a:ahLst/>
              <a:cxnLst/>
              <a:rect l="l" t="t" r="r" b="b"/>
              <a:pathLst>
                <a:path w="1251" h="1459" extrusionOk="0">
                  <a:moveTo>
                    <a:pt x="157" y="1"/>
                  </a:moveTo>
                  <a:cubicBezTo>
                    <a:pt x="152" y="1"/>
                    <a:pt x="147" y="2"/>
                    <a:pt x="143" y="3"/>
                  </a:cubicBezTo>
                  <a:cubicBezTo>
                    <a:pt x="0" y="63"/>
                    <a:pt x="274" y="408"/>
                    <a:pt x="322" y="468"/>
                  </a:cubicBezTo>
                  <a:lnTo>
                    <a:pt x="1107" y="1408"/>
                  </a:lnTo>
                  <a:cubicBezTo>
                    <a:pt x="1128" y="1429"/>
                    <a:pt x="1149" y="1458"/>
                    <a:pt x="1184" y="1458"/>
                  </a:cubicBezTo>
                  <a:cubicBezTo>
                    <a:pt x="1190" y="1458"/>
                    <a:pt x="1196" y="1458"/>
                    <a:pt x="1203" y="1456"/>
                  </a:cubicBezTo>
                  <a:cubicBezTo>
                    <a:pt x="1250" y="1432"/>
                    <a:pt x="1238" y="1373"/>
                    <a:pt x="1215" y="1325"/>
                  </a:cubicBezTo>
                  <a:cubicBezTo>
                    <a:pt x="1060" y="968"/>
                    <a:pt x="846" y="634"/>
                    <a:pt x="572" y="361"/>
                  </a:cubicBezTo>
                  <a:cubicBezTo>
                    <a:pt x="515" y="304"/>
                    <a:pt x="25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6"/>
            <p:cNvSpPr/>
            <p:nvPr/>
          </p:nvSpPr>
          <p:spPr>
            <a:xfrm>
              <a:off x="5313985" y="2483574"/>
              <a:ext cx="117975" cy="86404"/>
            </a:xfrm>
            <a:custGeom>
              <a:avLst/>
              <a:gdLst/>
              <a:ahLst/>
              <a:cxnLst/>
              <a:rect l="l" t="t" r="r" b="b"/>
              <a:pathLst>
                <a:path w="1491" h="1092" extrusionOk="0">
                  <a:moveTo>
                    <a:pt x="0" y="1"/>
                  </a:moveTo>
                  <a:lnTo>
                    <a:pt x="1191" y="1049"/>
                  </a:lnTo>
                  <a:cubicBezTo>
                    <a:pt x="1227" y="1078"/>
                    <a:pt x="1269" y="1092"/>
                    <a:pt x="1308" y="1092"/>
                  </a:cubicBezTo>
                  <a:cubicBezTo>
                    <a:pt x="1409" y="1092"/>
                    <a:pt x="1491" y="1002"/>
                    <a:pt x="1405" y="882"/>
                  </a:cubicBezTo>
                  <a:cubicBezTo>
                    <a:pt x="1345" y="763"/>
                    <a:pt x="1084" y="644"/>
                    <a:pt x="964" y="561"/>
                  </a:cubicBezTo>
                  <a:cubicBezTo>
                    <a:pt x="798" y="465"/>
                    <a:pt x="643" y="358"/>
                    <a:pt x="476" y="263"/>
                  </a:cubicBezTo>
                  <a:cubicBezTo>
                    <a:pt x="310" y="191"/>
                    <a:pt x="155" y="96"/>
                    <a:pt x="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6"/>
            <p:cNvSpPr/>
            <p:nvPr/>
          </p:nvSpPr>
          <p:spPr>
            <a:xfrm>
              <a:off x="4452866" y="4300919"/>
              <a:ext cx="216803" cy="281606"/>
            </a:xfrm>
            <a:custGeom>
              <a:avLst/>
              <a:gdLst/>
              <a:ahLst/>
              <a:cxnLst/>
              <a:rect l="l" t="t" r="r" b="b"/>
              <a:pathLst>
                <a:path w="2740" h="3559" extrusionOk="0">
                  <a:moveTo>
                    <a:pt x="1751" y="0"/>
                  </a:moveTo>
                  <a:cubicBezTo>
                    <a:pt x="1568" y="252"/>
                    <a:pt x="1289" y="381"/>
                    <a:pt x="1008" y="381"/>
                  </a:cubicBezTo>
                  <a:cubicBezTo>
                    <a:pt x="758" y="381"/>
                    <a:pt x="507" y="279"/>
                    <a:pt x="322" y="72"/>
                  </a:cubicBezTo>
                  <a:lnTo>
                    <a:pt x="322" y="131"/>
                  </a:lnTo>
                  <a:lnTo>
                    <a:pt x="310" y="155"/>
                  </a:lnTo>
                  <a:cubicBezTo>
                    <a:pt x="48" y="572"/>
                    <a:pt x="1" y="1072"/>
                    <a:pt x="156" y="1536"/>
                  </a:cubicBezTo>
                  <a:cubicBezTo>
                    <a:pt x="203" y="1655"/>
                    <a:pt x="239" y="1762"/>
                    <a:pt x="263" y="1857"/>
                  </a:cubicBezTo>
                  <a:cubicBezTo>
                    <a:pt x="286" y="1953"/>
                    <a:pt x="298" y="2024"/>
                    <a:pt x="322" y="2096"/>
                  </a:cubicBezTo>
                  <a:cubicBezTo>
                    <a:pt x="370" y="2286"/>
                    <a:pt x="370" y="2477"/>
                    <a:pt x="334" y="2667"/>
                  </a:cubicBezTo>
                  <a:cubicBezTo>
                    <a:pt x="298" y="2869"/>
                    <a:pt x="358" y="3084"/>
                    <a:pt x="489" y="3239"/>
                  </a:cubicBezTo>
                  <a:cubicBezTo>
                    <a:pt x="537" y="3286"/>
                    <a:pt x="584" y="3334"/>
                    <a:pt x="656" y="3381"/>
                  </a:cubicBezTo>
                  <a:cubicBezTo>
                    <a:pt x="858" y="3489"/>
                    <a:pt x="1096" y="3548"/>
                    <a:pt x="1334" y="3548"/>
                  </a:cubicBezTo>
                  <a:cubicBezTo>
                    <a:pt x="1473" y="3555"/>
                    <a:pt x="1600" y="3558"/>
                    <a:pt x="1715" y="3558"/>
                  </a:cubicBezTo>
                  <a:cubicBezTo>
                    <a:pt x="2222" y="3558"/>
                    <a:pt x="2508" y="3493"/>
                    <a:pt x="2644" y="3358"/>
                  </a:cubicBezTo>
                  <a:cubicBezTo>
                    <a:pt x="2692" y="3310"/>
                    <a:pt x="2727" y="3239"/>
                    <a:pt x="2727" y="3167"/>
                  </a:cubicBezTo>
                  <a:cubicBezTo>
                    <a:pt x="2739" y="3096"/>
                    <a:pt x="2739" y="3012"/>
                    <a:pt x="2715" y="2953"/>
                  </a:cubicBezTo>
                  <a:cubicBezTo>
                    <a:pt x="2644" y="2548"/>
                    <a:pt x="2334" y="2215"/>
                    <a:pt x="2191" y="1929"/>
                  </a:cubicBezTo>
                  <a:cubicBezTo>
                    <a:pt x="2156" y="1869"/>
                    <a:pt x="2132" y="1810"/>
                    <a:pt x="2120" y="1750"/>
                  </a:cubicBezTo>
                  <a:lnTo>
                    <a:pt x="2120" y="1726"/>
                  </a:lnTo>
                  <a:cubicBezTo>
                    <a:pt x="2061" y="1441"/>
                    <a:pt x="1858" y="548"/>
                    <a:pt x="1787" y="191"/>
                  </a:cubicBezTo>
                  <a:cubicBezTo>
                    <a:pt x="1763" y="95"/>
                    <a:pt x="1751" y="48"/>
                    <a:pt x="1751" y="48"/>
                  </a:cubicBezTo>
                  <a:lnTo>
                    <a:pt x="1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6"/>
            <p:cNvSpPr/>
            <p:nvPr/>
          </p:nvSpPr>
          <p:spPr>
            <a:xfrm>
              <a:off x="4477395" y="4284856"/>
              <a:ext cx="116868" cy="56654"/>
            </a:xfrm>
            <a:custGeom>
              <a:avLst/>
              <a:gdLst/>
              <a:ahLst/>
              <a:cxnLst/>
              <a:rect l="l" t="t" r="r" b="b"/>
              <a:pathLst>
                <a:path w="1477" h="716" extrusionOk="0">
                  <a:moveTo>
                    <a:pt x="36" y="1"/>
                  </a:moveTo>
                  <a:cubicBezTo>
                    <a:pt x="24" y="144"/>
                    <a:pt x="24" y="263"/>
                    <a:pt x="12" y="334"/>
                  </a:cubicBezTo>
                  <a:lnTo>
                    <a:pt x="0" y="358"/>
                  </a:lnTo>
                  <a:cubicBezTo>
                    <a:pt x="72" y="441"/>
                    <a:pt x="143" y="513"/>
                    <a:pt x="238" y="572"/>
                  </a:cubicBezTo>
                  <a:cubicBezTo>
                    <a:pt x="298" y="608"/>
                    <a:pt x="357" y="644"/>
                    <a:pt x="429" y="667"/>
                  </a:cubicBezTo>
                  <a:lnTo>
                    <a:pt x="465" y="667"/>
                  </a:lnTo>
                  <a:cubicBezTo>
                    <a:pt x="548" y="703"/>
                    <a:pt x="643" y="715"/>
                    <a:pt x="738" y="715"/>
                  </a:cubicBezTo>
                  <a:cubicBezTo>
                    <a:pt x="881" y="715"/>
                    <a:pt x="1012" y="691"/>
                    <a:pt x="1131" y="632"/>
                  </a:cubicBezTo>
                  <a:cubicBezTo>
                    <a:pt x="1203" y="608"/>
                    <a:pt x="1262" y="572"/>
                    <a:pt x="1322" y="536"/>
                  </a:cubicBezTo>
                  <a:cubicBezTo>
                    <a:pt x="1334" y="525"/>
                    <a:pt x="1346" y="513"/>
                    <a:pt x="1358" y="513"/>
                  </a:cubicBezTo>
                  <a:cubicBezTo>
                    <a:pt x="1393" y="477"/>
                    <a:pt x="1441" y="441"/>
                    <a:pt x="1477" y="405"/>
                  </a:cubicBezTo>
                  <a:cubicBezTo>
                    <a:pt x="1453" y="298"/>
                    <a:pt x="1441" y="251"/>
                    <a:pt x="1441" y="251"/>
                  </a:cubicBezTo>
                  <a:cubicBezTo>
                    <a:pt x="1441" y="251"/>
                    <a:pt x="1453" y="179"/>
                    <a:pt x="1453" y="72"/>
                  </a:cubicBezTo>
                  <a:lnTo>
                    <a:pt x="1453" y="72"/>
                  </a:lnTo>
                  <a:cubicBezTo>
                    <a:pt x="1393" y="179"/>
                    <a:pt x="1322" y="263"/>
                    <a:pt x="1227" y="334"/>
                  </a:cubicBezTo>
                  <a:cubicBezTo>
                    <a:pt x="1086" y="442"/>
                    <a:pt x="916" y="497"/>
                    <a:pt x="746" y="497"/>
                  </a:cubicBezTo>
                  <a:cubicBezTo>
                    <a:pt x="671" y="497"/>
                    <a:pt x="597" y="487"/>
                    <a:pt x="524" y="465"/>
                  </a:cubicBezTo>
                  <a:cubicBezTo>
                    <a:pt x="298" y="394"/>
                    <a:pt x="107" y="215"/>
                    <a:pt x="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6"/>
            <p:cNvSpPr/>
            <p:nvPr/>
          </p:nvSpPr>
          <p:spPr>
            <a:xfrm>
              <a:off x="4480243" y="4153904"/>
              <a:ext cx="116868" cy="99935"/>
            </a:xfrm>
            <a:custGeom>
              <a:avLst/>
              <a:gdLst/>
              <a:ahLst/>
              <a:cxnLst/>
              <a:rect l="l" t="t" r="r" b="b"/>
              <a:pathLst>
                <a:path w="1477" h="1263" extrusionOk="0">
                  <a:moveTo>
                    <a:pt x="0" y="1"/>
                  </a:moveTo>
                  <a:lnTo>
                    <a:pt x="0" y="322"/>
                  </a:lnTo>
                  <a:cubicBezTo>
                    <a:pt x="214" y="548"/>
                    <a:pt x="464" y="751"/>
                    <a:pt x="738" y="917"/>
                  </a:cubicBezTo>
                  <a:cubicBezTo>
                    <a:pt x="822" y="965"/>
                    <a:pt x="893" y="1013"/>
                    <a:pt x="976" y="1048"/>
                  </a:cubicBezTo>
                  <a:cubicBezTo>
                    <a:pt x="1131" y="1132"/>
                    <a:pt x="1286" y="1203"/>
                    <a:pt x="1453" y="1263"/>
                  </a:cubicBezTo>
                  <a:cubicBezTo>
                    <a:pt x="1464" y="1191"/>
                    <a:pt x="1464" y="1120"/>
                    <a:pt x="1476" y="1048"/>
                  </a:cubicBezTo>
                  <a:cubicBezTo>
                    <a:pt x="1381" y="1013"/>
                    <a:pt x="1286" y="965"/>
                    <a:pt x="1214" y="929"/>
                  </a:cubicBezTo>
                  <a:cubicBezTo>
                    <a:pt x="1131" y="894"/>
                    <a:pt x="1060" y="858"/>
                    <a:pt x="976" y="810"/>
                  </a:cubicBezTo>
                  <a:cubicBezTo>
                    <a:pt x="607" y="596"/>
                    <a:pt x="274" y="33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6"/>
            <p:cNvSpPr/>
            <p:nvPr/>
          </p:nvSpPr>
          <p:spPr>
            <a:xfrm>
              <a:off x="4466080" y="3957041"/>
              <a:ext cx="149863" cy="173442"/>
            </a:xfrm>
            <a:custGeom>
              <a:avLst/>
              <a:gdLst/>
              <a:ahLst/>
              <a:cxnLst/>
              <a:rect l="l" t="t" r="r" b="b"/>
              <a:pathLst>
                <a:path w="1894" h="2192" extrusionOk="0">
                  <a:moveTo>
                    <a:pt x="0" y="0"/>
                  </a:moveTo>
                  <a:lnTo>
                    <a:pt x="0" y="167"/>
                  </a:lnTo>
                  <a:cubicBezTo>
                    <a:pt x="12" y="262"/>
                    <a:pt x="12" y="357"/>
                    <a:pt x="12" y="453"/>
                  </a:cubicBezTo>
                  <a:cubicBezTo>
                    <a:pt x="262" y="834"/>
                    <a:pt x="560" y="1191"/>
                    <a:pt x="905" y="1500"/>
                  </a:cubicBezTo>
                  <a:cubicBezTo>
                    <a:pt x="965" y="1560"/>
                    <a:pt x="1036" y="1620"/>
                    <a:pt x="1096" y="1679"/>
                  </a:cubicBezTo>
                  <a:cubicBezTo>
                    <a:pt x="1334" y="1870"/>
                    <a:pt x="1584" y="2048"/>
                    <a:pt x="1846" y="2191"/>
                  </a:cubicBezTo>
                  <a:cubicBezTo>
                    <a:pt x="1858" y="2120"/>
                    <a:pt x="1870" y="2048"/>
                    <a:pt x="1894" y="1977"/>
                  </a:cubicBezTo>
                  <a:cubicBezTo>
                    <a:pt x="1703" y="1858"/>
                    <a:pt x="1524" y="1739"/>
                    <a:pt x="1370" y="1608"/>
                  </a:cubicBezTo>
                  <a:cubicBezTo>
                    <a:pt x="1298" y="1560"/>
                    <a:pt x="1227" y="1500"/>
                    <a:pt x="1155" y="1441"/>
                  </a:cubicBezTo>
                  <a:cubicBezTo>
                    <a:pt x="691" y="1036"/>
                    <a:pt x="298" y="54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6"/>
            <p:cNvSpPr/>
            <p:nvPr/>
          </p:nvSpPr>
          <p:spPr>
            <a:xfrm>
              <a:off x="4496227" y="3684772"/>
              <a:ext cx="190375" cy="649300"/>
            </a:xfrm>
            <a:custGeom>
              <a:avLst/>
              <a:gdLst/>
              <a:ahLst/>
              <a:cxnLst/>
              <a:rect l="l" t="t" r="r" b="b"/>
              <a:pathLst>
                <a:path w="2406" h="8206" extrusionOk="0">
                  <a:moveTo>
                    <a:pt x="2048" y="0"/>
                  </a:moveTo>
                  <a:lnTo>
                    <a:pt x="0" y="1893"/>
                  </a:lnTo>
                  <a:lnTo>
                    <a:pt x="0" y="8037"/>
                  </a:lnTo>
                  <a:cubicBezTo>
                    <a:pt x="180" y="8149"/>
                    <a:pt x="386" y="8206"/>
                    <a:pt x="591" y="8206"/>
                  </a:cubicBezTo>
                  <a:cubicBezTo>
                    <a:pt x="821" y="8206"/>
                    <a:pt x="1050" y="8134"/>
                    <a:pt x="1239" y="7989"/>
                  </a:cubicBezTo>
                  <a:lnTo>
                    <a:pt x="2405" y="1882"/>
                  </a:lnTo>
                  <a:lnTo>
                    <a:pt x="2048"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6"/>
            <p:cNvSpPr/>
            <p:nvPr/>
          </p:nvSpPr>
          <p:spPr>
            <a:xfrm>
              <a:off x="4511261" y="3658423"/>
              <a:ext cx="186656" cy="649695"/>
            </a:xfrm>
            <a:custGeom>
              <a:avLst/>
              <a:gdLst/>
              <a:ahLst/>
              <a:cxnLst/>
              <a:rect l="l" t="t" r="r" b="b"/>
              <a:pathLst>
                <a:path w="2359" h="8211" extrusionOk="0">
                  <a:moveTo>
                    <a:pt x="2156" y="0"/>
                  </a:moveTo>
                  <a:lnTo>
                    <a:pt x="108" y="1893"/>
                  </a:lnTo>
                  <a:lnTo>
                    <a:pt x="1" y="8037"/>
                  </a:lnTo>
                  <a:cubicBezTo>
                    <a:pt x="204" y="8166"/>
                    <a:pt x="387" y="8210"/>
                    <a:pt x="544" y="8210"/>
                  </a:cubicBezTo>
                  <a:cubicBezTo>
                    <a:pt x="893" y="8210"/>
                    <a:pt x="1108" y="7989"/>
                    <a:pt x="1108" y="7989"/>
                  </a:cubicBezTo>
                  <a:lnTo>
                    <a:pt x="2358" y="1536"/>
                  </a:lnTo>
                  <a:lnTo>
                    <a:pt x="215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6"/>
            <p:cNvSpPr/>
            <p:nvPr/>
          </p:nvSpPr>
          <p:spPr>
            <a:xfrm>
              <a:off x="4458563" y="2854829"/>
              <a:ext cx="692502" cy="710463"/>
            </a:xfrm>
            <a:custGeom>
              <a:avLst/>
              <a:gdLst/>
              <a:ahLst/>
              <a:cxnLst/>
              <a:rect l="l" t="t" r="r" b="b"/>
              <a:pathLst>
                <a:path w="8752" h="8979" extrusionOk="0">
                  <a:moveTo>
                    <a:pt x="7156" y="0"/>
                  </a:moveTo>
                  <a:lnTo>
                    <a:pt x="1203" y="1488"/>
                  </a:lnTo>
                  <a:cubicBezTo>
                    <a:pt x="1203" y="1488"/>
                    <a:pt x="0" y="7656"/>
                    <a:pt x="738" y="8442"/>
                  </a:cubicBezTo>
                  <a:cubicBezTo>
                    <a:pt x="1086" y="8812"/>
                    <a:pt x="1621" y="8978"/>
                    <a:pt x="2166" y="8978"/>
                  </a:cubicBezTo>
                  <a:cubicBezTo>
                    <a:pt x="2759" y="8978"/>
                    <a:pt x="3366" y="8783"/>
                    <a:pt x="3763" y="8442"/>
                  </a:cubicBezTo>
                  <a:cubicBezTo>
                    <a:pt x="4536" y="7787"/>
                    <a:pt x="5596" y="7751"/>
                    <a:pt x="5596" y="7751"/>
                  </a:cubicBezTo>
                  <a:cubicBezTo>
                    <a:pt x="8335" y="7263"/>
                    <a:pt x="8751" y="5501"/>
                    <a:pt x="8751" y="5501"/>
                  </a:cubicBezTo>
                  <a:cubicBezTo>
                    <a:pt x="8656" y="2834"/>
                    <a:pt x="7156" y="0"/>
                    <a:pt x="7156"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6"/>
            <p:cNvSpPr/>
            <p:nvPr/>
          </p:nvSpPr>
          <p:spPr>
            <a:xfrm>
              <a:off x="4771107" y="2981983"/>
              <a:ext cx="229225" cy="592963"/>
            </a:xfrm>
            <a:custGeom>
              <a:avLst/>
              <a:gdLst/>
              <a:ahLst/>
              <a:cxnLst/>
              <a:rect l="l" t="t" r="r" b="b"/>
              <a:pathLst>
                <a:path w="2897" h="7494" extrusionOk="0">
                  <a:moveTo>
                    <a:pt x="1860" y="0"/>
                  </a:moveTo>
                  <a:lnTo>
                    <a:pt x="217" y="465"/>
                  </a:lnTo>
                  <a:cubicBezTo>
                    <a:pt x="217" y="465"/>
                    <a:pt x="86" y="7394"/>
                    <a:pt x="3" y="7489"/>
                  </a:cubicBezTo>
                  <a:cubicBezTo>
                    <a:pt x="0" y="7492"/>
                    <a:pt x="1" y="7493"/>
                    <a:pt x="5" y="7493"/>
                  </a:cubicBezTo>
                  <a:cubicBezTo>
                    <a:pt x="112" y="7493"/>
                    <a:pt x="2896" y="6346"/>
                    <a:pt x="2896" y="6346"/>
                  </a:cubicBezTo>
                  <a:lnTo>
                    <a:pt x="1860"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6"/>
            <p:cNvSpPr/>
            <p:nvPr/>
          </p:nvSpPr>
          <p:spPr>
            <a:xfrm>
              <a:off x="4802362" y="2990449"/>
              <a:ext cx="165925" cy="543668"/>
            </a:xfrm>
            <a:custGeom>
              <a:avLst/>
              <a:gdLst/>
              <a:ahLst/>
              <a:cxnLst/>
              <a:rect l="l" t="t" r="r" b="b"/>
              <a:pathLst>
                <a:path w="2097" h="6871" extrusionOk="0">
                  <a:moveTo>
                    <a:pt x="1084" y="1"/>
                  </a:moveTo>
                  <a:lnTo>
                    <a:pt x="263" y="239"/>
                  </a:lnTo>
                  <a:cubicBezTo>
                    <a:pt x="191" y="3977"/>
                    <a:pt x="49" y="6073"/>
                    <a:pt x="1" y="6870"/>
                  </a:cubicBezTo>
                  <a:cubicBezTo>
                    <a:pt x="501" y="6668"/>
                    <a:pt x="1311" y="6347"/>
                    <a:pt x="2096" y="6025"/>
                  </a:cubicBezTo>
                  <a:lnTo>
                    <a:pt x="10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6"/>
            <p:cNvSpPr/>
            <p:nvPr/>
          </p:nvSpPr>
          <p:spPr>
            <a:xfrm>
              <a:off x="4552722" y="2820884"/>
              <a:ext cx="528634" cy="263882"/>
            </a:xfrm>
            <a:custGeom>
              <a:avLst/>
              <a:gdLst/>
              <a:ahLst/>
              <a:cxnLst/>
              <a:rect l="l" t="t" r="r" b="b"/>
              <a:pathLst>
                <a:path w="6681" h="3335" extrusionOk="0">
                  <a:moveTo>
                    <a:pt x="263" y="0"/>
                  </a:moveTo>
                  <a:cubicBezTo>
                    <a:pt x="227" y="631"/>
                    <a:pt x="144" y="1262"/>
                    <a:pt x="1" y="1882"/>
                  </a:cubicBezTo>
                  <a:cubicBezTo>
                    <a:pt x="1" y="1882"/>
                    <a:pt x="310" y="3048"/>
                    <a:pt x="310" y="3334"/>
                  </a:cubicBezTo>
                  <a:cubicBezTo>
                    <a:pt x="310" y="3334"/>
                    <a:pt x="6680" y="2322"/>
                    <a:pt x="6180" y="893"/>
                  </a:cubicBezTo>
                  <a:cubicBezTo>
                    <a:pt x="6085" y="643"/>
                    <a:pt x="5966" y="358"/>
                    <a:pt x="5847"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6"/>
            <p:cNvSpPr/>
            <p:nvPr/>
          </p:nvSpPr>
          <p:spPr>
            <a:xfrm>
              <a:off x="4467030" y="2107650"/>
              <a:ext cx="596365" cy="941271"/>
            </a:xfrm>
            <a:custGeom>
              <a:avLst/>
              <a:gdLst/>
              <a:ahLst/>
              <a:cxnLst/>
              <a:rect l="l" t="t" r="r" b="b"/>
              <a:pathLst>
                <a:path w="7537" h="11896" extrusionOk="0">
                  <a:moveTo>
                    <a:pt x="6222" y="0"/>
                  </a:moveTo>
                  <a:cubicBezTo>
                    <a:pt x="5342" y="0"/>
                    <a:pt x="4195" y="358"/>
                    <a:pt x="3667" y="561"/>
                  </a:cubicBezTo>
                  <a:cubicBezTo>
                    <a:pt x="2882" y="859"/>
                    <a:pt x="1024" y="2371"/>
                    <a:pt x="560" y="2823"/>
                  </a:cubicBezTo>
                  <a:cubicBezTo>
                    <a:pt x="107" y="3276"/>
                    <a:pt x="0" y="4966"/>
                    <a:pt x="774" y="6276"/>
                  </a:cubicBezTo>
                  <a:cubicBezTo>
                    <a:pt x="1560" y="7586"/>
                    <a:pt x="869" y="10443"/>
                    <a:pt x="869" y="10443"/>
                  </a:cubicBezTo>
                  <a:cubicBezTo>
                    <a:pt x="869" y="10443"/>
                    <a:pt x="1179" y="11610"/>
                    <a:pt x="1179" y="11896"/>
                  </a:cubicBezTo>
                  <a:cubicBezTo>
                    <a:pt x="1179" y="11896"/>
                    <a:pt x="7263" y="10955"/>
                    <a:pt x="7049" y="9455"/>
                  </a:cubicBezTo>
                  <a:cubicBezTo>
                    <a:pt x="7013" y="9205"/>
                    <a:pt x="6989" y="8979"/>
                    <a:pt x="6977" y="8776"/>
                  </a:cubicBezTo>
                  <a:cubicBezTo>
                    <a:pt x="6977" y="8681"/>
                    <a:pt x="6965" y="8586"/>
                    <a:pt x="6965" y="8479"/>
                  </a:cubicBezTo>
                  <a:cubicBezTo>
                    <a:pt x="6965" y="8014"/>
                    <a:pt x="7001" y="7538"/>
                    <a:pt x="7085" y="7074"/>
                  </a:cubicBezTo>
                  <a:cubicBezTo>
                    <a:pt x="7108" y="6931"/>
                    <a:pt x="7132" y="6776"/>
                    <a:pt x="7144" y="6633"/>
                  </a:cubicBezTo>
                  <a:cubicBezTo>
                    <a:pt x="7168" y="6478"/>
                    <a:pt x="7180" y="6276"/>
                    <a:pt x="7192" y="6085"/>
                  </a:cubicBezTo>
                  <a:cubicBezTo>
                    <a:pt x="7192" y="5931"/>
                    <a:pt x="7216" y="5716"/>
                    <a:pt x="7227" y="5454"/>
                  </a:cubicBezTo>
                  <a:cubicBezTo>
                    <a:pt x="7239" y="5347"/>
                    <a:pt x="7251" y="5228"/>
                    <a:pt x="7263" y="5109"/>
                  </a:cubicBezTo>
                  <a:cubicBezTo>
                    <a:pt x="7299" y="4692"/>
                    <a:pt x="7346" y="4192"/>
                    <a:pt x="7394" y="3692"/>
                  </a:cubicBezTo>
                  <a:cubicBezTo>
                    <a:pt x="7406" y="3561"/>
                    <a:pt x="7418" y="3442"/>
                    <a:pt x="7430" y="3311"/>
                  </a:cubicBezTo>
                  <a:cubicBezTo>
                    <a:pt x="7525" y="1978"/>
                    <a:pt x="7537" y="632"/>
                    <a:pt x="7192" y="287"/>
                  </a:cubicBezTo>
                  <a:cubicBezTo>
                    <a:pt x="6987" y="79"/>
                    <a:pt x="6634" y="0"/>
                    <a:pt x="622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6"/>
            <p:cNvSpPr/>
            <p:nvPr/>
          </p:nvSpPr>
          <p:spPr>
            <a:xfrm>
              <a:off x="4999304" y="2262736"/>
              <a:ext cx="50640" cy="345143"/>
            </a:xfrm>
            <a:custGeom>
              <a:avLst/>
              <a:gdLst/>
              <a:ahLst/>
              <a:cxnLst/>
              <a:rect l="l" t="t" r="r" b="b"/>
              <a:pathLst>
                <a:path w="640" h="4362" extrusionOk="0">
                  <a:moveTo>
                    <a:pt x="572" y="1"/>
                  </a:moveTo>
                  <a:cubicBezTo>
                    <a:pt x="545" y="1"/>
                    <a:pt x="510" y="20"/>
                    <a:pt x="465" y="65"/>
                  </a:cubicBezTo>
                  <a:cubicBezTo>
                    <a:pt x="262" y="256"/>
                    <a:pt x="143" y="637"/>
                    <a:pt x="84" y="899"/>
                  </a:cubicBezTo>
                  <a:cubicBezTo>
                    <a:pt x="24" y="1256"/>
                    <a:pt x="0" y="1613"/>
                    <a:pt x="24" y="1970"/>
                  </a:cubicBezTo>
                  <a:cubicBezTo>
                    <a:pt x="48" y="2697"/>
                    <a:pt x="60" y="3423"/>
                    <a:pt x="84" y="4161"/>
                  </a:cubicBezTo>
                  <a:cubicBezTo>
                    <a:pt x="84" y="4209"/>
                    <a:pt x="96" y="4256"/>
                    <a:pt x="119" y="4304"/>
                  </a:cubicBezTo>
                  <a:cubicBezTo>
                    <a:pt x="137" y="4339"/>
                    <a:pt x="167" y="4361"/>
                    <a:pt x="201" y="4361"/>
                  </a:cubicBezTo>
                  <a:cubicBezTo>
                    <a:pt x="213" y="4361"/>
                    <a:pt x="226" y="4358"/>
                    <a:pt x="238" y="4352"/>
                  </a:cubicBezTo>
                  <a:cubicBezTo>
                    <a:pt x="286" y="4328"/>
                    <a:pt x="298" y="4268"/>
                    <a:pt x="298" y="4221"/>
                  </a:cubicBezTo>
                  <a:lnTo>
                    <a:pt x="405" y="2959"/>
                  </a:lnTo>
                  <a:cubicBezTo>
                    <a:pt x="465" y="2220"/>
                    <a:pt x="524" y="1470"/>
                    <a:pt x="596" y="732"/>
                  </a:cubicBezTo>
                  <a:cubicBezTo>
                    <a:pt x="608" y="542"/>
                    <a:pt x="631" y="339"/>
                    <a:pt x="631" y="173"/>
                  </a:cubicBezTo>
                  <a:cubicBezTo>
                    <a:pt x="639" y="71"/>
                    <a:pt x="621"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6"/>
            <p:cNvSpPr/>
            <p:nvPr/>
          </p:nvSpPr>
          <p:spPr>
            <a:xfrm>
              <a:off x="4678056" y="2107729"/>
              <a:ext cx="227089" cy="235951"/>
            </a:xfrm>
            <a:custGeom>
              <a:avLst/>
              <a:gdLst/>
              <a:ahLst/>
              <a:cxnLst/>
              <a:rect l="l" t="t" r="r" b="b"/>
              <a:pathLst>
                <a:path w="2870" h="2982" extrusionOk="0">
                  <a:moveTo>
                    <a:pt x="465" y="0"/>
                  </a:moveTo>
                  <a:cubicBezTo>
                    <a:pt x="462" y="0"/>
                    <a:pt x="238" y="1215"/>
                    <a:pt x="238" y="1215"/>
                  </a:cubicBezTo>
                  <a:lnTo>
                    <a:pt x="0" y="1739"/>
                  </a:lnTo>
                  <a:cubicBezTo>
                    <a:pt x="215" y="2084"/>
                    <a:pt x="488" y="2394"/>
                    <a:pt x="810" y="2655"/>
                  </a:cubicBezTo>
                  <a:cubicBezTo>
                    <a:pt x="1110" y="2863"/>
                    <a:pt x="1529" y="2981"/>
                    <a:pt x="1900" y="2981"/>
                  </a:cubicBezTo>
                  <a:cubicBezTo>
                    <a:pt x="2104" y="2981"/>
                    <a:pt x="2293" y="2946"/>
                    <a:pt x="2441" y="2870"/>
                  </a:cubicBezTo>
                  <a:cubicBezTo>
                    <a:pt x="2870" y="2644"/>
                    <a:pt x="2822" y="1846"/>
                    <a:pt x="2822" y="1846"/>
                  </a:cubicBezTo>
                  <a:lnTo>
                    <a:pt x="2441" y="72"/>
                  </a:lnTo>
                  <a:lnTo>
                    <a:pt x="465" y="0"/>
                  </a:lnTo>
                  <a:cubicBezTo>
                    <a:pt x="465" y="0"/>
                    <a:pt x="465" y="0"/>
                    <a:pt x="465"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6"/>
            <p:cNvSpPr/>
            <p:nvPr/>
          </p:nvSpPr>
          <p:spPr>
            <a:xfrm>
              <a:off x="4320965" y="2289559"/>
              <a:ext cx="244101" cy="902895"/>
            </a:xfrm>
            <a:custGeom>
              <a:avLst/>
              <a:gdLst/>
              <a:ahLst/>
              <a:cxnLst/>
              <a:rect l="l" t="t" r="r" b="b"/>
              <a:pathLst>
                <a:path w="3085" h="11411" extrusionOk="0">
                  <a:moveTo>
                    <a:pt x="3001" y="0"/>
                  </a:moveTo>
                  <a:cubicBezTo>
                    <a:pt x="3001" y="0"/>
                    <a:pt x="1322" y="905"/>
                    <a:pt x="1251" y="2763"/>
                  </a:cubicBezTo>
                  <a:cubicBezTo>
                    <a:pt x="1251" y="2763"/>
                    <a:pt x="168" y="4167"/>
                    <a:pt x="1" y="5977"/>
                  </a:cubicBezTo>
                  <a:lnTo>
                    <a:pt x="251" y="11061"/>
                  </a:lnTo>
                  <a:cubicBezTo>
                    <a:pt x="251" y="11061"/>
                    <a:pt x="791" y="11410"/>
                    <a:pt x="1094" y="11410"/>
                  </a:cubicBezTo>
                  <a:cubicBezTo>
                    <a:pt x="1246" y="11410"/>
                    <a:pt x="1338" y="11323"/>
                    <a:pt x="1275" y="11061"/>
                  </a:cubicBezTo>
                  <a:cubicBezTo>
                    <a:pt x="1239" y="10906"/>
                    <a:pt x="1108" y="10359"/>
                    <a:pt x="1346" y="9513"/>
                  </a:cubicBezTo>
                  <a:cubicBezTo>
                    <a:pt x="1572" y="8656"/>
                    <a:pt x="1775" y="6656"/>
                    <a:pt x="1739" y="6251"/>
                  </a:cubicBezTo>
                  <a:cubicBezTo>
                    <a:pt x="1739" y="6251"/>
                    <a:pt x="2870" y="4072"/>
                    <a:pt x="2894" y="3632"/>
                  </a:cubicBezTo>
                  <a:lnTo>
                    <a:pt x="3085" y="2334"/>
                  </a:lnTo>
                  <a:lnTo>
                    <a:pt x="3001"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6"/>
            <p:cNvSpPr/>
            <p:nvPr/>
          </p:nvSpPr>
          <p:spPr>
            <a:xfrm>
              <a:off x="4320965" y="3068625"/>
              <a:ext cx="151762" cy="340158"/>
            </a:xfrm>
            <a:custGeom>
              <a:avLst/>
              <a:gdLst/>
              <a:ahLst/>
              <a:cxnLst/>
              <a:rect l="l" t="t" r="r" b="b"/>
              <a:pathLst>
                <a:path w="1918" h="4299" extrusionOk="0">
                  <a:moveTo>
                    <a:pt x="584" y="1"/>
                  </a:moveTo>
                  <a:lnTo>
                    <a:pt x="251" y="1215"/>
                  </a:lnTo>
                  <a:cubicBezTo>
                    <a:pt x="251" y="1215"/>
                    <a:pt x="13" y="2239"/>
                    <a:pt x="1" y="2418"/>
                  </a:cubicBezTo>
                  <a:cubicBezTo>
                    <a:pt x="37" y="2680"/>
                    <a:pt x="84" y="2930"/>
                    <a:pt x="156" y="3180"/>
                  </a:cubicBezTo>
                  <a:lnTo>
                    <a:pt x="299" y="3430"/>
                  </a:lnTo>
                  <a:lnTo>
                    <a:pt x="477" y="3727"/>
                  </a:lnTo>
                  <a:lnTo>
                    <a:pt x="787" y="3835"/>
                  </a:lnTo>
                  <a:lnTo>
                    <a:pt x="918" y="4025"/>
                  </a:lnTo>
                  <a:lnTo>
                    <a:pt x="1251" y="4025"/>
                  </a:lnTo>
                  <a:lnTo>
                    <a:pt x="1334" y="4156"/>
                  </a:lnTo>
                  <a:lnTo>
                    <a:pt x="1501" y="4263"/>
                  </a:lnTo>
                  <a:cubicBezTo>
                    <a:pt x="1540" y="4288"/>
                    <a:pt x="1572" y="4299"/>
                    <a:pt x="1598" y="4299"/>
                  </a:cubicBezTo>
                  <a:cubicBezTo>
                    <a:pt x="1683" y="4299"/>
                    <a:pt x="1699" y="4182"/>
                    <a:pt x="1644" y="4073"/>
                  </a:cubicBezTo>
                  <a:lnTo>
                    <a:pt x="1465" y="3763"/>
                  </a:lnTo>
                  <a:lnTo>
                    <a:pt x="1358" y="3061"/>
                  </a:lnTo>
                  <a:lnTo>
                    <a:pt x="1537" y="2453"/>
                  </a:lnTo>
                  <a:lnTo>
                    <a:pt x="1644" y="2715"/>
                  </a:lnTo>
                  <a:lnTo>
                    <a:pt x="1644" y="3096"/>
                  </a:lnTo>
                  <a:cubicBezTo>
                    <a:pt x="1651" y="3259"/>
                    <a:pt x="1755" y="3375"/>
                    <a:pt x="1832" y="3375"/>
                  </a:cubicBezTo>
                  <a:cubicBezTo>
                    <a:pt x="1880" y="3375"/>
                    <a:pt x="1918" y="3331"/>
                    <a:pt x="1918" y="3227"/>
                  </a:cubicBezTo>
                  <a:lnTo>
                    <a:pt x="1918" y="2739"/>
                  </a:lnTo>
                  <a:lnTo>
                    <a:pt x="1882" y="2049"/>
                  </a:lnTo>
                  <a:lnTo>
                    <a:pt x="1287" y="1287"/>
                  </a:lnTo>
                  <a:lnTo>
                    <a:pt x="584" y="1"/>
                  </a:ln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6"/>
            <p:cNvSpPr/>
            <p:nvPr/>
          </p:nvSpPr>
          <p:spPr>
            <a:xfrm>
              <a:off x="4658275" y="1881669"/>
              <a:ext cx="338259" cy="414219"/>
            </a:xfrm>
            <a:custGeom>
              <a:avLst/>
              <a:gdLst/>
              <a:ahLst/>
              <a:cxnLst/>
              <a:rect l="l" t="t" r="r" b="b"/>
              <a:pathLst>
                <a:path w="4275" h="5235" extrusionOk="0">
                  <a:moveTo>
                    <a:pt x="1920" y="0"/>
                  </a:moveTo>
                  <a:cubicBezTo>
                    <a:pt x="1583" y="0"/>
                    <a:pt x="1251" y="94"/>
                    <a:pt x="965" y="309"/>
                  </a:cubicBezTo>
                  <a:cubicBezTo>
                    <a:pt x="0" y="1036"/>
                    <a:pt x="0" y="2405"/>
                    <a:pt x="989" y="3536"/>
                  </a:cubicBezTo>
                  <a:cubicBezTo>
                    <a:pt x="1000" y="3548"/>
                    <a:pt x="762" y="4453"/>
                    <a:pt x="1965" y="4893"/>
                  </a:cubicBezTo>
                  <a:cubicBezTo>
                    <a:pt x="2486" y="5084"/>
                    <a:pt x="2871" y="5235"/>
                    <a:pt x="3156" y="5235"/>
                  </a:cubicBezTo>
                  <a:cubicBezTo>
                    <a:pt x="3529" y="5235"/>
                    <a:pt x="3731" y="4977"/>
                    <a:pt x="3846" y="4215"/>
                  </a:cubicBezTo>
                  <a:cubicBezTo>
                    <a:pt x="4048" y="2857"/>
                    <a:pt x="4275" y="2191"/>
                    <a:pt x="3846" y="1214"/>
                  </a:cubicBezTo>
                  <a:cubicBezTo>
                    <a:pt x="3545" y="528"/>
                    <a:pt x="2719" y="0"/>
                    <a:pt x="192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6"/>
            <p:cNvSpPr/>
            <p:nvPr/>
          </p:nvSpPr>
          <p:spPr>
            <a:xfrm>
              <a:off x="4582869" y="1860068"/>
              <a:ext cx="417464" cy="312860"/>
            </a:xfrm>
            <a:custGeom>
              <a:avLst/>
              <a:gdLst/>
              <a:ahLst/>
              <a:cxnLst/>
              <a:rect l="l" t="t" r="r" b="b"/>
              <a:pathLst>
                <a:path w="5276" h="3954" extrusionOk="0">
                  <a:moveTo>
                    <a:pt x="2826" y="0"/>
                  </a:moveTo>
                  <a:cubicBezTo>
                    <a:pt x="2493" y="0"/>
                    <a:pt x="2135" y="79"/>
                    <a:pt x="1763" y="273"/>
                  </a:cubicBezTo>
                  <a:cubicBezTo>
                    <a:pt x="1" y="1190"/>
                    <a:pt x="1406" y="3785"/>
                    <a:pt x="1537" y="3869"/>
                  </a:cubicBezTo>
                  <a:cubicBezTo>
                    <a:pt x="1608" y="3916"/>
                    <a:pt x="1680" y="3940"/>
                    <a:pt x="1763" y="3952"/>
                  </a:cubicBezTo>
                  <a:cubicBezTo>
                    <a:pt x="1763" y="3953"/>
                    <a:pt x="1763" y="3954"/>
                    <a:pt x="1764" y="3954"/>
                  </a:cubicBezTo>
                  <a:cubicBezTo>
                    <a:pt x="1780" y="3954"/>
                    <a:pt x="1913" y="3795"/>
                    <a:pt x="1928" y="3795"/>
                  </a:cubicBezTo>
                  <a:cubicBezTo>
                    <a:pt x="1929" y="3795"/>
                    <a:pt x="1930" y="3796"/>
                    <a:pt x="1930" y="3797"/>
                  </a:cubicBezTo>
                  <a:lnTo>
                    <a:pt x="2442" y="3690"/>
                  </a:lnTo>
                  <a:cubicBezTo>
                    <a:pt x="2430" y="3440"/>
                    <a:pt x="2465" y="3178"/>
                    <a:pt x="2561" y="2940"/>
                  </a:cubicBezTo>
                  <a:cubicBezTo>
                    <a:pt x="2561" y="2940"/>
                    <a:pt x="3561" y="2749"/>
                    <a:pt x="3942" y="2368"/>
                  </a:cubicBezTo>
                  <a:cubicBezTo>
                    <a:pt x="4311" y="1987"/>
                    <a:pt x="4549" y="2226"/>
                    <a:pt x="4692" y="2011"/>
                  </a:cubicBezTo>
                  <a:cubicBezTo>
                    <a:pt x="4754" y="1923"/>
                    <a:pt x="4814" y="1898"/>
                    <a:pt x="4862" y="1898"/>
                  </a:cubicBezTo>
                  <a:cubicBezTo>
                    <a:pt x="4924" y="1898"/>
                    <a:pt x="4966" y="1940"/>
                    <a:pt x="4966" y="1940"/>
                  </a:cubicBezTo>
                  <a:cubicBezTo>
                    <a:pt x="4966" y="1940"/>
                    <a:pt x="5275" y="1845"/>
                    <a:pt x="5109" y="1428"/>
                  </a:cubicBezTo>
                  <a:cubicBezTo>
                    <a:pt x="4986" y="1099"/>
                    <a:pt x="4072"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6"/>
            <p:cNvSpPr/>
            <p:nvPr/>
          </p:nvSpPr>
          <p:spPr>
            <a:xfrm>
              <a:off x="4702506" y="2078058"/>
              <a:ext cx="59423" cy="94792"/>
            </a:xfrm>
            <a:custGeom>
              <a:avLst/>
              <a:gdLst/>
              <a:ahLst/>
              <a:cxnLst/>
              <a:rect l="l" t="t" r="r" b="b"/>
              <a:pathLst>
                <a:path w="751" h="1198" extrusionOk="0">
                  <a:moveTo>
                    <a:pt x="198" y="1"/>
                  </a:moveTo>
                  <a:cubicBezTo>
                    <a:pt x="158" y="1"/>
                    <a:pt x="119" y="10"/>
                    <a:pt x="84" y="30"/>
                  </a:cubicBezTo>
                  <a:cubicBezTo>
                    <a:pt x="25" y="102"/>
                    <a:pt x="1" y="185"/>
                    <a:pt x="25" y="268"/>
                  </a:cubicBezTo>
                  <a:cubicBezTo>
                    <a:pt x="37" y="530"/>
                    <a:pt x="96" y="780"/>
                    <a:pt x="227" y="1006"/>
                  </a:cubicBezTo>
                  <a:cubicBezTo>
                    <a:pt x="272" y="1097"/>
                    <a:pt x="350" y="1198"/>
                    <a:pt x="449" y="1198"/>
                  </a:cubicBezTo>
                  <a:cubicBezTo>
                    <a:pt x="454" y="1198"/>
                    <a:pt x="460" y="1198"/>
                    <a:pt x="465" y="1197"/>
                  </a:cubicBezTo>
                  <a:cubicBezTo>
                    <a:pt x="572" y="1173"/>
                    <a:pt x="608" y="1090"/>
                    <a:pt x="632" y="1006"/>
                  </a:cubicBezTo>
                  <a:cubicBezTo>
                    <a:pt x="751" y="661"/>
                    <a:pt x="680" y="256"/>
                    <a:pt x="358" y="54"/>
                  </a:cubicBezTo>
                  <a:cubicBezTo>
                    <a:pt x="310" y="19"/>
                    <a:pt x="253" y="1"/>
                    <a:pt x="198" y="1"/>
                  </a:cubicBez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6"/>
            <p:cNvSpPr/>
            <p:nvPr/>
          </p:nvSpPr>
          <p:spPr>
            <a:xfrm>
              <a:off x="4743967" y="2778473"/>
              <a:ext cx="275197" cy="141396"/>
            </a:xfrm>
            <a:custGeom>
              <a:avLst/>
              <a:gdLst/>
              <a:ahLst/>
              <a:cxnLst/>
              <a:rect l="l" t="t" r="r" b="b"/>
              <a:pathLst>
                <a:path w="3478" h="1787" extrusionOk="0">
                  <a:moveTo>
                    <a:pt x="3465" y="1"/>
                  </a:moveTo>
                  <a:cubicBezTo>
                    <a:pt x="3180" y="453"/>
                    <a:pt x="2334" y="1275"/>
                    <a:pt x="1" y="1608"/>
                  </a:cubicBezTo>
                  <a:lnTo>
                    <a:pt x="25" y="1787"/>
                  </a:lnTo>
                  <a:cubicBezTo>
                    <a:pt x="2132" y="1477"/>
                    <a:pt x="3073" y="798"/>
                    <a:pt x="3477" y="298"/>
                  </a:cubicBezTo>
                  <a:cubicBezTo>
                    <a:pt x="3477" y="203"/>
                    <a:pt x="3465" y="108"/>
                    <a:pt x="346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6"/>
            <p:cNvSpPr/>
            <p:nvPr/>
          </p:nvSpPr>
          <p:spPr>
            <a:xfrm>
              <a:off x="4743967" y="2632487"/>
              <a:ext cx="288411" cy="163947"/>
            </a:xfrm>
            <a:custGeom>
              <a:avLst/>
              <a:gdLst/>
              <a:ahLst/>
              <a:cxnLst/>
              <a:rect l="l" t="t" r="r" b="b"/>
              <a:pathLst>
                <a:path w="3645" h="2072" extrusionOk="0">
                  <a:moveTo>
                    <a:pt x="3620" y="0"/>
                  </a:moveTo>
                  <a:cubicBezTo>
                    <a:pt x="3620" y="12"/>
                    <a:pt x="3263" y="1417"/>
                    <a:pt x="1" y="1893"/>
                  </a:cubicBezTo>
                  <a:lnTo>
                    <a:pt x="25" y="2072"/>
                  </a:lnTo>
                  <a:cubicBezTo>
                    <a:pt x="2334" y="1727"/>
                    <a:pt x="3239" y="941"/>
                    <a:pt x="3585" y="453"/>
                  </a:cubicBezTo>
                  <a:cubicBezTo>
                    <a:pt x="3608" y="298"/>
                    <a:pt x="3632" y="155"/>
                    <a:pt x="3644"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6"/>
            <p:cNvSpPr/>
            <p:nvPr/>
          </p:nvSpPr>
          <p:spPr>
            <a:xfrm>
              <a:off x="4743967" y="2511900"/>
              <a:ext cx="297826" cy="160228"/>
            </a:xfrm>
            <a:custGeom>
              <a:avLst/>
              <a:gdLst/>
              <a:ahLst/>
              <a:cxnLst/>
              <a:rect l="l" t="t" r="r" b="b"/>
              <a:pathLst>
                <a:path w="3764" h="2025" extrusionOk="0">
                  <a:moveTo>
                    <a:pt x="3763" y="0"/>
                  </a:moveTo>
                  <a:cubicBezTo>
                    <a:pt x="3454" y="464"/>
                    <a:pt x="2501" y="1488"/>
                    <a:pt x="1" y="1846"/>
                  </a:cubicBezTo>
                  <a:lnTo>
                    <a:pt x="25" y="2024"/>
                  </a:lnTo>
                  <a:cubicBezTo>
                    <a:pt x="2239" y="1703"/>
                    <a:pt x="3275" y="893"/>
                    <a:pt x="3739" y="357"/>
                  </a:cubicBezTo>
                  <a:cubicBezTo>
                    <a:pt x="3739" y="238"/>
                    <a:pt x="3751" y="131"/>
                    <a:pt x="376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6"/>
            <p:cNvSpPr/>
            <p:nvPr/>
          </p:nvSpPr>
          <p:spPr>
            <a:xfrm>
              <a:off x="4521626" y="2369634"/>
              <a:ext cx="533303" cy="196942"/>
            </a:xfrm>
            <a:custGeom>
              <a:avLst/>
              <a:gdLst/>
              <a:ahLst/>
              <a:cxnLst/>
              <a:rect l="l" t="t" r="r" b="b"/>
              <a:pathLst>
                <a:path w="6740" h="2489" extrusionOk="0">
                  <a:moveTo>
                    <a:pt x="6740" y="0"/>
                  </a:moveTo>
                  <a:lnTo>
                    <a:pt x="6740" y="0"/>
                  </a:lnTo>
                  <a:cubicBezTo>
                    <a:pt x="6200" y="1008"/>
                    <a:pt x="4443" y="2312"/>
                    <a:pt x="1578" y="2312"/>
                  </a:cubicBezTo>
                  <a:cubicBezTo>
                    <a:pt x="1092" y="2312"/>
                    <a:pt x="574" y="2274"/>
                    <a:pt x="25" y="2191"/>
                  </a:cubicBezTo>
                  <a:lnTo>
                    <a:pt x="1" y="2370"/>
                  </a:lnTo>
                  <a:cubicBezTo>
                    <a:pt x="513" y="2453"/>
                    <a:pt x="1037" y="2489"/>
                    <a:pt x="1561" y="2489"/>
                  </a:cubicBezTo>
                  <a:cubicBezTo>
                    <a:pt x="4240" y="2489"/>
                    <a:pt x="5990" y="1370"/>
                    <a:pt x="6704" y="381"/>
                  </a:cubicBezTo>
                  <a:cubicBezTo>
                    <a:pt x="6716" y="250"/>
                    <a:pt x="6728" y="131"/>
                    <a:pt x="674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6"/>
            <p:cNvSpPr/>
            <p:nvPr/>
          </p:nvSpPr>
          <p:spPr>
            <a:xfrm>
              <a:off x="4377539" y="2273497"/>
              <a:ext cx="314680" cy="380196"/>
            </a:xfrm>
            <a:custGeom>
              <a:avLst/>
              <a:gdLst/>
              <a:ahLst/>
              <a:cxnLst/>
              <a:rect l="l" t="t" r="r" b="b"/>
              <a:pathLst>
                <a:path w="3977" h="4805" extrusionOk="0">
                  <a:moveTo>
                    <a:pt x="2536" y="1"/>
                  </a:moveTo>
                  <a:cubicBezTo>
                    <a:pt x="72" y="227"/>
                    <a:pt x="0" y="3847"/>
                    <a:pt x="0" y="3858"/>
                  </a:cubicBezTo>
                  <a:cubicBezTo>
                    <a:pt x="713" y="4604"/>
                    <a:pt x="1446" y="4804"/>
                    <a:pt x="2027" y="4804"/>
                  </a:cubicBezTo>
                  <a:cubicBezTo>
                    <a:pt x="2699" y="4804"/>
                    <a:pt x="3167" y="4537"/>
                    <a:pt x="3167" y="4537"/>
                  </a:cubicBezTo>
                  <a:cubicBezTo>
                    <a:pt x="3977" y="1584"/>
                    <a:pt x="2536" y="1"/>
                    <a:pt x="2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6"/>
            <p:cNvSpPr/>
            <p:nvPr/>
          </p:nvSpPr>
          <p:spPr>
            <a:xfrm>
              <a:off x="4379438" y="2280143"/>
              <a:ext cx="267601" cy="344827"/>
            </a:xfrm>
            <a:custGeom>
              <a:avLst/>
              <a:gdLst/>
              <a:ahLst/>
              <a:cxnLst/>
              <a:rect l="l" t="t" r="r" b="b"/>
              <a:pathLst>
                <a:path w="3382" h="4358" extrusionOk="0">
                  <a:moveTo>
                    <a:pt x="2072" y="0"/>
                  </a:moveTo>
                  <a:cubicBezTo>
                    <a:pt x="369" y="322"/>
                    <a:pt x="36" y="2786"/>
                    <a:pt x="0" y="3417"/>
                  </a:cubicBezTo>
                  <a:cubicBezTo>
                    <a:pt x="500" y="3905"/>
                    <a:pt x="1393" y="4358"/>
                    <a:pt x="2000" y="4358"/>
                  </a:cubicBezTo>
                  <a:cubicBezTo>
                    <a:pt x="2286" y="4358"/>
                    <a:pt x="2572" y="4298"/>
                    <a:pt x="2846" y="4191"/>
                  </a:cubicBezTo>
                  <a:cubicBezTo>
                    <a:pt x="3381" y="2036"/>
                    <a:pt x="2584" y="524"/>
                    <a:pt x="207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6"/>
            <p:cNvSpPr/>
            <p:nvPr/>
          </p:nvSpPr>
          <p:spPr>
            <a:xfrm>
              <a:off x="4422720" y="2295019"/>
              <a:ext cx="134829" cy="135937"/>
            </a:xfrm>
            <a:custGeom>
              <a:avLst/>
              <a:gdLst/>
              <a:ahLst/>
              <a:cxnLst/>
              <a:rect l="l" t="t" r="r" b="b"/>
              <a:pathLst>
                <a:path w="1704" h="1718" extrusionOk="0">
                  <a:moveTo>
                    <a:pt x="1334" y="1"/>
                  </a:moveTo>
                  <a:cubicBezTo>
                    <a:pt x="1051" y="1"/>
                    <a:pt x="631" y="426"/>
                    <a:pt x="513" y="574"/>
                  </a:cubicBezTo>
                  <a:cubicBezTo>
                    <a:pt x="370" y="741"/>
                    <a:pt x="251" y="919"/>
                    <a:pt x="156" y="1122"/>
                  </a:cubicBezTo>
                  <a:cubicBezTo>
                    <a:pt x="120" y="1217"/>
                    <a:pt x="84" y="1312"/>
                    <a:pt x="60" y="1420"/>
                  </a:cubicBezTo>
                  <a:cubicBezTo>
                    <a:pt x="36" y="1491"/>
                    <a:pt x="36" y="1670"/>
                    <a:pt x="1" y="1717"/>
                  </a:cubicBezTo>
                  <a:cubicBezTo>
                    <a:pt x="275" y="1396"/>
                    <a:pt x="608" y="1134"/>
                    <a:pt x="977" y="931"/>
                  </a:cubicBezTo>
                  <a:cubicBezTo>
                    <a:pt x="1108" y="872"/>
                    <a:pt x="1239" y="800"/>
                    <a:pt x="1358" y="717"/>
                  </a:cubicBezTo>
                  <a:cubicBezTo>
                    <a:pt x="1537" y="574"/>
                    <a:pt x="1703" y="265"/>
                    <a:pt x="1489" y="62"/>
                  </a:cubicBezTo>
                  <a:cubicBezTo>
                    <a:pt x="1446" y="19"/>
                    <a:pt x="1393" y="1"/>
                    <a:pt x="1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6"/>
            <p:cNvSpPr/>
            <p:nvPr/>
          </p:nvSpPr>
          <p:spPr>
            <a:xfrm>
              <a:off x="4842003" y="3038320"/>
              <a:ext cx="69788" cy="216011"/>
            </a:xfrm>
            <a:custGeom>
              <a:avLst/>
              <a:gdLst/>
              <a:ahLst/>
              <a:cxnLst/>
              <a:rect l="l" t="t" r="r" b="b"/>
              <a:pathLst>
                <a:path w="882" h="2730" extrusionOk="0">
                  <a:moveTo>
                    <a:pt x="494" y="0"/>
                  </a:moveTo>
                  <a:cubicBezTo>
                    <a:pt x="433" y="0"/>
                    <a:pt x="353" y="27"/>
                    <a:pt x="274" y="27"/>
                  </a:cubicBezTo>
                  <a:cubicBezTo>
                    <a:pt x="155" y="27"/>
                    <a:pt x="36" y="62"/>
                    <a:pt x="12" y="169"/>
                  </a:cubicBezTo>
                  <a:cubicBezTo>
                    <a:pt x="0" y="253"/>
                    <a:pt x="24" y="324"/>
                    <a:pt x="71" y="384"/>
                  </a:cubicBezTo>
                  <a:cubicBezTo>
                    <a:pt x="488" y="1110"/>
                    <a:pt x="762" y="1908"/>
                    <a:pt x="881" y="2729"/>
                  </a:cubicBezTo>
                  <a:cubicBezTo>
                    <a:pt x="810" y="2217"/>
                    <a:pt x="798" y="1693"/>
                    <a:pt x="738" y="1181"/>
                  </a:cubicBezTo>
                  <a:cubicBezTo>
                    <a:pt x="714" y="920"/>
                    <a:pt x="679" y="669"/>
                    <a:pt x="631" y="408"/>
                  </a:cubicBezTo>
                  <a:cubicBezTo>
                    <a:pt x="619" y="324"/>
                    <a:pt x="631" y="86"/>
                    <a:pt x="572" y="27"/>
                  </a:cubicBezTo>
                  <a:cubicBezTo>
                    <a:pt x="552" y="7"/>
                    <a:pt x="525" y="0"/>
                    <a:pt x="4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6"/>
            <p:cNvSpPr/>
            <p:nvPr/>
          </p:nvSpPr>
          <p:spPr>
            <a:xfrm>
              <a:off x="4620611" y="3863753"/>
              <a:ext cx="44310" cy="212055"/>
            </a:xfrm>
            <a:custGeom>
              <a:avLst/>
              <a:gdLst/>
              <a:ahLst/>
              <a:cxnLst/>
              <a:rect l="l" t="t" r="r" b="b"/>
              <a:pathLst>
                <a:path w="560" h="2680" extrusionOk="0">
                  <a:moveTo>
                    <a:pt x="424" y="1"/>
                  </a:moveTo>
                  <a:cubicBezTo>
                    <a:pt x="310" y="1"/>
                    <a:pt x="160" y="91"/>
                    <a:pt x="107" y="167"/>
                  </a:cubicBezTo>
                  <a:cubicBezTo>
                    <a:pt x="36" y="310"/>
                    <a:pt x="0" y="489"/>
                    <a:pt x="12" y="655"/>
                  </a:cubicBezTo>
                  <a:lnTo>
                    <a:pt x="0" y="2679"/>
                  </a:lnTo>
                  <a:lnTo>
                    <a:pt x="381" y="941"/>
                  </a:lnTo>
                  <a:lnTo>
                    <a:pt x="476" y="524"/>
                  </a:lnTo>
                  <a:cubicBezTo>
                    <a:pt x="524" y="393"/>
                    <a:pt x="548" y="251"/>
                    <a:pt x="560" y="108"/>
                  </a:cubicBezTo>
                  <a:cubicBezTo>
                    <a:pt x="542" y="30"/>
                    <a:pt x="489" y="1"/>
                    <a:pt x="4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6"/>
            <p:cNvSpPr/>
            <p:nvPr/>
          </p:nvSpPr>
          <p:spPr>
            <a:xfrm>
              <a:off x="4411405" y="3201476"/>
              <a:ext cx="95267" cy="40591"/>
            </a:xfrm>
            <a:custGeom>
              <a:avLst/>
              <a:gdLst/>
              <a:ahLst/>
              <a:cxnLst/>
              <a:rect l="l" t="t" r="r" b="b"/>
              <a:pathLst>
                <a:path w="1204" h="513" extrusionOk="0">
                  <a:moveTo>
                    <a:pt x="523" y="0"/>
                  </a:moveTo>
                  <a:cubicBezTo>
                    <a:pt x="332" y="0"/>
                    <a:pt x="143" y="77"/>
                    <a:pt x="1" y="227"/>
                  </a:cubicBezTo>
                  <a:lnTo>
                    <a:pt x="1203" y="512"/>
                  </a:lnTo>
                  <a:cubicBezTo>
                    <a:pt x="1120" y="286"/>
                    <a:pt x="941" y="120"/>
                    <a:pt x="715" y="60"/>
                  </a:cubicBezTo>
                  <a:lnTo>
                    <a:pt x="810" y="60"/>
                  </a:lnTo>
                  <a:cubicBezTo>
                    <a:pt x="718" y="20"/>
                    <a:pt x="620"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6"/>
            <p:cNvSpPr/>
            <p:nvPr/>
          </p:nvSpPr>
          <p:spPr>
            <a:xfrm>
              <a:off x="4589515" y="1842186"/>
              <a:ext cx="409868" cy="453070"/>
            </a:xfrm>
            <a:custGeom>
              <a:avLst/>
              <a:gdLst/>
              <a:ahLst/>
              <a:cxnLst/>
              <a:rect l="l" t="t" r="r" b="b"/>
              <a:pathLst>
                <a:path w="5180" h="5726" extrusionOk="0">
                  <a:moveTo>
                    <a:pt x="2856" y="0"/>
                  </a:moveTo>
                  <a:cubicBezTo>
                    <a:pt x="2453" y="0"/>
                    <a:pt x="2010" y="102"/>
                    <a:pt x="1548" y="368"/>
                  </a:cubicBezTo>
                  <a:cubicBezTo>
                    <a:pt x="0" y="1249"/>
                    <a:pt x="881" y="3511"/>
                    <a:pt x="1119" y="3773"/>
                  </a:cubicBezTo>
                  <a:cubicBezTo>
                    <a:pt x="1357" y="4047"/>
                    <a:pt x="1119" y="4499"/>
                    <a:pt x="1119" y="4499"/>
                  </a:cubicBezTo>
                  <a:cubicBezTo>
                    <a:pt x="1182" y="4681"/>
                    <a:pt x="1361" y="4724"/>
                    <a:pt x="1516" y="4724"/>
                  </a:cubicBezTo>
                  <a:cubicBezTo>
                    <a:pt x="1654" y="4724"/>
                    <a:pt x="1774" y="4690"/>
                    <a:pt x="1774" y="4690"/>
                  </a:cubicBezTo>
                  <a:cubicBezTo>
                    <a:pt x="2036" y="5476"/>
                    <a:pt x="3584" y="5726"/>
                    <a:pt x="3584" y="5726"/>
                  </a:cubicBezTo>
                  <a:lnTo>
                    <a:pt x="3727" y="4690"/>
                  </a:lnTo>
                  <a:cubicBezTo>
                    <a:pt x="2989" y="4654"/>
                    <a:pt x="2512" y="4321"/>
                    <a:pt x="2715" y="3190"/>
                  </a:cubicBezTo>
                  <a:lnTo>
                    <a:pt x="2715" y="3190"/>
                  </a:lnTo>
                  <a:cubicBezTo>
                    <a:pt x="2947" y="3214"/>
                    <a:pt x="3156" y="3226"/>
                    <a:pt x="3345" y="3226"/>
                  </a:cubicBezTo>
                  <a:cubicBezTo>
                    <a:pt x="4967" y="3226"/>
                    <a:pt x="5072" y="2404"/>
                    <a:pt x="5072" y="2404"/>
                  </a:cubicBezTo>
                  <a:cubicBezTo>
                    <a:pt x="5179" y="1856"/>
                    <a:pt x="5048" y="1285"/>
                    <a:pt x="4715" y="844"/>
                  </a:cubicBezTo>
                  <a:cubicBezTo>
                    <a:pt x="4523" y="560"/>
                    <a:pt x="3803" y="0"/>
                    <a:pt x="285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6"/>
            <p:cNvSpPr/>
            <p:nvPr/>
          </p:nvSpPr>
          <p:spPr>
            <a:xfrm>
              <a:off x="4949376" y="2010722"/>
              <a:ext cx="44310" cy="265702"/>
            </a:xfrm>
            <a:custGeom>
              <a:avLst/>
              <a:gdLst/>
              <a:ahLst/>
              <a:cxnLst/>
              <a:rect l="l" t="t" r="r" b="b"/>
              <a:pathLst>
                <a:path w="560" h="3358" extrusionOk="0">
                  <a:moveTo>
                    <a:pt x="560" y="0"/>
                  </a:moveTo>
                  <a:lnTo>
                    <a:pt x="560" y="0"/>
                  </a:lnTo>
                  <a:cubicBezTo>
                    <a:pt x="381" y="12"/>
                    <a:pt x="262" y="191"/>
                    <a:pt x="310" y="357"/>
                  </a:cubicBezTo>
                  <a:cubicBezTo>
                    <a:pt x="381" y="679"/>
                    <a:pt x="322" y="1774"/>
                    <a:pt x="286" y="1965"/>
                  </a:cubicBezTo>
                  <a:cubicBezTo>
                    <a:pt x="201" y="2315"/>
                    <a:pt x="40" y="2334"/>
                    <a:pt x="7" y="2334"/>
                  </a:cubicBezTo>
                  <a:cubicBezTo>
                    <a:pt x="3" y="2334"/>
                    <a:pt x="0" y="2334"/>
                    <a:pt x="0" y="2334"/>
                  </a:cubicBezTo>
                  <a:lnTo>
                    <a:pt x="0" y="3358"/>
                  </a:lnTo>
                  <a:cubicBezTo>
                    <a:pt x="334" y="2738"/>
                    <a:pt x="429" y="1465"/>
                    <a:pt x="56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6"/>
            <p:cNvSpPr/>
            <p:nvPr/>
          </p:nvSpPr>
          <p:spPr>
            <a:xfrm>
              <a:off x="4619187" y="1972109"/>
              <a:ext cx="403300" cy="90835"/>
            </a:xfrm>
            <a:custGeom>
              <a:avLst/>
              <a:gdLst/>
              <a:ahLst/>
              <a:cxnLst/>
              <a:rect l="l" t="t" r="r" b="b"/>
              <a:pathLst>
                <a:path w="5097" h="1148" extrusionOk="0">
                  <a:moveTo>
                    <a:pt x="4815" y="0"/>
                  </a:moveTo>
                  <a:cubicBezTo>
                    <a:pt x="4749" y="0"/>
                    <a:pt x="4683" y="32"/>
                    <a:pt x="4638" y="107"/>
                  </a:cubicBezTo>
                  <a:cubicBezTo>
                    <a:pt x="4471" y="417"/>
                    <a:pt x="3995" y="631"/>
                    <a:pt x="3328" y="702"/>
                  </a:cubicBezTo>
                  <a:cubicBezTo>
                    <a:pt x="3146" y="722"/>
                    <a:pt x="2959" y="731"/>
                    <a:pt x="2772" y="731"/>
                  </a:cubicBezTo>
                  <a:cubicBezTo>
                    <a:pt x="1712" y="731"/>
                    <a:pt x="647" y="443"/>
                    <a:pt x="435" y="190"/>
                  </a:cubicBezTo>
                  <a:cubicBezTo>
                    <a:pt x="390" y="143"/>
                    <a:pt x="338" y="123"/>
                    <a:pt x="288" y="123"/>
                  </a:cubicBezTo>
                  <a:cubicBezTo>
                    <a:pt x="136" y="123"/>
                    <a:pt x="0" y="303"/>
                    <a:pt x="125" y="464"/>
                  </a:cubicBezTo>
                  <a:cubicBezTo>
                    <a:pt x="459" y="845"/>
                    <a:pt x="1697" y="1143"/>
                    <a:pt x="2816" y="1143"/>
                  </a:cubicBezTo>
                  <a:cubicBezTo>
                    <a:pt x="2868" y="1146"/>
                    <a:pt x="2922" y="1148"/>
                    <a:pt x="2976" y="1148"/>
                  </a:cubicBezTo>
                  <a:cubicBezTo>
                    <a:pt x="3106" y="1148"/>
                    <a:pt x="3241" y="1139"/>
                    <a:pt x="3376" y="1131"/>
                  </a:cubicBezTo>
                  <a:cubicBezTo>
                    <a:pt x="4197" y="1036"/>
                    <a:pt x="4757" y="762"/>
                    <a:pt x="5007" y="309"/>
                  </a:cubicBezTo>
                  <a:cubicBezTo>
                    <a:pt x="5096" y="147"/>
                    <a:pt x="4958" y="0"/>
                    <a:pt x="48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6"/>
            <p:cNvSpPr/>
            <p:nvPr/>
          </p:nvSpPr>
          <p:spPr>
            <a:xfrm>
              <a:off x="4797693" y="1797796"/>
              <a:ext cx="47158" cy="79046"/>
            </a:xfrm>
            <a:custGeom>
              <a:avLst/>
              <a:gdLst/>
              <a:ahLst/>
              <a:cxnLst/>
              <a:rect l="l" t="t" r="r" b="b"/>
              <a:pathLst>
                <a:path w="596" h="999" extrusionOk="0">
                  <a:moveTo>
                    <a:pt x="0" y="0"/>
                  </a:moveTo>
                  <a:lnTo>
                    <a:pt x="0" y="846"/>
                  </a:lnTo>
                  <a:cubicBezTo>
                    <a:pt x="0" y="954"/>
                    <a:pt x="125" y="999"/>
                    <a:pt x="260" y="999"/>
                  </a:cubicBezTo>
                  <a:cubicBezTo>
                    <a:pt x="420" y="999"/>
                    <a:pt x="596" y="936"/>
                    <a:pt x="596" y="846"/>
                  </a:cubicBezTo>
                  <a:lnTo>
                    <a:pt x="59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6"/>
            <p:cNvSpPr/>
            <p:nvPr/>
          </p:nvSpPr>
          <p:spPr>
            <a:xfrm>
              <a:off x="4597904" y="1692632"/>
              <a:ext cx="334620" cy="179614"/>
            </a:xfrm>
            <a:custGeom>
              <a:avLst/>
              <a:gdLst/>
              <a:ahLst/>
              <a:cxnLst/>
              <a:rect l="l" t="t" r="r" b="b"/>
              <a:pathLst>
                <a:path w="4229" h="2270" extrusionOk="0">
                  <a:moveTo>
                    <a:pt x="2190" y="0"/>
                  </a:moveTo>
                  <a:cubicBezTo>
                    <a:pt x="819" y="0"/>
                    <a:pt x="0" y="1331"/>
                    <a:pt x="217" y="2139"/>
                  </a:cubicBezTo>
                  <a:lnTo>
                    <a:pt x="1479" y="1877"/>
                  </a:lnTo>
                  <a:cubicBezTo>
                    <a:pt x="1630" y="1715"/>
                    <a:pt x="1850" y="1612"/>
                    <a:pt x="2067" y="1612"/>
                  </a:cubicBezTo>
                  <a:cubicBezTo>
                    <a:pt x="2089" y="1612"/>
                    <a:pt x="2111" y="1613"/>
                    <a:pt x="2133" y="1615"/>
                  </a:cubicBezTo>
                  <a:cubicBezTo>
                    <a:pt x="2622" y="1639"/>
                    <a:pt x="3074" y="1877"/>
                    <a:pt x="3372" y="2270"/>
                  </a:cubicBezTo>
                  <a:lnTo>
                    <a:pt x="3800" y="2139"/>
                  </a:lnTo>
                  <a:lnTo>
                    <a:pt x="4229" y="889"/>
                  </a:lnTo>
                  <a:cubicBezTo>
                    <a:pt x="3473" y="247"/>
                    <a:pt x="2780" y="0"/>
                    <a:pt x="219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6"/>
            <p:cNvSpPr/>
            <p:nvPr/>
          </p:nvSpPr>
          <p:spPr>
            <a:xfrm>
              <a:off x="4865897" y="1761946"/>
              <a:ext cx="67889" cy="110300"/>
            </a:xfrm>
            <a:custGeom>
              <a:avLst/>
              <a:gdLst/>
              <a:ahLst/>
              <a:cxnLst/>
              <a:rect l="l" t="t" r="r" b="b"/>
              <a:pathLst>
                <a:path w="858" h="1394" extrusionOk="0">
                  <a:moveTo>
                    <a:pt x="858" y="1"/>
                  </a:moveTo>
                  <a:lnTo>
                    <a:pt x="382" y="48"/>
                  </a:lnTo>
                  <a:lnTo>
                    <a:pt x="1" y="1394"/>
                  </a:lnTo>
                  <a:lnTo>
                    <a:pt x="429" y="1263"/>
                  </a:lnTo>
                  <a:lnTo>
                    <a:pt x="85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6"/>
            <p:cNvSpPr/>
            <p:nvPr/>
          </p:nvSpPr>
          <p:spPr>
            <a:xfrm>
              <a:off x="4890032" y="1875972"/>
              <a:ext cx="96137" cy="120112"/>
            </a:xfrm>
            <a:custGeom>
              <a:avLst/>
              <a:gdLst/>
              <a:ahLst/>
              <a:cxnLst/>
              <a:rect l="l" t="t" r="r" b="b"/>
              <a:pathLst>
                <a:path w="1215" h="1518" extrusionOk="0">
                  <a:moveTo>
                    <a:pt x="0" y="0"/>
                  </a:moveTo>
                  <a:cubicBezTo>
                    <a:pt x="322" y="334"/>
                    <a:pt x="524" y="786"/>
                    <a:pt x="548" y="1263"/>
                  </a:cubicBezTo>
                  <a:cubicBezTo>
                    <a:pt x="548" y="1322"/>
                    <a:pt x="560" y="1393"/>
                    <a:pt x="596" y="1453"/>
                  </a:cubicBezTo>
                  <a:cubicBezTo>
                    <a:pt x="639" y="1496"/>
                    <a:pt x="692" y="1517"/>
                    <a:pt x="746" y="1517"/>
                  </a:cubicBezTo>
                  <a:cubicBezTo>
                    <a:pt x="796" y="1517"/>
                    <a:pt x="847" y="1499"/>
                    <a:pt x="893" y="1465"/>
                  </a:cubicBezTo>
                  <a:cubicBezTo>
                    <a:pt x="1215" y="1239"/>
                    <a:pt x="988" y="822"/>
                    <a:pt x="810" y="572"/>
                  </a:cubicBezTo>
                  <a:cubicBezTo>
                    <a:pt x="703" y="429"/>
                    <a:pt x="572" y="310"/>
                    <a:pt x="429" y="203"/>
                  </a:cubicBezTo>
                  <a:cubicBezTo>
                    <a:pt x="322" y="131"/>
                    <a:pt x="84" y="84"/>
                    <a:pt x="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6"/>
            <p:cNvSpPr/>
            <p:nvPr/>
          </p:nvSpPr>
          <p:spPr>
            <a:xfrm>
              <a:off x="4656376" y="2046487"/>
              <a:ext cx="201690" cy="226139"/>
            </a:xfrm>
            <a:custGeom>
              <a:avLst/>
              <a:gdLst/>
              <a:ahLst/>
              <a:cxnLst/>
              <a:rect l="l" t="t" r="r" b="b"/>
              <a:pathLst>
                <a:path w="2549" h="2858" extrusionOk="0">
                  <a:moveTo>
                    <a:pt x="0" y="0"/>
                  </a:moveTo>
                  <a:lnTo>
                    <a:pt x="0" y="0"/>
                  </a:lnTo>
                  <a:cubicBezTo>
                    <a:pt x="12" y="298"/>
                    <a:pt x="262" y="727"/>
                    <a:pt x="417" y="905"/>
                  </a:cubicBezTo>
                  <a:cubicBezTo>
                    <a:pt x="572" y="1084"/>
                    <a:pt x="524" y="1596"/>
                    <a:pt x="524" y="1596"/>
                  </a:cubicBezTo>
                  <a:lnTo>
                    <a:pt x="1013" y="1810"/>
                  </a:lnTo>
                  <a:cubicBezTo>
                    <a:pt x="1370" y="2703"/>
                    <a:pt x="2465" y="2858"/>
                    <a:pt x="2465" y="2858"/>
                  </a:cubicBezTo>
                  <a:lnTo>
                    <a:pt x="2548" y="2263"/>
                  </a:lnTo>
                  <a:cubicBezTo>
                    <a:pt x="1036" y="2132"/>
                    <a:pt x="1513" y="346"/>
                    <a:pt x="1513" y="346"/>
                  </a:cubicBezTo>
                  <a:lnTo>
                    <a:pt x="1513" y="346"/>
                  </a:lnTo>
                  <a:cubicBezTo>
                    <a:pt x="1489" y="346"/>
                    <a:pt x="1465" y="347"/>
                    <a:pt x="1441" y="347"/>
                  </a:cubicBezTo>
                  <a:cubicBezTo>
                    <a:pt x="941" y="347"/>
                    <a:pt x="444" y="22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6"/>
            <p:cNvSpPr/>
            <p:nvPr/>
          </p:nvSpPr>
          <p:spPr>
            <a:xfrm>
              <a:off x="4465131" y="3731851"/>
              <a:ext cx="230887" cy="261192"/>
            </a:xfrm>
            <a:custGeom>
              <a:avLst/>
              <a:gdLst/>
              <a:ahLst/>
              <a:cxnLst/>
              <a:rect l="l" t="t" r="r" b="b"/>
              <a:pathLst>
                <a:path w="2918" h="3301" extrusionOk="0">
                  <a:moveTo>
                    <a:pt x="2918" y="1"/>
                  </a:moveTo>
                  <a:lnTo>
                    <a:pt x="334" y="227"/>
                  </a:lnTo>
                  <a:cubicBezTo>
                    <a:pt x="179" y="691"/>
                    <a:pt x="84" y="1168"/>
                    <a:pt x="36" y="1656"/>
                  </a:cubicBezTo>
                  <a:cubicBezTo>
                    <a:pt x="12" y="2049"/>
                    <a:pt x="1" y="2453"/>
                    <a:pt x="12" y="2858"/>
                  </a:cubicBezTo>
                  <a:lnTo>
                    <a:pt x="12" y="3025"/>
                  </a:lnTo>
                  <a:cubicBezTo>
                    <a:pt x="12" y="3108"/>
                    <a:pt x="24" y="3203"/>
                    <a:pt x="24" y="3299"/>
                  </a:cubicBezTo>
                  <a:cubicBezTo>
                    <a:pt x="59" y="3300"/>
                    <a:pt x="93" y="3301"/>
                    <a:pt x="127" y="3301"/>
                  </a:cubicBezTo>
                  <a:cubicBezTo>
                    <a:pt x="1031" y="3301"/>
                    <a:pt x="1905" y="2855"/>
                    <a:pt x="2513" y="2465"/>
                  </a:cubicBezTo>
                  <a:cubicBezTo>
                    <a:pt x="2548" y="2287"/>
                    <a:pt x="2584" y="2096"/>
                    <a:pt x="2620" y="1918"/>
                  </a:cubicBezTo>
                  <a:cubicBezTo>
                    <a:pt x="2787" y="1084"/>
                    <a:pt x="2882" y="334"/>
                    <a:pt x="2918"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6"/>
            <p:cNvSpPr/>
            <p:nvPr/>
          </p:nvSpPr>
          <p:spPr>
            <a:xfrm>
              <a:off x="4071325" y="2550513"/>
              <a:ext cx="718930" cy="1343622"/>
            </a:xfrm>
            <a:custGeom>
              <a:avLst/>
              <a:gdLst/>
              <a:ahLst/>
              <a:cxnLst/>
              <a:rect l="l" t="t" r="r" b="b"/>
              <a:pathLst>
                <a:path w="9086" h="16981" extrusionOk="0">
                  <a:moveTo>
                    <a:pt x="9085" y="0"/>
                  </a:moveTo>
                  <a:cubicBezTo>
                    <a:pt x="7071" y="722"/>
                    <a:pt x="5053" y="1084"/>
                    <a:pt x="3035" y="1084"/>
                  </a:cubicBezTo>
                  <a:cubicBezTo>
                    <a:pt x="2023" y="1084"/>
                    <a:pt x="1011" y="993"/>
                    <a:pt x="1" y="810"/>
                  </a:cubicBezTo>
                  <a:lnTo>
                    <a:pt x="1" y="16526"/>
                  </a:lnTo>
                  <a:cubicBezTo>
                    <a:pt x="1241" y="16827"/>
                    <a:pt x="2472" y="16980"/>
                    <a:pt x="3692" y="16980"/>
                  </a:cubicBezTo>
                  <a:cubicBezTo>
                    <a:pt x="5516" y="16980"/>
                    <a:pt x="7316" y="16637"/>
                    <a:pt x="9085" y="15931"/>
                  </a:cubicBezTo>
                  <a:lnTo>
                    <a:pt x="9085"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6"/>
            <p:cNvSpPr/>
            <p:nvPr/>
          </p:nvSpPr>
          <p:spPr>
            <a:xfrm>
              <a:off x="4099573" y="2590076"/>
              <a:ext cx="661485" cy="1275653"/>
            </a:xfrm>
            <a:custGeom>
              <a:avLst/>
              <a:gdLst/>
              <a:ahLst/>
              <a:cxnLst/>
              <a:rect l="l" t="t" r="r" b="b"/>
              <a:pathLst>
                <a:path w="8360" h="16122" extrusionOk="0">
                  <a:moveTo>
                    <a:pt x="8359" y="0"/>
                  </a:moveTo>
                  <a:cubicBezTo>
                    <a:pt x="6526" y="608"/>
                    <a:pt x="4609" y="929"/>
                    <a:pt x="2680" y="941"/>
                  </a:cubicBezTo>
                  <a:cubicBezTo>
                    <a:pt x="1787" y="941"/>
                    <a:pt x="894" y="870"/>
                    <a:pt x="1" y="727"/>
                  </a:cubicBezTo>
                  <a:lnTo>
                    <a:pt x="1" y="15752"/>
                  </a:lnTo>
                  <a:cubicBezTo>
                    <a:pt x="1096" y="15990"/>
                    <a:pt x="2215" y="16121"/>
                    <a:pt x="3335" y="16121"/>
                  </a:cubicBezTo>
                  <a:cubicBezTo>
                    <a:pt x="5049" y="16121"/>
                    <a:pt x="6752" y="15800"/>
                    <a:pt x="8359" y="15193"/>
                  </a:cubicBezTo>
                  <a:lnTo>
                    <a:pt x="8359"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6"/>
            <p:cNvSpPr/>
            <p:nvPr/>
          </p:nvSpPr>
          <p:spPr>
            <a:xfrm>
              <a:off x="4409585" y="2774444"/>
              <a:ext cx="62192" cy="456076"/>
            </a:xfrm>
            <a:custGeom>
              <a:avLst/>
              <a:gdLst/>
              <a:ahLst/>
              <a:cxnLst/>
              <a:rect l="l" t="t" r="r" b="b"/>
              <a:pathLst>
                <a:path w="786" h="5764" extrusionOk="0">
                  <a:moveTo>
                    <a:pt x="429" y="1"/>
                  </a:moveTo>
                  <a:lnTo>
                    <a:pt x="0" y="5764"/>
                  </a:lnTo>
                  <a:lnTo>
                    <a:pt x="0" y="5764"/>
                  </a:lnTo>
                  <a:lnTo>
                    <a:pt x="786" y="5573"/>
                  </a:lnTo>
                  <a:lnTo>
                    <a:pt x="42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6"/>
            <p:cNvSpPr/>
            <p:nvPr/>
          </p:nvSpPr>
          <p:spPr>
            <a:xfrm>
              <a:off x="4409585" y="3274471"/>
              <a:ext cx="62192" cy="424980"/>
            </a:xfrm>
            <a:custGeom>
              <a:avLst/>
              <a:gdLst/>
              <a:ahLst/>
              <a:cxnLst/>
              <a:rect l="l" t="t" r="r" b="b"/>
              <a:pathLst>
                <a:path w="786" h="5371" extrusionOk="0">
                  <a:moveTo>
                    <a:pt x="0" y="1"/>
                  </a:moveTo>
                  <a:lnTo>
                    <a:pt x="429" y="5370"/>
                  </a:lnTo>
                  <a:lnTo>
                    <a:pt x="786"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6"/>
            <p:cNvSpPr/>
            <p:nvPr/>
          </p:nvSpPr>
          <p:spPr>
            <a:xfrm>
              <a:off x="4511261" y="3238190"/>
              <a:ext cx="213954" cy="54755"/>
            </a:xfrm>
            <a:custGeom>
              <a:avLst/>
              <a:gdLst/>
              <a:ahLst/>
              <a:cxnLst/>
              <a:rect l="l" t="t" r="r" b="b"/>
              <a:pathLst>
                <a:path w="2704" h="692" extrusionOk="0">
                  <a:moveTo>
                    <a:pt x="13" y="1"/>
                  </a:moveTo>
                  <a:lnTo>
                    <a:pt x="1" y="691"/>
                  </a:lnTo>
                  <a:lnTo>
                    <a:pt x="2704" y="120"/>
                  </a:lnTo>
                  <a:lnTo>
                    <a:pt x="13"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6"/>
            <p:cNvSpPr/>
            <p:nvPr/>
          </p:nvSpPr>
          <p:spPr>
            <a:xfrm>
              <a:off x="4124101" y="3238190"/>
              <a:ext cx="244101" cy="47238"/>
            </a:xfrm>
            <a:custGeom>
              <a:avLst/>
              <a:gdLst/>
              <a:ahLst/>
              <a:cxnLst/>
              <a:rect l="l" t="t" r="r" b="b"/>
              <a:pathLst>
                <a:path w="3085" h="597" extrusionOk="0">
                  <a:moveTo>
                    <a:pt x="3084" y="1"/>
                  </a:moveTo>
                  <a:lnTo>
                    <a:pt x="0" y="299"/>
                  </a:lnTo>
                  <a:lnTo>
                    <a:pt x="3084" y="596"/>
                  </a:lnTo>
                  <a:lnTo>
                    <a:pt x="30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6"/>
            <p:cNvSpPr/>
            <p:nvPr/>
          </p:nvSpPr>
          <p:spPr>
            <a:xfrm>
              <a:off x="4348342" y="3192060"/>
              <a:ext cx="188476" cy="147964"/>
            </a:xfrm>
            <a:custGeom>
              <a:avLst/>
              <a:gdLst/>
              <a:ahLst/>
              <a:cxnLst/>
              <a:rect l="l" t="t" r="r" b="b"/>
              <a:pathLst>
                <a:path w="2382" h="1870" extrusionOk="0">
                  <a:moveTo>
                    <a:pt x="1191" y="0"/>
                  </a:moveTo>
                  <a:cubicBezTo>
                    <a:pt x="524" y="0"/>
                    <a:pt x="0" y="417"/>
                    <a:pt x="0" y="929"/>
                  </a:cubicBezTo>
                  <a:cubicBezTo>
                    <a:pt x="0" y="1453"/>
                    <a:pt x="524" y="1870"/>
                    <a:pt x="1191" y="1870"/>
                  </a:cubicBezTo>
                  <a:cubicBezTo>
                    <a:pt x="1846" y="1870"/>
                    <a:pt x="2381" y="1453"/>
                    <a:pt x="2381" y="929"/>
                  </a:cubicBezTo>
                  <a:cubicBezTo>
                    <a:pt x="2381" y="417"/>
                    <a:pt x="1846" y="0"/>
                    <a:pt x="1191"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6"/>
            <p:cNvSpPr/>
            <p:nvPr/>
          </p:nvSpPr>
          <p:spPr>
            <a:xfrm>
              <a:off x="5445375"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2" name="Google Shape;1272;p46"/>
          <p:cNvSpPr txBox="1">
            <a:spLocks noGrp="1"/>
          </p:cNvSpPr>
          <p:nvPr>
            <p:ph type="subTitle" idx="1"/>
          </p:nvPr>
        </p:nvSpPr>
        <p:spPr>
          <a:xfrm>
            <a:off x="5163825" y="3805025"/>
            <a:ext cx="3074100" cy="49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You can enter a subtitle here if you need it</a:t>
            </a:r>
            <a:endParaRPr/>
          </a:p>
        </p:txBody>
      </p:sp>
      <p:sp>
        <p:nvSpPr>
          <p:cNvPr id="1273" name="Google Shape;1273;p46"/>
          <p:cNvSpPr txBox="1">
            <a:spLocks noGrp="1"/>
          </p:cNvSpPr>
          <p:nvPr>
            <p:ph type="title"/>
          </p:nvPr>
        </p:nvSpPr>
        <p:spPr>
          <a:xfrm>
            <a:off x="4036350" y="2096450"/>
            <a:ext cx="4325400" cy="1464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History of ancient Rome</a:t>
            </a:r>
            <a:endParaRPr/>
          </a:p>
        </p:txBody>
      </p:sp>
      <p:sp>
        <p:nvSpPr>
          <p:cNvPr id="1274" name="Google Shape;1274;p46"/>
          <p:cNvSpPr txBox="1">
            <a:spLocks noGrp="1"/>
          </p:cNvSpPr>
          <p:nvPr>
            <p:ph type="title" idx="2"/>
          </p:nvPr>
        </p:nvSpPr>
        <p:spPr>
          <a:xfrm>
            <a:off x="6674850" y="1189300"/>
            <a:ext cx="16869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78"/>
        <p:cNvGrpSpPr/>
        <p:nvPr/>
      </p:nvGrpSpPr>
      <p:grpSpPr>
        <a:xfrm>
          <a:off x="0" y="0"/>
          <a:ext cx="0" cy="0"/>
          <a:chOff x="0" y="0"/>
          <a:chExt cx="0" cy="0"/>
        </a:xfrm>
      </p:grpSpPr>
      <p:sp>
        <p:nvSpPr>
          <p:cNvPr id="3" name="Rectángulo: esquinas diagonales cortadas 2">
            <a:extLst>
              <a:ext uri="{FF2B5EF4-FFF2-40B4-BE49-F238E27FC236}">
                <a16:creationId xmlns:a16="http://schemas.microsoft.com/office/drawing/2014/main" id="{F5FEE56A-BB9E-4966-8834-4B55FC1F5735}"/>
              </a:ext>
            </a:extLst>
          </p:cNvPr>
          <p:cNvSpPr/>
          <p:nvPr/>
        </p:nvSpPr>
        <p:spPr>
          <a:xfrm>
            <a:off x="853957" y="410858"/>
            <a:ext cx="3120074" cy="4509197"/>
          </a:xfrm>
          <a:prstGeom prst="snip2DiagRect">
            <a:avLst/>
          </a:prstGeom>
          <a:blipFill>
            <a:blip r:embed="rId3"/>
            <a:stretch>
              <a:fillRect/>
            </a:stretch>
          </a:blipFill>
          <a:ln w="57150">
            <a:solidFill>
              <a:srgbClr val="FFD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4" name="Rectángulo 1">
            <a:extLst>
              <a:ext uri="{FF2B5EF4-FFF2-40B4-BE49-F238E27FC236}">
                <a16:creationId xmlns:a16="http://schemas.microsoft.com/office/drawing/2014/main" id="{40FE0E13-DAD7-4B70-869C-6D405DE09EB7}"/>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5" name="Rectángulo 1">
            <a:extLst>
              <a:ext uri="{FF2B5EF4-FFF2-40B4-BE49-F238E27FC236}">
                <a16:creationId xmlns:a16="http://schemas.microsoft.com/office/drawing/2014/main" id="{055C8E59-E54D-44CA-8A2F-8569991DA56C}"/>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80" name="Google Shape;1280;p47"/>
          <p:cNvSpPr/>
          <p:nvPr/>
        </p:nvSpPr>
        <p:spPr>
          <a:xfrm rot="-122178">
            <a:off x="3715846" y="2049813"/>
            <a:ext cx="4097208" cy="2228422"/>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1" name="Google Shape;1281;p47"/>
          <p:cNvGrpSpPr/>
          <p:nvPr/>
        </p:nvGrpSpPr>
        <p:grpSpPr>
          <a:xfrm flipH="1">
            <a:off x="7540785" y="2070651"/>
            <a:ext cx="1251668" cy="2620813"/>
            <a:chOff x="4071325" y="1394575"/>
            <a:chExt cx="1522525" cy="3187950"/>
          </a:xfrm>
        </p:grpSpPr>
        <p:sp>
          <p:nvSpPr>
            <p:cNvPr id="1282" name="Google Shape;1282;p47"/>
            <p:cNvSpPr/>
            <p:nvPr/>
          </p:nvSpPr>
          <p:spPr>
            <a:xfrm>
              <a:off x="4464181" y="2896211"/>
              <a:ext cx="717031" cy="1435802"/>
            </a:xfrm>
            <a:custGeom>
              <a:avLst/>
              <a:gdLst/>
              <a:ahLst/>
              <a:cxnLst/>
              <a:rect l="l" t="t" r="r" b="b"/>
              <a:pathLst>
                <a:path w="9062" h="18146" extrusionOk="0">
                  <a:moveTo>
                    <a:pt x="7192" y="1"/>
                  </a:moveTo>
                  <a:lnTo>
                    <a:pt x="1406" y="846"/>
                  </a:lnTo>
                  <a:lnTo>
                    <a:pt x="1167" y="3406"/>
                  </a:lnTo>
                  <a:cubicBezTo>
                    <a:pt x="1167" y="3406"/>
                    <a:pt x="310" y="6002"/>
                    <a:pt x="775" y="9954"/>
                  </a:cubicBezTo>
                  <a:cubicBezTo>
                    <a:pt x="775" y="9954"/>
                    <a:pt x="536" y="10181"/>
                    <a:pt x="322" y="10776"/>
                  </a:cubicBezTo>
                  <a:cubicBezTo>
                    <a:pt x="167" y="11240"/>
                    <a:pt x="72" y="11729"/>
                    <a:pt x="36" y="12217"/>
                  </a:cubicBezTo>
                  <a:cubicBezTo>
                    <a:pt x="13" y="12610"/>
                    <a:pt x="1" y="13014"/>
                    <a:pt x="24" y="13419"/>
                  </a:cubicBezTo>
                  <a:lnTo>
                    <a:pt x="24" y="13586"/>
                  </a:lnTo>
                  <a:cubicBezTo>
                    <a:pt x="24" y="13669"/>
                    <a:pt x="36" y="13764"/>
                    <a:pt x="36" y="13860"/>
                  </a:cubicBezTo>
                  <a:cubicBezTo>
                    <a:pt x="60" y="14217"/>
                    <a:pt x="96" y="14598"/>
                    <a:pt x="155" y="15003"/>
                  </a:cubicBezTo>
                  <a:cubicBezTo>
                    <a:pt x="155" y="15050"/>
                    <a:pt x="167" y="15110"/>
                    <a:pt x="179" y="15169"/>
                  </a:cubicBezTo>
                  <a:lnTo>
                    <a:pt x="179" y="15217"/>
                  </a:lnTo>
                  <a:cubicBezTo>
                    <a:pt x="179" y="15312"/>
                    <a:pt x="179" y="15574"/>
                    <a:pt x="191" y="15908"/>
                  </a:cubicBezTo>
                  <a:lnTo>
                    <a:pt x="191" y="16229"/>
                  </a:lnTo>
                  <a:lnTo>
                    <a:pt x="191" y="17027"/>
                  </a:lnTo>
                  <a:lnTo>
                    <a:pt x="191" y="17241"/>
                  </a:lnTo>
                  <a:lnTo>
                    <a:pt x="191" y="17551"/>
                  </a:lnTo>
                  <a:cubicBezTo>
                    <a:pt x="191" y="17646"/>
                    <a:pt x="191" y="17765"/>
                    <a:pt x="179" y="17836"/>
                  </a:cubicBezTo>
                  <a:cubicBezTo>
                    <a:pt x="364" y="18044"/>
                    <a:pt x="615" y="18146"/>
                    <a:pt x="865" y="18146"/>
                  </a:cubicBezTo>
                  <a:cubicBezTo>
                    <a:pt x="1146" y="18146"/>
                    <a:pt x="1425" y="18017"/>
                    <a:pt x="1608" y="17765"/>
                  </a:cubicBezTo>
                  <a:lnTo>
                    <a:pt x="1608" y="17622"/>
                  </a:lnTo>
                  <a:cubicBezTo>
                    <a:pt x="1608" y="17515"/>
                    <a:pt x="1620" y="17360"/>
                    <a:pt x="1644" y="17170"/>
                  </a:cubicBezTo>
                  <a:cubicBezTo>
                    <a:pt x="1644" y="17098"/>
                    <a:pt x="1656" y="17015"/>
                    <a:pt x="1667" y="16943"/>
                  </a:cubicBezTo>
                  <a:cubicBezTo>
                    <a:pt x="1679" y="16872"/>
                    <a:pt x="1691" y="16741"/>
                    <a:pt x="1703" y="16634"/>
                  </a:cubicBezTo>
                  <a:cubicBezTo>
                    <a:pt x="1715" y="16527"/>
                    <a:pt x="1727" y="16443"/>
                    <a:pt x="1739" y="16336"/>
                  </a:cubicBezTo>
                  <a:cubicBezTo>
                    <a:pt x="1739" y="16289"/>
                    <a:pt x="1751" y="16241"/>
                    <a:pt x="1763" y="16181"/>
                  </a:cubicBezTo>
                  <a:cubicBezTo>
                    <a:pt x="1787" y="16003"/>
                    <a:pt x="1822" y="15800"/>
                    <a:pt x="1858" y="15610"/>
                  </a:cubicBezTo>
                  <a:cubicBezTo>
                    <a:pt x="1870" y="15527"/>
                    <a:pt x="1882" y="15455"/>
                    <a:pt x="1894" y="15384"/>
                  </a:cubicBezTo>
                  <a:cubicBezTo>
                    <a:pt x="1941" y="15181"/>
                    <a:pt x="1977" y="14991"/>
                    <a:pt x="2037" y="14788"/>
                  </a:cubicBezTo>
                  <a:cubicBezTo>
                    <a:pt x="2048" y="14693"/>
                    <a:pt x="2072" y="14610"/>
                    <a:pt x="2096" y="14526"/>
                  </a:cubicBezTo>
                  <a:cubicBezTo>
                    <a:pt x="2132" y="14396"/>
                    <a:pt x="2168" y="14265"/>
                    <a:pt x="2215" y="14145"/>
                  </a:cubicBezTo>
                  <a:cubicBezTo>
                    <a:pt x="2322" y="13776"/>
                    <a:pt x="2429" y="13395"/>
                    <a:pt x="2513" y="13026"/>
                  </a:cubicBezTo>
                  <a:cubicBezTo>
                    <a:pt x="2549" y="12848"/>
                    <a:pt x="2584" y="12657"/>
                    <a:pt x="2620" y="12479"/>
                  </a:cubicBezTo>
                  <a:cubicBezTo>
                    <a:pt x="2787" y="11645"/>
                    <a:pt x="2882" y="10895"/>
                    <a:pt x="2918" y="10562"/>
                  </a:cubicBezTo>
                  <a:cubicBezTo>
                    <a:pt x="2941" y="10431"/>
                    <a:pt x="2941" y="10359"/>
                    <a:pt x="2941" y="10359"/>
                  </a:cubicBezTo>
                  <a:cubicBezTo>
                    <a:pt x="2941" y="10359"/>
                    <a:pt x="4501" y="5049"/>
                    <a:pt x="4906" y="4466"/>
                  </a:cubicBezTo>
                  <a:cubicBezTo>
                    <a:pt x="4906" y="4466"/>
                    <a:pt x="5299" y="5240"/>
                    <a:pt x="5704" y="6014"/>
                  </a:cubicBezTo>
                  <a:cubicBezTo>
                    <a:pt x="6073" y="6704"/>
                    <a:pt x="6454" y="7395"/>
                    <a:pt x="6597" y="7561"/>
                  </a:cubicBezTo>
                  <a:cubicBezTo>
                    <a:pt x="6418" y="7895"/>
                    <a:pt x="6263" y="8252"/>
                    <a:pt x="6156" y="8609"/>
                  </a:cubicBezTo>
                  <a:cubicBezTo>
                    <a:pt x="6132" y="8681"/>
                    <a:pt x="6109" y="8752"/>
                    <a:pt x="6085" y="8823"/>
                  </a:cubicBezTo>
                  <a:cubicBezTo>
                    <a:pt x="5918" y="9407"/>
                    <a:pt x="5811" y="10109"/>
                    <a:pt x="5966" y="10776"/>
                  </a:cubicBezTo>
                  <a:cubicBezTo>
                    <a:pt x="6001" y="10919"/>
                    <a:pt x="6049" y="11074"/>
                    <a:pt x="6085" y="11205"/>
                  </a:cubicBezTo>
                  <a:cubicBezTo>
                    <a:pt x="6132" y="11348"/>
                    <a:pt x="6180" y="11502"/>
                    <a:pt x="6239" y="11645"/>
                  </a:cubicBezTo>
                  <a:cubicBezTo>
                    <a:pt x="6299" y="11800"/>
                    <a:pt x="6359" y="11955"/>
                    <a:pt x="6418" y="12110"/>
                  </a:cubicBezTo>
                  <a:cubicBezTo>
                    <a:pt x="6609" y="12586"/>
                    <a:pt x="6811" y="13014"/>
                    <a:pt x="6942" y="13407"/>
                  </a:cubicBezTo>
                  <a:cubicBezTo>
                    <a:pt x="6966" y="13479"/>
                    <a:pt x="6990" y="13538"/>
                    <a:pt x="7013" y="13610"/>
                  </a:cubicBezTo>
                  <a:cubicBezTo>
                    <a:pt x="7037" y="13681"/>
                    <a:pt x="7049" y="13741"/>
                    <a:pt x="7061" y="13800"/>
                  </a:cubicBezTo>
                  <a:cubicBezTo>
                    <a:pt x="7085" y="13872"/>
                    <a:pt x="7097" y="13919"/>
                    <a:pt x="7097" y="13967"/>
                  </a:cubicBezTo>
                  <a:cubicBezTo>
                    <a:pt x="7109" y="14026"/>
                    <a:pt x="7121" y="14110"/>
                    <a:pt x="7132" y="14181"/>
                  </a:cubicBezTo>
                  <a:cubicBezTo>
                    <a:pt x="7132" y="14205"/>
                    <a:pt x="7132" y="14229"/>
                    <a:pt x="7132" y="14253"/>
                  </a:cubicBezTo>
                  <a:cubicBezTo>
                    <a:pt x="7132" y="14372"/>
                    <a:pt x="7144" y="14479"/>
                    <a:pt x="7144" y="14574"/>
                  </a:cubicBezTo>
                  <a:cubicBezTo>
                    <a:pt x="7144" y="14669"/>
                    <a:pt x="7144" y="14717"/>
                    <a:pt x="7144" y="14788"/>
                  </a:cubicBezTo>
                  <a:lnTo>
                    <a:pt x="7144" y="15158"/>
                  </a:lnTo>
                  <a:cubicBezTo>
                    <a:pt x="7144" y="15205"/>
                    <a:pt x="7132" y="15253"/>
                    <a:pt x="7132" y="15300"/>
                  </a:cubicBezTo>
                  <a:cubicBezTo>
                    <a:pt x="7454" y="15529"/>
                    <a:pt x="7781" y="15711"/>
                    <a:pt x="8106" y="15711"/>
                  </a:cubicBezTo>
                  <a:cubicBezTo>
                    <a:pt x="8322" y="15711"/>
                    <a:pt x="8538" y="15631"/>
                    <a:pt x="8752" y="15431"/>
                  </a:cubicBezTo>
                  <a:cubicBezTo>
                    <a:pt x="8133" y="12955"/>
                    <a:pt x="9061" y="9121"/>
                    <a:pt x="9061" y="7752"/>
                  </a:cubicBezTo>
                  <a:cubicBezTo>
                    <a:pt x="9061" y="7728"/>
                    <a:pt x="9014" y="7061"/>
                    <a:pt x="8847" y="6061"/>
                  </a:cubicBezTo>
                  <a:cubicBezTo>
                    <a:pt x="8764" y="5502"/>
                    <a:pt x="8645" y="4847"/>
                    <a:pt x="8478" y="4120"/>
                  </a:cubicBezTo>
                  <a:cubicBezTo>
                    <a:pt x="8180" y="2716"/>
                    <a:pt x="7752" y="1334"/>
                    <a:pt x="719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7"/>
            <p:cNvSpPr/>
            <p:nvPr/>
          </p:nvSpPr>
          <p:spPr>
            <a:xfrm>
              <a:off x="4956893" y="4107774"/>
              <a:ext cx="383519" cy="249006"/>
            </a:xfrm>
            <a:custGeom>
              <a:avLst/>
              <a:gdLst/>
              <a:ahLst/>
              <a:cxnLst/>
              <a:rect l="l" t="t" r="r" b="b"/>
              <a:pathLst>
                <a:path w="4847" h="3147" extrusionOk="0">
                  <a:moveTo>
                    <a:pt x="929" y="0"/>
                  </a:moveTo>
                  <a:cubicBezTo>
                    <a:pt x="905" y="36"/>
                    <a:pt x="894" y="60"/>
                    <a:pt x="870" y="84"/>
                  </a:cubicBezTo>
                  <a:cubicBezTo>
                    <a:pt x="1" y="1477"/>
                    <a:pt x="1239" y="1655"/>
                    <a:pt x="1667" y="1822"/>
                  </a:cubicBezTo>
                  <a:cubicBezTo>
                    <a:pt x="1906" y="1917"/>
                    <a:pt x="2120" y="2036"/>
                    <a:pt x="2322" y="2191"/>
                  </a:cubicBezTo>
                  <a:cubicBezTo>
                    <a:pt x="2465" y="2298"/>
                    <a:pt x="2596" y="2429"/>
                    <a:pt x="2703" y="2560"/>
                  </a:cubicBezTo>
                  <a:cubicBezTo>
                    <a:pt x="2953" y="2822"/>
                    <a:pt x="3275" y="3001"/>
                    <a:pt x="3620" y="3084"/>
                  </a:cubicBezTo>
                  <a:cubicBezTo>
                    <a:pt x="3692" y="3108"/>
                    <a:pt x="3763" y="3120"/>
                    <a:pt x="3834" y="3132"/>
                  </a:cubicBezTo>
                  <a:cubicBezTo>
                    <a:pt x="3903" y="3141"/>
                    <a:pt x="3973" y="3146"/>
                    <a:pt x="4042" y="3146"/>
                  </a:cubicBezTo>
                  <a:cubicBezTo>
                    <a:pt x="4316" y="3146"/>
                    <a:pt x="4575" y="3063"/>
                    <a:pt x="4727" y="2834"/>
                  </a:cubicBezTo>
                  <a:cubicBezTo>
                    <a:pt x="4811" y="2727"/>
                    <a:pt x="4846" y="2608"/>
                    <a:pt x="4846" y="2477"/>
                  </a:cubicBezTo>
                  <a:cubicBezTo>
                    <a:pt x="4846" y="2382"/>
                    <a:pt x="4823" y="2286"/>
                    <a:pt x="4775" y="2203"/>
                  </a:cubicBezTo>
                  <a:cubicBezTo>
                    <a:pt x="4596" y="1870"/>
                    <a:pt x="4144" y="1584"/>
                    <a:pt x="3858" y="1370"/>
                  </a:cubicBezTo>
                  <a:lnTo>
                    <a:pt x="3775" y="1310"/>
                  </a:lnTo>
                  <a:cubicBezTo>
                    <a:pt x="3692" y="1250"/>
                    <a:pt x="3608" y="1203"/>
                    <a:pt x="3525" y="1143"/>
                  </a:cubicBezTo>
                  <a:cubicBezTo>
                    <a:pt x="3144" y="905"/>
                    <a:pt x="2751" y="655"/>
                    <a:pt x="2596" y="274"/>
                  </a:cubicBezTo>
                  <a:cubicBezTo>
                    <a:pt x="2596" y="262"/>
                    <a:pt x="2584" y="250"/>
                    <a:pt x="2584" y="238"/>
                  </a:cubicBezTo>
                  <a:cubicBezTo>
                    <a:pt x="2572" y="203"/>
                    <a:pt x="2560" y="167"/>
                    <a:pt x="2549" y="119"/>
                  </a:cubicBezTo>
                  <a:cubicBezTo>
                    <a:pt x="2334" y="320"/>
                    <a:pt x="2117" y="400"/>
                    <a:pt x="1900" y="400"/>
                  </a:cubicBezTo>
                  <a:cubicBezTo>
                    <a:pt x="1575" y="400"/>
                    <a:pt x="1250" y="221"/>
                    <a:pt x="9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7"/>
            <p:cNvSpPr/>
            <p:nvPr/>
          </p:nvSpPr>
          <p:spPr>
            <a:xfrm>
              <a:off x="5025653" y="4094561"/>
              <a:ext cx="136728" cy="56733"/>
            </a:xfrm>
            <a:custGeom>
              <a:avLst/>
              <a:gdLst/>
              <a:ahLst/>
              <a:cxnLst/>
              <a:rect l="l" t="t" r="r" b="b"/>
              <a:pathLst>
                <a:path w="1728" h="717" extrusionOk="0">
                  <a:moveTo>
                    <a:pt x="72" y="1"/>
                  </a:moveTo>
                  <a:cubicBezTo>
                    <a:pt x="72" y="60"/>
                    <a:pt x="60" y="108"/>
                    <a:pt x="60" y="167"/>
                  </a:cubicBezTo>
                  <a:cubicBezTo>
                    <a:pt x="36" y="203"/>
                    <a:pt x="13" y="227"/>
                    <a:pt x="1" y="251"/>
                  </a:cubicBezTo>
                  <a:cubicBezTo>
                    <a:pt x="251" y="524"/>
                    <a:pt x="596" y="691"/>
                    <a:pt x="965" y="715"/>
                  </a:cubicBezTo>
                  <a:lnTo>
                    <a:pt x="1048" y="715"/>
                  </a:lnTo>
                  <a:cubicBezTo>
                    <a:pt x="1066" y="716"/>
                    <a:pt x="1084" y="716"/>
                    <a:pt x="1102" y="716"/>
                  </a:cubicBezTo>
                  <a:cubicBezTo>
                    <a:pt x="1296" y="716"/>
                    <a:pt x="1480" y="656"/>
                    <a:pt x="1644" y="536"/>
                  </a:cubicBezTo>
                  <a:cubicBezTo>
                    <a:pt x="1668" y="513"/>
                    <a:pt x="1703" y="477"/>
                    <a:pt x="1727" y="453"/>
                  </a:cubicBezTo>
                  <a:cubicBezTo>
                    <a:pt x="1727" y="429"/>
                    <a:pt x="1715" y="417"/>
                    <a:pt x="1715" y="405"/>
                  </a:cubicBezTo>
                  <a:cubicBezTo>
                    <a:pt x="1691" y="334"/>
                    <a:pt x="1668" y="251"/>
                    <a:pt x="1656" y="167"/>
                  </a:cubicBezTo>
                  <a:cubicBezTo>
                    <a:pt x="1620" y="251"/>
                    <a:pt x="1572" y="322"/>
                    <a:pt x="1501" y="370"/>
                  </a:cubicBezTo>
                  <a:cubicBezTo>
                    <a:pt x="1382" y="459"/>
                    <a:pt x="1231" y="507"/>
                    <a:pt x="1073" y="507"/>
                  </a:cubicBezTo>
                  <a:cubicBezTo>
                    <a:pt x="1041" y="507"/>
                    <a:pt x="1009" y="505"/>
                    <a:pt x="977" y="501"/>
                  </a:cubicBezTo>
                  <a:cubicBezTo>
                    <a:pt x="620" y="477"/>
                    <a:pt x="286" y="298"/>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7"/>
            <p:cNvSpPr/>
            <p:nvPr/>
          </p:nvSpPr>
          <p:spPr>
            <a:xfrm>
              <a:off x="5031350" y="3991856"/>
              <a:ext cx="113070" cy="74536"/>
            </a:xfrm>
            <a:custGeom>
              <a:avLst/>
              <a:gdLst/>
              <a:ahLst/>
              <a:cxnLst/>
              <a:rect l="l" t="t" r="r" b="b"/>
              <a:pathLst>
                <a:path w="1429" h="942" extrusionOk="0">
                  <a:moveTo>
                    <a:pt x="1417" y="1"/>
                  </a:moveTo>
                  <a:cubicBezTo>
                    <a:pt x="1215" y="239"/>
                    <a:pt x="953" y="429"/>
                    <a:pt x="667" y="560"/>
                  </a:cubicBezTo>
                  <a:cubicBezTo>
                    <a:pt x="584" y="596"/>
                    <a:pt x="488" y="632"/>
                    <a:pt x="405" y="656"/>
                  </a:cubicBezTo>
                  <a:cubicBezTo>
                    <a:pt x="274" y="691"/>
                    <a:pt x="143" y="715"/>
                    <a:pt x="0" y="727"/>
                  </a:cubicBezTo>
                  <a:lnTo>
                    <a:pt x="0" y="941"/>
                  </a:lnTo>
                  <a:cubicBezTo>
                    <a:pt x="226" y="918"/>
                    <a:pt x="441" y="870"/>
                    <a:pt x="643" y="787"/>
                  </a:cubicBezTo>
                  <a:cubicBezTo>
                    <a:pt x="726" y="763"/>
                    <a:pt x="810" y="715"/>
                    <a:pt x="893" y="679"/>
                  </a:cubicBezTo>
                  <a:cubicBezTo>
                    <a:pt x="1096" y="572"/>
                    <a:pt x="1274" y="441"/>
                    <a:pt x="1429" y="287"/>
                  </a:cubicBezTo>
                  <a:cubicBezTo>
                    <a:pt x="1429" y="191"/>
                    <a:pt x="1417" y="96"/>
                    <a:pt x="141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7"/>
            <p:cNvSpPr/>
            <p:nvPr/>
          </p:nvSpPr>
          <p:spPr>
            <a:xfrm>
              <a:off x="4959742" y="3816673"/>
              <a:ext cx="181908" cy="128182"/>
            </a:xfrm>
            <a:custGeom>
              <a:avLst/>
              <a:gdLst/>
              <a:ahLst/>
              <a:cxnLst/>
              <a:rect l="l" t="t" r="r" b="b"/>
              <a:pathLst>
                <a:path w="2299" h="1620" extrusionOk="0">
                  <a:moveTo>
                    <a:pt x="0" y="0"/>
                  </a:moveTo>
                  <a:cubicBezTo>
                    <a:pt x="48" y="155"/>
                    <a:pt x="107" y="310"/>
                    <a:pt x="179" y="465"/>
                  </a:cubicBezTo>
                  <a:cubicBezTo>
                    <a:pt x="310" y="584"/>
                    <a:pt x="465" y="703"/>
                    <a:pt x="619" y="810"/>
                  </a:cubicBezTo>
                  <a:cubicBezTo>
                    <a:pt x="893" y="1012"/>
                    <a:pt x="1191" y="1203"/>
                    <a:pt x="1500" y="1346"/>
                  </a:cubicBezTo>
                  <a:cubicBezTo>
                    <a:pt x="1572" y="1381"/>
                    <a:pt x="1655" y="1417"/>
                    <a:pt x="1727" y="1453"/>
                  </a:cubicBezTo>
                  <a:cubicBezTo>
                    <a:pt x="1917" y="1512"/>
                    <a:pt x="2108" y="1572"/>
                    <a:pt x="2298" y="1620"/>
                  </a:cubicBezTo>
                  <a:lnTo>
                    <a:pt x="2298" y="1405"/>
                  </a:lnTo>
                  <a:cubicBezTo>
                    <a:pt x="2179" y="1369"/>
                    <a:pt x="2048" y="1334"/>
                    <a:pt x="1929" y="1286"/>
                  </a:cubicBezTo>
                  <a:cubicBezTo>
                    <a:pt x="1846" y="1262"/>
                    <a:pt x="1774" y="1239"/>
                    <a:pt x="1703" y="1203"/>
                  </a:cubicBezTo>
                  <a:cubicBezTo>
                    <a:pt x="1060" y="905"/>
                    <a:pt x="488" y="48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7"/>
            <p:cNvSpPr/>
            <p:nvPr/>
          </p:nvSpPr>
          <p:spPr>
            <a:xfrm>
              <a:off x="4947477" y="3576449"/>
              <a:ext cx="159279" cy="101834"/>
            </a:xfrm>
            <a:custGeom>
              <a:avLst/>
              <a:gdLst/>
              <a:ahLst/>
              <a:cxnLst/>
              <a:rect l="l" t="t" r="r" b="b"/>
              <a:pathLst>
                <a:path w="2013" h="1287" extrusionOk="0">
                  <a:moveTo>
                    <a:pt x="72" y="0"/>
                  </a:moveTo>
                  <a:cubicBezTo>
                    <a:pt x="48" y="72"/>
                    <a:pt x="24" y="143"/>
                    <a:pt x="1" y="226"/>
                  </a:cubicBezTo>
                  <a:cubicBezTo>
                    <a:pt x="108" y="310"/>
                    <a:pt x="215" y="393"/>
                    <a:pt x="334" y="476"/>
                  </a:cubicBezTo>
                  <a:cubicBezTo>
                    <a:pt x="608" y="679"/>
                    <a:pt x="893" y="857"/>
                    <a:pt x="1203" y="1012"/>
                  </a:cubicBezTo>
                  <a:cubicBezTo>
                    <a:pt x="1286" y="1048"/>
                    <a:pt x="1358" y="1084"/>
                    <a:pt x="1441" y="1107"/>
                  </a:cubicBezTo>
                  <a:cubicBezTo>
                    <a:pt x="1620" y="1179"/>
                    <a:pt x="1810" y="1238"/>
                    <a:pt x="2013" y="1286"/>
                  </a:cubicBezTo>
                  <a:lnTo>
                    <a:pt x="2013" y="1060"/>
                  </a:lnTo>
                  <a:cubicBezTo>
                    <a:pt x="1882" y="1036"/>
                    <a:pt x="1763" y="1000"/>
                    <a:pt x="1644" y="953"/>
                  </a:cubicBezTo>
                  <a:cubicBezTo>
                    <a:pt x="1560" y="929"/>
                    <a:pt x="1477" y="905"/>
                    <a:pt x="1405" y="869"/>
                  </a:cubicBezTo>
                  <a:cubicBezTo>
                    <a:pt x="917" y="643"/>
                    <a:pt x="477" y="345"/>
                    <a:pt x="7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7"/>
            <p:cNvSpPr/>
            <p:nvPr/>
          </p:nvSpPr>
          <p:spPr>
            <a:xfrm>
              <a:off x="5008720" y="3431334"/>
              <a:ext cx="201690" cy="729532"/>
            </a:xfrm>
            <a:custGeom>
              <a:avLst/>
              <a:gdLst/>
              <a:ahLst/>
              <a:cxnLst/>
              <a:rect l="l" t="t" r="r" b="b"/>
              <a:pathLst>
                <a:path w="2549" h="9220" extrusionOk="0">
                  <a:moveTo>
                    <a:pt x="2096" y="1"/>
                  </a:moveTo>
                  <a:cubicBezTo>
                    <a:pt x="2096" y="1"/>
                    <a:pt x="1548" y="1"/>
                    <a:pt x="893" y="822"/>
                  </a:cubicBezTo>
                  <a:cubicBezTo>
                    <a:pt x="250" y="1656"/>
                    <a:pt x="0" y="4561"/>
                    <a:pt x="215" y="5406"/>
                  </a:cubicBezTo>
                  <a:cubicBezTo>
                    <a:pt x="429" y="6251"/>
                    <a:pt x="643" y="9097"/>
                    <a:pt x="643" y="9097"/>
                  </a:cubicBezTo>
                  <a:cubicBezTo>
                    <a:pt x="797" y="9180"/>
                    <a:pt x="964" y="9220"/>
                    <a:pt x="1130" y="9220"/>
                  </a:cubicBezTo>
                  <a:cubicBezTo>
                    <a:pt x="1438" y="9220"/>
                    <a:pt x="1740" y="9083"/>
                    <a:pt x="1941" y="8835"/>
                  </a:cubicBezTo>
                  <a:cubicBezTo>
                    <a:pt x="1941" y="8835"/>
                    <a:pt x="2334" y="2394"/>
                    <a:pt x="2394" y="1691"/>
                  </a:cubicBezTo>
                  <a:cubicBezTo>
                    <a:pt x="2548" y="1"/>
                    <a:pt x="2096" y="1"/>
                    <a:pt x="209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7"/>
            <p:cNvSpPr/>
            <p:nvPr/>
          </p:nvSpPr>
          <p:spPr>
            <a:xfrm>
              <a:off x="5039816" y="3452065"/>
              <a:ext cx="170593" cy="677943"/>
            </a:xfrm>
            <a:custGeom>
              <a:avLst/>
              <a:gdLst/>
              <a:ahLst/>
              <a:cxnLst/>
              <a:rect l="l" t="t" r="r" b="b"/>
              <a:pathLst>
                <a:path w="2156" h="8568" extrusionOk="0">
                  <a:moveTo>
                    <a:pt x="1893" y="1"/>
                  </a:moveTo>
                  <a:cubicBezTo>
                    <a:pt x="1786" y="12"/>
                    <a:pt x="1358" y="120"/>
                    <a:pt x="846" y="763"/>
                  </a:cubicBezTo>
                  <a:cubicBezTo>
                    <a:pt x="227" y="1548"/>
                    <a:pt x="0" y="4394"/>
                    <a:pt x="203" y="5180"/>
                  </a:cubicBezTo>
                  <a:cubicBezTo>
                    <a:pt x="405" y="5977"/>
                    <a:pt x="572" y="7966"/>
                    <a:pt x="619" y="8502"/>
                  </a:cubicBezTo>
                  <a:cubicBezTo>
                    <a:pt x="720" y="8546"/>
                    <a:pt x="827" y="8568"/>
                    <a:pt x="935" y="8568"/>
                  </a:cubicBezTo>
                  <a:cubicBezTo>
                    <a:pt x="1171" y="8568"/>
                    <a:pt x="1408" y="8464"/>
                    <a:pt x="1572" y="8275"/>
                  </a:cubicBezTo>
                  <a:cubicBezTo>
                    <a:pt x="1608" y="7573"/>
                    <a:pt x="1977" y="2167"/>
                    <a:pt x="2036" y="1501"/>
                  </a:cubicBezTo>
                  <a:cubicBezTo>
                    <a:pt x="2155" y="310"/>
                    <a:pt x="1941" y="48"/>
                    <a:pt x="189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7"/>
            <p:cNvSpPr/>
            <p:nvPr/>
          </p:nvSpPr>
          <p:spPr>
            <a:xfrm>
              <a:off x="5137773" y="3472163"/>
              <a:ext cx="55704" cy="293712"/>
            </a:xfrm>
            <a:custGeom>
              <a:avLst/>
              <a:gdLst/>
              <a:ahLst/>
              <a:cxnLst/>
              <a:rect l="l" t="t" r="r" b="b"/>
              <a:pathLst>
                <a:path w="704" h="3712" extrusionOk="0">
                  <a:moveTo>
                    <a:pt x="444" y="1"/>
                  </a:moveTo>
                  <a:cubicBezTo>
                    <a:pt x="357" y="1"/>
                    <a:pt x="259" y="48"/>
                    <a:pt x="179" y="139"/>
                  </a:cubicBezTo>
                  <a:cubicBezTo>
                    <a:pt x="60" y="282"/>
                    <a:pt x="1" y="485"/>
                    <a:pt x="36" y="675"/>
                  </a:cubicBezTo>
                  <a:cubicBezTo>
                    <a:pt x="60" y="854"/>
                    <a:pt x="96" y="1044"/>
                    <a:pt x="155" y="1223"/>
                  </a:cubicBezTo>
                  <a:cubicBezTo>
                    <a:pt x="393" y="2033"/>
                    <a:pt x="393" y="2878"/>
                    <a:pt x="393" y="3711"/>
                  </a:cubicBezTo>
                  <a:cubicBezTo>
                    <a:pt x="524" y="2878"/>
                    <a:pt x="596" y="2044"/>
                    <a:pt x="667" y="1211"/>
                  </a:cubicBezTo>
                  <a:cubicBezTo>
                    <a:pt x="703" y="878"/>
                    <a:pt x="703" y="544"/>
                    <a:pt x="667" y="223"/>
                  </a:cubicBezTo>
                  <a:cubicBezTo>
                    <a:pt x="641" y="72"/>
                    <a:pt x="550" y="1"/>
                    <a:pt x="44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7"/>
            <p:cNvSpPr/>
            <p:nvPr/>
          </p:nvSpPr>
          <p:spPr>
            <a:xfrm>
              <a:off x="4973826" y="2118095"/>
              <a:ext cx="499437" cy="519139"/>
            </a:xfrm>
            <a:custGeom>
              <a:avLst/>
              <a:gdLst/>
              <a:ahLst/>
              <a:cxnLst/>
              <a:rect l="l" t="t" r="r" b="b"/>
              <a:pathLst>
                <a:path w="6312" h="6561" extrusionOk="0">
                  <a:moveTo>
                    <a:pt x="560" y="0"/>
                  </a:moveTo>
                  <a:lnTo>
                    <a:pt x="84" y="1012"/>
                  </a:lnTo>
                  <a:lnTo>
                    <a:pt x="1" y="2358"/>
                  </a:lnTo>
                  <a:lnTo>
                    <a:pt x="560" y="3346"/>
                  </a:lnTo>
                  <a:lnTo>
                    <a:pt x="1430" y="4870"/>
                  </a:lnTo>
                  <a:cubicBezTo>
                    <a:pt x="1620" y="5120"/>
                    <a:pt x="2049" y="5358"/>
                    <a:pt x="2573" y="5572"/>
                  </a:cubicBezTo>
                  <a:lnTo>
                    <a:pt x="2751" y="5644"/>
                  </a:lnTo>
                  <a:cubicBezTo>
                    <a:pt x="2870" y="5680"/>
                    <a:pt x="2989" y="5727"/>
                    <a:pt x="3108" y="5763"/>
                  </a:cubicBezTo>
                  <a:lnTo>
                    <a:pt x="3287" y="5822"/>
                  </a:lnTo>
                  <a:lnTo>
                    <a:pt x="3573" y="5906"/>
                  </a:lnTo>
                  <a:cubicBezTo>
                    <a:pt x="3585" y="5918"/>
                    <a:pt x="3597" y="5918"/>
                    <a:pt x="3620" y="5930"/>
                  </a:cubicBezTo>
                  <a:lnTo>
                    <a:pt x="3728" y="5965"/>
                  </a:lnTo>
                  <a:lnTo>
                    <a:pt x="4049" y="6049"/>
                  </a:lnTo>
                  <a:lnTo>
                    <a:pt x="4192" y="6084"/>
                  </a:lnTo>
                  <a:cubicBezTo>
                    <a:pt x="4275" y="6108"/>
                    <a:pt x="4359" y="6132"/>
                    <a:pt x="4442" y="6156"/>
                  </a:cubicBezTo>
                  <a:lnTo>
                    <a:pt x="4478" y="6168"/>
                  </a:lnTo>
                  <a:lnTo>
                    <a:pt x="4573" y="6192"/>
                  </a:lnTo>
                  <a:lnTo>
                    <a:pt x="4823" y="6251"/>
                  </a:lnTo>
                  <a:lnTo>
                    <a:pt x="4847" y="6251"/>
                  </a:lnTo>
                  <a:lnTo>
                    <a:pt x="4966" y="6275"/>
                  </a:lnTo>
                  <a:lnTo>
                    <a:pt x="5192" y="6334"/>
                  </a:lnTo>
                  <a:lnTo>
                    <a:pt x="5228" y="6334"/>
                  </a:lnTo>
                  <a:lnTo>
                    <a:pt x="5335" y="6358"/>
                  </a:lnTo>
                  <a:cubicBezTo>
                    <a:pt x="5442" y="6382"/>
                    <a:pt x="5537" y="6406"/>
                    <a:pt x="5633" y="6430"/>
                  </a:cubicBezTo>
                  <a:cubicBezTo>
                    <a:pt x="5775" y="6465"/>
                    <a:pt x="5906" y="6489"/>
                    <a:pt x="6014" y="6501"/>
                  </a:cubicBezTo>
                  <a:lnTo>
                    <a:pt x="6311" y="6561"/>
                  </a:lnTo>
                  <a:lnTo>
                    <a:pt x="6311" y="5858"/>
                  </a:lnTo>
                  <a:cubicBezTo>
                    <a:pt x="6180" y="5763"/>
                    <a:pt x="6049" y="5668"/>
                    <a:pt x="5930" y="5572"/>
                  </a:cubicBezTo>
                  <a:cubicBezTo>
                    <a:pt x="5918" y="5561"/>
                    <a:pt x="5918" y="5561"/>
                    <a:pt x="5906" y="5561"/>
                  </a:cubicBezTo>
                  <a:lnTo>
                    <a:pt x="5704" y="5406"/>
                  </a:lnTo>
                  <a:cubicBezTo>
                    <a:pt x="5680" y="5382"/>
                    <a:pt x="5644" y="5358"/>
                    <a:pt x="5609" y="5334"/>
                  </a:cubicBezTo>
                  <a:lnTo>
                    <a:pt x="5585" y="5322"/>
                  </a:lnTo>
                  <a:cubicBezTo>
                    <a:pt x="5525" y="5275"/>
                    <a:pt x="5466" y="5239"/>
                    <a:pt x="5406" y="5203"/>
                  </a:cubicBezTo>
                  <a:cubicBezTo>
                    <a:pt x="5359" y="5156"/>
                    <a:pt x="5323" y="5132"/>
                    <a:pt x="5287" y="5108"/>
                  </a:cubicBezTo>
                  <a:cubicBezTo>
                    <a:pt x="5204" y="5060"/>
                    <a:pt x="5132" y="5001"/>
                    <a:pt x="5061" y="4965"/>
                  </a:cubicBezTo>
                  <a:cubicBezTo>
                    <a:pt x="5037" y="4941"/>
                    <a:pt x="5002" y="4918"/>
                    <a:pt x="4966" y="4894"/>
                  </a:cubicBezTo>
                  <a:cubicBezTo>
                    <a:pt x="4954" y="4882"/>
                    <a:pt x="4942" y="4882"/>
                    <a:pt x="4930" y="4870"/>
                  </a:cubicBezTo>
                  <a:lnTo>
                    <a:pt x="4728" y="4739"/>
                  </a:lnTo>
                  <a:lnTo>
                    <a:pt x="4597" y="4656"/>
                  </a:lnTo>
                  <a:lnTo>
                    <a:pt x="4573" y="4644"/>
                  </a:lnTo>
                  <a:cubicBezTo>
                    <a:pt x="4490" y="4596"/>
                    <a:pt x="4406" y="4537"/>
                    <a:pt x="4323" y="4489"/>
                  </a:cubicBezTo>
                  <a:lnTo>
                    <a:pt x="4180" y="4406"/>
                  </a:lnTo>
                  <a:lnTo>
                    <a:pt x="4144" y="4394"/>
                  </a:lnTo>
                  <a:lnTo>
                    <a:pt x="3870" y="4239"/>
                  </a:lnTo>
                  <a:lnTo>
                    <a:pt x="3728" y="4168"/>
                  </a:lnTo>
                  <a:lnTo>
                    <a:pt x="3680" y="4144"/>
                  </a:lnTo>
                  <a:cubicBezTo>
                    <a:pt x="3573" y="4084"/>
                    <a:pt x="3478" y="4048"/>
                    <a:pt x="3382" y="4001"/>
                  </a:cubicBezTo>
                  <a:cubicBezTo>
                    <a:pt x="3287" y="3965"/>
                    <a:pt x="3239" y="3941"/>
                    <a:pt x="3168" y="3917"/>
                  </a:cubicBezTo>
                  <a:cubicBezTo>
                    <a:pt x="3073" y="3870"/>
                    <a:pt x="2966" y="3846"/>
                    <a:pt x="2870" y="3822"/>
                  </a:cubicBezTo>
                  <a:cubicBezTo>
                    <a:pt x="2716" y="3072"/>
                    <a:pt x="2346" y="2393"/>
                    <a:pt x="1787" y="1882"/>
                  </a:cubicBezTo>
                  <a:cubicBezTo>
                    <a:pt x="1751" y="0"/>
                    <a:pt x="560" y="0"/>
                    <a:pt x="56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7"/>
            <p:cNvSpPr/>
            <p:nvPr/>
          </p:nvSpPr>
          <p:spPr>
            <a:xfrm>
              <a:off x="4981422" y="2108679"/>
              <a:ext cx="209207" cy="354322"/>
            </a:xfrm>
            <a:custGeom>
              <a:avLst/>
              <a:gdLst/>
              <a:ahLst/>
              <a:cxnLst/>
              <a:rect l="l" t="t" r="r" b="b"/>
              <a:pathLst>
                <a:path w="2644" h="4478" extrusionOk="0">
                  <a:moveTo>
                    <a:pt x="8" y="0"/>
                  </a:moveTo>
                  <a:cubicBezTo>
                    <a:pt x="3" y="0"/>
                    <a:pt x="0" y="0"/>
                    <a:pt x="0" y="0"/>
                  </a:cubicBezTo>
                  <a:lnTo>
                    <a:pt x="822" y="4477"/>
                  </a:lnTo>
                  <a:cubicBezTo>
                    <a:pt x="1536" y="4370"/>
                    <a:pt x="2155" y="3989"/>
                    <a:pt x="2643" y="3155"/>
                  </a:cubicBezTo>
                  <a:cubicBezTo>
                    <a:pt x="2161" y="56"/>
                    <a:pt x="151" y="0"/>
                    <a:pt x="8"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7"/>
            <p:cNvSpPr/>
            <p:nvPr/>
          </p:nvSpPr>
          <p:spPr>
            <a:xfrm>
              <a:off x="5033170" y="2118095"/>
              <a:ext cx="152711" cy="310961"/>
            </a:xfrm>
            <a:custGeom>
              <a:avLst/>
              <a:gdLst/>
              <a:ahLst/>
              <a:cxnLst/>
              <a:rect l="l" t="t" r="r" b="b"/>
              <a:pathLst>
                <a:path w="1930" h="3930" extrusionOk="0">
                  <a:moveTo>
                    <a:pt x="1" y="0"/>
                  </a:moveTo>
                  <a:lnTo>
                    <a:pt x="1" y="0"/>
                  </a:lnTo>
                  <a:cubicBezTo>
                    <a:pt x="775" y="727"/>
                    <a:pt x="668" y="2274"/>
                    <a:pt x="465" y="3929"/>
                  </a:cubicBezTo>
                  <a:cubicBezTo>
                    <a:pt x="930" y="3775"/>
                    <a:pt x="1620" y="3191"/>
                    <a:pt x="1930" y="2691"/>
                  </a:cubicBezTo>
                  <a:cubicBezTo>
                    <a:pt x="1596" y="786"/>
                    <a:pt x="549" y="179"/>
                    <a:pt x="1"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7"/>
            <p:cNvSpPr/>
            <p:nvPr/>
          </p:nvSpPr>
          <p:spPr>
            <a:xfrm>
              <a:off x="5395879" y="2550513"/>
              <a:ext cx="197971" cy="161178"/>
            </a:xfrm>
            <a:custGeom>
              <a:avLst/>
              <a:gdLst/>
              <a:ahLst/>
              <a:cxnLst/>
              <a:rect l="l" t="t" r="r" b="b"/>
              <a:pathLst>
                <a:path w="2502" h="2037" extrusionOk="0">
                  <a:moveTo>
                    <a:pt x="1370" y="0"/>
                  </a:moveTo>
                  <a:lnTo>
                    <a:pt x="596" y="107"/>
                  </a:lnTo>
                  <a:lnTo>
                    <a:pt x="1" y="131"/>
                  </a:lnTo>
                  <a:lnTo>
                    <a:pt x="1" y="703"/>
                  </a:lnTo>
                  <a:lnTo>
                    <a:pt x="691" y="1048"/>
                  </a:lnTo>
                  <a:lnTo>
                    <a:pt x="1037" y="1393"/>
                  </a:lnTo>
                  <a:lnTo>
                    <a:pt x="1072" y="1667"/>
                  </a:lnTo>
                  <a:lnTo>
                    <a:pt x="1144" y="1715"/>
                  </a:lnTo>
                  <a:lnTo>
                    <a:pt x="1144" y="1858"/>
                  </a:lnTo>
                  <a:lnTo>
                    <a:pt x="1418" y="2036"/>
                  </a:lnTo>
                  <a:lnTo>
                    <a:pt x="2001" y="1941"/>
                  </a:lnTo>
                  <a:lnTo>
                    <a:pt x="2358" y="1584"/>
                  </a:lnTo>
                  <a:lnTo>
                    <a:pt x="2358" y="1441"/>
                  </a:lnTo>
                  <a:lnTo>
                    <a:pt x="2501" y="1108"/>
                  </a:lnTo>
                  <a:lnTo>
                    <a:pt x="2430" y="965"/>
                  </a:lnTo>
                  <a:lnTo>
                    <a:pt x="2454" y="727"/>
                  </a:lnTo>
                  <a:lnTo>
                    <a:pt x="2299" y="548"/>
                  </a:lnTo>
                  <a:lnTo>
                    <a:pt x="2180" y="250"/>
                  </a:lnTo>
                  <a:lnTo>
                    <a:pt x="137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7"/>
            <p:cNvSpPr/>
            <p:nvPr/>
          </p:nvSpPr>
          <p:spPr>
            <a:xfrm>
              <a:off x="5485370" y="1726188"/>
              <a:ext cx="35923" cy="2695947"/>
            </a:xfrm>
            <a:custGeom>
              <a:avLst/>
              <a:gdLst/>
              <a:ahLst/>
              <a:cxnLst/>
              <a:rect l="l" t="t" r="r" b="b"/>
              <a:pathLst>
                <a:path w="454" h="34072" extrusionOk="0">
                  <a:moveTo>
                    <a:pt x="1" y="0"/>
                  </a:moveTo>
                  <a:lnTo>
                    <a:pt x="1" y="33897"/>
                  </a:lnTo>
                  <a:cubicBezTo>
                    <a:pt x="1" y="34012"/>
                    <a:pt x="117" y="34072"/>
                    <a:pt x="232" y="34072"/>
                  </a:cubicBezTo>
                  <a:cubicBezTo>
                    <a:pt x="343" y="34072"/>
                    <a:pt x="453" y="34015"/>
                    <a:pt x="453" y="33897"/>
                  </a:cubicBezTo>
                  <a:lnTo>
                    <a:pt x="45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7"/>
            <p:cNvSpPr/>
            <p:nvPr/>
          </p:nvSpPr>
          <p:spPr>
            <a:xfrm>
              <a:off x="5443987"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7"/>
            <p:cNvSpPr/>
            <p:nvPr/>
          </p:nvSpPr>
          <p:spPr>
            <a:xfrm>
              <a:off x="5445807" y="2576862"/>
              <a:ext cx="118846" cy="75485"/>
            </a:xfrm>
            <a:custGeom>
              <a:avLst/>
              <a:gdLst/>
              <a:ahLst/>
              <a:cxnLst/>
              <a:rect l="l" t="t" r="r" b="b"/>
              <a:pathLst>
                <a:path w="1502" h="954" extrusionOk="0">
                  <a:moveTo>
                    <a:pt x="501" y="1"/>
                  </a:moveTo>
                  <a:lnTo>
                    <a:pt x="1" y="84"/>
                  </a:lnTo>
                  <a:lnTo>
                    <a:pt x="132" y="596"/>
                  </a:lnTo>
                  <a:lnTo>
                    <a:pt x="501" y="858"/>
                  </a:lnTo>
                  <a:lnTo>
                    <a:pt x="1096" y="953"/>
                  </a:lnTo>
                  <a:cubicBezTo>
                    <a:pt x="1096" y="953"/>
                    <a:pt x="1501" y="632"/>
                    <a:pt x="953" y="513"/>
                  </a:cubicBezTo>
                  <a:cubicBezTo>
                    <a:pt x="406" y="394"/>
                    <a:pt x="501" y="1"/>
                    <a:pt x="501"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7"/>
            <p:cNvSpPr/>
            <p:nvPr/>
          </p:nvSpPr>
          <p:spPr>
            <a:xfrm>
              <a:off x="5384643" y="2538249"/>
              <a:ext cx="56574" cy="88620"/>
            </a:xfrm>
            <a:custGeom>
              <a:avLst/>
              <a:gdLst/>
              <a:ahLst/>
              <a:cxnLst/>
              <a:rect l="l" t="t" r="r" b="b"/>
              <a:pathLst>
                <a:path w="715" h="1120" extrusionOk="0">
                  <a:moveTo>
                    <a:pt x="393" y="1"/>
                  </a:moveTo>
                  <a:cubicBezTo>
                    <a:pt x="310" y="84"/>
                    <a:pt x="238" y="179"/>
                    <a:pt x="191" y="286"/>
                  </a:cubicBezTo>
                  <a:cubicBezTo>
                    <a:pt x="167" y="310"/>
                    <a:pt x="155" y="346"/>
                    <a:pt x="143" y="382"/>
                  </a:cubicBezTo>
                  <a:cubicBezTo>
                    <a:pt x="48" y="584"/>
                    <a:pt x="0" y="798"/>
                    <a:pt x="0" y="1024"/>
                  </a:cubicBezTo>
                  <a:lnTo>
                    <a:pt x="36" y="1036"/>
                  </a:lnTo>
                  <a:lnTo>
                    <a:pt x="143" y="1060"/>
                  </a:lnTo>
                  <a:cubicBezTo>
                    <a:pt x="250" y="1084"/>
                    <a:pt x="345" y="1096"/>
                    <a:pt x="441" y="1120"/>
                  </a:cubicBezTo>
                  <a:cubicBezTo>
                    <a:pt x="429" y="1084"/>
                    <a:pt x="429" y="1048"/>
                    <a:pt x="429" y="1001"/>
                  </a:cubicBezTo>
                  <a:cubicBezTo>
                    <a:pt x="429" y="739"/>
                    <a:pt x="524" y="477"/>
                    <a:pt x="702" y="262"/>
                  </a:cubicBezTo>
                  <a:cubicBezTo>
                    <a:pt x="702" y="251"/>
                    <a:pt x="714" y="251"/>
                    <a:pt x="714" y="239"/>
                  </a:cubicBezTo>
                  <a:lnTo>
                    <a:pt x="512" y="96"/>
                  </a:lnTo>
                  <a:cubicBezTo>
                    <a:pt x="488" y="72"/>
                    <a:pt x="452" y="48"/>
                    <a:pt x="417" y="24"/>
                  </a:cubicBezTo>
                  <a:lnTo>
                    <a:pt x="393"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7"/>
            <p:cNvSpPr/>
            <p:nvPr/>
          </p:nvSpPr>
          <p:spPr>
            <a:xfrm>
              <a:off x="5384643" y="2539199"/>
              <a:ext cx="40512" cy="83002"/>
            </a:xfrm>
            <a:custGeom>
              <a:avLst/>
              <a:gdLst/>
              <a:ahLst/>
              <a:cxnLst/>
              <a:rect l="l" t="t" r="r" b="b"/>
              <a:pathLst>
                <a:path w="512" h="1049" extrusionOk="0">
                  <a:moveTo>
                    <a:pt x="393" y="0"/>
                  </a:moveTo>
                  <a:cubicBezTo>
                    <a:pt x="310" y="84"/>
                    <a:pt x="250" y="179"/>
                    <a:pt x="191" y="274"/>
                  </a:cubicBezTo>
                  <a:cubicBezTo>
                    <a:pt x="167" y="310"/>
                    <a:pt x="155" y="346"/>
                    <a:pt x="143" y="381"/>
                  </a:cubicBezTo>
                  <a:cubicBezTo>
                    <a:pt x="48" y="572"/>
                    <a:pt x="0" y="798"/>
                    <a:pt x="0" y="1012"/>
                  </a:cubicBezTo>
                  <a:lnTo>
                    <a:pt x="36" y="1024"/>
                  </a:lnTo>
                  <a:lnTo>
                    <a:pt x="143" y="1048"/>
                  </a:lnTo>
                  <a:cubicBezTo>
                    <a:pt x="143" y="977"/>
                    <a:pt x="143" y="917"/>
                    <a:pt x="155" y="858"/>
                  </a:cubicBezTo>
                  <a:cubicBezTo>
                    <a:pt x="167" y="643"/>
                    <a:pt x="226" y="441"/>
                    <a:pt x="345" y="274"/>
                  </a:cubicBezTo>
                  <a:cubicBezTo>
                    <a:pt x="393" y="203"/>
                    <a:pt x="452" y="143"/>
                    <a:pt x="512" y="96"/>
                  </a:cubicBezTo>
                  <a:cubicBezTo>
                    <a:pt x="488" y="72"/>
                    <a:pt x="452" y="48"/>
                    <a:pt x="417" y="24"/>
                  </a:cubicBezTo>
                  <a:lnTo>
                    <a:pt x="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7"/>
            <p:cNvSpPr/>
            <p:nvPr/>
          </p:nvSpPr>
          <p:spPr>
            <a:xfrm>
              <a:off x="5354497" y="2522266"/>
              <a:ext cx="63142" cy="97086"/>
            </a:xfrm>
            <a:custGeom>
              <a:avLst/>
              <a:gdLst/>
              <a:ahLst/>
              <a:cxnLst/>
              <a:rect l="l" t="t" r="r" b="b"/>
              <a:pathLst>
                <a:path w="798" h="122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lnTo>
                    <a:pt x="381" y="1226"/>
                  </a:lnTo>
                  <a:lnTo>
                    <a:pt x="417" y="1226"/>
                  </a:lnTo>
                  <a:cubicBezTo>
                    <a:pt x="405" y="1036"/>
                    <a:pt x="441" y="834"/>
                    <a:pt x="524" y="655"/>
                  </a:cubicBezTo>
                  <a:cubicBezTo>
                    <a:pt x="548" y="595"/>
                    <a:pt x="572" y="536"/>
                    <a:pt x="595" y="488"/>
                  </a:cubicBezTo>
                  <a:cubicBezTo>
                    <a:pt x="655" y="393"/>
                    <a:pt x="726" y="310"/>
                    <a:pt x="798" y="238"/>
                  </a:cubicBezTo>
                  <a:lnTo>
                    <a:pt x="774" y="214"/>
                  </a:lnTo>
                  <a:cubicBezTo>
                    <a:pt x="714" y="167"/>
                    <a:pt x="655" y="131"/>
                    <a:pt x="595" y="95"/>
                  </a:cubicBezTo>
                  <a:cubicBezTo>
                    <a:pt x="548"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7"/>
            <p:cNvSpPr/>
            <p:nvPr/>
          </p:nvSpPr>
          <p:spPr>
            <a:xfrm>
              <a:off x="5354497" y="2522266"/>
              <a:ext cx="47158" cy="92339"/>
            </a:xfrm>
            <a:custGeom>
              <a:avLst/>
              <a:gdLst/>
              <a:ahLst/>
              <a:cxnLst/>
              <a:rect l="l" t="t" r="r" b="b"/>
              <a:pathLst>
                <a:path w="596" h="116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cubicBezTo>
                    <a:pt x="155" y="726"/>
                    <a:pt x="226" y="357"/>
                    <a:pt x="595" y="95"/>
                  </a:cubicBezTo>
                  <a:cubicBezTo>
                    <a:pt x="560"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7"/>
            <p:cNvSpPr/>
            <p:nvPr/>
          </p:nvSpPr>
          <p:spPr>
            <a:xfrm>
              <a:off x="5321501" y="2503355"/>
              <a:ext cx="70738" cy="109430"/>
            </a:xfrm>
            <a:custGeom>
              <a:avLst/>
              <a:gdLst/>
              <a:ahLst/>
              <a:cxnLst/>
              <a:rect l="l" t="t" r="r" b="b"/>
              <a:pathLst>
                <a:path w="894" h="1383" extrusionOk="0">
                  <a:moveTo>
                    <a:pt x="536" y="1"/>
                  </a:moveTo>
                  <a:cubicBezTo>
                    <a:pt x="322" y="156"/>
                    <a:pt x="0" y="727"/>
                    <a:pt x="48" y="1287"/>
                  </a:cubicBezTo>
                  <a:lnTo>
                    <a:pt x="84" y="1299"/>
                  </a:lnTo>
                  <a:lnTo>
                    <a:pt x="179" y="1323"/>
                  </a:lnTo>
                  <a:lnTo>
                    <a:pt x="429" y="1382"/>
                  </a:lnTo>
                  <a:lnTo>
                    <a:pt x="453" y="1382"/>
                  </a:lnTo>
                  <a:cubicBezTo>
                    <a:pt x="429" y="1049"/>
                    <a:pt x="524" y="727"/>
                    <a:pt x="691" y="453"/>
                  </a:cubicBezTo>
                  <a:cubicBezTo>
                    <a:pt x="727" y="394"/>
                    <a:pt x="774" y="346"/>
                    <a:pt x="822" y="299"/>
                  </a:cubicBezTo>
                  <a:cubicBezTo>
                    <a:pt x="846" y="275"/>
                    <a:pt x="869" y="251"/>
                    <a:pt x="893" y="239"/>
                  </a:cubicBezTo>
                  <a:cubicBezTo>
                    <a:pt x="810" y="191"/>
                    <a:pt x="738" y="144"/>
                    <a:pt x="667" y="84"/>
                  </a:cubicBezTo>
                  <a:cubicBezTo>
                    <a:pt x="643" y="72"/>
                    <a:pt x="608" y="49"/>
                    <a:pt x="572" y="25"/>
                  </a:cubicBezTo>
                  <a:cubicBezTo>
                    <a:pt x="560" y="13"/>
                    <a:pt x="548" y="13"/>
                    <a:pt x="53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7"/>
            <p:cNvSpPr/>
            <p:nvPr/>
          </p:nvSpPr>
          <p:spPr>
            <a:xfrm>
              <a:off x="5321501" y="2504304"/>
              <a:ext cx="52856" cy="103733"/>
            </a:xfrm>
            <a:custGeom>
              <a:avLst/>
              <a:gdLst/>
              <a:ahLst/>
              <a:cxnLst/>
              <a:rect l="l" t="t" r="r" b="b"/>
              <a:pathLst>
                <a:path w="668" h="1311" extrusionOk="0">
                  <a:moveTo>
                    <a:pt x="536" y="1"/>
                  </a:moveTo>
                  <a:cubicBezTo>
                    <a:pt x="322" y="144"/>
                    <a:pt x="0" y="715"/>
                    <a:pt x="48" y="1275"/>
                  </a:cubicBezTo>
                  <a:lnTo>
                    <a:pt x="84" y="1287"/>
                  </a:lnTo>
                  <a:lnTo>
                    <a:pt x="179" y="1311"/>
                  </a:lnTo>
                  <a:cubicBezTo>
                    <a:pt x="179" y="799"/>
                    <a:pt x="274" y="370"/>
                    <a:pt x="667" y="84"/>
                  </a:cubicBezTo>
                  <a:cubicBezTo>
                    <a:pt x="643" y="60"/>
                    <a:pt x="608" y="37"/>
                    <a:pt x="572" y="25"/>
                  </a:cubicBezTo>
                  <a:cubicBezTo>
                    <a:pt x="560" y="13"/>
                    <a:pt x="548" y="1"/>
                    <a:pt x="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7"/>
            <p:cNvSpPr/>
            <p:nvPr/>
          </p:nvSpPr>
          <p:spPr>
            <a:xfrm>
              <a:off x="5289456" y="2485473"/>
              <a:ext cx="77305" cy="120666"/>
            </a:xfrm>
            <a:custGeom>
              <a:avLst/>
              <a:gdLst/>
              <a:ahLst/>
              <a:cxnLst/>
              <a:rect l="l" t="t" r="r" b="b"/>
              <a:pathLst>
                <a:path w="977" h="1525" extrusionOk="0">
                  <a:moveTo>
                    <a:pt x="584" y="1"/>
                  </a:moveTo>
                  <a:cubicBezTo>
                    <a:pt x="358" y="179"/>
                    <a:pt x="0" y="787"/>
                    <a:pt x="60" y="1406"/>
                  </a:cubicBezTo>
                  <a:lnTo>
                    <a:pt x="203" y="1441"/>
                  </a:lnTo>
                  <a:cubicBezTo>
                    <a:pt x="286" y="1465"/>
                    <a:pt x="370" y="1489"/>
                    <a:pt x="453" y="1513"/>
                  </a:cubicBezTo>
                  <a:lnTo>
                    <a:pt x="501" y="1525"/>
                  </a:lnTo>
                  <a:cubicBezTo>
                    <a:pt x="441" y="1096"/>
                    <a:pt x="691" y="453"/>
                    <a:pt x="977" y="263"/>
                  </a:cubicBezTo>
                  <a:cubicBezTo>
                    <a:pt x="965" y="251"/>
                    <a:pt x="953" y="239"/>
                    <a:pt x="941" y="239"/>
                  </a:cubicBezTo>
                  <a:lnTo>
                    <a:pt x="739" y="108"/>
                  </a:lnTo>
                  <a:lnTo>
                    <a:pt x="620" y="25"/>
                  </a:lnTo>
                  <a:lnTo>
                    <a:pt x="5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7"/>
            <p:cNvSpPr/>
            <p:nvPr/>
          </p:nvSpPr>
          <p:spPr>
            <a:xfrm>
              <a:off x="5289456" y="2486422"/>
              <a:ext cx="58473" cy="113149"/>
            </a:xfrm>
            <a:custGeom>
              <a:avLst/>
              <a:gdLst/>
              <a:ahLst/>
              <a:cxnLst/>
              <a:rect l="l" t="t" r="r" b="b"/>
              <a:pathLst>
                <a:path w="739" h="1430" extrusionOk="0">
                  <a:moveTo>
                    <a:pt x="584" y="1"/>
                  </a:moveTo>
                  <a:cubicBezTo>
                    <a:pt x="358" y="167"/>
                    <a:pt x="0" y="775"/>
                    <a:pt x="60" y="1394"/>
                  </a:cubicBezTo>
                  <a:lnTo>
                    <a:pt x="203" y="1429"/>
                  </a:lnTo>
                  <a:cubicBezTo>
                    <a:pt x="203" y="870"/>
                    <a:pt x="298" y="405"/>
                    <a:pt x="739" y="96"/>
                  </a:cubicBezTo>
                  <a:lnTo>
                    <a:pt x="620" y="13"/>
                  </a:lnTo>
                  <a:lnTo>
                    <a:pt x="58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7"/>
            <p:cNvSpPr/>
            <p:nvPr/>
          </p:nvSpPr>
          <p:spPr>
            <a:xfrm>
              <a:off x="5252742" y="2465691"/>
              <a:ext cx="84822" cy="131031"/>
            </a:xfrm>
            <a:custGeom>
              <a:avLst/>
              <a:gdLst/>
              <a:ahLst/>
              <a:cxnLst/>
              <a:rect l="l" t="t" r="r" b="b"/>
              <a:pathLst>
                <a:path w="1072" h="1656" extrusionOk="0">
                  <a:moveTo>
                    <a:pt x="619" y="1"/>
                  </a:moveTo>
                  <a:cubicBezTo>
                    <a:pt x="381" y="203"/>
                    <a:pt x="0" y="858"/>
                    <a:pt x="48" y="1513"/>
                  </a:cubicBezTo>
                  <a:cubicBezTo>
                    <a:pt x="60" y="1525"/>
                    <a:pt x="72" y="1525"/>
                    <a:pt x="95" y="1537"/>
                  </a:cubicBezTo>
                  <a:lnTo>
                    <a:pt x="203" y="1572"/>
                  </a:lnTo>
                  <a:lnTo>
                    <a:pt x="524" y="1656"/>
                  </a:lnTo>
                  <a:cubicBezTo>
                    <a:pt x="464" y="1191"/>
                    <a:pt x="750" y="477"/>
                    <a:pt x="1072" y="275"/>
                  </a:cubicBezTo>
                  <a:lnTo>
                    <a:pt x="1048" y="251"/>
                  </a:lnTo>
                  <a:cubicBezTo>
                    <a:pt x="965" y="203"/>
                    <a:pt x="881" y="156"/>
                    <a:pt x="798" y="108"/>
                  </a:cubicBezTo>
                  <a:lnTo>
                    <a:pt x="655" y="25"/>
                  </a:lnTo>
                  <a:lnTo>
                    <a:pt x="619"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7"/>
            <p:cNvSpPr/>
            <p:nvPr/>
          </p:nvSpPr>
          <p:spPr>
            <a:xfrm>
              <a:off x="5252742" y="2466641"/>
              <a:ext cx="63142" cy="123514"/>
            </a:xfrm>
            <a:custGeom>
              <a:avLst/>
              <a:gdLst/>
              <a:ahLst/>
              <a:cxnLst/>
              <a:rect l="l" t="t" r="r" b="b"/>
              <a:pathLst>
                <a:path w="798" h="1561" extrusionOk="0">
                  <a:moveTo>
                    <a:pt x="619" y="1"/>
                  </a:moveTo>
                  <a:cubicBezTo>
                    <a:pt x="381" y="191"/>
                    <a:pt x="0" y="846"/>
                    <a:pt x="48" y="1501"/>
                  </a:cubicBezTo>
                  <a:cubicBezTo>
                    <a:pt x="60" y="1513"/>
                    <a:pt x="72" y="1513"/>
                    <a:pt x="95" y="1525"/>
                  </a:cubicBezTo>
                  <a:lnTo>
                    <a:pt x="203" y="1560"/>
                  </a:lnTo>
                  <a:cubicBezTo>
                    <a:pt x="203" y="953"/>
                    <a:pt x="322" y="441"/>
                    <a:pt x="798" y="96"/>
                  </a:cubicBezTo>
                  <a:lnTo>
                    <a:pt x="655" y="13"/>
                  </a:lnTo>
                  <a:lnTo>
                    <a:pt x="619"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7"/>
            <p:cNvSpPr/>
            <p:nvPr/>
          </p:nvSpPr>
          <p:spPr>
            <a:xfrm>
              <a:off x="5214999" y="2446860"/>
              <a:ext cx="89569" cy="140447"/>
            </a:xfrm>
            <a:custGeom>
              <a:avLst/>
              <a:gdLst/>
              <a:ahLst/>
              <a:cxnLst/>
              <a:rect l="l" t="t" r="r" b="b"/>
              <a:pathLst>
                <a:path w="1132" h="1775" extrusionOk="0">
                  <a:moveTo>
                    <a:pt x="644" y="1"/>
                  </a:moveTo>
                  <a:cubicBezTo>
                    <a:pt x="370" y="227"/>
                    <a:pt x="1" y="917"/>
                    <a:pt x="60" y="1608"/>
                  </a:cubicBezTo>
                  <a:lnTo>
                    <a:pt x="239" y="1667"/>
                  </a:lnTo>
                  <a:lnTo>
                    <a:pt x="525" y="1751"/>
                  </a:lnTo>
                  <a:cubicBezTo>
                    <a:pt x="537" y="1763"/>
                    <a:pt x="549" y="1763"/>
                    <a:pt x="572" y="1775"/>
                  </a:cubicBezTo>
                  <a:cubicBezTo>
                    <a:pt x="513" y="1275"/>
                    <a:pt x="799" y="489"/>
                    <a:pt x="1132" y="263"/>
                  </a:cubicBezTo>
                  <a:lnTo>
                    <a:pt x="1096" y="251"/>
                  </a:lnTo>
                  <a:lnTo>
                    <a:pt x="834" y="96"/>
                  </a:lnTo>
                  <a:lnTo>
                    <a:pt x="691" y="24"/>
                  </a:lnTo>
                  <a:lnTo>
                    <a:pt x="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7"/>
            <p:cNvSpPr/>
            <p:nvPr/>
          </p:nvSpPr>
          <p:spPr>
            <a:xfrm>
              <a:off x="5214999" y="2446860"/>
              <a:ext cx="66069" cy="131981"/>
            </a:xfrm>
            <a:custGeom>
              <a:avLst/>
              <a:gdLst/>
              <a:ahLst/>
              <a:cxnLst/>
              <a:rect l="l" t="t" r="r" b="b"/>
              <a:pathLst>
                <a:path w="835" h="1668" extrusionOk="0">
                  <a:moveTo>
                    <a:pt x="644" y="1"/>
                  </a:moveTo>
                  <a:cubicBezTo>
                    <a:pt x="370" y="227"/>
                    <a:pt x="1" y="917"/>
                    <a:pt x="60" y="1608"/>
                  </a:cubicBezTo>
                  <a:lnTo>
                    <a:pt x="239" y="1667"/>
                  </a:lnTo>
                  <a:cubicBezTo>
                    <a:pt x="239" y="1036"/>
                    <a:pt x="346" y="465"/>
                    <a:pt x="834" y="96"/>
                  </a:cubicBezTo>
                  <a:lnTo>
                    <a:pt x="691" y="24"/>
                  </a:lnTo>
                  <a:lnTo>
                    <a:pt x="64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7"/>
            <p:cNvSpPr/>
            <p:nvPr/>
          </p:nvSpPr>
          <p:spPr>
            <a:xfrm>
              <a:off x="5175437" y="2428977"/>
              <a:ext cx="94317" cy="145115"/>
            </a:xfrm>
            <a:custGeom>
              <a:avLst/>
              <a:gdLst/>
              <a:ahLst/>
              <a:cxnLst/>
              <a:rect l="l" t="t" r="r" b="b"/>
              <a:pathLst>
                <a:path w="1192" h="1834" extrusionOk="0">
                  <a:moveTo>
                    <a:pt x="620" y="0"/>
                  </a:moveTo>
                  <a:cubicBezTo>
                    <a:pt x="215" y="441"/>
                    <a:pt x="1" y="1036"/>
                    <a:pt x="25" y="1643"/>
                  </a:cubicBezTo>
                  <a:lnTo>
                    <a:pt x="215" y="1715"/>
                  </a:lnTo>
                  <a:cubicBezTo>
                    <a:pt x="322" y="1751"/>
                    <a:pt x="441" y="1798"/>
                    <a:pt x="560" y="1834"/>
                  </a:cubicBezTo>
                  <a:cubicBezTo>
                    <a:pt x="489" y="1310"/>
                    <a:pt x="810" y="477"/>
                    <a:pt x="1191" y="250"/>
                  </a:cubicBezTo>
                  <a:lnTo>
                    <a:pt x="1144" y="227"/>
                  </a:lnTo>
                  <a:cubicBezTo>
                    <a:pt x="1037" y="167"/>
                    <a:pt x="930" y="131"/>
                    <a:pt x="846" y="84"/>
                  </a:cubicBezTo>
                  <a:cubicBezTo>
                    <a:pt x="751" y="48"/>
                    <a:pt x="691" y="24"/>
                    <a:pt x="62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7"/>
            <p:cNvSpPr/>
            <p:nvPr/>
          </p:nvSpPr>
          <p:spPr>
            <a:xfrm>
              <a:off x="5175437" y="2428977"/>
              <a:ext cx="67019" cy="135699"/>
            </a:xfrm>
            <a:custGeom>
              <a:avLst/>
              <a:gdLst/>
              <a:ahLst/>
              <a:cxnLst/>
              <a:rect l="l" t="t" r="r" b="b"/>
              <a:pathLst>
                <a:path w="847" h="1715" extrusionOk="0">
                  <a:moveTo>
                    <a:pt x="632" y="0"/>
                  </a:moveTo>
                  <a:cubicBezTo>
                    <a:pt x="215" y="441"/>
                    <a:pt x="1" y="1036"/>
                    <a:pt x="25" y="1643"/>
                  </a:cubicBezTo>
                  <a:lnTo>
                    <a:pt x="215" y="1715"/>
                  </a:lnTo>
                  <a:cubicBezTo>
                    <a:pt x="215" y="1036"/>
                    <a:pt x="334" y="477"/>
                    <a:pt x="846" y="84"/>
                  </a:cubicBezTo>
                  <a:cubicBezTo>
                    <a:pt x="763" y="48"/>
                    <a:pt x="703" y="24"/>
                    <a:pt x="63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7"/>
            <p:cNvSpPr/>
            <p:nvPr/>
          </p:nvSpPr>
          <p:spPr>
            <a:xfrm>
              <a:off x="5061496" y="2147055"/>
              <a:ext cx="98985" cy="115443"/>
            </a:xfrm>
            <a:custGeom>
              <a:avLst/>
              <a:gdLst/>
              <a:ahLst/>
              <a:cxnLst/>
              <a:rect l="l" t="t" r="r" b="b"/>
              <a:pathLst>
                <a:path w="1251" h="1459" extrusionOk="0">
                  <a:moveTo>
                    <a:pt x="157" y="1"/>
                  </a:moveTo>
                  <a:cubicBezTo>
                    <a:pt x="152" y="1"/>
                    <a:pt x="147" y="2"/>
                    <a:pt x="143" y="3"/>
                  </a:cubicBezTo>
                  <a:cubicBezTo>
                    <a:pt x="0" y="63"/>
                    <a:pt x="274" y="408"/>
                    <a:pt x="322" y="468"/>
                  </a:cubicBezTo>
                  <a:lnTo>
                    <a:pt x="1107" y="1408"/>
                  </a:lnTo>
                  <a:cubicBezTo>
                    <a:pt x="1128" y="1429"/>
                    <a:pt x="1149" y="1458"/>
                    <a:pt x="1184" y="1458"/>
                  </a:cubicBezTo>
                  <a:cubicBezTo>
                    <a:pt x="1190" y="1458"/>
                    <a:pt x="1196" y="1458"/>
                    <a:pt x="1203" y="1456"/>
                  </a:cubicBezTo>
                  <a:cubicBezTo>
                    <a:pt x="1250" y="1432"/>
                    <a:pt x="1238" y="1373"/>
                    <a:pt x="1215" y="1325"/>
                  </a:cubicBezTo>
                  <a:cubicBezTo>
                    <a:pt x="1060" y="968"/>
                    <a:pt x="846" y="634"/>
                    <a:pt x="572" y="361"/>
                  </a:cubicBezTo>
                  <a:cubicBezTo>
                    <a:pt x="515" y="304"/>
                    <a:pt x="25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7"/>
            <p:cNvSpPr/>
            <p:nvPr/>
          </p:nvSpPr>
          <p:spPr>
            <a:xfrm>
              <a:off x="5313985" y="2483574"/>
              <a:ext cx="117975" cy="86404"/>
            </a:xfrm>
            <a:custGeom>
              <a:avLst/>
              <a:gdLst/>
              <a:ahLst/>
              <a:cxnLst/>
              <a:rect l="l" t="t" r="r" b="b"/>
              <a:pathLst>
                <a:path w="1491" h="1092" extrusionOk="0">
                  <a:moveTo>
                    <a:pt x="0" y="1"/>
                  </a:moveTo>
                  <a:lnTo>
                    <a:pt x="1191" y="1049"/>
                  </a:lnTo>
                  <a:cubicBezTo>
                    <a:pt x="1227" y="1078"/>
                    <a:pt x="1269" y="1092"/>
                    <a:pt x="1308" y="1092"/>
                  </a:cubicBezTo>
                  <a:cubicBezTo>
                    <a:pt x="1409" y="1092"/>
                    <a:pt x="1491" y="1002"/>
                    <a:pt x="1405" y="882"/>
                  </a:cubicBezTo>
                  <a:cubicBezTo>
                    <a:pt x="1345" y="763"/>
                    <a:pt x="1084" y="644"/>
                    <a:pt x="964" y="561"/>
                  </a:cubicBezTo>
                  <a:cubicBezTo>
                    <a:pt x="798" y="465"/>
                    <a:pt x="643" y="358"/>
                    <a:pt x="476" y="263"/>
                  </a:cubicBezTo>
                  <a:cubicBezTo>
                    <a:pt x="310" y="191"/>
                    <a:pt x="155" y="96"/>
                    <a:pt x="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7"/>
            <p:cNvSpPr/>
            <p:nvPr/>
          </p:nvSpPr>
          <p:spPr>
            <a:xfrm>
              <a:off x="4452866" y="4300919"/>
              <a:ext cx="216803" cy="281606"/>
            </a:xfrm>
            <a:custGeom>
              <a:avLst/>
              <a:gdLst/>
              <a:ahLst/>
              <a:cxnLst/>
              <a:rect l="l" t="t" r="r" b="b"/>
              <a:pathLst>
                <a:path w="2740" h="3559" extrusionOk="0">
                  <a:moveTo>
                    <a:pt x="1751" y="0"/>
                  </a:moveTo>
                  <a:cubicBezTo>
                    <a:pt x="1568" y="252"/>
                    <a:pt x="1289" y="381"/>
                    <a:pt x="1008" y="381"/>
                  </a:cubicBezTo>
                  <a:cubicBezTo>
                    <a:pt x="758" y="381"/>
                    <a:pt x="507" y="279"/>
                    <a:pt x="322" y="72"/>
                  </a:cubicBezTo>
                  <a:lnTo>
                    <a:pt x="322" y="131"/>
                  </a:lnTo>
                  <a:lnTo>
                    <a:pt x="310" y="155"/>
                  </a:lnTo>
                  <a:cubicBezTo>
                    <a:pt x="48" y="572"/>
                    <a:pt x="1" y="1072"/>
                    <a:pt x="156" y="1536"/>
                  </a:cubicBezTo>
                  <a:cubicBezTo>
                    <a:pt x="203" y="1655"/>
                    <a:pt x="239" y="1762"/>
                    <a:pt x="263" y="1857"/>
                  </a:cubicBezTo>
                  <a:cubicBezTo>
                    <a:pt x="286" y="1953"/>
                    <a:pt x="298" y="2024"/>
                    <a:pt x="322" y="2096"/>
                  </a:cubicBezTo>
                  <a:cubicBezTo>
                    <a:pt x="370" y="2286"/>
                    <a:pt x="370" y="2477"/>
                    <a:pt x="334" y="2667"/>
                  </a:cubicBezTo>
                  <a:cubicBezTo>
                    <a:pt x="298" y="2869"/>
                    <a:pt x="358" y="3084"/>
                    <a:pt x="489" y="3239"/>
                  </a:cubicBezTo>
                  <a:cubicBezTo>
                    <a:pt x="537" y="3286"/>
                    <a:pt x="584" y="3334"/>
                    <a:pt x="656" y="3381"/>
                  </a:cubicBezTo>
                  <a:cubicBezTo>
                    <a:pt x="858" y="3489"/>
                    <a:pt x="1096" y="3548"/>
                    <a:pt x="1334" y="3548"/>
                  </a:cubicBezTo>
                  <a:cubicBezTo>
                    <a:pt x="1473" y="3555"/>
                    <a:pt x="1600" y="3558"/>
                    <a:pt x="1715" y="3558"/>
                  </a:cubicBezTo>
                  <a:cubicBezTo>
                    <a:pt x="2222" y="3558"/>
                    <a:pt x="2508" y="3493"/>
                    <a:pt x="2644" y="3358"/>
                  </a:cubicBezTo>
                  <a:cubicBezTo>
                    <a:pt x="2692" y="3310"/>
                    <a:pt x="2727" y="3239"/>
                    <a:pt x="2727" y="3167"/>
                  </a:cubicBezTo>
                  <a:cubicBezTo>
                    <a:pt x="2739" y="3096"/>
                    <a:pt x="2739" y="3012"/>
                    <a:pt x="2715" y="2953"/>
                  </a:cubicBezTo>
                  <a:cubicBezTo>
                    <a:pt x="2644" y="2548"/>
                    <a:pt x="2334" y="2215"/>
                    <a:pt x="2191" y="1929"/>
                  </a:cubicBezTo>
                  <a:cubicBezTo>
                    <a:pt x="2156" y="1869"/>
                    <a:pt x="2132" y="1810"/>
                    <a:pt x="2120" y="1750"/>
                  </a:cubicBezTo>
                  <a:lnTo>
                    <a:pt x="2120" y="1726"/>
                  </a:lnTo>
                  <a:cubicBezTo>
                    <a:pt x="2061" y="1441"/>
                    <a:pt x="1858" y="548"/>
                    <a:pt x="1787" y="191"/>
                  </a:cubicBezTo>
                  <a:cubicBezTo>
                    <a:pt x="1763" y="95"/>
                    <a:pt x="1751" y="48"/>
                    <a:pt x="1751" y="48"/>
                  </a:cubicBezTo>
                  <a:lnTo>
                    <a:pt x="1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7"/>
            <p:cNvSpPr/>
            <p:nvPr/>
          </p:nvSpPr>
          <p:spPr>
            <a:xfrm>
              <a:off x="4477395" y="4284856"/>
              <a:ext cx="116868" cy="56654"/>
            </a:xfrm>
            <a:custGeom>
              <a:avLst/>
              <a:gdLst/>
              <a:ahLst/>
              <a:cxnLst/>
              <a:rect l="l" t="t" r="r" b="b"/>
              <a:pathLst>
                <a:path w="1477" h="716" extrusionOk="0">
                  <a:moveTo>
                    <a:pt x="36" y="1"/>
                  </a:moveTo>
                  <a:cubicBezTo>
                    <a:pt x="24" y="144"/>
                    <a:pt x="24" y="263"/>
                    <a:pt x="12" y="334"/>
                  </a:cubicBezTo>
                  <a:lnTo>
                    <a:pt x="0" y="358"/>
                  </a:lnTo>
                  <a:cubicBezTo>
                    <a:pt x="72" y="441"/>
                    <a:pt x="143" y="513"/>
                    <a:pt x="238" y="572"/>
                  </a:cubicBezTo>
                  <a:cubicBezTo>
                    <a:pt x="298" y="608"/>
                    <a:pt x="357" y="644"/>
                    <a:pt x="429" y="667"/>
                  </a:cubicBezTo>
                  <a:lnTo>
                    <a:pt x="465" y="667"/>
                  </a:lnTo>
                  <a:cubicBezTo>
                    <a:pt x="548" y="703"/>
                    <a:pt x="643" y="715"/>
                    <a:pt x="738" y="715"/>
                  </a:cubicBezTo>
                  <a:cubicBezTo>
                    <a:pt x="881" y="715"/>
                    <a:pt x="1012" y="691"/>
                    <a:pt x="1131" y="632"/>
                  </a:cubicBezTo>
                  <a:cubicBezTo>
                    <a:pt x="1203" y="608"/>
                    <a:pt x="1262" y="572"/>
                    <a:pt x="1322" y="536"/>
                  </a:cubicBezTo>
                  <a:cubicBezTo>
                    <a:pt x="1334" y="525"/>
                    <a:pt x="1346" y="513"/>
                    <a:pt x="1358" y="513"/>
                  </a:cubicBezTo>
                  <a:cubicBezTo>
                    <a:pt x="1393" y="477"/>
                    <a:pt x="1441" y="441"/>
                    <a:pt x="1477" y="405"/>
                  </a:cubicBezTo>
                  <a:cubicBezTo>
                    <a:pt x="1453" y="298"/>
                    <a:pt x="1441" y="251"/>
                    <a:pt x="1441" y="251"/>
                  </a:cubicBezTo>
                  <a:cubicBezTo>
                    <a:pt x="1441" y="251"/>
                    <a:pt x="1453" y="179"/>
                    <a:pt x="1453" y="72"/>
                  </a:cubicBezTo>
                  <a:lnTo>
                    <a:pt x="1453" y="72"/>
                  </a:lnTo>
                  <a:cubicBezTo>
                    <a:pt x="1393" y="179"/>
                    <a:pt x="1322" y="263"/>
                    <a:pt x="1227" y="334"/>
                  </a:cubicBezTo>
                  <a:cubicBezTo>
                    <a:pt x="1086" y="442"/>
                    <a:pt x="916" y="497"/>
                    <a:pt x="746" y="497"/>
                  </a:cubicBezTo>
                  <a:cubicBezTo>
                    <a:pt x="671" y="497"/>
                    <a:pt x="597" y="487"/>
                    <a:pt x="524" y="465"/>
                  </a:cubicBezTo>
                  <a:cubicBezTo>
                    <a:pt x="298" y="394"/>
                    <a:pt x="107" y="215"/>
                    <a:pt x="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7"/>
            <p:cNvSpPr/>
            <p:nvPr/>
          </p:nvSpPr>
          <p:spPr>
            <a:xfrm>
              <a:off x="4480243" y="4153904"/>
              <a:ext cx="116868" cy="99935"/>
            </a:xfrm>
            <a:custGeom>
              <a:avLst/>
              <a:gdLst/>
              <a:ahLst/>
              <a:cxnLst/>
              <a:rect l="l" t="t" r="r" b="b"/>
              <a:pathLst>
                <a:path w="1477" h="1263" extrusionOk="0">
                  <a:moveTo>
                    <a:pt x="0" y="1"/>
                  </a:moveTo>
                  <a:lnTo>
                    <a:pt x="0" y="322"/>
                  </a:lnTo>
                  <a:cubicBezTo>
                    <a:pt x="214" y="548"/>
                    <a:pt x="464" y="751"/>
                    <a:pt x="738" y="917"/>
                  </a:cubicBezTo>
                  <a:cubicBezTo>
                    <a:pt x="822" y="965"/>
                    <a:pt x="893" y="1013"/>
                    <a:pt x="976" y="1048"/>
                  </a:cubicBezTo>
                  <a:cubicBezTo>
                    <a:pt x="1131" y="1132"/>
                    <a:pt x="1286" y="1203"/>
                    <a:pt x="1453" y="1263"/>
                  </a:cubicBezTo>
                  <a:cubicBezTo>
                    <a:pt x="1464" y="1191"/>
                    <a:pt x="1464" y="1120"/>
                    <a:pt x="1476" y="1048"/>
                  </a:cubicBezTo>
                  <a:cubicBezTo>
                    <a:pt x="1381" y="1013"/>
                    <a:pt x="1286" y="965"/>
                    <a:pt x="1214" y="929"/>
                  </a:cubicBezTo>
                  <a:cubicBezTo>
                    <a:pt x="1131" y="894"/>
                    <a:pt x="1060" y="858"/>
                    <a:pt x="976" y="810"/>
                  </a:cubicBezTo>
                  <a:cubicBezTo>
                    <a:pt x="607" y="596"/>
                    <a:pt x="274" y="33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7"/>
            <p:cNvSpPr/>
            <p:nvPr/>
          </p:nvSpPr>
          <p:spPr>
            <a:xfrm>
              <a:off x="4466080" y="3957041"/>
              <a:ext cx="149863" cy="173442"/>
            </a:xfrm>
            <a:custGeom>
              <a:avLst/>
              <a:gdLst/>
              <a:ahLst/>
              <a:cxnLst/>
              <a:rect l="l" t="t" r="r" b="b"/>
              <a:pathLst>
                <a:path w="1894" h="2192" extrusionOk="0">
                  <a:moveTo>
                    <a:pt x="0" y="0"/>
                  </a:moveTo>
                  <a:lnTo>
                    <a:pt x="0" y="167"/>
                  </a:lnTo>
                  <a:cubicBezTo>
                    <a:pt x="12" y="262"/>
                    <a:pt x="12" y="357"/>
                    <a:pt x="12" y="453"/>
                  </a:cubicBezTo>
                  <a:cubicBezTo>
                    <a:pt x="262" y="834"/>
                    <a:pt x="560" y="1191"/>
                    <a:pt x="905" y="1500"/>
                  </a:cubicBezTo>
                  <a:cubicBezTo>
                    <a:pt x="965" y="1560"/>
                    <a:pt x="1036" y="1620"/>
                    <a:pt x="1096" y="1679"/>
                  </a:cubicBezTo>
                  <a:cubicBezTo>
                    <a:pt x="1334" y="1870"/>
                    <a:pt x="1584" y="2048"/>
                    <a:pt x="1846" y="2191"/>
                  </a:cubicBezTo>
                  <a:cubicBezTo>
                    <a:pt x="1858" y="2120"/>
                    <a:pt x="1870" y="2048"/>
                    <a:pt x="1894" y="1977"/>
                  </a:cubicBezTo>
                  <a:cubicBezTo>
                    <a:pt x="1703" y="1858"/>
                    <a:pt x="1524" y="1739"/>
                    <a:pt x="1370" y="1608"/>
                  </a:cubicBezTo>
                  <a:cubicBezTo>
                    <a:pt x="1298" y="1560"/>
                    <a:pt x="1227" y="1500"/>
                    <a:pt x="1155" y="1441"/>
                  </a:cubicBezTo>
                  <a:cubicBezTo>
                    <a:pt x="691" y="1036"/>
                    <a:pt x="298" y="54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7"/>
            <p:cNvSpPr/>
            <p:nvPr/>
          </p:nvSpPr>
          <p:spPr>
            <a:xfrm>
              <a:off x="4496227" y="3684772"/>
              <a:ext cx="190375" cy="649300"/>
            </a:xfrm>
            <a:custGeom>
              <a:avLst/>
              <a:gdLst/>
              <a:ahLst/>
              <a:cxnLst/>
              <a:rect l="l" t="t" r="r" b="b"/>
              <a:pathLst>
                <a:path w="2406" h="8206" extrusionOk="0">
                  <a:moveTo>
                    <a:pt x="2048" y="0"/>
                  </a:moveTo>
                  <a:lnTo>
                    <a:pt x="0" y="1893"/>
                  </a:lnTo>
                  <a:lnTo>
                    <a:pt x="0" y="8037"/>
                  </a:lnTo>
                  <a:cubicBezTo>
                    <a:pt x="180" y="8149"/>
                    <a:pt x="386" y="8206"/>
                    <a:pt x="591" y="8206"/>
                  </a:cubicBezTo>
                  <a:cubicBezTo>
                    <a:pt x="821" y="8206"/>
                    <a:pt x="1050" y="8134"/>
                    <a:pt x="1239" y="7989"/>
                  </a:cubicBezTo>
                  <a:lnTo>
                    <a:pt x="2405" y="1882"/>
                  </a:lnTo>
                  <a:lnTo>
                    <a:pt x="2048"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7"/>
            <p:cNvSpPr/>
            <p:nvPr/>
          </p:nvSpPr>
          <p:spPr>
            <a:xfrm>
              <a:off x="4511261" y="3658423"/>
              <a:ext cx="186656" cy="649695"/>
            </a:xfrm>
            <a:custGeom>
              <a:avLst/>
              <a:gdLst/>
              <a:ahLst/>
              <a:cxnLst/>
              <a:rect l="l" t="t" r="r" b="b"/>
              <a:pathLst>
                <a:path w="2359" h="8211" extrusionOk="0">
                  <a:moveTo>
                    <a:pt x="2156" y="0"/>
                  </a:moveTo>
                  <a:lnTo>
                    <a:pt x="108" y="1893"/>
                  </a:lnTo>
                  <a:lnTo>
                    <a:pt x="1" y="8037"/>
                  </a:lnTo>
                  <a:cubicBezTo>
                    <a:pt x="204" y="8166"/>
                    <a:pt x="387" y="8210"/>
                    <a:pt x="544" y="8210"/>
                  </a:cubicBezTo>
                  <a:cubicBezTo>
                    <a:pt x="893" y="8210"/>
                    <a:pt x="1108" y="7989"/>
                    <a:pt x="1108" y="7989"/>
                  </a:cubicBezTo>
                  <a:lnTo>
                    <a:pt x="2358" y="1536"/>
                  </a:lnTo>
                  <a:lnTo>
                    <a:pt x="215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7"/>
            <p:cNvSpPr/>
            <p:nvPr/>
          </p:nvSpPr>
          <p:spPr>
            <a:xfrm>
              <a:off x="4458563" y="2854829"/>
              <a:ext cx="692502" cy="710463"/>
            </a:xfrm>
            <a:custGeom>
              <a:avLst/>
              <a:gdLst/>
              <a:ahLst/>
              <a:cxnLst/>
              <a:rect l="l" t="t" r="r" b="b"/>
              <a:pathLst>
                <a:path w="8752" h="8979" extrusionOk="0">
                  <a:moveTo>
                    <a:pt x="7156" y="0"/>
                  </a:moveTo>
                  <a:lnTo>
                    <a:pt x="1203" y="1488"/>
                  </a:lnTo>
                  <a:cubicBezTo>
                    <a:pt x="1203" y="1488"/>
                    <a:pt x="0" y="7656"/>
                    <a:pt x="738" y="8442"/>
                  </a:cubicBezTo>
                  <a:cubicBezTo>
                    <a:pt x="1086" y="8812"/>
                    <a:pt x="1621" y="8978"/>
                    <a:pt x="2166" y="8978"/>
                  </a:cubicBezTo>
                  <a:cubicBezTo>
                    <a:pt x="2759" y="8978"/>
                    <a:pt x="3366" y="8783"/>
                    <a:pt x="3763" y="8442"/>
                  </a:cubicBezTo>
                  <a:cubicBezTo>
                    <a:pt x="4536" y="7787"/>
                    <a:pt x="5596" y="7751"/>
                    <a:pt x="5596" y="7751"/>
                  </a:cubicBezTo>
                  <a:cubicBezTo>
                    <a:pt x="8335" y="7263"/>
                    <a:pt x="8751" y="5501"/>
                    <a:pt x="8751" y="5501"/>
                  </a:cubicBezTo>
                  <a:cubicBezTo>
                    <a:pt x="8656" y="2834"/>
                    <a:pt x="7156" y="0"/>
                    <a:pt x="7156"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7"/>
            <p:cNvSpPr/>
            <p:nvPr/>
          </p:nvSpPr>
          <p:spPr>
            <a:xfrm>
              <a:off x="4771107" y="2981983"/>
              <a:ext cx="229225" cy="592963"/>
            </a:xfrm>
            <a:custGeom>
              <a:avLst/>
              <a:gdLst/>
              <a:ahLst/>
              <a:cxnLst/>
              <a:rect l="l" t="t" r="r" b="b"/>
              <a:pathLst>
                <a:path w="2897" h="7494" extrusionOk="0">
                  <a:moveTo>
                    <a:pt x="1860" y="0"/>
                  </a:moveTo>
                  <a:lnTo>
                    <a:pt x="217" y="465"/>
                  </a:lnTo>
                  <a:cubicBezTo>
                    <a:pt x="217" y="465"/>
                    <a:pt x="86" y="7394"/>
                    <a:pt x="3" y="7489"/>
                  </a:cubicBezTo>
                  <a:cubicBezTo>
                    <a:pt x="0" y="7492"/>
                    <a:pt x="1" y="7493"/>
                    <a:pt x="5" y="7493"/>
                  </a:cubicBezTo>
                  <a:cubicBezTo>
                    <a:pt x="112" y="7493"/>
                    <a:pt x="2896" y="6346"/>
                    <a:pt x="2896" y="6346"/>
                  </a:cubicBezTo>
                  <a:lnTo>
                    <a:pt x="1860"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7"/>
            <p:cNvSpPr/>
            <p:nvPr/>
          </p:nvSpPr>
          <p:spPr>
            <a:xfrm>
              <a:off x="4802362" y="2990449"/>
              <a:ext cx="165925" cy="543668"/>
            </a:xfrm>
            <a:custGeom>
              <a:avLst/>
              <a:gdLst/>
              <a:ahLst/>
              <a:cxnLst/>
              <a:rect l="l" t="t" r="r" b="b"/>
              <a:pathLst>
                <a:path w="2097" h="6871" extrusionOk="0">
                  <a:moveTo>
                    <a:pt x="1084" y="1"/>
                  </a:moveTo>
                  <a:lnTo>
                    <a:pt x="263" y="239"/>
                  </a:lnTo>
                  <a:cubicBezTo>
                    <a:pt x="191" y="3977"/>
                    <a:pt x="49" y="6073"/>
                    <a:pt x="1" y="6870"/>
                  </a:cubicBezTo>
                  <a:cubicBezTo>
                    <a:pt x="501" y="6668"/>
                    <a:pt x="1311" y="6347"/>
                    <a:pt x="2096" y="6025"/>
                  </a:cubicBezTo>
                  <a:lnTo>
                    <a:pt x="10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7"/>
            <p:cNvSpPr/>
            <p:nvPr/>
          </p:nvSpPr>
          <p:spPr>
            <a:xfrm>
              <a:off x="4552722" y="2820884"/>
              <a:ext cx="528634" cy="263882"/>
            </a:xfrm>
            <a:custGeom>
              <a:avLst/>
              <a:gdLst/>
              <a:ahLst/>
              <a:cxnLst/>
              <a:rect l="l" t="t" r="r" b="b"/>
              <a:pathLst>
                <a:path w="6681" h="3335" extrusionOk="0">
                  <a:moveTo>
                    <a:pt x="263" y="0"/>
                  </a:moveTo>
                  <a:cubicBezTo>
                    <a:pt x="227" y="631"/>
                    <a:pt x="144" y="1262"/>
                    <a:pt x="1" y="1882"/>
                  </a:cubicBezTo>
                  <a:cubicBezTo>
                    <a:pt x="1" y="1882"/>
                    <a:pt x="310" y="3048"/>
                    <a:pt x="310" y="3334"/>
                  </a:cubicBezTo>
                  <a:cubicBezTo>
                    <a:pt x="310" y="3334"/>
                    <a:pt x="6680" y="2322"/>
                    <a:pt x="6180" y="893"/>
                  </a:cubicBezTo>
                  <a:cubicBezTo>
                    <a:pt x="6085" y="643"/>
                    <a:pt x="5966" y="358"/>
                    <a:pt x="5847"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7"/>
            <p:cNvSpPr/>
            <p:nvPr/>
          </p:nvSpPr>
          <p:spPr>
            <a:xfrm>
              <a:off x="4467030" y="2107650"/>
              <a:ext cx="596365" cy="941271"/>
            </a:xfrm>
            <a:custGeom>
              <a:avLst/>
              <a:gdLst/>
              <a:ahLst/>
              <a:cxnLst/>
              <a:rect l="l" t="t" r="r" b="b"/>
              <a:pathLst>
                <a:path w="7537" h="11896" extrusionOk="0">
                  <a:moveTo>
                    <a:pt x="6222" y="0"/>
                  </a:moveTo>
                  <a:cubicBezTo>
                    <a:pt x="5342" y="0"/>
                    <a:pt x="4195" y="358"/>
                    <a:pt x="3667" y="561"/>
                  </a:cubicBezTo>
                  <a:cubicBezTo>
                    <a:pt x="2882" y="859"/>
                    <a:pt x="1024" y="2371"/>
                    <a:pt x="560" y="2823"/>
                  </a:cubicBezTo>
                  <a:cubicBezTo>
                    <a:pt x="107" y="3276"/>
                    <a:pt x="0" y="4966"/>
                    <a:pt x="774" y="6276"/>
                  </a:cubicBezTo>
                  <a:cubicBezTo>
                    <a:pt x="1560" y="7586"/>
                    <a:pt x="869" y="10443"/>
                    <a:pt x="869" y="10443"/>
                  </a:cubicBezTo>
                  <a:cubicBezTo>
                    <a:pt x="869" y="10443"/>
                    <a:pt x="1179" y="11610"/>
                    <a:pt x="1179" y="11896"/>
                  </a:cubicBezTo>
                  <a:cubicBezTo>
                    <a:pt x="1179" y="11896"/>
                    <a:pt x="7263" y="10955"/>
                    <a:pt x="7049" y="9455"/>
                  </a:cubicBezTo>
                  <a:cubicBezTo>
                    <a:pt x="7013" y="9205"/>
                    <a:pt x="6989" y="8979"/>
                    <a:pt x="6977" y="8776"/>
                  </a:cubicBezTo>
                  <a:cubicBezTo>
                    <a:pt x="6977" y="8681"/>
                    <a:pt x="6965" y="8586"/>
                    <a:pt x="6965" y="8479"/>
                  </a:cubicBezTo>
                  <a:cubicBezTo>
                    <a:pt x="6965" y="8014"/>
                    <a:pt x="7001" y="7538"/>
                    <a:pt x="7085" y="7074"/>
                  </a:cubicBezTo>
                  <a:cubicBezTo>
                    <a:pt x="7108" y="6931"/>
                    <a:pt x="7132" y="6776"/>
                    <a:pt x="7144" y="6633"/>
                  </a:cubicBezTo>
                  <a:cubicBezTo>
                    <a:pt x="7168" y="6478"/>
                    <a:pt x="7180" y="6276"/>
                    <a:pt x="7192" y="6085"/>
                  </a:cubicBezTo>
                  <a:cubicBezTo>
                    <a:pt x="7192" y="5931"/>
                    <a:pt x="7216" y="5716"/>
                    <a:pt x="7227" y="5454"/>
                  </a:cubicBezTo>
                  <a:cubicBezTo>
                    <a:pt x="7239" y="5347"/>
                    <a:pt x="7251" y="5228"/>
                    <a:pt x="7263" y="5109"/>
                  </a:cubicBezTo>
                  <a:cubicBezTo>
                    <a:pt x="7299" y="4692"/>
                    <a:pt x="7346" y="4192"/>
                    <a:pt x="7394" y="3692"/>
                  </a:cubicBezTo>
                  <a:cubicBezTo>
                    <a:pt x="7406" y="3561"/>
                    <a:pt x="7418" y="3442"/>
                    <a:pt x="7430" y="3311"/>
                  </a:cubicBezTo>
                  <a:cubicBezTo>
                    <a:pt x="7525" y="1978"/>
                    <a:pt x="7537" y="632"/>
                    <a:pt x="7192" y="287"/>
                  </a:cubicBezTo>
                  <a:cubicBezTo>
                    <a:pt x="6987" y="79"/>
                    <a:pt x="6634" y="0"/>
                    <a:pt x="622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7"/>
            <p:cNvSpPr/>
            <p:nvPr/>
          </p:nvSpPr>
          <p:spPr>
            <a:xfrm>
              <a:off x="4999304" y="2262736"/>
              <a:ext cx="50640" cy="345143"/>
            </a:xfrm>
            <a:custGeom>
              <a:avLst/>
              <a:gdLst/>
              <a:ahLst/>
              <a:cxnLst/>
              <a:rect l="l" t="t" r="r" b="b"/>
              <a:pathLst>
                <a:path w="640" h="4362" extrusionOk="0">
                  <a:moveTo>
                    <a:pt x="572" y="1"/>
                  </a:moveTo>
                  <a:cubicBezTo>
                    <a:pt x="545" y="1"/>
                    <a:pt x="510" y="20"/>
                    <a:pt x="465" y="65"/>
                  </a:cubicBezTo>
                  <a:cubicBezTo>
                    <a:pt x="262" y="256"/>
                    <a:pt x="143" y="637"/>
                    <a:pt x="84" y="899"/>
                  </a:cubicBezTo>
                  <a:cubicBezTo>
                    <a:pt x="24" y="1256"/>
                    <a:pt x="0" y="1613"/>
                    <a:pt x="24" y="1970"/>
                  </a:cubicBezTo>
                  <a:cubicBezTo>
                    <a:pt x="48" y="2697"/>
                    <a:pt x="60" y="3423"/>
                    <a:pt x="84" y="4161"/>
                  </a:cubicBezTo>
                  <a:cubicBezTo>
                    <a:pt x="84" y="4209"/>
                    <a:pt x="96" y="4256"/>
                    <a:pt x="119" y="4304"/>
                  </a:cubicBezTo>
                  <a:cubicBezTo>
                    <a:pt x="137" y="4339"/>
                    <a:pt x="167" y="4361"/>
                    <a:pt x="201" y="4361"/>
                  </a:cubicBezTo>
                  <a:cubicBezTo>
                    <a:pt x="213" y="4361"/>
                    <a:pt x="226" y="4358"/>
                    <a:pt x="238" y="4352"/>
                  </a:cubicBezTo>
                  <a:cubicBezTo>
                    <a:pt x="286" y="4328"/>
                    <a:pt x="298" y="4268"/>
                    <a:pt x="298" y="4221"/>
                  </a:cubicBezTo>
                  <a:lnTo>
                    <a:pt x="405" y="2959"/>
                  </a:lnTo>
                  <a:cubicBezTo>
                    <a:pt x="465" y="2220"/>
                    <a:pt x="524" y="1470"/>
                    <a:pt x="596" y="732"/>
                  </a:cubicBezTo>
                  <a:cubicBezTo>
                    <a:pt x="608" y="542"/>
                    <a:pt x="631" y="339"/>
                    <a:pt x="631" y="173"/>
                  </a:cubicBezTo>
                  <a:cubicBezTo>
                    <a:pt x="639" y="71"/>
                    <a:pt x="621"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7"/>
            <p:cNvSpPr/>
            <p:nvPr/>
          </p:nvSpPr>
          <p:spPr>
            <a:xfrm>
              <a:off x="4678056" y="2107729"/>
              <a:ext cx="227089" cy="235951"/>
            </a:xfrm>
            <a:custGeom>
              <a:avLst/>
              <a:gdLst/>
              <a:ahLst/>
              <a:cxnLst/>
              <a:rect l="l" t="t" r="r" b="b"/>
              <a:pathLst>
                <a:path w="2870" h="2982" extrusionOk="0">
                  <a:moveTo>
                    <a:pt x="465" y="0"/>
                  </a:moveTo>
                  <a:cubicBezTo>
                    <a:pt x="462" y="0"/>
                    <a:pt x="238" y="1215"/>
                    <a:pt x="238" y="1215"/>
                  </a:cubicBezTo>
                  <a:lnTo>
                    <a:pt x="0" y="1739"/>
                  </a:lnTo>
                  <a:cubicBezTo>
                    <a:pt x="215" y="2084"/>
                    <a:pt x="488" y="2394"/>
                    <a:pt x="810" y="2655"/>
                  </a:cubicBezTo>
                  <a:cubicBezTo>
                    <a:pt x="1110" y="2863"/>
                    <a:pt x="1529" y="2981"/>
                    <a:pt x="1900" y="2981"/>
                  </a:cubicBezTo>
                  <a:cubicBezTo>
                    <a:pt x="2104" y="2981"/>
                    <a:pt x="2293" y="2946"/>
                    <a:pt x="2441" y="2870"/>
                  </a:cubicBezTo>
                  <a:cubicBezTo>
                    <a:pt x="2870" y="2644"/>
                    <a:pt x="2822" y="1846"/>
                    <a:pt x="2822" y="1846"/>
                  </a:cubicBezTo>
                  <a:lnTo>
                    <a:pt x="2441" y="72"/>
                  </a:lnTo>
                  <a:lnTo>
                    <a:pt x="465" y="0"/>
                  </a:lnTo>
                  <a:cubicBezTo>
                    <a:pt x="465" y="0"/>
                    <a:pt x="465" y="0"/>
                    <a:pt x="465"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7"/>
            <p:cNvSpPr/>
            <p:nvPr/>
          </p:nvSpPr>
          <p:spPr>
            <a:xfrm>
              <a:off x="4320965" y="2289559"/>
              <a:ext cx="244101" cy="902895"/>
            </a:xfrm>
            <a:custGeom>
              <a:avLst/>
              <a:gdLst/>
              <a:ahLst/>
              <a:cxnLst/>
              <a:rect l="l" t="t" r="r" b="b"/>
              <a:pathLst>
                <a:path w="3085" h="11411" extrusionOk="0">
                  <a:moveTo>
                    <a:pt x="3001" y="0"/>
                  </a:moveTo>
                  <a:cubicBezTo>
                    <a:pt x="3001" y="0"/>
                    <a:pt x="1322" y="905"/>
                    <a:pt x="1251" y="2763"/>
                  </a:cubicBezTo>
                  <a:cubicBezTo>
                    <a:pt x="1251" y="2763"/>
                    <a:pt x="168" y="4167"/>
                    <a:pt x="1" y="5977"/>
                  </a:cubicBezTo>
                  <a:lnTo>
                    <a:pt x="251" y="11061"/>
                  </a:lnTo>
                  <a:cubicBezTo>
                    <a:pt x="251" y="11061"/>
                    <a:pt x="791" y="11410"/>
                    <a:pt x="1094" y="11410"/>
                  </a:cubicBezTo>
                  <a:cubicBezTo>
                    <a:pt x="1246" y="11410"/>
                    <a:pt x="1338" y="11323"/>
                    <a:pt x="1275" y="11061"/>
                  </a:cubicBezTo>
                  <a:cubicBezTo>
                    <a:pt x="1239" y="10906"/>
                    <a:pt x="1108" y="10359"/>
                    <a:pt x="1346" y="9513"/>
                  </a:cubicBezTo>
                  <a:cubicBezTo>
                    <a:pt x="1572" y="8656"/>
                    <a:pt x="1775" y="6656"/>
                    <a:pt x="1739" y="6251"/>
                  </a:cubicBezTo>
                  <a:cubicBezTo>
                    <a:pt x="1739" y="6251"/>
                    <a:pt x="2870" y="4072"/>
                    <a:pt x="2894" y="3632"/>
                  </a:cubicBezTo>
                  <a:lnTo>
                    <a:pt x="3085" y="2334"/>
                  </a:lnTo>
                  <a:lnTo>
                    <a:pt x="3001"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7"/>
            <p:cNvSpPr/>
            <p:nvPr/>
          </p:nvSpPr>
          <p:spPr>
            <a:xfrm>
              <a:off x="4320965" y="3068625"/>
              <a:ext cx="151762" cy="340158"/>
            </a:xfrm>
            <a:custGeom>
              <a:avLst/>
              <a:gdLst/>
              <a:ahLst/>
              <a:cxnLst/>
              <a:rect l="l" t="t" r="r" b="b"/>
              <a:pathLst>
                <a:path w="1918" h="4299" extrusionOk="0">
                  <a:moveTo>
                    <a:pt x="584" y="1"/>
                  </a:moveTo>
                  <a:lnTo>
                    <a:pt x="251" y="1215"/>
                  </a:lnTo>
                  <a:cubicBezTo>
                    <a:pt x="251" y="1215"/>
                    <a:pt x="13" y="2239"/>
                    <a:pt x="1" y="2418"/>
                  </a:cubicBezTo>
                  <a:cubicBezTo>
                    <a:pt x="37" y="2680"/>
                    <a:pt x="84" y="2930"/>
                    <a:pt x="156" y="3180"/>
                  </a:cubicBezTo>
                  <a:lnTo>
                    <a:pt x="299" y="3430"/>
                  </a:lnTo>
                  <a:lnTo>
                    <a:pt x="477" y="3727"/>
                  </a:lnTo>
                  <a:lnTo>
                    <a:pt x="787" y="3835"/>
                  </a:lnTo>
                  <a:lnTo>
                    <a:pt x="918" y="4025"/>
                  </a:lnTo>
                  <a:lnTo>
                    <a:pt x="1251" y="4025"/>
                  </a:lnTo>
                  <a:lnTo>
                    <a:pt x="1334" y="4156"/>
                  </a:lnTo>
                  <a:lnTo>
                    <a:pt x="1501" y="4263"/>
                  </a:lnTo>
                  <a:cubicBezTo>
                    <a:pt x="1540" y="4288"/>
                    <a:pt x="1572" y="4299"/>
                    <a:pt x="1598" y="4299"/>
                  </a:cubicBezTo>
                  <a:cubicBezTo>
                    <a:pt x="1683" y="4299"/>
                    <a:pt x="1699" y="4182"/>
                    <a:pt x="1644" y="4073"/>
                  </a:cubicBezTo>
                  <a:lnTo>
                    <a:pt x="1465" y="3763"/>
                  </a:lnTo>
                  <a:lnTo>
                    <a:pt x="1358" y="3061"/>
                  </a:lnTo>
                  <a:lnTo>
                    <a:pt x="1537" y="2453"/>
                  </a:lnTo>
                  <a:lnTo>
                    <a:pt x="1644" y="2715"/>
                  </a:lnTo>
                  <a:lnTo>
                    <a:pt x="1644" y="3096"/>
                  </a:lnTo>
                  <a:cubicBezTo>
                    <a:pt x="1651" y="3259"/>
                    <a:pt x="1755" y="3375"/>
                    <a:pt x="1832" y="3375"/>
                  </a:cubicBezTo>
                  <a:cubicBezTo>
                    <a:pt x="1880" y="3375"/>
                    <a:pt x="1918" y="3331"/>
                    <a:pt x="1918" y="3227"/>
                  </a:cubicBezTo>
                  <a:lnTo>
                    <a:pt x="1918" y="2739"/>
                  </a:lnTo>
                  <a:lnTo>
                    <a:pt x="1882" y="2049"/>
                  </a:lnTo>
                  <a:lnTo>
                    <a:pt x="1287" y="1287"/>
                  </a:lnTo>
                  <a:lnTo>
                    <a:pt x="584" y="1"/>
                  </a:ln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7"/>
            <p:cNvSpPr/>
            <p:nvPr/>
          </p:nvSpPr>
          <p:spPr>
            <a:xfrm>
              <a:off x="4658275" y="1881669"/>
              <a:ext cx="338259" cy="414219"/>
            </a:xfrm>
            <a:custGeom>
              <a:avLst/>
              <a:gdLst/>
              <a:ahLst/>
              <a:cxnLst/>
              <a:rect l="l" t="t" r="r" b="b"/>
              <a:pathLst>
                <a:path w="4275" h="5235" extrusionOk="0">
                  <a:moveTo>
                    <a:pt x="1920" y="0"/>
                  </a:moveTo>
                  <a:cubicBezTo>
                    <a:pt x="1583" y="0"/>
                    <a:pt x="1251" y="94"/>
                    <a:pt x="965" y="309"/>
                  </a:cubicBezTo>
                  <a:cubicBezTo>
                    <a:pt x="0" y="1036"/>
                    <a:pt x="0" y="2405"/>
                    <a:pt x="989" y="3536"/>
                  </a:cubicBezTo>
                  <a:cubicBezTo>
                    <a:pt x="1000" y="3548"/>
                    <a:pt x="762" y="4453"/>
                    <a:pt x="1965" y="4893"/>
                  </a:cubicBezTo>
                  <a:cubicBezTo>
                    <a:pt x="2486" y="5084"/>
                    <a:pt x="2871" y="5235"/>
                    <a:pt x="3156" y="5235"/>
                  </a:cubicBezTo>
                  <a:cubicBezTo>
                    <a:pt x="3529" y="5235"/>
                    <a:pt x="3731" y="4977"/>
                    <a:pt x="3846" y="4215"/>
                  </a:cubicBezTo>
                  <a:cubicBezTo>
                    <a:pt x="4048" y="2857"/>
                    <a:pt x="4275" y="2191"/>
                    <a:pt x="3846" y="1214"/>
                  </a:cubicBezTo>
                  <a:cubicBezTo>
                    <a:pt x="3545" y="528"/>
                    <a:pt x="2719" y="0"/>
                    <a:pt x="192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7"/>
            <p:cNvSpPr/>
            <p:nvPr/>
          </p:nvSpPr>
          <p:spPr>
            <a:xfrm>
              <a:off x="4582869" y="1860068"/>
              <a:ext cx="417464" cy="312860"/>
            </a:xfrm>
            <a:custGeom>
              <a:avLst/>
              <a:gdLst/>
              <a:ahLst/>
              <a:cxnLst/>
              <a:rect l="l" t="t" r="r" b="b"/>
              <a:pathLst>
                <a:path w="5276" h="3954" extrusionOk="0">
                  <a:moveTo>
                    <a:pt x="2826" y="0"/>
                  </a:moveTo>
                  <a:cubicBezTo>
                    <a:pt x="2493" y="0"/>
                    <a:pt x="2135" y="79"/>
                    <a:pt x="1763" y="273"/>
                  </a:cubicBezTo>
                  <a:cubicBezTo>
                    <a:pt x="1" y="1190"/>
                    <a:pt x="1406" y="3785"/>
                    <a:pt x="1537" y="3869"/>
                  </a:cubicBezTo>
                  <a:cubicBezTo>
                    <a:pt x="1608" y="3916"/>
                    <a:pt x="1680" y="3940"/>
                    <a:pt x="1763" y="3952"/>
                  </a:cubicBezTo>
                  <a:cubicBezTo>
                    <a:pt x="1763" y="3953"/>
                    <a:pt x="1763" y="3954"/>
                    <a:pt x="1764" y="3954"/>
                  </a:cubicBezTo>
                  <a:cubicBezTo>
                    <a:pt x="1780" y="3954"/>
                    <a:pt x="1913" y="3795"/>
                    <a:pt x="1928" y="3795"/>
                  </a:cubicBezTo>
                  <a:cubicBezTo>
                    <a:pt x="1929" y="3795"/>
                    <a:pt x="1930" y="3796"/>
                    <a:pt x="1930" y="3797"/>
                  </a:cubicBezTo>
                  <a:lnTo>
                    <a:pt x="2442" y="3690"/>
                  </a:lnTo>
                  <a:cubicBezTo>
                    <a:pt x="2430" y="3440"/>
                    <a:pt x="2465" y="3178"/>
                    <a:pt x="2561" y="2940"/>
                  </a:cubicBezTo>
                  <a:cubicBezTo>
                    <a:pt x="2561" y="2940"/>
                    <a:pt x="3561" y="2749"/>
                    <a:pt x="3942" y="2368"/>
                  </a:cubicBezTo>
                  <a:cubicBezTo>
                    <a:pt x="4311" y="1987"/>
                    <a:pt x="4549" y="2226"/>
                    <a:pt x="4692" y="2011"/>
                  </a:cubicBezTo>
                  <a:cubicBezTo>
                    <a:pt x="4754" y="1923"/>
                    <a:pt x="4814" y="1898"/>
                    <a:pt x="4862" y="1898"/>
                  </a:cubicBezTo>
                  <a:cubicBezTo>
                    <a:pt x="4924" y="1898"/>
                    <a:pt x="4966" y="1940"/>
                    <a:pt x="4966" y="1940"/>
                  </a:cubicBezTo>
                  <a:cubicBezTo>
                    <a:pt x="4966" y="1940"/>
                    <a:pt x="5275" y="1845"/>
                    <a:pt x="5109" y="1428"/>
                  </a:cubicBezTo>
                  <a:cubicBezTo>
                    <a:pt x="4986" y="1099"/>
                    <a:pt x="4072"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7"/>
            <p:cNvSpPr/>
            <p:nvPr/>
          </p:nvSpPr>
          <p:spPr>
            <a:xfrm>
              <a:off x="4702506" y="2078058"/>
              <a:ext cx="59423" cy="94792"/>
            </a:xfrm>
            <a:custGeom>
              <a:avLst/>
              <a:gdLst/>
              <a:ahLst/>
              <a:cxnLst/>
              <a:rect l="l" t="t" r="r" b="b"/>
              <a:pathLst>
                <a:path w="751" h="1198" extrusionOk="0">
                  <a:moveTo>
                    <a:pt x="198" y="1"/>
                  </a:moveTo>
                  <a:cubicBezTo>
                    <a:pt x="158" y="1"/>
                    <a:pt x="119" y="10"/>
                    <a:pt x="84" y="30"/>
                  </a:cubicBezTo>
                  <a:cubicBezTo>
                    <a:pt x="25" y="102"/>
                    <a:pt x="1" y="185"/>
                    <a:pt x="25" y="268"/>
                  </a:cubicBezTo>
                  <a:cubicBezTo>
                    <a:pt x="37" y="530"/>
                    <a:pt x="96" y="780"/>
                    <a:pt x="227" y="1006"/>
                  </a:cubicBezTo>
                  <a:cubicBezTo>
                    <a:pt x="272" y="1097"/>
                    <a:pt x="350" y="1198"/>
                    <a:pt x="449" y="1198"/>
                  </a:cubicBezTo>
                  <a:cubicBezTo>
                    <a:pt x="454" y="1198"/>
                    <a:pt x="460" y="1198"/>
                    <a:pt x="465" y="1197"/>
                  </a:cubicBezTo>
                  <a:cubicBezTo>
                    <a:pt x="572" y="1173"/>
                    <a:pt x="608" y="1090"/>
                    <a:pt x="632" y="1006"/>
                  </a:cubicBezTo>
                  <a:cubicBezTo>
                    <a:pt x="751" y="661"/>
                    <a:pt x="680" y="256"/>
                    <a:pt x="358" y="54"/>
                  </a:cubicBezTo>
                  <a:cubicBezTo>
                    <a:pt x="310" y="19"/>
                    <a:pt x="253" y="1"/>
                    <a:pt x="198" y="1"/>
                  </a:cubicBez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7"/>
            <p:cNvSpPr/>
            <p:nvPr/>
          </p:nvSpPr>
          <p:spPr>
            <a:xfrm>
              <a:off x="4743967" y="2778473"/>
              <a:ext cx="275197" cy="141396"/>
            </a:xfrm>
            <a:custGeom>
              <a:avLst/>
              <a:gdLst/>
              <a:ahLst/>
              <a:cxnLst/>
              <a:rect l="l" t="t" r="r" b="b"/>
              <a:pathLst>
                <a:path w="3478" h="1787" extrusionOk="0">
                  <a:moveTo>
                    <a:pt x="3465" y="1"/>
                  </a:moveTo>
                  <a:cubicBezTo>
                    <a:pt x="3180" y="453"/>
                    <a:pt x="2334" y="1275"/>
                    <a:pt x="1" y="1608"/>
                  </a:cubicBezTo>
                  <a:lnTo>
                    <a:pt x="25" y="1787"/>
                  </a:lnTo>
                  <a:cubicBezTo>
                    <a:pt x="2132" y="1477"/>
                    <a:pt x="3073" y="798"/>
                    <a:pt x="3477" y="298"/>
                  </a:cubicBezTo>
                  <a:cubicBezTo>
                    <a:pt x="3477" y="203"/>
                    <a:pt x="3465" y="108"/>
                    <a:pt x="346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7"/>
            <p:cNvSpPr/>
            <p:nvPr/>
          </p:nvSpPr>
          <p:spPr>
            <a:xfrm>
              <a:off x="4743967" y="2632487"/>
              <a:ext cx="288411" cy="163947"/>
            </a:xfrm>
            <a:custGeom>
              <a:avLst/>
              <a:gdLst/>
              <a:ahLst/>
              <a:cxnLst/>
              <a:rect l="l" t="t" r="r" b="b"/>
              <a:pathLst>
                <a:path w="3645" h="2072" extrusionOk="0">
                  <a:moveTo>
                    <a:pt x="3620" y="0"/>
                  </a:moveTo>
                  <a:cubicBezTo>
                    <a:pt x="3620" y="12"/>
                    <a:pt x="3263" y="1417"/>
                    <a:pt x="1" y="1893"/>
                  </a:cubicBezTo>
                  <a:lnTo>
                    <a:pt x="25" y="2072"/>
                  </a:lnTo>
                  <a:cubicBezTo>
                    <a:pt x="2334" y="1727"/>
                    <a:pt x="3239" y="941"/>
                    <a:pt x="3585" y="453"/>
                  </a:cubicBezTo>
                  <a:cubicBezTo>
                    <a:pt x="3608" y="298"/>
                    <a:pt x="3632" y="155"/>
                    <a:pt x="3644"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7"/>
            <p:cNvSpPr/>
            <p:nvPr/>
          </p:nvSpPr>
          <p:spPr>
            <a:xfrm>
              <a:off x="4743967" y="2511900"/>
              <a:ext cx="297826" cy="160228"/>
            </a:xfrm>
            <a:custGeom>
              <a:avLst/>
              <a:gdLst/>
              <a:ahLst/>
              <a:cxnLst/>
              <a:rect l="l" t="t" r="r" b="b"/>
              <a:pathLst>
                <a:path w="3764" h="2025" extrusionOk="0">
                  <a:moveTo>
                    <a:pt x="3763" y="0"/>
                  </a:moveTo>
                  <a:cubicBezTo>
                    <a:pt x="3454" y="464"/>
                    <a:pt x="2501" y="1488"/>
                    <a:pt x="1" y="1846"/>
                  </a:cubicBezTo>
                  <a:lnTo>
                    <a:pt x="25" y="2024"/>
                  </a:lnTo>
                  <a:cubicBezTo>
                    <a:pt x="2239" y="1703"/>
                    <a:pt x="3275" y="893"/>
                    <a:pt x="3739" y="357"/>
                  </a:cubicBezTo>
                  <a:cubicBezTo>
                    <a:pt x="3739" y="238"/>
                    <a:pt x="3751" y="131"/>
                    <a:pt x="376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7"/>
            <p:cNvSpPr/>
            <p:nvPr/>
          </p:nvSpPr>
          <p:spPr>
            <a:xfrm>
              <a:off x="4521626" y="2369634"/>
              <a:ext cx="533303" cy="196942"/>
            </a:xfrm>
            <a:custGeom>
              <a:avLst/>
              <a:gdLst/>
              <a:ahLst/>
              <a:cxnLst/>
              <a:rect l="l" t="t" r="r" b="b"/>
              <a:pathLst>
                <a:path w="6740" h="2489" extrusionOk="0">
                  <a:moveTo>
                    <a:pt x="6740" y="0"/>
                  </a:moveTo>
                  <a:lnTo>
                    <a:pt x="6740" y="0"/>
                  </a:lnTo>
                  <a:cubicBezTo>
                    <a:pt x="6200" y="1008"/>
                    <a:pt x="4443" y="2312"/>
                    <a:pt x="1578" y="2312"/>
                  </a:cubicBezTo>
                  <a:cubicBezTo>
                    <a:pt x="1092" y="2312"/>
                    <a:pt x="574" y="2274"/>
                    <a:pt x="25" y="2191"/>
                  </a:cubicBezTo>
                  <a:lnTo>
                    <a:pt x="1" y="2370"/>
                  </a:lnTo>
                  <a:cubicBezTo>
                    <a:pt x="513" y="2453"/>
                    <a:pt x="1037" y="2489"/>
                    <a:pt x="1561" y="2489"/>
                  </a:cubicBezTo>
                  <a:cubicBezTo>
                    <a:pt x="4240" y="2489"/>
                    <a:pt x="5990" y="1370"/>
                    <a:pt x="6704" y="381"/>
                  </a:cubicBezTo>
                  <a:cubicBezTo>
                    <a:pt x="6716" y="250"/>
                    <a:pt x="6728" y="131"/>
                    <a:pt x="674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7"/>
            <p:cNvSpPr/>
            <p:nvPr/>
          </p:nvSpPr>
          <p:spPr>
            <a:xfrm>
              <a:off x="4377539" y="2273497"/>
              <a:ext cx="314680" cy="380196"/>
            </a:xfrm>
            <a:custGeom>
              <a:avLst/>
              <a:gdLst/>
              <a:ahLst/>
              <a:cxnLst/>
              <a:rect l="l" t="t" r="r" b="b"/>
              <a:pathLst>
                <a:path w="3977" h="4805" extrusionOk="0">
                  <a:moveTo>
                    <a:pt x="2536" y="1"/>
                  </a:moveTo>
                  <a:cubicBezTo>
                    <a:pt x="72" y="227"/>
                    <a:pt x="0" y="3847"/>
                    <a:pt x="0" y="3858"/>
                  </a:cubicBezTo>
                  <a:cubicBezTo>
                    <a:pt x="713" y="4604"/>
                    <a:pt x="1446" y="4804"/>
                    <a:pt x="2027" y="4804"/>
                  </a:cubicBezTo>
                  <a:cubicBezTo>
                    <a:pt x="2699" y="4804"/>
                    <a:pt x="3167" y="4537"/>
                    <a:pt x="3167" y="4537"/>
                  </a:cubicBezTo>
                  <a:cubicBezTo>
                    <a:pt x="3977" y="1584"/>
                    <a:pt x="2536" y="1"/>
                    <a:pt x="2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7"/>
            <p:cNvSpPr/>
            <p:nvPr/>
          </p:nvSpPr>
          <p:spPr>
            <a:xfrm>
              <a:off x="4379438" y="2280143"/>
              <a:ext cx="267601" cy="344827"/>
            </a:xfrm>
            <a:custGeom>
              <a:avLst/>
              <a:gdLst/>
              <a:ahLst/>
              <a:cxnLst/>
              <a:rect l="l" t="t" r="r" b="b"/>
              <a:pathLst>
                <a:path w="3382" h="4358" extrusionOk="0">
                  <a:moveTo>
                    <a:pt x="2072" y="0"/>
                  </a:moveTo>
                  <a:cubicBezTo>
                    <a:pt x="369" y="322"/>
                    <a:pt x="36" y="2786"/>
                    <a:pt x="0" y="3417"/>
                  </a:cubicBezTo>
                  <a:cubicBezTo>
                    <a:pt x="500" y="3905"/>
                    <a:pt x="1393" y="4358"/>
                    <a:pt x="2000" y="4358"/>
                  </a:cubicBezTo>
                  <a:cubicBezTo>
                    <a:pt x="2286" y="4358"/>
                    <a:pt x="2572" y="4298"/>
                    <a:pt x="2846" y="4191"/>
                  </a:cubicBezTo>
                  <a:cubicBezTo>
                    <a:pt x="3381" y="2036"/>
                    <a:pt x="2584" y="524"/>
                    <a:pt x="207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7"/>
            <p:cNvSpPr/>
            <p:nvPr/>
          </p:nvSpPr>
          <p:spPr>
            <a:xfrm>
              <a:off x="4422720" y="2295019"/>
              <a:ext cx="134829" cy="135937"/>
            </a:xfrm>
            <a:custGeom>
              <a:avLst/>
              <a:gdLst/>
              <a:ahLst/>
              <a:cxnLst/>
              <a:rect l="l" t="t" r="r" b="b"/>
              <a:pathLst>
                <a:path w="1704" h="1718" extrusionOk="0">
                  <a:moveTo>
                    <a:pt x="1334" y="1"/>
                  </a:moveTo>
                  <a:cubicBezTo>
                    <a:pt x="1051" y="1"/>
                    <a:pt x="631" y="426"/>
                    <a:pt x="513" y="574"/>
                  </a:cubicBezTo>
                  <a:cubicBezTo>
                    <a:pt x="370" y="741"/>
                    <a:pt x="251" y="919"/>
                    <a:pt x="156" y="1122"/>
                  </a:cubicBezTo>
                  <a:cubicBezTo>
                    <a:pt x="120" y="1217"/>
                    <a:pt x="84" y="1312"/>
                    <a:pt x="60" y="1420"/>
                  </a:cubicBezTo>
                  <a:cubicBezTo>
                    <a:pt x="36" y="1491"/>
                    <a:pt x="36" y="1670"/>
                    <a:pt x="1" y="1717"/>
                  </a:cubicBezTo>
                  <a:cubicBezTo>
                    <a:pt x="275" y="1396"/>
                    <a:pt x="608" y="1134"/>
                    <a:pt x="977" y="931"/>
                  </a:cubicBezTo>
                  <a:cubicBezTo>
                    <a:pt x="1108" y="872"/>
                    <a:pt x="1239" y="800"/>
                    <a:pt x="1358" y="717"/>
                  </a:cubicBezTo>
                  <a:cubicBezTo>
                    <a:pt x="1537" y="574"/>
                    <a:pt x="1703" y="265"/>
                    <a:pt x="1489" y="62"/>
                  </a:cubicBezTo>
                  <a:cubicBezTo>
                    <a:pt x="1446" y="19"/>
                    <a:pt x="1393" y="1"/>
                    <a:pt x="1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47"/>
            <p:cNvSpPr/>
            <p:nvPr/>
          </p:nvSpPr>
          <p:spPr>
            <a:xfrm>
              <a:off x="4842003" y="3038320"/>
              <a:ext cx="69788" cy="216011"/>
            </a:xfrm>
            <a:custGeom>
              <a:avLst/>
              <a:gdLst/>
              <a:ahLst/>
              <a:cxnLst/>
              <a:rect l="l" t="t" r="r" b="b"/>
              <a:pathLst>
                <a:path w="882" h="2730" extrusionOk="0">
                  <a:moveTo>
                    <a:pt x="494" y="0"/>
                  </a:moveTo>
                  <a:cubicBezTo>
                    <a:pt x="433" y="0"/>
                    <a:pt x="353" y="27"/>
                    <a:pt x="274" y="27"/>
                  </a:cubicBezTo>
                  <a:cubicBezTo>
                    <a:pt x="155" y="27"/>
                    <a:pt x="36" y="62"/>
                    <a:pt x="12" y="169"/>
                  </a:cubicBezTo>
                  <a:cubicBezTo>
                    <a:pt x="0" y="253"/>
                    <a:pt x="24" y="324"/>
                    <a:pt x="71" y="384"/>
                  </a:cubicBezTo>
                  <a:cubicBezTo>
                    <a:pt x="488" y="1110"/>
                    <a:pt x="762" y="1908"/>
                    <a:pt x="881" y="2729"/>
                  </a:cubicBezTo>
                  <a:cubicBezTo>
                    <a:pt x="810" y="2217"/>
                    <a:pt x="798" y="1693"/>
                    <a:pt x="738" y="1181"/>
                  </a:cubicBezTo>
                  <a:cubicBezTo>
                    <a:pt x="714" y="920"/>
                    <a:pt x="679" y="669"/>
                    <a:pt x="631" y="408"/>
                  </a:cubicBezTo>
                  <a:cubicBezTo>
                    <a:pt x="619" y="324"/>
                    <a:pt x="631" y="86"/>
                    <a:pt x="572" y="27"/>
                  </a:cubicBezTo>
                  <a:cubicBezTo>
                    <a:pt x="552" y="7"/>
                    <a:pt x="525" y="0"/>
                    <a:pt x="4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7"/>
            <p:cNvSpPr/>
            <p:nvPr/>
          </p:nvSpPr>
          <p:spPr>
            <a:xfrm>
              <a:off x="4620611" y="3863753"/>
              <a:ext cx="44310" cy="212055"/>
            </a:xfrm>
            <a:custGeom>
              <a:avLst/>
              <a:gdLst/>
              <a:ahLst/>
              <a:cxnLst/>
              <a:rect l="l" t="t" r="r" b="b"/>
              <a:pathLst>
                <a:path w="560" h="2680" extrusionOk="0">
                  <a:moveTo>
                    <a:pt x="424" y="1"/>
                  </a:moveTo>
                  <a:cubicBezTo>
                    <a:pt x="310" y="1"/>
                    <a:pt x="160" y="91"/>
                    <a:pt x="107" y="167"/>
                  </a:cubicBezTo>
                  <a:cubicBezTo>
                    <a:pt x="36" y="310"/>
                    <a:pt x="0" y="489"/>
                    <a:pt x="12" y="655"/>
                  </a:cubicBezTo>
                  <a:lnTo>
                    <a:pt x="0" y="2679"/>
                  </a:lnTo>
                  <a:lnTo>
                    <a:pt x="381" y="941"/>
                  </a:lnTo>
                  <a:lnTo>
                    <a:pt x="476" y="524"/>
                  </a:lnTo>
                  <a:cubicBezTo>
                    <a:pt x="524" y="393"/>
                    <a:pt x="548" y="251"/>
                    <a:pt x="560" y="108"/>
                  </a:cubicBezTo>
                  <a:cubicBezTo>
                    <a:pt x="542" y="30"/>
                    <a:pt x="489" y="1"/>
                    <a:pt x="4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7"/>
            <p:cNvSpPr/>
            <p:nvPr/>
          </p:nvSpPr>
          <p:spPr>
            <a:xfrm>
              <a:off x="4411405" y="3201476"/>
              <a:ext cx="95267" cy="40591"/>
            </a:xfrm>
            <a:custGeom>
              <a:avLst/>
              <a:gdLst/>
              <a:ahLst/>
              <a:cxnLst/>
              <a:rect l="l" t="t" r="r" b="b"/>
              <a:pathLst>
                <a:path w="1204" h="513" extrusionOk="0">
                  <a:moveTo>
                    <a:pt x="523" y="0"/>
                  </a:moveTo>
                  <a:cubicBezTo>
                    <a:pt x="332" y="0"/>
                    <a:pt x="143" y="77"/>
                    <a:pt x="1" y="227"/>
                  </a:cubicBezTo>
                  <a:lnTo>
                    <a:pt x="1203" y="512"/>
                  </a:lnTo>
                  <a:cubicBezTo>
                    <a:pt x="1120" y="286"/>
                    <a:pt x="941" y="120"/>
                    <a:pt x="715" y="60"/>
                  </a:cubicBezTo>
                  <a:lnTo>
                    <a:pt x="810" y="60"/>
                  </a:lnTo>
                  <a:cubicBezTo>
                    <a:pt x="718" y="20"/>
                    <a:pt x="620"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7"/>
            <p:cNvSpPr/>
            <p:nvPr/>
          </p:nvSpPr>
          <p:spPr>
            <a:xfrm>
              <a:off x="4589515" y="1842186"/>
              <a:ext cx="409868" cy="453070"/>
            </a:xfrm>
            <a:custGeom>
              <a:avLst/>
              <a:gdLst/>
              <a:ahLst/>
              <a:cxnLst/>
              <a:rect l="l" t="t" r="r" b="b"/>
              <a:pathLst>
                <a:path w="5180" h="5726" extrusionOk="0">
                  <a:moveTo>
                    <a:pt x="2856" y="0"/>
                  </a:moveTo>
                  <a:cubicBezTo>
                    <a:pt x="2453" y="0"/>
                    <a:pt x="2010" y="102"/>
                    <a:pt x="1548" y="368"/>
                  </a:cubicBezTo>
                  <a:cubicBezTo>
                    <a:pt x="0" y="1249"/>
                    <a:pt x="881" y="3511"/>
                    <a:pt x="1119" y="3773"/>
                  </a:cubicBezTo>
                  <a:cubicBezTo>
                    <a:pt x="1357" y="4047"/>
                    <a:pt x="1119" y="4499"/>
                    <a:pt x="1119" y="4499"/>
                  </a:cubicBezTo>
                  <a:cubicBezTo>
                    <a:pt x="1182" y="4681"/>
                    <a:pt x="1361" y="4724"/>
                    <a:pt x="1516" y="4724"/>
                  </a:cubicBezTo>
                  <a:cubicBezTo>
                    <a:pt x="1654" y="4724"/>
                    <a:pt x="1774" y="4690"/>
                    <a:pt x="1774" y="4690"/>
                  </a:cubicBezTo>
                  <a:cubicBezTo>
                    <a:pt x="2036" y="5476"/>
                    <a:pt x="3584" y="5726"/>
                    <a:pt x="3584" y="5726"/>
                  </a:cubicBezTo>
                  <a:lnTo>
                    <a:pt x="3727" y="4690"/>
                  </a:lnTo>
                  <a:cubicBezTo>
                    <a:pt x="2989" y="4654"/>
                    <a:pt x="2512" y="4321"/>
                    <a:pt x="2715" y="3190"/>
                  </a:cubicBezTo>
                  <a:lnTo>
                    <a:pt x="2715" y="3190"/>
                  </a:lnTo>
                  <a:cubicBezTo>
                    <a:pt x="2947" y="3214"/>
                    <a:pt x="3156" y="3226"/>
                    <a:pt x="3345" y="3226"/>
                  </a:cubicBezTo>
                  <a:cubicBezTo>
                    <a:pt x="4967" y="3226"/>
                    <a:pt x="5072" y="2404"/>
                    <a:pt x="5072" y="2404"/>
                  </a:cubicBezTo>
                  <a:cubicBezTo>
                    <a:pt x="5179" y="1856"/>
                    <a:pt x="5048" y="1285"/>
                    <a:pt x="4715" y="844"/>
                  </a:cubicBezTo>
                  <a:cubicBezTo>
                    <a:pt x="4523" y="560"/>
                    <a:pt x="3803" y="0"/>
                    <a:pt x="285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7"/>
            <p:cNvSpPr/>
            <p:nvPr/>
          </p:nvSpPr>
          <p:spPr>
            <a:xfrm>
              <a:off x="4949376" y="2010722"/>
              <a:ext cx="44310" cy="265702"/>
            </a:xfrm>
            <a:custGeom>
              <a:avLst/>
              <a:gdLst/>
              <a:ahLst/>
              <a:cxnLst/>
              <a:rect l="l" t="t" r="r" b="b"/>
              <a:pathLst>
                <a:path w="560" h="3358" extrusionOk="0">
                  <a:moveTo>
                    <a:pt x="560" y="0"/>
                  </a:moveTo>
                  <a:lnTo>
                    <a:pt x="560" y="0"/>
                  </a:lnTo>
                  <a:cubicBezTo>
                    <a:pt x="381" y="12"/>
                    <a:pt x="262" y="191"/>
                    <a:pt x="310" y="357"/>
                  </a:cubicBezTo>
                  <a:cubicBezTo>
                    <a:pt x="381" y="679"/>
                    <a:pt x="322" y="1774"/>
                    <a:pt x="286" y="1965"/>
                  </a:cubicBezTo>
                  <a:cubicBezTo>
                    <a:pt x="201" y="2315"/>
                    <a:pt x="40" y="2334"/>
                    <a:pt x="7" y="2334"/>
                  </a:cubicBezTo>
                  <a:cubicBezTo>
                    <a:pt x="3" y="2334"/>
                    <a:pt x="0" y="2334"/>
                    <a:pt x="0" y="2334"/>
                  </a:cubicBezTo>
                  <a:lnTo>
                    <a:pt x="0" y="3358"/>
                  </a:lnTo>
                  <a:cubicBezTo>
                    <a:pt x="334" y="2738"/>
                    <a:pt x="429" y="1465"/>
                    <a:pt x="56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7"/>
            <p:cNvSpPr/>
            <p:nvPr/>
          </p:nvSpPr>
          <p:spPr>
            <a:xfrm>
              <a:off x="4619187" y="1972109"/>
              <a:ext cx="403300" cy="90835"/>
            </a:xfrm>
            <a:custGeom>
              <a:avLst/>
              <a:gdLst/>
              <a:ahLst/>
              <a:cxnLst/>
              <a:rect l="l" t="t" r="r" b="b"/>
              <a:pathLst>
                <a:path w="5097" h="1148" extrusionOk="0">
                  <a:moveTo>
                    <a:pt x="4815" y="0"/>
                  </a:moveTo>
                  <a:cubicBezTo>
                    <a:pt x="4749" y="0"/>
                    <a:pt x="4683" y="32"/>
                    <a:pt x="4638" y="107"/>
                  </a:cubicBezTo>
                  <a:cubicBezTo>
                    <a:pt x="4471" y="417"/>
                    <a:pt x="3995" y="631"/>
                    <a:pt x="3328" y="702"/>
                  </a:cubicBezTo>
                  <a:cubicBezTo>
                    <a:pt x="3146" y="722"/>
                    <a:pt x="2959" y="731"/>
                    <a:pt x="2772" y="731"/>
                  </a:cubicBezTo>
                  <a:cubicBezTo>
                    <a:pt x="1712" y="731"/>
                    <a:pt x="647" y="443"/>
                    <a:pt x="435" y="190"/>
                  </a:cubicBezTo>
                  <a:cubicBezTo>
                    <a:pt x="390" y="143"/>
                    <a:pt x="338" y="123"/>
                    <a:pt x="288" y="123"/>
                  </a:cubicBezTo>
                  <a:cubicBezTo>
                    <a:pt x="136" y="123"/>
                    <a:pt x="0" y="303"/>
                    <a:pt x="125" y="464"/>
                  </a:cubicBezTo>
                  <a:cubicBezTo>
                    <a:pt x="459" y="845"/>
                    <a:pt x="1697" y="1143"/>
                    <a:pt x="2816" y="1143"/>
                  </a:cubicBezTo>
                  <a:cubicBezTo>
                    <a:pt x="2868" y="1146"/>
                    <a:pt x="2922" y="1148"/>
                    <a:pt x="2976" y="1148"/>
                  </a:cubicBezTo>
                  <a:cubicBezTo>
                    <a:pt x="3106" y="1148"/>
                    <a:pt x="3241" y="1139"/>
                    <a:pt x="3376" y="1131"/>
                  </a:cubicBezTo>
                  <a:cubicBezTo>
                    <a:pt x="4197" y="1036"/>
                    <a:pt x="4757" y="762"/>
                    <a:pt x="5007" y="309"/>
                  </a:cubicBezTo>
                  <a:cubicBezTo>
                    <a:pt x="5096" y="147"/>
                    <a:pt x="4958" y="0"/>
                    <a:pt x="48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7"/>
            <p:cNvSpPr/>
            <p:nvPr/>
          </p:nvSpPr>
          <p:spPr>
            <a:xfrm>
              <a:off x="4797693" y="1797796"/>
              <a:ext cx="47158" cy="79046"/>
            </a:xfrm>
            <a:custGeom>
              <a:avLst/>
              <a:gdLst/>
              <a:ahLst/>
              <a:cxnLst/>
              <a:rect l="l" t="t" r="r" b="b"/>
              <a:pathLst>
                <a:path w="596" h="999" extrusionOk="0">
                  <a:moveTo>
                    <a:pt x="0" y="0"/>
                  </a:moveTo>
                  <a:lnTo>
                    <a:pt x="0" y="846"/>
                  </a:lnTo>
                  <a:cubicBezTo>
                    <a:pt x="0" y="954"/>
                    <a:pt x="125" y="999"/>
                    <a:pt x="260" y="999"/>
                  </a:cubicBezTo>
                  <a:cubicBezTo>
                    <a:pt x="420" y="999"/>
                    <a:pt x="596" y="936"/>
                    <a:pt x="596" y="846"/>
                  </a:cubicBezTo>
                  <a:lnTo>
                    <a:pt x="59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7"/>
            <p:cNvSpPr/>
            <p:nvPr/>
          </p:nvSpPr>
          <p:spPr>
            <a:xfrm>
              <a:off x="4597904" y="1692632"/>
              <a:ext cx="334620" cy="179614"/>
            </a:xfrm>
            <a:custGeom>
              <a:avLst/>
              <a:gdLst/>
              <a:ahLst/>
              <a:cxnLst/>
              <a:rect l="l" t="t" r="r" b="b"/>
              <a:pathLst>
                <a:path w="4229" h="2270" extrusionOk="0">
                  <a:moveTo>
                    <a:pt x="2190" y="0"/>
                  </a:moveTo>
                  <a:cubicBezTo>
                    <a:pt x="819" y="0"/>
                    <a:pt x="0" y="1331"/>
                    <a:pt x="217" y="2139"/>
                  </a:cubicBezTo>
                  <a:lnTo>
                    <a:pt x="1479" y="1877"/>
                  </a:lnTo>
                  <a:cubicBezTo>
                    <a:pt x="1630" y="1715"/>
                    <a:pt x="1850" y="1612"/>
                    <a:pt x="2067" y="1612"/>
                  </a:cubicBezTo>
                  <a:cubicBezTo>
                    <a:pt x="2089" y="1612"/>
                    <a:pt x="2111" y="1613"/>
                    <a:pt x="2133" y="1615"/>
                  </a:cubicBezTo>
                  <a:cubicBezTo>
                    <a:pt x="2622" y="1639"/>
                    <a:pt x="3074" y="1877"/>
                    <a:pt x="3372" y="2270"/>
                  </a:cubicBezTo>
                  <a:lnTo>
                    <a:pt x="3800" y="2139"/>
                  </a:lnTo>
                  <a:lnTo>
                    <a:pt x="4229" y="889"/>
                  </a:lnTo>
                  <a:cubicBezTo>
                    <a:pt x="3473" y="247"/>
                    <a:pt x="2780" y="0"/>
                    <a:pt x="219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7"/>
            <p:cNvSpPr/>
            <p:nvPr/>
          </p:nvSpPr>
          <p:spPr>
            <a:xfrm>
              <a:off x="4865897" y="1761946"/>
              <a:ext cx="67889" cy="110300"/>
            </a:xfrm>
            <a:custGeom>
              <a:avLst/>
              <a:gdLst/>
              <a:ahLst/>
              <a:cxnLst/>
              <a:rect l="l" t="t" r="r" b="b"/>
              <a:pathLst>
                <a:path w="858" h="1394" extrusionOk="0">
                  <a:moveTo>
                    <a:pt x="858" y="1"/>
                  </a:moveTo>
                  <a:lnTo>
                    <a:pt x="382" y="48"/>
                  </a:lnTo>
                  <a:lnTo>
                    <a:pt x="1" y="1394"/>
                  </a:lnTo>
                  <a:lnTo>
                    <a:pt x="429" y="1263"/>
                  </a:lnTo>
                  <a:lnTo>
                    <a:pt x="85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7"/>
            <p:cNvSpPr/>
            <p:nvPr/>
          </p:nvSpPr>
          <p:spPr>
            <a:xfrm>
              <a:off x="4890032" y="1875972"/>
              <a:ext cx="96137" cy="120112"/>
            </a:xfrm>
            <a:custGeom>
              <a:avLst/>
              <a:gdLst/>
              <a:ahLst/>
              <a:cxnLst/>
              <a:rect l="l" t="t" r="r" b="b"/>
              <a:pathLst>
                <a:path w="1215" h="1518" extrusionOk="0">
                  <a:moveTo>
                    <a:pt x="0" y="0"/>
                  </a:moveTo>
                  <a:cubicBezTo>
                    <a:pt x="322" y="334"/>
                    <a:pt x="524" y="786"/>
                    <a:pt x="548" y="1263"/>
                  </a:cubicBezTo>
                  <a:cubicBezTo>
                    <a:pt x="548" y="1322"/>
                    <a:pt x="560" y="1393"/>
                    <a:pt x="596" y="1453"/>
                  </a:cubicBezTo>
                  <a:cubicBezTo>
                    <a:pt x="639" y="1496"/>
                    <a:pt x="692" y="1517"/>
                    <a:pt x="746" y="1517"/>
                  </a:cubicBezTo>
                  <a:cubicBezTo>
                    <a:pt x="796" y="1517"/>
                    <a:pt x="847" y="1499"/>
                    <a:pt x="893" y="1465"/>
                  </a:cubicBezTo>
                  <a:cubicBezTo>
                    <a:pt x="1215" y="1239"/>
                    <a:pt x="988" y="822"/>
                    <a:pt x="810" y="572"/>
                  </a:cubicBezTo>
                  <a:cubicBezTo>
                    <a:pt x="703" y="429"/>
                    <a:pt x="572" y="310"/>
                    <a:pt x="429" y="203"/>
                  </a:cubicBezTo>
                  <a:cubicBezTo>
                    <a:pt x="322" y="131"/>
                    <a:pt x="84" y="84"/>
                    <a:pt x="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7"/>
            <p:cNvSpPr/>
            <p:nvPr/>
          </p:nvSpPr>
          <p:spPr>
            <a:xfrm>
              <a:off x="4656376" y="2046487"/>
              <a:ext cx="201690" cy="226139"/>
            </a:xfrm>
            <a:custGeom>
              <a:avLst/>
              <a:gdLst/>
              <a:ahLst/>
              <a:cxnLst/>
              <a:rect l="l" t="t" r="r" b="b"/>
              <a:pathLst>
                <a:path w="2549" h="2858" extrusionOk="0">
                  <a:moveTo>
                    <a:pt x="0" y="0"/>
                  </a:moveTo>
                  <a:lnTo>
                    <a:pt x="0" y="0"/>
                  </a:lnTo>
                  <a:cubicBezTo>
                    <a:pt x="12" y="298"/>
                    <a:pt x="262" y="727"/>
                    <a:pt x="417" y="905"/>
                  </a:cubicBezTo>
                  <a:cubicBezTo>
                    <a:pt x="572" y="1084"/>
                    <a:pt x="524" y="1596"/>
                    <a:pt x="524" y="1596"/>
                  </a:cubicBezTo>
                  <a:lnTo>
                    <a:pt x="1013" y="1810"/>
                  </a:lnTo>
                  <a:cubicBezTo>
                    <a:pt x="1370" y="2703"/>
                    <a:pt x="2465" y="2858"/>
                    <a:pt x="2465" y="2858"/>
                  </a:cubicBezTo>
                  <a:lnTo>
                    <a:pt x="2548" y="2263"/>
                  </a:lnTo>
                  <a:cubicBezTo>
                    <a:pt x="1036" y="2132"/>
                    <a:pt x="1513" y="346"/>
                    <a:pt x="1513" y="346"/>
                  </a:cubicBezTo>
                  <a:lnTo>
                    <a:pt x="1513" y="346"/>
                  </a:lnTo>
                  <a:cubicBezTo>
                    <a:pt x="1489" y="346"/>
                    <a:pt x="1465" y="347"/>
                    <a:pt x="1441" y="347"/>
                  </a:cubicBezTo>
                  <a:cubicBezTo>
                    <a:pt x="941" y="347"/>
                    <a:pt x="444" y="22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7"/>
            <p:cNvSpPr/>
            <p:nvPr/>
          </p:nvSpPr>
          <p:spPr>
            <a:xfrm>
              <a:off x="4465131" y="3731851"/>
              <a:ext cx="230887" cy="261192"/>
            </a:xfrm>
            <a:custGeom>
              <a:avLst/>
              <a:gdLst/>
              <a:ahLst/>
              <a:cxnLst/>
              <a:rect l="l" t="t" r="r" b="b"/>
              <a:pathLst>
                <a:path w="2918" h="3301" extrusionOk="0">
                  <a:moveTo>
                    <a:pt x="2918" y="1"/>
                  </a:moveTo>
                  <a:lnTo>
                    <a:pt x="334" y="227"/>
                  </a:lnTo>
                  <a:cubicBezTo>
                    <a:pt x="179" y="691"/>
                    <a:pt x="84" y="1168"/>
                    <a:pt x="36" y="1656"/>
                  </a:cubicBezTo>
                  <a:cubicBezTo>
                    <a:pt x="12" y="2049"/>
                    <a:pt x="1" y="2453"/>
                    <a:pt x="12" y="2858"/>
                  </a:cubicBezTo>
                  <a:lnTo>
                    <a:pt x="12" y="3025"/>
                  </a:lnTo>
                  <a:cubicBezTo>
                    <a:pt x="12" y="3108"/>
                    <a:pt x="24" y="3203"/>
                    <a:pt x="24" y="3299"/>
                  </a:cubicBezTo>
                  <a:cubicBezTo>
                    <a:pt x="59" y="3300"/>
                    <a:pt x="93" y="3301"/>
                    <a:pt x="127" y="3301"/>
                  </a:cubicBezTo>
                  <a:cubicBezTo>
                    <a:pt x="1031" y="3301"/>
                    <a:pt x="1905" y="2855"/>
                    <a:pt x="2513" y="2465"/>
                  </a:cubicBezTo>
                  <a:cubicBezTo>
                    <a:pt x="2548" y="2287"/>
                    <a:pt x="2584" y="2096"/>
                    <a:pt x="2620" y="1918"/>
                  </a:cubicBezTo>
                  <a:cubicBezTo>
                    <a:pt x="2787" y="1084"/>
                    <a:pt x="2882" y="334"/>
                    <a:pt x="2918"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7"/>
            <p:cNvSpPr/>
            <p:nvPr/>
          </p:nvSpPr>
          <p:spPr>
            <a:xfrm>
              <a:off x="4071325" y="2550513"/>
              <a:ext cx="718930" cy="1343622"/>
            </a:xfrm>
            <a:custGeom>
              <a:avLst/>
              <a:gdLst/>
              <a:ahLst/>
              <a:cxnLst/>
              <a:rect l="l" t="t" r="r" b="b"/>
              <a:pathLst>
                <a:path w="9086" h="16981" extrusionOk="0">
                  <a:moveTo>
                    <a:pt x="9085" y="0"/>
                  </a:moveTo>
                  <a:cubicBezTo>
                    <a:pt x="7071" y="722"/>
                    <a:pt x="5053" y="1084"/>
                    <a:pt x="3035" y="1084"/>
                  </a:cubicBezTo>
                  <a:cubicBezTo>
                    <a:pt x="2023" y="1084"/>
                    <a:pt x="1011" y="993"/>
                    <a:pt x="1" y="810"/>
                  </a:cubicBezTo>
                  <a:lnTo>
                    <a:pt x="1" y="16526"/>
                  </a:lnTo>
                  <a:cubicBezTo>
                    <a:pt x="1241" y="16827"/>
                    <a:pt x="2472" y="16980"/>
                    <a:pt x="3692" y="16980"/>
                  </a:cubicBezTo>
                  <a:cubicBezTo>
                    <a:pt x="5516" y="16980"/>
                    <a:pt x="7316" y="16637"/>
                    <a:pt x="9085" y="15931"/>
                  </a:cubicBezTo>
                  <a:lnTo>
                    <a:pt x="9085"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7"/>
            <p:cNvSpPr/>
            <p:nvPr/>
          </p:nvSpPr>
          <p:spPr>
            <a:xfrm>
              <a:off x="4099573" y="2590076"/>
              <a:ext cx="661485" cy="1275653"/>
            </a:xfrm>
            <a:custGeom>
              <a:avLst/>
              <a:gdLst/>
              <a:ahLst/>
              <a:cxnLst/>
              <a:rect l="l" t="t" r="r" b="b"/>
              <a:pathLst>
                <a:path w="8360" h="16122" extrusionOk="0">
                  <a:moveTo>
                    <a:pt x="8359" y="0"/>
                  </a:moveTo>
                  <a:cubicBezTo>
                    <a:pt x="6526" y="608"/>
                    <a:pt x="4609" y="929"/>
                    <a:pt x="2680" y="941"/>
                  </a:cubicBezTo>
                  <a:cubicBezTo>
                    <a:pt x="1787" y="941"/>
                    <a:pt x="894" y="870"/>
                    <a:pt x="1" y="727"/>
                  </a:cubicBezTo>
                  <a:lnTo>
                    <a:pt x="1" y="15752"/>
                  </a:lnTo>
                  <a:cubicBezTo>
                    <a:pt x="1096" y="15990"/>
                    <a:pt x="2215" y="16121"/>
                    <a:pt x="3335" y="16121"/>
                  </a:cubicBezTo>
                  <a:cubicBezTo>
                    <a:pt x="5049" y="16121"/>
                    <a:pt x="6752" y="15800"/>
                    <a:pt x="8359" y="15193"/>
                  </a:cubicBezTo>
                  <a:lnTo>
                    <a:pt x="8359"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7"/>
            <p:cNvSpPr/>
            <p:nvPr/>
          </p:nvSpPr>
          <p:spPr>
            <a:xfrm>
              <a:off x="4409585" y="2774444"/>
              <a:ext cx="62192" cy="456076"/>
            </a:xfrm>
            <a:custGeom>
              <a:avLst/>
              <a:gdLst/>
              <a:ahLst/>
              <a:cxnLst/>
              <a:rect l="l" t="t" r="r" b="b"/>
              <a:pathLst>
                <a:path w="786" h="5764" extrusionOk="0">
                  <a:moveTo>
                    <a:pt x="429" y="1"/>
                  </a:moveTo>
                  <a:lnTo>
                    <a:pt x="0" y="5764"/>
                  </a:lnTo>
                  <a:lnTo>
                    <a:pt x="0" y="5764"/>
                  </a:lnTo>
                  <a:lnTo>
                    <a:pt x="786" y="5573"/>
                  </a:lnTo>
                  <a:lnTo>
                    <a:pt x="42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7"/>
            <p:cNvSpPr/>
            <p:nvPr/>
          </p:nvSpPr>
          <p:spPr>
            <a:xfrm>
              <a:off x="4409585" y="3274471"/>
              <a:ext cx="62192" cy="424980"/>
            </a:xfrm>
            <a:custGeom>
              <a:avLst/>
              <a:gdLst/>
              <a:ahLst/>
              <a:cxnLst/>
              <a:rect l="l" t="t" r="r" b="b"/>
              <a:pathLst>
                <a:path w="786" h="5371" extrusionOk="0">
                  <a:moveTo>
                    <a:pt x="0" y="1"/>
                  </a:moveTo>
                  <a:lnTo>
                    <a:pt x="429" y="5370"/>
                  </a:lnTo>
                  <a:lnTo>
                    <a:pt x="786"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7"/>
            <p:cNvSpPr/>
            <p:nvPr/>
          </p:nvSpPr>
          <p:spPr>
            <a:xfrm>
              <a:off x="4511261" y="3238190"/>
              <a:ext cx="213954" cy="54755"/>
            </a:xfrm>
            <a:custGeom>
              <a:avLst/>
              <a:gdLst/>
              <a:ahLst/>
              <a:cxnLst/>
              <a:rect l="l" t="t" r="r" b="b"/>
              <a:pathLst>
                <a:path w="2704" h="692" extrusionOk="0">
                  <a:moveTo>
                    <a:pt x="13" y="1"/>
                  </a:moveTo>
                  <a:lnTo>
                    <a:pt x="1" y="691"/>
                  </a:lnTo>
                  <a:lnTo>
                    <a:pt x="2704" y="120"/>
                  </a:lnTo>
                  <a:lnTo>
                    <a:pt x="13"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7"/>
            <p:cNvSpPr/>
            <p:nvPr/>
          </p:nvSpPr>
          <p:spPr>
            <a:xfrm>
              <a:off x="4124101" y="3238190"/>
              <a:ext cx="244101" cy="47238"/>
            </a:xfrm>
            <a:custGeom>
              <a:avLst/>
              <a:gdLst/>
              <a:ahLst/>
              <a:cxnLst/>
              <a:rect l="l" t="t" r="r" b="b"/>
              <a:pathLst>
                <a:path w="3085" h="597" extrusionOk="0">
                  <a:moveTo>
                    <a:pt x="3084" y="1"/>
                  </a:moveTo>
                  <a:lnTo>
                    <a:pt x="0" y="299"/>
                  </a:lnTo>
                  <a:lnTo>
                    <a:pt x="3084" y="596"/>
                  </a:lnTo>
                  <a:lnTo>
                    <a:pt x="30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7"/>
            <p:cNvSpPr/>
            <p:nvPr/>
          </p:nvSpPr>
          <p:spPr>
            <a:xfrm>
              <a:off x="4348342" y="3192060"/>
              <a:ext cx="188476" cy="147964"/>
            </a:xfrm>
            <a:custGeom>
              <a:avLst/>
              <a:gdLst/>
              <a:ahLst/>
              <a:cxnLst/>
              <a:rect l="l" t="t" r="r" b="b"/>
              <a:pathLst>
                <a:path w="2382" h="1870" extrusionOk="0">
                  <a:moveTo>
                    <a:pt x="1191" y="0"/>
                  </a:moveTo>
                  <a:cubicBezTo>
                    <a:pt x="524" y="0"/>
                    <a:pt x="0" y="417"/>
                    <a:pt x="0" y="929"/>
                  </a:cubicBezTo>
                  <a:cubicBezTo>
                    <a:pt x="0" y="1453"/>
                    <a:pt x="524" y="1870"/>
                    <a:pt x="1191" y="1870"/>
                  </a:cubicBezTo>
                  <a:cubicBezTo>
                    <a:pt x="1846" y="1870"/>
                    <a:pt x="2381" y="1453"/>
                    <a:pt x="2381" y="929"/>
                  </a:cubicBezTo>
                  <a:cubicBezTo>
                    <a:pt x="2381" y="417"/>
                    <a:pt x="1846" y="0"/>
                    <a:pt x="1191"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7"/>
            <p:cNvSpPr/>
            <p:nvPr/>
          </p:nvSpPr>
          <p:spPr>
            <a:xfrm>
              <a:off x="5445375"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9" name="Google Shape;1359;p47"/>
          <p:cNvSpPr txBox="1">
            <a:spLocks noGrp="1"/>
          </p:cNvSpPr>
          <p:nvPr>
            <p:ph type="title"/>
          </p:nvPr>
        </p:nvSpPr>
        <p:spPr>
          <a:xfrm>
            <a:off x="4273775" y="909125"/>
            <a:ext cx="3040800" cy="1068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Roman architecture</a:t>
            </a:r>
            <a:endParaRPr/>
          </a:p>
        </p:txBody>
      </p:sp>
      <p:sp>
        <p:nvSpPr>
          <p:cNvPr id="1360" name="Google Shape;1360;p47"/>
          <p:cNvSpPr txBox="1">
            <a:spLocks noGrp="1"/>
          </p:cNvSpPr>
          <p:nvPr>
            <p:ph type="subTitle" idx="1"/>
          </p:nvPr>
        </p:nvSpPr>
        <p:spPr>
          <a:xfrm>
            <a:off x="4273800" y="2378450"/>
            <a:ext cx="3040800" cy="16806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You can give a brief description of the topic you want to talk about here. For example, if you want to talk about Mercury, you can say that it’s the smallest planet in the entire Solar System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64"/>
        <p:cNvGrpSpPr/>
        <p:nvPr/>
      </p:nvGrpSpPr>
      <p:grpSpPr>
        <a:xfrm>
          <a:off x="0" y="0"/>
          <a:ext cx="0" cy="0"/>
          <a:chOff x="0" y="0"/>
          <a:chExt cx="0" cy="0"/>
        </a:xfrm>
      </p:grpSpPr>
      <p:sp>
        <p:nvSpPr>
          <p:cNvPr id="1365" name="Google Shape;1365;p48"/>
          <p:cNvSpPr/>
          <p:nvPr/>
        </p:nvSpPr>
        <p:spPr>
          <a:xfrm rot="5">
            <a:off x="3726275" y="4189203"/>
            <a:ext cx="4702624" cy="445194"/>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66" name="Google Shape;1366;p48"/>
          <p:cNvSpPr/>
          <p:nvPr/>
        </p:nvSpPr>
        <p:spPr>
          <a:xfrm rot="-1053654" flipH="1">
            <a:off x="612094" y="2379806"/>
            <a:ext cx="1268437" cy="413409"/>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rgbClr val="D4BFA7">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8"/>
          <p:cNvSpPr/>
          <p:nvPr/>
        </p:nvSpPr>
        <p:spPr>
          <a:xfrm rot="983782" flipH="1">
            <a:off x="6605227" y="3709560"/>
            <a:ext cx="1783413" cy="400294"/>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rgbClr val="D4BFA7">
              <a:alpha val="263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8"/>
          <p:cNvSpPr/>
          <p:nvPr/>
        </p:nvSpPr>
        <p:spPr>
          <a:xfrm rot="5">
            <a:off x="3726275" y="1892603"/>
            <a:ext cx="4702624" cy="445194"/>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FFD49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369" name="Google Shape;1369;p48"/>
          <p:cNvGrpSpPr/>
          <p:nvPr/>
        </p:nvGrpSpPr>
        <p:grpSpPr>
          <a:xfrm>
            <a:off x="6206898" y="2577199"/>
            <a:ext cx="2030831" cy="1572620"/>
            <a:chOff x="-575144" y="535000"/>
            <a:chExt cx="2220215" cy="1719462"/>
          </a:xfrm>
        </p:grpSpPr>
        <p:sp>
          <p:nvSpPr>
            <p:cNvPr id="1370" name="Google Shape;1370;p48"/>
            <p:cNvSpPr/>
            <p:nvPr/>
          </p:nvSpPr>
          <p:spPr>
            <a:xfrm>
              <a:off x="-264723" y="642805"/>
              <a:ext cx="642071" cy="689033"/>
            </a:xfrm>
            <a:custGeom>
              <a:avLst/>
              <a:gdLst/>
              <a:ahLst/>
              <a:cxnLst/>
              <a:rect l="l" t="t" r="r" b="b"/>
              <a:pathLst>
                <a:path w="14479" h="15538" extrusionOk="0">
                  <a:moveTo>
                    <a:pt x="14479" y="0"/>
                  </a:moveTo>
                  <a:cubicBezTo>
                    <a:pt x="14479" y="0"/>
                    <a:pt x="13919" y="36"/>
                    <a:pt x="13062" y="715"/>
                  </a:cubicBezTo>
                  <a:cubicBezTo>
                    <a:pt x="12348" y="1310"/>
                    <a:pt x="11741" y="2001"/>
                    <a:pt x="11240" y="2774"/>
                  </a:cubicBezTo>
                  <a:cubicBezTo>
                    <a:pt x="11062" y="3048"/>
                    <a:pt x="10871" y="3358"/>
                    <a:pt x="10681" y="3691"/>
                  </a:cubicBezTo>
                  <a:cubicBezTo>
                    <a:pt x="10681" y="3691"/>
                    <a:pt x="8740" y="5096"/>
                    <a:pt x="7752" y="6703"/>
                  </a:cubicBezTo>
                  <a:cubicBezTo>
                    <a:pt x="6109" y="7763"/>
                    <a:pt x="4656" y="9097"/>
                    <a:pt x="3478" y="10668"/>
                  </a:cubicBezTo>
                  <a:lnTo>
                    <a:pt x="1763" y="12121"/>
                  </a:lnTo>
                  <a:lnTo>
                    <a:pt x="561" y="13050"/>
                  </a:lnTo>
                  <a:lnTo>
                    <a:pt x="1" y="14395"/>
                  </a:lnTo>
                  <a:lnTo>
                    <a:pt x="311" y="14966"/>
                  </a:lnTo>
                  <a:lnTo>
                    <a:pt x="608" y="15216"/>
                  </a:lnTo>
                  <a:lnTo>
                    <a:pt x="799" y="15395"/>
                  </a:lnTo>
                  <a:lnTo>
                    <a:pt x="1180" y="15395"/>
                  </a:lnTo>
                  <a:lnTo>
                    <a:pt x="1430" y="15538"/>
                  </a:lnTo>
                  <a:lnTo>
                    <a:pt x="1942" y="15538"/>
                  </a:lnTo>
                  <a:lnTo>
                    <a:pt x="2323" y="15395"/>
                  </a:lnTo>
                  <a:lnTo>
                    <a:pt x="2799" y="15038"/>
                  </a:lnTo>
                  <a:lnTo>
                    <a:pt x="2966" y="14109"/>
                  </a:lnTo>
                  <a:lnTo>
                    <a:pt x="2608" y="13812"/>
                  </a:lnTo>
                  <a:cubicBezTo>
                    <a:pt x="2608" y="13812"/>
                    <a:pt x="3037" y="12966"/>
                    <a:pt x="3073" y="12716"/>
                  </a:cubicBezTo>
                  <a:cubicBezTo>
                    <a:pt x="3120" y="12454"/>
                    <a:pt x="4978" y="11859"/>
                    <a:pt x="4978" y="11859"/>
                  </a:cubicBezTo>
                  <a:cubicBezTo>
                    <a:pt x="4978" y="11859"/>
                    <a:pt x="8573" y="10704"/>
                    <a:pt x="9645" y="8478"/>
                  </a:cubicBezTo>
                  <a:cubicBezTo>
                    <a:pt x="9645" y="8478"/>
                    <a:pt x="13598" y="5965"/>
                    <a:pt x="13896" y="4239"/>
                  </a:cubicBezTo>
                  <a:lnTo>
                    <a:pt x="14277" y="1489"/>
                  </a:lnTo>
                  <a:lnTo>
                    <a:pt x="14479"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8"/>
            <p:cNvSpPr/>
            <p:nvPr/>
          </p:nvSpPr>
          <p:spPr>
            <a:xfrm>
              <a:off x="777537" y="1320188"/>
              <a:ext cx="741892" cy="720340"/>
            </a:xfrm>
            <a:custGeom>
              <a:avLst/>
              <a:gdLst/>
              <a:ahLst/>
              <a:cxnLst/>
              <a:rect l="l" t="t" r="r" b="b"/>
              <a:pathLst>
                <a:path w="16730" h="16244" extrusionOk="0">
                  <a:moveTo>
                    <a:pt x="1" y="5275"/>
                  </a:moveTo>
                  <a:lnTo>
                    <a:pt x="1" y="5275"/>
                  </a:lnTo>
                  <a:cubicBezTo>
                    <a:pt x="1" y="5276"/>
                    <a:pt x="2" y="5277"/>
                    <a:pt x="3" y="5277"/>
                  </a:cubicBezTo>
                  <a:lnTo>
                    <a:pt x="3" y="5277"/>
                  </a:lnTo>
                  <a:cubicBezTo>
                    <a:pt x="2" y="5277"/>
                    <a:pt x="1" y="5276"/>
                    <a:pt x="1" y="5275"/>
                  </a:cubicBezTo>
                  <a:close/>
                  <a:moveTo>
                    <a:pt x="3156" y="1"/>
                  </a:moveTo>
                  <a:cubicBezTo>
                    <a:pt x="3156" y="1"/>
                    <a:pt x="199" y="5279"/>
                    <a:pt x="8" y="5279"/>
                  </a:cubicBezTo>
                  <a:cubicBezTo>
                    <a:pt x="6" y="5279"/>
                    <a:pt x="4" y="5279"/>
                    <a:pt x="3" y="5277"/>
                  </a:cubicBezTo>
                  <a:lnTo>
                    <a:pt x="3" y="5277"/>
                  </a:lnTo>
                  <a:cubicBezTo>
                    <a:pt x="89" y="5378"/>
                    <a:pt x="1261" y="6738"/>
                    <a:pt x="2596" y="8133"/>
                  </a:cubicBezTo>
                  <a:cubicBezTo>
                    <a:pt x="3906" y="9514"/>
                    <a:pt x="5371" y="10931"/>
                    <a:pt x="6073" y="11217"/>
                  </a:cubicBezTo>
                  <a:cubicBezTo>
                    <a:pt x="6156" y="11252"/>
                    <a:pt x="6264" y="11300"/>
                    <a:pt x="6406" y="11371"/>
                  </a:cubicBezTo>
                  <a:cubicBezTo>
                    <a:pt x="8395" y="12324"/>
                    <a:pt x="14884" y="16062"/>
                    <a:pt x="14884" y="16074"/>
                  </a:cubicBezTo>
                  <a:lnTo>
                    <a:pt x="15027" y="16122"/>
                  </a:lnTo>
                  <a:cubicBezTo>
                    <a:pt x="15256" y="16206"/>
                    <a:pt x="15504" y="16243"/>
                    <a:pt x="15755" y="16243"/>
                  </a:cubicBezTo>
                  <a:cubicBezTo>
                    <a:pt x="15790" y="16243"/>
                    <a:pt x="15825" y="16243"/>
                    <a:pt x="15860" y="16241"/>
                  </a:cubicBezTo>
                  <a:cubicBezTo>
                    <a:pt x="16217" y="16193"/>
                    <a:pt x="16515" y="15967"/>
                    <a:pt x="16646" y="15646"/>
                  </a:cubicBezTo>
                  <a:cubicBezTo>
                    <a:pt x="16705" y="15420"/>
                    <a:pt x="16729" y="15205"/>
                    <a:pt x="16717" y="14979"/>
                  </a:cubicBezTo>
                  <a:cubicBezTo>
                    <a:pt x="16705" y="14800"/>
                    <a:pt x="16682" y="14634"/>
                    <a:pt x="16658" y="14455"/>
                  </a:cubicBezTo>
                  <a:cubicBezTo>
                    <a:pt x="16527" y="14384"/>
                    <a:pt x="16396" y="14336"/>
                    <a:pt x="16265" y="14300"/>
                  </a:cubicBezTo>
                  <a:lnTo>
                    <a:pt x="16122" y="14181"/>
                  </a:lnTo>
                  <a:cubicBezTo>
                    <a:pt x="16015" y="14098"/>
                    <a:pt x="15884" y="13991"/>
                    <a:pt x="15717" y="13848"/>
                  </a:cubicBezTo>
                  <a:cubicBezTo>
                    <a:pt x="15324" y="13538"/>
                    <a:pt x="14777" y="13074"/>
                    <a:pt x="14205" y="12550"/>
                  </a:cubicBezTo>
                  <a:lnTo>
                    <a:pt x="13824" y="12193"/>
                  </a:lnTo>
                  <a:cubicBezTo>
                    <a:pt x="13205" y="11633"/>
                    <a:pt x="12645" y="11014"/>
                    <a:pt x="12145" y="10359"/>
                  </a:cubicBezTo>
                  <a:cubicBezTo>
                    <a:pt x="11895" y="10014"/>
                    <a:pt x="11621" y="9705"/>
                    <a:pt x="11312" y="9419"/>
                  </a:cubicBezTo>
                  <a:cubicBezTo>
                    <a:pt x="11169" y="9288"/>
                    <a:pt x="11002" y="9169"/>
                    <a:pt x="10836" y="9062"/>
                  </a:cubicBezTo>
                  <a:cubicBezTo>
                    <a:pt x="10014" y="8526"/>
                    <a:pt x="9050" y="8371"/>
                    <a:pt x="7692" y="8228"/>
                  </a:cubicBezTo>
                  <a:lnTo>
                    <a:pt x="6752" y="6526"/>
                  </a:lnTo>
                  <a:lnTo>
                    <a:pt x="6073" y="5287"/>
                  </a:lnTo>
                  <a:lnTo>
                    <a:pt x="3156"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8"/>
            <p:cNvSpPr/>
            <p:nvPr/>
          </p:nvSpPr>
          <p:spPr>
            <a:xfrm>
              <a:off x="1437536" y="1961208"/>
              <a:ext cx="207535" cy="293253"/>
            </a:xfrm>
            <a:custGeom>
              <a:avLst/>
              <a:gdLst/>
              <a:ahLst/>
              <a:cxnLst/>
              <a:rect l="l" t="t" r="r" b="b"/>
              <a:pathLst>
                <a:path w="4680" h="6613" extrusionOk="0">
                  <a:moveTo>
                    <a:pt x="1775" y="0"/>
                  </a:moveTo>
                  <a:lnTo>
                    <a:pt x="1775" y="0"/>
                  </a:lnTo>
                  <a:cubicBezTo>
                    <a:pt x="1810" y="179"/>
                    <a:pt x="1822" y="345"/>
                    <a:pt x="1834" y="524"/>
                  </a:cubicBezTo>
                  <a:cubicBezTo>
                    <a:pt x="1846" y="750"/>
                    <a:pt x="1822" y="976"/>
                    <a:pt x="1763" y="1191"/>
                  </a:cubicBezTo>
                  <a:cubicBezTo>
                    <a:pt x="1632" y="1512"/>
                    <a:pt x="1334" y="1738"/>
                    <a:pt x="977" y="1786"/>
                  </a:cubicBezTo>
                  <a:cubicBezTo>
                    <a:pt x="942" y="1788"/>
                    <a:pt x="907" y="1788"/>
                    <a:pt x="871" y="1788"/>
                  </a:cubicBezTo>
                  <a:cubicBezTo>
                    <a:pt x="621" y="1788"/>
                    <a:pt x="372" y="1751"/>
                    <a:pt x="132" y="1667"/>
                  </a:cubicBezTo>
                  <a:lnTo>
                    <a:pt x="1" y="1619"/>
                  </a:lnTo>
                  <a:lnTo>
                    <a:pt x="1" y="1619"/>
                  </a:lnTo>
                  <a:cubicBezTo>
                    <a:pt x="13" y="1643"/>
                    <a:pt x="13" y="1655"/>
                    <a:pt x="25" y="1679"/>
                  </a:cubicBezTo>
                  <a:cubicBezTo>
                    <a:pt x="60" y="1750"/>
                    <a:pt x="120" y="1881"/>
                    <a:pt x="191" y="2048"/>
                  </a:cubicBezTo>
                  <a:cubicBezTo>
                    <a:pt x="513" y="2750"/>
                    <a:pt x="1108" y="4120"/>
                    <a:pt x="1132" y="4524"/>
                  </a:cubicBezTo>
                  <a:cubicBezTo>
                    <a:pt x="1156" y="4786"/>
                    <a:pt x="1191" y="5048"/>
                    <a:pt x="1239" y="5310"/>
                  </a:cubicBezTo>
                  <a:cubicBezTo>
                    <a:pt x="1322" y="5798"/>
                    <a:pt x="1489" y="6310"/>
                    <a:pt x="1810" y="6477"/>
                  </a:cubicBezTo>
                  <a:cubicBezTo>
                    <a:pt x="1985" y="6570"/>
                    <a:pt x="2241" y="6613"/>
                    <a:pt x="2525" y="6613"/>
                  </a:cubicBezTo>
                  <a:cubicBezTo>
                    <a:pt x="3075" y="6613"/>
                    <a:pt x="3731" y="6455"/>
                    <a:pt x="4108" y="6203"/>
                  </a:cubicBezTo>
                  <a:cubicBezTo>
                    <a:pt x="4680" y="5822"/>
                    <a:pt x="4656" y="3989"/>
                    <a:pt x="4108" y="3084"/>
                  </a:cubicBezTo>
                  <a:cubicBezTo>
                    <a:pt x="3620" y="2274"/>
                    <a:pt x="2870" y="595"/>
                    <a:pt x="1775"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8"/>
            <p:cNvSpPr/>
            <p:nvPr/>
          </p:nvSpPr>
          <p:spPr>
            <a:xfrm>
              <a:off x="-86231" y="1784845"/>
              <a:ext cx="357997" cy="159952"/>
            </a:xfrm>
            <a:custGeom>
              <a:avLst/>
              <a:gdLst/>
              <a:ahLst/>
              <a:cxnLst/>
              <a:rect l="l" t="t" r="r" b="b"/>
              <a:pathLst>
                <a:path w="8073" h="3607" extrusionOk="0">
                  <a:moveTo>
                    <a:pt x="7573" y="0"/>
                  </a:moveTo>
                  <a:cubicBezTo>
                    <a:pt x="7299" y="334"/>
                    <a:pt x="6918" y="548"/>
                    <a:pt x="6501" y="608"/>
                  </a:cubicBezTo>
                  <a:cubicBezTo>
                    <a:pt x="6389" y="627"/>
                    <a:pt x="6274" y="637"/>
                    <a:pt x="6157" y="637"/>
                  </a:cubicBezTo>
                  <a:cubicBezTo>
                    <a:pt x="5628" y="637"/>
                    <a:pt x="5059" y="440"/>
                    <a:pt x="4513" y="60"/>
                  </a:cubicBezTo>
                  <a:cubicBezTo>
                    <a:pt x="4513" y="60"/>
                    <a:pt x="2512" y="965"/>
                    <a:pt x="1858" y="1120"/>
                  </a:cubicBezTo>
                  <a:cubicBezTo>
                    <a:pt x="1191" y="1274"/>
                    <a:pt x="0" y="2036"/>
                    <a:pt x="810" y="3108"/>
                  </a:cubicBezTo>
                  <a:cubicBezTo>
                    <a:pt x="1096" y="3481"/>
                    <a:pt x="1644" y="3606"/>
                    <a:pt x="2247" y="3606"/>
                  </a:cubicBezTo>
                  <a:cubicBezTo>
                    <a:pt x="3375" y="3606"/>
                    <a:pt x="4695" y="3170"/>
                    <a:pt x="4858" y="3108"/>
                  </a:cubicBezTo>
                  <a:cubicBezTo>
                    <a:pt x="4989" y="3060"/>
                    <a:pt x="5608" y="2822"/>
                    <a:pt x="6215" y="2596"/>
                  </a:cubicBezTo>
                  <a:cubicBezTo>
                    <a:pt x="6823" y="2370"/>
                    <a:pt x="7454" y="2132"/>
                    <a:pt x="7668" y="2072"/>
                  </a:cubicBezTo>
                  <a:cubicBezTo>
                    <a:pt x="8073" y="1953"/>
                    <a:pt x="7930" y="870"/>
                    <a:pt x="757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8"/>
            <p:cNvSpPr/>
            <p:nvPr/>
          </p:nvSpPr>
          <p:spPr>
            <a:xfrm>
              <a:off x="88536" y="1077350"/>
              <a:ext cx="524335" cy="736083"/>
            </a:xfrm>
            <a:custGeom>
              <a:avLst/>
              <a:gdLst/>
              <a:ahLst/>
              <a:cxnLst/>
              <a:rect l="l" t="t" r="r" b="b"/>
              <a:pathLst>
                <a:path w="11824" h="16599" extrusionOk="0">
                  <a:moveTo>
                    <a:pt x="8430" y="0"/>
                  </a:moveTo>
                  <a:cubicBezTo>
                    <a:pt x="8430" y="0"/>
                    <a:pt x="8239" y="95"/>
                    <a:pt x="7906" y="286"/>
                  </a:cubicBezTo>
                  <a:cubicBezTo>
                    <a:pt x="7132" y="738"/>
                    <a:pt x="5596" y="1762"/>
                    <a:pt x="3965" y="3643"/>
                  </a:cubicBezTo>
                  <a:cubicBezTo>
                    <a:pt x="2596" y="5239"/>
                    <a:pt x="1465" y="7025"/>
                    <a:pt x="631" y="8954"/>
                  </a:cubicBezTo>
                  <a:cubicBezTo>
                    <a:pt x="631" y="8954"/>
                    <a:pt x="0" y="10478"/>
                    <a:pt x="631" y="11740"/>
                  </a:cubicBezTo>
                  <a:cubicBezTo>
                    <a:pt x="1238" y="12954"/>
                    <a:pt x="607" y="15823"/>
                    <a:pt x="572" y="16014"/>
                  </a:cubicBezTo>
                  <a:cubicBezTo>
                    <a:pt x="1123" y="16408"/>
                    <a:pt x="1699" y="16598"/>
                    <a:pt x="2226" y="16598"/>
                  </a:cubicBezTo>
                  <a:cubicBezTo>
                    <a:pt x="2336" y="16598"/>
                    <a:pt x="2443" y="16590"/>
                    <a:pt x="2548" y="16574"/>
                  </a:cubicBezTo>
                  <a:cubicBezTo>
                    <a:pt x="2965" y="16502"/>
                    <a:pt x="3358" y="16288"/>
                    <a:pt x="3632" y="15966"/>
                  </a:cubicBezTo>
                  <a:cubicBezTo>
                    <a:pt x="3584" y="15871"/>
                    <a:pt x="3548" y="15776"/>
                    <a:pt x="3501" y="15693"/>
                  </a:cubicBezTo>
                  <a:cubicBezTo>
                    <a:pt x="3501" y="15669"/>
                    <a:pt x="3489" y="15657"/>
                    <a:pt x="3489" y="15645"/>
                  </a:cubicBezTo>
                  <a:cubicBezTo>
                    <a:pt x="3417" y="15490"/>
                    <a:pt x="3382" y="15323"/>
                    <a:pt x="3405" y="15157"/>
                  </a:cubicBezTo>
                  <a:cubicBezTo>
                    <a:pt x="3453" y="14478"/>
                    <a:pt x="4108" y="13918"/>
                    <a:pt x="4108" y="13918"/>
                  </a:cubicBezTo>
                  <a:cubicBezTo>
                    <a:pt x="4108" y="13918"/>
                    <a:pt x="4144" y="13859"/>
                    <a:pt x="4203" y="13764"/>
                  </a:cubicBezTo>
                  <a:cubicBezTo>
                    <a:pt x="4358" y="13537"/>
                    <a:pt x="4477" y="13299"/>
                    <a:pt x="4572" y="13037"/>
                  </a:cubicBezTo>
                  <a:cubicBezTo>
                    <a:pt x="4798" y="12371"/>
                    <a:pt x="4858" y="11656"/>
                    <a:pt x="4715" y="10966"/>
                  </a:cubicBezTo>
                  <a:cubicBezTo>
                    <a:pt x="4679" y="10751"/>
                    <a:pt x="4620" y="10537"/>
                    <a:pt x="4548" y="10323"/>
                  </a:cubicBezTo>
                  <a:cubicBezTo>
                    <a:pt x="4513" y="10216"/>
                    <a:pt x="4477" y="10108"/>
                    <a:pt x="4429" y="9989"/>
                  </a:cubicBezTo>
                  <a:lnTo>
                    <a:pt x="9049" y="7561"/>
                  </a:lnTo>
                  <a:lnTo>
                    <a:pt x="11823" y="6108"/>
                  </a:lnTo>
                  <a:lnTo>
                    <a:pt x="843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8"/>
            <p:cNvSpPr/>
            <p:nvPr/>
          </p:nvSpPr>
          <p:spPr>
            <a:xfrm>
              <a:off x="200997" y="1535621"/>
              <a:ext cx="96672" cy="74367"/>
            </a:xfrm>
            <a:custGeom>
              <a:avLst/>
              <a:gdLst/>
              <a:ahLst/>
              <a:cxnLst/>
              <a:rect l="l" t="t" r="r" b="b"/>
              <a:pathLst>
                <a:path w="2180" h="1677" extrusionOk="0">
                  <a:moveTo>
                    <a:pt x="2012" y="1"/>
                  </a:moveTo>
                  <a:cubicBezTo>
                    <a:pt x="1319" y="1104"/>
                    <a:pt x="357" y="1169"/>
                    <a:pt x="107" y="1169"/>
                  </a:cubicBezTo>
                  <a:cubicBezTo>
                    <a:pt x="74" y="1169"/>
                    <a:pt x="53" y="1168"/>
                    <a:pt x="48" y="1168"/>
                  </a:cubicBezTo>
                  <a:lnTo>
                    <a:pt x="0" y="1668"/>
                  </a:lnTo>
                  <a:cubicBezTo>
                    <a:pt x="18" y="1674"/>
                    <a:pt x="39" y="1677"/>
                    <a:pt x="60" y="1677"/>
                  </a:cubicBezTo>
                  <a:cubicBezTo>
                    <a:pt x="81" y="1677"/>
                    <a:pt x="101" y="1674"/>
                    <a:pt x="119" y="1668"/>
                  </a:cubicBezTo>
                  <a:cubicBezTo>
                    <a:pt x="929" y="1656"/>
                    <a:pt x="1691" y="1275"/>
                    <a:pt x="2179" y="632"/>
                  </a:cubicBezTo>
                  <a:cubicBezTo>
                    <a:pt x="2143" y="417"/>
                    <a:pt x="2084" y="203"/>
                    <a:pt x="2012"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8"/>
            <p:cNvSpPr/>
            <p:nvPr/>
          </p:nvSpPr>
          <p:spPr>
            <a:xfrm>
              <a:off x="199932" y="1654423"/>
              <a:ext cx="91395" cy="41241"/>
            </a:xfrm>
            <a:custGeom>
              <a:avLst/>
              <a:gdLst/>
              <a:ahLst/>
              <a:cxnLst/>
              <a:rect l="l" t="t" r="r" b="b"/>
              <a:pathLst>
                <a:path w="2061" h="930" extrusionOk="0">
                  <a:moveTo>
                    <a:pt x="2036" y="1"/>
                  </a:moveTo>
                  <a:cubicBezTo>
                    <a:pt x="1634" y="349"/>
                    <a:pt x="1059" y="423"/>
                    <a:pt x="640" y="423"/>
                  </a:cubicBezTo>
                  <a:cubicBezTo>
                    <a:pt x="327" y="423"/>
                    <a:pt x="101" y="382"/>
                    <a:pt x="96" y="382"/>
                  </a:cubicBezTo>
                  <a:lnTo>
                    <a:pt x="0" y="882"/>
                  </a:lnTo>
                  <a:cubicBezTo>
                    <a:pt x="203" y="917"/>
                    <a:pt x="417" y="929"/>
                    <a:pt x="620" y="929"/>
                  </a:cubicBezTo>
                  <a:cubicBezTo>
                    <a:pt x="989" y="929"/>
                    <a:pt x="1358" y="870"/>
                    <a:pt x="1703" y="751"/>
                  </a:cubicBezTo>
                  <a:cubicBezTo>
                    <a:pt x="1858" y="524"/>
                    <a:pt x="1977" y="286"/>
                    <a:pt x="2060" y="24"/>
                  </a:cubicBezTo>
                  <a:lnTo>
                    <a:pt x="2036"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8"/>
            <p:cNvSpPr/>
            <p:nvPr/>
          </p:nvSpPr>
          <p:spPr>
            <a:xfrm>
              <a:off x="200997" y="1748924"/>
              <a:ext cx="42261" cy="23813"/>
            </a:xfrm>
            <a:custGeom>
              <a:avLst/>
              <a:gdLst/>
              <a:ahLst/>
              <a:cxnLst/>
              <a:rect l="l" t="t" r="r" b="b"/>
              <a:pathLst>
                <a:path w="953" h="537" extrusionOk="0">
                  <a:moveTo>
                    <a:pt x="869" y="1"/>
                  </a:moveTo>
                  <a:cubicBezTo>
                    <a:pt x="719" y="20"/>
                    <a:pt x="568" y="29"/>
                    <a:pt x="417" y="29"/>
                  </a:cubicBezTo>
                  <a:cubicBezTo>
                    <a:pt x="294" y="29"/>
                    <a:pt x="171" y="23"/>
                    <a:pt x="48" y="13"/>
                  </a:cubicBezTo>
                  <a:lnTo>
                    <a:pt x="0" y="525"/>
                  </a:lnTo>
                  <a:cubicBezTo>
                    <a:pt x="131" y="537"/>
                    <a:pt x="262" y="537"/>
                    <a:pt x="393" y="537"/>
                  </a:cubicBezTo>
                  <a:cubicBezTo>
                    <a:pt x="584" y="537"/>
                    <a:pt x="774" y="525"/>
                    <a:pt x="953" y="501"/>
                  </a:cubicBezTo>
                  <a:cubicBezTo>
                    <a:pt x="881" y="346"/>
                    <a:pt x="858" y="168"/>
                    <a:pt x="869"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8"/>
            <p:cNvSpPr/>
            <p:nvPr/>
          </p:nvSpPr>
          <p:spPr>
            <a:xfrm>
              <a:off x="95897" y="1451497"/>
              <a:ext cx="164254" cy="374360"/>
            </a:xfrm>
            <a:custGeom>
              <a:avLst/>
              <a:gdLst/>
              <a:ahLst/>
              <a:cxnLst/>
              <a:rect l="l" t="t" r="r" b="b"/>
              <a:pathLst>
                <a:path w="3704" h="8442" extrusionOk="0">
                  <a:moveTo>
                    <a:pt x="756" y="0"/>
                  </a:moveTo>
                  <a:cubicBezTo>
                    <a:pt x="551" y="0"/>
                    <a:pt x="393" y="161"/>
                    <a:pt x="275" y="386"/>
                  </a:cubicBezTo>
                  <a:cubicBezTo>
                    <a:pt x="215" y="493"/>
                    <a:pt x="180" y="588"/>
                    <a:pt x="144" y="695"/>
                  </a:cubicBezTo>
                  <a:cubicBezTo>
                    <a:pt x="13" y="1064"/>
                    <a:pt x="1" y="2267"/>
                    <a:pt x="370" y="3124"/>
                  </a:cubicBezTo>
                  <a:cubicBezTo>
                    <a:pt x="787" y="4041"/>
                    <a:pt x="787" y="6398"/>
                    <a:pt x="334" y="7410"/>
                  </a:cubicBezTo>
                  <a:cubicBezTo>
                    <a:pt x="299" y="7506"/>
                    <a:pt x="251" y="7589"/>
                    <a:pt x="191" y="7672"/>
                  </a:cubicBezTo>
                  <a:cubicBezTo>
                    <a:pt x="441" y="7863"/>
                    <a:pt x="680" y="8065"/>
                    <a:pt x="894" y="8303"/>
                  </a:cubicBezTo>
                  <a:cubicBezTo>
                    <a:pt x="991" y="8404"/>
                    <a:pt x="1137" y="8441"/>
                    <a:pt x="1300" y="8441"/>
                  </a:cubicBezTo>
                  <a:cubicBezTo>
                    <a:pt x="1774" y="8441"/>
                    <a:pt x="2394" y="8125"/>
                    <a:pt x="2394" y="8125"/>
                  </a:cubicBezTo>
                  <a:cubicBezTo>
                    <a:pt x="2394" y="8125"/>
                    <a:pt x="3704" y="5089"/>
                    <a:pt x="2394" y="2172"/>
                  </a:cubicBezTo>
                  <a:cubicBezTo>
                    <a:pt x="1657" y="530"/>
                    <a:pt x="1129" y="0"/>
                    <a:pt x="756"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8"/>
            <p:cNvSpPr/>
            <p:nvPr/>
          </p:nvSpPr>
          <p:spPr>
            <a:xfrm>
              <a:off x="95409" y="1469102"/>
              <a:ext cx="132015" cy="334273"/>
            </a:xfrm>
            <a:custGeom>
              <a:avLst/>
              <a:gdLst/>
              <a:ahLst/>
              <a:cxnLst/>
              <a:rect l="l" t="t" r="r" b="b"/>
              <a:pathLst>
                <a:path w="2977" h="7538" extrusionOk="0">
                  <a:moveTo>
                    <a:pt x="286" y="1"/>
                  </a:moveTo>
                  <a:cubicBezTo>
                    <a:pt x="226" y="96"/>
                    <a:pt x="191" y="203"/>
                    <a:pt x="155" y="310"/>
                  </a:cubicBezTo>
                  <a:cubicBezTo>
                    <a:pt x="24" y="667"/>
                    <a:pt x="0" y="1870"/>
                    <a:pt x="381" y="2727"/>
                  </a:cubicBezTo>
                  <a:cubicBezTo>
                    <a:pt x="786" y="3644"/>
                    <a:pt x="786" y="6013"/>
                    <a:pt x="345" y="7013"/>
                  </a:cubicBezTo>
                  <a:cubicBezTo>
                    <a:pt x="667" y="7192"/>
                    <a:pt x="1143" y="7430"/>
                    <a:pt x="1250" y="7537"/>
                  </a:cubicBezTo>
                  <a:lnTo>
                    <a:pt x="1310" y="7537"/>
                  </a:lnTo>
                  <a:cubicBezTo>
                    <a:pt x="1548" y="7513"/>
                    <a:pt x="1786" y="7454"/>
                    <a:pt x="2000" y="7359"/>
                  </a:cubicBezTo>
                  <a:cubicBezTo>
                    <a:pt x="2238" y="6704"/>
                    <a:pt x="2977" y="4287"/>
                    <a:pt x="1941" y="1977"/>
                  </a:cubicBezTo>
                  <a:cubicBezTo>
                    <a:pt x="1286" y="512"/>
                    <a:pt x="893" y="191"/>
                    <a:pt x="798" y="131"/>
                  </a:cubicBezTo>
                  <a:cubicBezTo>
                    <a:pt x="619" y="108"/>
                    <a:pt x="452" y="60"/>
                    <a:pt x="28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8"/>
            <p:cNvSpPr/>
            <p:nvPr/>
          </p:nvSpPr>
          <p:spPr>
            <a:xfrm>
              <a:off x="1225297" y="1722006"/>
              <a:ext cx="53879" cy="85586"/>
            </a:xfrm>
            <a:custGeom>
              <a:avLst/>
              <a:gdLst/>
              <a:ahLst/>
              <a:cxnLst/>
              <a:rect l="l" t="t" r="r" b="b"/>
              <a:pathLst>
                <a:path w="1215" h="1930" extrusionOk="0">
                  <a:moveTo>
                    <a:pt x="739" y="1"/>
                  </a:moveTo>
                  <a:lnTo>
                    <a:pt x="739" y="1"/>
                  </a:lnTo>
                  <a:cubicBezTo>
                    <a:pt x="750" y="584"/>
                    <a:pt x="477" y="1156"/>
                    <a:pt x="0" y="1501"/>
                  </a:cubicBezTo>
                  <a:lnTo>
                    <a:pt x="131" y="1715"/>
                  </a:lnTo>
                  <a:lnTo>
                    <a:pt x="274" y="1929"/>
                  </a:lnTo>
                  <a:cubicBezTo>
                    <a:pt x="786" y="1560"/>
                    <a:pt x="1131" y="989"/>
                    <a:pt x="1215" y="358"/>
                  </a:cubicBezTo>
                  <a:cubicBezTo>
                    <a:pt x="1072" y="227"/>
                    <a:pt x="905" y="108"/>
                    <a:pt x="739"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8"/>
            <p:cNvSpPr/>
            <p:nvPr/>
          </p:nvSpPr>
          <p:spPr>
            <a:xfrm>
              <a:off x="1363080" y="1860853"/>
              <a:ext cx="44434" cy="49711"/>
            </a:xfrm>
            <a:custGeom>
              <a:avLst/>
              <a:gdLst/>
              <a:ahLst/>
              <a:cxnLst/>
              <a:rect l="l" t="t" r="r" b="b"/>
              <a:pathLst>
                <a:path w="1002" h="1121" extrusionOk="0">
                  <a:moveTo>
                    <a:pt x="608" y="1"/>
                  </a:moveTo>
                  <a:cubicBezTo>
                    <a:pt x="465" y="275"/>
                    <a:pt x="251" y="513"/>
                    <a:pt x="1" y="692"/>
                  </a:cubicBezTo>
                  <a:lnTo>
                    <a:pt x="156" y="906"/>
                  </a:lnTo>
                  <a:lnTo>
                    <a:pt x="299" y="1120"/>
                  </a:lnTo>
                  <a:cubicBezTo>
                    <a:pt x="584" y="906"/>
                    <a:pt x="822" y="656"/>
                    <a:pt x="1001" y="358"/>
                  </a:cubicBezTo>
                  <a:lnTo>
                    <a:pt x="608"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8"/>
            <p:cNvSpPr/>
            <p:nvPr/>
          </p:nvSpPr>
          <p:spPr>
            <a:xfrm>
              <a:off x="1460774" y="1934246"/>
              <a:ext cx="31707" cy="36496"/>
            </a:xfrm>
            <a:custGeom>
              <a:avLst/>
              <a:gdLst/>
              <a:ahLst/>
              <a:cxnLst/>
              <a:rect l="l" t="t" r="r" b="b"/>
              <a:pathLst>
                <a:path w="715" h="823" extrusionOk="0">
                  <a:moveTo>
                    <a:pt x="310" y="1"/>
                  </a:moveTo>
                  <a:cubicBezTo>
                    <a:pt x="239" y="156"/>
                    <a:pt x="132" y="299"/>
                    <a:pt x="1" y="394"/>
                  </a:cubicBezTo>
                  <a:lnTo>
                    <a:pt x="274" y="822"/>
                  </a:lnTo>
                  <a:cubicBezTo>
                    <a:pt x="453" y="691"/>
                    <a:pt x="608" y="525"/>
                    <a:pt x="715" y="322"/>
                  </a:cubicBezTo>
                  <a:cubicBezTo>
                    <a:pt x="608" y="251"/>
                    <a:pt x="477" y="144"/>
                    <a:pt x="310"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8"/>
            <p:cNvSpPr/>
            <p:nvPr/>
          </p:nvSpPr>
          <p:spPr>
            <a:xfrm>
              <a:off x="1046849" y="1745820"/>
              <a:ext cx="498970" cy="308198"/>
            </a:xfrm>
            <a:custGeom>
              <a:avLst/>
              <a:gdLst/>
              <a:ahLst/>
              <a:cxnLst/>
              <a:rect l="l" t="t" r="r" b="b"/>
              <a:pathLst>
                <a:path w="11252" h="6950" extrusionOk="0">
                  <a:moveTo>
                    <a:pt x="2573" y="1"/>
                  </a:moveTo>
                  <a:cubicBezTo>
                    <a:pt x="2409" y="1"/>
                    <a:pt x="2253" y="23"/>
                    <a:pt x="2107" y="71"/>
                  </a:cubicBezTo>
                  <a:cubicBezTo>
                    <a:pt x="1548" y="238"/>
                    <a:pt x="1036" y="499"/>
                    <a:pt x="583" y="857"/>
                  </a:cubicBezTo>
                  <a:cubicBezTo>
                    <a:pt x="72" y="1273"/>
                    <a:pt x="0" y="1619"/>
                    <a:pt x="0" y="1619"/>
                  </a:cubicBezTo>
                  <a:cubicBezTo>
                    <a:pt x="60" y="1714"/>
                    <a:pt x="119" y="1809"/>
                    <a:pt x="202" y="1892"/>
                  </a:cubicBezTo>
                  <a:cubicBezTo>
                    <a:pt x="1429" y="3214"/>
                    <a:pt x="5989" y="4643"/>
                    <a:pt x="8584" y="6572"/>
                  </a:cubicBezTo>
                  <a:cubicBezTo>
                    <a:pt x="8727" y="6679"/>
                    <a:pt x="8870" y="6786"/>
                    <a:pt x="9001" y="6905"/>
                  </a:cubicBezTo>
                  <a:cubicBezTo>
                    <a:pt x="9162" y="6935"/>
                    <a:pt x="9326" y="6950"/>
                    <a:pt x="9489" y="6950"/>
                  </a:cubicBezTo>
                  <a:cubicBezTo>
                    <a:pt x="9653" y="6950"/>
                    <a:pt x="9817" y="6935"/>
                    <a:pt x="9978" y="6905"/>
                  </a:cubicBezTo>
                  <a:cubicBezTo>
                    <a:pt x="10037" y="6893"/>
                    <a:pt x="10097" y="6881"/>
                    <a:pt x="10156" y="6857"/>
                  </a:cubicBezTo>
                  <a:cubicBezTo>
                    <a:pt x="11251" y="6584"/>
                    <a:pt x="10644" y="5381"/>
                    <a:pt x="10644" y="5381"/>
                  </a:cubicBezTo>
                  <a:cubicBezTo>
                    <a:pt x="8931" y="4547"/>
                    <a:pt x="4910" y="1"/>
                    <a:pt x="2573"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8"/>
            <p:cNvSpPr/>
            <p:nvPr/>
          </p:nvSpPr>
          <p:spPr>
            <a:xfrm>
              <a:off x="1055807" y="1768259"/>
              <a:ext cx="448816" cy="268997"/>
            </a:xfrm>
            <a:custGeom>
              <a:avLst/>
              <a:gdLst/>
              <a:ahLst/>
              <a:cxnLst/>
              <a:rect l="l" t="t" r="r" b="b"/>
              <a:pathLst>
                <a:path w="10121" h="6066" extrusionOk="0">
                  <a:moveTo>
                    <a:pt x="2290" y="1"/>
                  </a:moveTo>
                  <a:cubicBezTo>
                    <a:pt x="2210" y="1"/>
                    <a:pt x="2132" y="14"/>
                    <a:pt x="2060" y="41"/>
                  </a:cubicBezTo>
                  <a:cubicBezTo>
                    <a:pt x="1608" y="243"/>
                    <a:pt x="1167" y="482"/>
                    <a:pt x="762" y="767"/>
                  </a:cubicBezTo>
                  <a:cubicBezTo>
                    <a:pt x="536" y="922"/>
                    <a:pt x="334" y="1089"/>
                    <a:pt x="131" y="1267"/>
                  </a:cubicBezTo>
                  <a:lnTo>
                    <a:pt x="0" y="1386"/>
                  </a:lnTo>
                  <a:cubicBezTo>
                    <a:pt x="1227" y="2708"/>
                    <a:pt x="5787" y="4137"/>
                    <a:pt x="8382" y="6066"/>
                  </a:cubicBezTo>
                  <a:lnTo>
                    <a:pt x="8633" y="6030"/>
                  </a:lnTo>
                  <a:lnTo>
                    <a:pt x="8752" y="6018"/>
                  </a:lnTo>
                  <a:lnTo>
                    <a:pt x="9287" y="5947"/>
                  </a:lnTo>
                  <a:lnTo>
                    <a:pt x="9692" y="5899"/>
                  </a:lnTo>
                  <a:cubicBezTo>
                    <a:pt x="9835" y="5863"/>
                    <a:pt x="10014" y="5827"/>
                    <a:pt x="10073" y="5720"/>
                  </a:cubicBezTo>
                  <a:cubicBezTo>
                    <a:pt x="10121" y="5566"/>
                    <a:pt x="10109" y="5387"/>
                    <a:pt x="10049" y="5244"/>
                  </a:cubicBezTo>
                  <a:cubicBezTo>
                    <a:pt x="9395" y="4863"/>
                    <a:pt x="8537" y="4137"/>
                    <a:pt x="7561" y="3303"/>
                  </a:cubicBezTo>
                  <a:cubicBezTo>
                    <a:pt x="5835" y="1827"/>
                    <a:pt x="3680" y="5"/>
                    <a:pt x="2370" y="5"/>
                  </a:cubicBezTo>
                  <a:cubicBezTo>
                    <a:pt x="2343" y="2"/>
                    <a:pt x="2316" y="1"/>
                    <a:pt x="2290"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8"/>
            <p:cNvSpPr/>
            <p:nvPr/>
          </p:nvSpPr>
          <p:spPr>
            <a:xfrm>
              <a:off x="264855" y="1036153"/>
              <a:ext cx="812090" cy="650585"/>
            </a:xfrm>
            <a:custGeom>
              <a:avLst/>
              <a:gdLst/>
              <a:ahLst/>
              <a:cxnLst/>
              <a:rect l="l" t="t" r="r" b="b"/>
              <a:pathLst>
                <a:path w="18313" h="14671" extrusionOk="0">
                  <a:moveTo>
                    <a:pt x="5525" y="0"/>
                  </a:moveTo>
                  <a:cubicBezTo>
                    <a:pt x="5525" y="0"/>
                    <a:pt x="5049" y="239"/>
                    <a:pt x="4382" y="643"/>
                  </a:cubicBezTo>
                  <a:cubicBezTo>
                    <a:pt x="4240" y="727"/>
                    <a:pt x="4097" y="822"/>
                    <a:pt x="3942" y="917"/>
                  </a:cubicBezTo>
                  <a:cubicBezTo>
                    <a:pt x="2656" y="1727"/>
                    <a:pt x="894" y="3048"/>
                    <a:pt x="1" y="4561"/>
                  </a:cubicBezTo>
                  <a:cubicBezTo>
                    <a:pt x="703" y="4870"/>
                    <a:pt x="1394" y="5251"/>
                    <a:pt x="2049" y="5668"/>
                  </a:cubicBezTo>
                  <a:cubicBezTo>
                    <a:pt x="3073" y="6335"/>
                    <a:pt x="4275" y="7287"/>
                    <a:pt x="5073" y="8490"/>
                  </a:cubicBezTo>
                  <a:cubicBezTo>
                    <a:pt x="5263" y="8763"/>
                    <a:pt x="5430" y="9061"/>
                    <a:pt x="5573" y="9371"/>
                  </a:cubicBezTo>
                  <a:cubicBezTo>
                    <a:pt x="6802" y="12081"/>
                    <a:pt x="10654" y="14670"/>
                    <a:pt x="13212" y="14670"/>
                  </a:cubicBezTo>
                  <a:cubicBezTo>
                    <a:pt x="13553" y="14670"/>
                    <a:pt x="13871" y="14624"/>
                    <a:pt x="14157" y="14526"/>
                  </a:cubicBezTo>
                  <a:cubicBezTo>
                    <a:pt x="15658" y="14014"/>
                    <a:pt x="16908" y="13514"/>
                    <a:pt x="17634" y="13216"/>
                  </a:cubicBezTo>
                  <a:cubicBezTo>
                    <a:pt x="18063" y="13038"/>
                    <a:pt x="18313" y="12931"/>
                    <a:pt x="18313" y="12931"/>
                  </a:cubicBezTo>
                  <a:lnTo>
                    <a:pt x="17634" y="11371"/>
                  </a:lnTo>
                  <a:lnTo>
                    <a:pt x="14300" y="3751"/>
                  </a:lnTo>
                  <a:lnTo>
                    <a:pt x="13955" y="3608"/>
                  </a:lnTo>
                  <a:lnTo>
                    <a:pt x="10347" y="2060"/>
                  </a:lnTo>
                  <a:lnTo>
                    <a:pt x="9871" y="1858"/>
                  </a:lnTo>
                  <a:lnTo>
                    <a:pt x="5525"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8"/>
            <p:cNvSpPr/>
            <p:nvPr/>
          </p:nvSpPr>
          <p:spPr>
            <a:xfrm>
              <a:off x="439622" y="1036153"/>
              <a:ext cx="284118" cy="154764"/>
            </a:xfrm>
            <a:custGeom>
              <a:avLst/>
              <a:gdLst/>
              <a:ahLst/>
              <a:cxnLst/>
              <a:rect l="l" t="t" r="r" b="b"/>
              <a:pathLst>
                <a:path w="6407" h="3490" extrusionOk="0">
                  <a:moveTo>
                    <a:pt x="1584" y="0"/>
                  </a:moveTo>
                  <a:cubicBezTo>
                    <a:pt x="1584" y="0"/>
                    <a:pt x="1108" y="227"/>
                    <a:pt x="441" y="643"/>
                  </a:cubicBezTo>
                  <a:cubicBezTo>
                    <a:pt x="299" y="727"/>
                    <a:pt x="156" y="810"/>
                    <a:pt x="1" y="905"/>
                  </a:cubicBezTo>
                  <a:cubicBezTo>
                    <a:pt x="37" y="965"/>
                    <a:pt x="72" y="1036"/>
                    <a:pt x="120" y="1132"/>
                  </a:cubicBezTo>
                  <a:cubicBezTo>
                    <a:pt x="465" y="1727"/>
                    <a:pt x="930" y="2239"/>
                    <a:pt x="1477" y="2644"/>
                  </a:cubicBezTo>
                  <a:cubicBezTo>
                    <a:pt x="2236" y="3192"/>
                    <a:pt x="3156" y="3489"/>
                    <a:pt x="4089" y="3489"/>
                  </a:cubicBezTo>
                  <a:cubicBezTo>
                    <a:pt x="4108" y="3489"/>
                    <a:pt x="4126" y="3489"/>
                    <a:pt x="4144" y="3489"/>
                  </a:cubicBezTo>
                  <a:lnTo>
                    <a:pt x="4263" y="3489"/>
                  </a:lnTo>
                  <a:cubicBezTo>
                    <a:pt x="5204" y="3465"/>
                    <a:pt x="5894" y="2894"/>
                    <a:pt x="6406" y="2060"/>
                  </a:cubicBezTo>
                  <a:lnTo>
                    <a:pt x="5930" y="1858"/>
                  </a:lnTo>
                  <a:lnTo>
                    <a:pt x="1584" y="0"/>
                  </a:lnTo>
                  <a:close/>
                </a:path>
              </a:pathLst>
            </a:custGeom>
            <a:solidFill>
              <a:srgbClr val="8090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8"/>
            <p:cNvSpPr/>
            <p:nvPr/>
          </p:nvSpPr>
          <p:spPr>
            <a:xfrm>
              <a:off x="293369" y="625599"/>
              <a:ext cx="473117" cy="542650"/>
            </a:xfrm>
            <a:custGeom>
              <a:avLst/>
              <a:gdLst/>
              <a:ahLst/>
              <a:cxnLst/>
              <a:rect l="l" t="t" r="r" b="b"/>
              <a:pathLst>
                <a:path w="10669" h="12237" extrusionOk="0">
                  <a:moveTo>
                    <a:pt x="3286" y="1"/>
                  </a:moveTo>
                  <a:cubicBezTo>
                    <a:pt x="2386" y="1"/>
                    <a:pt x="1894" y="376"/>
                    <a:pt x="1894" y="376"/>
                  </a:cubicBezTo>
                  <a:cubicBezTo>
                    <a:pt x="1894" y="376"/>
                    <a:pt x="1" y="3353"/>
                    <a:pt x="382" y="4615"/>
                  </a:cubicBezTo>
                  <a:cubicBezTo>
                    <a:pt x="751" y="5877"/>
                    <a:pt x="1930" y="7651"/>
                    <a:pt x="2870" y="8223"/>
                  </a:cubicBezTo>
                  <a:cubicBezTo>
                    <a:pt x="3168" y="8389"/>
                    <a:pt x="3406" y="8651"/>
                    <a:pt x="3549" y="8961"/>
                  </a:cubicBezTo>
                  <a:cubicBezTo>
                    <a:pt x="3680" y="9258"/>
                    <a:pt x="3751" y="9580"/>
                    <a:pt x="3739" y="9901"/>
                  </a:cubicBezTo>
                  <a:cubicBezTo>
                    <a:pt x="3739" y="9901"/>
                    <a:pt x="4745" y="12237"/>
                    <a:pt x="7440" y="12237"/>
                  </a:cubicBezTo>
                  <a:cubicBezTo>
                    <a:pt x="7480" y="12237"/>
                    <a:pt x="7521" y="12236"/>
                    <a:pt x="7561" y="12235"/>
                  </a:cubicBezTo>
                  <a:cubicBezTo>
                    <a:pt x="8264" y="12223"/>
                    <a:pt x="8800" y="11783"/>
                    <a:pt x="9228" y="11116"/>
                  </a:cubicBezTo>
                  <a:cubicBezTo>
                    <a:pt x="9966" y="9985"/>
                    <a:pt x="10335" y="8223"/>
                    <a:pt x="10514" y="6949"/>
                  </a:cubicBezTo>
                  <a:cubicBezTo>
                    <a:pt x="10633" y="6044"/>
                    <a:pt x="10669" y="5377"/>
                    <a:pt x="10669" y="5377"/>
                  </a:cubicBezTo>
                  <a:cubicBezTo>
                    <a:pt x="10669" y="5377"/>
                    <a:pt x="8907" y="3389"/>
                    <a:pt x="7990" y="3067"/>
                  </a:cubicBezTo>
                  <a:cubicBezTo>
                    <a:pt x="7073" y="2746"/>
                    <a:pt x="6859" y="1234"/>
                    <a:pt x="4930" y="376"/>
                  </a:cubicBezTo>
                  <a:cubicBezTo>
                    <a:pt x="4287" y="95"/>
                    <a:pt x="3735" y="1"/>
                    <a:pt x="3286"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8"/>
            <p:cNvSpPr/>
            <p:nvPr/>
          </p:nvSpPr>
          <p:spPr>
            <a:xfrm>
              <a:off x="-277362" y="1173448"/>
              <a:ext cx="104566" cy="161061"/>
            </a:xfrm>
            <a:custGeom>
              <a:avLst/>
              <a:gdLst/>
              <a:ahLst/>
              <a:cxnLst/>
              <a:rect l="l" t="t" r="r" b="b"/>
              <a:pathLst>
                <a:path w="2358" h="3632" extrusionOk="0">
                  <a:moveTo>
                    <a:pt x="1727" y="0"/>
                  </a:moveTo>
                  <a:lnTo>
                    <a:pt x="0" y="3417"/>
                  </a:lnTo>
                  <a:lnTo>
                    <a:pt x="429" y="3631"/>
                  </a:lnTo>
                  <a:lnTo>
                    <a:pt x="703" y="3631"/>
                  </a:lnTo>
                  <a:lnTo>
                    <a:pt x="2358" y="345"/>
                  </a:lnTo>
                  <a:lnTo>
                    <a:pt x="2060" y="155"/>
                  </a:lnTo>
                  <a:lnTo>
                    <a:pt x="1727"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8"/>
            <p:cNvSpPr/>
            <p:nvPr/>
          </p:nvSpPr>
          <p:spPr>
            <a:xfrm>
              <a:off x="-575144" y="1115133"/>
              <a:ext cx="363806" cy="176094"/>
            </a:xfrm>
            <a:custGeom>
              <a:avLst/>
              <a:gdLst/>
              <a:ahLst/>
              <a:cxnLst/>
              <a:rect l="l" t="t" r="r" b="b"/>
              <a:pathLst>
                <a:path w="8204" h="3971" extrusionOk="0">
                  <a:moveTo>
                    <a:pt x="1596" y="1"/>
                  </a:moveTo>
                  <a:cubicBezTo>
                    <a:pt x="1249" y="1"/>
                    <a:pt x="686" y="59"/>
                    <a:pt x="0" y="339"/>
                  </a:cubicBezTo>
                  <a:cubicBezTo>
                    <a:pt x="0" y="339"/>
                    <a:pt x="262" y="1375"/>
                    <a:pt x="1191" y="1756"/>
                  </a:cubicBezTo>
                  <a:cubicBezTo>
                    <a:pt x="2107" y="2137"/>
                    <a:pt x="7418" y="3970"/>
                    <a:pt x="7418" y="3970"/>
                  </a:cubicBezTo>
                  <a:lnTo>
                    <a:pt x="8203" y="2327"/>
                  </a:lnTo>
                  <a:lnTo>
                    <a:pt x="1977" y="29"/>
                  </a:lnTo>
                  <a:cubicBezTo>
                    <a:pt x="1977" y="29"/>
                    <a:pt x="1839" y="1"/>
                    <a:pt x="159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8"/>
            <p:cNvSpPr/>
            <p:nvPr/>
          </p:nvSpPr>
          <p:spPr>
            <a:xfrm>
              <a:off x="-554568" y="1126441"/>
              <a:ext cx="327931" cy="126206"/>
            </a:xfrm>
            <a:custGeom>
              <a:avLst/>
              <a:gdLst/>
              <a:ahLst/>
              <a:cxnLst/>
              <a:rect l="l" t="t" r="r" b="b"/>
              <a:pathLst>
                <a:path w="7395" h="2846" extrusionOk="0">
                  <a:moveTo>
                    <a:pt x="1108" y="0"/>
                  </a:moveTo>
                  <a:cubicBezTo>
                    <a:pt x="727" y="0"/>
                    <a:pt x="358" y="72"/>
                    <a:pt x="0" y="179"/>
                  </a:cubicBezTo>
                  <a:lnTo>
                    <a:pt x="7085" y="2846"/>
                  </a:lnTo>
                  <a:lnTo>
                    <a:pt x="7394" y="2215"/>
                  </a:lnTo>
                  <a:lnTo>
                    <a:pt x="1441" y="24"/>
                  </a:lnTo>
                  <a:cubicBezTo>
                    <a:pt x="1334" y="0"/>
                    <a:pt x="1215" y="0"/>
                    <a:pt x="1108"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8"/>
            <p:cNvSpPr/>
            <p:nvPr/>
          </p:nvSpPr>
          <p:spPr>
            <a:xfrm>
              <a:off x="-172839" y="1246840"/>
              <a:ext cx="57604" cy="67582"/>
            </a:xfrm>
            <a:custGeom>
              <a:avLst/>
              <a:gdLst/>
              <a:ahLst/>
              <a:cxnLst/>
              <a:rect l="l" t="t" r="r" b="b"/>
              <a:pathLst>
                <a:path w="1299" h="1524" extrusionOk="0">
                  <a:moveTo>
                    <a:pt x="1" y="0"/>
                  </a:moveTo>
                  <a:lnTo>
                    <a:pt x="48" y="405"/>
                  </a:lnTo>
                  <a:lnTo>
                    <a:pt x="263" y="357"/>
                  </a:lnTo>
                  <a:lnTo>
                    <a:pt x="346" y="595"/>
                  </a:lnTo>
                  <a:lnTo>
                    <a:pt x="417" y="810"/>
                  </a:lnTo>
                  <a:lnTo>
                    <a:pt x="655" y="691"/>
                  </a:lnTo>
                  <a:lnTo>
                    <a:pt x="810" y="810"/>
                  </a:lnTo>
                  <a:lnTo>
                    <a:pt x="727" y="1405"/>
                  </a:lnTo>
                  <a:lnTo>
                    <a:pt x="655" y="1464"/>
                  </a:lnTo>
                  <a:lnTo>
                    <a:pt x="917" y="1524"/>
                  </a:lnTo>
                  <a:lnTo>
                    <a:pt x="1132" y="1357"/>
                  </a:lnTo>
                  <a:lnTo>
                    <a:pt x="1298" y="929"/>
                  </a:lnTo>
                  <a:lnTo>
                    <a:pt x="1298" y="679"/>
                  </a:lnTo>
                  <a:lnTo>
                    <a:pt x="1"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8"/>
            <p:cNvSpPr/>
            <p:nvPr/>
          </p:nvSpPr>
          <p:spPr>
            <a:xfrm>
              <a:off x="334566" y="685554"/>
              <a:ext cx="256625" cy="224962"/>
            </a:xfrm>
            <a:custGeom>
              <a:avLst/>
              <a:gdLst/>
              <a:ahLst/>
              <a:cxnLst/>
              <a:rect l="l" t="t" r="r" b="b"/>
              <a:pathLst>
                <a:path w="5787" h="5073" extrusionOk="0">
                  <a:moveTo>
                    <a:pt x="1405" y="1"/>
                  </a:moveTo>
                  <a:lnTo>
                    <a:pt x="1" y="3227"/>
                  </a:lnTo>
                  <a:lnTo>
                    <a:pt x="167" y="3453"/>
                  </a:lnTo>
                  <a:cubicBezTo>
                    <a:pt x="858" y="4454"/>
                    <a:pt x="1906" y="5073"/>
                    <a:pt x="2894" y="5073"/>
                  </a:cubicBezTo>
                  <a:cubicBezTo>
                    <a:pt x="3870" y="5073"/>
                    <a:pt x="4668" y="4489"/>
                    <a:pt x="5120" y="3465"/>
                  </a:cubicBezTo>
                  <a:cubicBezTo>
                    <a:pt x="5787" y="1894"/>
                    <a:pt x="4751" y="667"/>
                    <a:pt x="4108" y="251"/>
                  </a:cubicBezTo>
                  <a:lnTo>
                    <a:pt x="4001" y="167"/>
                  </a:lnTo>
                  <a:lnTo>
                    <a:pt x="1405"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8"/>
            <p:cNvSpPr/>
            <p:nvPr/>
          </p:nvSpPr>
          <p:spPr>
            <a:xfrm>
              <a:off x="359932" y="708792"/>
              <a:ext cx="211215" cy="179376"/>
            </a:xfrm>
            <a:custGeom>
              <a:avLst/>
              <a:gdLst/>
              <a:ahLst/>
              <a:cxnLst/>
              <a:rect l="l" t="t" r="r" b="b"/>
              <a:pathLst>
                <a:path w="4763" h="4045" extrusionOk="0">
                  <a:moveTo>
                    <a:pt x="1155" y="1"/>
                  </a:moveTo>
                  <a:lnTo>
                    <a:pt x="0" y="2644"/>
                  </a:lnTo>
                  <a:cubicBezTo>
                    <a:pt x="604" y="3505"/>
                    <a:pt x="1497" y="4044"/>
                    <a:pt x="2326" y="4044"/>
                  </a:cubicBezTo>
                  <a:cubicBezTo>
                    <a:pt x="3031" y="4044"/>
                    <a:pt x="3690" y="3653"/>
                    <a:pt x="4084" y="2739"/>
                  </a:cubicBezTo>
                  <a:cubicBezTo>
                    <a:pt x="4763" y="1144"/>
                    <a:pt x="3262" y="143"/>
                    <a:pt x="3262" y="143"/>
                  </a:cubicBezTo>
                  <a:lnTo>
                    <a:pt x="1155"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8"/>
            <p:cNvSpPr/>
            <p:nvPr/>
          </p:nvSpPr>
          <p:spPr>
            <a:xfrm>
              <a:off x="188066" y="1284143"/>
              <a:ext cx="300437" cy="611961"/>
            </a:xfrm>
            <a:custGeom>
              <a:avLst/>
              <a:gdLst/>
              <a:ahLst/>
              <a:cxnLst/>
              <a:rect l="l" t="t" r="r" b="b"/>
              <a:pathLst>
                <a:path w="6775" h="13800" extrusionOk="0">
                  <a:moveTo>
                    <a:pt x="3739" y="1"/>
                  </a:moveTo>
                  <a:cubicBezTo>
                    <a:pt x="2858" y="1418"/>
                    <a:pt x="1893" y="2775"/>
                    <a:pt x="858" y="4085"/>
                  </a:cubicBezTo>
                  <a:cubicBezTo>
                    <a:pt x="1143" y="5216"/>
                    <a:pt x="1310" y="6382"/>
                    <a:pt x="1346" y="7549"/>
                  </a:cubicBezTo>
                  <a:cubicBezTo>
                    <a:pt x="1429" y="9573"/>
                    <a:pt x="274" y="11824"/>
                    <a:pt x="274" y="11824"/>
                  </a:cubicBezTo>
                  <a:lnTo>
                    <a:pt x="0" y="13800"/>
                  </a:lnTo>
                  <a:cubicBezTo>
                    <a:pt x="608" y="13574"/>
                    <a:pt x="1227" y="13336"/>
                    <a:pt x="1453" y="13276"/>
                  </a:cubicBezTo>
                  <a:cubicBezTo>
                    <a:pt x="1846" y="13169"/>
                    <a:pt x="1715" y="12074"/>
                    <a:pt x="1358" y="11216"/>
                  </a:cubicBezTo>
                  <a:cubicBezTo>
                    <a:pt x="1310" y="11121"/>
                    <a:pt x="1274" y="11026"/>
                    <a:pt x="1227" y="10943"/>
                  </a:cubicBezTo>
                  <a:cubicBezTo>
                    <a:pt x="1227" y="10919"/>
                    <a:pt x="1215" y="10907"/>
                    <a:pt x="1215" y="10895"/>
                  </a:cubicBezTo>
                  <a:cubicBezTo>
                    <a:pt x="1143" y="10740"/>
                    <a:pt x="1108" y="10573"/>
                    <a:pt x="1131" y="10407"/>
                  </a:cubicBezTo>
                  <a:cubicBezTo>
                    <a:pt x="1179" y="9728"/>
                    <a:pt x="1834" y="9168"/>
                    <a:pt x="1834" y="9168"/>
                  </a:cubicBezTo>
                  <a:cubicBezTo>
                    <a:pt x="1834" y="9168"/>
                    <a:pt x="1870" y="9109"/>
                    <a:pt x="1929" y="9014"/>
                  </a:cubicBezTo>
                  <a:cubicBezTo>
                    <a:pt x="2084" y="8787"/>
                    <a:pt x="2203" y="8549"/>
                    <a:pt x="2298" y="8287"/>
                  </a:cubicBezTo>
                  <a:cubicBezTo>
                    <a:pt x="2524" y="7621"/>
                    <a:pt x="2584" y="6906"/>
                    <a:pt x="2441" y="6216"/>
                  </a:cubicBezTo>
                  <a:cubicBezTo>
                    <a:pt x="2405" y="6001"/>
                    <a:pt x="2346" y="5787"/>
                    <a:pt x="2263" y="5585"/>
                  </a:cubicBezTo>
                  <a:cubicBezTo>
                    <a:pt x="2239" y="5478"/>
                    <a:pt x="2191" y="5358"/>
                    <a:pt x="2143" y="5251"/>
                  </a:cubicBezTo>
                  <a:lnTo>
                    <a:pt x="6775" y="2811"/>
                  </a:lnTo>
                  <a:cubicBezTo>
                    <a:pt x="5965" y="1608"/>
                    <a:pt x="4775" y="656"/>
                    <a:pt x="3739" y="1"/>
                  </a:cubicBezTo>
                  <a:close/>
                </a:path>
              </a:pathLst>
            </a:custGeom>
            <a:solidFill>
              <a:srgbClr val="3A291C">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8"/>
            <p:cNvSpPr/>
            <p:nvPr/>
          </p:nvSpPr>
          <p:spPr>
            <a:xfrm>
              <a:off x="901609" y="1609966"/>
              <a:ext cx="179553" cy="195384"/>
            </a:xfrm>
            <a:custGeom>
              <a:avLst/>
              <a:gdLst/>
              <a:ahLst/>
              <a:cxnLst/>
              <a:rect l="l" t="t" r="r" b="b"/>
              <a:pathLst>
                <a:path w="4049" h="4406" extrusionOk="0">
                  <a:moveTo>
                    <a:pt x="3477" y="0"/>
                  </a:moveTo>
                  <a:cubicBezTo>
                    <a:pt x="2751" y="298"/>
                    <a:pt x="1501" y="798"/>
                    <a:pt x="0" y="1310"/>
                  </a:cubicBezTo>
                  <a:cubicBezTo>
                    <a:pt x="1310" y="2691"/>
                    <a:pt x="2775" y="4120"/>
                    <a:pt x="3477" y="4406"/>
                  </a:cubicBezTo>
                  <a:cubicBezTo>
                    <a:pt x="3477" y="4406"/>
                    <a:pt x="3549" y="4060"/>
                    <a:pt x="4049" y="3644"/>
                  </a:cubicBezTo>
                  <a:cubicBezTo>
                    <a:pt x="3394" y="2822"/>
                    <a:pt x="3477" y="2251"/>
                    <a:pt x="3477" y="2251"/>
                  </a:cubicBezTo>
                  <a:lnTo>
                    <a:pt x="3477" y="0"/>
                  </a:lnTo>
                  <a:close/>
                </a:path>
              </a:pathLst>
            </a:custGeom>
            <a:solidFill>
              <a:srgbClr val="3A291C">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8"/>
            <p:cNvSpPr/>
            <p:nvPr/>
          </p:nvSpPr>
          <p:spPr>
            <a:xfrm>
              <a:off x="355675" y="905199"/>
              <a:ext cx="691206" cy="781536"/>
            </a:xfrm>
            <a:custGeom>
              <a:avLst/>
              <a:gdLst/>
              <a:ahLst/>
              <a:cxnLst/>
              <a:rect l="l" t="t" r="r" b="b"/>
              <a:pathLst>
                <a:path w="15587" h="17624" extrusionOk="0">
                  <a:moveTo>
                    <a:pt x="8811" y="1"/>
                  </a:moveTo>
                  <a:cubicBezTo>
                    <a:pt x="8811" y="1"/>
                    <a:pt x="5918" y="1608"/>
                    <a:pt x="4358" y="2358"/>
                  </a:cubicBezTo>
                  <a:cubicBezTo>
                    <a:pt x="3659" y="2697"/>
                    <a:pt x="3137" y="2790"/>
                    <a:pt x="2777" y="2790"/>
                  </a:cubicBezTo>
                  <a:cubicBezTo>
                    <a:pt x="2365" y="2790"/>
                    <a:pt x="2163" y="2668"/>
                    <a:pt x="2144" y="2656"/>
                  </a:cubicBezTo>
                  <a:lnTo>
                    <a:pt x="2144" y="2656"/>
                  </a:lnTo>
                  <a:cubicBezTo>
                    <a:pt x="2275" y="2953"/>
                    <a:pt x="2346" y="3275"/>
                    <a:pt x="2334" y="3596"/>
                  </a:cubicBezTo>
                  <a:cubicBezTo>
                    <a:pt x="2192" y="3668"/>
                    <a:pt x="2049" y="3763"/>
                    <a:pt x="1894" y="3858"/>
                  </a:cubicBezTo>
                  <a:cubicBezTo>
                    <a:pt x="1906" y="3965"/>
                    <a:pt x="1894" y="4061"/>
                    <a:pt x="1894" y="4156"/>
                  </a:cubicBezTo>
                  <a:cubicBezTo>
                    <a:pt x="1787" y="5394"/>
                    <a:pt x="941" y="7073"/>
                    <a:pt x="1" y="8621"/>
                  </a:cubicBezTo>
                  <a:cubicBezTo>
                    <a:pt x="1025" y="9288"/>
                    <a:pt x="2227" y="10240"/>
                    <a:pt x="3025" y="11443"/>
                  </a:cubicBezTo>
                  <a:cubicBezTo>
                    <a:pt x="3215" y="11716"/>
                    <a:pt x="3382" y="12014"/>
                    <a:pt x="3525" y="12324"/>
                  </a:cubicBezTo>
                  <a:cubicBezTo>
                    <a:pt x="4754" y="15034"/>
                    <a:pt x="8606" y="17623"/>
                    <a:pt x="11164" y="17623"/>
                  </a:cubicBezTo>
                  <a:cubicBezTo>
                    <a:pt x="11505" y="17623"/>
                    <a:pt x="11823" y="17577"/>
                    <a:pt x="12109" y="17479"/>
                  </a:cubicBezTo>
                  <a:cubicBezTo>
                    <a:pt x="13610" y="16967"/>
                    <a:pt x="14860" y="16467"/>
                    <a:pt x="15586" y="16169"/>
                  </a:cubicBezTo>
                  <a:lnTo>
                    <a:pt x="15586" y="14312"/>
                  </a:lnTo>
                  <a:lnTo>
                    <a:pt x="11907" y="6549"/>
                  </a:lnTo>
                  <a:lnTo>
                    <a:pt x="9109" y="632"/>
                  </a:lnTo>
                  <a:lnTo>
                    <a:pt x="8811"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8"/>
            <p:cNvSpPr/>
            <p:nvPr/>
          </p:nvSpPr>
          <p:spPr>
            <a:xfrm>
              <a:off x="1446006" y="2049900"/>
              <a:ext cx="57560" cy="146826"/>
            </a:xfrm>
            <a:custGeom>
              <a:avLst/>
              <a:gdLst/>
              <a:ahLst/>
              <a:cxnLst/>
              <a:rect l="l" t="t" r="r" b="b"/>
              <a:pathLst>
                <a:path w="1298" h="3311" extrusionOk="0">
                  <a:moveTo>
                    <a:pt x="1155" y="0"/>
                  </a:moveTo>
                  <a:cubicBezTo>
                    <a:pt x="1096" y="24"/>
                    <a:pt x="1036" y="36"/>
                    <a:pt x="977" y="48"/>
                  </a:cubicBezTo>
                  <a:cubicBezTo>
                    <a:pt x="816" y="78"/>
                    <a:pt x="652" y="93"/>
                    <a:pt x="488" y="93"/>
                  </a:cubicBezTo>
                  <a:cubicBezTo>
                    <a:pt x="325" y="93"/>
                    <a:pt x="161" y="78"/>
                    <a:pt x="0" y="48"/>
                  </a:cubicBezTo>
                  <a:lnTo>
                    <a:pt x="0" y="48"/>
                  </a:lnTo>
                  <a:cubicBezTo>
                    <a:pt x="322" y="750"/>
                    <a:pt x="917" y="2120"/>
                    <a:pt x="941" y="2524"/>
                  </a:cubicBezTo>
                  <a:cubicBezTo>
                    <a:pt x="965" y="2786"/>
                    <a:pt x="1000" y="3048"/>
                    <a:pt x="1048" y="3310"/>
                  </a:cubicBezTo>
                  <a:cubicBezTo>
                    <a:pt x="1048" y="3310"/>
                    <a:pt x="1227" y="191"/>
                    <a:pt x="1298" y="84"/>
                  </a:cubicBezTo>
                  <a:cubicBezTo>
                    <a:pt x="1250" y="60"/>
                    <a:pt x="1191" y="36"/>
                    <a:pt x="1155" y="0"/>
                  </a:cubicBezTo>
                  <a:close/>
                </a:path>
              </a:pathLst>
            </a:custGeom>
            <a:solidFill>
              <a:srgbClr val="3A291C">
                <a:alpha val="29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8"/>
            <p:cNvSpPr/>
            <p:nvPr/>
          </p:nvSpPr>
          <p:spPr>
            <a:xfrm>
              <a:off x="1046849" y="1783780"/>
              <a:ext cx="450412" cy="270238"/>
            </a:xfrm>
            <a:custGeom>
              <a:avLst/>
              <a:gdLst/>
              <a:ahLst/>
              <a:cxnLst/>
              <a:rect l="l" t="t" r="r" b="b"/>
              <a:pathLst>
                <a:path w="10157" h="6094" extrusionOk="0">
                  <a:moveTo>
                    <a:pt x="583" y="1"/>
                  </a:moveTo>
                  <a:cubicBezTo>
                    <a:pt x="72" y="417"/>
                    <a:pt x="0" y="763"/>
                    <a:pt x="0" y="763"/>
                  </a:cubicBezTo>
                  <a:cubicBezTo>
                    <a:pt x="60" y="858"/>
                    <a:pt x="119" y="953"/>
                    <a:pt x="202" y="1036"/>
                  </a:cubicBezTo>
                  <a:cubicBezTo>
                    <a:pt x="1429" y="2358"/>
                    <a:pt x="5989" y="3787"/>
                    <a:pt x="8584" y="5716"/>
                  </a:cubicBezTo>
                  <a:cubicBezTo>
                    <a:pt x="8727" y="5823"/>
                    <a:pt x="8870" y="5930"/>
                    <a:pt x="9001" y="6049"/>
                  </a:cubicBezTo>
                  <a:cubicBezTo>
                    <a:pt x="9162" y="6079"/>
                    <a:pt x="9326" y="6094"/>
                    <a:pt x="9489" y="6094"/>
                  </a:cubicBezTo>
                  <a:cubicBezTo>
                    <a:pt x="9653" y="6094"/>
                    <a:pt x="9817" y="6079"/>
                    <a:pt x="9978" y="6049"/>
                  </a:cubicBezTo>
                  <a:cubicBezTo>
                    <a:pt x="10037" y="6037"/>
                    <a:pt x="10097" y="6025"/>
                    <a:pt x="10156" y="6001"/>
                  </a:cubicBezTo>
                  <a:cubicBezTo>
                    <a:pt x="10061" y="5954"/>
                    <a:pt x="9942" y="5882"/>
                    <a:pt x="9787" y="5787"/>
                  </a:cubicBezTo>
                  <a:cubicBezTo>
                    <a:pt x="9704" y="5728"/>
                    <a:pt x="9608" y="5668"/>
                    <a:pt x="9489" y="5597"/>
                  </a:cubicBezTo>
                  <a:cubicBezTo>
                    <a:pt x="8084" y="4727"/>
                    <a:pt x="5155" y="2894"/>
                    <a:pt x="2893" y="1739"/>
                  </a:cubicBezTo>
                  <a:cubicBezTo>
                    <a:pt x="2191" y="1394"/>
                    <a:pt x="1536" y="953"/>
                    <a:pt x="964" y="417"/>
                  </a:cubicBezTo>
                  <a:cubicBezTo>
                    <a:pt x="822" y="286"/>
                    <a:pt x="691" y="144"/>
                    <a:pt x="583"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8"/>
            <p:cNvSpPr/>
            <p:nvPr/>
          </p:nvSpPr>
          <p:spPr>
            <a:xfrm>
              <a:off x="1122459" y="1782672"/>
              <a:ext cx="252279" cy="141061"/>
            </a:xfrm>
            <a:custGeom>
              <a:avLst/>
              <a:gdLst/>
              <a:ahLst/>
              <a:cxnLst/>
              <a:rect l="l" t="t" r="r" b="b"/>
              <a:pathLst>
                <a:path w="5689" h="3181" extrusionOk="0">
                  <a:moveTo>
                    <a:pt x="816" y="1"/>
                  </a:moveTo>
                  <a:cubicBezTo>
                    <a:pt x="562" y="1"/>
                    <a:pt x="312" y="53"/>
                    <a:pt x="188" y="216"/>
                  </a:cubicBezTo>
                  <a:cubicBezTo>
                    <a:pt x="1" y="457"/>
                    <a:pt x="186" y="510"/>
                    <a:pt x="418" y="510"/>
                  </a:cubicBezTo>
                  <a:cubicBezTo>
                    <a:pt x="599" y="510"/>
                    <a:pt x="807" y="478"/>
                    <a:pt x="891" y="478"/>
                  </a:cubicBezTo>
                  <a:cubicBezTo>
                    <a:pt x="1426" y="490"/>
                    <a:pt x="1915" y="788"/>
                    <a:pt x="2355" y="1073"/>
                  </a:cubicBezTo>
                  <a:lnTo>
                    <a:pt x="5689" y="3181"/>
                  </a:lnTo>
                  <a:cubicBezTo>
                    <a:pt x="4867" y="2252"/>
                    <a:pt x="3831" y="1526"/>
                    <a:pt x="2808" y="823"/>
                  </a:cubicBezTo>
                  <a:cubicBezTo>
                    <a:pt x="2367" y="514"/>
                    <a:pt x="1903" y="204"/>
                    <a:pt x="1379" y="73"/>
                  </a:cubicBezTo>
                  <a:cubicBezTo>
                    <a:pt x="1234" y="36"/>
                    <a:pt x="1024" y="1"/>
                    <a:pt x="816"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8"/>
            <p:cNvSpPr/>
            <p:nvPr/>
          </p:nvSpPr>
          <p:spPr>
            <a:xfrm>
              <a:off x="451773" y="856064"/>
              <a:ext cx="629389" cy="907831"/>
            </a:xfrm>
            <a:custGeom>
              <a:avLst/>
              <a:gdLst/>
              <a:ahLst/>
              <a:cxnLst/>
              <a:rect l="l" t="t" r="r" b="b"/>
              <a:pathLst>
                <a:path w="14193" h="20472" extrusionOk="0">
                  <a:moveTo>
                    <a:pt x="8295" y="1"/>
                  </a:moveTo>
                  <a:cubicBezTo>
                    <a:pt x="5158" y="1"/>
                    <a:pt x="2003" y="3877"/>
                    <a:pt x="1037" y="9122"/>
                  </a:cubicBezTo>
                  <a:cubicBezTo>
                    <a:pt x="1" y="14741"/>
                    <a:pt x="1882" y="19801"/>
                    <a:pt x="5228" y="20409"/>
                  </a:cubicBezTo>
                  <a:cubicBezTo>
                    <a:pt x="5455" y="20451"/>
                    <a:pt x="5683" y="20471"/>
                    <a:pt x="5911" y="20471"/>
                  </a:cubicBezTo>
                  <a:cubicBezTo>
                    <a:pt x="9054" y="20471"/>
                    <a:pt x="12203" y="16587"/>
                    <a:pt x="13169" y="11348"/>
                  </a:cubicBezTo>
                  <a:cubicBezTo>
                    <a:pt x="14193" y="5740"/>
                    <a:pt x="12324" y="680"/>
                    <a:pt x="8966" y="61"/>
                  </a:cubicBezTo>
                  <a:cubicBezTo>
                    <a:pt x="8743" y="20"/>
                    <a:pt x="8519" y="1"/>
                    <a:pt x="8295"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8"/>
            <p:cNvSpPr/>
            <p:nvPr/>
          </p:nvSpPr>
          <p:spPr>
            <a:xfrm>
              <a:off x="498247" y="917528"/>
              <a:ext cx="558658" cy="805882"/>
            </a:xfrm>
            <a:custGeom>
              <a:avLst/>
              <a:gdLst/>
              <a:ahLst/>
              <a:cxnLst/>
              <a:rect l="l" t="t" r="r" b="b"/>
              <a:pathLst>
                <a:path w="12598" h="18173" extrusionOk="0">
                  <a:moveTo>
                    <a:pt x="7360" y="1"/>
                  </a:moveTo>
                  <a:cubicBezTo>
                    <a:pt x="4573" y="1"/>
                    <a:pt x="1772" y="3441"/>
                    <a:pt x="917" y="8093"/>
                  </a:cubicBezTo>
                  <a:cubicBezTo>
                    <a:pt x="0" y="13093"/>
                    <a:pt x="1667" y="17570"/>
                    <a:pt x="4644" y="18118"/>
                  </a:cubicBezTo>
                  <a:cubicBezTo>
                    <a:pt x="4845" y="18155"/>
                    <a:pt x="5047" y="18173"/>
                    <a:pt x="5249" y="18173"/>
                  </a:cubicBezTo>
                  <a:cubicBezTo>
                    <a:pt x="8035" y="18173"/>
                    <a:pt x="10826" y="14733"/>
                    <a:pt x="11681" y="10081"/>
                  </a:cubicBezTo>
                  <a:cubicBezTo>
                    <a:pt x="12597" y="5092"/>
                    <a:pt x="10930" y="604"/>
                    <a:pt x="7966" y="56"/>
                  </a:cubicBezTo>
                  <a:cubicBezTo>
                    <a:pt x="7765" y="19"/>
                    <a:pt x="7562" y="1"/>
                    <a:pt x="7360" y="1"/>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8"/>
            <p:cNvSpPr/>
            <p:nvPr/>
          </p:nvSpPr>
          <p:spPr>
            <a:xfrm>
              <a:off x="736916" y="1276552"/>
              <a:ext cx="128334" cy="128379"/>
            </a:xfrm>
            <a:custGeom>
              <a:avLst/>
              <a:gdLst/>
              <a:ahLst/>
              <a:cxnLst/>
              <a:rect l="l" t="t" r="r" b="b"/>
              <a:pathLst>
                <a:path w="2894" h="2895" extrusionOk="0">
                  <a:moveTo>
                    <a:pt x="1492" y="1"/>
                  </a:moveTo>
                  <a:cubicBezTo>
                    <a:pt x="852" y="1"/>
                    <a:pt x="282" y="496"/>
                    <a:pt x="143" y="1211"/>
                  </a:cubicBezTo>
                  <a:cubicBezTo>
                    <a:pt x="0" y="1997"/>
                    <a:pt x="464" y="2747"/>
                    <a:pt x="1191" y="2878"/>
                  </a:cubicBezTo>
                  <a:cubicBezTo>
                    <a:pt x="1259" y="2889"/>
                    <a:pt x="1327" y="2895"/>
                    <a:pt x="1394" y="2895"/>
                  </a:cubicBezTo>
                  <a:cubicBezTo>
                    <a:pt x="2034" y="2895"/>
                    <a:pt x="2621" y="2398"/>
                    <a:pt x="2750" y="1687"/>
                  </a:cubicBezTo>
                  <a:cubicBezTo>
                    <a:pt x="2893" y="890"/>
                    <a:pt x="2429" y="140"/>
                    <a:pt x="1715" y="21"/>
                  </a:cubicBezTo>
                  <a:cubicBezTo>
                    <a:pt x="1640" y="7"/>
                    <a:pt x="1565" y="1"/>
                    <a:pt x="1492"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8"/>
            <p:cNvSpPr/>
            <p:nvPr/>
          </p:nvSpPr>
          <p:spPr>
            <a:xfrm>
              <a:off x="451773" y="1111674"/>
              <a:ext cx="575022" cy="652226"/>
            </a:xfrm>
            <a:custGeom>
              <a:avLst/>
              <a:gdLst/>
              <a:ahLst/>
              <a:cxnLst/>
              <a:rect l="l" t="t" r="r" b="b"/>
              <a:pathLst>
                <a:path w="12967" h="14708" extrusionOk="0">
                  <a:moveTo>
                    <a:pt x="2013" y="0"/>
                  </a:moveTo>
                  <a:lnTo>
                    <a:pt x="2013" y="0"/>
                  </a:lnTo>
                  <a:cubicBezTo>
                    <a:pt x="1572" y="1083"/>
                    <a:pt x="1239" y="2215"/>
                    <a:pt x="1037" y="3358"/>
                  </a:cubicBezTo>
                  <a:cubicBezTo>
                    <a:pt x="1" y="8977"/>
                    <a:pt x="1882" y="14037"/>
                    <a:pt x="5228" y="14645"/>
                  </a:cubicBezTo>
                  <a:cubicBezTo>
                    <a:pt x="5455" y="14687"/>
                    <a:pt x="5683" y="14707"/>
                    <a:pt x="5912" y="14707"/>
                  </a:cubicBezTo>
                  <a:cubicBezTo>
                    <a:pt x="8863" y="14707"/>
                    <a:pt x="11817" y="11288"/>
                    <a:pt x="12967" y="6525"/>
                  </a:cubicBezTo>
                  <a:lnTo>
                    <a:pt x="12967" y="6525"/>
                  </a:lnTo>
                  <a:cubicBezTo>
                    <a:pt x="11541" y="9985"/>
                    <a:pt x="9111" y="12302"/>
                    <a:pt x="6694" y="12302"/>
                  </a:cubicBezTo>
                  <a:cubicBezTo>
                    <a:pt x="6467" y="12302"/>
                    <a:pt x="6240" y="12282"/>
                    <a:pt x="6013" y="12240"/>
                  </a:cubicBezTo>
                  <a:cubicBezTo>
                    <a:pt x="2656" y="11620"/>
                    <a:pt x="787" y="6572"/>
                    <a:pt x="1810" y="953"/>
                  </a:cubicBezTo>
                  <a:cubicBezTo>
                    <a:pt x="1870" y="631"/>
                    <a:pt x="1941" y="310"/>
                    <a:pt x="2013"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8"/>
            <p:cNvSpPr/>
            <p:nvPr/>
          </p:nvSpPr>
          <p:spPr>
            <a:xfrm>
              <a:off x="480819" y="866401"/>
              <a:ext cx="593513" cy="537151"/>
            </a:xfrm>
            <a:custGeom>
              <a:avLst/>
              <a:gdLst/>
              <a:ahLst/>
              <a:cxnLst/>
              <a:rect l="l" t="t" r="r" b="b"/>
              <a:pathLst>
                <a:path w="13384" h="12113" extrusionOk="0">
                  <a:moveTo>
                    <a:pt x="7535" y="1"/>
                  </a:moveTo>
                  <a:cubicBezTo>
                    <a:pt x="4402" y="1"/>
                    <a:pt x="1252" y="3884"/>
                    <a:pt x="287" y="9124"/>
                  </a:cubicBezTo>
                  <a:cubicBezTo>
                    <a:pt x="108" y="10112"/>
                    <a:pt x="13" y="11112"/>
                    <a:pt x="1" y="12112"/>
                  </a:cubicBezTo>
                  <a:cubicBezTo>
                    <a:pt x="13" y="12029"/>
                    <a:pt x="25" y="11945"/>
                    <a:pt x="48" y="11862"/>
                  </a:cubicBezTo>
                  <a:cubicBezTo>
                    <a:pt x="1004" y="6617"/>
                    <a:pt x="4169" y="2741"/>
                    <a:pt x="7307" y="2741"/>
                  </a:cubicBezTo>
                  <a:cubicBezTo>
                    <a:pt x="7531" y="2741"/>
                    <a:pt x="7755" y="2761"/>
                    <a:pt x="7978" y="2801"/>
                  </a:cubicBezTo>
                  <a:cubicBezTo>
                    <a:pt x="10716" y="3313"/>
                    <a:pt x="12479" y="6790"/>
                    <a:pt x="12455" y="11112"/>
                  </a:cubicBezTo>
                  <a:cubicBezTo>
                    <a:pt x="13383" y="5587"/>
                    <a:pt x="11514" y="670"/>
                    <a:pt x="8216" y="63"/>
                  </a:cubicBezTo>
                  <a:cubicBezTo>
                    <a:pt x="7990" y="21"/>
                    <a:pt x="7762" y="1"/>
                    <a:pt x="7535"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8"/>
            <p:cNvSpPr/>
            <p:nvPr/>
          </p:nvSpPr>
          <p:spPr>
            <a:xfrm>
              <a:off x="783923" y="1284357"/>
              <a:ext cx="65498" cy="55963"/>
            </a:xfrm>
            <a:custGeom>
              <a:avLst/>
              <a:gdLst/>
              <a:ahLst/>
              <a:cxnLst/>
              <a:rect l="l" t="t" r="r" b="b"/>
              <a:pathLst>
                <a:path w="1477" h="1262" extrusionOk="0">
                  <a:moveTo>
                    <a:pt x="378" y="1"/>
                  </a:moveTo>
                  <a:cubicBezTo>
                    <a:pt x="172" y="1"/>
                    <a:pt x="1" y="66"/>
                    <a:pt x="35" y="273"/>
                  </a:cubicBezTo>
                  <a:cubicBezTo>
                    <a:pt x="47" y="357"/>
                    <a:pt x="119" y="440"/>
                    <a:pt x="202" y="476"/>
                  </a:cubicBezTo>
                  <a:cubicBezTo>
                    <a:pt x="286" y="511"/>
                    <a:pt x="381" y="523"/>
                    <a:pt x="464" y="535"/>
                  </a:cubicBezTo>
                  <a:cubicBezTo>
                    <a:pt x="559" y="547"/>
                    <a:pt x="643" y="583"/>
                    <a:pt x="726" y="630"/>
                  </a:cubicBezTo>
                  <a:cubicBezTo>
                    <a:pt x="809" y="702"/>
                    <a:pt x="869" y="797"/>
                    <a:pt x="905" y="892"/>
                  </a:cubicBezTo>
                  <a:cubicBezTo>
                    <a:pt x="940" y="999"/>
                    <a:pt x="1000" y="1095"/>
                    <a:pt x="1071" y="1178"/>
                  </a:cubicBezTo>
                  <a:cubicBezTo>
                    <a:pt x="1118" y="1233"/>
                    <a:pt x="1186" y="1262"/>
                    <a:pt x="1257" y="1262"/>
                  </a:cubicBezTo>
                  <a:cubicBezTo>
                    <a:pt x="1294" y="1262"/>
                    <a:pt x="1332" y="1254"/>
                    <a:pt x="1369" y="1238"/>
                  </a:cubicBezTo>
                  <a:cubicBezTo>
                    <a:pt x="1440" y="1190"/>
                    <a:pt x="1476" y="1119"/>
                    <a:pt x="1476" y="1035"/>
                  </a:cubicBezTo>
                  <a:cubicBezTo>
                    <a:pt x="1476" y="952"/>
                    <a:pt x="1464" y="880"/>
                    <a:pt x="1429" y="797"/>
                  </a:cubicBezTo>
                  <a:cubicBezTo>
                    <a:pt x="1345" y="535"/>
                    <a:pt x="1178" y="297"/>
                    <a:pt x="940" y="130"/>
                  </a:cubicBezTo>
                  <a:cubicBezTo>
                    <a:pt x="854" y="75"/>
                    <a:pt x="597" y="1"/>
                    <a:pt x="378"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8"/>
            <p:cNvSpPr/>
            <p:nvPr/>
          </p:nvSpPr>
          <p:spPr>
            <a:xfrm>
              <a:off x="730575" y="866397"/>
              <a:ext cx="280393" cy="194630"/>
            </a:xfrm>
            <a:custGeom>
              <a:avLst/>
              <a:gdLst/>
              <a:ahLst/>
              <a:cxnLst/>
              <a:rect l="l" t="t" r="r" b="b"/>
              <a:pathLst>
                <a:path w="6323" h="4389" extrusionOk="0">
                  <a:moveTo>
                    <a:pt x="2048" y="1"/>
                  </a:moveTo>
                  <a:cubicBezTo>
                    <a:pt x="1614" y="1"/>
                    <a:pt x="1182" y="98"/>
                    <a:pt x="786" y="292"/>
                  </a:cubicBezTo>
                  <a:cubicBezTo>
                    <a:pt x="584" y="399"/>
                    <a:pt x="0" y="697"/>
                    <a:pt x="143" y="983"/>
                  </a:cubicBezTo>
                  <a:cubicBezTo>
                    <a:pt x="192" y="1085"/>
                    <a:pt x="283" y="1121"/>
                    <a:pt x="390" y="1121"/>
                  </a:cubicBezTo>
                  <a:cubicBezTo>
                    <a:pt x="620" y="1121"/>
                    <a:pt x="929" y="956"/>
                    <a:pt x="1084" y="923"/>
                  </a:cubicBezTo>
                  <a:cubicBezTo>
                    <a:pt x="1381" y="849"/>
                    <a:pt x="1684" y="812"/>
                    <a:pt x="1988" y="812"/>
                  </a:cubicBezTo>
                  <a:cubicBezTo>
                    <a:pt x="2170" y="812"/>
                    <a:pt x="2353" y="825"/>
                    <a:pt x="2536" y="852"/>
                  </a:cubicBezTo>
                  <a:cubicBezTo>
                    <a:pt x="3429" y="971"/>
                    <a:pt x="4275" y="1388"/>
                    <a:pt x="4918" y="2042"/>
                  </a:cubicBezTo>
                  <a:cubicBezTo>
                    <a:pt x="5549" y="2697"/>
                    <a:pt x="5941" y="3555"/>
                    <a:pt x="6322" y="4388"/>
                  </a:cubicBezTo>
                  <a:cubicBezTo>
                    <a:pt x="6132" y="3316"/>
                    <a:pt x="5668" y="2328"/>
                    <a:pt x="4953" y="1507"/>
                  </a:cubicBezTo>
                  <a:cubicBezTo>
                    <a:pt x="4429" y="876"/>
                    <a:pt x="3751" y="411"/>
                    <a:pt x="2965" y="149"/>
                  </a:cubicBezTo>
                  <a:cubicBezTo>
                    <a:pt x="2667" y="50"/>
                    <a:pt x="2357" y="1"/>
                    <a:pt x="2048"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8"/>
            <p:cNvSpPr/>
            <p:nvPr/>
          </p:nvSpPr>
          <p:spPr>
            <a:xfrm>
              <a:off x="105431" y="1479035"/>
              <a:ext cx="72903" cy="105231"/>
            </a:xfrm>
            <a:custGeom>
              <a:avLst/>
              <a:gdLst/>
              <a:ahLst/>
              <a:cxnLst/>
              <a:rect l="l" t="t" r="r" b="b"/>
              <a:pathLst>
                <a:path w="1644" h="2373" extrusionOk="0">
                  <a:moveTo>
                    <a:pt x="304" y="0"/>
                  </a:moveTo>
                  <a:cubicBezTo>
                    <a:pt x="268" y="0"/>
                    <a:pt x="230" y="8"/>
                    <a:pt x="191" y="27"/>
                  </a:cubicBezTo>
                  <a:cubicBezTo>
                    <a:pt x="48" y="74"/>
                    <a:pt x="0" y="241"/>
                    <a:pt x="72" y="360"/>
                  </a:cubicBezTo>
                  <a:cubicBezTo>
                    <a:pt x="143" y="515"/>
                    <a:pt x="405" y="646"/>
                    <a:pt x="524" y="753"/>
                  </a:cubicBezTo>
                  <a:cubicBezTo>
                    <a:pt x="679" y="884"/>
                    <a:pt x="822" y="1039"/>
                    <a:pt x="953" y="1193"/>
                  </a:cubicBezTo>
                  <a:cubicBezTo>
                    <a:pt x="1184" y="1459"/>
                    <a:pt x="1607" y="1962"/>
                    <a:pt x="1641" y="2339"/>
                  </a:cubicBezTo>
                  <a:lnTo>
                    <a:pt x="1641" y="2339"/>
                  </a:lnTo>
                  <a:cubicBezTo>
                    <a:pt x="1586" y="1518"/>
                    <a:pt x="1231" y="757"/>
                    <a:pt x="643" y="193"/>
                  </a:cubicBezTo>
                  <a:cubicBezTo>
                    <a:pt x="541" y="100"/>
                    <a:pt x="432" y="0"/>
                    <a:pt x="304" y="0"/>
                  </a:cubicBezTo>
                  <a:close/>
                  <a:moveTo>
                    <a:pt x="1641" y="2339"/>
                  </a:moveTo>
                  <a:cubicBezTo>
                    <a:pt x="1642" y="2350"/>
                    <a:pt x="1643" y="2361"/>
                    <a:pt x="1643" y="2372"/>
                  </a:cubicBezTo>
                  <a:cubicBezTo>
                    <a:pt x="1643" y="2361"/>
                    <a:pt x="1642" y="2350"/>
                    <a:pt x="1641" y="2339"/>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8"/>
            <p:cNvSpPr/>
            <p:nvPr/>
          </p:nvSpPr>
          <p:spPr>
            <a:xfrm>
              <a:off x="-277362" y="1180277"/>
              <a:ext cx="104566" cy="154232"/>
            </a:xfrm>
            <a:custGeom>
              <a:avLst/>
              <a:gdLst/>
              <a:ahLst/>
              <a:cxnLst/>
              <a:rect l="l" t="t" r="r" b="b"/>
              <a:pathLst>
                <a:path w="2358" h="3478" extrusionOk="0">
                  <a:moveTo>
                    <a:pt x="2060" y="1"/>
                  </a:moveTo>
                  <a:lnTo>
                    <a:pt x="488" y="3263"/>
                  </a:lnTo>
                  <a:lnTo>
                    <a:pt x="0" y="3263"/>
                  </a:lnTo>
                  <a:lnTo>
                    <a:pt x="429" y="3477"/>
                  </a:lnTo>
                  <a:lnTo>
                    <a:pt x="703" y="3477"/>
                  </a:lnTo>
                  <a:lnTo>
                    <a:pt x="2358" y="191"/>
                  </a:lnTo>
                  <a:lnTo>
                    <a:pt x="2060"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8"/>
            <p:cNvSpPr/>
            <p:nvPr/>
          </p:nvSpPr>
          <p:spPr>
            <a:xfrm>
              <a:off x="332970" y="768792"/>
              <a:ext cx="165318" cy="174143"/>
            </a:xfrm>
            <a:custGeom>
              <a:avLst/>
              <a:gdLst/>
              <a:ahLst/>
              <a:cxnLst/>
              <a:rect l="l" t="t" r="r" b="b"/>
              <a:pathLst>
                <a:path w="3728" h="3927" extrusionOk="0">
                  <a:moveTo>
                    <a:pt x="2807" y="1"/>
                  </a:moveTo>
                  <a:cubicBezTo>
                    <a:pt x="2777" y="1"/>
                    <a:pt x="2746" y="2"/>
                    <a:pt x="2715" y="5"/>
                  </a:cubicBezTo>
                  <a:cubicBezTo>
                    <a:pt x="1989" y="5"/>
                    <a:pt x="1299" y="303"/>
                    <a:pt x="810" y="838"/>
                  </a:cubicBezTo>
                  <a:cubicBezTo>
                    <a:pt x="406" y="1291"/>
                    <a:pt x="1" y="2136"/>
                    <a:pt x="203" y="2755"/>
                  </a:cubicBezTo>
                  <a:cubicBezTo>
                    <a:pt x="406" y="3374"/>
                    <a:pt x="858" y="3874"/>
                    <a:pt x="1525" y="3922"/>
                  </a:cubicBezTo>
                  <a:cubicBezTo>
                    <a:pt x="1561" y="3925"/>
                    <a:pt x="1597" y="3926"/>
                    <a:pt x="1634" y="3926"/>
                  </a:cubicBezTo>
                  <a:cubicBezTo>
                    <a:pt x="2240" y="3926"/>
                    <a:pt x="2832" y="3557"/>
                    <a:pt x="3180" y="3029"/>
                  </a:cubicBezTo>
                  <a:cubicBezTo>
                    <a:pt x="3549" y="2481"/>
                    <a:pt x="3680" y="1827"/>
                    <a:pt x="3716" y="1172"/>
                  </a:cubicBezTo>
                  <a:cubicBezTo>
                    <a:pt x="3727" y="838"/>
                    <a:pt x="3704" y="469"/>
                    <a:pt x="3466" y="243"/>
                  </a:cubicBezTo>
                  <a:cubicBezTo>
                    <a:pt x="3275" y="84"/>
                    <a:pt x="3047" y="1"/>
                    <a:pt x="2807" y="1"/>
                  </a:cubicBezTo>
                  <a:close/>
                </a:path>
              </a:pathLst>
            </a:custGeom>
            <a:solidFill>
              <a:srgbClr val="3A291C">
                <a:alpha val="29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8"/>
            <p:cNvSpPr/>
            <p:nvPr/>
          </p:nvSpPr>
          <p:spPr>
            <a:xfrm>
              <a:off x="-172839" y="674468"/>
              <a:ext cx="541231" cy="580299"/>
            </a:xfrm>
            <a:custGeom>
              <a:avLst/>
              <a:gdLst/>
              <a:ahLst/>
              <a:cxnLst/>
              <a:rect l="l" t="t" r="r" b="b"/>
              <a:pathLst>
                <a:path w="12205" h="13086" extrusionOk="0">
                  <a:moveTo>
                    <a:pt x="10990" y="1"/>
                  </a:moveTo>
                  <a:cubicBezTo>
                    <a:pt x="10288" y="596"/>
                    <a:pt x="9669" y="1287"/>
                    <a:pt x="9180" y="2072"/>
                  </a:cubicBezTo>
                  <a:cubicBezTo>
                    <a:pt x="9180" y="2072"/>
                    <a:pt x="9907" y="4465"/>
                    <a:pt x="8835" y="5739"/>
                  </a:cubicBezTo>
                  <a:cubicBezTo>
                    <a:pt x="7764" y="7002"/>
                    <a:pt x="7121" y="7311"/>
                    <a:pt x="7121" y="7311"/>
                  </a:cubicBezTo>
                  <a:cubicBezTo>
                    <a:pt x="7121" y="7311"/>
                    <a:pt x="5216" y="9835"/>
                    <a:pt x="1298" y="11407"/>
                  </a:cubicBezTo>
                  <a:lnTo>
                    <a:pt x="1" y="12252"/>
                  </a:lnTo>
                  <a:lnTo>
                    <a:pt x="1" y="12907"/>
                  </a:lnTo>
                  <a:lnTo>
                    <a:pt x="536" y="13086"/>
                  </a:lnTo>
                  <a:cubicBezTo>
                    <a:pt x="536" y="13086"/>
                    <a:pt x="965" y="12252"/>
                    <a:pt x="1001" y="11990"/>
                  </a:cubicBezTo>
                  <a:cubicBezTo>
                    <a:pt x="1048" y="11740"/>
                    <a:pt x="2906" y="11145"/>
                    <a:pt x="2906" y="11145"/>
                  </a:cubicBezTo>
                  <a:cubicBezTo>
                    <a:pt x="2906" y="11145"/>
                    <a:pt x="6501" y="9990"/>
                    <a:pt x="7573" y="7752"/>
                  </a:cubicBezTo>
                  <a:cubicBezTo>
                    <a:pt x="7573" y="7752"/>
                    <a:pt x="11526" y="5251"/>
                    <a:pt x="11824" y="3525"/>
                  </a:cubicBezTo>
                  <a:lnTo>
                    <a:pt x="12205" y="763"/>
                  </a:lnTo>
                  <a:lnTo>
                    <a:pt x="10990" y="1"/>
                  </a:lnTo>
                  <a:close/>
                </a:path>
              </a:pathLst>
            </a:custGeom>
            <a:solidFill>
              <a:srgbClr val="3A291C">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8"/>
            <p:cNvSpPr/>
            <p:nvPr/>
          </p:nvSpPr>
          <p:spPr>
            <a:xfrm>
              <a:off x="-237761" y="1241031"/>
              <a:ext cx="97160" cy="90819"/>
            </a:xfrm>
            <a:custGeom>
              <a:avLst/>
              <a:gdLst/>
              <a:ahLst/>
              <a:cxnLst/>
              <a:rect l="l" t="t" r="r" b="b"/>
              <a:pathLst>
                <a:path w="2191" h="2048" extrusionOk="0">
                  <a:moveTo>
                    <a:pt x="869" y="0"/>
                  </a:moveTo>
                  <a:lnTo>
                    <a:pt x="0" y="1726"/>
                  </a:lnTo>
                  <a:lnTo>
                    <a:pt x="191" y="1893"/>
                  </a:lnTo>
                  <a:lnTo>
                    <a:pt x="572" y="1893"/>
                  </a:lnTo>
                  <a:lnTo>
                    <a:pt x="822" y="2048"/>
                  </a:lnTo>
                  <a:lnTo>
                    <a:pt x="1334" y="2048"/>
                  </a:lnTo>
                  <a:lnTo>
                    <a:pt x="1715" y="1893"/>
                  </a:lnTo>
                  <a:lnTo>
                    <a:pt x="2191" y="1536"/>
                  </a:lnTo>
                  <a:lnTo>
                    <a:pt x="1667" y="1655"/>
                  </a:lnTo>
                  <a:lnTo>
                    <a:pt x="1084" y="1655"/>
                  </a:lnTo>
                  <a:lnTo>
                    <a:pt x="691" y="1131"/>
                  </a:lnTo>
                  <a:lnTo>
                    <a:pt x="869" y="0"/>
                  </a:lnTo>
                  <a:close/>
                </a:path>
              </a:pathLst>
            </a:custGeom>
            <a:solidFill>
              <a:srgbClr val="3A291C">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8"/>
            <p:cNvSpPr/>
            <p:nvPr/>
          </p:nvSpPr>
          <p:spPr>
            <a:xfrm>
              <a:off x="242682" y="545554"/>
              <a:ext cx="298885" cy="359860"/>
            </a:xfrm>
            <a:custGeom>
              <a:avLst/>
              <a:gdLst/>
              <a:ahLst/>
              <a:cxnLst/>
              <a:rect l="l" t="t" r="r" b="b"/>
              <a:pathLst>
                <a:path w="6740" h="8115" extrusionOk="0">
                  <a:moveTo>
                    <a:pt x="3391" y="0"/>
                  </a:moveTo>
                  <a:cubicBezTo>
                    <a:pt x="2607" y="0"/>
                    <a:pt x="1888" y="357"/>
                    <a:pt x="1370" y="669"/>
                  </a:cubicBezTo>
                  <a:cubicBezTo>
                    <a:pt x="608" y="1122"/>
                    <a:pt x="1" y="1943"/>
                    <a:pt x="96" y="3396"/>
                  </a:cubicBezTo>
                  <a:cubicBezTo>
                    <a:pt x="156" y="4063"/>
                    <a:pt x="322" y="4729"/>
                    <a:pt x="560" y="5348"/>
                  </a:cubicBezTo>
                  <a:cubicBezTo>
                    <a:pt x="763" y="5848"/>
                    <a:pt x="977" y="6337"/>
                    <a:pt x="1239" y="6801"/>
                  </a:cubicBezTo>
                  <a:cubicBezTo>
                    <a:pt x="1537" y="7396"/>
                    <a:pt x="1811" y="7861"/>
                    <a:pt x="1811" y="7861"/>
                  </a:cubicBezTo>
                  <a:cubicBezTo>
                    <a:pt x="1811" y="7861"/>
                    <a:pt x="2012" y="8115"/>
                    <a:pt x="2467" y="8115"/>
                  </a:cubicBezTo>
                  <a:cubicBezTo>
                    <a:pt x="2694" y="8115"/>
                    <a:pt x="2985" y="8051"/>
                    <a:pt x="3347" y="7861"/>
                  </a:cubicBezTo>
                  <a:cubicBezTo>
                    <a:pt x="4430" y="7289"/>
                    <a:pt x="5478" y="6920"/>
                    <a:pt x="5132" y="5432"/>
                  </a:cubicBezTo>
                  <a:cubicBezTo>
                    <a:pt x="5132" y="5408"/>
                    <a:pt x="5121" y="5384"/>
                    <a:pt x="5121" y="5360"/>
                  </a:cubicBezTo>
                  <a:lnTo>
                    <a:pt x="5894" y="4360"/>
                  </a:lnTo>
                  <a:cubicBezTo>
                    <a:pt x="5894" y="4360"/>
                    <a:pt x="6740" y="2336"/>
                    <a:pt x="5311" y="872"/>
                  </a:cubicBezTo>
                  <a:cubicBezTo>
                    <a:pt x="4674" y="224"/>
                    <a:pt x="4012" y="0"/>
                    <a:pt x="3391"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8"/>
            <p:cNvSpPr/>
            <p:nvPr/>
          </p:nvSpPr>
          <p:spPr>
            <a:xfrm>
              <a:off x="216828" y="535000"/>
              <a:ext cx="330015" cy="376622"/>
            </a:xfrm>
            <a:custGeom>
              <a:avLst/>
              <a:gdLst/>
              <a:ahLst/>
              <a:cxnLst/>
              <a:rect l="l" t="t" r="r" b="b"/>
              <a:pathLst>
                <a:path w="7442" h="8493" extrusionOk="0">
                  <a:moveTo>
                    <a:pt x="4013" y="0"/>
                  </a:moveTo>
                  <a:cubicBezTo>
                    <a:pt x="3171" y="0"/>
                    <a:pt x="2383" y="357"/>
                    <a:pt x="1858" y="669"/>
                  </a:cubicBezTo>
                  <a:cubicBezTo>
                    <a:pt x="1108" y="1122"/>
                    <a:pt x="0" y="2467"/>
                    <a:pt x="524" y="3920"/>
                  </a:cubicBezTo>
                  <a:cubicBezTo>
                    <a:pt x="703" y="4134"/>
                    <a:pt x="905" y="4312"/>
                    <a:pt x="1143" y="4443"/>
                  </a:cubicBezTo>
                  <a:cubicBezTo>
                    <a:pt x="1608" y="4693"/>
                    <a:pt x="3025" y="4646"/>
                    <a:pt x="3549" y="4658"/>
                  </a:cubicBezTo>
                  <a:cubicBezTo>
                    <a:pt x="3596" y="4658"/>
                    <a:pt x="3655" y="4656"/>
                    <a:pt x="3721" y="4656"/>
                  </a:cubicBezTo>
                  <a:cubicBezTo>
                    <a:pt x="4142" y="4656"/>
                    <a:pt x="4863" y="4736"/>
                    <a:pt x="4739" y="5908"/>
                  </a:cubicBezTo>
                  <a:cubicBezTo>
                    <a:pt x="4655" y="6758"/>
                    <a:pt x="3979" y="7396"/>
                    <a:pt x="3436" y="7396"/>
                  </a:cubicBezTo>
                  <a:cubicBezTo>
                    <a:pt x="3363" y="7396"/>
                    <a:pt x="3293" y="7384"/>
                    <a:pt x="3227" y="7360"/>
                  </a:cubicBezTo>
                  <a:cubicBezTo>
                    <a:pt x="2870" y="7229"/>
                    <a:pt x="2401" y="6979"/>
                    <a:pt x="1997" y="6979"/>
                  </a:cubicBezTo>
                  <a:cubicBezTo>
                    <a:pt x="1890" y="6979"/>
                    <a:pt x="1786" y="6996"/>
                    <a:pt x="1691" y="7039"/>
                  </a:cubicBezTo>
                  <a:cubicBezTo>
                    <a:pt x="1786" y="7480"/>
                    <a:pt x="1989" y="7896"/>
                    <a:pt x="2286" y="8230"/>
                  </a:cubicBezTo>
                  <a:cubicBezTo>
                    <a:pt x="2286" y="8230"/>
                    <a:pt x="2549" y="8492"/>
                    <a:pt x="3050" y="8492"/>
                  </a:cubicBezTo>
                  <a:cubicBezTo>
                    <a:pt x="3295" y="8492"/>
                    <a:pt x="3597" y="8429"/>
                    <a:pt x="3953" y="8242"/>
                  </a:cubicBezTo>
                  <a:cubicBezTo>
                    <a:pt x="5037" y="7682"/>
                    <a:pt x="6096" y="7432"/>
                    <a:pt x="5763" y="5944"/>
                  </a:cubicBezTo>
                  <a:cubicBezTo>
                    <a:pt x="5751" y="5920"/>
                    <a:pt x="5692" y="5622"/>
                    <a:pt x="5692" y="5598"/>
                  </a:cubicBezTo>
                  <a:lnTo>
                    <a:pt x="6716" y="4658"/>
                  </a:lnTo>
                  <a:cubicBezTo>
                    <a:pt x="6716" y="4658"/>
                    <a:pt x="7442" y="2336"/>
                    <a:pt x="6013" y="872"/>
                  </a:cubicBezTo>
                  <a:cubicBezTo>
                    <a:pt x="5381" y="224"/>
                    <a:pt x="4680" y="0"/>
                    <a:pt x="401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8"/>
            <p:cNvSpPr/>
            <p:nvPr/>
          </p:nvSpPr>
          <p:spPr>
            <a:xfrm>
              <a:off x="448624" y="723293"/>
              <a:ext cx="50731" cy="67848"/>
            </a:xfrm>
            <a:custGeom>
              <a:avLst/>
              <a:gdLst/>
              <a:ahLst/>
              <a:cxnLst/>
              <a:rect l="l" t="t" r="r" b="b"/>
              <a:pathLst>
                <a:path w="1144" h="1530" extrusionOk="0">
                  <a:moveTo>
                    <a:pt x="613" y="1"/>
                  </a:moveTo>
                  <a:cubicBezTo>
                    <a:pt x="444" y="1"/>
                    <a:pt x="276" y="79"/>
                    <a:pt x="167" y="221"/>
                  </a:cubicBezTo>
                  <a:cubicBezTo>
                    <a:pt x="36" y="436"/>
                    <a:pt x="0" y="697"/>
                    <a:pt x="96" y="924"/>
                  </a:cubicBezTo>
                  <a:cubicBezTo>
                    <a:pt x="177" y="1158"/>
                    <a:pt x="429" y="1530"/>
                    <a:pt x="686" y="1530"/>
                  </a:cubicBezTo>
                  <a:cubicBezTo>
                    <a:pt x="769" y="1530"/>
                    <a:pt x="851" y="1492"/>
                    <a:pt x="929" y="1400"/>
                  </a:cubicBezTo>
                  <a:cubicBezTo>
                    <a:pt x="1024" y="1281"/>
                    <a:pt x="1072" y="1138"/>
                    <a:pt x="1096" y="995"/>
                  </a:cubicBezTo>
                  <a:cubicBezTo>
                    <a:pt x="1143" y="828"/>
                    <a:pt x="1143" y="650"/>
                    <a:pt x="1119" y="471"/>
                  </a:cubicBezTo>
                  <a:cubicBezTo>
                    <a:pt x="1096" y="293"/>
                    <a:pt x="977" y="138"/>
                    <a:pt x="822" y="43"/>
                  </a:cubicBezTo>
                  <a:cubicBezTo>
                    <a:pt x="755" y="15"/>
                    <a:pt x="684" y="1"/>
                    <a:pt x="613"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5" name="Google Shape;1415;p48"/>
          <p:cNvGrpSpPr/>
          <p:nvPr/>
        </p:nvGrpSpPr>
        <p:grpSpPr>
          <a:xfrm>
            <a:off x="544338" y="1255450"/>
            <a:ext cx="1520518" cy="1420413"/>
            <a:chOff x="-1828225" y="1368225"/>
            <a:chExt cx="1854969" cy="1732845"/>
          </a:xfrm>
        </p:grpSpPr>
        <p:sp>
          <p:nvSpPr>
            <p:cNvPr id="1416" name="Google Shape;1416;p48"/>
            <p:cNvSpPr/>
            <p:nvPr/>
          </p:nvSpPr>
          <p:spPr>
            <a:xfrm>
              <a:off x="-776874" y="1494956"/>
              <a:ext cx="479458" cy="414537"/>
            </a:xfrm>
            <a:custGeom>
              <a:avLst/>
              <a:gdLst/>
              <a:ahLst/>
              <a:cxnLst/>
              <a:rect l="l" t="t" r="r" b="b"/>
              <a:pathLst>
                <a:path w="10812" h="9348" extrusionOk="0">
                  <a:moveTo>
                    <a:pt x="5406" y="1"/>
                  </a:moveTo>
                  <a:cubicBezTo>
                    <a:pt x="2418" y="1"/>
                    <a:pt x="1" y="2085"/>
                    <a:pt x="1" y="4668"/>
                  </a:cubicBezTo>
                  <a:cubicBezTo>
                    <a:pt x="1" y="7252"/>
                    <a:pt x="2418" y="9347"/>
                    <a:pt x="5406" y="9347"/>
                  </a:cubicBezTo>
                  <a:cubicBezTo>
                    <a:pt x="8395" y="9347"/>
                    <a:pt x="10812" y="7252"/>
                    <a:pt x="10812" y="4668"/>
                  </a:cubicBezTo>
                  <a:cubicBezTo>
                    <a:pt x="10812" y="2085"/>
                    <a:pt x="8395" y="1"/>
                    <a:pt x="540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8"/>
            <p:cNvSpPr/>
            <p:nvPr/>
          </p:nvSpPr>
          <p:spPr>
            <a:xfrm>
              <a:off x="-757849" y="1616419"/>
              <a:ext cx="408196" cy="274052"/>
            </a:xfrm>
            <a:custGeom>
              <a:avLst/>
              <a:gdLst/>
              <a:ahLst/>
              <a:cxnLst/>
              <a:rect l="l" t="t" r="r" b="b"/>
              <a:pathLst>
                <a:path w="9205" h="6180" extrusionOk="0">
                  <a:moveTo>
                    <a:pt x="548" y="0"/>
                  </a:moveTo>
                  <a:cubicBezTo>
                    <a:pt x="191" y="584"/>
                    <a:pt x="1" y="1251"/>
                    <a:pt x="1" y="1929"/>
                  </a:cubicBezTo>
                  <a:cubicBezTo>
                    <a:pt x="1" y="4275"/>
                    <a:pt x="2227" y="6180"/>
                    <a:pt x="4977" y="6180"/>
                  </a:cubicBezTo>
                  <a:cubicBezTo>
                    <a:pt x="6751" y="6180"/>
                    <a:pt x="8323" y="5382"/>
                    <a:pt x="9204" y="4179"/>
                  </a:cubicBezTo>
                  <a:cubicBezTo>
                    <a:pt x="5989" y="3608"/>
                    <a:pt x="2929" y="2322"/>
                    <a:pt x="548" y="0"/>
                  </a:cubicBezTo>
                  <a:close/>
                </a:path>
              </a:pathLst>
            </a:custGeom>
            <a:solidFill>
              <a:srgbClr val="3A291C">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8"/>
            <p:cNvSpPr/>
            <p:nvPr/>
          </p:nvSpPr>
          <p:spPr>
            <a:xfrm>
              <a:off x="-1506008" y="1819922"/>
              <a:ext cx="883352" cy="1103924"/>
            </a:xfrm>
            <a:custGeom>
              <a:avLst/>
              <a:gdLst/>
              <a:ahLst/>
              <a:cxnLst/>
              <a:rect l="l" t="t" r="r" b="b"/>
              <a:pathLst>
                <a:path w="19920" h="24894" extrusionOk="0">
                  <a:moveTo>
                    <a:pt x="16458" y="0"/>
                  </a:moveTo>
                  <a:cubicBezTo>
                    <a:pt x="15892" y="0"/>
                    <a:pt x="15184" y="119"/>
                    <a:pt x="14300" y="388"/>
                  </a:cubicBezTo>
                  <a:cubicBezTo>
                    <a:pt x="13764" y="567"/>
                    <a:pt x="13276" y="710"/>
                    <a:pt x="12847" y="864"/>
                  </a:cubicBezTo>
                  <a:cubicBezTo>
                    <a:pt x="9978" y="1817"/>
                    <a:pt x="9335" y="2317"/>
                    <a:pt x="9335" y="2317"/>
                  </a:cubicBezTo>
                  <a:lnTo>
                    <a:pt x="7204" y="8699"/>
                  </a:lnTo>
                  <a:lnTo>
                    <a:pt x="1239" y="8889"/>
                  </a:lnTo>
                  <a:cubicBezTo>
                    <a:pt x="1239" y="8889"/>
                    <a:pt x="0" y="12842"/>
                    <a:pt x="2858" y="14973"/>
                  </a:cubicBezTo>
                  <a:cubicBezTo>
                    <a:pt x="3084" y="15140"/>
                    <a:pt x="3310" y="15283"/>
                    <a:pt x="3560" y="15414"/>
                  </a:cubicBezTo>
                  <a:cubicBezTo>
                    <a:pt x="7299" y="17378"/>
                    <a:pt x="9906" y="18700"/>
                    <a:pt x="9906" y="18700"/>
                  </a:cubicBezTo>
                  <a:cubicBezTo>
                    <a:pt x="9073" y="18748"/>
                    <a:pt x="8251" y="18926"/>
                    <a:pt x="7477" y="19224"/>
                  </a:cubicBezTo>
                  <a:cubicBezTo>
                    <a:pt x="7311" y="19295"/>
                    <a:pt x="7132" y="19367"/>
                    <a:pt x="6942" y="19450"/>
                  </a:cubicBezTo>
                  <a:cubicBezTo>
                    <a:pt x="6323" y="19736"/>
                    <a:pt x="5727" y="20105"/>
                    <a:pt x="5191" y="20545"/>
                  </a:cubicBezTo>
                  <a:cubicBezTo>
                    <a:pt x="5096" y="20617"/>
                    <a:pt x="5013" y="20688"/>
                    <a:pt x="4930" y="20760"/>
                  </a:cubicBezTo>
                  <a:lnTo>
                    <a:pt x="4703" y="20879"/>
                  </a:lnTo>
                  <a:lnTo>
                    <a:pt x="3215" y="21676"/>
                  </a:lnTo>
                  <a:lnTo>
                    <a:pt x="2715" y="21938"/>
                  </a:lnTo>
                  <a:lnTo>
                    <a:pt x="1393" y="22653"/>
                  </a:lnTo>
                  <a:lnTo>
                    <a:pt x="893" y="22927"/>
                  </a:lnTo>
                  <a:lnTo>
                    <a:pt x="286" y="23248"/>
                  </a:lnTo>
                  <a:cubicBezTo>
                    <a:pt x="405" y="23665"/>
                    <a:pt x="608" y="24058"/>
                    <a:pt x="881" y="24391"/>
                  </a:cubicBezTo>
                  <a:cubicBezTo>
                    <a:pt x="1096" y="24677"/>
                    <a:pt x="1429" y="24867"/>
                    <a:pt x="1798" y="24891"/>
                  </a:cubicBezTo>
                  <a:cubicBezTo>
                    <a:pt x="1838" y="24893"/>
                    <a:pt x="1879" y="24893"/>
                    <a:pt x="1919" y="24893"/>
                  </a:cubicBezTo>
                  <a:cubicBezTo>
                    <a:pt x="2203" y="24893"/>
                    <a:pt x="2493" y="24857"/>
                    <a:pt x="2775" y="24784"/>
                  </a:cubicBezTo>
                  <a:cubicBezTo>
                    <a:pt x="3060" y="24713"/>
                    <a:pt x="3346" y="24582"/>
                    <a:pt x="3596" y="24427"/>
                  </a:cubicBezTo>
                  <a:cubicBezTo>
                    <a:pt x="3596" y="24427"/>
                    <a:pt x="9060" y="22302"/>
                    <a:pt x="10844" y="22302"/>
                  </a:cubicBezTo>
                  <a:cubicBezTo>
                    <a:pt x="10896" y="22302"/>
                    <a:pt x="10944" y="22304"/>
                    <a:pt x="10990" y="22308"/>
                  </a:cubicBezTo>
                  <a:cubicBezTo>
                    <a:pt x="11058" y="22310"/>
                    <a:pt x="11126" y="22312"/>
                    <a:pt x="11194" y="22312"/>
                  </a:cubicBezTo>
                  <a:cubicBezTo>
                    <a:pt x="11735" y="22312"/>
                    <a:pt x="12281" y="22228"/>
                    <a:pt x="12800" y="22069"/>
                  </a:cubicBezTo>
                  <a:cubicBezTo>
                    <a:pt x="14538" y="21581"/>
                    <a:pt x="16467" y="20355"/>
                    <a:pt x="15586" y="18605"/>
                  </a:cubicBezTo>
                  <a:cubicBezTo>
                    <a:pt x="15228" y="17902"/>
                    <a:pt x="14574" y="17021"/>
                    <a:pt x="13824" y="16116"/>
                  </a:cubicBezTo>
                  <a:cubicBezTo>
                    <a:pt x="12323" y="14330"/>
                    <a:pt x="10442" y="12449"/>
                    <a:pt x="9728" y="11759"/>
                  </a:cubicBezTo>
                  <a:cubicBezTo>
                    <a:pt x="9537" y="11568"/>
                    <a:pt x="9430" y="11473"/>
                    <a:pt x="9430" y="11473"/>
                  </a:cubicBezTo>
                  <a:lnTo>
                    <a:pt x="10549" y="10068"/>
                  </a:lnTo>
                  <a:lnTo>
                    <a:pt x="15062" y="4424"/>
                  </a:lnTo>
                  <a:lnTo>
                    <a:pt x="15062" y="4424"/>
                  </a:lnTo>
                  <a:cubicBezTo>
                    <a:pt x="14978" y="4805"/>
                    <a:pt x="14931" y="5186"/>
                    <a:pt x="14919" y="5567"/>
                  </a:cubicBezTo>
                  <a:cubicBezTo>
                    <a:pt x="14895" y="5734"/>
                    <a:pt x="14895" y="5925"/>
                    <a:pt x="14895" y="6127"/>
                  </a:cubicBezTo>
                  <a:cubicBezTo>
                    <a:pt x="14907" y="6651"/>
                    <a:pt x="14978" y="7175"/>
                    <a:pt x="15133" y="7675"/>
                  </a:cubicBezTo>
                  <a:cubicBezTo>
                    <a:pt x="15205" y="7877"/>
                    <a:pt x="15276" y="8068"/>
                    <a:pt x="15371" y="8258"/>
                  </a:cubicBezTo>
                  <a:cubicBezTo>
                    <a:pt x="15490" y="8484"/>
                    <a:pt x="15633" y="8699"/>
                    <a:pt x="15812" y="8889"/>
                  </a:cubicBezTo>
                  <a:cubicBezTo>
                    <a:pt x="15990" y="9092"/>
                    <a:pt x="16169" y="9306"/>
                    <a:pt x="16324" y="9544"/>
                  </a:cubicBezTo>
                  <a:cubicBezTo>
                    <a:pt x="16443" y="9711"/>
                    <a:pt x="16562" y="9901"/>
                    <a:pt x="16657" y="10092"/>
                  </a:cubicBezTo>
                  <a:cubicBezTo>
                    <a:pt x="16848" y="10425"/>
                    <a:pt x="16991" y="10794"/>
                    <a:pt x="17086" y="11163"/>
                  </a:cubicBezTo>
                  <a:cubicBezTo>
                    <a:pt x="17133" y="11354"/>
                    <a:pt x="17169" y="11544"/>
                    <a:pt x="17181" y="11735"/>
                  </a:cubicBezTo>
                  <a:cubicBezTo>
                    <a:pt x="17193" y="11794"/>
                    <a:pt x="17193" y="11866"/>
                    <a:pt x="17193" y="11937"/>
                  </a:cubicBezTo>
                  <a:cubicBezTo>
                    <a:pt x="17263" y="12350"/>
                    <a:pt x="17837" y="12676"/>
                    <a:pt x="18442" y="12676"/>
                  </a:cubicBezTo>
                  <a:cubicBezTo>
                    <a:pt x="18763" y="12676"/>
                    <a:pt x="19092" y="12584"/>
                    <a:pt x="19360" y="12366"/>
                  </a:cubicBezTo>
                  <a:cubicBezTo>
                    <a:pt x="19562" y="12187"/>
                    <a:pt x="19717" y="11961"/>
                    <a:pt x="19800" y="11699"/>
                  </a:cubicBezTo>
                  <a:cubicBezTo>
                    <a:pt x="19872" y="11509"/>
                    <a:pt x="19908" y="11318"/>
                    <a:pt x="19920" y="11116"/>
                  </a:cubicBezTo>
                  <a:lnTo>
                    <a:pt x="19848" y="10794"/>
                  </a:lnTo>
                  <a:cubicBezTo>
                    <a:pt x="19562" y="9556"/>
                    <a:pt x="18622" y="5234"/>
                    <a:pt x="18657" y="3353"/>
                  </a:cubicBezTo>
                  <a:cubicBezTo>
                    <a:pt x="18669" y="3008"/>
                    <a:pt x="18669" y="2662"/>
                    <a:pt x="18646" y="2341"/>
                  </a:cubicBezTo>
                  <a:cubicBezTo>
                    <a:pt x="18557" y="1034"/>
                    <a:pt x="18123" y="0"/>
                    <a:pt x="16458"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8"/>
            <p:cNvSpPr/>
            <p:nvPr/>
          </p:nvSpPr>
          <p:spPr>
            <a:xfrm>
              <a:off x="-1075720" y="1858237"/>
              <a:ext cx="427708" cy="523803"/>
            </a:xfrm>
            <a:custGeom>
              <a:avLst/>
              <a:gdLst/>
              <a:ahLst/>
              <a:cxnLst/>
              <a:rect l="l" t="t" r="r" b="b"/>
              <a:pathLst>
                <a:path w="9645" h="11812" extrusionOk="0">
                  <a:moveTo>
                    <a:pt x="3132" y="0"/>
                  </a:moveTo>
                  <a:lnTo>
                    <a:pt x="358" y="1620"/>
                  </a:lnTo>
                  <a:lnTo>
                    <a:pt x="1" y="9418"/>
                  </a:lnTo>
                  <a:lnTo>
                    <a:pt x="846" y="9204"/>
                  </a:lnTo>
                  <a:lnTo>
                    <a:pt x="5347" y="3560"/>
                  </a:lnTo>
                  <a:lnTo>
                    <a:pt x="5347" y="3560"/>
                  </a:lnTo>
                  <a:cubicBezTo>
                    <a:pt x="5275" y="3941"/>
                    <a:pt x="5228" y="4322"/>
                    <a:pt x="5204" y="4703"/>
                  </a:cubicBezTo>
                  <a:cubicBezTo>
                    <a:pt x="5192" y="4870"/>
                    <a:pt x="5192" y="5061"/>
                    <a:pt x="5192" y="5263"/>
                  </a:cubicBezTo>
                  <a:cubicBezTo>
                    <a:pt x="5192" y="5787"/>
                    <a:pt x="5275" y="6311"/>
                    <a:pt x="5430" y="6811"/>
                  </a:cubicBezTo>
                  <a:cubicBezTo>
                    <a:pt x="5490" y="7013"/>
                    <a:pt x="5573" y="7204"/>
                    <a:pt x="5668" y="7394"/>
                  </a:cubicBezTo>
                  <a:cubicBezTo>
                    <a:pt x="5787" y="7620"/>
                    <a:pt x="5930" y="7835"/>
                    <a:pt x="6097" y="8025"/>
                  </a:cubicBezTo>
                  <a:cubicBezTo>
                    <a:pt x="6287" y="8228"/>
                    <a:pt x="6454" y="8442"/>
                    <a:pt x="6609" y="8680"/>
                  </a:cubicBezTo>
                  <a:cubicBezTo>
                    <a:pt x="6740" y="8847"/>
                    <a:pt x="6847" y="9037"/>
                    <a:pt x="6954" y="9228"/>
                  </a:cubicBezTo>
                  <a:cubicBezTo>
                    <a:pt x="7133" y="9561"/>
                    <a:pt x="7276" y="9930"/>
                    <a:pt x="7371" y="10299"/>
                  </a:cubicBezTo>
                  <a:cubicBezTo>
                    <a:pt x="7419" y="10490"/>
                    <a:pt x="7454" y="10680"/>
                    <a:pt x="7478" y="10871"/>
                  </a:cubicBezTo>
                  <a:cubicBezTo>
                    <a:pt x="7478" y="10930"/>
                    <a:pt x="7490" y="11002"/>
                    <a:pt x="7490" y="11073"/>
                  </a:cubicBezTo>
                  <a:cubicBezTo>
                    <a:pt x="7560" y="11486"/>
                    <a:pt x="8129" y="11812"/>
                    <a:pt x="8730" y="11812"/>
                  </a:cubicBezTo>
                  <a:cubicBezTo>
                    <a:pt x="9049" y="11812"/>
                    <a:pt x="9377" y="11720"/>
                    <a:pt x="9645" y="11502"/>
                  </a:cubicBezTo>
                  <a:lnTo>
                    <a:pt x="7919" y="4965"/>
                  </a:lnTo>
                  <a:cubicBezTo>
                    <a:pt x="7192" y="4596"/>
                    <a:pt x="6335" y="2394"/>
                    <a:pt x="6252" y="1155"/>
                  </a:cubicBezTo>
                  <a:cubicBezTo>
                    <a:pt x="5037" y="1120"/>
                    <a:pt x="3132" y="0"/>
                    <a:pt x="3132" y="0"/>
                  </a:cubicBezTo>
                  <a:close/>
                </a:path>
              </a:pathLst>
            </a:custGeom>
            <a:solidFill>
              <a:srgbClr val="3A291C">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8"/>
            <p:cNvSpPr/>
            <p:nvPr/>
          </p:nvSpPr>
          <p:spPr>
            <a:xfrm>
              <a:off x="-1493325" y="2317572"/>
              <a:ext cx="599810" cy="584556"/>
            </a:xfrm>
            <a:custGeom>
              <a:avLst/>
              <a:gdLst/>
              <a:ahLst/>
              <a:cxnLst/>
              <a:rect l="l" t="t" r="r" b="b"/>
              <a:pathLst>
                <a:path w="13526" h="13182" extrusionOk="0">
                  <a:moveTo>
                    <a:pt x="4810" y="1"/>
                  </a:moveTo>
                  <a:lnTo>
                    <a:pt x="2429" y="2132"/>
                  </a:lnTo>
                  <a:lnTo>
                    <a:pt x="2572" y="3763"/>
                  </a:lnTo>
                  <a:cubicBezTo>
                    <a:pt x="2798" y="3918"/>
                    <a:pt x="3024" y="4073"/>
                    <a:pt x="3274" y="4192"/>
                  </a:cubicBezTo>
                  <a:cubicBezTo>
                    <a:pt x="7013" y="6168"/>
                    <a:pt x="9620" y="7478"/>
                    <a:pt x="9620" y="7478"/>
                  </a:cubicBezTo>
                  <a:cubicBezTo>
                    <a:pt x="8787" y="7526"/>
                    <a:pt x="7965" y="7704"/>
                    <a:pt x="7203" y="8014"/>
                  </a:cubicBezTo>
                  <a:cubicBezTo>
                    <a:pt x="7025" y="8085"/>
                    <a:pt x="6846" y="8157"/>
                    <a:pt x="6668" y="8240"/>
                  </a:cubicBezTo>
                  <a:cubicBezTo>
                    <a:pt x="6037" y="8526"/>
                    <a:pt x="5441" y="8895"/>
                    <a:pt x="4905" y="9323"/>
                  </a:cubicBezTo>
                  <a:cubicBezTo>
                    <a:pt x="4810" y="9395"/>
                    <a:pt x="4727" y="9466"/>
                    <a:pt x="4644" y="9550"/>
                  </a:cubicBezTo>
                  <a:lnTo>
                    <a:pt x="4417" y="9669"/>
                  </a:lnTo>
                  <a:lnTo>
                    <a:pt x="2929" y="10454"/>
                  </a:lnTo>
                  <a:lnTo>
                    <a:pt x="2429" y="10728"/>
                  </a:lnTo>
                  <a:lnTo>
                    <a:pt x="1107" y="11443"/>
                  </a:lnTo>
                  <a:lnTo>
                    <a:pt x="607" y="11705"/>
                  </a:lnTo>
                  <a:lnTo>
                    <a:pt x="0" y="12038"/>
                  </a:lnTo>
                  <a:cubicBezTo>
                    <a:pt x="119" y="12455"/>
                    <a:pt x="322" y="12848"/>
                    <a:pt x="595" y="13181"/>
                  </a:cubicBezTo>
                  <a:lnTo>
                    <a:pt x="10037" y="9002"/>
                  </a:lnTo>
                  <a:lnTo>
                    <a:pt x="11990" y="8204"/>
                  </a:lnTo>
                  <a:cubicBezTo>
                    <a:pt x="11847" y="8204"/>
                    <a:pt x="8680" y="5037"/>
                    <a:pt x="13526" y="4894"/>
                  </a:cubicBezTo>
                  <a:cubicBezTo>
                    <a:pt x="12037" y="3108"/>
                    <a:pt x="10144" y="1239"/>
                    <a:pt x="9430" y="537"/>
                  </a:cubicBezTo>
                  <a:cubicBezTo>
                    <a:pt x="8084" y="168"/>
                    <a:pt x="6501" y="25"/>
                    <a:pt x="4810" y="1"/>
                  </a:cubicBezTo>
                  <a:close/>
                </a:path>
              </a:pathLst>
            </a:custGeom>
            <a:solidFill>
              <a:srgbClr val="3A291C">
                <a:alpha val="1606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8"/>
            <p:cNvSpPr/>
            <p:nvPr/>
          </p:nvSpPr>
          <p:spPr>
            <a:xfrm>
              <a:off x="-1554611" y="2850875"/>
              <a:ext cx="266159" cy="250194"/>
            </a:xfrm>
            <a:custGeom>
              <a:avLst/>
              <a:gdLst/>
              <a:ahLst/>
              <a:cxnLst/>
              <a:rect l="l" t="t" r="r" b="b"/>
              <a:pathLst>
                <a:path w="6002" h="5642" extrusionOk="0">
                  <a:moveTo>
                    <a:pt x="1382" y="0"/>
                  </a:moveTo>
                  <a:cubicBezTo>
                    <a:pt x="1382" y="0"/>
                    <a:pt x="1" y="1036"/>
                    <a:pt x="96" y="2179"/>
                  </a:cubicBezTo>
                  <a:cubicBezTo>
                    <a:pt x="191" y="3334"/>
                    <a:pt x="1049" y="3620"/>
                    <a:pt x="1049" y="3620"/>
                  </a:cubicBezTo>
                  <a:cubicBezTo>
                    <a:pt x="1049" y="3620"/>
                    <a:pt x="1942" y="4977"/>
                    <a:pt x="2632" y="5406"/>
                  </a:cubicBezTo>
                  <a:cubicBezTo>
                    <a:pt x="2938" y="5590"/>
                    <a:pt x="3616" y="5642"/>
                    <a:pt x="4276" y="5642"/>
                  </a:cubicBezTo>
                  <a:cubicBezTo>
                    <a:pt x="5105" y="5642"/>
                    <a:pt x="5906" y="5560"/>
                    <a:pt x="5906" y="5560"/>
                  </a:cubicBezTo>
                  <a:cubicBezTo>
                    <a:pt x="6002" y="4775"/>
                    <a:pt x="5621" y="4001"/>
                    <a:pt x="4930" y="3596"/>
                  </a:cubicBezTo>
                  <a:cubicBezTo>
                    <a:pt x="3751" y="2893"/>
                    <a:pt x="3870" y="1536"/>
                    <a:pt x="3871" y="1536"/>
                  </a:cubicBezTo>
                  <a:lnTo>
                    <a:pt x="3871" y="1536"/>
                  </a:lnTo>
                  <a:cubicBezTo>
                    <a:pt x="3870" y="1536"/>
                    <a:pt x="3727" y="1543"/>
                    <a:pt x="3526" y="1543"/>
                  </a:cubicBezTo>
                  <a:cubicBezTo>
                    <a:pt x="3142" y="1543"/>
                    <a:pt x="2545" y="1518"/>
                    <a:pt x="2311" y="1369"/>
                  </a:cubicBezTo>
                  <a:cubicBezTo>
                    <a:pt x="1954" y="1131"/>
                    <a:pt x="1382" y="0"/>
                    <a:pt x="1382"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8"/>
            <p:cNvSpPr/>
            <p:nvPr/>
          </p:nvSpPr>
          <p:spPr>
            <a:xfrm>
              <a:off x="-1517095" y="1870388"/>
              <a:ext cx="580299" cy="811026"/>
            </a:xfrm>
            <a:custGeom>
              <a:avLst/>
              <a:gdLst/>
              <a:ahLst/>
              <a:cxnLst/>
              <a:rect l="l" t="t" r="r" b="b"/>
              <a:pathLst>
                <a:path w="13086" h="18289" extrusionOk="0">
                  <a:moveTo>
                    <a:pt x="12299" y="0"/>
                  </a:moveTo>
                  <a:lnTo>
                    <a:pt x="5084" y="2024"/>
                  </a:lnTo>
                  <a:lnTo>
                    <a:pt x="3417" y="4667"/>
                  </a:lnTo>
                  <a:lnTo>
                    <a:pt x="1489" y="7751"/>
                  </a:lnTo>
                  <a:cubicBezTo>
                    <a:pt x="1489" y="7751"/>
                    <a:pt x="0" y="9490"/>
                    <a:pt x="1298" y="15240"/>
                  </a:cubicBezTo>
                  <a:cubicBezTo>
                    <a:pt x="1512" y="16240"/>
                    <a:pt x="1608" y="17264"/>
                    <a:pt x="1584" y="18288"/>
                  </a:cubicBezTo>
                  <a:lnTo>
                    <a:pt x="5572" y="18086"/>
                  </a:lnTo>
                  <a:cubicBezTo>
                    <a:pt x="4203" y="16776"/>
                    <a:pt x="5060" y="13216"/>
                    <a:pt x="4084" y="11311"/>
                  </a:cubicBezTo>
                  <a:lnTo>
                    <a:pt x="4084" y="11311"/>
                  </a:lnTo>
                  <a:cubicBezTo>
                    <a:pt x="4084" y="11311"/>
                    <a:pt x="7311" y="13573"/>
                    <a:pt x="9347" y="14419"/>
                  </a:cubicBezTo>
                  <a:cubicBezTo>
                    <a:pt x="9815" y="14613"/>
                    <a:pt x="10265" y="14688"/>
                    <a:pt x="10681" y="14688"/>
                  </a:cubicBezTo>
                  <a:cubicBezTo>
                    <a:pt x="12075" y="14688"/>
                    <a:pt x="13085" y="13847"/>
                    <a:pt x="13085" y="13847"/>
                  </a:cubicBezTo>
                  <a:cubicBezTo>
                    <a:pt x="13085" y="13847"/>
                    <a:pt x="11442" y="8644"/>
                    <a:pt x="12288" y="7073"/>
                  </a:cubicBezTo>
                  <a:cubicBezTo>
                    <a:pt x="12990" y="5763"/>
                    <a:pt x="12526" y="1679"/>
                    <a:pt x="12347" y="393"/>
                  </a:cubicBezTo>
                  <a:cubicBezTo>
                    <a:pt x="12311" y="155"/>
                    <a:pt x="12299" y="0"/>
                    <a:pt x="12299" y="0"/>
                  </a:cubicBezTo>
                  <a:close/>
                </a:path>
              </a:pathLst>
            </a:custGeom>
            <a:solidFill>
              <a:srgbClr val="5E3C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8"/>
            <p:cNvSpPr/>
            <p:nvPr/>
          </p:nvSpPr>
          <p:spPr>
            <a:xfrm>
              <a:off x="-1517095" y="1887816"/>
              <a:ext cx="580299" cy="793598"/>
            </a:xfrm>
            <a:custGeom>
              <a:avLst/>
              <a:gdLst/>
              <a:ahLst/>
              <a:cxnLst/>
              <a:rect l="l" t="t" r="r" b="b"/>
              <a:pathLst>
                <a:path w="13086" h="17896" extrusionOk="0">
                  <a:moveTo>
                    <a:pt x="12347" y="0"/>
                  </a:moveTo>
                  <a:lnTo>
                    <a:pt x="3417" y="4274"/>
                  </a:lnTo>
                  <a:lnTo>
                    <a:pt x="1489" y="7358"/>
                  </a:lnTo>
                  <a:cubicBezTo>
                    <a:pt x="1489" y="7358"/>
                    <a:pt x="0" y="9097"/>
                    <a:pt x="1298" y="14847"/>
                  </a:cubicBezTo>
                  <a:cubicBezTo>
                    <a:pt x="1512" y="15847"/>
                    <a:pt x="1608" y="16871"/>
                    <a:pt x="1584" y="17895"/>
                  </a:cubicBezTo>
                  <a:lnTo>
                    <a:pt x="5572" y="17693"/>
                  </a:lnTo>
                  <a:cubicBezTo>
                    <a:pt x="4203" y="16383"/>
                    <a:pt x="5060" y="12823"/>
                    <a:pt x="4084" y="10918"/>
                  </a:cubicBezTo>
                  <a:lnTo>
                    <a:pt x="4084" y="10918"/>
                  </a:lnTo>
                  <a:cubicBezTo>
                    <a:pt x="4084" y="10918"/>
                    <a:pt x="7311" y="13180"/>
                    <a:pt x="9347" y="14026"/>
                  </a:cubicBezTo>
                  <a:cubicBezTo>
                    <a:pt x="9815" y="14220"/>
                    <a:pt x="10265" y="14295"/>
                    <a:pt x="10681" y="14295"/>
                  </a:cubicBezTo>
                  <a:cubicBezTo>
                    <a:pt x="12075" y="14295"/>
                    <a:pt x="13085" y="13454"/>
                    <a:pt x="13085" y="13454"/>
                  </a:cubicBezTo>
                  <a:cubicBezTo>
                    <a:pt x="13085" y="13454"/>
                    <a:pt x="11442" y="8251"/>
                    <a:pt x="12288" y="6680"/>
                  </a:cubicBezTo>
                  <a:cubicBezTo>
                    <a:pt x="13002" y="5370"/>
                    <a:pt x="12526" y="1286"/>
                    <a:pt x="12347"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8"/>
            <p:cNvSpPr/>
            <p:nvPr/>
          </p:nvSpPr>
          <p:spPr>
            <a:xfrm>
              <a:off x="-774213" y="2297971"/>
              <a:ext cx="364072" cy="169531"/>
            </a:xfrm>
            <a:custGeom>
              <a:avLst/>
              <a:gdLst/>
              <a:ahLst/>
              <a:cxnLst/>
              <a:rect l="l" t="t" r="r" b="b"/>
              <a:pathLst>
                <a:path w="8210" h="3823" extrusionOk="0">
                  <a:moveTo>
                    <a:pt x="3347" y="0"/>
                  </a:moveTo>
                  <a:cubicBezTo>
                    <a:pt x="3343" y="0"/>
                    <a:pt x="3339" y="1"/>
                    <a:pt x="3334" y="2"/>
                  </a:cubicBezTo>
                  <a:cubicBezTo>
                    <a:pt x="3203" y="395"/>
                    <a:pt x="3810" y="645"/>
                    <a:pt x="2620" y="1324"/>
                  </a:cubicBezTo>
                  <a:cubicBezTo>
                    <a:pt x="2271" y="1522"/>
                    <a:pt x="1964" y="1593"/>
                    <a:pt x="1702" y="1593"/>
                  </a:cubicBezTo>
                  <a:cubicBezTo>
                    <a:pt x="1054" y="1593"/>
                    <a:pt x="691" y="1157"/>
                    <a:pt x="691" y="1157"/>
                  </a:cubicBezTo>
                  <a:cubicBezTo>
                    <a:pt x="691" y="1157"/>
                    <a:pt x="0" y="2729"/>
                    <a:pt x="691" y="3574"/>
                  </a:cubicBezTo>
                  <a:cubicBezTo>
                    <a:pt x="691" y="3574"/>
                    <a:pt x="887" y="3823"/>
                    <a:pt x="1712" y="3823"/>
                  </a:cubicBezTo>
                  <a:cubicBezTo>
                    <a:pt x="2125" y="3823"/>
                    <a:pt x="2695" y="3761"/>
                    <a:pt x="3477" y="3574"/>
                  </a:cubicBezTo>
                  <a:cubicBezTo>
                    <a:pt x="4584" y="3312"/>
                    <a:pt x="7585" y="2800"/>
                    <a:pt x="7906" y="1991"/>
                  </a:cubicBezTo>
                  <a:cubicBezTo>
                    <a:pt x="8209" y="1227"/>
                    <a:pt x="7877" y="326"/>
                    <a:pt x="5870" y="326"/>
                  </a:cubicBezTo>
                  <a:cubicBezTo>
                    <a:pt x="5749" y="326"/>
                    <a:pt x="5622" y="329"/>
                    <a:pt x="5489" y="336"/>
                  </a:cubicBezTo>
                  <a:cubicBezTo>
                    <a:pt x="5246" y="349"/>
                    <a:pt x="5032" y="354"/>
                    <a:pt x="4843" y="354"/>
                  </a:cubicBezTo>
                  <a:cubicBezTo>
                    <a:pt x="3364" y="354"/>
                    <a:pt x="3442" y="0"/>
                    <a:pt x="3347"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8"/>
            <p:cNvSpPr/>
            <p:nvPr/>
          </p:nvSpPr>
          <p:spPr>
            <a:xfrm>
              <a:off x="-1466407" y="2824445"/>
              <a:ext cx="57604" cy="66562"/>
            </a:xfrm>
            <a:custGeom>
              <a:avLst/>
              <a:gdLst/>
              <a:ahLst/>
              <a:cxnLst/>
              <a:rect l="l" t="t" r="r" b="b"/>
              <a:pathLst>
                <a:path w="1299" h="1501" extrusionOk="0">
                  <a:moveTo>
                    <a:pt x="500" y="1"/>
                  </a:moveTo>
                  <a:lnTo>
                    <a:pt x="0" y="275"/>
                  </a:lnTo>
                  <a:cubicBezTo>
                    <a:pt x="215" y="751"/>
                    <a:pt x="536" y="1168"/>
                    <a:pt x="953" y="1501"/>
                  </a:cubicBezTo>
                  <a:lnTo>
                    <a:pt x="1298" y="1049"/>
                  </a:lnTo>
                  <a:cubicBezTo>
                    <a:pt x="1179" y="953"/>
                    <a:pt x="1072" y="858"/>
                    <a:pt x="965" y="751"/>
                  </a:cubicBezTo>
                  <a:cubicBezTo>
                    <a:pt x="774" y="525"/>
                    <a:pt x="608" y="275"/>
                    <a:pt x="500"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8"/>
            <p:cNvSpPr/>
            <p:nvPr/>
          </p:nvSpPr>
          <p:spPr>
            <a:xfrm>
              <a:off x="-1385653" y="2781164"/>
              <a:ext cx="52859" cy="66562"/>
            </a:xfrm>
            <a:custGeom>
              <a:avLst/>
              <a:gdLst/>
              <a:ahLst/>
              <a:cxnLst/>
              <a:rect l="l" t="t" r="r" b="b"/>
              <a:pathLst>
                <a:path w="1192" h="1501" extrusionOk="0">
                  <a:moveTo>
                    <a:pt x="513" y="0"/>
                  </a:moveTo>
                  <a:lnTo>
                    <a:pt x="1" y="262"/>
                  </a:lnTo>
                  <a:cubicBezTo>
                    <a:pt x="168" y="727"/>
                    <a:pt x="442" y="1155"/>
                    <a:pt x="787" y="1501"/>
                  </a:cubicBezTo>
                  <a:lnTo>
                    <a:pt x="1192" y="1108"/>
                  </a:lnTo>
                  <a:cubicBezTo>
                    <a:pt x="1061" y="965"/>
                    <a:pt x="930" y="822"/>
                    <a:pt x="834" y="655"/>
                  </a:cubicBezTo>
                  <a:cubicBezTo>
                    <a:pt x="692" y="453"/>
                    <a:pt x="584" y="227"/>
                    <a:pt x="51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8"/>
            <p:cNvSpPr/>
            <p:nvPr/>
          </p:nvSpPr>
          <p:spPr>
            <a:xfrm>
              <a:off x="-1297450" y="2731009"/>
              <a:ext cx="54411" cy="68158"/>
            </a:xfrm>
            <a:custGeom>
              <a:avLst/>
              <a:gdLst/>
              <a:ahLst/>
              <a:cxnLst/>
              <a:rect l="l" t="t" r="r" b="b"/>
              <a:pathLst>
                <a:path w="1227" h="1537" extrusionOk="0">
                  <a:moveTo>
                    <a:pt x="477" y="0"/>
                  </a:moveTo>
                  <a:cubicBezTo>
                    <a:pt x="381" y="72"/>
                    <a:pt x="298" y="143"/>
                    <a:pt x="215" y="215"/>
                  </a:cubicBezTo>
                  <a:lnTo>
                    <a:pt x="0" y="334"/>
                  </a:lnTo>
                  <a:cubicBezTo>
                    <a:pt x="191" y="786"/>
                    <a:pt x="465" y="1203"/>
                    <a:pt x="834" y="1536"/>
                  </a:cubicBezTo>
                  <a:lnTo>
                    <a:pt x="1227" y="1131"/>
                  </a:lnTo>
                  <a:cubicBezTo>
                    <a:pt x="1096" y="1012"/>
                    <a:pt x="977" y="870"/>
                    <a:pt x="869" y="727"/>
                  </a:cubicBezTo>
                  <a:cubicBezTo>
                    <a:pt x="703" y="500"/>
                    <a:pt x="572" y="250"/>
                    <a:pt x="477"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8"/>
            <p:cNvSpPr/>
            <p:nvPr/>
          </p:nvSpPr>
          <p:spPr>
            <a:xfrm>
              <a:off x="-1197671" y="2672383"/>
              <a:ext cx="62349" cy="94056"/>
            </a:xfrm>
            <a:custGeom>
              <a:avLst/>
              <a:gdLst/>
              <a:ahLst/>
              <a:cxnLst/>
              <a:rect l="l" t="t" r="r" b="b"/>
              <a:pathLst>
                <a:path w="1406" h="2121" extrusionOk="0">
                  <a:moveTo>
                    <a:pt x="536" y="1"/>
                  </a:moveTo>
                  <a:cubicBezTo>
                    <a:pt x="358" y="72"/>
                    <a:pt x="179" y="144"/>
                    <a:pt x="1" y="227"/>
                  </a:cubicBezTo>
                  <a:cubicBezTo>
                    <a:pt x="167" y="929"/>
                    <a:pt x="501" y="1572"/>
                    <a:pt x="977" y="2120"/>
                  </a:cubicBezTo>
                  <a:lnTo>
                    <a:pt x="1406" y="1763"/>
                  </a:lnTo>
                  <a:cubicBezTo>
                    <a:pt x="1251" y="1572"/>
                    <a:pt x="1108" y="1382"/>
                    <a:pt x="989" y="1180"/>
                  </a:cubicBezTo>
                  <a:cubicBezTo>
                    <a:pt x="775" y="810"/>
                    <a:pt x="620" y="418"/>
                    <a:pt x="536"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8"/>
            <p:cNvSpPr/>
            <p:nvPr/>
          </p:nvSpPr>
          <p:spPr>
            <a:xfrm>
              <a:off x="-748359" y="2287505"/>
              <a:ext cx="95076" cy="52815"/>
            </a:xfrm>
            <a:custGeom>
              <a:avLst/>
              <a:gdLst/>
              <a:ahLst/>
              <a:cxnLst/>
              <a:rect l="l" t="t" r="r" b="b"/>
              <a:pathLst>
                <a:path w="2144" h="1191" extrusionOk="0">
                  <a:moveTo>
                    <a:pt x="1751" y="0"/>
                  </a:moveTo>
                  <a:cubicBezTo>
                    <a:pt x="1703" y="48"/>
                    <a:pt x="1644" y="95"/>
                    <a:pt x="1584" y="143"/>
                  </a:cubicBezTo>
                  <a:cubicBezTo>
                    <a:pt x="1149" y="456"/>
                    <a:pt x="630" y="622"/>
                    <a:pt x="106" y="622"/>
                  </a:cubicBezTo>
                  <a:cubicBezTo>
                    <a:pt x="71" y="622"/>
                    <a:pt x="36" y="621"/>
                    <a:pt x="1" y="619"/>
                  </a:cubicBezTo>
                  <a:lnTo>
                    <a:pt x="1" y="619"/>
                  </a:lnTo>
                  <a:cubicBezTo>
                    <a:pt x="60" y="857"/>
                    <a:pt x="84" y="1060"/>
                    <a:pt x="108" y="1191"/>
                  </a:cubicBezTo>
                  <a:cubicBezTo>
                    <a:pt x="691" y="1191"/>
                    <a:pt x="1263" y="1024"/>
                    <a:pt x="1763" y="703"/>
                  </a:cubicBezTo>
                  <a:cubicBezTo>
                    <a:pt x="1894" y="619"/>
                    <a:pt x="2025" y="524"/>
                    <a:pt x="2144" y="417"/>
                  </a:cubicBezTo>
                  <a:lnTo>
                    <a:pt x="1751" y="0"/>
                  </a:lnTo>
                  <a:close/>
                </a:path>
              </a:pathLst>
            </a:custGeom>
            <a:solidFill>
              <a:srgbClr val="5E3C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8"/>
            <p:cNvSpPr/>
            <p:nvPr/>
          </p:nvSpPr>
          <p:spPr>
            <a:xfrm>
              <a:off x="-782683" y="2214645"/>
              <a:ext cx="101949" cy="52815"/>
            </a:xfrm>
            <a:custGeom>
              <a:avLst/>
              <a:gdLst/>
              <a:ahLst/>
              <a:cxnLst/>
              <a:rect l="l" t="t" r="r" b="b"/>
              <a:pathLst>
                <a:path w="2299" h="1191" extrusionOk="0">
                  <a:moveTo>
                    <a:pt x="2049" y="0"/>
                  </a:moveTo>
                  <a:lnTo>
                    <a:pt x="1846" y="95"/>
                  </a:lnTo>
                  <a:cubicBezTo>
                    <a:pt x="1465" y="298"/>
                    <a:pt x="1061" y="453"/>
                    <a:pt x="656" y="572"/>
                  </a:cubicBezTo>
                  <a:cubicBezTo>
                    <a:pt x="478" y="611"/>
                    <a:pt x="301" y="634"/>
                    <a:pt x="116" y="634"/>
                  </a:cubicBezTo>
                  <a:cubicBezTo>
                    <a:pt x="78" y="634"/>
                    <a:pt x="40" y="633"/>
                    <a:pt x="1" y="631"/>
                  </a:cubicBezTo>
                  <a:lnTo>
                    <a:pt x="1" y="631"/>
                  </a:lnTo>
                  <a:cubicBezTo>
                    <a:pt x="132" y="810"/>
                    <a:pt x="239" y="1000"/>
                    <a:pt x="346" y="1191"/>
                  </a:cubicBezTo>
                  <a:cubicBezTo>
                    <a:pt x="489" y="1179"/>
                    <a:pt x="644" y="1155"/>
                    <a:pt x="787" y="1119"/>
                  </a:cubicBezTo>
                  <a:cubicBezTo>
                    <a:pt x="1215" y="1000"/>
                    <a:pt x="1620" y="845"/>
                    <a:pt x="2001" y="643"/>
                  </a:cubicBezTo>
                  <a:lnTo>
                    <a:pt x="2299" y="500"/>
                  </a:lnTo>
                  <a:lnTo>
                    <a:pt x="2049"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48"/>
            <p:cNvSpPr/>
            <p:nvPr/>
          </p:nvSpPr>
          <p:spPr>
            <a:xfrm>
              <a:off x="-834922" y="2126973"/>
              <a:ext cx="133079" cy="59201"/>
            </a:xfrm>
            <a:custGeom>
              <a:avLst/>
              <a:gdLst/>
              <a:ahLst/>
              <a:cxnLst/>
              <a:rect l="l" t="t" r="r" b="b"/>
              <a:pathLst>
                <a:path w="3001" h="1335" extrusionOk="0">
                  <a:moveTo>
                    <a:pt x="2739" y="1"/>
                  </a:moveTo>
                  <a:cubicBezTo>
                    <a:pt x="2655" y="36"/>
                    <a:pt x="2572" y="84"/>
                    <a:pt x="2489" y="120"/>
                  </a:cubicBezTo>
                  <a:cubicBezTo>
                    <a:pt x="2048" y="358"/>
                    <a:pt x="1572" y="536"/>
                    <a:pt x="1096" y="679"/>
                  </a:cubicBezTo>
                  <a:cubicBezTo>
                    <a:pt x="848" y="737"/>
                    <a:pt x="588" y="772"/>
                    <a:pt x="333" y="772"/>
                  </a:cubicBezTo>
                  <a:cubicBezTo>
                    <a:pt x="221" y="772"/>
                    <a:pt x="109" y="765"/>
                    <a:pt x="0" y="751"/>
                  </a:cubicBezTo>
                  <a:lnTo>
                    <a:pt x="0" y="751"/>
                  </a:lnTo>
                  <a:cubicBezTo>
                    <a:pt x="60" y="953"/>
                    <a:pt x="143" y="1144"/>
                    <a:pt x="238" y="1334"/>
                  </a:cubicBezTo>
                  <a:lnTo>
                    <a:pt x="310" y="1334"/>
                  </a:lnTo>
                  <a:cubicBezTo>
                    <a:pt x="619" y="1334"/>
                    <a:pt x="929" y="1298"/>
                    <a:pt x="1227" y="1215"/>
                  </a:cubicBezTo>
                  <a:cubicBezTo>
                    <a:pt x="1715" y="1084"/>
                    <a:pt x="2179" y="906"/>
                    <a:pt x="2631" y="679"/>
                  </a:cubicBezTo>
                  <a:cubicBezTo>
                    <a:pt x="2751" y="620"/>
                    <a:pt x="2882" y="560"/>
                    <a:pt x="3001" y="501"/>
                  </a:cubicBezTo>
                  <a:lnTo>
                    <a:pt x="2739"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8"/>
            <p:cNvSpPr/>
            <p:nvPr/>
          </p:nvSpPr>
          <p:spPr>
            <a:xfrm>
              <a:off x="-845477" y="2029811"/>
              <a:ext cx="137292" cy="64034"/>
            </a:xfrm>
            <a:custGeom>
              <a:avLst/>
              <a:gdLst/>
              <a:ahLst/>
              <a:cxnLst/>
              <a:rect l="l" t="t" r="r" b="b"/>
              <a:pathLst>
                <a:path w="3096" h="1444" extrusionOk="0">
                  <a:moveTo>
                    <a:pt x="2739" y="1"/>
                  </a:moveTo>
                  <a:cubicBezTo>
                    <a:pt x="2596" y="120"/>
                    <a:pt x="2465" y="215"/>
                    <a:pt x="2346" y="299"/>
                  </a:cubicBezTo>
                  <a:cubicBezTo>
                    <a:pt x="1988" y="525"/>
                    <a:pt x="1596" y="703"/>
                    <a:pt x="1191" y="834"/>
                  </a:cubicBezTo>
                  <a:cubicBezTo>
                    <a:pt x="994" y="870"/>
                    <a:pt x="798" y="888"/>
                    <a:pt x="601" y="888"/>
                  </a:cubicBezTo>
                  <a:cubicBezTo>
                    <a:pt x="405" y="888"/>
                    <a:pt x="208" y="870"/>
                    <a:pt x="12" y="834"/>
                  </a:cubicBezTo>
                  <a:lnTo>
                    <a:pt x="0" y="1394"/>
                  </a:lnTo>
                  <a:cubicBezTo>
                    <a:pt x="214" y="1430"/>
                    <a:pt x="429" y="1442"/>
                    <a:pt x="643" y="1442"/>
                  </a:cubicBezTo>
                  <a:cubicBezTo>
                    <a:pt x="673" y="1443"/>
                    <a:pt x="704" y="1444"/>
                    <a:pt x="734" y="1444"/>
                  </a:cubicBezTo>
                  <a:cubicBezTo>
                    <a:pt x="944" y="1444"/>
                    <a:pt x="1161" y="1409"/>
                    <a:pt x="1369" y="1346"/>
                  </a:cubicBezTo>
                  <a:cubicBezTo>
                    <a:pt x="1738" y="1239"/>
                    <a:pt x="2096" y="1096"/>
                    <a:pt x="2429" y="906"/>
                  </a:cubicBezTo>
                  <a:cubicBezTo>
                    <a:pt x="2667" y="763"/>
                    <a:pt x="2881" y="608"/>
                    <a:pt x="3096" y="441"/>
                  </a:cubicBezTo>
                  <a:lnTo>
                    <a:pt x="2739"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8"/>
            <p:cNvSpPr/>
            <p:nvPr/>
          </p:nvSpPr>
          <p:spPr>
            <a:xfrm>
              <a:off x="-752040" y="1923692"/>
              <a:ext cx="144698" cy="432985"/>
            </a:xfrm>
            <a:custGeom>
              <a:avLst/>
              <a:gdLst/>
              <a:ahLst/>
              <a:cxnLst/>
              <a:rect l="l" t="t" r="r" b="b"/>
              <a:pathLst>
                <a:path w="3263" h="9764" extrusionOk="0">
                  <a:moveTo>
                    <a:pt x="1644" y="1"/>
                  </a:moveTo>
                  <a:cubicBezTo>
                    <a:pt x="870" y="406"/>
                    <a:pt x="346" y="1156"/>
                    <a:pt x="239" y="2025"/>
                  </a:cubicBezTo>
                  <a:cubicBezTo>
                    <a:pt x="0" y="3525"/>
                    <a:pt x="2120" y="9764"/>
                    <a:pt x="2120" y="9764"/>
                  </a:cubicBezTo>
                  <a:cubicBezTo>
                    <a:pt x="2632" y="9585"/>
                    <a:pt x="3048" y="9192"/>
                    <a:pt x="3263" y="8692"/>
                  </a:cubicBezTo>
                  <a:lnTo>
                    <a:pt x="1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8"/>
            <p:cNvSpPr/>
            <p:nvPr/>
          </p:nvSpPr>
          <p:spPr>
            <a:xfrm>
              <a:off x="-1471152" y="2714556"/>
              <a:ext cx="534357" cy="220749"/>
            </a:xfrm>
            <a:custGeom>
              <a:avLst/>
              <a:gdLst/>
              <a:ahLst/>
              <a:cxnLst/>
              <a:rect l="l" t="t" r="r" b="b"/>
              <a:pathLst>
                <a:path w="12050" h="4978" extrusionOk="0">
                  <a:moveTo>
                    <a:pt x="8842" y="0"/>
                  </a:moveTo>
                  <a:cubicBezTo>
                    <a:pt x="5784" y="0"/>
                    <a:pt x="1737" y="2728"/>
                    <a:pt x="0" y="3955"/>
                  </a:cubicBezTo>
                  <a:cubicBezTo>
                    <a:pt x="192" y="4824"/>
                    <a:pt x="965" y="4978"/>
                    <a:pt x="1489" y="4978"/>
                  </a:cubicBezTo>
                  <a:cubicBezTo>
                    <a:pt x="1776" y="4978"/>
                    <a:pt x="1989" y="4931"/>
                    <a:pt x="1989" y="4931"/>
                  </a:cubicBezTo>
                  <a:lnTo>
                    <a:pt x="12049" y="1979"/>
                  </a:lnTo>
                  <a:cubicBezTo>
                    <a:pt x="12049" y="1979"/>
                    <a:pt x="11073" y="288"/>
                    <a:pt x="9525" y="50"/>
                  </a:cubicBezTo>
                  <a:cubicBezTo>
                    <a:pt x="9304" y="16"/>
                    <a:pt x="9076" y="0"/>
                    <a:pt x="884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8"/>
            <p:cNvSpPr/>
            <p:nvPr/>
          </p:nvSpPr>
          <p:spPr>
            <a:xfrm>
              <a:off x="-1497582" y="1575488"/>
              <a:ext cx="559190" cy="752801"/>
            </a:xfrm>
            <a:custGeom>
              <a:avLst/>
              <a:gdLst/>
              <a:ahLst/>
              <a:cxnLst/>
              <a:rect l="l" t="t" r="r" b="b"/>
              <a:pathLst>
                <a:path w="12610" h="16976" extrusionOk="0">
                  <a:moveTo>
                    <a:pt x="11000" y="1"/>
                  </a:moveTo>
                  <a:cubicBezTo>
                    <a:pt x="10897" y="1"/>
                    <a:pt x="10795" y="11"/>
                    <a:pt x="10693" y="30"/>
                  </a:cubicBezTo>
                  <a:cubicBezTo>
                    <a:pt x="10693" y="30"/>
                    <a:pt x="10693" y="30"/>
                    <a:pt x="10693" y="30"/>
                  </a:cubicBezTo>
                  <a:lnTo>
                    <a:pt x="10693" y="30"/>
                  </a:lnTo>
                  <a:cubicBezTo>
                    <a:pt x="10574" y="54"/>
                    <a:pt x="10455" y="78"/>
                    <a:pt x="10347" y="114"/>
                  </a:cubicBezTo>
                  <a:cubicBezTo>
                    <a:pt x="9883" y="304"/>
                    <a:pt x="9454" y="542"/>
                    <a:pt x="9073" y="852"/>
                  </a:cubicBezTo>
                  <a:cubicBezTo>
                    <a:pt x="8621" y="1173"/>
                    <a:pt x="8180" y="1483"/>
                    <a:pt x="7728" y="1816"/>
                  </a:cubicBezTo>
                  <a:cubicBezTo>
                    <a:pt x="6704" y="2543"/>
                    <a:pt x="5728" y="3340"/>
                    <a:pt x="4799" y="4198"/>
                  </a:cubicBezTo>
                  <a:cubicBezTo>
                    <a:pt x="3477" y="5436"/>
                    <a:pt x="2323" y="6876"/>
                    <a:pt x="1596" y="8520"/>
                  </a:cubicBezTo>
                  <a:cubicBezTo>
                    <a:pt x="930" y="10055"/>
                    <a:pt x="644" y="11710"/>
                    <a:pt x="275" y="13330"/>
                  </a:cubicBezTo>
                  <a:cubicBezTo>
                    <a:pt x="1" y="14532"/>
                    <a:pt x="370" y="15866"/>
                    <a:pt x="1537" y="16497"/>
                  </a:cubicBezTo>
                  <a:cubicBezTo>
                    <a:pt x="2098" y="16830"/>
                    <a:pt x="2751" y="16976"/>
                    <a:pt x="3409" y="16976"/>
                  </a:cubicBezTo>
                  <a:cubicBezTo>
                    <a:pt x="3785" y="16976"/>
                    <a:pt x="4162" y="16928"/>
                    <a:pt x="4525" y="16842"/>
                  </a:cubicBezTo>
                  <a:cubicBezTo>
                    <a:pt x="5859" y="16509"/>
                    <a:pt x="7026" y="15675"/>
                    <a:pt x="7788" y="14520"/>
                  </a:cubicBezTo>
                  <a:cubicBezTo>
                    <a:pt x="8085" y="14080"/>
                    <a:pt x="8311" y="13580"/>
                    <a:pt x="8573" y="13103"/>
                  </a:cubicBezTo>
                  <a:cubicBezTo>
                    <a:pt x="8669" y="12913"/>
                    <a:pt x="8776" y="12722"/>
                    <a:pt x="8895" y="12544"/>
                  </a:cubicBezTo>
                  <a:cubicBezTo>
                    <a:pt x="9419" y="11758"/>
                    <a:pt x="10145" y="11127"/>
                    <a:pt x="10716" y="10377"/>
                  </a:cubicBezTo>
                  <a:cubicBezTo>
                    <a:pt x="11538" y="9293"/>
                    <a:pt x="12002" y="7972"/>
                    <a:pt x="12240" y="6650"/>
                  </a:cubicBezTo>
                  <a:cubicBezTo>
                    <a:pt x="12491" y="5317"/>
                    <a:pt x="12538" y="3948"/>
                    <a:pt x="12574" y="2602"/>
                  </a:cubicBezTo>
                  <a:cubicBezTo>
                    <a:pt x="12610" y="2150"/>
                    <a:pt x="12574" y="1709"/>
                    <a:pt x="12491" y="1281"/>
                  </a:cubicBezTo>
                  <a:cubicBezTo>
                    <a:pt x="12407" y="840"/>
                    <a:pt x="12145" y="447"/>
                    <a:pt x="11776" y="197"/>
                  </a:cubicBezTo>
                  <a:cubicBezTo>
                    <a:pt x="11535" y="68"/>
                    <a:pt x="11269" y="1"/>
                    <a:pt x="11000"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8"/>
            <p:cNvSpPr/>
            <p:nvPr/>
          </p:nvSpPr>
          <p:spPr>
            <a:xfrm>
              <a:off x="-1497582" y="1656020"/>
              <a:ext cx="380214" cy="672137"/>
            </a:xfrm>
            <a:custGeom>
              <a:avLst/>
              <a:gdLst/>
              <a:ahLst/>
              <a:cxnLst/>
              <a:rect l="l" t="t" r="r" b="b"/>
              <a:pathLst>
                <a:path w="8574" h="15157" extrusionOk="0">
                  <a:moveTo>
                    <a:pt x="7728" y="0"/>
                  </a:moveTo>
                  <a:lnTo>
                    <a:pt x="7728" y="0"/>
                  </a:lnTo>
                  <a:cubicBezTo>
                    <a:pt x="6704" y="727"/>
                    <a:pt x="5728" y="1524"/>
                    <a:pt x="4799" y="2382"/>
                  </a:cubicBezTo>
                  <a:cubicBezTo>
                    <a:pt x="3477" y="3620"/>
                    <a:pt x="2323" y="5049"/>
                    <a:pt x="1596" y="6704"/>
                  </a:cubicBezTo>
                  <a:cubicBezTo>
                    <a:pt x="930" y="8239"/>
                    <a:pt x="644" y="9894"/>
                    <a:pt x="275" y="11514"/>
                  </a:cubicBezTo>
                  <a:cubicBezTo>
                    <a:pt x="1" y="12716"/>
                    <a:pt x="370" y="14038"/>
                    <a:pt x="1537" y="14681"/>
                  </a:cubicBezTo>
                  <a:cubicBezTo>
                    <a:pt x="2092" y="15011"/>
                    <a:pt x="2737" y="15157"/>
                    <a:pt x="3389" y="15157"/>
                  </a:cubicBezTo>
                  <a:cubicBezTo>
                    <a:pt x="3771" y="15157"/>
                    <a:pt x="4155" y="15107"/>
                    <a:pt x="4525" y="15014"/>
                  </a:cubicBezTo>
                  <a:cubicBezTo>
                    <a:pt x="5859" y="14681"/>
                    <a:pt x="7026" y="13859"/>
                    <a:pt x="7788" y="12704"/>
                  </a:cubicBezTo>
                  <a:cubicBezTo>
                    <a:pt x="8085" y="12252"/>
                    <a:pt x="8311" y="11764"/>
                    <a:pt x="8573" y="11287"/>
                  </a:cubicBezTo>
                  <a:cubicBezTo>
                    <a:pt x="8573" y="11287"/>
                    <a:pt x="6383" y="10287"/>
                    <a:pt x="6395" y="7870"/>
                  </a:cubicBezTo>
                  <a:cubicBezTo>
                    <a:pt x="6395" y="5477"/>
                    <a:pt x="7704" y="107"/>
                    <a:pt x="7728"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8"/>
            <p:cNvSpPr/>
            <p:nvPr/>
          </p:nvSpPr>
          <p:spPr>
            <a:xfrm>
              <a:off x="-361841" y="1870388"/>
              <a:ext cx="1064" cy="576"/>
            </a:xfrm>
            <a:custGeom>
              <a:avLst/>
              <a:gdLst/>
              <a:ahLst/>
              <a:cxnLst/>
              <a:rect l="l" t="t" r="r" b="b"/>
              <a:pathLst>
                <a:path w="24" h="13" extrusionOk="0">
                  <a:moveTo>
                    <a:pt x="12" y="0"/>
                  </a:moveTo>
                  <a:cubicBezTo>
                    <a:pt x="0" y="0"/>
                    <a:pt x="12" y="0"/>
                    <a:pt x="24" y="12"/>
                  </a:cubicBezTo>
                  <a:cubicBezTo>
                    <a:pt x="12" y="0"/>
                    <a:pt x="12" y="0"/>
                    <a:pt x="12" y="0"/>
                  </a:cubicBezTo>
                  <a:close/>
                </a:path>
              </a:pathLst>
            </a:custGeom>
            <a:solidFill>
              <a:srgbClr val="FF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8"/>
            <p:cNvSpPr/>
            <p:nvPr/>
          </p:nvSpPr>
          <p:spPr>
            <a:xfrm>
              <a:off x="-985432" y="1564667"/>
              <a:ext cx="676394" cy="348507"/>
            </a:xfrm>
            <a:custGeom>
              <a:avLst/>
              <a:gdLst/>
              <a:ahLst/>
              <a:cxnLst/>
              <a:rect l="l" t="t" r="r" b="b"/>
              <a:pathLst>
                <a:path w="15253" h="7859" extrusionOk="0">
                  <a:moveTo>
                    <a:pt x="14062" y="6894"/>
                  </a:moveTo>
                  <a:cubicBezTo>
                    <a:pt x="14074" y="6894"/>
                    <a:pt x="14074" y="6894"/>
                    <a:pt x="14074" y="6906"/>
                  </a:cubicBezTo>
                  <a:cubicBezTo>
                    <a:pt x="14062" y="6906"/>
                    <a:pt x="14050" y="6906"/>
                    <a:pt x="14062" y="6894"/>
                  </a:cubicBezTo>
                  <a:close/>
                  <a:moveTo>
                    <a:pt x="3680" y="1"/>
                  </a:moveTo>
                  <a:lnTo>
                    <a:pt x="1" y="3942"/>
                  </a:lnTo>
                  <a:lnTo>
                    <a:pt x="1" y="3942"/>
                  </a:lnTo>
                  <a:lnTo>
                    <a:pt x="3632" y="3072"/>
                  </a:lnTo>
                  <a:cubicBezTo>
                    <a:pt x="3632" y="3072"/>
                    <a:pt x="7383" y="4346"/>
                    <a:pt x="10609" y="4834"/>
                  </a:cubicBezTo>
                  <a:cubicBezTo>
                    <a:pt x="10609" y="4834"/>
                    <a:pt x="11443" y="4930"/>
                    <a:pt x="11752" y="5192"/>
                  </a:cubicBezTo>
                  <a:cubicBezTo>
                    <a:pt x="12062" y="5442"/>
                    <a:pt x="12300" y="6168"/>
                    <a:pt x="12645" y="6430"/>
                  </a:cubicBezTo>
                  <a:cubicBezTo>
                    <a:pt x="12979" y="6704"/>
                    <a:pt x="13300" y="7001"/>
                    <a:pt x="13586" y="7323"/>
                  </a:cubicBezTo>
                  <a:lnTo>
                    <a:pt x="13919" y="7859"/>
                  </a:lnTo>
                  <a:lnTo>
                    <a:pt x="14253" y="7859"/>
                  </a:lnTo>
                  <a:cubicBezTo>
                    <a:pt x="14253" y="7859"/>
                    <a:pt x="14146" y="7001"/>
                    <a:pt x="14074" y="6906"/>
                  </a:cubicBezTo>
                  <a:lnTo>
                    <a:pt x="14074" y="6906"/>
                  </a:lnTo>
                  <a:cubicBezTo>
                    <a:pt x="14100" y="6909"/>
                    <a:pt x="14149" y="6909"/>
                    <a:pt x="14210" y="6909"/>
                  </a:cubicBezTo>
                  <a:cubicBezTo>
                    <a:pt x="14454" y="6909"/>
                    <a:pt x="14896" y="6894"/>
                    <a:pt x="14896" y="6894"/>
                  </a:cubicBezTo>
                  <a:lnTo>
                    <a:pt x="15253" y="5966"/>
                  </a:lnTo>
                  <a:lnTo>
                    <a:pt x="14896" y="5120"/>
                  </a:lnTo>
                  <a:cubicBezTo>
                    <a:pt x="14896" y="5120"/>
                    <a:pt x="12883" y="4323"/>
                    <a:pt x="12455" y="4323"/>
                  </a:cubicBezTo>
                  <a:cubicBezTo>
                    <a:pt x="12038" y="4323"/>
                    <a:pt x="7633" y="1739"/>
                    <a:pt x="7633" y="1739"/>
                  </a:cubicBezTo>
                  <a:lnTo>
                    <a:pt x="3680" y="1"/>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8"/>
            <p:cNvSpPr/>
            <p:nvPr/>
          </p:nvSpPr>
          <p:spPr>
            <a:xfrm>
              <a:off x="-672306" y="1632250"/>
              <a:ext cx="85054" cy="146826"/>
            </a:xfrm>
            <a:custGeom>
              <a:avLst/>
              <a:gdLst/>
              <a:ahLst/>
              <a:cxnLst/>
              <a:rect l="l" t="t" r="r" b="b"/>
              <a:pathLst>
                <a:path w="1918" h="3311" extrusionOk="0">
                  <a:moveTo>
                    <a:pt x="1393" y="1"/>
                  </a:moveTo>
                  <a:lnTo>
                    <a:pt x="0" y="3072"/>
                  </a:lnTo>
                  <a:lnTo>
                    <a:pt x="524" y="3310"/>
                  </a:lnTo>
                  <a:lnTo>
                    <a:pt x="1917" y="239"/>
                  </a:lnTo>
                  <a:lnTo>
                    <a:pt x="1393" y="1"/>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8"/>
            <p:cNvSpPr/>
            <p:nvPr/>
          </p:nvSpPr>
          <p:spPr>
            <a:xfrm>
              <a:off x="-519180" y="1678725"/>
              <a:ext cx="85054" cy="146294"/>
            </a:xfrm>
            <a:custGeom>
              <a:avLst/>
              <a:gdLst/>
              <a:ahLst/>
              <a:cxnLst/>
              <a:rect l="l" t="t" r="r" b="b"/>
              <a:pathLst>
                <a:path w="1918" h="3299" extrusionOk="0">
                  <a:moveTo>
                    <a:pt x="1405" y="0"/>
                  </a:moveTo>
                  <a:lnTo>
                    <a:pt x="0" y="3072"/>
                  </a:lnTo>
                  <a:lnTo>
                    <a:pt x="524" y="3298"/>
                  </a:lnTo>
                  <a:lnTo>
                    <a:pt x="1917" y="227"/>
                  </a:lnTo>
                  <a:lnTo>
                    <a:pt x="1405"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8"/>
            <p:cNvSpPr/>
            <p:nvPr/>
          </p:nvSpPr>
          <p:spPr>
            <a:xfrm>
              <a:off x="-1061441" y="1644933"/>
              <a:ext cx="202258" cy="203854"/>
            </a:xfrm>
            <a:custGeom>
              <a:avLst/>
              <a:gdLst/>
              <a:ahLst/>
              <a:cxnLst/>
              <a:rect l="l" t="t" r="r" b="b"/>
              <a:pathLst>
                <a:path w="4561" h="4597" extrusionOk="0">
                  <a:moveTo>
                    <a:pt x="1072" y="0"/>
                  </a:moveTo>
                  <a:cubicBezTo>
                    <a:pt x="893" y="119"/>
                    <a:pt x="727" y="250"/>
                    <a:pt x="560" y="393"/>
                  </a:cubicBezTo>
                  <a:cubicBezTo>
                    <a:pt x="286" y="643"/>
                    <a:pt x="0" y="977"/>
                    <a:pt x="48" y="1286"/>
                  </a:cubicBezTo>
                  <a:cubicBezTo>
                    <a:pt x="131" y="1870"/>
                    <a:pt x="1453" y="2810"/>
                    <a:pt x="1536" y="3167"/>
                  </a:cubicBezTo>
                  <a:cubicBezTo>
                    <a:pt x="1608" y="3513"/>
                    <a:pt x="2001" y="4596"/>
                    <a:pt x="2001" y="4596"/>
                  </a:cubicBezTo>
                  <a:lnTo>
                    <a:pt x="2751" y="3346"/>
                  </a:lnTo>
                  <a:lnTo>
                    <a:pt x="4561" y="2120"/>
                  </a:lnTo>
                  <a:lnTo>
                    <a:pt x="4549" y="1953"/>
                  </a:lnTo>
                  <a:lnTo>
                    <a:pt x="4394" y="417"/>
                  </a:lnTo>
                  <a:lnTo>
                    <a:pt x="1667" y="72"/>
                  </a:lnTo>
                  <a:lnTo>
                    <a:pt x="1072" y="0"/>
                  </a:lnTo>
                  <a:close/>
                </a:path>
              </a:pathLst>
            </a:custGeom>
            <a:solidFill>
              <a:srgbClr val="FFA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8"/>
            <p:cNvSpPr/>
            <p:nvPr/>
          </p:nvSpPr>
          <p:spPr>
            <a:xfrm>
              <a:off x="-1061441" y="1644933"/>
              <a:ext cx="202258" cy="203854"/>
            </a:xfrm>
            <a:custGeom>
              <a:avLst/>
              <a:gdLst/>
              <a:ahLst/>
              <a:cxnLst/>
              <a:rect l="l" t="t" r="r" b="b"/>
              <a:pathLst>
                <a:path w="4561" h="4597" extrusionOk="0">
                  <a:moveTo>
                    <a:pt x="1072" y="0"/>
                  </a:moveTo>
                  <a:cubicBezTo>
                    <a:pt x="893" y="119"/>
                    <a:pt x="727" y="250"/>
                    <a:pt x="560" y="393"/>
                  </a:cubicBezTo>
                  <a:cubicBezTo>
                    <a:pt x="286" y="643"/>
                    <a:pt x="0" y="977"/>
                    <a:pt x="48" y="1286"/>
                  </a:cubicBezTo>
                  <a:cubicBezTo>
                    <a:pt x="131" y="1870"/>
                    <a:pt x="1453" y="2810"/>
                    <a:pt x="1536" y="3167"/>
                  </a:cubicBezTo>
                  <a:cubicBezTo>
                    <a:pt x="1608" y="3513"/>
                    <a:pt x="2001" y="4596"/>
                    <a:pt x="2001" y="4596"/>
                  </a:cubicBezTo>
                  <a:lnTo>
                    <a:pt x="2751" y="3346"/>
                  </a:lnTo>
                  <a:lnTo>
                    <a:pt x="4561" y="2120"/>
                  </a:lnTo>
                  <a:lnTo>
                    <a:pt x="4549" y="1953"/>
                  </a:lnTo>
                  <a:lnTo>
                    <a:pt x="4501" y="1929"/>
                  </a:lnTo>
                  <a:lnTo>
                    <a:pt x="2644" y="715"/>
                  </a:lnTo>
                  <a:cubicBezTo>
                    <a:pt x="2322" y="500"/>
                    <a:pt x="2001" y="286"/>
                    <a:pt x="1667" y="72"/>
                  </a:cubicBezTo>
                  <a:lnTo>
                    <a:pt x="1072"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8"/>
            <p:cNvSpPr/>
            <p:nvPr/>
          </p:nvSpPr>
          <p:spPr>
            <a:xfrm>
              <a:off x="-1003348" y="1575754"/>
              <a:ext cx="278797" cy="194187"/>
            </a:xfrm>
            <a:custGeom>
              <a:avLst/>
              <a:gdLst/>
              <a:ahLst/>
              <a:cxnLst/>
              <a:rect l="l" t="t" r="r" b="b"/>
              <a:pathLst>
                <a:path w="6287" h="4379" extrusionOk="0">
                  <a:moveTo>
                    <a:pt x="2203" y="1"/>
                  </a:moveTo>
                  <a:lnTo>
                    <a:pt x="0" y="953"/>
                  </a:lnTo>
                  <a:lnTo>
                    <a:pt x="584" y="2132"/>
                  </a:lnTo>
                  <a:lnTo>
                    <a:pt x="988" y="2930"/>
                  </a:lnTo>
                  <a:cubicBezTo>
                    <a:pt x="1488" y="3430"/>
                    <a:pt x="2060" y="3834"/>
                    <a:pt x="2703" y="4144"/>
                  </a:cubicBezTo>
                  <a:cubicBezTo>
                    <a:pt x="3026" y="4295"/>
                    <a:pt x="3383" y="4378"/>
                    <a:pt x="3738" y="4378"/>
                  </a:cubicBezTo>
                  <a:cubicBezTo>
                    <a:pt x="3802" y="4378"/>
                    <a:pt x="3866" y="4376"/>
                    <a:pt x="3929" y="4370"/>
                  </a:cubicBezTo>
                  <a:cubicBezTo>
                    <a:pt x="4751" y="4287"/>
                    <a:pt x="5406" y="3084"/>
                    <a:pt x="5822" y="2072"/>
                  </a:cubicBezTo>
                  <a:cubicBezTo>
                    <a:pt x="5965" y="1715"/>
                    <a:pt x="6084" y="1370"/>
                    <a:pt x="6168" y="1132"/>
                  </a:cubicBezTo>
                  <a:cubicBezTo>
                    <a:pt x="6239" y="882"/>
                    <a:pt x="6287" y="715"/>
                    <a:pt x="6287" y="715"/>
                  </a:cubicBezTo>
                  <a:lnTo>
                    <a:pt x="2203"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8"/>
            <p:cNvSpPr/>
            <p:nvPr/>
          </p:nvSpPr>
          <p:spPr>
            <a:xfrm>
              <a:off x="-976962" y="1615665"/>
              <a:ext cx="247135" cy="143855"/>
            </a:xfrm>
            <a:custGeom>
              <a:avLst/>
              <a:gdLst/>
              <a:ahLst/>
              <a:cxnLst/>
              <a:rect l="l" t="t" r="r" b="b"/>
              <a:pathLst>
                <a:path w="5573" h="3244" extrusionOk="0">
                  <a:moveTo>
                    <a:pt x="4898" y="1"/>
                  </a:moveTo>
                  <a:cubicBezTo>
                    <a:pt x="4738" y="1"/>
                    <a:pt x="4580" y="22"/>
                    <a:pt x="4430" y="65"/>
                  </a:cubicBezTo>
                  <a:lnTo>
                    <a:pt x="965" y="756"/>
                  </a:lnTo>
                  <a:cubicBezTo>
                    <a:pt x="608" y="827"/>
                    <a:pt x="203" y="934"/>
                    <a:pt x="0" y="1232"/>
                  </a:cubicBezTo>
                  <a:lnTo>
                    <a:pt x="393" y="2030"/>
                  </a:lnTo>
                  <a:cubicBezTo>
                    <a:pt x="893" y="2530"/>
                    <a:pt x="1477" y="2934"/>
                    <a:pt x="2108" y="3244"/>
                  </a:cubicBezTo>
                  <a:cubicBezTo>
                    <a:pt x="2155" y="2934"/>
                    <a:pt x="2286" y="2649"/>
                    <a:pt x="2489" y="2422"/>
                  </a:cubicBezTo>
                  <a:cubicBezTo>
                    <a:pt x="2822" y="2077"/>
                    <a:pt x="3227" y="1827"/>
                    <a:pt x="3679" y="1684"/>
                  </a:cubicBezTo>
                  <a:cubicBezTo>
                    <a:pt x="4132" y="1529"/>
                    <a:pt x="4596" y="1422"/>
                    <a:pt x="5037" y="1256"/>
                  </a:cubicBezTo>
                  <a:cubicBezTo>
                    <a:pt x="5108" y="1232"/>
                    <a:pt x="5168" y="1208"/>
                    <a:pt x="5227" y="1184"/>
                  </a:cubicBezTo>
                  <a:cubicBezTo>
                    <a:pt x="5382" y="815"/>
                    <a:pt x="5489" y="470"/>
                    <a:pt x="5573" y="232"/>
                  </a:cubicBezTo>
                  <a:cubicBezTo>
                    <a:pt x="5477" y="125"/>
                    <a:pt x="5346" y="65"/>
                    <a:pt x="5215" y="29"/>
                  </a:cubicBezTo>
                  <a:cubicBezTo>
                    <a:pt x="5111" y="10"/>
                    <a:pt x="5004" y="1"/>
                    <a:pt x="4898"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8"/>
            <p:cNvSpPr/>
            <p:nvPr/>
          </p:nvSpPr>
          <p:spPr>
            <a:xfrm>
              <a:off x="-1124811" y="1406441"/>
              <a:ext cx="326867" cy="275471"/>
            </a:xfrm>
            <a:custGeom>
              <a:avLst/>
              <a:gdLst/>
              <a:ahLst/>
              <a:cxnLst/>
              <a:rect l="l" t="t" r="r" b="b"/>
              <a:pathLst>
                <a:path w="7371" h="6212" extrusionOk="0">
                  <a:moveTo>
                    <a:pt x="4813" y="1"/>
                  </a:moveTo>
                  <a:cubicBezTo>
                    <a:pt x="2564" y="1"/>
                    <a:pt x="1198" y="1229"/>
                    <a:pt x="751" y="2199"/>
                  </a:cubicBezTo>
                  <a:cubicBezTo>
                    <a:pt x="1" y="3890"/>
                    <a:pt x="13" y="5271"/>
                    <a:pt x="1941" y="6140"/>
                  </a:cubicBezTo>
                  <a:cubicBezTo>
                    <a:pt x="2001" y="6164"/>
                    <a:pt x="2072" y="6188"/>
                    <a:pt x="2132" y="6212"/>
                  </a:cubicBezTo>
                  <a:cubicBezTo>
                    <a:pt x="1548" y="4807"/>
                    <a:pt x="2441" y="2949"/>
                    <a:pt x="3668" y="2354"/>
                  </a:cubicBezTo>
                  <a:cubicBezTo>
                    <a:pt x="4894" y="1675"/>
                    <a:pt x="6120" y="1033"/>
                    <a:pt x="7371" y="473"/>
                  </a:cubicBezTo>
                  <a:cubicBezTo>
                    <a:pt x="7144" y="401"/>
                    <a:pt x="6918" y="318"/>
                    <a:pt x="6680" y="259"/>
                  </a:cubicBezTo>
                  <a:cubicBezTo>
                    <a:pt x="6002" y="79"/>
                    <a:pt x="5379" y="1"/>
                    <a:pt x="4813" y="1"/>
                  </a:cubicBezTo>
                  <a:close/>
                </a:path>
              </a:pathLst>
            </a:custGeom>
            <a:solidFill>
              <a:srgbClr val="BBD2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8"/>
            <p:cNvSpPr/>
            <p:nvPr/>
          </p:nvSpPr>
          <p:spPr>
            <a:xfrm>
              <a:off x="-1056164" y="1427372"/>
              <a:ext cx="437197" cy="261369"/>
            </a:xfrm>
            <a:custGeom>
              <a:avLst/>
              <a:gdLst/>
              <a:ahLst/>
              <a:cxnLst/>
              <a:rect l="l" t="t" r="r" b="b"/>
              <a:pathLst>
                <a:path w="9859" h="5894" extrusionOk="0">
                  <a:moveTo>
                    <a:pt x="5823" y="1"/>
                  </a:moveTo>
                  <a:cubicBezTo>
                    <a:pt x="4572" y="561"/>
                    <a:pt x="3346" y="1203"/>
                    <a:pt x="2120" y="1882"/>
                  </a:cubicBezTo>
                  <a:cubicBezTo>
                    <a:pt x="905" y="2477"/>
                    <a:pt x="0" y="4335"/>
                    <a:pt x="572" y="5740"/>
                  </a:cubicBezTo>
                  <a:cubicBezTo>
                    <a:pt x="886" y="5849"/>
                    <a:pt x="1218" y="5893"/>
                    <a:pt x="1556" y="5893"/>
                  </a:cubicBezTo>
                  <a:cubicBezTo>
                    <a:pt x="2691" y="5893"/>
                    <a:pt x="3895" y="5397"/>
                    <a:pt x="4739" y="5204"/>
                  </a:cubicBezTo>
                  <a:cubicBezTo>
                    <a:pt x="6585" y="4799"/>
                    <a:pt x="9025" y="4763"/>
                    <a:pt x="9454" y="3823"/>
                  </a:cubicBezTo>
                  <a:cubicBezTo>
                    <a:pt x="9859" y="2954"/>
                    <a:pt x="8680" y="989"/>
                    <a:pt x="582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8"/>
            <p:cNvSpPr/>
            <p:nvPr/>
          </p:nvSpPr>
          <p:spPr>
            <a:xfrm>
              <a:off x="-1124811" y="1406441"/>
              <a:ext cx="326867" cy="275471"/>
            </a:xfrm>
            <a:custGeom>
              <a:avLst/>
              <a:gdLst/>
              <a:ahLst/>
              <a:cxnLst/>
              <a:rect l="l" t="t" r="r" b="b"/>
              <a:pathLst>
                <a:path w="7371" h="6212" extrusionOk="0">
                  <a:moveTo>
                    <a:pt x="4813" y="1"/>
                  </a:moveTo>
                  <a:cubicBezTo>
                    <a:pt x="2564" y="1"/>
                    <a:pt x="1198" y="1229"/>
                    <a:pt x="751" y="2199"/>
                  </a:cubicBezTo>
                  <a:cubicBezTo>
                    <a:pt x="1" y="3890"/>
                    <a:pt x="13" y="5271"/>
                    <a:pt x="1941" y="6140"/>
                  </a:cubicBezTo>
                  <a:cubicBezTo>
                    <a:pt x="2001" y="6164"/>
                    <a:pt x="2072" y="6188"/>
                    <a:pt x="2132" y="6212"/>
                  </a:cubicBezTo>
                  <a:cubicBezTo>
                    <a:pt x="1548" y="4807"/>
                    <a:pt x="2441" y="2949"/>
                    <a:pt x="3668" y="2354"/>
                  </a:cubicBezTo>
                  <a:cubicBezTo>
                    <a:pt x="4894" y="1675"/>
                    <a:pt x="6120" y="1033"/>
                    <a:pt x="7371" y="473"/>
                  </a:cubicBezTo>
                  <a:cubicBezTo>
                    <a:pt x="7144" y="401"/>
                    <a:pt x="6918" y="318"/>
                    <a:pt x="6680" y="259"/>
                  </a:cubicBezTo>
                  <a:cubicBezTo>
                    <a:pt x="6002" y="79"/>
                    <a:pt x="5379" y="1"/>
                    <a:pt x="4813" y="1"/>
                  </a:cubicBezTo>
                  <a:close/>
                </a:path>
              </a:pathLst>
            </a:custGeom>
            <a:solidFill>
              <a:srgbClr val="3A291C">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8"/>
            <p:cNvSpPr/>
            <p:nvPr/>
          </p:nvSpPr>
          <p:spPr>
            <a:xfrm>
              <a:off x="-1035587" y="1382893"/>
              <a:ext cx="277245" cy="203455"/>
            </a:xfrm>
            <a:custGeom>
              <a:avLst/>
              <a:gdLst/>
              <a:ahLst/>
              <a:cxnLst/>
              <a:rect l="l" t="t" r="r" b="b"/>
              <a:pathLst>
                <a:path w="6252" h="4588" extrusionOk="0">
                  <a:moveTo>
                    <a:pt x="4015" y="0"/>
                  </a:moveTo>
                  <a:cubicBezTo>
                    <a:pt x="2166" y="0"/>
                    <a:pt x="841" y="1250"/>
                    <a:pt x="453" y="2159"/>
                  </a:cubicBezTo>
                  <a:cubicBezTo>
                    <a:pt x="96" y="2921"/>
                    <a:pt x="1" y="3778"/>
                    <a:pt x="179" y="4588"/>
                  </a:cubicBezTo>
                  <a:cubicBezTo>
                    <a:pt x="477" y="3850"/>
                    <a:pt x="1025" y="3195"/>
                    <a:pt x="1656" y="2885"/>
                  </a:cubicBezTo>
                  <a:cubicBezTo>
                    <a:pt x="3144" y="2040"/>
                    <a:pt x="4680" y="1290"/>
                    <a:pt x="6252" y="623"/>
                  </a:cubicBezTo>
                  <a:cubicBezTo>
                    <a:pt x="5847" y="385"/>
                    <a:pt x="5418" y="218"/>
                    <a:pt x="4978" y="111"/>
                  </a:cubicBezTo>
                  <a:cubicBezTo>
                    <a:pt x="4643" y="35"/>
                    <a:pt x="4322" y="0"/>
                    <a:pt x="40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8"/>
            <p:cNvSpPr/>
            <p:nvPr/>
          </p:nvSpPr>
          <p:spPr>
            <a:xfrm>
              <a:off x="-1028182" y="1410477"/>
              <a:ext cx="343230" cy="215118"/>
            </a:xfrm>
            <a:custGeom>
              <a:avLst/>
              <a:gdLst/>
              <a:ahLst/>
              <a:cxnLst/>
              <a:rect l="l" t="t" r="r" b="b"/>
              <a:pathLst>
                <a:path w="7740" h="4851" extrusionOk="0">
                  <a:moveTo>
                    <a:pt x="6085" y="1"/>
                  </a:moveTo>
                  <a:cubicBezTo>
                    <a:pt x="4513" y="668"/>
                    <a:pt x="2977" y="1418"/>
                    <a:pt x="1489" y="2263"/>
                  </a:cubicBezTo>
                  <a:cubicBezTo>
                    <a:pt x="858" y="2573"/>
                    <a:pt x="310" y="3228"/>
                    <a:pt x="1" y="3978"/>
                  </a:cubicBezTo>
                  <a:cubicBezTo>
                    <a:pt x="24" y="4097"/>
                    <a:pt x="60" y="4228"/>
                    <a:pt x="108" y="4347"/>
                  </a:cubicBezTo>
                  <a:cubicBezTo>
                    <a:pt x="237" y="4724"/>
                    <a:pt x="563" y="4850"/>
                    <a:pt x="1010" y="4850"/>
                  </a:cubicBezTo>
                  <a:cubicBezTo>
                    <a:pt x="1909" y="4850"/>
                    <a:pt x="3296" y="4342"/>
                    <a:pt x="4560" y="4342"/>
                  </a:cubicBezTo>
                  <a:cubicBezTo>
                    <a:pt x="4632" y="4342"/>
                    <a:pt x="4704" y="4343"/>
                    <a:pt x="4775" y="4347"/>
                  </a:cubicBezTo>
                  <a:cubicBezTo>
                    <a:pt x="4889" y="4353"/>
                    <a:pt x="5000" y="4355"/>
                    <a:pt x="5106" y="4355"/>
                  </a:cubicBezTo>
                  <a:cubicBezTo>
                    <a:pt x="6926" y="4355"/>
                    <a:pt x="7589" y="3516"/>
                    <a:pt x="7668" y="2751"/>
                  </a:cubicBezTo>
                  <a:cubicBezTo>
                    <a:pt x="7740" y="2108"/>
                    <a:pt x="7382" y="799"/>
                    <a:pt x="6085" y="1"/>
                  </a:cubicBezTo>
                  <a:close/>
                </a:path>
              </a:pathLst>
            </a:custGeom>
            <a:solidFill>
              <a:srgbClr val="3A291C">
                <a:alpha val="29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8"/>
            <p:cNvSpPr/>
            <p:nvPr/>
          </p:nvSpPr>
          <p:spPr>
            <a:xfrm>
              <a:off x="-1029246" y="1538281"/>
              <a:ext cx="31219" cy="56008"/>
            </a:xfrm>
            <a:custGeom>
              <a:avLst/>
              <a:gdLst/>
              <a:ahLst/>
              <a:cxnLst/>
              <a:rect l="l" t="t" r="r" b="b"/>
              <a:pathLst>
                <a:path w="704" h="1263" extrusionOk="0">
                  <a:moveTo>
                    <a:pt x="703" y="0"/>
                  </a:moveTo>
                  <a:lnTo>
                    <a:pt x="703" y="0"/>
                  </a:lnTo>
                  <a:cubicBezTo>
                    <a:pt x="406" y="346"/>
                    <a:pt x="167" y="738"/>
                    <a:pt x="1" y="1167"/>
                  </a:cubicBezTo>
                  <a:cubicBezTo>
                    <a:pt x="25" y="1191"/>
                    <a:pt x="48" y="1227"/>
                    <a:pt x="72" y="1262"/>
                  </a:cubicBezTo>
                  <a:cubicBezTo>
                    <a:pt x="239" y="810"/>
                    <a:pt x="453" y="393"/>
                    <a:pt x="703" y="0"/>
                  </a:cubicBezTo>
                  <a:close/>
                </a:path>
              </a:pathLst>
            </a:custGeom>
            <a:solidFill>
              <a:srgbClr val="BBD2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8"/>
            <p:cNvSpPr/>
            <p:nvPr/>
          </p:nvSpPr>
          <p:spPr>
            <a:xfrm>
              <a:off x="-1051908" y="1368225"/>
              <a:ext cx="361190" cy="255072"/>
            </a:xfrm>
            <a:custGeom>
              <a:avLst/>
              <a:gdLst/>
              <a:ahLst/>
              <a:cxnLst/>
              <a:rect l="l" t="t" r="r" b="b"/>
              <a:pathLst>
                <a:path w="8145" h="5752" extrusionOk="0">
                  <a:moveTo>
                    <a:pt x="5218" y="0"/>
                  </a:moveTo>
                  <a:cubicBezTo>
                    <a:pt x="4253" y="0"/>
                    <a:pt x="3199" y="209"/>
                    <a:pt x="2310" y="881"/>
                  </a:cubicBezTo>
                  <a:cubicBezTo>
                    <a:pt x="72" y="2572"/>
                    <a:pt x="0" y="5049"/>
                    <a:pt x="441" y="5751"/>
                  </a:cubicBezTo>
                  <a:cubicBezTo>
                    <a:pt x="607" y="5322"/>
                    <a:pt x="846" y="4930"/>
                    <a:pt x="1143" y="4584"/>
                  </a:cubicBezTo>
                  <a:cubicBezTo>
                    <a:pt x="1852" y="3498"/>
                    <a:pt x="3216" y="2096"/>
                    <a:pt x="5549" y="2096"/>
                  </a:cubicBezTo>
                  <a:cubicBezTo>
                    <a:pt x="5569" y="2096"/>
                    <a:pt x="5588" y="2096"/>
                    <a:pt x="5608" y="2096"/>
                  </a:cubicBezTo>
                  <a:cubicBezTo>
                    <a:pt x="6346" y="1774"/>
                    <a:pt x="7084" y="1465"/>
                    <a:pt x="7834" y="1203"/>
                  </a:cubicBezTo>
                  <a:lnTo>
                    <a:pt x="8144" y="560"/>
                  </a:lnTo>
                  <a:cubicBezTo>
                    <a:pt x="8144" y="560"/>
                    <a:pt x="6799" y="0"/>
                    <a:pt x="5218"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8"/>
            <p:cNvSpPr/>
            <p:nvPr/>
          </p:nvSpPr>
          <p:spPr>
            <a:xfrm>
              <a:off x="-759756" y="1444268"/>
              <a:ext cx="62659" cy="94898"/>
            </a:xfrm>
            <a:custGeom>
              <a:avLst/>
              <a:gdLst/>
              <a:ahLst/>
              <a:cxnLst/>
              <a:rect l="l" t="t" r="r" b="b"/>
              <a:pathLst>
                <a:path w="1413" h="2140" extrusionOk="0">
                  <a:moveTo>
                    <a:pt x="403" y="0"/>
                  </a:moveTo>
                  <a:cubicBezTo>
                    <a:pt x="186" y="0"/>
                    <a:pt x="0" y="174"/>
                    <a:pt x="127" y="370"/>
                  </a:cubicBezTo>
                  <a:cubicBezTo>
                    <a:pt x="258" y="584"/>
                    <a:pt x="603" y="739"/>
                    <a:pt x="770" y="989"/>
                  </a:cubicBezTo>
                  <a:cubicBezTo>
                    <a:pt x="925" y="1239"/>
                    <a:pt x="1020" y="1513"/>
                    <a:pt x="1056" y="1811"/>
                  </a:cubicBezTo>
                  <a:cubicBezTo>
                    <a:pt x="1056" y="1882"/>
                    <a:pt x="1067" y="1965"/>
                    <a:pt x="1103" y="2037"/>
                  </a:cubicBezTo>
                  <a:cubicBezTo>
                    <a:pt x="1132" y="2103"/>
                    <a:pt x="1190" y="2139"/>
                    <a:pt x="1255" y="2139"/>
                  </a:cubicBezTo>
                  <a:cubicBezTo>
                    <a:pt x="1272" y="2139"/>
                    <a:pt x="1289" y="2137"/>
                    <a:pt x="1306" y="2132"/>
                  </a:cubicBezTo>
                  <a:cubicBezTo>
                    <a:pt x="1401" y="2096"/>
                    <a:pt x="1413" y="1989"/>
                    <a:pt x="1413" y="1882"/>
                  </a:cubicBezTo>
                  <a:cubicBezTo>
                    <a:pt x="1413" y="1430"/>
                    <a:pt x="1353" y="953"/>
                    <a:pt x="1127" y="549"/>
                  </a:cubicBezTo>
                  <a:cubicBezTo>
                    <a:pt x="996" y="334"/>
                    <a:pt x="698" y="25"/>
                    <a:pt x="425" y="1"/>
                  </a:cubicBezTo>
                  <a:cubicBezTo>
                    <a:pt x="417" y="1"/>
                    <a:pt x="410" y="0"/>
                    <a:pt x="4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8"/>
            <p:cNvSpPr/>
            <p:nvPr/>
          </p:nvSpPr>
          <p:spPr>
            <a:xfrm>
              <a:off x="-716652" y="1944312"/>
              <a:ext cx="79245" cy="263498"/>
            </a:xfrm>
            <a:custGeom>
              <a:avLst/>
              <a:gdLst/>
              <a:ahLst/>
              <a:cxnLst/>
              <a:rect l="l" t="t" r="r" b="b"/>
              <a:pathLst>
                <a:path w="1787" h="5942" extrusionOk="0">
                  <a:moveTo>
                    <a:pt x="691" y="0"/>
                  </a:moveTo>
                  <a:cubicBezTo>
                    <a:pt x="465" y="286"/>
                    <a:pt x="143" y="584"/>
                    <a:pt x="0" y="905"/>
                  </a:cubicBezTo>
                  <a:cubicBezTo>
                    <a:pt x="298" y="1096"/>
                    <a:pt x="500" y="1393"/>
                    <a:pt x="572" y="1738"/>
                  </a:cubicBezTo>
                  <a:cubicBezTo>
                    <a:pt x="977" y="3143"/>
                    <a:pt x="1381" y="4536"/>
                    <a:pt x="1786" y="5941"/>
                  </a:cubicBezTo>
                  <a:lnTo>
                    <a:pt x="691"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8"/>
            <p:cNvSpPr/>
            <p:nvPr/>
          </p:nvSpPr>
          <p:spPr>
            <a:xfrm>
              <a:off x="-1078869" y="2728614"/>
              <a:ext cx="110375" cy="76673"/>
            </a:xfrm>
            <a:custGeom>
              <a:avLst/>
              <a:gdLst/>
              <a:ahLst/>
              <a:cxnLst/>
              <a:rect l="l" t="t" r="r" b="b"/>
              <a:pathLst>
                <a:path w="2489" h="1729" extrusionOk="0">
                  <a:moveTo>
                    <a:pt x="148" y="1"/>
                  </a:moveTo>
                  <a:cubicBezTo>
                    <a:pt x="95" y="1"/>
                    <a:pt x="45" y="6"/>
                    <a:pt x="1" y="19"/>
                  </a:cubicBezTo>
                  <a:cubicBezTo>
                    <a:pt x="96" y="245"/>
                    <a:pt x="417" y="316"/>
                    <a:pt x="596" y="435"/>
                  </a:cubicBezTo>
                  <a:cubicBezTo>
                    <a:pt x="882" y="602"/>
                    <a:pt x="1120" y="828"/>
                    <a:pt x="1322" y="1102"/>
                  </a:cubicBezTo>
                  <a:cubicBezTo>
                    <a:pt x="1465" y="1305"/>
                    <a:pt x="1596" y="1543"/>
                    <a:pt x="1822" y="1674"/>
                  </a:cubicBezTo>
                  <a:cubicBezTo>
                    <a:pt x="1894" y="1710"/>
                    <a:pt x="1977" y="1729"/>
                    <a:pt x="2057" y="1729"/>
                  </a:cubicBezTo>
                  <a:cubicBezTo>
                    <a:pt x="2189" y="1729"/>
                    <a:pt x="2315" y="1677"/>
                    <a:pt x="2382" y="1566"/>
                  </a:cubicBezTo>
                  <a:cubicBezTo>
                    <a:pt x="2489" y="1352"/>
                    <a:pt x="2322" y="1114"/>
                    <a:pt x="2144" y="947"/>
                  </a:cubicBezTo>
                  <a:cubicBezTo>
                    <a:pt x="1834" y="674"/>
                    <a:pt x="1489" y="447"/>
                    <a:pt x="1108" y="293"/>
                  </a:cubicBezTo>
                  <a:cubicBezTo>
                    <a:pt x="875" y="181"/>
                    <a:pt x="452" y="1"/>
                    <a:pt x="148"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8"/>
            <p:cNvSpPr/>
            <p:nvPr/>
          </p:nvSpPr>
          <p:spPr>
            <a:xfrm>
              <a:off x="-1828225" y="2506086"/>
              <a:ext cx="743577" cy="379460"/>
            </a:xfrm>
            <a:custGeom>
              <a:avLst/>
              <a:gdLst/>
              <a:ahLst/>
              <a:cxnLst/>
              <a:rect l="l" t="t" r="r" b="b"/>
              <a:pathLst>
                <a:path w="16768" h="8557" extrusionOk="0">
                  <a:moveTo>
                    <a:pt x="16375" y="0"/>
                  </a:moveTo>
                  <a:lnTo>
                    <a:pt x="313" y="7763"/>
                  </a:lnTo>
                  <a:cubicBezTo>
                    <a:pt x="1" y="7909"/>
                    <a:pt x="180" y="8556"/>
                    <a:pt x="525" y="8556"/>
                  </a:cubicBezTo>
                  <a:cubicBezTo>
                    <a:pt x="574" y="8556"/>
                    <a:pt x="627" y="8543"/>
                    <a:pt x="682" y="8513"/>
                  </a:cubicBezTo>
                  <a:lnTo>
                    <a:pt x="16768" y="750"/>
                  </a:lnTo>
                  <a:lnTo>
                    <a:pt x="16375"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8"/>
            <p:cNvSpPr/>
            <p:nvPr/>
          </p:nvSpPr>
          <p:spPr>
            <a:xfrm>
              <a:off x="-1300110" y="1827062"/>
              <a:ext cx="235029" cy="780960"/>
            </a:xfrm>
            <a:custGeom>
              <a:avLst/>
              <a:gdLst/>
              <a:ahLst/>
              <a:cxnLst/>
              <a:rect l="l" t="t" r="r" b="b"/>
              <a:pathLst>
                <a:path w="5300" h="17611" extrusionOk="0">
                  <a:moveTo>
                    <a:pt x="3107" y="1"/>
                  </a:moveTo>
                  <a:cubicBezTo>
                    <a:pt x="2356" y="1"/>
                    <a:pt x="1227" y="369"/>
                    <a:pt x="1239" y="3132"/>
                  </a:cubicBezTo>
                  <a:cubicBezTo>
                    <a:pt x="810" y="4347"/>
                    <a:pt x="489" y="5597"/>
                    <a:pt x="287" y="6859"/>
                  </a:cubicBezTo>
                  <a:cubicBezTo>
                    <a:pt x="1" y="9705"/>
                    <a:pt x="1668" y="12193"/>
                    <a:pt x="1799" y="13193"/>
                  </a:cubicBezTo>
                  <a:cubicBezTo>
                    <a:pt x="1942" y="14193"/>
                    <a:pt x="1751" y="16158"/>
                    <a:pt x="2084" y="16622"/>
                  </a:cubicBezTo>
                  <a:cubicBezTo>
                    <a:pt x="2418" y="17074"/>
                    <a:pt x="2489" y="17194"/>
                    <a:pt x="2489" y="17194"/>
                  </a:cubicBezTo>
                  <a:lnTo>
                    <a:pt x="3168" y="17610"/>
                  </a:lnTo>
                  <a:lnTo>
                    <a:pt x="3370" y="17432"/>
                  </a:lnTo>
                  <a:lnTo>
                    <a:pt x="3787" y="17551"/>
                  </a:lnTo>
                  <a:lnTo>
                    <a:pt x="4156" y="17217"/>
                  </a:lnTo>
                  <a:lnTo>
                    <a:pt x="4406" y="17289"/>
                  </a:lnTo>
                  <a:lnTo>
                    <a:pt x="4739" y="16896"/>
                  </a:lnTo>
                  <a:lnTo>
                    <a:pt x="5049" y="16753"/>
                  </a:lnTo>
                  <a:lnTo>
                    <a:pt x="5025" y="16503"/>
                  </a:lnTo>
                  <a:lnTo>
                    <a:pt x="5299" y="16408"/>
                  </a:lnTo>
                  <a:lnTo>
                    <a:pt x="5240" y="15872"/>
                  </a:lnTo>
                  <a:cubicBezTo>
                    <a:pt x="5240" y="15872"/>
                    <a:pt x="4454" y="14681"/>
                    <a:pt x="3644" y="14205"/>
                  </a:cubicBezTo>
                  <a:cubicBezTo>
                    <a:pt x="3644" y="14205"/>
                    <a:pt x="3168" y="13157"/>
                    <a:pt x="3263" y="12502"/>
                  </a:cubicBezTo>
                  <a:cubicBezTo>
                    <a:pt x="3287" y="12288"/>
                    <a:pt x="3299" y="12086"/>
                    <a:pt x="3311" y="11883"/>
                  </a:cubicBezTo>
                  <a:cubicBezTo>
                    <a:pt x="3323" y="11717"/>
                    <a:pt x="3323" y="11538"/>
                    <a:pt x="3323" y="11348"/>
                  </a:cubicBezTo>
                  <a:cubicBezTo>
                    <a:pt x="3323" y="10740"/>
                    <a:pt x="3311" y="10014"/>
                    <a:pt x="3263" y="9324"/>
                  </a:cubicBezTo>
                  <a:cubicBezTo>
                    <a:pt x="3251" y="9145"/>
                    <a:pt x="3239" y="8966"/>
                    <a:pt x="3227" y="8800"/>
                  </a:cubicBezTo>
                  <a:cubicBezTo>
                    <a:pt x="3204" y="8454"/>
                    <a:pt x="3156" y="8097"/>
                    <a:pt x="3096" y="7764"/>
                  </a:cubicBezTo>
                  <a:cubicBezTo>
                    <a:pt x="3406" y="7276"/>
                    <a:pt x="3668" y="6764"/>
                    <a:pt x="3870" y="6216"/>
                  </a:cubicBezTo>
                  <a:cubicBezTo>
                    <a:pt x="3930" y="6061"/>
                    <a:pt x="3989" y="5895"/>
                    <a:pt x="4037" y="5716"/>
                  </a:cubicBezTo>
                  <a:cubicBezTo>
                    <a:pt x="4239" y="5061"/>
                    <a:pt x="4347" y="4394"/>
                    <a:pt x="4370" y="3728"/>
                  </a:cubicBezTo>
                  <a:cubicBezTo>
                    <a:pt x="4370" y="3728"/>
                    <a:pt x="5180" y="2870"/>
                    <a:pt x="5037" y="1811"/>
                  </a:cubicBezTo>
                  <a:cubicBezTo>
                    <a:pt x="4882" y="751"/>
                    <a:pt x="4216" y="13"/>
                    <a:pt x="3144" y="1"/>
                  </a:cubicBezTo>
                  <a:cubicBezTo>
                    <a:pt x="3132" y="1"/>
                    <a:pt x="3119" y="1"/>
                    <a:pt x="3107"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8"/>
            <p:cNvSpPr/>
            <p:nvPr/>
          </p:nvSpPr>
          <p:spPr>
            <a:xfrm>
              <a:off x="-1186585" y="2330255"/>
              <a:ext cx="33835" cy="24345"/>
            </a:xfrm>
            <a:custGeom>
              <a:avLst/>
              <a:gdLst/>
              <a:ahLst/>
              <a:cxnLst/>
              <a:rect l="l" t="t" r="r" b="b"/>
              <a:pathLst>
                <a:path w="763" h="549" extrusionOk="0">
                  <a:moveTo>
                    <a:pt x="763" y="1"/>
                  </a:moveTo>
                  <a:lnTo>
                    <a:pt x="1" y="48"/>
                  </a:lnTo>
                  <a:lnTo>
                    <a:pt x="1" y="548"/>
                  </a:lnTo>
                  <a:lnTo>
                    <a:pt x="751" y="524"/>
                  </a:lnTo>
                  <a:cubicBezTo>
                    <a:pt x="763" y="370"/>
                    <a:pt x="763" y="191"/>
                    <a:pt x="763"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8"/>
            <p:cNvSpPr/>
            <p:nvPr/>
          </p:nvSpPr>
          <p:spPr>
            <a:xfrm>
              <a:off x="-1189733" y="2217261"/>
              <a:ext cx="34367" cy="24345"/>
            </a:xfrm>
            <a:custGeom>
              <a:avLst/>
              <a:gdLst/>
              <a:ahLst/>
              <a:cxnLst/>
              <a:rect l="l" t="t" r="r" b="b"/>
              <a:pathLst>
                <a:path w="775" h="549" extrusionOk="0">
                  <a:moveTo>
                    <a:pt x="738" y="1"/>
                  </a:moveTo>
                  <a:lnTo>
                    <a:pt x="0" y="48"/>
                  </a:lnTo>
                  <a:lnTo>
                    <a:pt x="0" y="548"/>
                  </a:lnTo>
                  <a:lnTo>
                    <a:pt x="774" y="525"/>
                  </a:lnTo>
                  <a:cubicBezTo>
                    <a:pt x="762" y="346"/>
                    <a:pt x="750" y="167"/>
                    <a:pt x="738" y="1"/>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8"/>
            <p:cNvSpPr/>
            <p:nvPr/>
          </p:nvSpPr>
          <p:spPr>
            <a:xfrm>
              <a:off x="-1166008" y="2067328"/>
              <a:ext cx="44921" cy="35387"/>
            </a:xfrm>
            <a:custGeom>
              <a:avLst/>
              <a:gdLst/>
              <a:ahLst/>
              <a:cxnLst/>
              <a:rect l="l" t="t" r="r" b="b"/>
              <a:pathLst>
                <a:path w="1013" h="798" extrusionOk="0">
                  <a:moveTo>
                    <a:pt x="215" y="0"/>
                  </a:moveTo>
                  <a:lnTo>
                    <a:pt x="1" y="453"/>
                  </a:lnTo>
                  <a:lnTo>
                    <a:pt x="846" y="798"/>
                  </a:lnTo>
                  <a:cubicBezTo>
                    <a:pt x="906" y="643"/>
                    <a:pt x="953" y="477"/>
                    <a:pt x="1013" y="298"/>
                  </a:cubicBezTo>
                  <a:lnTo>
                    <a:pt x="215"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8"/>
            <p:cNvSpPr/>
            <p:nvPr/>
          </p:nvSpPr>
          <p:spPr>
            <a:xfrm>
              <a:off x="-1304323" y="1984933"/>
              <a:ext cx="179021" cy="470412"/>
            </a:xfrm>
            <a:custGeom>
              <a:avLst/>
              <a:gdLst/>
              <a:ahLst/>
              <a:cxnLst/>
              <a:rect l="l" t="t" r="r" b="b"/>
              <a:pathLst>
                <a:path w="4037" h="10608" extrusionOk="0">
                  <a:moveTo>
                    <a:pt x="1036" y="1"/>
                  </a:moveTo>
                  <a:cubicBezTo>
                    <a:pt x="1036" y="1"/>
                    <a:pt x="298" y="2513"/>
                    <a:pt x="167" y="3013"/>
                  </a:cubicBezTo>
                  <a:cubicBezTo>
                    <a:pt x="12" y="3668"/>
                    <a:pt x="1" y="4347"/>
                    <a:pt x="143" y="5002"/>
                  </a:cubicBezTo>
                  <a:cubicBezTo>
                    <a:pt x="239" y="5478"/>
                    <a:pt x="1108" y="8228"/>
                    <a:pt x="1394" y="8871"/>
                  </a:cubicBezTo>
                  <a:cubicBezTo>
                    <a:pt x="1667" y="9502"/>
                    <a:pt x="1798" y="10597"/>
                    <a:pt x="1798" y="10597"/>
                  </a:cubicBezTo>
                  <a:cubicBezTo>
                    <a:pt x="1798" y="10597"/>
                    <a:pt x="1873" y="10608"/>
                    <a:pt x="1984" y="10608"/>
                  </a:cubicBezTo>
                  <a:cubicBezTo>
                    <a:pt x="2191" y="10608"/>
                    <a:pt x="2526" y="10572"/>
                    <a:pt x="2751" y="10371"/>
                  </a:cubicBezTo>
                  <a:cubicBezTo>
                    <a:pt x="2787" y="10336"/>
                    <a:pt x="2822" y="10300"/>
                    <a:pt x="2846" y="10252"/>
                  </a:cubicBezTo>
                  <a:cubicBezTo>
                    <a:pt x="3156" y="9812"/>
                    <a:pt x="2679" y="4478"/>
                    <a:pt x="2679" y="4478"/>
                  </a:cubicBezTo>
                  <a:lnTo>
                    <a:pt x="3822" y="1192"/>
                  </a:lnTo>
                  <a:lnTo>
                    <a:pt x="4037" y="572"/>
                  </a:lnTo>
                  <a:lnTo>
                    <a:pt x="1036"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8"/>
            <p:cNvSpPr/>
            <p:nvPr/>
          </p:nvSpPr>
          <p:spPr>
            <a:xfrm>
              <a:off x="-1304323" y="1984933"/>
              <a:ext cx="179021" cy="470412"/>
            </a:xfrm>
            <a:custGeom>
              <a:avLst/>
              <a:gdLst/>
              <a:ahLst/>
              <a:cxnLst/>
              <a:rect l="l" t="t" r="r" b="b"/>
              <a:pathLst>
                <a:path w="4037" h="10608" extrusionOk="0">
                  <a:moveTo>
                    <a:pt x="1036" y="1"/>
                  </a:moveTo>
                  <a:cubicBezTo>
                    <a:pt x="1036" y="1"/>
                    <a:pt x="298" y="2501"/>
                    <a:pt x="167" y="3013"/>
                  </a:cubicBezTo>
                  <a:cubicBezTo>
                    <a:pt x="12" y="3668"/>
                    <a:pt x="1" y="4347"/>
                    <a:pt x="143" y="5002"/>
                  </a:cubicBezTo>
                  <a:cubicBezTo>
                    <a:pt x="239" y="5478"/>
                    <a:pt x="1108" y="8228"/>
                    <a:pt x="1394" y="8871"/>
                  </a:cubicBezTo>
                  <a:cubicBezTo>
                    <a:pt x="1667" y="9502"/>
                    <a:pt x="1798" y="10597"/>
                    <a:pt x="1798" y="10597"/>
                  </a:cubicBezTo>
                  <a:cubicBezTo>
                    <a:pt x="1798" y="10597"/>
                    <a:pt x="1873" y="10608"/>
                    <a:pt x="1984" y="10608"/>
                  </a:cubicBezTo>
                  <a:cubicBezTo>
                    <a:pt x="2191" y="10608"/>
                    <a:pt x="2526" y="10572"/>
                    <a:pt x="2751" y="10371"/>
                  </a:cubicBezTo>
                  <a:cubicBezTo>
                    <a:pt x="2596" y="10228"/>
                    <a:pt x="2453" y="10074"/>
                    <a:pt x="2322" y="9919"/>
                  </a:cubicBezTo>
                  <a:cubicBezTo>
                    <a:pt x="2156" y="9633"/>
                    <a:pt x="2013" y="9335"/>
                    <a:pt x="1894" y="9026"/>
                  </a:cubicBezTo>
                  <a:cubicBezTo>
                    <a:pt x="1405" y="7752"/>
                    <a:pt x="1036" y="6442"/>
                    <a:pt x="810" y="5097"/>
                  </a:cubicBezTo>
                  <a:cubicBezTo>
                    <a:pt x="655" y="4168"/>
                    <a:pt x="584" y="3156"/>
                    <a:pt x="1132" y="2382"/>
                  </a:cubicBezTo>
                  <a:cubicBezTo>
                    <a:pt x="1477" y="1942"/>
                    <a:pt x="1953" y="1620"/>
                    <a:pt x="2501" y="1453"/>
                  </a:cubicBezTo>
                  <a:cubicBezTo>
                    <a:pt x="2929" y="1322"/>
                    <a:pt x="3370" y="1239"/>
                    <a:pt x="3822" y="1192"/>
                  </a:cubicBezTo>
                  <a:lnTo>
                    <a:pt x="4037" y="572"/>
                  </a:lnTo>
                  <a:lnTo>
                    <a:pt x="1036" y="1"/>
                  </a:lnTo>
                  <a:close/>
                </a:path>
              </a:pathLst>
            </a:custGeom>
            <a:solidFill>
              <a:srgbClr val="3A291C">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8"/>
            <p:cNvSpPr/>
            <p:nvPr/>
          </p:nvSpPr>
          <p:spPr>
            <a:xfrm>
              <a:off x="-1285831" y="1806441"/>
              <a:ext cx="278797" cy="231037"/>
            </a:xfrm>
            <a:custGeom>
              <a:avLst/>
              <a:gdLst/>
              <a:ahLst/>
              <a:cxnLst/>
              <a:rect l="l" t="t" r="r" b="b"/>
              <a:pathLst>
                <a:path w="6287" h="5210" extrusionOk="0">
                  <a:moveTo>
                    <a:pt x="2532" y="1"/>
                  </a:moveTo>
                  <a:cubicBezTo>
                    <a:pt x="401" y="1"/>
                    <a:pt x="0" y="4014"/>
                    <a:pt x="0" y="4014"/>
                  </a:cubicBezTo>
                  <a:cubicBezTo>
                    <a:pt x="453" y="4562"/>
                    <a:pt x="1072" y="4943"/>
                    <a:pt x="1762" y="5121"/>
                  </a:cubicBezTo>
                  <a:cubicBezTo>
                    <a:pt x="1999" y="5184"/>
                    <a:pt x="2264" y="5209"/>
                    <a:pt x="2535" y="5209"/>
                  </a:cubicBezTo>
                  <a:cubicBezTo>
                    <a:pt x="3598" y="5209"/>
                    <a:pt x="4763" y="4824"/>
                    <a:pt x="4763" y="4824"/>
                  </a:cubicBezTo>
                  <a:cubicBezTo>
                    <a:pt x="4763" y="4824"/>
                    <a:pt x="6287" y="1395"/>
                    <a:pt x="3358" y="180"/>
                  </a:cubicBezTo>
                  <a:cubicBezTo>
                    <a:pt x="3057" y="56"/>
                    <a:pt x="2783" y="1"/>
                    <a:pt x="253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8"/>
            <p:cNvSpPr/>
            <p:nvPr/>
          </p:nvSpPr>
          <p:spPr>
            <a:xfrm>
              <a:off x="-1116740" y="2183470"/>
              <a:ext cx="698434" cy="358042"/>
            </a:xfrm>
            <a:custGeom>
              <a:avLst/>
              <a:gdLst/>
              <a:ahLst/>
              <a:cxnLst/>
              <a:rect l="l" t="t" r="r" b="b"/>
              <a:pathLst>
                <a:path w="15750" h="8074" extrusionOk="0">
                  <a:moveTo>
                    <a:pt x="15380" y="1"/>
                  </a:moveTo>
                  <a:lnTo>
                    <a:pt x="331" y="7263"/>
                  </a:lnTo>
                  <a:cubicBezTo>
                    <a:pt x="0" y="7564"/>
                    <a:pt x="124" y="8074"/>
                    <a:pt x="490" y="8074"/>
                  </a:cubicBezTo>
                  <a:cubicBezTo>
                    <a:pt x="560" y="8074"/>
                    <a:pt x="638" y="8055"/>
                    <a:pt x="724" y="8014"/>
                  </a:cubicBezTo>
                  <a:lnTo>
                    <a:pt x="15749" y="751"/>
                  </a:lnTo>
                  <a:lnTo>
                    <a:pt x="15380"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8"/>
            <p:cNvSpPr/>
            <p:nvPr/>
          </p:nvSpPr>
          <p:spPr>
            <a:xfrm>
              <a:off x="-465885" y="1870411"/>
              <a:ext cx="492629" cy="423938"/>
            </a:xfrm>
            <a:custGeom>
              <a:avLst/>
              <a:gdLst/>
              <a:ahLst/>
              <a:cxnLst/>
              <a:rect l="l" t="t" r="r" b="b"/>
              <a:pathLst>
                <a:path w="11109" h="9560" extrusionOk="0">
                  <a:moveTo>
                    <a:pt x="7692" y="1"/>
                  </a:moveTo>
                  <a:lnTo>
                    <a:pt x="7692" y="1"/>
                  </a:lnTo>
                  <a:cubicBezTo>
                    <a:pt x="5322" y="489"/>
                    <a:pt x="2560" y="1810"/>
                    <a:pt x="2143" y="2168"/>
                  </a:cubicBezTo>
                  <a:cubicBezTo>
                    <a:pt x="1250" y="2894"/>
                    <a:pt x="989" y="4132"/>
                    <a:pt x="1512" y="5156"/>
                  </a:cubicBezTo>
                  <a:cubicBezTo>
                    <a:pt x="1715" y="5573"/>
                    <a:pt x="1893" y="5930"/>
                    <a:pt x="2048" y="6251"/>
                  </a:cubicBezTo>
                  <a:cubicBezTo>
                    <a:pt x="1215" y="6644"/>
                    <a:pt x="405" y="6990"/>
                    <a:pt x="0" y="7204"/>
                  </a:cubicBezTo>
                  <a:cubicBezTo>
                    <a:pt x="60" y="7525"/>
                    <a:pt x="203" y="7835"/>
                    <a:pt x="417" y="8085"/>
                  </a:cubicBezTo>
                  <a:cubicBezTo>
                    <a:pt x="858" y="7906"/>
                    <a:pt x="1631" y="7478"/>
                    <a:pt x="2465" y="7097"/>
                  </a:cubicBezTo>
                  <a:cubicBezTo>
                    <a:pt x="3132" y="8490"/>
                    <a:pt x="3275" y="8740"/>
                    <a:pt x="3739" y="9073"/>
                  </a:cubicBezTo>
                  <a:cubicBezTo>
                    <a:pt x="4170" y="9395"/>
                    <a:pt x="4684" y="9559"/>
                    <a:pt x="5202" y="9559"/>
                  </a:cubicBezTo>
                  <a:cubicBezTo>
                    <a:pt x="5584" y="9559"/>
                    <a:pt x="5968" y="9470"/>
                    <a:pt x="6323" y="9288"/>
                  </a:cubicBezTo>
                  <a:cubicBezTo>
                    <a:pt x="8644" y="8121"/>
                    <a:pt x="10085" y="7430"/>
                    <a:pt x="11109" y="6537"/>
                  </a:cubicBezTo>
                  <a:lnTo>
                    <a:pt x="11109" y="6525"/>
                  </a:lnTo>
                  <a:cubicBezTo>
                    <a:pt x="9823" y="6763"/>
                    <a:pt x="8406" y="7442"/>
                    <a:pt x="6263" y="8430"/>
                  </a:cubicBezTo>
                  <a:cubicBezTo>
                    <a:pt x="6081" y="8525"/>
                    <a:pt x="5703" y="8740"/>
                    <a:pt x="5235" y="8740"/>
                  </a:cubicBezTo>
                  <a:cubicBezTo>
                    <a:pt x="4938" y="8740"/>
                    <a:pt x="4605" y="8653"/>
                    <a:pt x="4263" y="8395"/>
                  </a:cubicBezTo>
                  <a:cubicBezTo>
                    <a:pt x="3929" y="8145"/>
                    <a:pt x="3798" y="7847"/>
                    <a:pt x="3644" y="7514"/>
                  </a:cubicBezTo>
                  <a:lnTo>
                    <a:pt x="3251" y="6728"/>
                  </a:lnTo>
                  <a:cubicBezTo>
                    <a:pt x="5370" y="5728"/>
                    <a:pt x="7989" y="4370"/>
                    <a:pt x="9323" y="3358"/>
                  </a:cubicBezTo>
                  <a:lnTo>
                    <a:pt x="9323" y="3358"/>
                  </a:lnTo>
                  <a:cubicBezTo>
                    <a:pt x="7644" y="3739"/>
                    <a:pt x="4929" y="4894"/>
                    <a:pt x="2822" y="5882"/>
                  </a:cubicBezTo>
                  <a:cubicBezTo>
                    <a:pt x="2167" y="4573"/>
                    <a:pt x="2120" y="4477"/>
                    <a:pt x="2108" y="4168"/>
                  </a:cubicBezTo>
                  <a:cubicBezTo>
                    <a:pt x="2072" y="3573"/>
                    <a:pt x="2310" y="3061"/>
                    <a:pt x="2894" y="2680"/>
                  </a:cubicBezTo>
                  <a:cubicBezTo>
                    <a:pt x="3417" y="2406"/>
                    <a:pt x="5680" y="1549"/>
                    <a:pt x="7692"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8"/>
            <p:cNvSpPr/>
            <p:nvPr/>
          </p:nvSpPr>
          <p:spPr>
            <a:xfrm>
              <a:off x="-1170221" y="1818636"/>
              <a:ext cx="105142" cy="170640"/>
            </a:xfrm>
            <a:custGeom>
              <a:avLst/>
              <a:gdLst/>
              <a:ahLst/>
              <a:cxnLst/>
              <a:rect l="l" t="t" r="r" b="b"/>
              <a:pathLst>
                <a:path w="2371" h="3848" extrusionOk="0">
                  <a:moveTo>
                    <a:pt x="1" y="0"/>
                  </a:moveTo>
                  <a:lnTo>
                    <a:pt x="1" y="0"/>
                  </a:lnTo>
                  <a:cubicBezTo>
                    <a:pt x="417" y="334"/>
                    <a:pt x="787" y="739"/>
                    <a:pt x="1084" y="1191"/>
                  </a:cubicBezTo>
                  <a:cubicBezTo>
                    <a:pt x="1477" y="1774"/>
                    <a:pt x="1763" y="2429"/>
                    <a:pt x="1918" y="3120"/>
                  </a:cubicBezTo>
                  <a:cubicBezTo>
                    <a:pt x="1941" y="3263"/>
                    <a:pt x="1930" y="3715"/>
                    <a:pt x="2025" y="3810"/>
                  </a:cubicBezTo>
                  <a:cubicBezTo>
                    <a:pt x="2049" y="3836"/>
                    <a:pt x="2072" y="3847"/>
                    <a:pt x="2093" y="3847"/>
                  </a:cubicBezTo>
                  <a:cubicBezTo>
                    <a:pt x="2284" y="3847"/>
                    <a:pt x="2370" y="2947"/>
                    <a:pt x="2370" y="2787"/>
                  </a:cubicBezTo>
                  <a:cubicBezTo>
                    <a:pt x="2370" y="2334"/>
                    <a:pt x="2275" y="1894"/>
                    <a:pt x="2072" y="1501"/>
                  </a:cubicBezTo>
                  <a:cubicBezTo>
                    <a:pt x="1656" y="703"/>
                    <a:pt x="894" y="143"/>
                    <a:pt x="1"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8"/>
            <p:cNvSpPr/>
            <p:nvPr/>
          </p:nvSpPr>
          <p:spPr>
            <a:xfrm>
              <a:off x="-1202949" y="2051053"/>
              <a:ext cx="50376" cy="149886"/>
            </a:xfrm>
            <a:custGeom>
              <a:avLst/>
              <a:gdLst/>
              <a:ahLst/>
              <a:cxnLst/>
              <a:rect l="l" t="t" r="r" b="b"/>
              <a:pathLst>
                <a:path w="1136" h="3380" extrusionOk="0">
                  <a:moveTo>
                    <a:pt x="861" y="0"/>
                  </a:moveTo>
                  <a:cubicBezTo>
                    <a:pt x="811" y="0"/>
                    <a:pt x="754" y="17"/>
                    <a:pt x="691" y="58"/>
                  </a:cubicBezTo>
                  <a:cubicBezTo>
                    <a:pt x="489" y="189"/>
                    <a:pt x="465" y="641"/>
                    <a:pt x="417" y="855"/>
                  </a:cubicBezTo>
                  <a:cubicBezTo>
                    <a:pt x="215" y="1689"/>
                    <a:pt x="12" y="2522"/>
                    <a:pt x="1" y="3380"/>
                  </a:cubicBezTo>
                  <a:lnTo>
                    <a:pt x="1060" y="439"/>
                  </a:lnTo>
                  <a:cubicBezTo>
                    <a:pt x="1135" y="242"/>
                    <a:pt x="1048" y="0"/>
                    <a:pt x="861"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7" name="Google Shape;1467;p48"/>
          <p:cNvSpPr txBox="1">
            <a:spLocks noGrp="1"/>
          </p:cNvSpPr>
          <p:nvPr>
            <p:ph type="title"/>
          </p:nvPr>
        </p:nvSpPr>
        <p:spPr>
          <a:xfrm>
            <a:off x="3886875" y="594975"/>
            <a:ext cx="4076700" cy="114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509 BC</a:t>
            </a:r>
            <a:endParaRPr/>
          </a:p>
        </p:txBody>
      </p:sp>
      <p:sp>
        <p:nvSpPr>
          <p:cNvPr id="1468" name="Google Shape;1468;p48"/>
          <p:cNvSpPr txBox="1">
            <a:spLocks noGrp="1"/>
          </p:cNvSpPr>
          <p:nvPr>
            <p:ph type="subTitle" idx="1"/>
          </p:nvPr>
        </p:nvSpPr>
        <p:spPr>
          <a:xfrm>
            <a:off x="715088" y="595000"/>
            <a:ext cx="3049200" cy="1140300"/>
          </a:xfrm>
          <a:prstGeom prst="rect">
            <a:avLst/>
          </a:prstGeom>
        </p:spPr>
        <p:txBody>
          <a:bodyPr spcFirstLastPara="1" wrap="square" lIns="91425" tIns="91425" rIns="91425" bIns="91425" anchor="ctr" anchorCtr="0">
            <a:noAutofit/>
          </a:bodyPr>
          <a:lstStyle/>
          <a:p>
            <a:pPr marL="0" lvl="0" indent="0" algn="r" rtl="0">
              <a:spcBef>
                <a:spcPts val="600"/>
              </a:spcBef>
              <a:spcAft>
                <a:spcPts val="100"/>
              </a:spcAft>
              <a:buNone/>
            </a:pPr>
            <a:r>
              <a:rPr lang="en"/>
              <a:t>Roman architecture emerges in</a:t>
            </a:r>
            <a:endParaRPr/>
          </a:p>
        </p:txBody>
      </p:sp>
      <p:sp>
        <p:nvSpPr>
          <p:cNvPr id="1469" name="Google Shape;1469;p48"/>
          <p:cNvSpPr txBox="1">
            <a:spLocks noGrp="1"/>
          </p:cNvSpPr>
          <p:nvPr>
            <p:ph type="subTitle" idx="2"/>
          </p:nvPr>
        </p:nvSpPr>
        <p:spPr>
          <a:xfrm>
            <a:off x="3886875" y="1893959"/>
            <a:ext cx="4076700" cy="44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with the establishment of the Roman Republic</a:t>
            </a:r>
            <a:endParaRPr/>
          </a:p>
        </p:txBody>
      </p:sp>
      <p:sp>
        <p:nvSpPr>
          <p:cNvPr id="1470" name="Google Shape;1470;p48"/>
          <p:cNvSpPr txBox="1">
            <a:spLocks noGrp="1"/>
          </p:cNvSpPr>
          <p:nvPr>
            <p:ph type="title" idx="3"/>
          </p:nvPr>
        </p:nvSpPr>
        <p:spPr>
          <a:xfrm>
            <a:off x="3886875" y="2893800"/>
            <a:ext cx="4076700" cy="114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503</a:t>
            </a:r>
            <a:endParaRPr/>
          </a:p>
        </p:txBody>
      </p:sp>
      <p:sp>
        <p:nvSpPr>
          <p:cNvPr id="1471" name="Google Shape;1471;p48"/>
          <p:cNvSpPr txBox="1">
            <a:spLocks noGrp="1"/>
          </p:cNvSpPr>
          <p:nvPr>
            <p:ph type="subTitle" idx="4"/>
          </p:nvPr>
        </p:nvSpPr>
        <p:spPr>
          <a:xfrm>
            <a:off x="715100" y="2893800"/>
            <a:ext cx="3049200" cy="114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The years that this empire lasted were</a:t>
            </a:r>
            <a:endParaRPr/>
          </a:p>
        </p:txBody>
      </p:sp>
      <p:sp>
        <p:nvSpPr>
          <p:cNvPr id="1472" name="Google Shape;1472;p48"/>
          <p:cNvSpPr txBox="1">
            <a:spLocks noGrp="1"/>
          </p:cNvSpPr>
          <p:nvPr>
            <p:ph type="subTitle" idx="5"/>
          </p:nvPr>
        </p:nvSpPr>
        <p:spPr>
          <a:xfrm>
            <a:off x="3886875" y="4189200"/>
            <a:ext cx="40767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Roman Empire existed for five centuries</a:t>
            </a:r>
            <a:endParaRPr/>
          </a:p>
        </p:txBody>
      </p:sp>
      <p:grpSp>
        <p:nvGrpSpPr>
          <p:cNvPr id="110" name="Grupo 109">
            <a:extLst>
              <a:ext uri="{FF2B5EF4-FFF2-40B4-BE49-F238E27FC236}">
                <a16:creationId xmlns:a16="http://schemas.microsoft.com/office/drawing/2014/main" id="{7D9A91DE-D965-44E3-B27C-E10639C60245}"/>
              </a:ext>
            </a:extLst>
          </p:cNvPr>
          <p:cNvGrpSpPr/>
          <p:nvPr/>
        </p:nvGrpSpPr>
        <p:grpSpPr>
          <a:xfrm>
            <a:off x="7565692" y="4327406"/>
            <a:ext cx="1584842" cy="816093"/>
            <a:chOff x="7119768" y="3424326"/>
            <a:chExt cx="2030766" cy="1719174"/>
          </a:xfrm>
        </p:grpSpPr>
        <p:sp>
          <p:nvSpPr>
            <p:cNvPr id="111" name="Rectángulo 1">
              <a:extLst>
                <a:ext uri="{FF2B5EF4-FFF2-40B4-BE49-F238E27FC236}">
                  <a16:creationId xmlns:a16="http://schemas.microsoft.com/office/drawing/2014/main" id="{3E66F4AF-790C-42F3-8BBA-EA0A4DA03DEE}"/>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2" name="Rectángulo 1">
              <a:extLst>
                <a:ext uri="{FF2B5EF4-FFF2-40B4-BE49-F238E27FC236}">
                  <a16:creationId xmlns:a16="http://schemas.microsoft.com/office/drawing/2014/main" id="{62927FEE-EC78-4830-8EB0-F66FD70A360C}"/>
                </a:ext>
              </a:extLst>
            </p:cNvPr>
            <p:cNvSpPr/>
            <p:nvPr/>
          </p:nvSpPr>
          <p:spPr>
            <a:xfrm rot="10800000">
              <a:off x="7792145" y="3977125"/>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13" name="Grupo 112">
            <a:extLst>
              <a:ext uri="{FF2B5EF4-FFF2-40B4-BE49-F238E27FC236}">
                <a16:creationId xmlns:a16="http://schemas.microsoft.com/office/drawing/2014/main" id="{30D1FB10-8D35-4D17-8138-642A30488265}"/>
              </a:ext>
            </a:extLst>
          </p:cNvPr>
          <p:cNvGrpSpPr/>
          <p:nvPr/>
        </p:nvGrpSpPr>
        <p:grpSpPr>
          <a:xfrm>
            <a:off x="1" y="5451"/>
            <a:ext cx="1462688" cy="1200599"/>
            <a:chOff x="0" y="5451"/>
            <a:chExt cx="2024743" cy="1719174"/>
          </a:xfrm>
        </p:grpSpPr>
        <p:sp>
          <p:nvSpPr>
            <p:cNvPr id="114" name="Rectángulo 1">
              <a:extLst>
                <a:ext uri="{FF2B5EF4-FFF2-40B4-BE49-F238E27FC236}">
                  <a16:creationId xmlns:a16="http://schemas.microsoft.com/office/drawing/2014/main" id="{CD859AD7-CC56-4D87-9543-CDAFAE9C5098}"/>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5" name="Rectángulo 1">
              <a:extLst>
                <a:ext uri="{FF2B5EF4-FFF2-40B4-BE49-F238E27FC236}">
                  <a16:creationId xmlns:a16="http://schemas.microsoft.com/office/drawing/2014/main" id="{E564BCA1-A399-4236-A73D-F65126FB9F78}"/>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76"/>
        <p:cNvGrpSpPr/>
        <p:nvPr/>
      </p:nvGrpSpPr>
      <p:grpSpPr>
        <a:xfrm>
          <a:off x="0" y="0"/>
          <a:ext cx="0" cy="0"/>
          <a:chOff x="0" y="0"/>
          <a:chExt cx="0" cy="0"/>
        </a:xfrm>
      </p:grpSpPr>
      <p:sp>
        <p:nvSpPr>
          <p:cNvPr id="23" name="Rectángulo 1">
            <a:extLst>
              <a:ext uri="{FF2B5EF4-FFF2-40B4-BE49-F238E27FC236}">
                <a16:creationId xmlns:a16="http://schemas.microsoft.com/office/drawing/2014/main" id="{D7499251-EFB0-46A4-8963-49263F34A2EA}"/>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1">
            <a:extLst>
              <a:ext uri="{FF2B5EF4-FFF2-40B4-BE49-F238E27FC236}">
                <a16:creationId xmlns:a16="http://schemas.microsoft.com/office/drawing/2014/main" id="{2D02E20B-910C-4D74-A3BB-4E24A0C2D33F}"/>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77" name="Google Shape;1477;p49"/>
          <p:cNvSpPr txBox="1">
            <a:spLocks noGrp="1"/>
          </p:cNvSpPr>
          <p:nvPr>
            <p:ph type="title"/>
          </p:nvPr>
        </p:nvSpPr>
        <p:spPr>
          <a:xfrm>
            <a:off x="745750" y="535000"/>
            <a:ext cx="7683000" cy="48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 stages of the Roman Empire</a:t>
            </a:r>
            <a:endParaRPr/>
          </a:p>
        </p:txBody>
      </p:sp>
      <p:sp>
        <p:nvSpPr>
          <p:cNvPr id="1478" name="Google Shape;1478;p49"/>
          <p:cNvSpPr txBox="1"/>
          <p:nvPr/>
        </p:nvSpPr>
        <p:spPr>
          <a:xfrm>
            <a:off x="1393841" y="2872285"/>
            <a:ext cx="28707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C9F8B"/>
                </a:solidFill>
                <a:latin typeface="Viga"/>
                <a:ea typeface="Viga"/>
                <a:cs typeface="Viga"/>
                <a:sym typeface="Viga"/>
              </a:rPr>
              <a:t>The High Empire</a:t>
            </a:r>
            <a:endParaRPr sz="2400" b="1">
              <a:solidFill>
                <a:srgbClr val="4C9F8B"/>
              </a:solidFill>
              <a:latin typeface="Viga"/>
              <a:ea typeface="Viga"/>
              <a:cs typeface="Viga"/>
              <a:sym typeface="Viga"/>
            </a:endParaRPr>
          </a:p>
        </p:txBody>
      </p:sp>
      <p:sp>
        <p:nvSpPr>
          <p:cNvPr id="1479" name="Google Shape;1479;p49"/>
          <p:cNvSpPr/>
          <p:nvPr/>
        </p:nvSpPr>
        <p:spPr>
          <a:xfrm rot="-37">
            <a:off x="961912" y="3406241"/>
            <a:ext cx="3734557" cy="34916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9"/>
          <p:cNvSpPr/>
          <p:nvPr/>
        </p:nvSpPr>
        <p:spPr>
          <a:xfrm rot="-37">
            <a:off x="4746913" y="3406241"/>
            <a:ext cx="3734557" cy="349161"/>
          </a:xfrm>
          <a:custGeom>
            <a:avLst/>
            <a:gdLst/>
            <a:ahLst/>
            <a:cxnLst/>
            <a:rect l="l" t="t" r="r" b="b"/>
            <a:pathLst>
              <a:path w="2715" h="1386" extrusionOk="0">
                <a:moveTo>
                  <a:pt x="273" y="0"/>
                </a:moveTo>
                <a:cubicBezTo>
                  <a:pt x="190" y="0"/>
                  <a:pt x="110" y="34"/>
                  <a:pt x="48" y="86"/>
                </a:cubicBezTo>
                <a:cubicBezTo>
                  <a:pt x="0" y="145"/>
                  <a:pt x="0" y="1074"/>
                  <a:pt x="0" y="1074"/>
                </a:cubicBezTo>
                <a:cubicBezTo>
                  <a:pt x="48" y="1157"/>
                  <a:pt x="107" y="1217"/>
                  <a:pt x="179" y="1253"/>
                </a:cubicBezTo>
                <a:cubicBezTo>
                  <a:pt x="274" y="1300"/>
                  <a:pt x="369" y="1336"/>
                  <a:pt x="476" y="1336"/>
                </a:cubicBezTo>
                <a:lnTo>
                  <a:pt x="2405" y="1384"/>
                </a:lnTo>
                <a:cubicBezTo>
                  <a:pt x="2417" y="1385"/>
                  <a:pt x="2430" y="1386"/>
                  <a:pt x="2442" y="1386"/>
                </a:cubicBezTo>
                <a:cubicBezTo>
                  <a:pt x="2525" y="1386"/>
                  <a:pt x="2605" y="1352"/>
                  <a:pt x="2667" y="1300"/>
                </a:cubicBezTo>
                <a:cubicBezTo>
                  <a:pt x="2715" y="1241"/>
                  <a:pt x="2715" y="312"/>
                  <a:pt x="2715" y="312"/>
                </a:cubicBezTo>
                <a:cubicBezTo>
                  <a:pt x="2679" y="229"/>
                  <a:pt x="2608" y="169"/>
                  <a:pt x="2536" y="133"/>
                </a:cubicBezTo>
                <a:cubicBezTo>
                  <a:pt x="2441" y="74"/>
                  <a:pt x="2346" y="50"/>
                  <a:pt x="2238" y="50"/>
                </a:cubicBezTo>
                <a:lnTo>
                  <a:pt x="310" y="2"/>
                </a:lnTo>
                <a:cubicBezTo>
                  <a:pt x="297" y="1"/>
                  <a:pt x="285" y="0"/>
                  <a:pt x="273"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9"/>
          <p:cNvSpPr txBox="1"/>
          <p:nvPr/>
        </p:nvSpPr>
        <p:spPr>
          <a:xfrm>
            <a:off x="1594091" y="3406210"/>
            <a:ext cx="247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Ubuntu"/>
                <a:ea typeface="Ubuntu"/>
                <a:cs typeface="Ubuntu"/>
                <a:sym typeface="Ubuntu"/>
              </a:rPr>
              <a:t>From 27 BC to 305 AD</a:t>
            </a:r>
            <a:endParaRPr b="1">
              <a:solidFill>
                <a:schemeClr val="dk2"/>
              </a:solidFill>
              <a:latin typeface="Ubuntu"/>
              <a:ea typeface="Ubuntu"/>
              <a:cs typeface="Ubuntu"/>
              <a:sym typeface="Ubuntu"/>
            </a:endParaRPr>
          </a:p>
        </p:txBody>
      </p:sp>
      <p:sp>
        <p:nvSpPr>
          <p:cNvPr id="1484" name="Google Shape;1484;p49"/>
          <p:cNvSpPr txBox="1"/>
          <p:nvPr/>
        </p:nvSpPr>
        <p:spPr>
          <a:xfrm>
            <a:off x="5379092" y="3406210"/>
            <a:ext cx="2470200" cy="34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Ubuntu"/>
                <a:ea typeface="Ubuntu"/>
                <a:cs typeface="Ubuntu"/>
                <a:sym typeface="Ubuntu"/>
              </a:rPr>
              <a:t>From 305 AD to 476 AD</a:t>
            </a:r>
            <a:endParaRPr b="1">
              <a:solidFill>
                <a:schemeClr val="dk2"/>
              </a:solidFill>
              <a:latin typeface="Ubuntu"/>
              <a:ea typeface="Ubuntu"/>
              <a:cs typeface="Ubuntu"/>
              <a:sym typeface="Ubuntu"/>
            </a:endParaRPr>
          </a:p>
        </p:txBody>
      </p:sp>
      <p:cxnSp>
        <p:nvCxnSpPr>
          <p:cNvPr id="1485" name="Google Shape;1485;p49"/>
          <p:cNvCxnSpPr>
            <a:endCxn id="1483" idx="0"/>
          </p:cNvCxnSpPr>
          <p:nvPr/>
        </p:nvCxnSpPr>
        <p:spPr>
          <a:xfrm>
            <a:off x="2829191" y="3221410"/>
            <a:ext cx="0" cy="184800"/>
          </a:xfrm>
          <a:prstGeom prst="straightConnector1">
            <a:avLst/>
          </a:prstGeom>
          <a:noFill/>
          <a:ln w="9525" cap="flat" cmpd="sng">
            <a:solidFill>
              <a:schemeClr val="lt2"/>
            </a:solidFill>
            <a:prstDash val="solid"/>
            <a:round/>
            <a:headEnd type="none" w="med" len="med"/>
            <a:tailEnd type="oval" w="med" len="med"/>
          </a:ln>
        </p:spPr>
      </p:cxnSp>
      <p:sp>
        <p:nvSpPr>
          <p:cNvPr id="1486" name="Google Shape;1486;p49"/>
          <p:cNvSpPr txBox="1"/>
          <p:nvPr/>
        </p:nvSpPr>
        <p:spPr>
          <a:xfrm>
            <a:off x="5178842" y="2872285"/>
            <a:ext cx="2870700" cy="34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a:solidFill>
                  <a:schemeClr val="accent5"/>
                </a:solidFill>
                <a:latin typeface="Viga"/>
                <a:ea typeface="Viga"/>
                <a:cs typeface="Viga"/>
                <a:sym typeface="Viga"/>
              </a:rPr>
              <a:t>The Lower Empire</a:t>
            </a:r>
            <a:endParaRPr sz="2400" b="1">
              <a:solidFill>
                <a:srgbClr val="4C9F8B"/>
              </a:solidFill>
              <a:latin typeface="Viga"/>
              <a:ea typeface="Viga"/>
              <a:cs typeface="Viga"/>
              <a:sym typeface="Viga"/>
            </a:endParaRPr>
          </a:p>
        </p:txBody>
      </p:sp>
      <p:cxnSp>
        <p:nvCxnSpPr>
          <p:cNvPr id="1489" name="Google Shape;1489;p49"/>
          <p:cNvCxnSpPr>
            <a:stCxn id="1486" idx="2"/>
            <a:endCxn id="1484" idx="0"/>
          </p:cNvCxnSpPr>
          <p:nvPr/>
        </p:nvCxnSpPr>
        <p:spPr>
          <a:xfrm>
            <a:off x="6614192" y="3221485"/>
            <a:ext cx="0" cy="184800"/>
          </a:xfrm>
          <a:prstGeom prst="straightConnector1">
            <a:avLst/>
          </a:prstGeom>
          <a:noFill/>
          <a:ln w="9525" cap="flat" cmpd="sng">
            <a:solidFill>
              <a:schemeClr val="lt2"/>
            </a:solidFill>
            <a:prstDash val="solid"/>
            <a:round/>
            <a:headEnd type="none" w="med" len="med"/>
            <a:tailEnd type="oval" w="med" len="med"/>
          </a:ln>
        </p:spPr>
      </p:cxnSp>
      <p:cxnSp>
        <p:nvCxnSpPr>
          <p:cNvPr id="1490" name="Google Shape;1490;p49"/>
          <p:cNvCxnSpPr/>
          <p:nvPr/>
        </p:nvCxnSpPr>
        <p:spPr>
          <a:xfrm rot="10800000">
            <a:off x="63" y="3601880"/>
            <a:ext cx="857400" cy="0"/>
          </a:xfrm>
          <a:prstGeom prst="straightConnector1">
            <a:avLst/>
          </a:prstGeom>
          <a:noFill/>
          <a:ln w="9525" cap="flat" cmpd="sng">
            <a:solidFill>
              <a:srgbClr val="3A291C"/>
            </a:solidFill>
            <a:prstDash val="dash"/>
            <a:round/>
            <a:headEnd type="none" w="med" len="med"/>
            <a:tailEnd type="none" w="med" len="med"/>
          </a:ln>
        </p:spPr>
      </p:cxnSp>
      <p:cxnSp>
        <p:nvCxnSpPr>
          <p:cNvPr id="1491" name="Google Shape;1491;p49"/>
          <p:cNvCxnSpPr/>
          <p:nvPr/>
        </p:nvCxnSpPr>
        <p:spPr>
          <a:xfrm rot="10800000">
            <a:off x="8531913" y="3601880"/>
            <a:ext cx="857400" cy="0"/>
          </a:xfrm>
          <a:prstGeom prst="straightConnector1">
            <a:avLst/>
          </a:prstGeom>
          <a:noFill/>
          <a:ln w="9525" cap="flat" cmpd="sng">
            <a:solidFill>
              <a:srgbClr val="3A291C"/>
            </a:solidFill>
            <a:prstDash val="dash"/>
            <a:round/>
            <a:headEnd type="none" w="med" len="med"/>
            <a:tailEnd type="none" w="med" len="med"/>
          </a:ln>
        </p:spPr>
      </p:cxnSp>
      <p:sp>
        <p:nvSpPr>
          <p:cNvPr id="1492" name="Google Shape;1492;p49"/>
          <p:cNvSpPr txBox="1"/>
          <p:nvPr/>
        </p:nvSpPr>
        <p:spPr>
          <a:xfrm>
            <a:off x="1893950" y="3940133"/>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Venus is the second planet from the Sun</a:t>
            </a:r>
            <a:endParaRPr>
              <a:solidFill>
                <a:srgbClr val="3A291C"/>
              </a:solidFill>
              <a:latin typeface="Ubuntu"/>
              <a:ea typeface="Ubuntu"/>
              <a:cs typeface="Ubuntu"/>
              <a:sym typeface="Ubuntu"/>
            </a:endParaRPr>
          </a:p>
        </p:txBody>
      </p:sp>
      <p:sp>
        <p:nvSpPr>
          <p:cNvPr id="1493" name="Google Shape;1493;p49"/>
          <p:cNvSpPr txBox="1"/>
          <p:nvPr/>
        </p:nvSpPr>
        <p:spPr>
          <a:xfrm>
            <a:off x="5678950" y="3940133"/>
            <a:ext cx="1870500" cy="62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3A291C"/>
                </a:solidFill>
                <a:latin typeface="Ubuntu"/>
                <a:ea typeface="Ubuntu"/>
                <a:cs typeface="Ubuntu"/>
                <a:sym typeface="Ubuntu"/>
              </a:rPr>
              <a:t>Saturn is a gas giant and has several rings</a:t>
            </a:r>
            <a:endParaRPr>
              <a:solidFill>
                <a:srgbClr val="3A291C"/>
              </a:solidFill>
              <a:latin typeface="Ubuntu"/>
              <a:ea typeface="Ubuntu"/>
              <a:cs typeface="Ubuntu"/>
              <a:sym typeface="Ubuntu"/>
            </a:endParaRPr>
          </a:p>
        </p:txBody>
      </p:sp>
      <p:cxnSp>
        <p:nvCxnSpPr>
          <p:cNvPr id="1494" name="Google Shape;1494;p49"/>
          <p:cNvCxnSpPr>
            <a:stCxn id="1483" idx="2"/>
            <a:endCxn id="1492" idx="0"/>
          </p:cNvCxnSpPr>
          <p:nvPr/>
        </p:nvCxnSpPr>
        <p:spPr>
          <a:xfrm>
            <a:off x="2829191" y="3755410"/>
            <a:ext cx="0" cy="184800"/>
          </a:xfrm>
          <a:prstGeom prst="straightConnector1">
            <a:avLst/>
          </a:prstGeom>
          <a:noFill/>
          <a:ln w="9525" cap="flat" cmpd="sng">
            <a:solidFill>
              <a:schemeClr val="lt2"/>
            </a:solidFill>
            <a:prstDash val="solid"/>
            <a:round/>
            <a:headEnd type="none" w="med" len="med"/>
            <a:tailEnd type="none" w="med" len="med"/>
          </a:ln>
        </p:spPr>
      </p:cxnSp>
      <p:cxnSp>
        <p:nvCxnSpPr>
          <p:cNvPr id="1495" name="Google Shape;1495;p49"/>
          <p:cNvCxnSpPr>
            <a:stCxn id="1484" idx="2"/>
            <a:endCxn id="1493" idx="0"/>
          </p:cNvCxnSpPr>
          <p:nvPr/>
        </p:nvCxnSpPr>
        <p:spPr>
          <a:xfrm>
            <a:off x="6614192" y="3755410"/>
            <a:ext cx="0" cy="184800"/>
          </a:xfrm>
          <a:prstGeom prst="straightConnector1">
            <a:avLst/>
          </a:prstGeom>
          <a:noFill/>
          <a:ln w="9525" cap="flat" cmpd="sng">
            <a:solidFill>
              <a:schemeClr val="lt2"/>
            </a:solidFill>
            <a:prstDash val="solid"/>
            <a:round/>
            <a:headEnd type="none" w="med" len="med"/>
            <a:tailEnd type="none" w="med" len="med"/>
          </a:ln>
        </p:spPr>
      </p:cxnSp>
      <p:grpSp>
        <p:nvGrpSpPr>
          <p:cNvPr id="30" name="Grupo 29">
            <a:extLst>
              <a:ext uri="{FF2B5EF4-FFF2-40B4-BE49-F238E27FC236}">
                <a16:creationId xmlns:a16="http://schemas.microsoft.com/office/drawing/2014/main" id="{89508E7C-80AF-4749-9E1A-1D3EA674C67F}"/>
              </a:ext>
            </a:extLst>
          </p:cNvPr>
          <p:cNvGrpSpPr/>
          <p:nvPr/>
        </p:nvGrpSpPr>
        <p:grpSpPr>
          <a:xfrm>
            <a:off x="1841500" y="1298575"/>
            <a:ext cx="2157413" cy="1438275"/>
            <a:chOff x="1841500" y="1298575"/>
            <a:chExt cx="2157413" cy="1438275"/>
          </a:xfrm>
          <a:solidFill>
            <a:schemeClr val="bg2">
              <a:lumMod val="50000"/>
            </a:schemeClr>
          </a:solidFill>
        </p:grpSpPr>
        <p:sp>
          <p:nvSpPr>
            <p:cNvPr id="6" name="Freeform 4">
              <a:extLst>
                <a:ext uri="{FF2B5EF4-FFF2-40B4-BE49-F238E27FC236}">
                  <a16:creationId xmlns:a16="http://schemas.microsoft.com/office/drawing/2014/main" id="{14DB51A2-6DEA-4637-8F98-947B32C1E780}"/>
                </a:ext>
              </a:extLst>
            </p:cNvPr>
            <p:cNvSpPr>
              <a:spLocks/>
            </p:cNvSpPr>
            <p:nvPr/>
          </p:nvSpPr>
          <p:spPr bwMode="auto">
            <a:xfrm>
              <a:off x="1841500" y="2444750"/>
              <a:ext cx="1927225" cy="292100"/>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FF7E8398-E1ED-4F5C-BD92-18DF9671A1DF}"/>
                </a:ext>
              </a:extLst>
            </p:cNvPr>
            <p:cNvSpPr>
              <a:spLocks/>
            </p:cNvSpPr>
            <p:nvPr/>
          </p:nvSpPr>
          <p:spPr bwMode="auto">
            <a:xfrm>
              <a:off x="1841500" y="2079625"/>
              <a:ext cx="1593850" cy="303213"/>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67F2008E-2CF7-4610-8759-8E743499B5C4}"/>
                </a:ext>
              </a:extLst>
            </p:cNvPr>
            <p:cNvSpPr>
              <a:spLocks/>
            </p:cNvSpPr>
            <p:nvPr/>
          </p:nvSpPr>
          <p:spPr bwMode="auto">
            <a:xfrm>
              <a:off x="1876425" y="1724025"/>
              <a:ext cx="1358900" cy="287338"/>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EFA3C94A-408D-4CB5-9C0C-0824A708C74C}"/>
                </a:ext>
              </a:extLst>
            </p:cNvPr>
            <p:cNvSpPr>
              <a:spLocks/>
            </p:cNvSpPr>
            <p:nvPr/>
          </p:nvSpPr>
          <p:spPr bwMode="auto">
            <a:xfrm>
              <a:off x="1917700" y="1298575"/>
              <a:ext cx="1104900" cy="204788"/>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7CDFA9C4-08DF-42ED-A59A-D834D917B224}"/>
                </a:ext>
              </a:extLst>
            </p:cNvPr>
            <p:cNvSpPr>
              <a:spLocks/>
            </p:cNvSpPr>
            <p:nvPr/>
          </p:nvSpPr>
          <p:spPr bwMode="auto">
            <a:xfrm>
              <a:off x="3287713" y="1947863"/>
              <a:ext cx="711200" cy="428625"/>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7BE91D1B-8D16-4057-A41E-67FF85E551B6}"/>
                </a:ext>
              </a:extLst>
            </p:cNvPr>
            <p:cNvSpPr>
              <a:spLocks/>
            </p:cNvSpPr>
            <p:nvPr/>
          </p:nvSpPr>
          <p:spPr bwMode="auto">
            <a:xfrm>
              <a:off x="1914525" y="1587500"/>
              <a:ext cx="1143000" cy="63500"/>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B7DBB9E1-1E23-44C5-8E55-698D260BD565}"/>
                </a:ext>
              </a:extLst>
            </p:cNvPr>
            <p:cNvSpPr>
              <a:spLocks/>
            </p:cNvSpPr>
            <p:nvPr/>
          </p:nvSpPr>
          <p:spPr bwMode="auto">
            <a:xfrm>
              <a:off x="3730625" y="2447925"/>
              <a:ext cx="268288" cy="284163"/>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D004405D-2343-48D9-8971-A50E7323DB3D}"/>
                </a:ext>
              </a:extLst>
            </p:cNvPr>
            <p:cNvSpPr>
              <a:spLocks/>
            </p:cNvSpPr>
            <p:nvPr/>
          </p:nvSpPr>
          <p:spPr bwMode="auto">
            <a:xfrm>
              <a:off x="2879725" y="2235200"/>
              <a:ext cx="120650" cy="141288"/>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AA774337-1230-4216-BF83-0DFF90CAB125}"/>
                </a:ext>
              </a:extLst>
            </p:cNvPr>
            <p:cNvSpPr>
              <a:spLocks/>
            </p:cNvSpPr>
            <p:nvPr/>
          </p:nvSpPr>
          <p:spPr bwMode="auto">
            <a:xfrm>
              <a:off x="2917825" y="1871663"/>
              <a:ext cx="123825" cy="144463"/>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0F08AA68-65CB-4683-9794-ADCAA985C21C}"/>
                </a:ext>
              </a:extLst>
            </p:cNvPr>
            <p:cNvSpPr>
              <a:spLocks/>
            </p:cNvSpPr>
            <p:nvPr/>
          </p:nvSpPr>
          <p:spPr bwMode="auto">
            <a:xfrm>
              <a:off x="2879725" y="2592388"/>
              <a:ext cx="128588" cy="1397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ACE49B3E-A296-4842-9E76-7F8EBDE86D17}"/>
                </a:ext>
              </a:extLst>
            </p:cNvPr>
            <p:cNvSpPr>
              <a:spLocks/>
            </p:cNvSpPr>
            <p:nvPr/>
          </p:nvSpPr>
          <p:spPr bwMode="auto">
            <a:xfrm>
              <a:off x="3495675" y="2232025"/>
              <a:ext cx="79375" cy="144463"/>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A44A0733-57DF-4C3A-BAA2-161FB388F3C2}"/>
                </a:ext>
              </a:extLst>
            </p:cNvPr>
            <p:cNvSpPr>
              <a:spLocks/>
            </p:cNvSpPr>
            <p:nvPr/>
          </p:nvSpPr>
          <p:spPr bwMode="auto">
            <a:xfrm>
              <a:off x="2557463" y="2235200"/>
              <a:ext cx="79375" cy="141288"/>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7DAA1116-C299-4C60-B682-947CC377A655}"/>
                </a:ext>
              </a:extLst>
            </p:cNvPr>
            <p:cNvSpPr>
              <a:spLocks/>
            </p:cNvSpPr>
            <p:nvPr/>
          </p:nvSpPr>
          <p:spPr bwMode="auto">
            <a:xfrm>
              <a:off x="3205163" y="2232025"/>
              <a:ext cx="82550" cy="144463"/>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7">
              <a:extLst>
                <a:ext uri="{FF2B5EF4-FFF2-40B4-BE49-F238E27FC236}">
                  <a16:creationId xmlns:a16="http://schemas.microsoft.com/office/drawing/2014/main" id="{20BE599F-D604-4DAF-8B41-86B4785537CD}"/>
                </a:ext>
              </a:extLst>
            </p:cNvPr>
            <p:cNvSpPr>
              <a:spLocks/>
            </p:cNvSpPr>
            <p:nvPr/>
          </p:nvSpPr>
          <p:spPr bwMode="auto">
            <a:xfrm>
              <a:off x="2303463" y="1871663"/>
              <a:ext cx="84138" cy="1397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8">
              <a:extLst>
                <a:ext uri="{FF2B5EF4-FFF2-40B4-BE49-F238E27FC236}">
                  <a16:creationId xmlns:a16="http://schemas.microsoft.com/office/drawing/2014/main" id="{51007975-300B-4947-97FF-F4FC32E1BB11}"/>
                </a:ext>
              </a:extLst>
            </p:cNvPr>
            <p:cNvSpPr>
              <a:spLocks/>
            </p:cNvSpPr>
            <p:nvPr/>
          </p:nvSpPr>
          <p:spPr bwMode="auto">
            <a:xfrm>
              <a:off x="2595563" y="1871663"/>
              <a:ext cx="79375" cy="1397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9">
              <a:extLst>
                <a:ext uri="{FF2B5EF4-FFF2-40B4-BE49-F238E27FC236}">
                  <a16:creationId xmlns:a16="http://schemas.microsoft.com/office/drawing/2014/main" id="{B7EFBAE9-D19B-4FFD-8E21-425FBA96F2CF}"/>
                </a:ext>
              </a:extLst>
            </p:cNvPr>
            <p:cNvSpPr>
              <a:spLocks/>
            </p:cNvSpPr>
            <p:nvPr/>
          </p:nvSpPr>
          <p:spPr bwMode="auto">
            <a:xfrm>
              <a:off x="3492500" y="2592388"/>
              <a:ext cx="82550" cy="1397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0">
              <a:extLst>
                <a:ext uri="{FF2B5EF4-FFF2-40B4-BE49-F238E27FC236}">
                  <a16:creationId xmlns:a16="http://schemas.microsoft.com/office/drawing/2014/main" id="{6BA912CC-55E8-44F0-B7AC-529998E5D0B5}"/>
                </a:ext>
              </a:extLst>
            </p:cNvPr>
            <p:cNvSpPr>
              <a:spLocks/>
            </p:cNvSpPr>
            <p:nvPr/>
          </p:nvSpPr>
          <p:spPr bwMode="auto">
            <a:xfrm>
              <a:off x="2557463" y="2592388"/>
              <a:ext cx="82550" cy="1397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1">
              <a:extLst>
                <a:ext uri="{FF2B5EF4-FFF2-40B4-BE49-F238E27FC236}">
                  <a16:creationId xmlns:a16="http://schemas.microsoft.com/office/drawing/2014/main" id="{E92A1073-9311-47E9-8C5C-E7CE60BCC68E}"/>
                </a:ext>
              </a:extLst>
            </p:cNvPr>
            <p:cNvSpPr>
              <a:spLocks/>
            </p:cNvSpPr>
            <p:nvPr/>
          </p:nvSpPr>
          <p:spPr bwMode="auto">
            <a:xfrm>
              <a:off x="3208338" y="2595563"/>
              <a:ext cx="76200" cy="136525"/>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2">
              <a:extLst>
                <a:ext uri="{FF2B5EF4-FFF2-40B4-BE49-F238E27FC236}">
                  <a16:creationId xmlns:a16="http://schemas.microsoft.com/office/drawing/2014/main" id="{64A35445-A473-453C-8969-2CA42B986265}"/>
                </a:ext>
              </a:extLst>
            </p:cNvPr>
            <p:cNvSpPr>
              <a:spLocks/>
            </p:cNvSpPr>
            <p:nvPr/>
          </p:nvSpPr>
          <p:spPr bwMode="auto">
            <a:xfrm>
              <a:off x="2270125" y="2592388"/>
              <a:ext cx="79375" cy="1397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3">
              <a:extLst>
                <a:ext uri="{FF2B5EF4-FFF2-40B4-BE49-F238E27FC236}">
                  <a16:creationId xmlns:a16="http://schemas.microsoft.com/office/drawing/2014/main" id="{EA283B07-35DB-43E9-9F52-56B2718114CA}"/>
                </a:ext>
              </a:extLst>
            </p:cNvPr>
            <p:cNvSpPr>
              <a:spLocks/>
            </p:cNvSpPr>
            <p:nvPr/>
          </p:nvSpPr>
          <p:spPr bwMode="auto">
            <a:xfrm>
              <a:off x="2273300" y="2239963"/>
              <a:ext cx="73025" cy="142875"/>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0" name="Grupo 49">
            <a:extLst>
              <a:ext uri="{FF2B5EF4-FFF2-40B4-BE49-F238E27FC236}">
                <a16:creationId xmlns:a16="http://schemas.microsoft.com/office/drawing/2014/main" id="{560C90AE-4895-4559-B83F-0EF4AAD8C652}"/>
              </a:ext>
            </a:extLst>
          </p:cNvPr>
          <p:cNvGrpSpPr/>
          <p:nvPr/>
        </p:nvGrpSpPr>
        <p:grpSpPr>
          <a:xfrm>
            <a:off x="5471558" y="1292225"/>
            <a:ext cx="2157413" cy="1438275"/>
            <a:chOff x="1841500" y="1298575"/>
            <a:chExt cx="2157413" cy="1438275"/>
          </a:xfrm>
          <a:solidFill>
            <a:schemeClr val="bg1">
              <a:lumMod val="50000"/>
            </a:schemeClr>
          </a:solidFill>
        </p:grpSpPr>
        <p:sp>
          <p:nvSpPr>
            <p:cNvPr id="51" name="Freeform 4">
              <a:extLst>
                <a:ext uri="{FF2B5EF4-FFF2-40B4-BE49-F238E27FC236}">
                  <a16:creationId xmlns:a16="http://schemas.microsoft.com/office/drawing/2014/main" id="{C20C22FC-89E8-4DC6-9436-1AAF0E508C3C}"/>
                </a:ext>
              </a:extLst>
            </p:cNvPr>
            <p:cNvSpPr>
              <a:spLocks/>
            </p:cNvSpPr>
            <p:nvPr/>
          </p:nvSpPr>
          <p:spPr bwMode="auto">
            <a:xfrm>
              <a:off x="1841500" y="2444750"/>
              <a:ext cx="1927225" cy="292100"/>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5">
              <a:extLst>
                <a:ext uri="{FF2B5EF4-FFF2-40B4-BE49-F238E27FC236}">
                  <a16:creationId xmlns:a16="http://schemas.microsoft.com/office/drawing/2014/main" id="{7AC2AC0B-D132-4E93-BD8F-0842942252F7}"/>
                </a:ext>
              </a:extLst>
            </p:cNvPr>
            <p:cNvSpPr>
              <a:spLocks/>
            </p:cNvSpPr>
            <p:nvPr/>
          </p:nvSpPr>
          <p:spPr bwMode="auto">
            <a:xfrm>
              <a:off x="1841500" y="2079625"/>
              <a:ext cx="1593850" cy="303213"/>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6">
              <a:extLst>
                <a:ext uri="{FF2B5EF4-FFF2-40B4-BE49-F238E27FC236}">
                  <a16:creationId xmlns:a16="http://schemas.microsoft.com/office/drawing/2014/main" id="{4BBE9820-54B3-4311-8824-0D475DAFF314}"/>
                </a:ext>
              </a:extLst>
            </p:cNvPr>
            <p:cNvSpPr>
              <a:spLocks/>
            </p:cNvSpPr>
            <p:nvPr/>
          </p:nvSpPr>
          <p:spPr bwMode="auto">
            <a:xfrm>
              <a:off x="1876425" y="1724025"/>
              <a:ext cx="1358900" cy="287338"/>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7">
              <a:extLst>
                <a:ext uri="{FF2B5EF4-FFF2-40B4-BE49-F238E27FC236}">
                  <a16:creationId xmlns:a16="http://schemas.microsoft.com/office/drawing/2014/main" id="{A28BF991-37D2-49BF-8D10-144CB1F9DD77}"/>
                </a:ext>
              </a:extLst>
            </p:cNvPr>
            <p:cNvSpPr>
              <a:spLocks/>
            </p:cNvSpPr>
            <p:nvPr/>
          </p:nvSpPr>
          <p:spPr bwMode="auto">
            <a:xfrm>
              <a:off x="1917700" y="1298575"/>
              <a:ext cx="1104900" cy="204788"/>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8">
              <a:extLst>
                <a:ext uri="{FF2B5EF4-FFF2-40B4-BE49-F238E27FC236}">
                  <a16:creationId xmlns:a16="http://schemas.microsoft.com/office/drawing/2014/main" id="{153CE345-53D2-4350-AE37-43E5C6431546}"/>
                </a:ext>
              </a:extLst>
            </p:cNvPr>
            <p:cNvSpPr>
              <a:spLocks/>
            </p:cNvSpPr>
            <p:nvPr/>
          </p:nvSpPr>
          <p:spPr bwMode="auto">
            <a:xfrm>
              <a:off x="3287713" y="1947863"/>
              <a:ext cx="711200" cy="428625"/>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9">
              <a:extLst>
                <a:ext uri="{FF2B5EF4-FFF2-40B4-BE49-F238E27FC236}">
                  <a16:creationId xmlns:a16="http://schemas.microsoft.com/office/drawing/2014/main" id="{29DB8B30-CF4D-4AFB-8120-013275A13E11}"/>
                </a:ext>
              </a:extLst>
            </p:cNvPr>
            <p:cNvSpPr>
              <a:spLocks/>
            </p:cNvSpPr>
            <p:nvPr/>
          </p:nvSpPr>
          <p:spPr bwMode="auto">
            <a:xfrm>
              <a:off x="1914525" y="1587500"/>
              <a:ext cx="1143000" cy="63500"/>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10">
              <a:extLst>
                <a:ext uri="{FF2B5EF4-FFF2-40B4-BE49-F238E27FC236}">
                  <a16:creationId xmlns:a16="http://schemas.microsoft.com/office/drawing/2014/main" id="{B43CE174-20AE-48D4-8686-574374AEC9DE}"/>
                </a:ext>
              </a:extLst>
            </p:cNvPr>
            <p:cNvSpPr>
              <a:spLocks/>
            </p:cNvSpPr>
            <p:nvPr/>
          </p:nvSpPr>
          <p:spPr bwMode="auto">
            <a:xfrm>
              <a:off x="3730625" y="2447925"/>
              <a:ext cx="268288" cy="284163"/>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11">
              <a:extLst>
                <a:ext uri="{FF2B5EF4-FFF2-40B4-BE49-F238E27FC236}">
                  <a16:creationId xmlns:a16="http://schemas.microsoft.com/office/drawing/2014/main" id="{28042E99-3158-4D9B-BBE4-21B8D6457275}"/>
                </a:ext>
              </a:extLst>
            </p:cNvPr>
            <p:cNvSpPr>
              <a:spLocks/>
            </p:cNvSpPr>
            <p:nvPr/>
          </p:nvSpPr>
          <p:spPr bwMode="auto">
            <a:xfrm>
              <a:off x="2879725" y="2235200"/>
              <a:ext cx="120650" cy="141288"/>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12">
              <a:extLst>
                <a:ext uri="{FF2B5EF4-FFF2-40B4-BE49-F238E27FC236}">
                  <a16:creationId xmlns:a16="http://schemas.microsoft.com/office/drawing/2014/main" id="{E77911B7-F8C9-457D-860C-A3D6C5CA518F}"/>
                </a:ext>
              </a:extLst>
            </p:cNvPr>
            <p:cNvSpPr>
              <a:spLocks/>
            </p:cNvSpPr>
            <p:nvPr/>
          </p:nvSpPr>
          <p:spPr bwMode="auto">
            <a:xfrm>
              <a:off x="2917825" y="1871663"/>
              <a:ext cx="123825" cy="144463"/>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13">
              <a:extLst>
                <a:ext uri="{FF2B5EF4-FFF2-40B4-BE49-F238E27FC236}">
                  <a16:creationId xmlns:a16="http://schemas.microsoft.com/office/drawing/2014/main" id="{50962B3B-88E2-484C-BDCC-588B0742C483}"/>
                </a:ext>
              </a:extLst>
            </p:cNvPr>
            <p:cNvSpPr>
              <a:spLocks/>
            </p:cNvSpPr>
            <p:nvPr/>
          </p:nvSpPr>
          <p:spPr bwMode="auto">
            <a:xfrm>
              <a:off x="2879725" y="2592388"/>
              <a:ext cx="128588" cy="1397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14">
              <a:extLst>
                <a:ext uri="{FF2B5EF4-FFF2-40B4-BE49-F238E27FC236}">
                  <a16:creationId xmlns:a16="http://schemas.microsoft.com/office/drawing/2014/main" id="{BB2126A4-0829-4F3A-A637-28F6636DC59B}"/>
                </a:ext>
              </a:extLst>
            </p:cNvPr>
            <p:cNvSpPr>
              <a:spLocks/>
            </p:cNvSpPr>
            <p:nvPr/>
          </p:nvSpPr>
          <p:spPr bwMode="auto">
            <a:xfrm>
              <a:off x="3495675" y="2232025"/>
              <a:ext cx="79375" cy="144463"/>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15">
              <a:extLst>
                <a:ext uri="{FF2B5EF4-FFF2-40B4-BE49-F238E27FC236}">
                  <a16:creationId xmlns:a16="http://schemas.microsoft.com/office/drawing/2014/main" id="{99D1A63D-2D56-4973-8FB2-44C092161901}"/>
                </a:ext>
              </a:extLst>
            </p:cNvPr>
            <p:cNvSpPr>
              <a:spLocks/>
            </p:cNvSpPr>
            <p:nvPr/>
          </p:nvSpPr>
          <p:spPr bwMode="auto">
            <a:xfrm>
              <a:off x="2557463" y="2235200"/>
              <a:ext cx="79375" cy="141288"/>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16">
              <a:extLst>
                <a:ext uri="{FF2B5EF4-FFF2-40B4-BE49-F238E27FC236}">
                  <a16:creationId xmlns:a16="http://schemas.microsoft.com/office/drawing/2014/main" id="{DF2DE3D8-0437-479E-90F1-68E4B6B581A5}"/>
                </a:ext>
              </a:extLst>
            </p:cNvPr>
            <p:cNvSpPr>
              <a:spLocks/>
            </p:cNvSpPr>
            <p:nvPr/>
          </p:nvSpPr>
          <p:spPr bwMode="auto">
            <a:xfrm>
              <a:off x="3205163" y="2232025"/>
              <a:ext cx="82550" cy="144463"/>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17">
              <a:extLst>
                <a:ext uri="{FF2B5EF4-FFF2-40B4-BE49-F238E27FC236}">
                  <a16:creationId xmlns:a16="http://schemas.microsoft.com/office/drawing/2014/main" id="{3522075A-B211-4CFD-94DD-219176F98DD0}"/>
                </a:ext>
              </a:extLst>
            </p:cNvPr>
            <p:cNvSpPr>
              <a:spLocks/>
            </p:cNvSpPr>
            <p:nvPr/>
          </p:nvSpPr>
          <p:spPr bwMode="auto">
            <a:xfrm>
              <a:off x="2303463" y="1871663"/>
              <a:ext cx="84138" cy="1397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5" name="Freeform 18">
              <a:extLst>
                <a:ext uri="{FF2B5EF4-FFF2-40B4-BE49-F238E27FC236}">
                  <a16:creationId xmlns:a16="http://schemas.microsoft.com/office/drawing/2014/main" id="{922A12E7-6CC2-4378-B67E-AD173BB4A859}"/>
                </a:ext>
              </a:extLst>
            </p:cNvPr>
            <p:cNvSpPr>
              <a:spLocks/>
            </p:cNvSpPr>
            <p:nvPr/>
          </p:nvSpPr>
          <p:spPr bwMode="auto">
            <a:xfrm>
              <a:off x="2595563" y="1871663"/>
              <a:ext cx="79375" cy="1397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19">
              <a:extLst>
                <a:ext uri="{FF2B5EF4-FFF2-40B4-BE49-F238E27FC236}">
                  <a16:creationId xmlns:a16="http://schemas.microsoft.com/office/drawing/2014/main" id="{CCEA92C3-AA59-49AA-8F3E-CE159B05A66B}"/>
                </a:ext>
              </a:extLst>
            </p:cNvPr>
            <p:cNvSpPr>
              <a:spLocks/>
            </p:cNvSpPr>
            <p:nvPr/>
          </p:nvSpPr>
          <p:spPr bwMode="auto">
            <a:xfrm>
              <a:off x="3492500" y="2592388"/>
              <a:ext cx="82550" cy="1397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20">
              <a:extLst>
                <a:ext uri="{FF2B5EF4-FFF2-40B4-BE49-F238E27FC236}">
                  <a16:creationId xmlns:a16="http://schemas.microsoft.com/office/drawing/2014/main" id="{1B086155-8B60-47F3-8E02-6DB5AC2D073F}"/>
                </a:ext>
              </a:extLst>
            </p:cNvPr>
            <p:cNvSpPr>
              <a:spLocks/>
            </p:cNvSpPr>
            <p:nvPr/>
          </p:nvSpPr>
          <p:spPr bwMode="auto">
            <a:xfrm>
              <a:off x="2557463" y="2592388"/>
              <a:ext cx="82550" cy="1397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8" name="Freeform 21">
              <a:extLst>
                <a:ext uri="{FF2B5EF4-FFF2-40B4-BE49-F238E27FC236}">
                  <a16:creationId xmlns:a16="http://schemas.microsoft.com/office/drawing/2014/main" id="{93B9625D-D9C3-4367-8FE1-F52D35CB4683}"/>
                </a:ext>
              </a:extLst>
            </p:cNvPr>
            <p:cNvSpPr>
              <a:spLocks/>
            </p:cNvSpPr>
            <p:nvPr/>
          </p:nvSpPr>
          <p:spPr bwMode="auto">
            <a:xfrm>
              <a:off x="3208338" y="2595563"/>
              <a:ext cx="76200" cy="136525"/>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9" name="Freeform 22">
              <a:extLst>
                <a:ext uri="{FF2B5EF4-FFF2-40B4-BE49-F238E27FC236}">
                  <a16:creationId xmlns:a16="http://schemas.microsoft.com/office/drawing/2014/main" id="{5D81BE71-418E-4D95-97E8-3524FB1A1EF1}"/>
                </a:ext>
              </a:extLst>
            </p:cNvPr>
            <p:cNvSpPr>
              <a:spLocks/>
            </p:cNvSpPr>
            <p:nvPr/>
          </p:nvSpPr>
          <p:spPr bwMode="auto">
            <a:xfrm>
              <a:off x="2270125" y="2592388"/>
              <a:ext cx="79375" cy="1397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0" name="Freeform 23">
              <a:extLst>
                <a:ext uri="{FF2B5EF4-FFF2-40B4-BE49-F238E27FC236}">
                  <a16:creationId xmlns:a16="http://schemas.microsoft.com/office/drawing/2014/main" id="{FF6A4A50-FEBD-4979-8B0B-5D51B1B53523}"/>
                </a:ext>
              </a:extLst>
            </p:cNvPr>
            <p:cNvSpPr>
              <a:spLocks/>
            </p:cNvSpPr>
            <p:nvPr/>
          </p:nvSpPr>
          <p:spPr bwMode="auto">
            <a:xfrm>
              <a:off x="2273300" y="2239963"/>
              <a:ext cx="73025" cy="142875"/>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71" name="Grupo 70">
            <a:extLst>
              <a:ext uri="{FF2B5EF4-FFF2-40B4-BE49-F238E27FC236}">
                <a16:creationId xmlns:a16="http://schemas.microsoft.com/office/drawing/2014/main" id="{7EAA9289-4967-4C53-8F65-4A719C95D16A}"/>
              </a:ext>
            </a:extLst>
          </p:cNvPr>
          <p:cNvGrpSpPr/>
          <p:nvPr/>
        </p:nvGrpSpPr>
        <p:grpSpPr>
          <a:xfrm>
            <a:off x="7565692" y="4327406"/>
            <a:ext cx="1584842" cy="816093"/>
            <a:chOff x="7119768" y="3424326"/>
            <a:chExt cx="2030766" cy="1719174"/>
          </a:xfrm>
        </p:grpSpPr>
        <p:sp>
          <p:nvSpPr>
            <p:cNvPr id="72" name="Rectángulo 1">
              <a:extLst>
                <a:ext uri="{FF2B5EF4-FFF2-40B4-BE49-F238E27FC236}">
                  <a16:creationId xmlns:a16="http://schemas.microsoft.com/office/drawing/2014/main" id="{B7B35A3D-B873-4BC4-8019-D4AA10F7637C}"/>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3" name="Rectángulo 1">
              <a:extLst>
                <a:ext uri="{FF2B5EF4-FFF2-40B4-BE49-F238E27FC236}">
                  <a16:creationId xmlns:a16="http://schemas.microsoft.com/office/drawing/2014/main" id="{DBC5B9BD-07A6-4457-9783-7B20234E0BA3}"/>
                </a:ext>
              </a:extLst>
            </p:cNvPr>
            <p:cNvSpPr/>
            <p:nvPr/>
          </p:nvSpPr>
          <p:spPr>
            <a:xfrm rot="10800000">
              <a:off x="7792145" y="3977125"/>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74" name="Grupo 73">
            <a:extLst>
              <a:ext uri="{FF2B5EF4-FFF2-40B4-BE49-F238E27FC236}">
                <a16:creationId xmlns:a16="http://schemas.microsoft.com/office/drawing/2014/main" id="{A1850567-AC75-4F33-9579-96201E6FC7D7}"/>
              </a:ext>
            </a:extLst>
          </p:cNvPr>
          <p:cNvGrpSpPr/>
          <p:nvPr/>
        </p:nvGrpSpPr>
        <p:grpSpPr>
          <a:xfrm>
            <a:off x="1" y="5451"/>
            <a:ext cx="1462688" cy="1200599"/>
            <a:chOff x="0" y="5451"/>
            <a:chExt cx="2024743" cy="1719174"/>
          </a:xfrm>
        </p:grpSpPr>
        <p:sp>
          <p:nvSpPr>
            <p:cNvPr id="75" name="Rectángulo 1">
              <a:extLst>
                <a:ext uri="{FF2B5EF4-FFF2-40B4-BE49-F238E27FC236}">
                  <a16:creationId xmlns:a16="http://schemas.microsoft.com/office/drawing/2014/main" id="{AC50FCE5-74B9-430D-9F70-8204B1A4B1AC}"/>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Rectángulo 1">
              <a:extLst>
                <a:ext uri="{FF2B5EF4-FFF2-40B4-BE49-F238E27FC236}">
                  <a16:creationId xmlns:a16="http://schemas.microsoft.com/office/drawing/2014/main" id="{6E8C1BB4-0D94-4046-B8B4-613D2FC0C60A}"/>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400" name="Rectángulo 1">
            <a:extLst>
              <a:ext uri="{FF2B5EF4-FFF2-40B4-BE49-F238E27FC236}">
                <a16:creationId xmlns:a16="http://schemas.microsoft.com/office/drawing/2014/main" id="{A1B4C827-6EFB-4F96-96A4-3AE49F8763C6}"/>
              </a:ext>
            </a:extLst>
          </p:cNvPr>
          <p:cNvSpPr/>
          <p:nvPr/>
        </p:nvSpPr>
        <p:spPr>
          <a:xfrm rot="10800000">
            <a:off x="7485016" y="3706500"/>
            <a:ext cx="1658983" cy="1437000"/>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00" name="Google Shape;1500;p50"/>
          <p:cNvSpPr txBox="1">
            <a:spLocks noGrp="1"/>
          </p:cNvSpPr>
          <p:nvPr>
            <p:ph type="title"/>
          </p:nvPr>
        </p:nvSpPr>
        <p:spPr>
          <a:xfrm>
            <a:off x="4748600" y="535000"/>
            <a:ext cx="3678900" cy="143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Characteristics of architecture</a:t>
            </a:r>
            <a:endParaRPr/>
          </a:p>
        </p:txBody>
      </p:sp>
      <p:sp>
        <p:nvSpPr>
          <p:cNvPr id="1501" name="Google Shape;1501;p50"/>
          <p:cNvSpPr txBox="1">
            <a:spLocks noGrp="1"/>
          </p:cNvSpPr>
          <p:nvPr>
            <p:ph type="body" idx="1"/>
          </p:nvPr>
        </p:nvSpPr>
        <p:spPr>
          <a:xfrm>
            <a:off x="4744750" y="2068750"/>
            <a:ext cx="3678900" cy="253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2"/>
                </a:solidFill>
              </a:rPr>
              <a:t>Do you know what helps you make your point clear?</a:t>
            </a:r>
            <a:endParaRPr>
              <a:solidFill>
                <a:schemeClr val="lt2"/>
              </a:solidFill>
            </a:endParaRPr>
          </a:p>
          <a:p>
            <a:pPr marL="0" lvl="0" indent="0" algn="l" rtl="0">
              <a:spcBef>
                <a:spcPts val="1000"/>
              </a:spcBef>
              <a:spcAft>
                <a:spcPts val="0"/>
              </a:spcAft>
              <a:buNone/>
            </a:pPr>
            <a:r>
              <a:rPr lang="en">
                <a:solidFill>
                  <a:schemeClr val="lt2"/>
                </a:solidFill>
              </a:rPr>
              <a:t>Lists like this one:</a:t>
            </a:r>
            <a:endParaRPr>
              <a:solidFill>
                <a:schemeClr val="lt2"/>
              </a:solidFill>
            </a:endParaRPr>
          </a:p>
          <a:p>
            <a:pPr marL="457200" lvl="0" indent="-317500" algn="l" rtl="0">
              <a:spcBef>
                <a:spcPts val="1600"/>
              </a:spcBef>
              <a:spcAft>
                <a:spcPts val="0"/>
              </a:spcAft>
              <a:buSzPts val="1400"/>
              <a:buChar char="●"/>
            </a:pPr>
            <a:r>
              <a:rPr lang="en">
                <a:solidFill>
                  <a:schemeClr val="lt2"/>
                </a:solidFill>
              </a:rPr>
              <a:t>They’re simple </a:t>
            </a:r>
            <a:endParaRPr>
              <a:solidFill>
                <a:schemeClr val="lt2"/>
              </a:solidFill>
            </a:endParaRPr>
          </a:p>
          <a:p>
            <a:pPr marL="457200" lvl="0" indent="-317500" algn="l" rtl="0">
              <a:spcBef>
                <a:spcPts val="0"/>
              </a:spcBef>
              <a:spcAft>
                <a:spcPts val="0"/>
              </a:spcAft>
              <a:buSzPts val="1400"/>
              <a:buChar char="●"/>
            </a:pPr>
            <a:r>
              <a:rPr lang="en">
                <a:solidFill>
                  <a:schemeClr val="lt2"/>
                </a:solidFill>
              </a:rPr>
              <a:t>You can organize your ideas clearly</a:t>
            </a:r>
            <a:endParaRPr>
              <a:solidFill>
                <a:schemeClr val="lt2"/>
              </a:solidFill>
            </a:endParaRPr>
          </a:p>
          <a:p>
            <a:pPr marL="457200" lvl="0" indent="-317500" algn="l" rtl="0">
              <a:spcBef>
                <a:spcPts val="0"/>
              </a:spcBef>
              <a:spcAft>
                <a:spcPts val="0"/>
              </a:spcAft>
              <a:buSzPts val="1400"/>
              <a:buChar char="●"/>
            </a:pPr>
            <a:r>
              <a:rPr lang="en">
                <a:solidFill>
                  <a:schemeClr val="lt2"/>
                </a:solidFill>
              </a:rPr>
              <a:t>You’ll never forget to buy milk!</a:t>
            </a:r>
            <a:endParaRPr>
              <a:solidFill>
                <a:schemeClr val="lt2"/>
              </a:solidFill>
            </a:endParaRPr>
          </a:p>
          <a:p>
            <a:pPr marL="0" lvl="0" indent="0" algn="l" rtl="0">
              <a:spcBef>
                <a:spcPts val="1600"/>
              </a:spcBef>
              <a:spcAft>
                <a:spcPts val="0"/>
              </a:spcAft>
              <a:buNone/>
            </a:pPr>
            <a:r>
              <a:rPr lang="en">
                <a:solidFill>
                  <a:schemeClr val="lt2"/>
                </a:solidFill>
              </a:rPr>
              <a:t>And the most important thing: the audience won’t miss the point of your presentation. Let’s use lists! </a:t>
            </a:r>
            <a:endParaRPr/>
          </a:p>
        </p:txBody>
      </p:sp>
      <p:pic>
        <p:nvPicPr>
          <p:cNvPr id="17410" name="Picture 2">
            <a:extLst>
              <a:ext uri="{FF2B5EF4-FFF2-40B4-BE49-F238E27FC236}">
                <a16:creationId xmlns:a16="http://schemas.microsoft.com/office/drawing/2014/main" id="{150C639C-951C-44D7-A80C-D87746E9B1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700" y="117566"/>
            <a:ext cx="3429000" cy="4924697"/>
          </a:xfrm>
          <a:prstGeom prst="rect">
            <a:avLst/>
          </a:prstGeom>
          <a:noFill/>
          <a:ln w="76200">
            <a:solidFill>
              <a:srgbClr val="FFD49F"/>
            </a:solidFill>
          </a:ln>
          <a:extLst>
            <a:ext uri="{909E8E84-426E-40DD-AFC4-6F175D3DCCD1}">
              <a14:hiddenFill xmlns:a14="http://schemas.microsoft.com/office/drawing/2010/main">
                <a:solidFill>
                  <a:srgbClr val="FFFFFF"/>
                </a:solidFill>
              </a14:hiddenFill>
            </a:ext>
          </a:extLst>
        </p:spPr>
      </p:pic>
      <p:sp>
        <p:nvSpPr>
          <p:cNvPr id="401" name="Rectángulo 1">
            <a:extLst>
              <a:ext uri="{FF2B5EF4-FFF2-40B4-BE49-F238E27FC236}">
                <a16:creationId xmlns:a16="http://schemas.microsoft.com/office/drawing/2014/main" id="{6693D379-F666-47E5-8075-7789C8AEA105}"/>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01"/>
        <p:cNvGrpSpPr/>
        <p:nvPr/>
      </p:nvGrpSpPr>
      <p:grpSpPr>
        <a:xfrm>
          <a:off x="0" y="0"/>
          <a:ext cx="0" cy="0"/>
          <a:chOff x="0" y="0"/>
          <a:chExt cx="0" cy="0"/>
        </a:xfrm>
      </p:grpSpPr>
      <p:sp>
        <p:nvSpPr>
          <p:cNvPr id="1902" name="Google Shape;1902;p51"/>
          <p:cNvSpPr/>
          <p:nvPr/>
        </p:nvSpPr>
        <p:spPr>
          <a:xfrm rot="-8">
            <a:off x="270963" y="3364968"/>
            <a:ext cx="5340605" cy="595711"/>
          </a:xfrm>
          <a:custGeom>
            <a:avLst/>
            <a:gdLst/>
            <a:ahLst/>
            <a:cxnLst/>
            <a:rect l="l" t="t" r="r" b="b"/>
            <a:pathLst>
              <a:path w="5276" h="1771" extrusionOk="0">
                <a:moveTo>
                  <a:pt x="320" y="0"/>
                </a:moveTo>
                <a:cubicBezTo>
                  <a:pt x="222" y="0"/>
                  <a:pt x="129" y="45"/>
                  <a:pt x="60" y="114"/>
                </a:cubicBezTo>
                <a:cubicBezTo>
                  <a:pt x="1" y="185"/>
                  <a:pt x="96" y="1316"/>
                  <a:pt x="96" y="1316"/>
                </a:cubicBezTo>
                <a:cubicBezTo>
                  <a:pt x="156" y="1411"/>
                  <a:pt x="227" y="1483"/>
                  <a:pt x="322" y="1542"/>
                </a:cubicBezTo>
                <a:cubicBezTo>
                  <a:pt x="430" y="1602"/>
                  <a:pt x="561" y="1638"/>
                  <a:pt x="680" y="1638"/>
                </a:cubicBezTo>
                <a:lnTo>
                  <a:pt x="4847" y="1768"/>
                </a:lnTo>
                <a:cubicBezTo>
                  <a:pt x="4859" y="1770"/>
                  <a:pt x="4871" y="1770"/>
                  <a:pt x="4883" y="1770"/>
                </a:cubicBezTo>
                <a:cubicBezTo>
                  <a:pt x="4990" y="1770"/>
                  <a:pt x="5093" y="1724"/>
                  <a:pt x="5168" y="1649"/>
                </a:cubicBezTo>
                <a:cubicBezTo>
                  <a:pt x="5228" y="1578"/>
                  <a:pt x="5275" y="447"/>
                  <a:pt x="5275" y="447"/>
                </a:cubicBezTo>
                <a:cubicBezTo>
                  <a:pt x="5228" y="352"/>
                  <a:pt x="5144" y="280"/>
                  <a:pt x="5061" y="221"/>
                </a:cubicBezTo>
                <a:cubicBezTo>
                  <a:pt x="4942" y="161"/>
                  <a:pt x="4823" y="137"/>
                  <a:pt x="4704" y="125"/>
                </a:cubicBezTo>
                <a:lnTo>
                  <a:pt x="382" y="6"/>
                </a:lnTo>
                <a:cubicBezTo>
                  <a:pt x="361" y="2"/>
                  <a:pt x="340" y="0"/>
                  <a:pt x="320" y="0"/>
                </a:cubicBezTo>
                <a:close/>
              </a:path>
            </a:pathLst>
          </a:custGeom>
          <a:solidFill>
            <a:srgbClr val="FFD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1"/>
          <p:cNvSpPr txBox="1">
            <a:spLocks noGrp="1"/>
          </p:cNvSpPr>
          <p:nvPr>
            <p:ph type="title"/>
          </p:nvPr>
        </p:nvSpPr>
        <p:spPr>
          <a:xfrm>
            <a:off x="270962" y="1910534"/>
            <a:ext cx="5340600" cy="151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150,000</a:t>
            </a:r>
            <a:endParaRPr dirty="0"/>
          </a:p>
        </p:txBody>
      </p:sp>
      <p:sp>
        <p:nvSpPr>
          <p:cNvPr id="1904" name="Google Shape;1904;p51"/>
          <p:cNvSpPr txBox="1">
            <a:spLocks noGrp="1"/>
          </p:cNvSpPr>
          <p:nvPr>
            <p:ph type="subTitle" idx="1"/>
          </p:nvPr>
        </p:nvSpPr>
        <p:spPr>
          <a:xfrm>
            <a:off x="433866" y="3458225"/>
            <a:ext cx="5014800" cy="40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sp>
        <p:nvSpPr>
          <p:cNvPr id="142" name="Rectángulo 1">
            <a:extLst>
              <a:ext uri="{FF2B5EF4-FFF2-40B4-BE49-F238E27FC236}">
                <a16:creationId xmlns:a16="http://schemas.microsoft.com/office/drawing/2014/main" id="{99A157C1-53B8-4EC0-8499-B0D8068D1F49}"/>
              </a:ext>
            </a:extLst>
          </p:cNvPr>
          <p:cNvSpPr/>
          <p:nvPr/>
        </p:nvSpPr>
        <p:spPr>
          <a:xfrm rot="10800000">
            <a:off x="7158957"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3" name="Rectángulo 1">
            <a:extLst>
              <a:ext uri="{FF2B5EF4-FFF2-40B4-BE49-F238E27FC236}">
                <a16:creationId xmlns:a16="http://schemas.microsoft.com/office/drawing/2014/main" id="{2566D76B-1653-42BF-BB0C-F8E40D8EBCCD}"/>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A51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4" name="Diagrama de flujo: conector fuera de página 143">
            <a:extLst>
              <a:ext uri="{FF2B5EF4-FFF2-40B4-BE49-F238E27FC236}">
                <a16:creationId xmlns:a16="http://schemas.microsoft.com/office/drawing/2014/main" id="{437C43B3-AA6F-4259-B73D-514D63F62FD6}"/>
              </a:ext>
            </a:extLst>
          </p:cNvPr>
          <p:cNvSpPr/>
          <p:nvPr/>
        </p:nvSpPr>
        <p:spPr>
          <a:xfrm>
            <a:off x="5855401" y="135527"/>
            <a:ext cx="2982098" cy="4872445"/>
          </a:xfrm>
          <a:prstGeom prst="flowChartOffpageConnector">
            <a:avLst/>
          </a:prstGeom>
          <a:blipFill>
            <a:blip r:embed="rId3"/>
            <a:stretch>
              <a:fillRect/>
            </a:stretch>
          </a:blipFill>
          <a:ln w="76200">
            <a:solidFill>
              <a:srgbClr val="FFD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5" name="Grupo 144">
            <a:extLst>
              <a:ext uri="{FF2B5EF4-FFF2-40B4-BE49-F238E27FC236}">
                <a16:creationId xmlns:a16="http://schemas.microsoft.com/office/drawing/2014/main" id="{A0041677-9D85-482D-89CC-2B5B9175E020}"/>
              </a:ext>
            </a:extLst>
          </p:cNvPr>
          <p:cNvGrpSpPr/>
          <p:nvPr/>
        </p:nvGrpSpPr>
        <p:grpSpPr>
          <a:xfrm>
            <a:off x="7565692" y="4327406"/>
            <a:ext cx="1584842" cy="816093"/>
            <a:chOff x="7119768" y="3424326"/>
            <a:chExt cx="2030766" cy="1719174"/>
          </a:xfrm>
        </p:grpSpPr>
        <p:sp>
          <p:nvSpPr>
            <p:cNvPr id="146" name="Rectángulo 1">
              <a:extLst>
                <a:ext uri="{FF2B5EF4-FFF2-40B4-BE49-F238E27FC236}">
                  <a16:creationId xmlns:a16="http://schemas.microsoft.com/office/drawing/2014/main" id="{D67A058C-3BA7-4AA5-8AAF-B0AD59E08BCA}"/>
                </a:ext>
              </a:extLst>
            </p:cNvPr>
            <p:cNvSpPr/>
            <p:nvPr/>
          </p:nvSpPr>
          <p:spPr>
            <a:xfrm rot="10800000">
              <a:off x="7119768" y="3424326"/>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7" name="Rectángulo 1">
              <a:extLst>
                <a:ext uri="{FF2B5EF4-FFF2-40B4-BE49-F238E27FC236}">
                  <a16:creationId xmlns:a16="http://schemas.microsoft.com/office/drawing/2014/main" id="{CB563064-E7F0-4A57-93A2-CB8E71AB0766}"/>
                </a:ext>
              </a:extLst>
            </p:cNvPr>
            <p:cNvSpPr/>
            <p:nvPr/>
          </p:nvSpPr>
          <p:spPr>
            <a:xfrm rot="10800000">
              <a:off x="7792145" y="3977125"/>
              <a:ext cx="1358389" cy="1166375"/>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48" name="Grupo 147">
            <a:extLst>
              <a:ext uri="{FF2B5EF4-FFF2-40B4-BE49-F238E27FC236}">
                <a16:creationId xmlns:a16="http://schemas.microsoft.com/office/drawing/2014/main" id="{E437390D-4B48-4191-81B2-D67069C745CF}"/>
              </a:ext>
            </a:extLst>
          </p:cNvPr>
          <p:cNvGrpSpPr/>
          <p:nvPr/>
        </p:nvGrpSpPr>
        <p:grpSpPr>
          <a:xfrm>
            <a:off x="1" y="5451"/>
            <a:ext cx="1462688" cy="1200599"/>
            <a:chOff x="0" y="5451"/>
            <a:chExt cx="2024743" cy="1719174"/>
          </a:xfrm>
        </p:grpSpPr>
        <p:sp>
          <p:nvSpPr>
            <p:cNvPr id="149" name="Rectángulo 1">
              <a:extLst>
                <a:ext uri="{FF2B5EF4-FFF2-40B4-BE49-F238E27FC236}">
                  <a16:creationId xmlns:a16="http://schemas.microsoft.com/office/drawing/2014/main" id="{D59A6C10-7F4F-4923-984F-ECDDDB469D2E}"/>
                </a:ext>
              </a:extLst>
            </p:cNvPr>
            <p:cNvSpPr/>
            <p:nvPr/>
          </p:nvSpPr>
          <p:spPr>
            <a:xfrm>
              <a:off x="0" y="5451"/>
              <a:ext cx="2024743" cy="1719174"/>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rgbClr val="FFD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0" name="Rectángulo 1">
              <a:extLst>
                <a:ext uri="{FF2B5EF4-FFF2-40B4-BE49-F238E27FC236}">
                  <a16:creationId xmlns:a16="http://schemas.microsoft.com/office/drawing/2014/main" id="{B86422EB-9936-4DFD-A0AD-B2883627A435}"/>
                </a:ext>
              </a:extLst>
            </p:cNvPr>
            <p:cNvSpPr/>
            <p:nvPr/>
          </p:nvSpPr>
          <p:spPr>
            <a:xfrm>
              <a:off x="1" y="5451"/>
              <a:ext cx="1317990" cy="1042161"/>
            </a:xfrm>
            <a:custGeom>
              <a:avLst/>
              <a:gdLst>
                <a:gd name="connsiteX0" fmla="*/ 0 w 4920647"/>
                <a:gd name="connsiteY0" fmla="*/ 0 h 4482824"/>
                <a:gd name="connsiteX1" fmla="*/ 4920647 w 4920647"/>
                <a:gd name="connsiteY1" fmla="*/ 0 h 4482824"/>
                <a:gd name="connsiteX2" fmla="*/ 4920647 w 4920647"/>
                <a:gd name="connsiteY2" fmla="*/ 4482824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1942315 w 4920647"/>
                <a:gd name="connsiteY2" fmla="*/ 1399990 h 4482824"/>
                <a:gd name="connsiteX3" fmla="*/ 0 w 4920647"/>
                <a:gd name="connsiteY3" fmla="*/ 4482824 h 4482824"/>
                <a:gd name="connsiteX4" fmla="*/ 0 w 4920647"/>
                <a:gd name="connsiteY4" fmla="*/ 0 h 4482824"/>
                <a:gd name="connsiteX0" fmla="*/ 0 w 4920647"/>
                <a:gd name="connsiteY0" fmla="*/ 0 h 4482824"/>
                <a:gd name="connsiteX1" fmla="*/ 4920647 w 4920647"/>
                <a:gd name="connsiteY1" fmla="*/ 0 h 4482824"/>
                <a:gd name="connsiteX2" fmla="*/ 3078784 w 4920647"/>
                <a:gd name="connsiteY2" fmla="*/ 2706275 h 4482824"/>
                <a:gd name="connsiteX3" fmla="*/ 0 w 4920647"/>
                <a:gd name="connsiteY3" fmla="*/ 4482824 h 4482824"/>
                <a:gd name="connsiteX4" fmla="*/ 0 w 4920647"/>
                <a:gd name="connsiteY4" fmla="*/ 0 h 4482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0647" h="4482824">
                  <a:moveTo>
                    <a:pt x="0" y="0"/>
                  </a:moveTo>
                  <a:lnTo>
                    <a:pt x="4920647" y="0"/>
                  </a:lnTo>
                  <a:lnTo>
                    <a:pt x="3078784" y="2706275"/>
                  </a:lnTo>
                  <a:lnTo>
                    <a:pt x="0" y="4482824"/>
                  </a:lnTo>
                  <a:lnTo>
                    <a:pt x="0" y="0"/>
                  </a:lnTo>
                  <a:close/>
                </a:path>
              </a:pathLst>
            </a:cu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theme/theme1.xml><?xml version="1.0" encoding="utf-8"?>
<a:theme xmlns:a="http://schemas.openxmlformats.org/drawingml/2006/main" name="Social Studies &amp; Archeology Subject for Elementary: Ancient Rome's Monuments &amp; Architecture by Slidesgo">
  <a:themeElements>
    <a:clrScheme name="Simple Light">
      <a:dk1>
        <a:srgbClr val="FFEBD3"/>
      </a:dk1>
      <a:lt1>
        <a:srgbClr val="D4BFA7"/>
      </a:lt1>
      <a:dk2>
        <a:srgbClr val="FFFBF6"/>
      </a:dk2>
      <a:lt2>
        <a:srgbClr val="3A291C"/>
      </a:lt2>
      <a:accent1>
        <a:srgbClr val="7E6048"/>
      </a:accent1>
      <a:accent2>
        <a:srgbClr val="A51B28"/>
      </a:accent2>
      <a:accent3>
        <a:srgbClr val="FFCB54"/>
      </a:accent3>
      <a:accent4>
        <a:srgbClr val="C4C4C4"/>
      </a:accent4>
      <a:accent5>
        <a:srgbClr val="4C9F8B"/>
      </a:accent5>
      <a:accent6>
        <a:srgbClr val="8ACECC"/>
      </a:accent6>
      <a:hlink>
        <a:srgbClr val="3A291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946</Words>
  <Application>Microsoft Office PowerPoint</Application>
  <PresentationFormat>Presentación en pantalla (16:9)</PresentationFormat>
  <Paragraphs>180</Paragraphs>
  <Slides>36</Slides>
  <Notes>31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36</vt:i4>
      </vt:variant>
    </vt:vector>
  </HeadingPairs>
  <TitlesOfParts>
    <vt:vector size="45" baseType="lpstr">
      <vt:lpstr>Montserrat</vt:lpstr>
      <vt:lpstr>Arial</vt:lpstr>
      <vt:lpstr>맑은 고딕</vt:lpstr>
      <vt:lpstr>Viga</vt:lpstr>
      <vt:lpstr>Ubuntu</vt:lpstr>
      <vt:lpstr>Bebas Neue</vt:lpstr>
      <vt:lpstr>Rubik</vt:lpstr>
      <vt:lpstr>DM Sans</vt:lpstr>
      <vt:lpstr>Social Studies &amp; Archeology Subject for Elementary: Ancient Rome's Monuments &amp; Architecture by Slidesgo</vt:lpstr>
      <vt:lpstr>ROMAN COLISEUM</vt:lpstr>
      <vt:lpstr>History of ancient Rome</vt:lpstr>
      <vt:lpstr>Whoa!</vt:lpstr>
      <vt:lpstr>History of ancient Rome</vt:lpstr>
      <vt:lpstr>Roman architecture</vt:lpstr>
      <vt:lpstr>509 BC</vt:lpstr>
      <vt:lpstr>The stages of the Roman Empire</vt:lpstr>
      <vt:lpstr>Characteristics of architecture</vt:lpstr>
      <vt:lpstr>150,000</vt:lpstr>
      <vt:lpstr>Architectural boom</vt:lpstr>
      <vt:lpstr>Places with the most architectural influence</vt:lpstr>
      <vt:lpstr>Urban design</vt:lpstr>
      <vt:lpstr>A picture is worth a thousand words</vt:lpstr>
      <vt:lpstr>Influence of architecture in the world</vt:lpstr>
      <vt:lpstr>Types of constructions</vt:lpstr>
      <vt:lpstr>Types of houses</vt:lpstr>
      <vt:lpstr>100</vt:lpstr>
      <vt:lpstr>Materials</vt:lpstr>
      <vt:lpstr>Main Roman constructions</vt:lpstr>
      <vt:lpstr>—Someone Famous</vt:lpstr>
      <vt:lpstr>Ionic</vt:lpstr>
      <vt:lpstr>Decorative structures</vt:lpstr>
      <vt:lpstr>Infrastructure</vt:lpstr>
      <vt:lpstr>Recognized architects</vt:lpstr>
      <vt:lpstr>Awesome words</vt:lpstr>
      <vt:lpstr>Influential architects</vt:lpstr>
      <vt:lpstr>The Vitruvian principles</vt:lpstr>
      <vt:lpstr>Our team</vt:lpstr>
      <vt:lpstr>Thanks!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coliseo romano</dc:title>
  <dc:creator>Sr GRYM</dc:creator>
  <cp:lastModifiedBy>eduardo</cp:lastModifiedBy>
  <cp:revision>18</cp:revision>
  <dcterms:modified xsi:type="dcterms:W3CDTF">2025-12-17T07:26:22Z</dcterms:modified>
</cp:coreProperties>
</file>