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Sail"/>
      <p:regular r:id="rId43"/>
    </p:embeddedFont>
    <p:embeddedFont>
      <p:font typeface="Poppins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j7O+Bb1Gd/teASfac87k6beWq2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regular.fntdata"/><Relationship Id="rId21" Type="http://schemas.openxmlformats.org/officeDocument/2006/relationships/slide" Target="slides/slide17.xml"/><Relationship Id="rId43" Type="http://schemas.openxmlformats.org/officeDocument/2006/relationships/font" Target="fonts/Sail-regular.fntdata"/><Relationship Id="rId24" Type="http://schemas.openxmlformats.org/officeDocument/2006/relationships/slide" Target="slides/slide20.xml"/><Relationship Id="rId46" Type="http://schemas.openxmlformats.org/officeDocument/2006/relationships/font" Target="fonts/PoppinsSemiBold-italic.fntdata"/><Relationship Id="rId23" Type="http://schemas.openxmlformats.org/officeDocument/2006/relationships/slide" Target="slides/slide19.xml"/><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PoppinsSemiBold-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512a0f22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512a0f22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512a0f22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512a0f227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c512a0f227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2c512a0f227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c512a0f227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2c512a0f227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2c512a0f227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512a0f227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2c512a0f227_0_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g2c512a0f227_0_3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c512a0f227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2c512a0f227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2c512a0f227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c512a0f227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2c512a0f227_0_3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2c512a0f227_0_3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c512a0f227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c512a0f227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2c512a0f227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c512a0f227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c512a0f227_0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c512a0f227_0_4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c512a0f227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2c512a0f227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g2c512a0f227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c512a0f227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2c512a0f227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g2c512a0f227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c512a0f227_0_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2c512a0f227_0_5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g2c512a0f227_0_5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g2c512a0f227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g2c512a0f227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g2c512a0f227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c512a0f227_0_5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c512a0f227_0_5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2c512a0f227_0_5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c512a0f227_0_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2c512a0f227_0_6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g2c512a0f227_0_6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c512a0f227_0_6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2c512a0f227_0_6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g2c512a0f227_0_6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c512a0f227_0_6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2c512a0f227_0_6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g2c512a0f227_0_6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c512a0f227_0_7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g2c512a0f227_0_7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g2c512a0f227_0_7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g2c512a0f227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g2c512a0f227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 name="Google Shape;48;g2c512a0f227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c512a0f227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c512a0f227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c512a0f227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c512a0f227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g2c512a0f227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2c512a0f227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c512a0f227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c512a0f227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c512a0f227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c512a0f227_0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c512a0f227_0_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2c512a0f227_0_1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c512a0f227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2c512a0f227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c512a0f227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c512a0f227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c512a0f227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c512a0f227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2.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39.png"/><Relationship Id="rId7" Type="http://schemas.openxmlformats.org/officeDocument/2006/relationships/image" Target="../media/image24.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91.png"/><Relationship Id="rId5" Type="http://schemas.openxmlformats.org/officeDocument/2006/relationships/image" Target="../media/image87.png"/><Relationship Id="rId6" Type="http://schemas.openxmlformats.org/officeDocument/2006/relationships/image" Target="../media/image42.png"/><Relationship Id="rId7" Type="http://schemas.openxmlformats.org/officeDocument/2006/relationships/image" Target="../media/image17.png"/><Relationship Id="rId8" Type="http://schemas.openxmlformats.org/officeDocument/2006/relationships/image" Target="../media/image9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163.png"/><Relationship Id="rId9" Type="http://schemas.openxmlformats.org/officeDocument/2006/relationships/image" Target="../media/image142.png"/><Relationship Id="rId5" Type="http://schemas.openxmlformats.org/officeDocument/2006/relationships/image" Target="../media/image106.png"/><Relationship Id="rId6" Type="http://schemas.openxmlformats.org/officeDocument/2006/relationships/image" Target="../media/image39.png"/><Relationship Id="rId7" Type="http://schemas.openxmlformats.org/officeDocument/2006/relationships/image" Target="../media/image17.png"/><Relationship Id="rId8" Type="http://schemas.openxmlformats.org/officeDocument/2006/relationships/image" Target="../media/image1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2.png"/><Relationship Id="rId4" Type="http://schemas.openxmlformats.org/officeDocument/2006/relationships/image" Target="../media/image5.png"/><Relationship Id="rId9"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3.png"/><Relationship Id="rId7" Type="http://schemas.openxmlformats.org/officeDocument/2006/relationships/image" Target="../media/image64.png"/><Relationship Id="rId8" Type="http://schemas.openxmlformats.org/officeDocument/2006/relationships/image" Target="../media/image141.png"/></Relationships>
</file>

<file path=ppt/slides/_rels/slide13.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35.png"/><Relationship Id="rId7" Type="http://schemas.openxmlformats.org/officeDocument/2006/relationships/image" Target="../media/image18.png"/><Relationship Id="rId8" Type="http://schemas.openxmlformats.org/officeDocument/2006/relationships/image" Target="../media/image20.png"/></Relationships>
</file>

<file path=ppt/slides/_rels/slide14.xml.rels><?xml version="1.0" encoding="UTF-8" standalone="yes"?><Relationships xmlns="http://schemas.openxmlformats.org/package/2006/relationships"><Relationship Id="rId20" Type="http://schemas.openxmlformats.org/officeDocument/2006/relationships/image" Target="../media/image203.png"/><Relationship Id="rId22" Type="http://schemas.openxmlformats.org/officeDocument/2006/relationships/image" Target="../media/image137.png"/><Relationship Id="rId21" Type="http://schemas.openxmlformats.org/officeDocument/2006/relationships/image" Target="../media/image140.png"/><Relationship Id="rId24" Type="http://schemas.openxmlformats.org/officeDocument/2006/relationships/image" Target="../media/image167.png"/><Relationship Id="rId23" Type="http://schemas.openxmlformats.org/officeDocument/2006/relationships/image" Target="../media/image19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176.png"/><Relationship Id="rId9" Type="http://schemas.openxmlformats.org/officeDocument/2006/relationships/image" Target="../media/image130.png"/><Relationship Id="rId26" Type="http://schemas.openxmlformats.org/officeDocument/2006/relationships/image" Target="../media/image188.png"/><Relationship Id="rId25" Type="http://schemas.openxmlformats.org/officeDocument/2006/relationships/image" Target="../media/image139.png"/><Relationship Id="rId28" Type="http://schemas.openxmlformats.org/officeDocument/2006/relationships/image" Target="../media/image147.png"/><Relationship Id="rId27" Type="http://schemas.openxmlformats.org/officeDocument/2006/relationships/image" Target="../media/image148.png"/><Relationship Id="rId5" Type="http://schemas.openxmlformats.org/officeDocument/2006/relationships/image" Target="../media/image138.png"/><Relationship Id="rId6" Type="http://schemas.openxmlformats.org/officeDocument/2006/relationships/image" Target="../media/image39.png"/><Relationship Id="rId29" Type="http://schemas.openxmlformats.org/officeDocument/2006/relationships/image" Target="../media/image175.png"/><Relationship Id="rId7" Type="http://schemas.openxmlformats.org/officeDocument/2006/relationships/image" Target="../media/image17.png"/><Relationship Id="rId8" Type="http://schemas.openxmlformats.org/officeDocument/2006/relationships/image" Target="../media/image150.png"/><Relationship Id="rId31" Type="http://schemas.openxmlformats.org/officeDocument/2006/relationships/image" Target="../media/image152.png"/><Relationship Id="rId30" Type="http://schemas.openxmlformats.org/officeDocument/2006/relationships/image" Target="../media/image144.png"/><Relationship Id="rId11" Type="http://schemas.openxmlformats.org/officeDocument/2006/relationships/image" Target="../media/image131.png"/><Relationship Id="rId10" Type="http://schemas.openxmlformats.org/officeDocument/2006/relationships/image" Target="../media/image136.png"/><Relationship Id="rId13" Type="http://schemas.openxmlformats.org/officeDocument/2006/relationships/image" Target="../media/image127.png"/><Relationship Id="rId12" Type="http://schemas.openxmlformats.org/officeDocument/2006/relationships/image" Target="../media/image128.png"/><Relationship Id="rId15" Type="http://schemas.openxmlformats.org/officeDocument/2006/relationships/image" Target="../media/image166.png"/><Relationship Id="rId14" Type="http://schemas.openxmlformats.org/officeDocument/2006/relationships/image" Target="../media/image133.png"/><Relationship Id="rId17" Type="http://schemas.openxmlformats.org/officeDocument/2006/relationships/image" Target="../media/image157.png"/><Relationship Id="rId16" Type="http://schemas.openxmlformats.org/officeDocument/2006/relationships/image" Target="../media/image134.png"/><Relationship Id="rId19" Type="http://schemas.openxmlformats.org/officeDocument/2006/relationships/image" Target="../media/image135.png"/><Relationship Id="rId18" Type="http://schemas.openxmlformats.org/officeDocument/2006/relationships/image" Target="../media/image1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5.png"/><Relationship Id="rId9"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3.png"/><Relationship Id="rId7" Type="http://schemas.openxmlformats.org/officeDocument/2006/relationships/image" Target="../media/image64.png"/><Relationship Id="rId8" Type="http://schemas.openxmlformats.org/officeDocument/2006/relationships/image" Target="../media/image141.png"/><Relationship Id="rId11" Type="http://schemas.openxmlformats.org/officeDocument/2006/relationships/image" Target="../media/image177.png"/><Relationship Id="rId10" Type="http://schemas.openxmlformats.org/officeDocument/2006/relationships/image" Target="../media/image1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35.png"/><Relationship Id="rId7" Type="http://schemas.openxmlformats.org/officeDocument/2006/relationships/image" Target="../media/image18.png"/><Relationship Id="rId8" Type="http://schemas.openxmlformats.org/officeDocument/2006/relationships/image" Target="../media/image20.png"/><Relationship Id="rId11" Type="http://schemas.openxmlformats.org/officeDocument/2006/relationships/image" Target="../media/image171.png"/><Relationship Id="rId10" Type="http://schemas.openxmlformats.org/officeDocument/2006/relationships/image" Target="../media/image17.png"/><Relationship Id="rId12" Type="http://schemas.openxmlformats.org/officeDocument/2006/relationships/image" Target="../media/image1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206.png"/><Relationship Id="rId5" Type="http://schemas.openxmlformats.org/officeDocument/2006/relationships/image" Target="../media/image87.png"/><Relationship Id="rId6" Type="http://schemas.openxmlformats.org/officeDocument/2006/relationships/image" Target="../media/image42.png"/><Relationship Id="rId7" Type="http://schemas.openxmlformats.org/officeDocument/2006/relationships/image" Target="../media/image17.png"/><Relationship Id="rId8" Type="http://schemas.openxmlformats.org/officeDocument/2006/relationships/image" Target="../media/image1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3.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35.png"/><Relationship Id="rId7" Type="http://schemas.openxmlformats.org/officeDocument/2006/relationships/image" Target="../media/image18.png"/><Relationship Id="rId8" Type="http://schemas.openxmlformats.org/officeDocument/2006/relationships/image" Target="../media/image20.png"/><Relationship Id="rId11" Type="http://schemas.openxmlformats.org/officeDocument/2006/relationships/image" Target="../media/image200.png"/><Relationship Id="rId10"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2.png"/><Relationship Id="rId4" Type="http://schemas.openxmlformats.org/officeDocument/2006/relationships/image" Target="../media/image5.png"/><Relationship Id="rId10" Type="http://schemas.openxmlformats.org/officeDocument/2006/relationships/image" Target="../media/image7.png"/><Relationship Id="rId9"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3.png"/><Relationship Id="rId7" Type="http://schemas.openxmlformats.org/officeDocument/2006/relationships/image" Target="../media/image64.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201.png"/><Relationship Id="rId5" Type="http://schemas.openxmlformats.org/officeDocument/2006/relationships/image" Target="../media/image87.png"/><Relationship Id="rId6" Type="http://schemas.openxmlformats.org/officeDocument/2006/relationships/image" Target="../media/image42.png"/><Relationship Id="rId7" Type="http://schemas.openxmlformats.org/officeDocument/2006/relationships/image" Target="../media/image17.png"/><Relationship Id="rId8" Type="http://schemas.openxmlformats.org/officeDocument/2006/relationships/image" Target="../media/image205.png"/><Relationship Id="rId11" Type="http://schemas.openxmlformats.org/officeDocument/2006/relationships/image" Target="../media/image204.png"/><Relationship Id="rId10" Type="http://schemas.openxmlformats.org/officeDocument/2006/relationships/image" Target="../media/image220.png"/><Relationship Id="rId13" Type="http://schemas.openxmlformats.org/officeDocument/2006/relationships/image" Target="../media/image210.png"/><Relationship Id="rId12" Type="http://schemas.openxmlformats.org/officeDocument/2006/relationships/image" Target="../media/image202.png"/><Relationship Id="rId15" Type="http://schemas.openxmlformats.org/officeDocument/2006/relationships/image" Target="../media/image230.png"/><Relationship Id="rId14" Type="http://schemas.openxmlformats.org/officeDocument/2006/relationships/image" Target="../media/image212.png"/><Relationship Id="rId17" Type="http://schemas.openxmlformats.org/officeDocument/2006/relationships/image" Target="../media/image211.png"/><Relationship Id="rId16" Type="http://schemas.openxmlformats.org/officeDocument/2006/relationships/image" Target="../media/image2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176.png"/><Relationship Id="rId9" Type="http://schemas.openxmlformats.org/officeDocument/2006/relationships/image" Target="../media/image274.png"/><Relationship Id="rId5" Type="http://schemas.openxmlformats.org/officeDocument/2006/relationships/image" Target="../media/image138.png"/><Relationship Id="rId6" Type="http://schemas.openxmlformats.org/officeDocument/2006/relationships/image" Target="../media/image39.png"/><Relationship Id="rId7" Type="http://schemas.openxmlformats.org/officeDocument/2006/relationships/image" Target="../media/image17.png"/><Relationship Id="rId8" Type="http://schemas.openxmlformats.org/officeDocument/2006/relationships/image" Target="../media/image224.png"/><Relationship Id="rId11" Type="http://schemas.openxmlformats.org/officeDocument/2006/relationships/image" Target="../media/image262.png"/><Relationship Id="rId10" Type="http://schemas.openxmlformats.org/officeDocument/2006/relationships/image" Target="../media/image2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35.png"/><Relationship Id="rId7" Type="http://schemas.openxmlformats.org/officeDocument/2006/relationships/image" Target="../media/image18.png"/><Relationship Id="rId8" Type="http://schemas.openxmlformats.org/officeDocument/2006/relationships/image" Target="../media/image20.png"/><Relationship Id="rId11" Type="http://schemas.openxmlformats.org/officeDocument/2006/relationships/image" Target="../media/image265.png"/><Relationship Id="rId10" Type="http://schemas.openxmlformats.org/officeDocument/2006/relationships/image" Target="../media/image17.png"/><Relationship Id="rId13" Type="http://schemas.openxmlformats.org/officeDocument/2006/relationships/image" Target="../media/image235.png"/><Relationship Id="rId12" Type="http://schemas.openxmlformats.org/officeDocument/2006/relationships/image" Target="../media/image231.png"/><Relationship Id="rId15" Type="http://schemas.openxmlformats.org/officeDocument/2006/relationships/image" Target="../media/image233.png"/><Relationship Id="rId14" Type="http://schemas.openxmlformats.org/officeDocument/2006/relationships/image" Target="../media/image254.png"/><Relationship Id="rId16" Type="http://schemas.openxmlformats.org/officeDocument/2006/relationships/image" Target="../media/image257.png"/></Relationships>
</file>

<file path=ppt/slides/_rels/slide23.xml.rels><?xml version="1.0" encoding="UTF-8" standalone="yes"?><Relationships xmlns="http://schemas.openxmlformats.org/package/2006/relationships"><Relationship Id="rId20" Type="http://schemas.openxmlformats.org/officeDocument/2006/relationships/image" Target="../media/image258.png"/><Relationship Id="rId22" Type="http://schemas.openxmlformats.org/officeDocument/2006/relationships/image" Target="../media/image291.png"/><Relationship Id="rId21" Type="http://schemas.openxmlformats.org/officeDocument/2006/relationships/image" Target="../media/image286.png"/><Relationship Id="rId24" Type="http://schemas.openxmlformats.org/officeDocument/2006/relationships/hyperlink" Target="https://eatemp.com/powerpoint-org-chart-template/" TargetMode="External"/><Relationship Id="rId23" Type="http://schemas.openxmlformats.org/officeDocument/2006/relationships/image" Target="../media/image270.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247.png"/><Relationship Id="rId5" Type="http://schemas.openxmlformats.org/officeDocument/2006/relationships/image" Target="../media/image87.png"/><Relationship Id="rId6" Type="http://schemas.openxmlformats.org/officeDocument/2006/relationships/image" Target="../media/image42.png"/><Relationship Id="rId7" Type="http://schemas.openxmlformats.org/officeDocument/2006/relationships/image" Target="../media/image17.png"/><Relationship Id="rId8" Type="http://schemas.openxmlformats.org/officeDocument/2006/relationships/image" Target="../media/image243.png"/><Relationship Id="rId11" Type="http://schemas.openxmlformats.org/officeDocument/2006/relationships/image" Target="../media/image242.png"/><Relationship Id="rId10" Type="http://schemas.openxmlformats.org/officeDocument/2006/relationships/image" Target="../media/image249.png"/><Relationship Id="rId13" Type="http://schemas.openxmlformats.org/officeDocument/2006/relationships/image" Target="../media/image263.png"/><Relationship Id="rId12" Type="http://schemas.openxmlformats.org/officeDocument/2006/relationships/image" Target="../media/image261.png"/><Relationship Id="rId15" Type="http://schemas.openxmlformats.org/officeDocument/2006/relationships/image" Target="../media/image259.png"/><Relationship Id="rId14" Type="http://schemas.openxmlformats.org/officeDocument/2006/relationships/image" Target="../media/image280.png"/><Relationship Id="rId17" Type="http://schemas.openxmlformats.org/officeDocument/2006/relationships/image" Target="../media/image273.png"/><Relationship Id="rId16" Type="http://schemas.openxmlformats.org/officeDocument/2006/relationships/image" Target="../media/image260.png"/><Relationship Id="rId19" Type="http://schemas.openxmlformats.org/officeDocument/2006/relationships/image" Target="../media/image272.png"/><Relationship Id="rId18" Type="http://schemas.openxmlformats.org/officeDocument/2006/relationships/image" Target="../media/image2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283.png"/><Relationship Id="rId9" Type="http://schemas.openxmlformats.org/officeDocument/2006/relationships/image" Target="../media/image279.png"/><Relationship Id="rId5" Type="http://schemas.openxmlformats.org/officeDocument/2006/relationships/image" Target="../media/image276.png"/><Relationship Id="rId6" Type="http://schemas.openxmlformats.org/officeDocument/2006/relationships/image" Target="../media/image284.png"/><Relationship Id="rId7" Type="http://schemas.openxmlformats.org/officeDocument/2006/relationships/image" Target="../media/image285.png"/><Relationship Id="rId8" Type="http://schemas.openxmlformats.org/officeDocument/2006/relationships/image" Target="../media/image282.png"/><Relationship Id="rId11" Type="http://schemas.openxmlformats.org/officeDocument/2006/relationships/image" Target="../media/image281.png"/><Relationship Id="rId10" Type="http://schemas.openxmlformats.org/officeDocument/2006/relationships/hyperlink" Target="https://unsplash.com/" TargetMode="External"/><Relationship Id="rId12" Type="http://schemas.openxmlformats.org/officeDocument/2006/relationships/image" Target="../media/image278.png"/></Relationships>
</file>

<file path=ppt/slides/_rels/slide3.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8.png"/><Relationship Id="rId13" Type="http://schemas.openxmlformats.org/officeDocument/2006/relationships/image" Target="../media/image34.png"/><Relationship Id="rId12"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35.png"/><Relationship Id="rId7" Type="http://schemas.openxmlformats.org/officeDocument/2006/relationships/image" Target="../media/image18.png"/><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5.png"/><Relationship Id="rId4" Type="http://schemas.openxmlformats.org/officeDocument/2006/relationships/image" Target="../media/image54.png"/><Relationship Id="rId5" Type="http://schemas.openxmlformats.org/officeDocument/2006/relationships/image" Target="../media/image87.png"/><Relationship Id="rId6" Type="http://schemas.openxmlformats.org/officeDocument/2006/relationships/image" Target="../media/image42.png"/><Relationship Id="rId7" Type="http://schemas.openxmlformats.org/officeDocument/2006/relationships/image" Target="../media/image17.png"/></Relationships>
</file>

<file path=ppt/slides/_rels/slide5.xml.rels><?xml version="1.0" encoding="UTF-8" standalone="yes"?><Relationships xmlns="http://schemas.openxmlformats.org/package/2006/relationships"><Relationship Id="rId10"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44.png"/><Relationship Id="rId9"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62.png"/><Relationship Id="rId7" Type="http://schemas.openxmlformats.org/officeDocument/2006/relationships/image" Target="../media/image17.png"/><Relationship Id="rId8" Type="http://schemas.openxmlformats.org/officeDocument/2006/relationships/image" Target="../media/image41.png"/></Relationships>
</file>

<file path=ppt/slides/_rels/slide6.xml.rels><?xml version="1.0" encoding="UTF-8" standalone="yes"?><Relationships xmlns="http://schemas.openxmlformats.org/package/2006/relationships"><Relationship Id="rId11" Type="http://schemas.openxmlformats.org/officeDocument/2006/relationships/image" Target="../media/image129.png"/><Relationship Id="rId10" Type="http://schemas.openxmlformats.org/officeDocument/2006/relationships/image" Target="../media/image17.png"/><Relationship Id="rId13" Type="http://schemas.openxmlformats.org/officeDocument/2006/relationships/image" Target="../media/image123.png"/><Relationship Id="rId12"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35.png"/><Relationship Id="rId7" Type="http://schemas.openxmlformats.org/officeDocument/2006/relationships/image" Target="../media/image18.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2.png"/><Relationship Id="rId4" Type="http://schemas.openxmlformats.org/officeDocument/2006/relationships/image" Target="../media/image5.png"/><Relationship Id="rId9"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3.png"/><Relationship Id="rId7" Type="http://schemas.openxmlformats.org/officeDocument/2006/relationships/image" Target="../media/image64.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0"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74.png"/><Relationship Id="rId5" Type="http://schemas.openxmlformats.org/officeDocument/2006/relationships/image" Target="../media/image87.png"/><Relationship Id="rId6" Type="http://schemas.openxmlformats.org/officeDocument/2006/relationships/image" Target="../media/image42.png"/><Relationship Id="rId7" Type="http://schemas.openxmlformats.org/officeDocument/2006/relationships/image" Target="../media/image17.png"/><Relationship Id="rId8" Type="http://schemas.openxmlformats.org/officeDocument/2006/relationships/image" Target="../media/image79.png"/></Relationships>
</file>

<file path=ppt/slides/_rels/slide9.xml.rels><?xml version="1.0" encoding="UTF-8" standalone="yes"?><Relationships xmlns="http://schemas.openxmlformats.org/package/2006/relationships"><Relationship Id="rId11" Type="http://schemas.openxmlformats.org/officeDocument/2006/relationships/image" Target="../media/image86.png"/><Relationship Id="rId10" Type="http://schemas.openxmlformats.org/officeDocument/2006/relationships/image" Target="../media/image17.png"/><Relationship Id="rId13" Type="http://schemas.openxmlformats.org/officeDocument/2006/relationships/image" Target="../media/image125.png"/><Relationship Id="rId12"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35.png"/><Relationship Id="rId7" Type="http://schemas.openxmlformats.org/officeDocument/2006/relationships/image" Target="../media/image18.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15" name="Shape 15"/>
        <p:cNvGrpSpPr/>
        <p:nvPr/>
      </p:nvGrpSpPr>
      <p:grpSpPr>
        <a:xfrm>
          <a:off x="0" y="0"/>
          <a:ext cx="0" cy="0"/>
          <a:chOff x="0" y="0"/>
          <a:chExt cx="0" cy="0"/>
        </a:xfrm>
      </p:grpSpPr>
      <p:sp>
        <p:nvSpPr>
          <p:cNvPr id="16" name="Google Shape;16;g2c512a0f227_0_0"/>
          <p:cNvSpPr/>
          <p:nvPr/>
        </p:nvSpPr>
        <p:spPr>
          <a:xfrm>
            <a:off x="0" y="0"/>
            <a:ext cx="24387000" cy="13716000"/>
          </a:xfrm>
          <a:prstGeom prst="rect">
            <a:avLst/>
          </a:prstGeom>
          <a:solidFill>
            <a:srgbClr val="E7D7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 name="Google Shape;17;g2c512a0f227_0_0"/>
          <p:cNvPicPr preferRelativeResize="0"/>
          <p:nvPr/>
        </p:nvPicPr>
        <p:blipFill rotWithShape="1">
          <a:blip r:embed="rId3">
            <a:alphaModFix/>
          </a:blip>
          <a:srcRect b="0" l="0" r="0" t="0"/>
          <a:stretch/>
        </p:blipFill>
        <p:spPr>
          <a:xfrm>
            <a:off x="-4623378" y="2641600"/>
            <a:ext cx="10173972" cy="9169400"/>
          </a:xfrm>
          <a:prstGeom prst="rect">
            <a:avLst/>
          </a:prstGeom>
          <a:noFill/>
          <a:ln>
            <a:noFill/>
          </a:ln>
        </p:spPr>
      </p:pic>
      <p:pic>
        <p:nvPicPr>
          <p:cNvPr descr=" " id="18" name="Google Shape;18;g2c512a0f227_0_0"/>
          <p:cNvPicPr preferRelativeResize="0"/>
          <p:nvPr/>
        </p:nvPicPr>
        <p:blipFill rotWithShape="1">
          <a:blip r:embed="rId3">
            <a:alphaModFix/>
          </a:blip>
          <a:srcRect b="0" l="0" r="0" t="0"/>
          <a:stretch/>
        </p:blipFill>
        <p:spPr>
          <a:xfrm>
            <a:off x="18074359" y="-3111500"/>
            <a:ext cx="10173972" cy="9169398"/>
          </a:xfrm>
          <a:prstGeom prst="rect">
            <a:avLst/>
          </a:prstGeom>
          <a:noFill/>
          <a:ln>
            <a:noFill/>
          </a:ln>
        </p:spPr>
      </p:pic>
      <p:pic>
        <p:nvPicPr>
          <p:cNvPr descr=" " id="19" name="Google Shape;19;g2c512a0f227_0_0"/>
          <p:cNvPicPr preferRelativeResize="0"/>
          <p:nvPr/>
        </p:nvPicPr>
        <p:blipFill rotWithShape="1">
          <a:blip r:embed="rId4">
            <a:alphaModFix/>
          </a:blip>
          <a:srcRect b="0" l="0" r="0" t="0"/>
          <a:stretch/>
        </p:blipFill>
        <p:spPr>
          <a:xfrm>
            <a:off x="20792499" y="9622916"/>
            <a:ext cx="2821514" cy="3309503"/>
          </a:xfrm>
          <a:prstGeom prst="rect">
            <a:avLst/>
          </a:prstGeom>
          <a:noFill/>
          <a:ln>
            <a:noFill/>
          </a:ln>
        </p:spPr>
      </p:pic>
      <p:pic>
        <p:nvPicPr>
          <p:cNvPr descr=" " id="20" name="Google Shape;20;g2c512a0f227_0_0"/>
          <p:cNvPicPr preferRelativeResize="0"/>
          <p:nvPr/>
        </p:nvPicPr>
        <p:blipFill rotWithShape="1">
          <a:blip r:embed="rId5">
            <a:alphaModFix/>
          </a:blip>
          <a:srcRect b="0" l="0" r="0" t="0"/>
          <a:stretch/>
        </p:blipFill>
        <p:spPr>
          <a:xfrm>
            <a:off x="-4392665" y="8951580"/>
            <a:ext cx="8733056" cy="8947357"/>
          </a:xfrm>
          <a:prstGeom prst="rect">
            <a:avLst/>
          </a:prstGeom>
          <a:noFill/>
          <a:ln>
            <a:noFill/>
          </a:ln>
        </p:spPr>
      </p:pic>
      <p:pic>
        <p:nvPicPr>
          <p:cNvPr descr=" " id="21" name="Google Shape;21;g2c512a0f227_0_0"/>
          <p:cNvPicPr preferRelativeResize="0"/>
          <p:nvPr/>
        </p:nvPicPr>
        <p:blipFill rotWithShape="1">
          <a:blip r:embed="rId6">
            <a:alphaModFix/>
          </a:blip>
          <a:srcRect b="0" l="0" r="0" t="0"/>
          <a:stretch/>
        </p:blipFill>
        <p:spPr>
          <a:xfrm>
            <a:off x="19213499" y="-1085761"/>
            <a:ext cx="4906822" cy="5318889"/>
          </a:xfrm>
          <a:prstGeom prst="rect">
            <a:avLst/>
          </a:prstGeom>
          <a:noFill/>
          <a:ln>
            <a:noFill/>
          </a:ln>
        </p:spPr>
      </p:pic>
      <p:pic>
        <p:nvPicPr>
          <p:cNvPr descr=" " id="22" name="Google Shape;22;g2c512a0f227_0_0"/>
          <p:cNvPicPr preferRelativeResize="0"/>
          <p:nvPr/>
        </p:nvPicPr>
        <p:blipFill rotWithShape="1">
          <a:blip r:embed="rId7">
            <a:alphaModFix/>
          </a:blip>
          <a:srcRect b="0" l="0" r="0" t="0"/>
          <a:stretch/>
        </p:blipFill>
        <p:spPr>
          <a:xfrm>
            <a:off x="14619527" y="3340100"/>
            <a:ext cx="9538892" cy="7962900"/>
          </a:xfrm>
          <a:prstGeom prst="rect">
            <a:avLst/>
          </a:prstGeom>
          <a:noFill/>
          <a:ln>
            <a:noFill/>
          </a:ln>
        </p:spPr>
      </p:pic>
      <p:sp>
        <p:nvSpPr>
          <p:cNvPr id="23" name="Google Shape;23;g2c512a0f227_0_0"/>
          <p:cNvSpPr/>
          <p:nvPr/>
        </p:nvSpPr>
        <p:spPr>
          <a:xfrm>
            <a:off x="469959" y="3340100"/>
            <a:ext cx="14721000" cy="453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24000"/>
              <a:buFont typeface="Sail"/>
              <a:buNone/>
            </a:pPr>
            <a:r>
              <a:rPr b="0" i="0" lang="en-US" sz="24000" u="none" cap="none" strike="noStrike">
                <a:solidFill>
                  <a:srgbClr val="5A9346"/>
                </a:solidFill>
                <a:latin typeface="Sail"/>
                <a:ea typeface="Sail"/>
                <a:cs typeface="Sail"/>
                <a:sym typeface="Sail"/>
              </a:rPr>
              <a:t>Springtime </a:t>
            </a:r>
            <a:endParaRPr b="0" i="0" sz="24000" u="none" cap="none" strike="noStrike">
              <a:solidFill>
                <a:schemeClr val="dk1"/>
              </a:solidFill>
              <a:latin typeface="Calibri"/>
              <a:ea typeface="Calibri"/>
              <a:cs typeface="Calibri"/>
              <a:sym typeface="Calibri"/>
            </a:endParaRPr>
          </a:p>
        </p:txBody>
      </p:sp>
      <p:sp>
        <p:nvSpPr>
          <p:cNvPr id="24" name="Google Shape;24;g2c512a0f227_0_0"/>
          <p:cNvSpPr/>
          <p:nvPr/>
        </p:nvSpPr>
        <p:spPr>
          <a:xfrm>
            <a:off x="469959" y="7010400"/>
            <a:ext cx="134553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5" name="Google Shape;25;g2c512a0f22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 name="Google Shape;26;g2c512a0f227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268" name="Shape 268"/>
        <p:cNvGrpSpPr/>
        <p:nvPr/>
      </p:nvGrpSpPr>
      <p:grpSpPr>
        <a:xfrm>
          <a:off x="0" y="0"/>
          <a:ext cx="0" cy="0"/>
          <a:chOff x="0" y="0"/>
          <a:chExt cx="0" cy="0"/>
        </a:xfrm>
      </p:grpSpPr>
      <p:sp>
        <p:nvSpPr>
          <p:cNvPr id="269" name="Google Shape;269;g2c512a0f227_0_244"/>
          <p:cNvSpPr/>
          <p:nvPr/>
        </p:nvSpPr>
        <p:spPr>
          <a:xfrm>
            <a:off x="0" y="0"/>
            <a:ext cx="24387000" cy="13716000"/>
          </a:xfrm>
          <a:prstGeom prst="rect">
            <a:avLst/>
          </a:prstGeom>
          <a:solidFill>
            <a:srgbClr val="8AAC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0" name="Google Shape;270;g2c512a0f227_0_244"/>
          <p:cNvPicPr preferRelativeResize="0"/>
          <p:nvPr/>
        </p:nvPicPr>
        <p:blipFill rotWithShape="1">
          <a:blip r:embed="rId3">
            <a:alphaModFix/>
          </a:blip>
          <a:srcRect b="0" l="0" r="0" t="0"/>
          <a:stretch/>
        </p:blipFill>
        <p:spPr>
          <a:xfrm>
            <a:off x="-2197375" y="8242300"/>
            <a:ext cx="10173972" cy="9169400"/>
          </a:xfrm>
          <a:prstGeom prst="rect">
            <a:avLst/>
          </a:prstGeom>
          <a:noFill/>
          <a:ln>
            <a:noFill/>
          </a:ln>
        </p:spPr>
      </p:pic>
      <p:pic>
        <p:nvPicPr>
          <p:cNvPr descr=" " id="271" name="Google Shape;271;g2c512a0f227_0_244"/>
          <p:cNvPicPr preferRelativeResize="0"/>
          <p:nvPr/>
        </p:nvPicPr>
        <p:blipFill rotWithShape="1">
          <a:blip r:embed="rId3">
            <a:alphaModFix/>
          </a:blip>
          <a:srcRect b="0" l="0" r="0" t="0"/>
          <a:stretch/>
        </p:blipFill>
        <p:spPr>
          <a:xfrm>
            <a:off x="19306413" y="-2844800"/>
            <a:ext cx="10173972" cy="9169400"/>
          </a:xfrm>
          <a:prstGeom prst="rect">
            <a:avLst/>
          </a:prstGeom>
          <a:noFill/>
          <a:ln>
            <a:noFill/>
          </a:ln>
        </p:spPr>
      </p:pic>
      <p:pic>
        <p:nvPicPr>
          <p:cNvPr descr=" " id="272" name="Google Shape;272;g2c512a0f227_0_244"/>
          <p:cNvPicPr preferRelativeResize="0"/>
          <p:nvPr/>
        </p:nvPicPr>
        <p:blipFill rotWithShape="1">
          <a:blip r:embed="rId4">
            <a:alphaModFix/>
          </a:blip>
          <a:srcRect b="0" l="0" r="0" t="0"/>
          <a:stretch/>
        </p:blipFill>
        <p:spPr>
          <a:xfrm>
            <a:off x="685886" y="431800"/>
            <a:ext cx="2821514" cy="3309503"/>
          </a:xfrm>
          <a:prstGeom prst="rect">
            <a:avLst/>
          </a:prstGeom>
          <a:noFill/>
          <a:ln>
            <a:noFill/>
          </a:ln>
        </p:spPr>
      </p:pic>
      <p:pic>
        <p:nvPicPr>
          <p:cNvPr descr=" " id="273" name="Google Shape;273;g2c512a0f227_0_244"/>
          <p:cNvPicPr preferRelativeResize="0"/>
          <p:nvPr/>
        </p:nvPicPr>
        <p:blipFill rotWithShape="1">
          <a:blip r:embed="rId5">
            <a:alphaModFix/>
          </a:blip>
          <a:srcRect b="0" l="0" r="0" t="0"/>
          <a:stretch/>
        </p:blipFill>
        <p:spPr>
          <a:xfrm>
            <a:off x="-381048" y="9652000"/>
            <a:ext cx="3881923" cy="5725381"/>
          </a:xfrm>
          <a:prstGeom prst="rect">
            <a:avLst/>
          </a:prstGeom>
          <a:noFill/>
          <a:ln>
            <a:noFill/>
          </a:ln>
        </p:spPr>
      </p:pic>
      <p:pic>
        <p:nvPicPr>
          <p:cNvPr descr=" " id="274" name="Google Shape;274;g2c512a0f227_0_244"/>
          <p:cNvPicPr preferRelativeResize="0"/>
          <p:nvPr/>
        </p:nvPicPr>
        <p:blipFill rotWithShape="1">
          <a:blip r:embed="rId6">
            <a:alphaModFix/>
          </a:blip>
          <a:srcRect b="0" l="0" r="0" t="0"/>
          <a:stretch/>
        </p:blipFill>
        <p:spPr>
          <a:xfrm>
            <a:off x="20411451" y="431800"/>
            <a:ext cx="3569146" cy="3784600"/>
          </a:xfrm>
          <a:prstGeom prst="rect">
            <a:avLst/>
          </a:prstGeom>
          <a:noFill/>
          <a:ln>
            <a:noFill/>
          </a:ln>
        </p:spPr>
      </p:pic>
      <p:sp>
        <p:nvSpPr>
          <p:cNvPr id="275" name="Google Shape;275;g2c512a0f227_0_2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6" name="Google Shape;276;g2c512a0f227_0_24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77" name="Google Shape;277;g2c512a0f227_0_244"/>
          <p:cNvPicPr preferRelativeResize="0"/>
          <p:nvPr/>
        </p:nvPicPr>
        <p:blipFill rotWithShape="1">
          <a:blip r:embed="rId8">
            <a:alphaModFix/>
          </a:blip>
          <a:srcRect b="0" l="0" r="0" t="0"/>
          <a:stretch/>
        </p:blipFill>
        <p:spPr>
          <a:xfrm>
            <a:off x="1752819" y="1346200"/>
            <a:ext cx="20881410" cy="11010900"/>
          </a:xfrm>
          <a:prstGeom prst="rect">
            <a:avLst/>
          </a:prstGeom>
          <a:noFill/>
          <a:ln>
            <a:noFill/>
          </a:ln>
        </p:spPr>
      </p:pic>
      <p:pic>
        <p:nvPicPr>
          <p:cNvPr descr=" " id="278" name="Google Shape;278;g2c512a0f227_0_244"/>
          <p:cNvPicPr preferRelativeResize="0"/>
          <p:nvPr/>
        </p:nvPicPr>
        <p:blipFill rotWithShape="1">
          <a:blip r:embed="rId9">
            <a:alphaModFix/>
          </a:blip>
          <a:srcRect b="0" l="0" r="0" t="0"/>
          <a:stretch/>
        </p:blipFill>
        <p:spPr>
          <a:xfrm>
            <a:off x="1752819" y="1346200"/>
            <a:ext cx="5639505" cy="11010900"/>
          </a:xfrm>
          <a:prstGeom prst="rect">
            <a:avLst/>
          </a:prstGeom>
          <a:noFill/>
          <a:ln>
            <a:noFill/>
          </a:ln>
        </p:spPr>
      </p:pic>
      <p:sp>
        <p:nvSpPr>
          <p:cNvPr id="279" name="Google Shape;279;g2c512a0f227_0_244"/>
          <p:cNvSpPr/>
          <p:nvPr/>
        </p:nvSpPr>
        <p:spPr>
          <a:xfrm>
            <a:off x="1752819" y="1346200"/>
            <a:ext cx="5639400" cy="5638800"/>
          </a:xfrm>
          <a:prstGeom prst="roundRect">
            <a:avLst>
              <a:gd fmla="val 75081" name="adj"/>
            </a:avLst>
          </a:prstGeom>
          <a:solidFill>
            <a:srgbClr val="FEB7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512a0f227_0_244"/>
          <p:cNvSpPr/>
          <p:nvPr/>
        </p:nvSpPr>
        <p:spPr>
          <a:xfrm>
            <a:off x="3486586" y="2406650"/>
            <a:ext cx="3188100" cy="453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ail"/>
              <a:buNone/>
            </a:pPr>
            <a:r>
              <a:rPr b="0" i="0" lang="en-US" sz="24000" u="none" cap="none" strike="noStrike">
                <a:solidFill>
                  <a:srgbClr val="FFFFFF"/>
                </a:solidFill>
                <a:latin typeface="Sail"/>
                <a:ea typeface="Sail"/>
                <a:cs typeface="Sail"/>
                <a:sym typeface="Sail"/>
              </a:rPr>
              <a:t>S</a:t>
            </a:r>
            <a:endParaRPr b="0" i="0" sz="24000" u="none" cap="none" strike="noStrike">
              <a:solidFill>
                <a:schemeClr val="dk1"/>
              </a:solidFill>
              <a:latin typeface="Calibri"/>
              <a:ea typeface="Calibri"/>
              <a:cs typeface="Calibri"/>
              <a:sym typeface="Calibri"/>
            </a:endParaRPr>
          </a:p>
        </p:txBody>
      </p:sp>
      <p:sp>
        <p:nvSpPr>
          <p:cNvPr id="281" name="Google Shape;281;g2c512a0f227_0_244"/>
          <p:cNvSpPr/>
          <p:nvPr/>
        </p:nvSpPr>
        <p:spPr>
          <a:xfrm>
            <a:off x="2286286" y="7886700"/>
            <a:ext cx="4572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c512a0f227_0_244"/>
          <p:cNvSpPr/>
          <p:nvPr/>
        </p:nvSpPr>
        <p:spPr>
          <a:xfrm>
            <a:off x="2286286"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c512a0f227_0_244"/>
          <p:cNvSpPr/>
          <p:nvPr/>
        </p:nvSpPr>
        <p:spPr>
          <a:xfrm>
            <a:off x="2286286"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512a0f227_0_244"/>
          <p:cNvSpPr/>
          <p:nvPr/>
        </p:nvSpPr>
        <p:spPr>
          <a:xfrm>
            <a:off x="2286286" y="78867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Eclipse</a:t>
            </a:r>
            <a:endParaRPr b="0" i="0" sz="3600" u="none" cap="none" strike="noStrike">
              <a:solidFill>
                <a:schemeClr val="dk1"/>
              </a:solidFill>
              <a:latin typeface="Calibri"/>
              <a:ea typeface="Calibri"/>
              <a:cs typeface="Calibri"/>
              <a:sym typeface="Calibri"/>
            </a:endParaRPr>
          </a:p>
        </p:txBody>
      </p:sp>
      <p:sp>
        <p:nvSpPr>
          <p:cNvPr id="285" name="Google Shape;285;g2c512a0f227_0_244"/>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g2c512a0f227_0_244"/>
          <p:cNvSpPr/>
          <p:nvPr/>
        </p:nvSpPr>
        <p:spPr>
          <a:xfrm>
            <a:off x="2286286"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c512a0f227_0_244"/>
          <p:cNvSpPr/>
          <p:nvPr/>
        </p:nvSpPr>
        <p:spPr>
          <a:xfrm>
            <a:off x="2286286"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512a0f227_0_244"/>
          <p:cNvSpPr/>
          <p:nvPr/>
        </p:nvSpPr>
        <p:spPr>
          <a:xfrm>
            <a:off x="2286286" y="102489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Quest</a:t>
            </a:r>
            <a:endParaRPr b="0" i="0" sz="3600" u="none" cap="none" strike="noStrike">
              <a:solidFill>
                <a:schemeClr val="dk1"/>
              </a:solidFill>
              <a:latin typeface="Calibri"/>
              <a:ea typeface="Calibri"/>
              <a:cs typeface="Calibri"/>
              <a:sym typeface="Calibri"/>
            </a:endParaRPr>
          </a:p>
        </p:txBody>
      </p:sp>
      <p:sp>
        <p:nvSpPr>
          <p:cNvPr id="289" name="Google Shape;289;g2c512a0f227_0_244"/>
          <p:cNvSpPr/>
          <p:nvPr/>
        </p:nvSpPr>
        <p:spPr>
          <a:xfrm>
            <a:off x="2286286" y="10985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90" name="Google Shape;290;g2c512a0f227_0_244"/>
          <p:cNvPicPr preferRelativeResize="0"/>
          <p:nvPr/>
        </p:nvPicPr>
        <p:blipFill rotWithShape="1">
          <a:blip r:embed="rId9">
            <a:alphaModFix/>
          </a:blip>
          <a:srcRect b="0" l="0" r="0" t="0"/>
          <a:stretch/>
        </p:blipFill>
        <p:spPr>
          <a:xfrm>
            <a:off x="6833454" y="1346200"/>
            <a:ext cx="5639505" cy="11010900"/>
          </a:xfrm>
          <a:prstGeom prst="rect">
            <a:avLst/>
          </a:prstGeom>
          <a:noFill/>
          <a:ln>
            <a:noFill/>
          </a:ln>
        </p:spPr>
      </p:pic>
      <p:sp>
        <p:nvSpPr>
          <p:cNvPr id="291" name="Google Shape;291;g2c512a0f227_0_244"/>
          <p:cNvSpPr/>
          <p:nvPr/>
        </p:nvSpPr>
        <p:spPr>
          <a:xfrm>
            <a:off x="6833454" y="1346200"/>
            <a:ext cx="5639400" cy="5638800"/>
          </a:xfrm>
          <a:prstGeom prst="roundRect">
            <a:avLst>
              <a:gd fmla="val 75081" name="adj"/>
            </a:avLst>
          </a:prstGeom>
          <a:solidFill>
            <a:srgbClr val="5A93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c512a0f227_0_244"/>
          <p:cNvSpPr/>
          <p:nvPr/>
        </p:nvSpPr>
        <p:spPr>
          <a:xfrm>
            <a:off x="7620953" y="2406650"/>
            <a:ext cx="5080500" cy="453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ail"/>
              <a:buNone/>
            </a:pPr>
            <a:r>
              <a:rPr b="0" i="0" lang="en-US" sz="24000" u="none" cap="none" strike="noStrike">
                <a:solidFill>
                  <a:srgbClr val="FFFFFF"/>
                </a:solidFill>
                <a:latin typeface="Sail"/>
                <a:ea typeface="Sail"/>
                <a:cs typeface="Sail"/>
                <a:sym typeface="Sail"/>
              </a:rPr>
              <a:t>W</a:t>
            </a:r>
            <a:endParaRPr b="0" i="0" sz="24000" u="none" cap="none" strike="noStrike">
              <a:solidFill>
                <a:schemeClr val="dk1"/>
              </a:solidFill>
              <a:latin typeface="Calibri"/>
              <a:ea typeface="Calibri"/>
              <a:cs typeface="Calibri"/>
              <a:sym typeface="Calibri"/>
            </a:endParaRPr>
          </a:p>
        </p:txBody>
      </p:sp>
      <p:sp>
        <p:nvSpPr>
          <p:cNvPr id="293" name="Google Shape;293;g2c512a0f227_0_244"/>
          <p:cNvSpPr/>
          <p:nvPr/>
        </p:nvSpPr>
        <p:spPr>
          <a:xfrm>
            <a:off x="7366921" y="7886700"/>
            <a:ext cx="4572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512a0f227_0_244"/>
          <p:cNvSpPr/>
          <p:nvPr/>
        </p:nvSpPr>
        <p:spPr>
          <a:xfrm>
            <a:off x="7366921"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c512a0f227_0_244"/>
          <p:cNvSpPr/>
          <p:nvPr/>
        </p:nvSpPr>
        <p:spPr>
          <a:xfrm>
            <a:off x="7366921"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512a0f227_0_244"/>
          <p:cNvSpPr/>
          <p:nvPr/>
        </p:nvSpPr>
        <p:spPr>
          <a:xfrm>
            <a:off x="7366921" y="78867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Obtain</a:t>
            </a:r>
            <a:endParaRPr b="0" i="0" sz="3600" u="none" cap="none" strike="noStrike">
              <a:solidFill>
                <a:schemeClr val="dk1"/>
              </a:solidFill>
              <a:latin typeface="Calibri"/>
              <a:ea typeface="Calibri"/>
              <a:cs typeface="Calibri"/>
              <a:sym typeface="Calibri"/>
            </a:endParaRPr>
          </a:p>
        </p:txBody>
      </p:sp>
      <p:sp>
        <p:nvSpPr>
          <p:cNvPr id="297" name="Google Shape;297;g2c512a0f227_0_244"/>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98" name="Google Shape;298;g2c512a0f227_0_244"/>
          <p:cNvSpPr/>
          <p:nvPr/>
        </p:nvSpPr>
        <p:spPr>
          <a:xfrm>
            <a:off x="7366921"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512a0f227_0_244"/>
          <p:cNvSpPr/>
          <p:nvPr/>
        </p:nvSpPr>
        <p:spPr>
          <a:xfrm>
            <a:off x="7366921"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c512a0f227_0_244"/>
          <p:cNvSpPr/>
          <p:nvPr/>
        </p:nvSpPr>
        <p:spPr>
          <a:xfrm>
            <a:off x="7366921" y="102489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Foundation</a:t>
            </a:r>
            <a:endParaRPr b="0" i="0" sz="3600" u="none" cap="none" strike="noStrike">
              <a:solidFill>
                <a:schemeClr val="dk1"/>
              </a:solidFill>
              <a:latin typeface="Calibri"/>
              <a:ea typeface="Calibri"/>
              <a:cs typeface="Calibri"/>
              <a:sym typeface="Calibri"/>
            </a:endParaRPr>
          </a:p>
        </p:txBody>
      </p:sp>
      <p:sp>
        <p:nvSpPr>
          <p:cNvPr id="301" name="Google Shape;301;g2c512a0f227_0_244"/>
          <p:cNvSpPr/>
          <p:nvPr/>
        </p:nvSpPr>
        <p:spPr>
          <a:xfrm>
            <a:off x="7366921" y="10985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302" name="Google Shape;302;g2c512a0f227_0_244"/>
          <p:cNvPicPr preferRelativeResize="0"/>
          <p:nvPr/>
        </p:nvPicPr>
        <p:blipFill rotWithShape="1">
          <a:blip r:embed="rId9">
            <a:alphaModFix/>
          </a:blip>
          <a:srcRect b="0" l="0" r="0" t="0"/>
          <a:stretch/>
        </p:blipFill>
        <p:spPr>
          <a:xfrm>
            <a:off x="11914089" y="1346200"/>
            <a:ext cx="5639505" cy="11010900"/>
          </a:xfrm>
          <a:prstGeom prst="rect">
            <a:avLst/>
          </a:prstGeom>
          <a:noFill/>
          <a:ln>
            <a:noFill/>
          </a:ln>
        </p:spPr>
      </p:pic>
      <p:sp>
        <p:nvSpPr>
          <p:cNvPr id="303" name="Google Shape;303;g2c512a0f227_0_244"/>
          <p:cNvSpPr/>
          <p:nvPr/>
        </p:nvSpPr>
        <p:spPr>
          <a:xfrm>
            <a:off x="11914089" y="1346200"/>
            <a:ext cx="5639400" cy="5638800"/>
          </a:xfrm>
          <a:prstGeom prst="roundRect">
            <a:avLst>
              <a:gd fmla="val 75081" name="adj"/>
            </a:avLst>
          </a:prstGeom>
          <a:solidFill>
            <a:srgbClr val="FEB7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512a0f227_0_244"/>
          <p:cNvSpPr/>
          <p:nvPr/>
        </p:nvSpPr>
        <p:spPr>
          <a:xfrm>
            <a:off x="13590699" y="2406650"/>
            <a:ext cx="3302400" cy="453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ail"/>
              <a:buNone/>
            </a:pPr>
            <a:r>
              <a:rPr b="0" i="0" lang="en-US" sz="24000" u="none" cap="none" strike="noStrike">
                <a:solidFill>
                  <a:srgbClr val="FFFFFF"/>
                </a:solidFill>
                <a:latin typeface="Sail"/>
                <a:ea typeface="Sail"/>
                <a:cs typeface="Sail"/>
                <a:sym typeface="Sail"/>
              </a:rPr>
              <a:t>O</a:t>
            </a:r>
            <a:endParaRPr b="0" i="0" sz="24000" u="none" cap="none" strike="noStrike">
              <a:solidFill>
                <a:schemeClr val="dk1"/>
              </a:solidFill>
              <a:latin typeface="Calibri"/>
              <a:ea typeface="Calibri"/>
              <a:cs typeface="Calibri"/>
              <a:sym typeface="Calibri"/>
            </a:endParaRPr>
          </a:p>
        </p:txBody>
      </p:sp>
      <p:sp>
        <p:nvSpPr>
          <p:cNvPr id="305" name="Google Shape;305;g2c512a0f227_0_244"/>
          <p:cNvSpPr/>
          <p:nvPr/>
        </p:nvSpPr>
        <p:spPr>
          <a:xfrm>
            <a:off x="12447556" y="7886700"/>
            <a:ext cx="4572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512a0f227_0_244"/>
          <p:cNvSpPr/>
          <p:nvPr/>
        </p:nvSpPr>
        <p:spPr>
          <a:xfrm>
            <a:off x="12447556"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512a0f227_0_244"/>
          <p:cNvSpPr/>
          <p:nvPr/>
        </p:nvSpPr>
        <p:spPr>
          <a:xfrm>
            <a:off x="12447556"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512a0f227_0_244"/>
          <p:cNvSpPr/>
          <p:nvPr/>
        </p:nvSpPr>
        <p:spPr>
          <a:xfrm>
            <a:off x="12447556" y="78867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War</a:t>
            </a:r>
            <a:endParaRPr b="0" i="0" sz="3600" u="none" cap="none" strike="noStrike">
              <a:solidFill>
                <a:schemeClr val="dk1"/>
              </a:solidFill>
              <a:latin typeface="Calibri"/>
              <a:ea typeface="Calibri"/>
              <a:cs typeface="Calibri"/>
              <a:sym typeface="Calibri"/>
            </a:endParaRPr>
          </a:p>
        </p:txBody>
      </p:sp>
      <p:sp>
        <p:nvSpPr>
          <p:cNvPr id="309" name="Google Shape;309;g2c512a0f227_0_244"/>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310" name="Google Shape;310;g2c512a0f227_0_244"/>
          <p:cNvSpPr/>
          <p:nvPr/>
        </p:nvSpPr>
        <p:spPr>
          <a:xfrm>
            <a:off x="12447556"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c512a0f227_0_244"/>
          <p:cNvSpPr/>
          <p:nvPr/>
        </p:nvSpPr>
        <p:spPr>
          <a:xfrm>
            <a:off x="12447556"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512a0f227_0_244"/>
          <p:cNvSpPr/>
          <p:nvPr/>
        </p:nvSpPr>
        <p:spPr>
          <a:xfrm>
            <a:off x="12447556" y="102489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Transformation</a:t>
            </a:r>
            <a:endParaRPr b="0" i="0" sz="3600" u="none" cap="none" strike="noStrike">
              <a:solidFill>
                <a:schemeClr val="dk1"/>
              </a:solidFill>
              <a:latin typeface="Calibri"/>
              <a:ea typeface="Calibri"/>
              <a:cs typeface="Calibri"/>
              <a:sym typeface="Calibri"/>
            </a:endParaRPr>
          </a:p>
        </p:txBody>
      </p:sp>
      <p:sp>
        <p:nvSpPr>
          <p:cNvPr id="313" name="Google Shape;313;g2c512a0f227_0_244"/>
          <p:cNvSpPr/>
          <p:nvPr/>
        </p:nvSpPr>
        <p:spPr>
          <a:xfrm>
            <a:off x="12447556" y="10985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14" name="Google Shape;314;g2c512a0f227_0_244"/>
          <p:cNvPicPr preferRelativeResize="0"/>
          <p:nvPr/>
        </p:nvPicPr>
        <p:blipFill rotWithShape="1">
          <a:blip r:embed="rId9">
            <a:alphaModFix/>
          </a:blip>
          <a:srcRect b="0" l="0" r="0" t="0"/>
          <a:stretch/>
        </p:blipFill>
        <p:spPr>
          <a:xfrm>
            <a:off x="16994724" y="1346200"/>
            <a:ext cx="5639505" cy="11010900"/>
          </a:xfrm>
          <a:prstGeom prst="rect">
            <a:avLst/>
          </a:prstGeom>
          <a:noFill/>
          <a:ln>
            <a:noFill/>
          </a:ln>
        </p:spPr>
      </p:pic>
      <p:sp>
        <p:nvSpPr>
          <p:cNvPr id="315" name="Google Shape;315;g2c512a0f227_0_244"/>
          <p:cNvSpPr/>
          <p:nvPr/>
        </p:nvSpPr>
        <p:spPr>
          <a:xfrm>
            <a:off x="16994724" y="1346200"/>
            <a:ext cx="5639400" cy="5638800"/>
          </a:xfrm>
          <a:prstGeom prst="roundRect">
            <a:avLst>
              <a:gd fmla="val 75081" name="adj"/>
            </a:avLst>
          </a:prstGeom>
          <a:solidFill>
            <a:srgbClr val="5A93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c512a0f227_0_244"/>
          <p:cNvSpPr/>
          <p:nvPr/>
        </p:nvSpPr>
        <p:spPr>
          <a:xfrm>
            <a:off x="18379197" y="2406650"/>
            <a:ext cx="3886800" cy="453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ail"/>
              <a:buNone/>
            </a:pPr>
            <a:r>
              <a:rPr b="0" i="0" lang="en-US" sz="24000" u="none" cap="none" strike="noStrike">
                <a:solidFill>
                  <a:srgbClr val="FFFFFF"/>
                </a:solidFill>
                <a:latin typeface="Sail"/>
                <a:ea typeface="Sail"/>
                <a:cs typeface="Sail"/>
                <a:sym typeface="Sail"/>
              </a:rPr>
              <a:t>T</a:t>
            </a:r>
            <a:endParaRPr b="0" i="0" sz="24000" u="none" cap="none" strike="noStrike">
              <a:solidFill>
                <a:schemeClr val="dk1"/>
              </a:solidFill>
              <a:latin typeface="Calibri"/>
              <a:ea typeface="Calibri"/>
              <a:cs typeface="Calibri"/>
              <a:sym typeface="Calibri"/>
            </a:endParaRPr>
          </a:p>
        </p:txBody>
      </p:sp>
      <p:sp>
        <p:nvSpPr>
          <p:cNvPr id="317" name="Google Shape;317;g2c512a0f227_0_244"/>
          <p:cNvSpPr/>
          <p:nvPr/>
        </p:nvSpPr>
        <p:spPr>
          <a:xfrm>
            <a:off x="17528191" y="7886700"/>
            <a:ext cx="4572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512a0f227_0_244"/>
          <p:cNvSpPr/>
          <p:nvPr/>
        </p:nvSpPr>
        <p:spPr>
          <a:xfrm>
            <a:off x="17528191"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512a0f227_0_244"/>
          <p:cNvSpPr/>
          <p:nvPr/>
        </p:nvSpPr>
        <p:spPr>
          <a:xfrm>
            <a:off x="17528191" y="78867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c512a0f227_0_244"/>
          <p:cNvSpPr/>
          <p:nvPr/>
        </p:nvSpPr>
        <p:spPr>
          <a:xfrm>
            <a:off x="17528191" y="78867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Invasion</a:t>
            </a:r>
            <a:endParaRPr b="0" i="0" sz="3600" u="none" cap="none" strike="noStrike">
              <a:solidFill>
                <a:schemeClr val="dk1"/>
              </a:solidFill>
              <a:latin typeface="Calibri"/>
              <a:ea typeface="Calibri"/>
              <a:cs typeface="Calibri"/>
              <a:sym typeface="Calibri"/>
            </a:endParaRPr>
          </a:p>
        </p:txBody>
      </p:sp>
      <p:sp>
        <p:nvSpPr>
          <p:cNvPr id="321" name="Google Shape;321;g2c512a0f227_0_244"/>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22" name="Google Shape;322;g2c512a0f227_0_244"/>
          <p:cNvSpPr/>
          <p:nvPr/>
        </p:nvSpPr>
        <p:spPr>
          <a:xfrm>
            <a:off x="17528191"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c512a0f227_0_244"/>
          <p:cNvSpPr/>
          <p:nvPr/>
        </p:nvSpPr>
        <p:spPr>
          <a:xfrm>
            <a:off x="17528191" y="102489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512a0f227_0_244"/>
          <p:cNvSpPr/>
          <p:nvPr/>
        </p:nvSpPr>
        <p:spPr>
          <a:xfrm>
            <a:off x="17528191" y="10248900"/>
            <a:ext cx="472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Betrayal</a:t>
            </a:r>
            <a:endParaRPr b="0" i="0" sz="3600" u="none" cap="none" strike="noStrike">
              <a:solidFill>
                <a:schemeClr val="dk1"/>
              </a:solidFill>
              <a:latin typeface="Calibri"/>
              <a:ea typeface="Calibri"/>
              <a:cs typeface="Calibri"/>
              <a:sym typeface="Calibri"/>
            </a:endParaRPr>
          </a:p>
        </p:txBody>
      </p:sp>
      <p:sp>
        <p:nvSpPr>
          <p:cNvPr id="325" name="Google Shape;325;g2c512a0f227_0_244"/>
          <p:cNvSpPr/>
          <p:nvPr/>
        </p:nvSpPr>
        <p:spPr>
          <a:xfrm>
            <a:off x="17528191" y="10985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330" name="Shape 330"/>
        <p:cNvGrpSpPr/>
        <p:nvPr/>
      </p:nvGrpSpPr>
      <p:grpSpPr>
        <a:xfrm>
          <a:off x="0" y="0"/>
          <a:ext cx="0" cy="0"/>
          <a:chOff x="0" y="0"/>
          <a:chExt cx="0" cy="0"/>
        </a:xfrm>
      </p:grpSpPr>
      <p:sp>
        <p:nvSpPr>
          <p:cNvPr id="331" name="Google Shape;331;g2c512a0f227_0_305"/>
          <p:cNvSpPr/>
          <p:nvPr/>
        </p:nvSpPr>
        <p:spPr>
          <a:xfrm>
            <a:off x="0" y="0"/>
            <a:ext cx="24387000" cy="13716000"/>
          </a:xfrm>
          <a:prstGeom prst="rect">
            <a:avLst/>
          </a:prstGeom>
          <a:solidFill>
            <a:srgbClr val="E7D7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2" name="Google Shape;332;g2c512a0f227_0_305"/>
          <p:cNvPicPr preferRelativeResize="0"/>
          <p:nvPr/>
        </p:nvPicPr>
        <p:blipFill rotWithShape="1">
          <a:blip r:embed="rId3">
            <a:alphaModFix/>
          </a:blip>
          <a:srcRect b="0" l="0" r="0" t="0"/>
          <a:stretch/>
        </p:blipFill>
        <p:spPr>
          <a:xfrm>
            <a:off x="-4623378" y="2641600"/>
            <a:ext cx="10173972" cy="9169400"/>
          </a:xfrm>
          <a:prstGeom prst="rect">
            <a:avLst/>
          </a:prstGeom>
          <a:noFill/>
          <a:ln>
            <a:noFill/>
          </a:ln>
        </p:spPr>
      </p:pic>
      <p:pic>
        <p:nvPicPr>
          <p:cNvPr descr=" " id="333" name="Google Shape;333;g2c512a0f227_0_305"/>
          <p:cNvPicPr preferRelativeResize="0"/>
          <p:nvPr/>
        </p:nvPicPr>
        <p:blipFill rotWithShape="1">
          <a:blip r:embed="rId3">
            <a:alphaModFix/>
          </a:blip>
          <a:srcRect b="0" l="0" r="0" t="0"/>
          <a:stretch/>
        </p:blipFill>
        <p:spPr>
          <a:xfrm>
            <a:off x="18074359" y="-3111500"/>
            <a:ext cx="10173972" cy="9169400"/>
          </a:xfrm>
          <a:prstGeom prst="rect">
            <a:avLst/>
          </a:prstGeom>
          <a:noFill/>
          <a:ln>
            <a:noFill/>
          </a:ln>
        </p:spPr>
      </p:pic>
      <p:pic>
        <p:nvPicPr>
          <p:cNvPr descr=" " id="334" name="Google Shape;334;g2c512a0f227_0_305"/>
          <p:cNvPicPr preferRelativeResize="0"/>
          <p:nvPr/>
        </p:nvPicPr>
        <p:blipFill rotWithShape="1">
          <a:blip r:embed="rId4">
            <a:alphaModFix/>
          </a:blip>
          <a:srcRect b="0" l="0" r="0" t="0"/>
          <a:stretch/>
        </p:blipFill>
        <p:spPr>
          <a:xfrm>
            <a:off x="20792499" y="9622917"/>
            <a:ext cx="2821514" cy="3309503"/>
          </a:xfrm>
          <a:prstGeom prst="rect">
            <a:avLst/>
          </a:prstGeom>
          <a:noFill/>
          <a:ln>
            <a:noFill/>
          </a:ln>
        </p:spPr>
      </p:pic>
      <p:pic>
        <p:nvPicPr>
          <p:cNvPr descr=" " id="335" name="Google Shape;335;g2c512a0f227_0_305"/>
          <p:cNvPicPr preferRelativeResize="0"/>
          <p:nvPr/>
        </p:nvPicPr>
        <p:blipFill rotWithShape="1">
          <a:blip r:embed="rId5">
            <a:alphaModFix/>
          </a:blip>
          <a:srcRect b="0" l="0" r="0" t="0"/>
          <a:stretch/>
        </p:blipFill>
        <p:spPr>
          <a:xfrm>
            <a:off x="-4392665" y="8951578"/>
            <a:ext cx="8733056" cy="8947360"/>
          </a:xfrm>
          <a:prstGeom prst="rect">
            <a:avLst/>
          </a:prstGeom>
          <a:noFill/>
          <a:ln>
            <a:noFill/>
          </a:ln>
        </p:spPr>
      </p:pic>
      <p:pic>
        <p:nvPicPr>
          <p:cNvPr descr=" " id="336" name="Google Shape;336;g2c512a0f227_0_305"/>
          <p:cNvPicPr preferRelativeResize="0"/>
          <p:nvPr/>
        </p:nvPicPr>
        <p:blipFill rotWithShape="1">
          <a:blip r:embed="rId6">
            <a:alphaModFix/>
          </a:blip>
          <a:srcRect b="0" l="0" r="0" t="0"/>
          <a:stretch/>
        </p:blipFill>
        <p:spPr>
          <a:xfrm>
            <a:off x="19213499" y="-1085763"/>
            <a:ext cx="4906822" cy="5318894"/>
          </a:xfrm>
          <a:prstGeom prst="rect">
            <a:avLst/>
          </a:prstGeom>
          <a:noFill/>
          <a:ln>
            <a:noFill/>
          </a:ln>
        </p:spPr>
      </p:pic>
      <p:sp>
        <p:nvSpPr>
          <p:cNvPr id="337" name="Google Shape;337;g2c512a0f227_0_3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8" name="Google Shape;338;g2c512a0f227_0_30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39" name="Google Shape;339;g2c512a0f227_0_305"/>
          <p:cNvPicPr preferRelativeResize="0"/>
          <p:nvPr/>
        </p:nvPicPr>
        <p:blipFill rotWithShape="1">
          <a:blip r:embed="rId8">
            <a:alphaModFix/>
          </a:blip>
          <a:srcRect b="0" l="0" r="0" t="0"/>
          <a:stretch/>
        </p:blipFill>
        <p:spPr>
          <a:xfrm>
            <a:off x="6490511" y="1257300"/>
            <a:ext cx="6084060" cy="12369800"/>
          </a:xfrm>
          <a:prstGeom prst="rect">
            <a:avLst/>
          </a:prstGeom>
          <a:noFill/>
          <a:ln>
            <a:noFill/>
          </a:ln>
        </p:spPr>
      </p:pic>
      <p:pic>
        <p:nvPicPr>
          <p:cNvPr descr=" " id="340" name="Google Shape;340;g2c512a0f227_0_305"/>
          <p:cNvPicPr preferRelativeResize="0"/>
          <p:nvPr/>
        </p:nvPicPr>
        <p:blipFill rotWithShape="1">
          <a:blip r:embed="rId9">
            <a:alphaModFix/>
          </a:blip>
          <a:srcRect b="0" l="0" r="0" t="0"/>
          <a:stretch/>
        </p:blipFill>
        <p:spPr>
          <a:xfrm>
            <a:off x="0" y="1257300"/>
            <a:ext cx="6084060" cy="12369800"/>
          </a:xfrm>
          <a:prstGeom prst="rect">
            <a:avLst/>
          </a:prstGeom>
          <a:noFill/>
          <a:ln>
            <a:noFill/>
          </a:ln>
        </p:spPr>
      </p:pic>
      <p:sp>
        <p:nvSpPr>
          <p:cNvPr id="341" name="Google Shape;341;g2c512a0f227_0_305"/>
          <p:cNvSpPr/>
          <p:nvPr/>
        </p:nvSpPr>
        <p:spPr>
          <a:xfrm>
            <a:off x="13882835" y="3238500"/>
            <a:ext cx="106905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ail"/>
              <a:buNone/>
            </a:pPr>
            <a:r>
              <a:rPr b="0" i="0" lang="en-US" sz="8000" u="none" cap="none" strike="noStrike">
                <a:solidFill>
                  <a:srgbClr val="0E0E0E"/>
                </a:solidFill>
                <a:latin typeface="Sail"/>
                <a:ea typeface="Sail"/>
                <a:cs typeface="Sail"/>
                <a:sym typeface="Sail"/>
              </a:rPr>
              <a:t>Some Data</a:t>
            </a:r>
            <a:endParaRPr b="0" i="0" sz="8000" u="none" cap="none" strike="noStrike">
              <a:solidFill>
                <a:schemeClr val="dk1"/>
              </a:solidFill>
              <a:latin typeface="Calibri"/>
              <a:ea typeface="Calibri"/>
              <a:cs typeface="Calibri"/>
              <a:sym typeface="Calibri"/>
            </a:endParaRPr>
          </a:p>
        </p:txBody>
      </p:sp>
      <p:sp>
        <p:nvSpPr>
          <p:cNvPr id="342" name="Google Shape;342;g2c512a0f227_0_305"/>
          <p:cNvSpPr/>
          <p:nvPr/>
        </p:nvSpPr>
        <p:spPr>
          <a:xfrm>
            <a:off x="13730416" y="6121400"/>
            <a:ext cx="8573700" cy="556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c512a0f227_0_305"/>
          <p:cNvSpPr/>
          <p:nvPr/>
        </p:nvSpPr>
        <p:spPr>
          <a:xfrm>
            <a:off x="13730416" y="6121400"/>
            <a:ext cx="85737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c512a0f227_0_305"/>
          <p:cNvSpPr/>
          <p:nvPr/>
        </p:nvSpPr>
        <p:spPr>
          <a:xfrm>
            <a:off x="13730416" y="6159500"/>
            <a:ext cx="13338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c512a0f227_0_305"/>
          <p:cNvSpPr/>
          <p:nvPr/>
        </p:nvSpPr>
        <p:spPr>
          <a:xfrm>
            <a:off x="13730416" y="6159500"/>
            <a:ext cx="16725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75%</a:t>
            </a:r>
            <a:endParaRPr b="0" i="0" sz="8000" u="none" cap="none" strike="noStrike">
              <a:solidFill>
                <a:schemeClr val="dk1"/>
              </a:solidFill>
              <a:latin typeface="Calibri"/>
              <a:ea typeface="Calibri"/>
              <a:cs typeface="Calibri"/>
              <a:sym typeface="Calibri"/>
            </a:endParaRPr>
          </a:p>
        </p:txBody>
      </p:sp>
      <p:sp>
        <p:nvSpPr>
          <p:cNvPr id="346" name="Google Shape;346;g2c512a0f227_0_305"/>
          <p:cNvSpPr/>
          <p:nvPr/>
        </p:nvSpPr>
        <p:spPr>
          <a:xfrm>
            <a:off x="15267308" y="6121400"/>
            <a:ext cx="70368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c512a0f227_0_305"/>
          <p:cNvSpPr/>
          <p:nvPr/>
        </p:nvSpPr>
        <p:spPr>
          <a:xfrm>
            <a:off x="15267308" y="6121400"/>
            <a:ext cx="71892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Enchanted Creatures</a:t>
            </a:r>
            <a:endParaRPr b="0" i="0" sz="3600" u="none" cap="none" strike="noStrike">
              <a:solidFill>
                <a:schemeClr val="dk1"/>
              </a:solidFill>
              <a:latin typeface="Calibri"/>
              <a:ea typeface="Calibri"/>
              <a:cs typeface="Calibri"/>
              <a:sym typeface="Calibri"/>
            </a:endParaRPr>
          </a:p>
        </p:txBody>
      </p:sp>
      <p:sp>
        <p:nvSpPr>
          <p:cNvPr id="348" name="Google Shape;348;g2c512a0f227_0_305"/>
          <p:cNvSpPr/>
          <p:nvPr/>
        </p:nvSpPr>
        <p:spPr>
          <a:xfrm>
            <a:off x="15267308" y="6756400"/>
            <a:ext cx="7172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49" name="Google Shape;349;g2c512a0f227_0_305"/>
          <p:cNvSpPr/>
          <p:nvPr/>
        </p:nvSpPr>
        <p:spPr>
          <a:xfrm>
            <a:off x="13730416" y="7975600"/>
            <a:ext cx="85737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c512a0f227_0_305"/>
          <p:cNvSpPr/>
          <p:nvPr/>
        </p:nvSpPr>
        <p:spPr>
          <a:xfrm>
            <a:off x="13730416" y="8013700"/>
            <a:ext cx="15114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c512a0f227_0_305"/>
          <p:cNvSpPr/>
          <p:nvPr/>
        </p:nvSpPr>
        <p:spPr>
          <a:xfrm>
            <a:off x="13730416" y="8013700"/>
            <a:ext cx="18501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60%</a:t>
            </a:r>
            <a:endParaRPr b="0" i="0" sz="8000" u="none" cap="none" strike="noStrike">
              <a:solidFill>
                <a:schemeClr val="dk1"/>
              </a:solidFill>
              <a:latin typeface="Calibri"/>
              <a:ea typeface="Calibri"/>
              <a:cs typeface="Calibri"/>
              <a:sym typeface="Calibri"/>
            </a:endParaRPr>
          </a:p>
        </p:txBody>
      </p:sp>
      <p:sp>
        <p:nvSpPr>
          <p:cNvPr id="352" name="Google Shape;352;g2c512a0f227_0_305"/>
          <p:cNvSpPr/>
          <p:nvPr/>
        </p:nvSpPr>
        <p:spPr>
          <a:xfrm>
            <a:off x="15445130" y="7975600"/>
            <a:ext cx="68589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512a0f227_0_305"/>
          <p:cNvSpPr/>
          <p:nvPr/>
        </p:nvSpPr>
        <p:spPr>
          <a:xfrm>
            <a:off x="15445130" y="7975600"/>
            <a:ext cx="70113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Magic-Wielding Individuals</a:t>
            </a:r>
            <a:endParaRPr b="0" i="0" sz="3600" u="none" cap="none" strike="noStrike">
              <a:solidFill>
                <a:schemeClr val="dk1"/>
              </a:solidFill>
              <a:latin typeface="Calibri"/>
              <a:ea typeface="Calibri"/>
              <a:cs typeface="Calibri"/>
              <a:sym typeface="Calibri"/>
            </a:endParaRPr>
          </a:p>
        </p:txBody>
      </p:sp>
      <p:sp>
        <p:nvSpPr>
          <p:cNvPr id="354" name="Google Shape;354;g2c512a0f227_0_305"/>
          <p:cNvSpPr/>
          <p:nvPr/>
        </p:nvSpPr>
        <p:spPr>
          <a:xfrm>
            <a:off x="15445130" y="8610600"/>
            <a:ext cx="6994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55" name="Google Shape;355;g2c512a0f227_0_305"/>
          <p:cNvSpPr/>
          <p:nvPr/>
        </p:nvSpPr>
        <p:spPr>
          <a:xfrm>
            <a:off x="13730416" y="98298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c512a0f227_0_305"/>
          <p:cNvSpPr/>
          <p:nvPr/>
        </p:nvSpPr>
        <p:spPr>
          <a:xfrm>
            <a:off x="13730416" y="10172700"/>
            <a:ext cx="14862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512a0f227_0_305"/>
          <p:cNvSpPr/>
          <p:nvPr/>
        </p:nvSpPr>
        <p:spPr>
          <a:xfrm>
            <a:off x="13730416" y="10172700"/>
            <a:ext cx="18249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90%</a:t>
            </a:r>
            <a:endParaRPr b="0" i="0" sz="8000" u="none" cap="none" strike="noStrike">
              <a:solidFill>
                <a:schemeClr val="dk1"/>
              </a:solidFill>
              <a:latin typeface="Calibri"/>
              <a:ea typeface="Calibri"/>
              <a:cs typeface="Calibri"/>
              <a:sym typeface="Calibri"/>
            </a:endParaRPr>
          </a:p>
        </p:txBody>
      </p:sp>
      <p:sp>
        <p:nvSpPr>
          <p:cNvPr id="358" name="Google Shape;358;g2c512a0f227_0_305"/>
          <p:cNvSpPr/>
          <p:nvPr/>
        </p:nvSpPr>
        <p:spPr>
          <a:xfrm>
            <a:off x="15419727" y="9829800"/>
            <a:ext cx="68844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c512a0f227_0_305"/>
          <p:cNvSpPr/>
          <p:nvPr/>
        </p:nvSpPr>
        <p:spPr>
          <a:xfrm>
            <a:off x="15419727" y="9829800"/>
            <a:ext cx="70368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Spells Cast</a:t>
            </a:r>
            <a:endParaRPr b="0" i="0" sz="3600" u="none" cap="none" strike="noStrike">
              <a:solidFill>
                <a:schemeClr val="dk1"/>
              </a:solidFill>
              <a:latin typeface="Calibri"/>
              <a:ea typeface="Calibri"/>
              <a:cs typeface="Calibri"/>
              <a:sym typeface="Calibri"/>
            </a:endParaRPr>
          </a:p>
        </p:txBody>
      </p:sp>
      <p:sp>
        <p:nvSpPr>
          <p:cNvPr id="360" name="Google Shape;360;g2c512a0f227_0_305"/>
          <p:cNvSpPr/>
          <p:nvPr/>
        </p:nvSpPr>
        <p:spPr>
          <a:xfrm>
            <a:off x="15419727" y="10464800"/>
            <a:ext cx="7019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365" name="Shape 365"/>
        <p:cNvGrpSpPr/>
        <p:nvPr/>
      </p:nvGrpSpPr>
      <p:grpSpPr>
        <a:xfrm>
          <a:off x="0" y="0"/>
          <a:ext cx="0" cy="0"/>
          <a:chOff x="0" y="0"/>
          <a:chExt cx="0" cy="0"/>
        </a:xfrm>
      </p:grpSpPr>
      <p:sp>
        <p:nvSpPr>
          <p:cNvPr id="366" name="Google Shape;366;g2c512a0f227_0_339"/>
          <p:cNvSpPr/>
          <p:nvPr/>
        </p:nvSpPr>
        <p:spPr>
          <a:xfrm>
            <a:off x="0" y="0"/>
            <a:ext cx="24387000" cy="13716000"/>
          </a:xfrm>
          <a:prstGeom prst="rect">
            <a:avLst/>
          </a:prstGeom>
          <a:solidFill>
            <a:srgbClr val="E7D7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g2c512a0f227_0_339"/>
          <p:cNvPicPr preferRelativeResize="0"/>
          <p:nvPr/>
        </p:nvPicPr>
        <p:blipFill rotWithShape="1">
          <a:blip r:embed="rId3">
            <a:alphaModFix/>
          </a:blip>
          <a:srcRect b="0" l="0" r="0" t="0"/>
          <a:stretch/>
        </p:blipFill>
        <p:spPr>
          <a:xfrm>
            <a:off x="-1613102" y="-4584700"/>
            <a:ext cx="10173972" cy="9169400"/>
          </a:xfrm>
          <a:prstGeom prst="rect">
            <a:avLst/>
          </a:prstGeom>
          <a:noFill/>
          <a:ln>
            <a:noFill/>
          </a:ln>
        </p:spPr>
      </p:pic>
      <p:pic>
        <p:nvPicPr>
          <p:cNvPr descr=" " id="368" name="Google Shape;368;g2c512a0f227_0_339"/>
          <p:cNvPicPr preferRelativeResize="0"/>
          <p:nvPr/>
        </p:nvPicPr>
        <p:blipFill rotWithShape="1">
          <a:blip r:embed="rId3">
            <a:alphaModFix/>
          </a:blip>
          <a:srcRect b="0" l="0" r="0" t="0"/>
          <a:stretch/>
        </p:blipFill>
        <p:spPr>
          <a:xfrm>
            <a:off x="19306413" y="8763000"/>
            <a:ext cx="10173972" cy="9169400"/>
          </a:xfrm>
          <a:prstGeom prst="rect">
            <a:avLst/>
          </a:prstGeom>
          <a:noFill/>
          <a:ln>
            <a:noFill/>
          </a:ln>
        </p:spPr>
      </p:pic>
      <p:pic>
        <p:nvPicPr>
          <p:cNvPr descr=" " id="369" name="Google Shape;369;g2c512a0f227_0_339"/>
          <p:cNvPicPr preferRelativeResize="0"/>
          <p:nvPr/>
        </p:nvPicPr>
        <p:blipFill rotWithShape="1">
          <a:blip r:embed="rId4">
            <a:alphaModFix/>
          </a:blip>
          <a:srcRect b="0" l="0" r="0" t="0"/>
          <a:stretch/>
        </p:blipFill>
        <p:spPr>
          <a:xfrm>
            <a:off x="355644" y="10033000"/>
            <a:ext cx="2821514" cy="3309503"/>
          </a:xfrm>
          <a:prstGeom prst="rect">
            <a:avLst/>
          </a:prstGeom>
          <a:noFill/>
          <a:ln>
            <a:noFill/>
          </a:ln>
        </p:spPr>
      </p:pic>
      <p:pic>
        <p:nvPicPr>
          <p:cNvPr descr=" " id="370" name="Google Shape;370;g2c512a0f227_0_339"/>
          <p:cNvPicPr preferRelativeResize="0"/>
          <p:nvPr/>
        </p:nvPicPr>
        <p:blipFill rotWithShape="1">
          <a:blip r:embed="rId5">
            <a:alphaModFix/>
          </a:blip>
          <a:srcRect b="0" l="0" r="0" t="0"/>
          <a:stretch/>
        </p:blipFill>
        <p:spPr>
          <a:xfrm>
            <a:off x="939917" y="533400"/>
            <a:ext cx="2776962" cy="2819400"/>
          </a:xfrm>
          <a:prstGeom prst="rect">
            <a:avLst/>
          </a:prstGeom>
          <a:noFill/>
          <a:ln>
            <a:noFill/>
          </a:ln>
        </p:spPr>
      </p:pic>
      <p:pic>
        <p:nvPicPr>
          <p:cNvPr descr=" " id="371" name="Google Shape;371;g2c512a0f227_0_339"/>
          <p:cNvPicPr preferRelativeResize="0"/>
          <p:nvPr/>
        </p:nvPicPr>
        <p:blipFill rotWithShape="1">
          <a:blip r:embed="rId6">
            <a:alphaModFix/>
          </a:blip>
          <a:srcRect b="0" l="0" r="0" t="0"/>
          <a:stretch/>
        </p:blipFill>
        <p:spPr>
          <a:xfrm>
            <a:off x="19573146" y="9055100"/>
            <a:ext cx="5296562" cy="6858000"/>
          </a:xfrm>
          <a:prstGeom prst="rect">
            <a:avLst/>
          </a:prstGeom>
          <a:noFill/>
          <a:ln>
            <a:noFill/>
          </a:ln>
        </p:spPr>
      </p:pic>
      <p:pic>
        <p:nvPicPr>
          <p:cNvPr descr=" " id="372" name="Google Shape;372;g2c512a0f227_0_339"/>
          <p:cNvPicPr preferRelativeResize="0"/>
          <p:nvPr/>
        </p:nvPicPr>
        <p:blipFill rotWithShape="1">
          <a:blip r:embed="rId7">
            <a:alphaModFix/>
          </a:blip>
          <a:srcRect b="0" l="0" r="0" t="0"/>
          <a:stretch/>
        </p:blipFill>
        <p:spPr>
          <a:xfrm>
            <a:off x="622378" y="9563100"/>
            <a:ext cx="4220648" cy="5028518"/>
          </a:xfrm>
          <a:prstGeom prst="rect">
            <a:avLst/>
          </a:prstGeom>
          <a:noFill/>
          <a:ln>
            <a:noFill/>
          </a:ln>
        </p:spPr>
      </p:pic>
      <p:pic>
        <p:nvPicPr>
          <p:cNvPr descr=" " id="373" name="Google Shape;373;g2c512a0f227_0_339"/>
          <p:cNvPicPr preferRelativeResize="0"/>
          <p:nvPr/>
        </p:nvPicPr>
        <p:blipFill rotWithShape="1">
          <a:blip r:embed="rId8">
            <a:alphaModFix/>
          </a:blip>
          <a:srcRect b="0" l="0" r="0" t="0"/>
          <a:stretch/>
        </p:blipFill>
        <p:spPr>
          <a:xfrm>
            <a:off x="19019548" y="-1643497"/>
            <a:ext cx="7823396" cy="5440102"/>
          </a:xfrm>
          <a:prstGeom prst="rect">
            <a:avLst/>
          </a:prstGeom>
          <a:noFill/>
          <a:ln>
            <a:noFill/>
          </a:ln>
        </p:spPr>
      </p:pic>
      <p:sp>
        <p:nvSpPr>
          <p:cNvPr id="374" name="Google Shape;374;g2c512a0f227_0_3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5" name="Google Shape;375;g2c512a0f227_0_33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76" name="Google Shape;376;g2c512a0f227_0_339"/>
          <p:cNvSpPr/>
          <p:nvPr/>
        </p:nvSpPr>
        <p:spPr>
          <a:xfrm>
            <a:off x="4318540" y="3575050"/>
            <a:ext cx="15762600" cy="656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c512a0f227_0_339"/>
          <p:cNvSpPr/>
          <p:nvPr/>
        </p:nvSpPr>
        <p:spPr>
          <a:xfrm>
            <a:off x="4318540" y="3575050"/>
            <a:ext cx="15762600" cy="49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c512a0f227_0_339"/>
          <p:cNvSpPr/>
          <p:nvPr/>
        </p:nvSpPr>
        <p:spPr>
          <a:xfrm>
            <a:off x="7690811" y="3575050"/>
            <a:ext cx="9018000" cy="453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Sail"/>
              <a:buNone/>
            </a:pPr>
            <a:r>
              <a:rPr b="0" i="0" lang="en-US" sz="24000" u="none" cap="none" strike="noStrike">
                <a:solidFill>
                  <a:srgbClr val="272727"/>
                </a:solidFill>
                <a:latin typeface="Sail"/>
                <a:ea typeface="Sail"/>
                <a:cs typeface="Sail"/>
                <a:sym typeface="Sail"/>
              </a:rPr>
              <a:t>234,567</a:t>
            </a:r>
            <a:endParaRPr b="0" i="0" sz="24000" u="none" cap="none" strike="noStrike">
              <a:solidFill>
                <a:schemeClr val="dk1"/>
              </a:solidFill>
              <a:latin typeface="Calibri"/>
              <a:ea typeface="Calibri"/>
              <a:cs typeface="Calibri"/>
              <a:sym typeface="Calibri"/>
            </a:endParaRPr>
          </a:p>
        </p:txBody>
      </p:sp>
      <p:sp>
        <p:nvSpPr>
          <p:cNvPr id="379" name="Google Shape;379;g2c512a0f227_0_339"/>
          <p:cNvSpPr/>
          <p:nvPr/>
        </p:nvSpPr>
        <p:spPr>
          <a:xfrm>
            <a:off x="4183056" y="72961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80" name="Google Shape;380;g2c512a0f227_0_339"/>
          <p:cNvSpPr/>
          <p:nvPr/>
        </p:nvSpPr>
        <p:spPr>
          <a:xfrm>
            <a:off x="7496054" y="89217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385" name="Shape 385"/>
        <p:cNvGrpSpPr/>
        <p:nvPr/>
      </p:nvGrpSpPr>
      <p:grpSpPr>
        <a:xfrm>
          <a:off x="0" y="0"/>
          <a:ext cx="0" cy="0"/>
          <a:chOff x="0" y="0"/>
          <a:chExt cx="0" cy="0"/>
        </a:xfrm>
      </p:grpSpPr>
      <p:sp>
        <p:nvSpPr>
          <p:cNvPr id="386" name="Google Shape;386;g2c512a0f227_0_358"/>
          <p:cNvSpPr/>
          <p:nvPr/>
        </p:nvSpPr>
        <p:spPr>
          <a:xfrm>
            <a:off x="0" y="0"/>
            <a:ext cx="24387000" cy="13716000"/>
          </a:xfrm>
          <a:prstGeom prst="rect">
            <a:avLst/>
          </a:prstGeom>
          <a:solidFill>
            <a:srgbClr val="FFD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g2c512a0f227_0_358"/>
          <p:cNvPicPr preferRelativeResize="0"/>
          <p:nvPr/>
        </p:nvPicPr>
        <p:blipFill rotWithShape="1">
          <a:blip r:embed="rId3">
            <a:alphaModFix/>
          </a:blip>
          <a:srcRect b="0" l="0" r="0" t="0"/>
          <a:stretch/>
        </p:blipFill>
        <p:spPr>
          <a:xfrm>
            <a:off x="-3365921" y="7518400"/>
            <a:ext cx="10173972" cy="9169400"/>
          </a:xfrm>
          <a:prstGeom prst="rect">
            <a:avLst/>
          </a:prstGeom>
          <a:noFill/>
          <a:ln>
            <a:noFill/>
          </a:ln>
        </p:spPr>
      </p:pic>
      <p:pic>
        <p:nvPicPr>
          <p:cNvPr descr=" " id="388" name="Google Shape;388;g2c512a0f227_0_358"/>
          <p:cNvPicPr preferRelativeResize="0"/>
          <p:nvPr/>
        </p:nvPicPr>
        <p:blipFill rotWithShape="1">
          <a:blip r:embed="rId3">
            <a:alphaModFix/>
          </a:blip>
          <a:srcRect b="0" l="0" r="0" t="0"/>
          <a:stretch/>
        </p:blipFill>
        <p:spPr>
          <a:xfrm>
            <a:off x="19306413" y="-3886200"/>
            <a:ext cx="10173972" cy="9169400"/>
          </a:xfrm>
          <a:prstGeom prst="rect">
            <a:avLst/>
          </a:prstGeom>
          <a:noFill/>
          <a:ln>
            <a:noFill/>
          </a:ln>
        </p:spPr>
      </p:pic>
      <p:pic>
        <p:nvPicPr>
          <p:cNvPr descr=" " id="389" name="Google Shape;389;g2c512a0f227_0_358"/>
          <p:cNvPicPr preferRelativeResize="0"/>
          <p:nvPr/>
        </p:nvPicPr>
        <p:blipFill rotWithShape="1">
          <a:blip r:embed="rId4">
            <a:alphaModFix/>
          </a:blip>
          <a:srcRect b="0" l="0" r="0" t="0"/>
          <a:stretch/>
        </p:blipFill>
        <p:spPr>
          <a:xfrm>
            <a:off x="10351794" y="901700"/>
            <a:ext cx="2821514" cy="3309503"/>
          </a:xfrm>
          <a:prstGeom prst="rect">
            <a:avLst/>
          </a:prstGeom>
          <a:noFill/>
          <a:ln>
            <a:noFill/>
          </a:ln>
        </p:spPr>
      </p:pic>
      <p:pic>
        <p:nvPicPr>
          <p:cNvPr descr=" " id="390" name="Google Shape;390;g2c512a0f227_0_358"/>
          <p:cNvPicPr preferRelativeResize="0"/>
          <p:nvPr/>
        </p:nvPicPr>
        <p:blipFill rotWithShape="1">
          <a:blip r:embed="rId5">
            <a:alphaModFix/>
          </a:blip>
          <a:srcRect b="0" l="0" r="0" t="0"/>
          <a:stretch/>
        </p:blipFill>
        <p:spPr>
          <a:xfrm>
            <a:off x="368346" y="228600"/>
            <a:ext cx="3518340" cy="3517900"/>
          </a:xfrm>
          <a:prstGeom prst="rect">
            <a:avLst/>
          </a:prstGeom>
          <a:noFill/>
          <a:ln>
            <a:noFill/>
          </a:ln>
        </p:spPr>
      </p:pic>
      <p:pic>
        <p:nvPicPr>
          <p:cNvPr descr=" " id="391" name="Google Shape;391;g2c512a0f227_0_358"/>
          <p:cNvPicPr preferRelativeResize="0"/>
          <p:nvPr/>
        </p:nvPicPr>
        <p:blipFill rotWithShape="1">
          <a:blip r:embed="rId6">
            <a:alphaModFix/>
          </a:blip>
          <a:srcRect b="0" l="0" r="0" t="0"/>
          <a:stretch/>
        </p:blipFill>
        <p:spPr>
          <a:xfrm>
            <a:off x="23501754" y="10196934"/>
            <a:ext cx="1388498" cy="2502061"/>
          </a:xfrm>
          <a:prstGeom prst="rect">
            <a:avLst/>
          </a:prstGeom>
          <a:noFill/>
          <a:ln>
            <a:noFill/>
          </a:ln>
        </p:spPr>
      </p:pic>
      <p:pic>
        <p:nvPicPr>
          <p:cNvPr descr=" " id="392" name="Google Shape;392;g2c512a0f227_0_358"/>
          <p:cNvPicPr preferRelativeResize="0"/>
          <p:nvPr/>
        </p:nvPicPr>
        <p:blipFill rotWithShape="1">
          <a:blip r:embed="rId7">
            <a:alphaModFix/>
          </a:blip>
          <a:srcRect b="0" l="0" r="0" t="0"/>
          <a:stretch/>
        </p:blipFill>
        <p:spPr>
          <a:xfrm>
            <a:off x="21575783" y="10185400"/>
            <a:ext cx="1742084" cy="2410879"/>
          </a:xfrm>
          <a:prstGeom prst="rect">
            <a:avLst/>
          </a:prstGeom>
          <a:noFill/>
          <a:ln>
            <a:noFill/>
          </a:ln>
        </p:spPr>
      </p:pic>
      <p:pic>
        <p:nvPicPr>
          <p:cNvPr descr=" " id="393" name="Google Shape;393;g2c512a0f227_0_358"/>
          <p:cNvPicPr preferRelativeResize="0"/>
          <p:nvPr/>
        </p:nvPicPr>
        <p:blipFill rotWithShape="1">
          <a:blip r:embed="rId8">
            <a:alphaModFix/>
          </a:blip>
          <a:srcRect b="0" l="0" r="0" t="0"/>
          <a:stretch/>
        </p:blipFill>
        <p:spPr>
          <a:xfrm>
            <a:off x="20182823" y="10948330"/>
            <a:ext cx="2617764" cy="2047999"/>
          </a:xfrm>
          <a:prstGeom prst="rect">
            <a:avLst/>
          </a:prstGeom>
          <a:noFill/>
          <a:ln>
            <a:noFill/>
          </a:ln>
        </p:spPr>
      </p:pic>
      <p:pic>
        <p:nvPicPr>
          <p:cNvPr descr=" " id="394" name="Google Shape;394;g2c512a0f227_0_358"/>
          <p:cNvPicPr preferRelativeResize="0"/>
          <p:nvPr/>
        </p:nvPicPr>
        <p:blipFill rotWithShape="1">
          <a:blip r:embed="rId9">
            <a:alphaModFix/>
          </a:blip>
          <a:srcRect b="0" l="0" r="0" t="0"/>
          <a:stretch/>
        </p:blipFill>
        <p:spPr>
          <a:xfrm>
            <a:off x="21610849" y="11353093"/>
            <a:ext cx="2573216" cy="4232225"/>
          </a:xfrm>
          <a:prstGeom prst="rect">
            <a:avLst/>
          </a:prstGeom>
          <a:noFill/>
          <a:ln>
            <a:noFill/>
          </a:ln>
        </p:spPr>
      </p:pic>
      <p:sp>
        <p:nvSpPr>
          <p:cNvPr id="395" name="Google Shape;395;g2c512a0f227_0_3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6" name="Google Shape;396;g2c512a0f227_0_35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97" name="Google Shape;397;g2c512a0f227_0_358"/>
          <p:cNvSpPr/>
          <p:nvPr/>
        </p:nvSpPr>
        <p:spPr>
          <a:xfrm>
            <a:off x="4318540" y="37211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c512a0f227_0_358"/>
          <p:cNvSpPr/>
          <p:nvPr/>
        </p:nvSpPr>
        <p:spPr>
          <a:xfrm>
            <a:off x="5379122" y="3721100"/>
            <a:ext cx="575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c512a0f227_0_358"/>
          <p:cNvSpPr/>
          <p:nvPr/>
        </p:nvSpPr>
        <p:spPr>
          <a:xfrm>
            <a:off x="5379122" y="3721100"/>
            <a:ext cx="62958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ail"/>
              <a:buNone/>
            </a:pPr>
            <a:r>
              <a:rPr b="0" i="0" lang="en-US" sz="12800" u="none" cap="none" strike="noStrike">
                <a:solidFill>
                  <a:srgbClr val="272727"/>
                </a:solidFill>
                <a:latin typeface="Sail"/>
                <a:ea typeface="Sail"/>
                <a:cs typeface="Sail"/>
                <a:sym typeface="Sail"/>
              </a:rPr>
              <a:t>233 Coins</a:t>
            </a:r>
            <a:endParaRPr b="0" i="0" sz="12800" u="none" cap="none" strike="noStrike">
              <a:solidFill>
                <a:schemeClr val="dk1"/>
              </a:solidFill>
              <a:latin typeface="Calibri"/>
              <a:ea typeface="Calibri"/>
              <a:cs typeface="Calibri"/>
              <a:sym typeface="Calibri"/>
            </a:endParaRPr>
          </a:p>
        </p:txBody>
      </p:sp>
      <p:sp>
        <p:nvSpPr>
          <p:cNvPr id="400" name="Google Shape;400;g2c512a0f227_0_358"/>
          <p:cNvSpPr/>
          <p:nvPr/>
        </p:nvSpPr>
        <p:spPr>
          <a:xfrm>
            <a:off x="4318540" y="5600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c512a0f227_0_358"/>
          <p:cNvSpPr/>
          <p:nvPr/>
        </p:nvSpPr>
        <p:spPr>
          <a:xfrm>
            <a:off x="4250798" y="5600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02" name="Google Shape;402;g2c512a0f227_0_358"/>
          <p:cNvSpPr/>
          <p:nvPr/>
        </p:nvSpPr>
        <p:spPr>
          <a:xfrm>
            <a:off x="4318540" y="74422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c512a0f227_0_358"/>
          <p:cNvSpPr/>
          <p:nvPr/>
        </p:nvSpPr>
        <p:spPr>
          <a:xfrm>
            <a:off x="4877410" y="7442200"/>
            <a:ext cx="67572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c512a0f227_0_358"/>
          <p:cNvSpPr/>
          <p:nvPr/>
        </p:nvSpPr>
        <p:spPr>
          <a:xfrm>
            <a:off x="4877410" y="7442200"/>
            <a:ext cx="72993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ail"/>
              <a:buNone/>
            </a:pPr>
            <a:r>
              <a:rPr b="0" i="0" lang="en-US" sz="12800" u="none" cap="none" strike="noStrike">
                <a:solidFill>
                  <a:srgbClr val="272727"/>
                </a:solidFill>
                <a:latin typeface="Sail"/>
                <a:ea typeface="Sail"/>
                <a:cs typeface="Sail"/>
                <a:sym typeface="Sail"/>
              </a:rPr>
              <a:t>456 Hours</a:t>
            </a:r>
            <a:endParaRPr b="0" i="0" sz="12800" u="none" cap="none" strike="noStrike">
              <a:solidFill>
                <a:schemeClr val="dk1"/>
              </a:solidFill>
              <a:latin typeface="Calibri"/>
              <a:ea typeface="Calibri"/>
              <a:cs typeface="Calibri"/>
              <a:sym typeface="Calibri"/>
            </a:endParaRPr>
          </a:p>
        </p:txBody>
      </p:sp>
      <p:sp>
        <p:nvSpPr>
          <p:cNvPr id="405" name="Google Shape;405;g2c512a0f227_0_358"/>
          <p:cNvSpPr/>
          <p:nvPr/>
        </p:nvSpPr>
        <p:spPr>
          <a:xfrm>
            <a:off x="4318540" y="9321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c512a0f227_0_358"/>
          <p:cNvSpPr/>
          <p:nvPr/>
        </p:nvSpPr>
        <p:spPr>
          <a:xfrm>
            <a:off x="4250798" y="9321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07" name="Google Shape;407;g2c512a0f227_0_358"/>
          <p:cNvSpPr/>
          <p:nvPr/>
        </p:nvSpPr>
        <p:spPr>
          <a:xfrm>
            <a:off x="12193524" y="37211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c512a0f227_0_358"/>
          <p:cNvSpPr/>
          <p:nvPr/>
        </p:nvSpPr>
        <p:spPr>
          <a:xfrm>
            <a:off x="15013276" y="3721100"/>
            <a:ext cx="2235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c512a0f227_0_358"/>
          <p:cNvSpPr/>
          <p:nvPr/>
        </p:nvSpPr>
        <p:spPr>
          <a:xfrm>
            <a:off x="15013276" y="3721100"/>
            <a:ext cx="27774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ail"/>
              <a:buNone/>
            </a:pPr>
            <a:r>
              <a:rPr b="0" i="0" lang="en-US" sz="12800" u="none" cap="none" strike="noStrike">
                <a:solidFill>
                  <a:srgbClr val="272727"/>
                </a:solidFill>
                <a:latin typeface="Sail"/>
                <a:ea typeface="Sail"/>
                <a:cs typeface="Sail"/>
                <a:sym typeface="Sail"/>
              </a:rPr>
              <a:t>85%</a:t>
            </a:r>
            <a:endParaRPr b="0" i="0" sz="12800" u="none" cap="none" strike="noStrike">
              <a:solidFill>
                <a:schemeClr val="dk1"/>
              </a:solidFill>
              <a:latin typeface="Calibri"/>
              <a:ea typeface="Calibri"/>
              <a:cs typeface="Calibri"/>
              <a:sym typeface="Calibri"/>
            </a:endParaRPr>
          </a:p>
        </p:txBody>
      </p:sp>
      <p:sp>
        <p:nvSpPr>
          <p:cNvPr id="410" name="Google Shape;410;g2c512a0f227_0_358"/>
          <p:cNvSpPr/>
          <p:nvPr/>
        </p:nvSpPr>
        <p:spPr>
          <a:xfrm>
            <a:off x="12193524" y="5600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c512a0f227_0_358"/>
          <p:cNvSpPr/>
          <p:nvPr/>
        </p:nvSpPr>
        <p:spPr>
          <a:xfrm>
            <a:off x="12125782" y="5600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12" name="Google Shape;412;g2c512a0f227_0_358"/>
          <p:cNvSpPr/>
          <p:nvPr/>
        </p:nvSpPr>
        <p:spPr>
          <a:xfrm>
            <a:off x="12193524" y="74422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c512a0f227_0_358"/>
          <p:cNvSpPr/>
          <p:nvPr/>
        </p:nvSpPr>
        <p:spPr>
          <a:xfrm>
            <a:off x="13476384" y="7442200"/>
            <a:ext cx="53094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c512a0f227_0_358"/>
          <p:cNvSpPr/>
          <p:nvPr/>
        </p:nvSpPr>
        <p:spPr>
          <a:xfrm>
            <a:off x="13476384" y="7442200"/>
            <a:ext cx="58512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ail"/>
              <a:buNone/>
            </a:pPr>
            <a:r>
              <a:rPr b="0" i="0" lang="en-US" sz="12800" u="none" cap="none" strike="noStrike">
                <a:solidFill>
                  <a:srgbClr val="272727"/>
                </a:solidFill>
                <a:latin typeface="Sail"/>
                <a:ea typeface="Sail"/>
                <a:cs typeface="Sail"/>
                <a:sym typeface="Sail"/>
              </a:rPr>
              <a:t>544 Km</a:t>
            </a:r>
            <a:endParaRPr b="0" i="0" sz="12800" u="none" cap="none" strike="noStrike">
              <a:solidFill>
                <a:schemeClr val="dk1"/>
              </a:solidFill>
              <a:latin typeface="Calibri"/>
              <a:ea typeface="Calibri"/>
              <a:cs typeface="Calibri"/>
              <a:sym typeface="Calibri"/>
            </a:endParaRPr>
          </a:p>
        </p:txBody>
      </p:sp>
      <p:sp>
        <p:nvSpPr>
          <p:cNvPr id="415" name="Google Shape;415;g2c512a0f227_0_358"/>
          <p:cNvSpPr/>
          <p:nvPr/>
        </p:nvSpPr>
        <p:spPr>
          <a:xfrm>
            <a:off x="12193524" y="9321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c512a0f227_0_358"/>
          <p:cNvSpPr/>
          <p:nvPr/>
        </p:nvSpPr>
        <p:spPr>
          <a:xfrm>
            <a:off x="12125782" y="9321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421" name="Shape 421"/>
        <p:cNvGrpSpPr/>
        <p:nvPr/>
      </p:nvGrpSpPr>
      <p:grpSpPr>
        <a:xfrm>
          <a:off x="0" y="0"/>
          <a:ext cx="0" cy="0"/>
          <a:chOff x="0" y="0"/>
          <a:chExt cx="0" cy="0"/>
        </a:xfrm>
      </p:grpSpPr>
      <p:sp>
        <p:nvSpPr>
          <p:cNvPr id="422" name="Google Shape;422;g2c512a0f227_0_393"/>
          <p:cNvSpPr/>
          <p:nvPr/>
        </p:nvSpPr>
        <p:spPr>
          <a:xfrm>
            <a:off x="0" y="0"/>
            <a:ext cx="24387000" cy="13716000"/>
          </a:xfrm>
          <a:prstGeom prst="rect">
            <a:avLst/>
          </a:prstGeom>
          <a:solidFill>
            <a:srgbClr val="E7D7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g2c512a0f227_0_393"/>
          <p:cNvPicPr preferRelativeResize="0"/>
          <p:nvPr/>
        </p:nvPicPr>
        <p:blipFill rotWithShape="1">
          <a:blip r:embed="rId3">
            <a:alphaModFix/>
          </a:blip>
          <a:srcRect b="0" l="0" r="0" t="0"/>
          <a:stretch/>
        </p:blipFill>
        <p:spPr>
          <a:xfrm>
            <a:off x="-4623378" y="2641600"/>
            <a:ext cx="10173972" cy="9169400"/>
          </a:xfrm>
          <a:prstGeom prst="rect">
            <a:avLst/>
          </a:prstGeom>
          <a:noFill/>
          <a:ln>
            <a:noFill/>
          </a:ln>
        </p:spPr>
      </p:pic>
      <p:pic>
        <p:nvPicPr>
          <p:cNvPr descr=" " id="424" name="Google Shape;424;g2c512a0f227_0_393"/>
          <p:cNvPicPr preferRelativeResize="0"/>
          <p:nvPr/>
        </p:nvPicPr>
        <p:blipFill rotWithShape="1">
          <a:blip r:embed="rId3">
            <a:alphaModFix/>
          </a:blip>
          <a:srcRect b="0" l="0" r="0" t="0"/>
          <a:stretch/>
        </p:blipFill>
        <p:spPr>
          <a:xfrm>
            <a:off x="18074359" y="-3111500"/>
            <a:ext cx="10173972" cy="9169400"/>
          </a:xfrm>
          <a:prstGeom prst="rect">
            <a:avLst/>
          </a:prstGeom>
          <a:noFill/>
          <a:ln>
            <a:noFill/>
          </a:ln>
        </p:spPr>
      </p:pic>
      <p:pic>
        <p:nvPicPr>
          <p:cNvPr descr=" " id="425" name="Google Shape;425;g2c512a0f227_0_393"/>
          <p:cNvPicPr preferRelativeResize="0"/>
          <p:nvPr/>
        </p:nvPicPr>
        <p:blipFill rotWithShape="1">
          <a:blip r:embed="rId4">
            <a:alphaModFix/>
          </a:blip>
          <a:srcRect b="0" l="0" r="0" t="0"/>
          <a:stretch/>
        </p:blipFill>
        <p:spPr>
          <a:xfrm>
            <a:off x="20792499" y="9622904"/>
            <a:ext cx="2821514" cy="3309491"/>
          </a:xfrm>
          <a:prstGeom prst="rect">
            <a:avLst/>
          </a:prstGeom>
          <a:noFill/>
          <a:ln>
            <a:noFill/>
          </a:ln>
        </p:spPr>
      </p:pic>
      <p:pic>
        <p:nvPicPr>
          <p:cNvPr descr=" " id="426" name="Google Shape;426;g2c512a0f227_0_393"/>
          <p:cNvPicPr preferRelativeResize="0"/>
          <p:nvPr/>
        </p:nvPicPr>
        <p:blipFill rotWithShape="1">
          <a:blip r:embed="rId5">
            <a:alphaModFix/>
          </a:blip>
          <a:srcRect b="0" l="0" r="0" t="0"/>
          <a:stretch/>
        </p:blipFill>
        <p:spPr>
          <a:xfrm>
            <a:off x="-4392665" y="8951590"/>
            <a:ext cx="8733056" cy="8947348"/>
          </a:xfrm>
          <a:prstGeom prst="rect">
            <a:avLst/>
          </a:prstGeom>
          <a:noFill/>
          <a:ln>
            <a:noFill/>
          </a:ln>
        </p:spPr>
      </p:pic>
      <p:pic>
        <p:nvPicPr>
          <p:cNvPr descr=" " id="427" name="Google Shape;427;g2c512a0f227_0_393"/>
          <p:cNvPicPr preferRelativeResize="0"/>
          <p:nvPr/>
        </p:nvPicPr>
        <p:blipFill rotWithShape="1">
          <a:blip r:embed="rId6">
            <a:alphaModFix/>
          </a:blip>
          <a:srcRect b="0" l="0" r="0" t="0"/>
          <a:stretch/>
        </p:blipFill>
        <p:spPr>
          <a:xfrm>
            <a:off x="19213499" y="-1085763"/>
            <a:ext cx="4906822" cy="5318882"/>
          </a:xfrm>
          <a:prstGeom prst="rect">
            <a:avLst/>
          </a:prstGeom>
          <a:noFill/>
          <a:ln>
            <a:noFill/>
          </a:ln>
        </p:spPr>
      </p:pic>
      <p:sp>
        <p:nvSpPr>
          <p:cNvPr id="428" name="Google Shape;428;g2c512a0f227_0_3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9" name="Google Shape;429;g2c512a0f227_0_39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30" name="Google Shape;430;g2c512a0f227_0_393"/>
          <p:cNvSpPr/>
          <p:nvPr/>
        </p:nvSpPr>
        <p:spPr>
          <a:xfrm>
            <a:off x="6841922" y="1701800"/>
            <a:ext cx="106905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Some Graph</a:t>
            </a:r>
            <a:endParaRPr b="0" i="0" sz="8000" u="none" cap="none" strike="noStrike">
              <a:solidFill>
                <a:schemeClr val="dk1"/>
              </a:solidFill>
              <a:latin typeface="Calibri"/>
              <a:ea typeface="Calibri"/>
              <a:cs typeface="Calibri"/>
              <a:sym typeface="Calibri"/>
            </a:endParaRPr>
          </a:p>
        </p:txBody>
      </p:sp>
      <p:sp>
        <p:nvSpPr>
          <p:cNvPr id="431" name="Google Shape;431;g2c512a0f227_0_39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c512a0f227_0_39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33" name="Google Shape;433;g2c512a0f227_0_39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2185"/>
              <a:buFont typeface="Lato"/>
              <a:buNone/>
            </a:pPr>
            <a:r>
              <a:rPr b="0" i="0" lang="en-US" sz="2185" u="none" cap="none" strike="noStrike">
                <a:solidFill>
                  <a:srgbClr val="5A934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34" name="Google Shape;434;g2c512a0f227_0_39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2185"/>
              <a:buFont typeface="Lato"/>
              <a:buNone/>
            </a:pPr>
            <a:r>
              <a:rPr b="0" i="0" lang="en-US" sz="2185" u="none" cap="none" strike="noStrike">
                <a:solidFill>
                  <a:srgbClr val="5A934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35" name="Google Shape;435;g2c512a0f227_0_39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2185"/>
              <a:buFont typeface="Lato"/>
              <a:buNone/>
            </a:pPr>
            <a:r>
              <a:rPr b="0" i="0" lang="en-US" sz="2185" u="none" cap="none" strike="noStrike">
                <a:solidFill>
                  <a:srgbClr val="5A934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36" name="Google Shape;436;g2c512a0f227_0_39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2185"/>
              <a:buFont typeface="Lato"/>
              <a:buNone/>
            </a:pPr>
            <a:r>
              <a:rPr b="0" i="0" lang="en-US" sz="2185" u="none" cap="none" strike="noStrike">
                <a:solidFill>
                  <a:srgbClr val="5A934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37" name="Google Shape;437;g2c512a0f227_0_39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2185"/>
              <a:buFont typeface="Lato"/>
              <a:buNone/>
            </a:pPr>
            <a:r>
              <a:rPr b="0" i="0" lang="en-US" sz="2185" u="none" cap="none" strike="noStrike">
                <a:solidFill>
                  <a:srgbClr val="5A934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38" name="Google Shape;438;g2c512a0f227_0_39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2185"/>
              <a:buFont typeface="Lato"/>
              <a:buNone/>
            </a:pPr>
            <a:r>
              <a:rPr b="0" i="0" lang="en-US" sz="2185" u="none" cap="none" strike="noStrike">
                <a:solidFill>
                  <a:srgbClr val="5A934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9" name="Google Shape;439;g2c512a0f227_0_39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2185"/>
              <a:buFont typeface="Lato"/>
              <a:buNone/>
            </a:pPr>
            <a:r>
              <a:rPr b="0" i="0" lang="en-US" sz="2185" u="none" cap="none" strike="noStrike">
                <a:solidFill>
                  <a:srgbClr val="5A934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40" name="Google Shape;440;g2c512a0f227_0_39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2185"/>
              <a:buFont typeface="Lato"/>
              <a:buNone/>
            </a:pPr>
            <a:r>
              <a:rPr b="0" i="0" lang="en-US" sz="2185" u="none" cap="none" strike="noStrike">
                <a:solidFill>
                  <a:srgbClr val="5A934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41" name="Google Shape;441;g2c512a0f227_0_39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42" name="Google Shape;442;g2c512a0f227_0_39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43" name="Google Shape;443;g2c512a0f227_0_39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44" name="Google Shape;444;g2c512a0f227_0_39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45" name="Google Shape;445;g2c512a0f227_0_39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46" name="Google Shape;446;g2c512a0f227_0_39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47" name="Google Shape;447;g2c512a0f227_0_39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48" name="Google Shape;448;g2c512a0f227_0_39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9" name="Google Shape;449;g2c512a0f227_0_39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50" name="Google Shape;450;g2c512a0f227_0_39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820"/>
              <a:buFont typeface="Lato"/>
              <a:buNone/>
            </a:pPr>
            <a:r>
              <a:rPr b="0" i="0" lang="en-US" sz="1820" u="none" cap="none" strike="noStrike">
                <a:solidFill>
                  <a:srgbClr val="5A934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51" name="Google Shape;451;g2c512a0f227_0_393"/>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52" name="Google Shape;452;g2c512a0f227_0_393"/>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53" name="Google Shape;453;g2c512a0f227_0_393"/>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54" name="Google Shape;454;g2c512a0f227_0_393"/>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55" name="Google Shape;455;g2c512a0f227_0_393"/>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56" name="Google Shape;456;g2c512a0f227_0_393"/>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57" name="Google Shape;457;g2c512a0f227_0_393"/>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58" name="Google Shape;458;g2c512a0f227_0_393"/>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59" name="Google Shape;459;g2c512a0f227_0_393"/>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60" name="Google Shape;460;g2c512a0f227_0_393"/>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61" name="Google Shape;461;g2c512a0f227_0_393"/>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62" name="Google Shape;462;g2c512a0f227_0_393"/>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63" name="Google Shape;463;g2c512a0f227_0_393"/>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64" name="Google Shape;464;g2c512a0f227_0_393"/>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65" name="Google Shape;465;g2c512a0f227_0_393"/>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66" name="Google Shape;466;g2c512a0f227_0_393"/>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67" name="Google Shape;467;g2c512a0f227_0_393"/>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68" name="Google Shape;468;g2c512a0f227_0_393"/>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69" name="Google Shape;469;g2c512a0f227_0_393"/>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70" name="Google Shape;470;g2c512a0f227_0_393"/>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71" name="Google Shape;471;g2c512a0f227_0_393"/>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72" name="Google Shape;472;g2c512a0f227_0_393"/>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73" name="Google Shape;473;g2c512a0f227_0_39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c512a0f227_0_39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2c512a0f227_0_393"/>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76" name="Google Shape;476;g2c512a0f227_0_393"/>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77" name="Google Shape;477;g2c512a0f227_0_393"/>
          <p:cNvSpPr/>
          <p:nvPr/>
        </p:nvSpPr>
        <p:spPr>
          <a:xfrm>
            <a:off x="16537467" y="6365379"/>
            <a:ext cx="1320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c512a0f227_0_393"/>
          <p:cNvSpPr/>
          <p:nvPr/>
        </p:nvSpPr>
        <p:spPr>
          <a:xfrm>
            <a:off x="16537467" y="6324600"/>
            <a:ext cx="15243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34.574</a:t>
            </a:r>
            <a:endParaRPr b="0" i="0" sz="4800" u="none" cap="none" strike="noStrike">
              <a:solidFill>
                <a:schemeClr val="dk1"/>
              </a:solidFill>
              <a:latin typeface="Calibri"/>
              <a:ea typeface="Calibri"/>
              <a:cs typeface="Calibri"/>
              <a:sym typeface="Calibri"/>
            </a:endParaRPr>
          </a:p>
        </p:txBody>
      </p:sp>
      <p:sp>
        <p:nvSpPr>
          <p:cNvPr id="479" name="Google Shape;479;g2c512a0f227_0_393"/>
          <p:cNvSpPr/>
          <p:nvPr/>
        </p:nvSpPr>
        <p:spPr>
          <a:xfrm>
            <a:off x="16696237" y="70231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80" name="Google Shape;480;g2c512a0f227_0_393"/>
          <p:cNvSpPr/>
          <p:nvPr/>
        </p:nvSpPr>
        <p:spPr>
          <a:xfrm>
            <a:off x="13260457"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c512a0f227_0_393"/>
          <p:cNvSpPr/>
          <p:nvPr/>
        </p:nvSpPr>
        <p:spPr>
          <a:xfrm>
            <a:off x="13260457"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c512a0f227_0_393"/>
          <p:cNvSpPr/>
          <p:nvPr/>
        </p:nvSpPr>
        <p:spPr>
          <a:xfrm>
            <a:off x="13158845" y="10515600"/>
            <a:ext cx="80781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Treasure Found</a:t>
            </a:r>
            <a:endParaRPr b="0" i="0" sz="4800" u="none" cap="none" strike="noStrike">
              <a:solidFill>
                <a:schemeClr val="dk1"/>
              </a:solidFill>
              <a:latin typeface="Calibri"/>
              <a:ea typeface="Calibri"/>
              <a:cs typeface="Calibri"/>
              <a:sym typeface="Calibri"/>
            </a:endParaRPr>
          </a:p>
        </p:txBody>
      </p:sp>
      <p:sp>
        <p:nvSpPr>
          <p:cNvPr id="483" name="Google Shape;483;g2c512a0f227_0_393"/>
          <p:cNvSpPr/>
          <p:nvPr/>
        </p:nvSpPr>
        <p:spPr>
          <a:xfrm>
            <a:off x="13192716" y="11315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84" name="Google Shape;484;g2c512a0f227_0_393"/>
          <p:cNvSpPr/>
          <p:nvPr/>
        </p:nvSpPr>
        <p:spPr>
          <a:xfrm>
            <a:off x="3251606"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c512a0f227_0_393"/>
          <p:cNvSpPr/>
          <p:nvPr/>
        </p:nvSpPr>
        <p:spPr>
          <a:xfrm>
            <a:off x="3251606"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c512a0f227_0_393"/>
          <p:cNvSpPr/>
          <p:nvPr/>
        </p:nvSpPr>
        <p:spPr>
          <a:xfrm>
            <a:off x="3149994" y="10515600"/>
            <a:ext cx="80781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Spellcasting Progress</a:t>
            </a:r>
            <a:endParaRPr b="0" i="0" sz="4800" u="none" cap="none" strike="noStrike">
              <a:solidFill>
                <a:schemeClr val="dk1"/>
              </a:solidFill>
              <a:latin typeface="Calibri"/>
              <a:ea typeface="Calibri"/>
              <a:cs typeface="Calibri"/>
              <a:sym typeface="Calibri"/>
            </a:endParaRPr>
          </a:p>
        </p:txBody>
      </p:sp>
      <p:sp>
        <p:nvSpPr>
          <p:cNvPr id="487" name="Google Shape;487;g2c512a0f227_0_393"/>
          <p:cNvSpPr/>
          <p:nvPr/>
        </p:nvSpPr>
        <p:spPr>
          <a:xfrm>
            <a:off x="3183865" y="11315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492" name="Shape 492"/>
        <p:cNvGrpSpPr/>
        <p:nvPr/>
      </p:nvGrpSpPr>
      <p:grpSpPr>
        <a:xfrm>
          <a:off x="0" y="0"/>
          <a:ext cx="0" cy="0"/>
          <a:chOff x="0" y="0"/>
          <a:chExt cx="0" cy="0"/>
        </a:xfrm>
      </p:grpSpPr>
      <p:sp>
        <p:nvSpPr>
          <p:cNvPr id="493" name="Google Shape;493;g2c512a0f227_0_463"/>
          <p:cNvSpPr/>
          <p:nvPr/>
        </p:nvSpPr>
        <p:spPr>
          <a:xfrm>
            <a:off x="0" y="0"/>
            <a:ext cx="24387000" cy="13716000"/>
          </a:xfrm>
          <a:prstGeom prst="rect">
            <a:avLst/>
          </a:prstGeom>
          <a:solidFill>
            <a:srgbClr val="E7D7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c512a0f227_0_463"/>
          <p:cNvPicPr preferRelativeResize="0"/>
          <p:nvPr/>
        </p:nvPicPr>
        <p:blipFill rotWithShape="1">
          <a:blip r:embed="rId3">
            <a:alphaModFix/>
          </a:blip>
          <a:srcRect b="0" l="0" r="0" t="0"/>
          <a:stretch/>
        </p:blipFill>
        <p:spPr>
          <a:xfrm>
            <a:off x="-1613102" y="-4584700"/>
            <a:ext cx="10173972" cy="9169400"/>
          </a:xfrm>
          <a:prstGeom prst="rect">
            <a:avLst/>
          </a:prstGeom>
          <a:noFill/>
          <a:ln>
            <a:noFill/>
          </a:ln>
        </p:spPr>
      </p:pic>
      <p:pic>
        <p:nvPicPr>
          <p:cNvPr descr=" " id="495" name="Google Shape;495;g2c512a0f227_0_463"/>
          <p:cNvPicPr preferRelativeResize="0"/>
          <p:nvPr/>
        </p:nvPicPr>
        <p:blipFill rotWithShape="1">
          <a:blip r:embed="rId3">
            <a:alphaModFix/>
          </a:blip>
          <a:srcRect b="0" l="0" r="0" t="0"/>
          <a:stretch/>
        </p:blipFill>
        <p:spPr>
          <a:xfrm>
            <a:off x="19306413" y="8763000"/>
            <a:ext cx="10173972" cy="9169400"/>
          </a:xfrm>
          <a:prstGeom prst="rect">
            <a:avLst/>
          </a:prstGeom>
          <a:noFill/>
          <a:ln>
            <a:noFill/>
          </a:ln>
        </p:spPr>
      </p:pic>
      <p:pic>
        <p:nvPicPr>
          <p:cNvPr descr=" " id="496" name="Google Shape;496;g2c512a0f227_0_463"/>
          <p:cNvPicPr preferRelativeResize="0"/>
          <p:nvPr/>
        </p:nvPicPr>
        <p:blipFill rotWithShape="1">
          <a:blip r:embed="rId4">
            <a:alphaModFix/>
          </a:blip>
          <a:srcRect b="0" l="0" r="0" t="0"/>
          <a:stretch/>
        </p:blipFill>
        <p:spPr>
          <a:xfrm>
            <a:off x="355644" y="10033000"/>
            <a:ext cx="2821514" cy="3309491"/>
          </a:xfrm>
          <a:prstGeom prst="rect">
            <a:avLst/>
          </a:prstGeom>
          <a:noFill/>
          <a:ln>
            <a:noFill/>
          </a:ln>
        </p:spPr>
      </p:pic>
      <p:pic>
        <p:nvPicPr>
          <p:cNvPr descr=" " id="497" name="Google Shape;497;g2c512a0f227_0_463"/>
          <p:cNvPicPr preferRelativeResize="0"/>
          <p:nvPr/>
        </p:nvPicPr>
        <p:blipFill rotWithShape="1">
          <a:blip r:embed="rId5">
            <a:alphaModFix/>
          </a:blip>
          <a:srcRect b="0" l="0" r="0" t="0"/>
          <a:stretch/>
        </p:blipFill>
        <p:spPr>
          <a:xfrm>
            <a:off x="939917" y="533400"/>
            <a:ext cx="2776962" cy="2819400"/>
          </a:xfrm>
          <a:prstGeom prst="rect">
            <a:avLst/>
          </a:prstGeom>
          <a:noFill/>
          <a:ln>
            <a:noFill/>
          </a:ln>
        </p:spPr>
      </p:pic>
      <p:pic>
        <p:nvPicPr>
          <p:cNvPr descr=" " id="498" name="Google Shape;498;g2c512a0f227_0_463"/>
          <p:cNvPicPr preferRelativeResize="0"/>
          <p:nvPr/>
        </p:nvPicPr>
        <p:blipFill rotWithShape="1">
          <a:blip r:embed="rId6">
            <a:alphaModFix/>
          </a:blip>
          <a:srcRect b="0" l="0" r="0" t="0"/>
          <a:stretch/>
        </p:blipFill>
        <p:spPr>
          <a:xfrm>
            <a:off x="19573146" y="9055100"/>
            <a:ext cx="5296562" cy="6858000"/>
          </a:xfrm>
          <a:prstGeom prst="rect">
            <a:avLst/>
          </a:prstGeom>
          <a:noFill/>
          <a:ln>
            <a:noFill/>
          </a:ln>
        </p:spPr>
      </p:pic>
      <p:pic>
        <p:nvPicPr>
          <p:cNvPr descr=" " id="499" name="Google Shape;499;g2c512a0f227_0_463"/>
          <p:cNvPicPr preferRelativeResize="0"/>
          <p:nvPr/>
        </p:nvPicPr>
        <p:blipFill rotWithShape="1">
          <a:blip r:embed="rId7">
            <a:alphaModFix/>
          </a:blip>
          <a:srcRect b="0" l="0" r="0" t="0"/>
          <a:stretch/>
        </p:blipFill>
        <p:spPr>
          <a:xfrm>
            <a:off x="622378" y="9563100"/>
            <a:ext cx="4220648" cy="5028530"/>
          </a:xfrm>
          <a:prstGeom prst="rect">
            <a:avLst/>
          </a:prstGeom>
          <a:noFill/>
          <a:ln>
            <a:noFill/>
          </a:ln>
        </p:spPr>
      </p:pic>
      <p:pic>
        <p:nvPicPr>
          <p:cNvPr descr=" " id="500" name="Google Shape;500;g2c512a0f227_0_463"/>
          <p:cNvPicPr preferRelativeResize="0"/>
          <p:nvPr/>
        </p:nvPicPr>
        <p:blipFill rotWithShape="1">
          <a:blip r:embed="rId8">
            <a:alphaModFix/>
          </a:blip>
          <a:srcRect b="0" l="0" r="0" t="0"/>
          <a:stretch/>
        </p:blipFill>
        <p:spPr>
          <a:xfrm>
            <a:off x="19019548" y="-1643509"/>
            <a:ext cx="7823396" cy="5440114"/>
          </a:xfrm>
          <a:prstGeom prst="rect">
            <a:avLst/>
          </a:prstGeom>
          <a:noFill/>
          <a:ln>
            <a:noFill/>
          </a:ln>
        </p:spPr>
      </p:pic>
      <p:sp>
        <p:nvSpPr>
          <p:cNvPr id="501" name="Google Shape;501;g2c512a0f227_0_4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c512a0f227_0_46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03" name="Google Shape;503;g2c512a0f227_0_463"/>
          <p:cNvSpPr/>
          <p:nvPr/>
        </p:nvSpPr>
        <p:spPr>
          <a:xfrm>
            <a:off x="15470534" y="6534150"/>
            <a:ext cx="47124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c512a0f227_0_463"/>
          <p:cNvSpPr/>
          <p:nvPr/>
        </p:nvSpPr>
        <p:spPr>
          <a:xfrm>
            <a:off x="15470534" y="6534150"/>
            <a:ext cx="47124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c512a0f227_0_463"/>
          <p:cNvSpPr/>
          <p:nvPr/>
        </p:nvSpPr>
        <p:spPr>
          <a:xfrm>
            <a:off x="15470534" y="6534150"/>
            <a:ext cx="49155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A web application</a:t>
            </a:r>
            <a:endParaRPr b="0" i="0" sz="4800" u="none" cap="none" strike="noStrike">
              <a:solidFill>
                <a:schemeClr val="dk1"/>
              </a:solidFill>
              <a:latin typeface="Calibri"/>
              <a:ea typeface="Calibri"/>
              <a:cs typeface="Calibri"/>
              <a:sym typeface="Calibri"/>
            </a:endParaRPr>
          </a:p>
        </p:txBody>
      </p:sp>
      <p:sp>
        <p:nvSpPr>
          <p:cNvPr id="506" name="Google Shape;506;g2c512a0f227_0_463"/>
          <p:cNvSpPr/>
          <p:nvPr/>
        </p:nvSpPr>
        <p:spPr>
          <a:xfrm>
            <a:off x="15470534" y="743585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07" name="Google Shape;507;g2c512a0f227_0_463"/>
          <p:cNvPicPr preferRelativeResize="0"/>
          <p:nvPr/>
        </p:nvPicPr>
        <p:blipFill rotWithShape="1">
          <a:blip r:embed="rId10">
            <a:alphaModFix/>
          </a:blip>
          <a:srcRect b="0" l="0" r="0" t="0"/>
          <a:stretch/>
        </p:blipFill>
        <p:spPr>
          <a:xfrm>
            <a:off x="1270159" y="4114800"/>
            <a:ext cx="13768521" cy="8166100"/>
          </a:xfrm>
          <a:prstGeom prst="rect">
            <a:avLst/>
          </a:prstGeom>
          <a:noFill/>
          <a:ln>
            <a:noFill/>
          </a:ln>
        </p:spPr>
      </p:pic>
      <p:pic>
        <p:nvPicPr>
          <p:cNvPr descr=" " id="508" name="Google Shape;508;g2c512a0f227_0_463"/>
          <p:cNvPicPr preferRelativeResize="0"/>
          <p:nvPr/>
        </p:nvPicPr>
        <p:blipFill rotWithShape="1">
          <a:blip r:embed="rId11">
            <a:alphaModFix/>
          </a:blip>
          <a:srcRect b="0" l="0" r="0" t="0"/>
          <a:stretch/>
        </p:blipFill>
        <p:spPr>
          <a:xfrm>
            <a:off x="3200800" y="4457700"/>
            <a:ext cx="9894537" cy="6489700"/>
          </a:xfrm>
          <a:prstGeom prst="rect">
            <a:avLst/>
          </a:prstGeom>
          <a:noFill/>
          <a:ln>
            <a:noFill/>
          </a:ln>
        </p:spPr>
      </p:pic>
      <p:sp>
        <p:nvSpPr>
          <p:cNvPr id="509" name="Google Shape;509;g2c512a0f227_0_463"/>
          <p:cNvSpPr/>
          <p:nvPr/>
        </p:nvSpPr>
        <p:spPr>
          <a:xfrm>
            <a:off x="6854623" y="1752600"/>
            <a:ext cx="106905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514" name="Shape 514"/>
        <p:cNvGrpSpPr/>
        <p:nvPr/>
      </p:nvGrpSpPr>
      <p:grpSpPr>
        <a:xfrm>
          <a:off x="0" y="0"/>
          <a:ext cx="0" cy="0"/>
          <a:chOff x="0" y="0"/>
          <a:chExt cx="0" cy="0"/>
        </a:xfrm>
      </p:grpSpPr>
      <p:sp>
        <p:nvSpPr>
          <p:cNvPr id="515" name="Google Shape;515;g2c512a0f227_0_484"/>
          <p:cNvSpPr/>
          <p:nvPr/>
        </p:nvSpPr>
        <p:spPr>
          <a:xfrm>
            <a:off x="0" y="0"/>
            <a:ext cx="24387000" cy="13716000"/>
          </a:xfrm>
          <a:prstGeom prst="rect">
            <a:avLst/>
          </a:prstGeom>
          <a:solidFill>
            <a:srgbClr val="FFD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2c512a0f227_0_484"/>
          <p:cNvPicPr preferRelativeResize="0"/>
          <p:nvPr/>
        </p:nvPicPr>
        <p:blipFill rotWithShape="1">
          <a:blip r:embed="rId3">
            <a:alphaModFix/>
          </a:blip>
          <a:srcRect b="0" l="0" r="0" t="0"/>
          <a:stretch/>
        </p:blipFill>
        <p:spPr>
          <a:xfrm>
            <a:off x="-3365921" y="7518400"/>
            <a:ext cx="10173972" cy="9169400"/>
          </a:xfrm>
          <a:prstGeom prst="rect">
            <a:avLst/>
          </a:prstGeom>
          <a:noFill/>
          <a:ln>
            <a:noFill/>
          </a:ln>
        </p:spPr>
      </p:pic>
      <p:pic>
        <p:nvPicPr>
          <p:cNvPr descr=" " id="517" name="Google Shape;517;g2c512a0f227_0_484"/>
          <p:cNvPicPr preferRelativeResize="0"/>
          <p:nvPr/>
        </p:nvPicPr>
        <p:blipFill rotWithShape="1">
          <a:blip r:embed="rId3">
            <a:alphaModFix/>
          </a:blip>
          <a:srcRect b="0" l="0" r="0" t="0"/>
          <a:stretch/>
        </p:blipFill>
        <p:spPr>
          <a:xfrm>
            <a:off x="19306413" y="-3886200"/>
            <a:ext cx="10173972" cy="9169400"/>
          </a:xfrm>
          <a:prstGeom prst="rect">
            <a:avLst/>
          </a:prstGeom>
          <a:noFill/>
          <a:ln>
            <a:noFill/>
          </a:ln>
        </p:spPr>
      </p:pic>
      <p:pic>
        <p:nvPicPr>
          <p:cNvPr descr=" " id="518" name="Google Shape;518;g2c512a0f227_0_484"/>
          <p:cNvPicPr preferRelativeResize="0"/>
          <p:nvPr/>
        </p:nvPicPr>
        <p:blipFill rotWithShape="1">
          <a:blip r:embed="rId4">
            <a:alphaModFix/>
          </a:blip>
          <a:srcRect b="0" l="0" r="0" t="0"/>
          <a:stretch/>
        </p:blipFill>
        <p:spPr>
          <a:xfrm>
            <a:off x="10351794" y="901700"/>
            <a:ext cx="2821514" cy="3309491"/>
          </a:xfrm>
          <a:prstGeom prst="rect">
            <a:avLst/>
          </a:prstGeom>
          <a:noFill/>
          <a:ln>
            <a:noFill/>
          </a:ln>
        </p:spPr>
      </p:pic>
      <p:pic>
        <p:nvPicPr>
          <p:cNvPr descr=" " id="519" name="Google Shape;519;g2c512a0f227_0_484"/>
          <p:cNvPicPr preferRelativeResize="0"/>
          <p:nvPr/>
        </p:nvPicPr>
        <p:blipFill rotWithShape="1">
          <a:blip r:embed="rId5">
            <a:alphaModFix/>
          </a:blip>
          <a:srcRect b="0" l="0" r="0" t="0"/>
          <a:stretch/>
        </p:blipFill>
        <p:spPr>
          <a:xfrm>
            <a:off x="368346" y="228600"/>
            <a:ext cx="3518340" cy="3517900"/>
          </a:xfrm>
          <a:prstGeom prst="rect">
            <a:avLst/>
          </a:prstGeom>
          <a:noFill/>
          <a:ln>
            <a:noFill/>
          </a:ln>
        </p:spPr>
      </p:pic>
      <p:pic>
        <p:nvPicPr>
          <p:cNvPr descr=" " id="520" name="Google Shape;520;g2c512a0f227_0_484"/>
          <p:cNvPicPr preferRelativeResize="0"/>
          <p:nvPr/>
        </p:nvPicPr>
        <p:blipFill rotWithShape="1">
          <a:blip r:embed="rId6">
            <a:alphaModFix/>
          </a:blip>
          <a:srcRect b="0" l="0" r="0" t="0"/>
          <a:stretch/>
        </p:blipFill>
        <p:spPr>
          <a:xfrm>
            <a:off x="23501754" y="10196934"/>
            <a:ext cx="1388498" cy="2502049"/>
          </a:xfrm>
          <a:prstGeom prst="rect">
            <a:avLst/>
          </a:prstGeom>
          <a:noFill/>
          <a:ln>
            <a:noFill/>
          </a:ln>
        </p:spPr>
      </p:pic>
      <p:pic>
        <p:nvPicPr>
          <p:cNvPr descr=" " id="521" name="Google Shape;521;g2c512a0f227_0_484"/>
          <p:cNvPicPr preferRelativeResize="0"/>
          <p:nvPr/>
        </p:nvPicPr>
        <p:blipFill rotWithShape="1">
          <a:blip r:embed="rId7">
            <a:alphaModFix/>
          </a:blip>
          <a:srcRect b="0" l="0" r="0" t="0"/>
          <a:stretch/>
        </p:blipFill>
        <p:spPr>
          <a:xfrm>
            <a:off x="21575783" y="10185400"/>
            <a:ext cx="1742084" cy="2410867"/>
          </a:xfrm>
          <a:prstGeom prst="rect">
            <a:avLst/>
          </a:prstGeom>
          <a:noFill/>
          <a:ln>
            <a:noFill/>
          </a:ln>
        </p:spPr>
      </p:pic>
      <p:pic>
        <p:nvPicPr>
          <p:cNvPr descr=" " id="522" name="Google Shape;522;g2c512a0f227_0_484"/>
          <p:cNvPicPr preferRelativeResize="0"/>
          <p:nvPr/>
        </p:nvPicPr>
        <p:blipFill rotWithShape="1">
          <a:blip r:embed="rId8">
            <a:alphaModFix/>
          </a:blip>
          <a:srcRect b="0" l="0" r="0" t="0"/>
          <a:stretch/>
        </p:blipFill>
        <p:spPr>
          <a:xfrm>
            <a:off x="20182823" y="10948343"/>
            <a:ext cx="2617764" cy="2047999"/>
          </a:xfrm>
          <a:prstGeom prst="rect">
            <a:avLst/>
          </a:prstGeom>
          <a:noFill/>
          <a:ln>
            <a:noFill/>
          </a:ln>
        </p:spPr>
      </p:pic>
      <p:pic>
        <p:nvPicPr>
          <p:cNvPr descr=" " id="523" name="Google Shape;523;g2c512a0f227_0_484"/>
          <p:cNvPicPr preferRelativeResize="0"/>
          <p:nvPr/>
        </p:nvPicPr>
        <p:blipFill rotWithShape="1">
          <a:blip r:embed="rId9">
            <a:alphaModFix/>
          </a:blip>
          <a:srcRect b="0" l="0" r="0" t="0"/>
          <a:stretch/>
        </p:blipFill>
        <p:spPr>
          <a:xfrm>
            <a:off x="21610849" y="11353105"/>
            <a:ext cx="2573216" cy="4232225"/>
          </a:xfrm>
          <a:prstGeom prst="rect">
            <a:avLst/>
          </a:prstGeom>
          <a:noFill/>
          <a:ln>
            <a:noFill/>
          </a:ln>
        </p:spPr>
      </p:pic>
      <p:sp>
        <p:nvSpPr>
          <p:cNvPr id="524" name="Google Shape;524;g2c512a0f227_0_4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c512a0f227_0_48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26" name="Google Shape;526;g2c512a0f227_0_484"/>
          <p:cNvSpPr/>
          <p:nvPr/>
        </p:nvSpPr>
        <p:spPr>
          <a:xfrm>
            <a:off x="11825178" y="3314700"/>
            <a:ext cx="87387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c512a0f227_0_484"/>
          <p:cNvSpPr/>
          <p:nvPr/>
        </p:nvSpPr>
        <p:spPr>
          <a:xfrm>
            <a:off x="11825178" y="3314700"/>
            <a:ext cx="87387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c512a0f227_0_484"/>
          <p:cNvSpPr/>
          <p:nvPr/>
        </p:nvSpPr>
        <p:spPr>
          <a:xfrm>
            <a:off x="11825178" y="3314700"/>
            <a:ext cx="89418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An mobile app</a:t>
            </a:r>
            <a:endParaRPr b="0" i="0" sz="4800" u="none" cap="none" strike="noStrike">
              <a:solidFill>
                <a:schemeClr val="dk1"/>
              </a:solidFill>
              <a:latin typeface="Calibri"/>
              <a:ea typeface="Calibri"/>
              <a:cs typeface="Calibri"/>
              <a:sym typeface="Calibri"/>
            </a:endParaRPr>
          </a:p>
        </p:txBody>
      </p:sp>
      <p:sp>
        <p:nvSpPr>
          <p:cNvPr id="529" name="Google Shape;529;g2c512a0f227_0_484"/>
          <p:cNvSpPr/>
          <p:nvPr/>
        </p:nvSpPr>
        <p:spPr>
          <a:xfrm>
            <a:off x="11825178" y="42164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30" name="Google Shape;530;g2c512a0f227_0_484"/>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31" name="Google Shape;531;g2c512a0f227_0_484"/>
          <p:cNvSpPr/>
          <p:nvPr/>
        </p:nvSpPr>
        <p:spPr>
          <a:xfrm>
            <a:off x="11825178" y="1511300"/>
            <a:ext cx="129006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The Future of Fantasy</a:t>
            </a:r>
            <a:endParaRPr b="0" i="0" sz="8000" u="none" cap="none" strike="noStrike">
              <a:solidFill>
                <a:schemeClr val="dk1"/>
              </a:solidFill>
              <a:latin typeface="Calibri"/>
              <a:ea typeface="Calibri"/>
              <a:cs typeface="Calibri"/>
              <a:sym typeface="Calibri"/>
            </a:endParaRPr>
          </a:p>
        </p:txBody>
      </p:sp>
      <p:pic>
        <p:nvPicPr>
          <p:cNvPr descr=" " id="532" name="Google Shape;532;g2c512a0f227_0_484"/>
          <p:cNvPicPr preferRelativeResize="0"/>
          <p:nvPr/>
        </p:nvPicPr>
        <p:blipFill rotWithShape="1">
          <a:blip r:embed="rId11">
            <a:alphaModFix/>
          </a:blip>
          <a:srcRect b="0" l="0" r="0" t="0"/>
          <a:stretch/>
        </p:blipFill>
        <p:spPr>
          <a:xfrm>
            <a:off x="4470959" y="1028700"/>
            <a:ext cx="5474384" cy="11849100"/>
          </a:xfrm>
          <a:prstGeom prst="rect">
            <a:avLst/>
          </a:prstGeom>
          <a:noFill/>
          <a:ln>
            <a:noFill/>
          </a:ln>
        </p:spPr>
      </p:pic>
      <p:pic>
        <p:nvPicPr>
          <p:cNvPr descr=" " id="533" name="Google Shape;533;g2c512a0f227_0_484"/>
          <p:cNvPicPr preferRelativeResize="0"/>
          <p:nvPr/>
        </p:nvPicPr>
        <p:blipFill rotWithShape="1">
          <a:blip r:embed="rId12">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538" name="Shape 538"/>
        <p:cNvGrpSpPr/>
        <p:nvPr/>
      </p:nvGrpSpPr>
      <p:grpSpPr>
        <a:xfrm>
          <a:off x="0" y="0"/>
          <a:ext cx="0" cy="0"/>
          <a:chOff x="0" y="0"/>
          <a:chExt cx="0" cy="0"/>
        </a:xfrm>
      </p:grpSpPr>
      <p:sp>
        <p:nvSpPr>
          <p:cNvPr id="539" name="Google Shape;539;g2c512a0f227_0_507"/>
          <p:cNvSpPr/>
          <p:nvPr/>
        </p:nvSpPr>
        <p:spPr>
          <a:xfrm>
            <a:off x="0" y="0"/>
            <a:ext cx="24387000" cy="13716000"/>
          </a:xfrm>
          <a:prstGeom prst="rect">
            <a:avLst/>
          </a:prstGeom>
          <a:solidFill>
            <a:srgbClr val="8AAC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c512a0f227_0_507"/>
          <p:cNvPicPr preferRelativeResize="0"/>
          <p:nvPr/>
        </p:nvPicPr>
        <p:blipFill rotWithShape="1">
          <a:blip r:embed="rId3">
            <a:alphaModFix/>
          </a:blip>
          <a:srcRect b="0" l="0" r="0" t="0"/>
          <a:stretch/>
        </p:blipFill>
        <p:spPr>
          <a:xfrm>
            <a:off x="-2197375" y="8242300"/>
            <a:ext cx="10173972" cy="9169400"/>
          </a:xfrm>
          <a:prstGeom prst="rect">
            <a:avLst/>
          </a:prstGeom>
          <a:noFill/>
          <a:ln>
            <a:noFill/>
          </a:ln>
        </p:spPr>
      </p:pic>
      <p:pic>
        <p:nvPicPr>
          <p:cNvPr descr=" " id="541" name="Google Shape;541;g2c512a0f227_0_507"/>
          <p:cNvPicPr preferRelativeResize="0"/>
          <p:nvPr/>
        </p:nvPicPr>
        <p:blipFill rotWithShape="1">
          <a:blip r:embed="rId3">
            <a:alphaModFix/>
          </a:blip>
          <a:srcRect b="0" l="0" r="0" t="0"/>
          <a:stretch/>
        </p:blipFill>
        <p:spPr>
          <a:xfrm>
            <a:off x="19306413" y="-2844800"/>
            <a:ext cx="10173972" cy="9169400"/>
          </a:xfrm>
          <a:prstGeom prst="rect">
            <a:avLst/>
          </a:prstGeom>
          <a:noFill/>
          <a:ln>
            <a:noFill/>
          </a:ln>
        </p:spPr>
      </p:pic>
      <p:pic>
        <p:nvPicPr>
          <p:cNvPr descr=" " id="542" name="Google Shape;542;g2c512a0f227_0_507"/>
          <p:cNvPicPr preferRelativeResize="0"/>
          <p:nvPr/>
        </p:nvPicPr>
        <p:blipFill rotWithShape="1">
          <a:blip r:embed="rId4">
            <a:alphaModFix/>
          </a:blip>
          <a:srcRect b="0" l="0" r="0" t="0"/>
          <a:stretch/>
        </p:blipFill>
        <p:spPr>
          <a:xfrm>
            <a:off x="685886" y="431800"/>
            <a:ext cx="2821514" cy="3309491"/>
          </a:xfrm>
          <a:prstGeom prst="rect">
            <a:avLst/>
          </a:prstGeom>
          <a:noFill/>
          <a:ln>
            <a:noFill/>
          </a:ln>
        </p:spPr>
      </p:pic>
      <p:pic>
        <p:nvPicPr>
          <p:cNvPr descr=" " id="543" name="Google Shape;543;g2c512a0f227_0_507"/>
          <p:cNvPicPr preferRelativeResize="0"/>
          <p:nvPr/>
        </p:nvPicPr>
        <p:blipFill rotWithShape="1">
          <a:blip r:embed="rId5">
            <a:alphaModFix/>
          </a:blip>
          <a:srcRect b="0" l="0" r="0" t="0"/>
          <a:stretch/>
        </p:blipFill>
        <p:spPr>
          <a:xfrm>
            <a:off x="-381048" y="9652000"/>
            <a:ext cx="3881923" cy="5725393"/>
          </a:xfrm>
          <a:prstGeom prst="rect">
            <a:avLst/>
          </a:prstGeom>
          <a:noFill/>
          <a:ln>
            <a:noFill/>
          </a:ln>
        </p:spPr>
      </p:pic>
      <p:pic>
        <p:nvPicPr>
          <p:cNvPr descr=" " id="544" name="Google Shape;544;g2c512a0f227_0_507"/>
          <p:cNvPicPr preferRelativeResize="0"/>
          <p:nvPr/>
        </p:nvPicPr>
        <p:blipFill rotWithShape="1">
          <a:blip r:embed="rId6">
            <a:alphaModFix/>
          </a:blip>
          <a:srcRect b="0" l="0" r="0" t="0"/>
          <a:stretch/>
        </p:blipFill>
        <p:spPr>
          <a:xfrm>
            <a:off x="20411451" y="431800"/>
            <a:ext cx="3569146" cy="3784600"/>
          </a:xfrm>
          <a:prstGeom prst="rect">
            <a:avLst/>
          </a:prstGeom>
          <a:noFill/>
          <a:ln>
            <a:noFill/>
          </a:ln>
        </p:spPr>
      </p:pic>
      <p:sp>
        <p:nvSpPr>
          <p:cNvPr id="545" name="Google Shape;545;g2c512a0f227_0_507"/>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c512a0f227_0_507"/>
          <p:cNvPicPr preferRelativeResize="0"/>
          <p:nvPr/>
        </p:nvPicPr>
        <p:blipFill rotWithShape="1">
          <a:blip r:embed="rId7">
            <a:alphaModFix/>
          </a:blip>
          <a:srcRect b="0" l="0" r="0" t="0"/>
          <a:stretch/>
        </p:blipFill>
        <p:spPr>
          <a:xfrm>
            <a:off x="23523340" y="304800"/>
            <a:ext cx="711289" cy="2590800"/>
          </a:xfrm>
          <a:prstGeom prst="rect">
            <a:avLst/>
          </a:prstGeom>
          <a:noFill/>
          <a:ln>
            <a:noFill/>
          </a:ln>
        </p:spPr>
      </p:pic>
      <p:sp>
        <p:nvSpPr>
          <p:cNvPr id="547" name="Google Shape;547;g2c512a0f227_0_507"/>
          <p:cNvSpPr/>
          <p:nvPr/>
        </p:nvSpPr>
        <p:spPr>
          <a:xfrm>
            <a:off x="1562295" y="8102600"/>
            <a:ext cx="57156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c512a0f227_0_507"/>
          <p:cNvSpPr/>
          <p:nvPr/>
        </p:nvSpPr>
        <p:spPr>
          <a:xfrm>
            <a:off x="1562295" y="8102600"/>
            <a:ext cx="57156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c512a0f227_0_507"/>
          <p:cNvSpPr/>
          <p:nvPr/>
        </p:nvSpPr>
        <p:spPr>
          <a:xfrm>
            <a:off x="1562295" y="8102600"/>
            <a:ext cx="5919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A web application</a:t>
            </a:r>
            <a:endParaRPr b="0" i="0" sz="4800" u="none" cap="none" strike="noStrike">
              <a:solidFill>
                <a:schemeClr val="dk1"/>
              </a:solidFill>
              <a:latin typeface="Calibri"/>
              <a:ea typeface="Calibri"/>
              <a:cs typeface="Calibri"/>
              <a:sym typeface="Calibri"/>
            </a:endParaRPr>
          </a:p>
        </p:txBody>
      </p:sp>
      <p:sp>
        <p:nvSpPr>
          <p:cNvPr id="550" name="Google Shape;550;g2c512a0f227_0_507"/>
          <p:cNvSpPr/>
          <p:nvPr/>
        </p:nvSpPr>
        <p:spPr>
          <a:xfrm>
            <a:off x="1562295" y="90043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51" name="Google Shape;551;g2c512a0f227_0_507"/>
          <p:cNvSpPr/>
          <p:nvPr/>
        </p:nvSpPr>
        <p:spPr>
          <a:xfrm>
            <a:off x="1562295" y="1816100"/>
            <a:ext cx="7007100" cy="501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52" name="Google Shape;552;g2c512a0f227_0_507"/>
          <p:cNvSpPr/>
          <p:nvPr/>
        </p:nvSpPr>
        <p:spPr>
          <a:xfrm>
            <a:off x="16664483" y="69215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53" name="Google Shape;553;g2c512a0f227_0_507"/>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554" name="Google Shape;554;g2c512a0f227_0_507"/>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559" name="Shape 559"/>
        <p:cNvGrpSpPr/>
        <p:nvPr/>
      </p:nvGrpSpPr>
      <p:grpSpPr>
        <a:xfrm>
          <a:off x="0" y="0"/>
          <a:ext cx="0" cy="0"/>
          <a:chOff x="0" y="0"/>
          <a:chExt cx="0" cy="0"/>
        </a:xfrm>
      </p:grpSpPr>
      <p:pic>
        <p:nvPicPr>
          <p:cNvPr descr=" " id="560" name="Google Shape;560;g2c512a0f227_0_52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1" name="Google Shape;561;g2c512a0f227_0_5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g2c512a0f227_0_52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63" name="Google Shape;563;g2c512a0f227_0_527"/>
          <p:cNvSpPr/>
          <p:nvPr/>
        </p:nvSpPr>
        <p:spPr>
          <a:xfrm>
            <a:off x="660483" y="952500"/>
            <a:ext cx="7464300" cy="267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568" name="Shape 568"/>
        <p:cNvGrpSpPr/>
        <p:nvPr/>
      </p:nvGrpSpPr>
      <p:grpSpPr>
        <a:xfrm>
          <a:off x="0" y="0"/>
          <a:ext cx="0" cy="0"/>
          <a:chOff x="0" y="0"/>
          <a:chExt cx="0" cy="0"/>
        </a:xfrm>
      </p:grpSpPr>
      <p:sp>
        <p:nvSpPr>
          <p:cNvPr id="569" name="Google Shape;569;g2c512a0f227_0_535"/>
          <p:cNvSpPr/>
          <p:nvPr/>
        </p:nvSpPr>
        <p:spPr>
          <a:xfrm>
            <a:off x="0" y="0"/>
            <a:ext cx="24387000" cy="13716000"/>
          </a:xfrm>
          <a:prstGeom prst="rect">
            <a:avLst/>
          </a:prstGeom>
          <a:solidFill>
            <a:srgbClr val="FFD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c512a0f227_0_535"/>
          <p:cNvPicPr preferRelativeResize="0"/>
          <p:nvPr/>
        </p:nvPicPr>
        <p:blipFill rotWithShape="1">
          <a:blip r:embed="rId3">
            <a:alphaModFix/>
          </a:blip>
          <a:srcRect b="0" l="0" r="0" t="0"/>
          <a:stretch/>
        </p:blipFill>
        <p:spPr>
          <a:xfrm>
            <a:off x="-3365921" y="7518400"/>
            <a:ext cx="10173972" cy="9169400"/>
          </a:xfrm>
          <a:prstGeom prst="rect">
            <a:avLst/>
          </a:prstGeom>
          <a:noFill/>
          <a:ln>
            <a:noFill/>
          </a:ln>
        </p:spPr>
      </p:pic>
      <p:pic>
        <p:nvPicPr>
          <p:cNvPr descr=" " id="571" name="Google Shape;571;g2c512a0f227_0_535"/>
          <p:cNvPicPr preferRelativeResize="0"/>
          <p:nvPr/>
        </p:nvPicPr>
        <p:blipFill rotWithShape="1">
          <a:blip r:embed="rId3">
            <a:alphaModFix/>
          </a:blip>
          <a:srcRect b="0" l="0" r="0" t="0"/>
          <a:stretch/>
        </p:blipFill>
        <p:spPr>
          <a:xfrm>
            <a:off x="19306413" y="-3886200"/>
            <a:ext cx="10173972" cy="9169400"/>
          </a:xfrm>
          <a:prstGeom prst="rect">
            <a:avLst/>
          </a:prstGeom>
          <a:noFill/>
          <a:ln>
            <a:noFill/>
          </a:ln>
        </p:spPr>
      </p:pic>
      <p:pic>
        <p:nvPicPr>
          <p:cNvPr descr=" " id="572" name="Google Shape;572;g2c512a0f227_0_535"/>
          <p:cNvPicPr preferRelativeResize="0"/>
          <p:nvPr/>
        </p:nvPicPr>
        <p:blipFill rotWithShape="1">
          <a:blip r:embed="rId4">
            <a:alphaModFix/>
          </a:blip>
          <a:srcRect b="0" l="0" r="0" t="0"/>
          <a:stretch/>
        </p:blipFill>
        <p:spPr>
          <a:xfrm>
            <a:off x="10351794" y="901700"/>
            <a:ext cx="2821514" cy="3309491"/>
          </a:xfrm>
          <a:prstGeom prst="rect">
            <a:avLst/>
          </a:prstGeom>
          <a:noFill/>
          <a:ln>
            <a:noFill/>
          </a:ln>
        </p:spPr>
      </p:pic>
      <p:pic>
        <p:nvPicPr>
          <p:cNvPr descr=" " id="573" name="Google Shape;573;g2c512a0f227_0_535"/>
          <p:cNvPicPr preferRelativeResize="0"/>
          <p:nvPr/>
        </p:nvPicPr>
        <p:blipFill rotWithShape="1">
          <a:blip r:embed="rId5">
            <a:alphaModFix/>
          </a:blip>
          <a:srcRect b="0" l="0" r="0" t="0"/>
          <a:stretch/>
        </p:blipFill>
        <p:spPr>
          <a:xfrm>
            <a:off x="368346" y="228600"/>
            <a:ext cx="3518340" cy="3517900"/>
          </a:xfrm>
          <a:prstGeom prst="rect">
            <a:avLst/>
          </a:prstGeom>
          <a:noFill/>
          <a:ln>
            <a:noFill/>
          </a:ln>
        </p:spPr>
      </p:pic>
      <p:pic>
        <p:nvPicPr>
          <p:cNvPr descr=" " id="574" name="Google Shape;574;g2c512a0f227_0_535"/>
          <p:cNvPicPr preferRelativeResize="0"/>
          <p:nvPr/>
        </p:nvPicPr>
        <p:blipFill rotWithShape="1">
          <a:blip r:embed="rId6">
            <a:alphaModFix/>
          </a:blip>
          <a:srcRect b="0" l="0" r="0" t="0"/>
          <a:stretch/>
        </p:blipFill>
        <p:spPr>
          <a:xfrm>
            <a:off x="23501754" y="10196934"/>
            <a:ext cx="1388498" cy="2502049"/>
          </a:xfrm>
          <a:prstGeom prst="rect">
            <a:avLst/>
          </a:prstGeom>
          <a:noFill/>
          <a:ln>
            <a:noFill/>
          </a:ln>
        </p:spPr>
      </p:pic>
      <p:pic>
        <p:nvPicPr>
          <p:cNvPr descr=" " id="575" name="Google Shape;575;g2c512a0f227_0_535"/>
          <p:cNvPicPr preferRelativeResize="0"/>
          <p:nvPr/>
        </p:nvPicPr>
        <p:blipFill rotWithShape="1">
          <a:blip r:embed="rId7">
            <a:alphaModFix/>
          </a:blip>
          <a:srcRect b="0" l="0" r="0" t="0"/>
          <a:stretch/>
        </p:blipFill>
        <p:spPr>
          <a:xfrm>
            <a:off x="21575783" y="10185400"/>
            <a:ext cx="1742084" cy="2410867"/>
          </a:xfrm>
          <a:prstGeom prst="rect">
            <a:avLst/>
          </a:prstGeom>
          <a:noFill/>
          <a:ln>
            <a:noFill/>
          </a:ln>
        </p:spPr>
      </p:pic>
      <p:pic>
        <p:nvPicPr>
          <p:cNvPr descr=" " id="576" name="Google Shape;576;g2c512a0f227_0_535"/>
          <p:cNvPicPr preferRelativeResize="0"/>
          <p:nvPr/>
        </p:nvPicPr>
        <p:blipFill rotWithShape="1">
          <a:blip r:embed="rId8">
            <a:alphaModFix/>
          </a:blip>
          <a:srcRect b="0" l="0" r="0" t="0"/>
          <a:stretch/>
        </p:blipFill>
        <p:spPr>
          <a:xfrm>
            <a:off x="20182823" y="10948343"/>
            <a:ext cx="2617764" cy="2047999"/>
          </a:xfrm>
          <a:prstGeom prst="rect">
            <a:avLst/>
          </a:prstGeom>
          <a:noFill/>
          <a:ln>
            <a:noFill/>
          </a:ln>
        </p:spPr>
      </p:pic>
      <p:pic>
        <p:nvPicPr>
          <p:cNvPr descr=" " id="577" name="Google Shape;577;g2c512a0f227_0_535"/>
          <p:cNvPicPr preferRelativeResize="0"/>
          <p:nvPr/>
        </p:nvPicPr>
        <p:blipFill rotWithShape="1">
          <a:blip r:embed="rId9">
            <a:alphaModFix/>
          </a:blip>
          <a:srcRect b="0" l="0" r="0" t="0"/>
          <a:stretch/>
        </p:blipFill>
        <p:spPr>
          <a:xfrm>
            <a:off x="21610849" y="11353105"/>
            <a:ext cx="2573216" cy="4232225"/>
          </a:xfrm>
          <a:prstGeom prst="rect">
            <a:avLst/>
          </a:prstGeom>
          <a:noFill/>
          <a:ln>
            <a:noFill/>
          </a:ln>
        </p:spPr>
      </p:pic>
      <p:pic>
        <p:nvPicPr>
          <p:cNvPr descr=" " id="578" name="Google Shape;578;g2c512a0f227_0_535"/>
          <p:cNvPicPr preferRelativeResize="0"/>
          <p:nvPr/>
        </p:nvPicPr>
        <p:blipFill rotWithShape="1">
          <a:blip r:embed="rId10">
            <a:alphaModFix/>
          </a:blip>
          <a:srcRect b="0" l="0" r="0" t="0"/>
          <a:stretch/>
        </p:blipFill>
        <p:spPr>
          <a:xfrm>
            <a:off x="21186248" y="12700000"/>
            <a:ext cx="3200800" cy="1016000"/>
          </a:xfrm>
          <a:prstGeom prst="rect">
            <a:avLst/>
          </a:prstGeom>
          <a:noFill/>
          <a:ln>
            <a:noFill/>
          </a:ln>
        </p:spPr>
      </p:pic>
      <p:pic>
        <p:nvPicPr>
          <p:cNvPr descr=" " id="579" name="Google Shape;579;g2c512a0f227_0_535"/>
          <p:cNvPicPr preferRelativeResize="0"/>
          <p:nvPr/>
        </p:nvPicPr>
        <p:blipFill rotWithShape="1">
          <a:blip r:embed="rId11">
            <a:alphaModFix/>
          </a:blip>
          <a:srcRect b="0" l="0" r="0" t="0"/>
          <a:stretch/>
        </p:blipFill>
        <p:spPr>
          <a:xfrm>
            <a:off x="8332241" y="3390900"/>
            <a:ext cx="14479810" cy="7861300"/>
          </a:xfrm>
          <a:prstGeom prst="rect">
            <a:avLst/>
          </a:prstGeom>
          <a:noFill/>
          <a:ln>
            <a:noFill/>
          </a:ln>
        </p:spPr>
      </p:pic>
      <p:sp>
        <p:nvSpPr>
          <p:cNvPr id="580" name="Google Shape;580;g2c512a0f227_0_535"/>
          <p:cNvSpPr/>
          <p:nvPr/>
        </p:nvSpPr>
        <p:spPr>
          <a:xfrm>
            <a:off x="5025595" y="1193800"/>
            <a:ext cx="143487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Fantasy Realm at a Glance</a:t>
            </a:r>
            <a:endParaRPr b="0" i="0" sz="8000" u="none" cap="none" strike="noStrike">
              <a:solidFill>
                <a:schemeClr val="dk1"/>
              </a:solidFill>
              <a:latin typeface="Calibri"/>
              <a:ea typeface="Calibri"/>
              <a:cs typeface="Calibri"/>
              <a:sym typeface="Calibri"/>
            </a:endParaRPr>
          </a:p>
        </p:txBody>
      </p:sp>
      <p:sp>
        <p:nvSpPr>
          <p:cNvPr id="581" name="Google Shape;581;g2c512a0f227_0_535"/>
          <p:cNvSpPr/>
          <p:nvPr/>
        </p:nvSpPr>
        <p:spPr>
          <a:xfrm>
            <a:off x="1956044" y="4489450"/>
            <a:ext cx="57792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c512a0f227_0_535"/>
          <p:cNvSpPr/>
          <p:nvPr/>
        </p:nvSpPr>
        <p:spPr>
          <a:xfrm>
            <a:off x="1956044" y="4489450"/>
            <a:ext cx="57792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c512a0f227_0_535"/>
          <p:cNvSpPr/>
          <p:nvPr/>
        </p:nvSpPr>
        <p:spPr>
          <a:xfrm>
            <a:off x="1956044" y="4489450"/>
            <a:ext cx="59823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The Forest</a:t>
            </a:r>
            <a:endParaRPr b="0" i="0" sz="4800" u="none" cap="none" strike="noStrike">
              <a:solidFill>
                <a:schemeClr val="dk1"/>
              </a:solidFill>
              <a:latin typeface="Calibri"/>
              <a:ea typeface="Calibri"/>
              <a:cs typeface="Calibri"/>
              <a:sym typeface="Calibri"/>
            </a:endParaRPr>
          </a:p>
        </p:txBody>
      </p:sp>
      <p:sp>
        <p:nvSpPr>
          <p:cNvPr id="584" name="Google Shape;584;g2c512a0f227_0_535"/>
          <p:cNvSpPr/>
          <p:nvPr/>
        </p:nvSpPr>
        <p:spPr>
          <a:xfrm>
            <a:off x="1956044" y="52895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85" name="Google Shape;585;g2c512a0f227_0_535"/>
          <p:cNvSpPr/>
          <p:nvPr/>
        </p:nvSpPr>
        <p:spPr>
          <a:xfrm>
            <a:off x="1956044" y="7181850"/>
            <a:ext cx="57792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c512a0f227_0_535"/>
          <p:cNvSpPr/>
          <p:nvPr/>
        </p:nvSpPr>
        <p:spPr>
          <a:xfrm>
            <a:off x="1956044" y="7181850"/>
            <a:ext cx="57792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c512a0f227_0_535"/>
          <p:cNvSpPr/>
          <p:nvPr/>
        </p:nvSpPr>
        <p:spPr>
          <a:xfrm>
            <a:off x="1956044" y="7181850"/>
            <a:ext cx="59823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The Caves</a:t>
            </a:r>
            <a:endParaRPr b="0" i="0" sz="4800" u="none" cap="none" strike="noStrike">
              <a:solidFill>
                <a:schemeClr val="dk1"/>
              </a:solidFill>
              <a:latin typeface="Calibri"/>
              <a:ea typeface="Calibri"/>
              <a:cs typeface="Calibri"/>
              <a:sym typeface="Calibri"/>
            </a:endParaRPr>
          </a:p>
        </p:txBody>
      </p:sp>
      <p:sp>
        <p:nvSpPr>
          <p:cNvPr id="588" name="Google Shape;588;g2c512a0f227_0_535"/>
          <p:cNvSpPr/>
          <p:nvPr/>
        </p:nvSpPr>
        <p:spPr>
          <a:xfrm>
            <a:off x="1956044" y="79819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89" name="Google Shape;589;g2c512a0f227_0_535"/>
          <p:cNvSpPr/>
          <p:nvPr/>
        </p:nvSpPr>
        <p:spPr>
          <a:xfrm>
            <a:off x="1956044" y="9874250"/>
            <a:ext cx="57792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c512a0f227_0_535"/>
          <p:cNvSpPr/>
          <p:nvPr/>
        </p:nvSpPr>
        <p:spPr>
          <a:xfrm>
            <a:off x="1956044" y="9874250"/>
            <a:ext cx="57792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c512a0f227_0_535"/>
          <p:cNvSpPr/>
          <p:nvPr/>
        </p:nvSpPr>
        <p:spPr>
          <a:xfrm>
            <a:off x="1956044" y="9874250"/>
            <a:ext cx="59823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The Lair</a:t>
            </a:r>
            <a:endParaRPr b="0" i="0" sz="4800" u="none" cap="none" strike="noStrike">
              <a:solidFill>
                <a:schemeClr val="dk1"/>
              </a:solidFill>
              <a:latin typeface="Calibri"/>
              <a:ea typeface="Calibri"/>
              <a:cs typeface="Calibri"/>
              <a:sym typeface="Calibri"/>
            </a:endParaRPr>
          </a:p>
        </p:txBody>
      </p:sp>
      <p:sp>
        <p:nvSpPr>
          <p:cNvPr id="592" name="Google Shape;592;g2c512a0f227_0_535"/>
          <p:cNvSpPr/>
          <p:nvPr/>
        </p:nvSpPr>
        <p:spPr>
          <a:xfrm>
            <a:off x="1956044" y="106743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31" name="Shape 31"/>
        <p:cNvGrpSpPr/>
        <p:nvPr/>
      </p:nvGrpSpPr>
      <p:grpSpPr>
        <a:xfrm>
          <a:off x="0" y="0"/>
          <a:ext cx="0" cy="0"/>
          <a:chOff x="0" y="0"/>
          <a:chExt cx="0" cy="0"/>
        </a:xfrm>
      </p:grpSpPr>
      <p:sp>
        <p:nvSpPr>
          <p:cNvPr id="32" name="Google Shape;32;g2c512a0f227_0_15"/>
          <p:cNvSpPr/>
          <p:nvPr/>
        </p:nvSpPr>
        <p:spPr>
          <a:xfrm>
            <a:off x="0" y="0"/>
            <a:ext cx="24387000" cy="13716000"/>
          </a:xfrm>
          <a:prstGeom prst="rect">
            <a:avLst/>
          </a:prstGeom>
          <a:solidFill>
            <a:srgbClr val="E7D7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c512a0f227_0_15"/>
          <p:cNvPicPr preferRelativeResize="0"/>
          <p:nvPr/>
        </p:nvPicPr>
        <p:blipFill rotWithShape="1">
          <a:blip r:embed="rId3">
            <a:alphaModFix/>
          </a:blip>
          <a:srcRect b="0" l="0" r="0" t="0"/>
          <a:stretch/>
        </p:blipFill>
        <p:spPr>
          <a:xfrm>
            <a:off x="-1613102" y="-4584700"/>
            <a:ext cx="10173972" cy="9169400"/>
          </a:xfrm>
          <a:prstGeom prst="rect">
            <a:avLst/>
          </a:prstGeom>
          <a:noFill/>
          <a:ln>
            <a:noFill/>
          </a:ln>
        </p:spPr>
      </p:pic>
      <p:pic>
        <p:nvPicPr>
          <p:cNvPr descr=" " id="34" name="Google Shape;34;g2c512a0f227_0_15"/>
          <p:cNvPicPr preferRelativeResize="0"/>
          <p:nvPr/>
        </p:nvPicPr>
        <p:blipFill rotWithShape="1">
          <a:blip r:embed="rId3">
            <a:alphaModFix/>
          </a:blip>
          <a:srcRect b="0" l="0" r="0" t="0"/>
          <a:stretch/>
        </p:blipFill>
        <p:spPr>
          <a:xfrm>
            <a:off x="19306413" y="8763000"/>
            <a:ext cx="10173972" cy="9169400"/>
          </a:xfrm>
          <a:prstGeom prst="rect">
            <a:avLst/>
          </a:prstGeom>
          <a:noFill/>
          <a:ln>
            <a:noFill/>
          </a:ln>
        </p:spPr>
      </p:pic>
      <p:pic>
        <p:nvPicPr>
          <p:cNvPr descr=" " id="35" name="Google Shape;35;g2c512a0f227_0_15"/>
          <p:cNvPicPr preferRelativeResize="0"/>
          <p:nvPr/>
        </p:nvPicPr>
        <p:blipFill rotWithShape="1">
          <a:blip r:embed="rId4">
            <a:alphaModFix/>
          </a:blip>
          <a:srcRect b="0" l="0" r="0" t="0"/>
          <a:stretch/>
        </p:blipFill>
        <p:spPr>
          <a:xfrm>
            <a:off x="355644" y="10033000"/>
            <a:ext cx="2821514" cy="3309503"/>
          </a:xfrm>
          <a:prstGeom prst="rect">
            <a:avLst/>
          </a:prstGeom>
          <a:noFill/>
          <a:ln>
            <a:noFill/>
          </a:ln>
        </p:spPr>
      </p:pic>
      <p:pic>
        <p:nvPicPr>
          <p:cNvPr descr=" " id="36" name="Google Shape;36;g2c512a0f227_0_15"/>
          <p:cNvPicPr preferRelativeResize="0"/>
          <p:nvPr/>
        </p:nvPicPr>
        <p:blipFill rotWithShape="1">
          <a:blip r:embed="rId5">
            <a:alphaModFix/>
          </a:blip>
          <a:srcRect b="0" l="0" r="0" t="0"/>
          <a:stretch/>
        </p:blipFill>
        <p:spPr>
          <a:xfrm>
            <a:off x="939917" y="533400"/>
            <a:ext cx="2776962" cy="2819400"/>
          </a:xfrm>
          <a:prstGeom prst="rect">
            <a:avLst/>
          </a:prstGeom>
          <a:noFill/>
          <a:ln>
            <a:noFill/>
          </a:ln>
        </p:spPr>
      </p:pic>
      <p:pic>
        <p:nvPicPr>
          <p:cNvPr descr=" " id="37" name="Google Shape;37;g2c512a0f227_0_15"/>
          <p:cNvPicPr preferRelativeResize="0"/>
          <p:nvPr/>
        </p:nvPicPr>
        <p:blipFill rotWithShape="1">
          <a:blip r:embed="rId6">
            <a:alphaModFix/>
          </a:blip>
          <a:srcRect b="0" l="0" r="0" t="0"/>
          <a:stretch/>
        </p:blipFill>
        <p:spPr>
          <a:xfrm>
            <a:off x="19573146" y="9055100"/>
            <a:ext cx="5296562" cy="6858000"/>
          </a:xfrm>
          <a:prstGeom prst="rect">
            <a:avLst/>
          </a:prstGeom>
          <a:noFill/>
          <a:ln>
            <a:noFill/>
          </a:ln>
        </p:spPr>
      </p:pic>
      <p:pic>
        <p:nvPicPr>
          <p:cNvPr descr=" " id="38" name="Google Shape;38;g2c512a0f227_0_15"/>
          <p:cNvPicPr preferRelativeResize="0"/>
          <p:nvPr/>
        </p:nvPicPr>
        <p:blipFill rotWithShape="1">
          <a:blip r:embed="rId7">
            <a:alphaModFix/>
          </a:blip>
          <a:srcRect b="0" l="0" r="0" t="0"/>
          <a:stretch/>
        </p:blipFill>
        <p:spPr>
          <a:xfrm>
            <a:off x="622378" y="9563100"/>
            <a:ext cx="4220648" cy="5028523"/>
          </a:xfrm>
          <a:prstGeom prst="rect">
            <a:avLst/>
          </a:prstGeom>
          <a:noFill/>
          <a:ln>
            <a:noFill/>
          </a:ln>
        </p:spPr>
      </p:pic>
      <p:pic>
        <p:nvPicPr>
          <p:cNvPr descr=" " id="39" name="Google Shape;39;g2c512a0f227_0_15"/>
          <p:cNvPicPr preferRelativeResize="0"/>
          <p:nvPr/>
        </p:nvPicPr>
        <p:blipFill rotWithShape="1">
          <a:blip r:embed="rId8">
            <a:alphaModFix/>
          </a:blip>
          <a:srcRect b="0" l="0" r="0" t="0"/>
          <a:stretch/>
        </p:blipFill>
        <p:spPr>
          <a:xfrm>
            <a:off x="19019548" y="-1643503"/>
            <a:ext cx="7823396" cy="5440108"/>
          </a:xfrm>
          <a:prstGeom prst="rect">
            <a:avLst/>
          </a:prstGeom>
          <a:noFill/>
          <a:ln>
            <a:noFill/>
          </a:ln>
        </p:spPr>
      </p:pic>
      <p:sp>
        <p:nvSpPr>
          <p:cNvPr id="40" name="Google Shape;40;g2c512a0f227_0_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2c512a0f227_0_1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2" name="Google Shape;42;g2c512a0f227_0_15"/>
          <p:cNvSpPr/>
          <p:nvPr/>
        </p:nvSpPr>
        <p:spPr>
          <a:xfrm>
            <a:off x="1875601" y="3352800"/>
            <a:ext cx="7045200" cy="2421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Sail"/>
              <a:buNone/>
            </a:pPr>
            <a:r>
              <a:rPr b="0" i="0" lang="en-US" sz="12800" u="none" cap="none" strike="noStrike">
                <a:solidFill>
                  <a:srgbClr val="272727"/>
                </a:solidFill>
                <a:latin typeface="Sail"/>
                <a:ea typeface="Sail"/>
                <a:cs typeface="Sail"/>
                <a:sym typeface="Sail"/>
              </a:rPr>
              <a:t>Welcome</a:t>
            </a:r>
            <a:endParaRPr b="0" i="0" sz="12800" u="none" cap="none" strike="noStrike">
              <a:solidFill>
                <a:schemeClr val="dk1"/>
              </a:solidFill>
              <a:latin typeface="Calibri"/>
              <a:ea typeface="Calibri"/>
              <a:cs typeface="Calibri"/>
              <a:sym typeface="Calibri"/>
            </a:endParaRPr>
          </a:p>
        </p:txBody>
      </p:sp>
      <p:sp>
        <p:nvSpPr>
          <p:cNvPr id="43" name="Google Shape;43;g2c512a0f227_0_15"/>
          <p:cNvSpPr/>
          <p:nvPr/>
        </p:nvSpPr>
        <p:spPr>
          <a:xfrm>
            <a:off x="2146568" y="59055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4" name="Google Shape;44;g2c512a0f227_0_15"/>
          <p:cNvPicPr preferRelativeResize="0"/>
          <p:nvPr/>
        </p:nvPicPr>
        <p:blipFill rotWithShape="1">
          <a:blip r:embed="rId10">
            <a:alphaModFix/>
          </a:blip>
          <a:srcRect b="0" l="0" r="0" t="0"/>
          <a:stretch/>
        </p:blipFill>
        <p:spPr>
          <a:xfrm>
            <a:off x="13628803" y="3454400"/>
            <a:ext cx="8121870" cy="67945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597" name="Shape 597"/>
        <p:cNvGrpSpPr/>
        <p:nvPr/>
      </p:nvGrpSpPr>
      <p:grpSpPr>
        <a:xfrm>
          <a:off x="0" y="0"/>
          <a:ext cx="0" cy="0"/>
          <a:chOff x="0" y="0"/>
          <a:chExt cx="0" cy="0"/>
        </a:xfrm>
      </p:grpSpPr>
      <p:sp>
        <p:nvSpPr>
          <p:cNvPr id="598" name="Google Shape;598;g2c512a0f227_0_563"/>
          <p:cNvSpPr/>
          <p:nvPr/>
        </p:nvSpPr>
        <p:spPr>
          <a:xfrm>
            <a:off x="0" y="0"/>
            <a:ext cx="24387000" cy="13716000"/>
          </a:xfrm>
          <a:prstGeom prst="rect">
            <a:avLst/>
          </a:prstGeom>
          <a:solidFill>
            <a:srgbClr val="8AAC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c512a0f227_0_563"/>
          <p:cNvPicPr preferRelativeResize="0"/>
          <p:nvPr/>
        </p:nvPicPr>
        <p:blipFill rotWithShape="1">
          <a:blip r:embed="rId3">
            <a:alphaModFix/>
          </a:blip>
          <a:srcRect b="0" l="0" r="0" t="0"/>
          <a:stretch/>
        </p:blipFill>
        <p:spPr>
          <a:xfrm>
            <a:off x="-2197375" y="8242300"/>
            <a:ext cx="10173972" cy="9169400"/>
          </a:xfrm>
          <a:prstGeom prst="rect">
            <a:avLst/>
          </a:prstGeom>
          <a:noFill/>
          <a:ln>
            <a:noFill/>
          </a:ln>
        </p:spPr>
      </p:pic>
      <p:pic>
        <p:nvPicPr>
          <p:cNvPr descr=" " id="600" name="Google Shape;600;g2c512a0f227_0_563"/>
          <p:cNvPicPr preferRelativeResize="0"/>
          <p:nvPr/>
        </p:nvPicPr>
        <p:blipFill rotWithShape="1">
          <a:blip r:embed="rId3">
            <a:alphaModFix/>
          </a:blip>
          <a:srcRect b="0" l="0" r="0" t="0"/>
          <a:stretch/>
        </p:blipFill>
        <p:spPr>
          <a:xfrm>
            <a:off x="19306413" y="-2844800"/>
            <a:ext cx="10173972" cy="9169400"/>
          </a:xfrm>
          <a:prstGeom prst="rect">
            <a:avLst/>
          </a:prstGeom>
          <a:noFill/>
          <a:ln>
            <a:noFill/>
          </a:ln>
        </p:spPr>
      </p:pic>
      <p:pic>
        <p:nvPicPr>
          <p:cNvPr descr=" " id="601" name="Google Shape;601;g2c512a0f227_0_563"/>
          <p:cNvPicPr preferRelativeResize="0"/>
          <p:nvPr/>
        </p:nvPicPr>
        <p:blipFill rotWithShape="1">
          <a:blip r:embed="rId4">
            <a:alphaModFix/>
          </a:blip>
          <a:srcRect b="0" l="0" r="0" t="0"/>
          <a:stretch/>
        </p:blipFill>
        <p:spPr>
          <a:xfrm>
            <a:off x="685886" y="431800"/>
            <a:ext cx="2821514" cy="3309491"/>
          </a:xfrm>
          <a:prstGeom prst="rect">
            <a:avLst/>
          </a:prstGeom>
          <a:noFill/>
          <a:ln>
            <a:noFill/>
          </a:ln>
        </p:spPr>
      </p:pic>
      <p:pic>
        <p:nvPicPr>
          <p:cNvPr descr=" " id="602" name="Google Shape;602;g2c512a0f227_0_563"/>
          <p:cNvPicPr preferRelativeResize="0"/>
          <p:nvPr/>
        </p:nvPicPr>
        <p:blipFill rotWithShape="1">
          <a:blip r:embed="rId5">
            <a:alphaModFix/>
          </a:blip>
          <a:srcRect b="0" l="0" r="0" t="0"/>
          <a:stretch/>
        </p:blipFill>
        <p:spPr>
          <a:xfrm>
            <a:off x="-381048" y="9652000"/>
            <a:ext cx="3881923" cy="5725393"/>
          </a:xfrm>
          <a:prstGeom prst="rect">
            <a:avLst/>
          </a:prstGeom>
          <a:noFill/>
          <a:ln>
            <a:noFill/>
          </a:ln>
        </p:spPr>
      </p:pic>
      <p:pic>
        <p:nvPicPr>
          <p:cNvPr descr=" " id="603" name="Google Shape;603;g2c512a0f227_0_563"/>
          <p:cNvPicPr preferRelativeResize="0"/>
          <p:nvPr/>
        </p:nvPicPr>
        <p:blipFill rotWithShape="1">
          <a:blip r:embed="rId6">
            <a:alphaModFix/>
          </a:blip>
          <a:srcRect b="0" l="0" r="0" t="0"/>
          <a:stretch/>
        </p:blipFill>
        <p:spPr>
          <a:xfrm>
            <a:off x="20411451" y="431800"/>
            <a:ext cx="3569146" cy="3784600"/>
          </a:xfrm>
          <a:prstGeom prst="rect">
            <a:avLst/>
          </a:prstGeom>
          <a:noFill/>
          <a:ln>
            <a:noFill/>
          </a:ln>
        </p:spPr>
      </p:pic>
      <p:sp>
        <p:nvSpPr>
          <p:cNvPr id="604" name="Google Shape;604;g2c512a0f227_0_5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g2c512a0f227_0_56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06" name="Google Shape;606;g2c512a0f227_0_563"/>
          <p:cNvPicPr preferRelativeResize="0"/>
          <p:nvPr/>
        </p:nvPicPr>
        <p:blipFill rotWithShape="1">
          <a:blip r:embed="rId8">
            <a:alphaModFix/>
          </a:blip>
          <a:srcRect b="0" l="0" r="0" t="0"/>
          <a:stretch/>
        </p:blipFill>
        <p:spPr>
          <a:xfrm>
            <a:off x="0" y="914400"/>
            <a:ext cx="24387048" cy="12801600"/>
          </a:xfrm>
          <a:prstGeom prst="rect">
            <a:avLst/>
          </a:prstGeom>
          <a:noFill/>
          <a:ln>
            <a:noFill/>
          </a:ln>
        </p:spPr>
      </p:pic>
      <p:sp>
        <p:nvSpPr>
          <p:cNvPr id="607" name="Google Shape;607;g2c512a0f227_0_563"/>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c512a0f227_0_563"/>
          <p:cNvPicPr preferRelativeResize="0"/>
          <p:nvPr/>
        </p:nvPicPr>
        <p:blipFill rotWithShape="1">
          <a:blip r:embed="rId9">
            <a:alphaModFix/>
          </a:blip>
          <a:srcRect b="0" l="0" r="0" t="0"/>
          <a:stretch/>
        </p:blipFill>
        <p:spPr>
          <a:xfrm>
            <a:off x="0" y="6870700"/>
            <a:ext cx="24387048" cy="12700"/>
          </a:xfrm>
          <a:prstGeom prst="rect">
            <a:avLst/>
          </a:prstGeom>
          <a:noFill/>
          <a:ln>
            <a:noFill/>
          </a:ln>
        </p:spPr>
      </p:pic>
      <p:pic>
        <p:nvPicPr>
          <p:cNvPr descr=" " id="609" name="Google Shape;609;g2c512a0f227_0_563"/>
          <p:cNvPicPr preferRelativeResize="0"/>
          <p:nvPr/>
        </p:nvPicPr>
        <p:blipFill rotWithShape="1">
          <a:blip r:embed="rId10">
            <a:alphaModFix/>
          </a:blip>
          <a:srcRect b="0" l="0" r="0" t="0"/>
          <a:stretch/>
        </p:blipFill>
        <p:spPr>
          <a:xfrm>
            <a:off x="5207651" y="6781800"/>
            <a:ext cx="190524" cy="6934200"/>
          </a:xfrm>
          <a:prstGeom prst="rect">
            <a:avLst/>
          </a:prstGeom>
          <a:noFill/>
          <a:ln>
            <a:noFill/>
          </a:ln>
        </p:spPr>
      </p:pic>
      <p:pic>
        <p:nvPicPr>
          <p:cNvPr descr=" " id="610" name="Google Shape;610;g2c512a0f227_0_563"/>
          <p:cNvPicPr preferRelativeResize="0"/>
          <p:nvPr/>
        </p:nvPicPr>
        <p:blipFill rotWithShape="1">
          <a:blip r:embed="rId11">
            <a:alphaModFix/>
          </a:blip>
          <a:srcRect b="0" l="0" r="0" t="0"/>
          <a:stretch/>
        </p:blipFill>
        <p:spPr>
          <a:xfrm>
            <a:off x="9386473" y="4495800"/>
            <a:ext cx="190524" cy="2476500"/>
          </a:xfrm>
          <a:prstGeom prst="rect">
            <a:avLst/>
          </a:prstGeom>
          <a:noFill/>
          <a:ln>
            <a:noFill/>
          </a:ln>
        </p:spPr>
      </p:pic>
      <p:pic>
        <p:nvPicPr>
          <p:cNvPr descr=" " id="611" name="Google Shape;611;g2c512a0f227_0_563"/>
          <p:cNvPicPr preferRelativeResize="0"/>
          <p:nvPr/>
        </p:nvPicPr>
        <p:blipFill rotWithShape="1">
          <a:blip r:embed="rId12">
            <a:alphaModFix/>
          </a:blip>
          <a:srcRect b="0" l="0" r="0" t="0"/>
          <a:stretch/>
        </p:blipFill>
        <p:spPr>
          <a:xfrm>
            <a:off x="13565295" y="6781800"/>
            <a:ext cx="190524" cy="1854200"/>
          </a:xfrm>
          <a:prstGeom prst="rect">
            <a:avLst/>
          </a:prstGeom>
          <a:noFill/>
          <a:ln>
            <a:noFill/>
          </a:ln>
        </p:spPr>
      </p:pic>
      <p:pic>
        <p:nvPicPr>
          <p:cNvPr descr=" " id="612" name="Google Shape;612;g2c512a0f227_0_563"/>
          <p:cNvPicPr preferRelativeResize="0"/>
          <p:nvPr/>
        </p:nvPicPr>
        <p:blipFill rotWithShape="1">
          <a:blip r:embed="rId13">
            <a:alphaModFix/>
          </a:blip>
          <a:srcRect b="0" l="0" r="0" t="0"/>
          <a:stretch/>
        </p:blipFill>
        <p:spPr>
          <a:xfrm>
            <a:off x="17642505" y="1841500"/>
            <a:ext cx="393750" cy="5130800"/>
          </a:xfrm>
          <a:prstGeom prst="rect">
            <a:avLst/>
          </a:prstGeom>
          <a:noFill/>
          <a:ln>
            <a:noFill/>
          </a:ln>
        </p:spPr>
      </p:pic>
      <p:sp>
        <p:nvSpPr>
          <p:cNvPr id="613" name="Google Shape;613;g2c512a0f227_0_563"/>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c512a0f227_0_563"/>
          <p:cNvPicPr preferRelativeResize="0"/>
          <p:nvPr/>
        </p:nvPicPr>
        <p:blipFill rotWithShape="1">
          <a:blip r:embed="rId14">
            <a:alphaModFix/>
          </a:blip>
          <a:srcRect b="0" l="0" r="0" t="0"/>
          <a:stretch/>
        </p:blipFill>
        <p:spPr>
          <a:xfrm>
            <a:off x="1371771" y="914400"/>
            <a:ext cx="6350794" cy="3098800"/>
          </a:xfrm>
          <a:prstGeom prst="rect">
            <a:avLst/>
          </a:prstGeom>
          <a:noFill/>
          <a:ln>
            <a:noFill/>
          </a:ln>
        </p:spPr>
      </p:pic>
      <p:sp>
        <p:nvSpPr>
          <p:cNvPr id="615" name="Google Shape;615;g2c512a0f227_0_563"/>
          <p:cNvSpPr/>
          <p:nvPr/>
        </p:nvSpPr>
        <p:spPr>
          <a:xfrm>
            <a:off x="1371771" y="4318000"/>
            <a:ext cx="12576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c512a0f227_0_563"/>
          <p:cNvSpPr/>
          <p:nvPr/>
        </p:nvSpPr>
        <p:spPr>
          <a:xfrm>
            <a:off x="1371771" y="4318000"/>
            <a:ext cx="1410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Eclipse</a:t>
            </a:r>
            <a:endParaRPr b="0" i="0" sz="3600" u="none" cap="none" strike="noStrike">
              <a:solidFill>
                <a:schemeClr val="dk1"/>
              </a:solidFill>
              <a:latin typeface="Calibri"/>
              <a:ea typeface="Calibri"/>
              <a:cs typeface="Calibri"/>
              <a:sym typeface="Calibri"/>
            </a:endParaRPr>
          </a:p>
        </p:txBody>
      </p:sp>
      <p:sp>
        <p:nvSpPr>
          <p:cNvPr id="617" name="Google Shape;617;g2c512a0f227_0_563"/>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c512a0f227_0_563"/>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619" name="Google Shape;619;g2c512a0f227_0_563"/>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c512a0f227_0_563"/>
          <p:cNvSpPr/>
          <p:nvPr/>
        </p:nvSpPr>
        <p:spPr>
          <a:xfrm>
            <a:off x="5550594" y="7391400"/>
            <a:ext cx="16386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c512a0f227_0_563"/>
          <p:cNvSpPr/>
          <p:nvPr/>
        </p:nvSpPr>
        <p:spPr>
          <a:xfrm>
            <a:off x="5550594" y="7391400"/>
            <a:ext cx="1791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Invasion</a:t>
            </a:r>
            <a:endParaRPr b="0" i="0" sz="3600" u="none" cap="none" strike="noStrike">
              <a:solidFill>
                <a:schemeClr val="dk1"/>
              </a:solidFill>
              <a:latin typeface="Calibri"/>
              <a:ea typeface="Calibri"/>
              <a:cs typeface="Calibri"/>
              <a:sym typeface="Calibri"/>
            </a:endParaRPr>
          </a:p>
        </p:txBody>
      </p:sp>
      <p:sp>
        <p:nvSpPr>
          <p:cNvPr id="622" name="Google Shape;622;g2c512a0f227_0_563"/>
          <p:cNvSpPr/>
          <p:nvPr/>
        </p:nvSpPr>
        <p:spPr>
          <a:xfrm>
            <a:off x="5550594" y="82296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c512a0f227_0_563"/>
          <p:cNvSpPr/>
          <p:nvPr/>
        </p:nvSpPr>
        <p:spPr>
          <a:xfrm>
            <a:off x="5550594" y="82296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624" name="Google Shape;624;g2c512a0f227_0_563"/>
          <p:cNvPicPr preferRelativeResize="0"/>
          <p:nvPr/>
        </p:nvPicPr>
        <p:blipFill rotWithShape="1">
          <a:blip r:embed="rId15">
            <a:alphaModFix/>
          </a:blip>
          <a:srcRect b="0" l="0" r="0" t="0"/>
          <a:stretch/>
        </p:blipFill>
        <p:spPr>
          <a:xfrm>
            <a:off x="5550594" y="9753600"/>
            <a:ext cx="4128016" cy="3403600"/>
          </a:xfrm>
          <a:prstGeom prst="rect">
            <a:avLst/>
          </a:prstGeom>
          <a:noFill/>
          <a:ln>
            <a:noFill/>
          </a:ln>
        </p:spPr>
      </p:pic>
      <p:sp>
        <p:nvSpPr>
          <p:cNvPr id="625" name="Google Shape;625;g2c512a0f227_0_563"/>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c512a0f227_0_563"/>
          <p:cNvSpPr/>
          <p:nvPr/>
        </p:nvSpPr>
        <p:spPr>
          <a:xfrm>
            <a:off x="13908238" y="7391400"/>
            <a:ext cx="17529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c512a0f227_0_563"/>
          <p:cNvSpPr/>
          <p:nvPr/>
        </p:nvSpPr>
        <p:spPr>
          <a:xfrm>
            <a:off x="13908238" y="7391400"/>
            <a:ext cx="19053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Betrayal</a:t>
            </a:r>
            <a:endParaRPr b="0" i="0" sz="3600" u="none" cap="none" strike="noStrike">
              <a:solidFill>
                <a:schemeClr val="dk1"/>
              </a:solidFill>
              <a:latin typeface="Calibri"/>
              <a:ea typeface="Calibri"/>
              <a:cs typeface="Calibri"/>
              <a:sym typeface="Calibri"/>
            </a:endParaRPr>
          </a:p>
        </p:txBody>
      </p:sp>
      <p:sp>
        <p:nvSpPr>
          <p:cNvPr id="628" name="Google Shape;628;g2c512a0f227_0_563"/>
          <p:cNvSpPr/>
          <p:nvPr/>
        </p:nvSpPr>
        <p:spPr>
          <a:xfrm>
            <a:off x="13908238" y="82296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c512a0f227_0_563"/>
          <p:cNvSpPr/>
          <p:nvPr/>
        </p:nvSpPr>
        <p:spPr>
          <a:xfrm>
            <a:off x="13908238" y="82296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630" name="Google Shape;630;g2c512a0f227_0_563"/>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c512a0f227_0_563"/>
          <p:cNvSpPr/>
          <p:nvPr/>
        </p:nvSpPr>
        <p:spPr>
          <a:xfrm>
            <a:off x="9729416" y="4406900"/>
            <a:ext cx="10923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c512a0f227_0_563"/>
          <p:cNvSpPr/>
          <p:nvPr/>
        </p:nvSpPr>
        <p:spPr>
          <a:xfrm>
            <a:off x="9729416" y="4406900"/>
            <a:ext cx="12447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Quest</a:t>
            </a:r>
            <a:endParaRPr b="0" i="0" sz="3600" u="none" cap="none" strike="noStrike">
              <a:solidFill>
                <a:schemeClr val="dk1"/>
              </a:solidFill>
              <a:latin typeface="Calibri"/>
              <a:ea typeface="Calibri"/>
              <a:cs typeface="Calibri"/>
              <a:sym typeface="Calibri"/>
            </a:endParaRPr>
          </a:p>
        </p:txBody>
      </p:sp>
      <p:sp>
        <p:nvSpPr>
          <p:cNvPr id="633" name="Google Shape;633;g2c512a0f227_0_563"/>
          <p:cNvSpPr/>
          <p:nvPr/>
        </p:nvSpPr>
        <p:spPr>
          <a:xfrm>
            <a:off x="9729416" y="52451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c512a0f227_0_563"/>
          <p:cNvSpPr/>
          <p:nvPr/>
        </p:nvSpPr>
        <p:spPr>
          <a:xfrm>
            <a:off x="9729416" y="52451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635" name="Google Shape;635;g2c512a0f227_0_563"/>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c512a0f227_0_563"/>
          <p:cNvPicPr preferRelativeResize="0"/>
          <p:nvPr/>
        </p:nvPicPr>
        <p:blipFill rotWithShape="1">
          <a:blip r:embed="rId16">
            <a:alphaModFix/>
          </a:blip>
          <a:srcRect b="0" l="0" r="0" t="0"/>
          <a:stretch/>
        </p:blipFill>
        <p:spPr>
          <a:xfrm>
            <a:off x="18087061" y="1841500"/>
            <a:ext cx="4839305" cy="2171700"/>
          </a:xfrm>
          <a:prstGeom prst="rect">
            <a:avLst/>
          </a:prstGeom>
          <a:noFill/>
          <a:ln>
            <a:noFill/>
          </a:ln>
        </p:spPr>
      </p:pic>
      <p:sp>
        <p:nvSpPr>
          <p:cNvPr id="637" name="Google Shape;637;g2c512a0f227_0_563"/>
          <p:cNvSpPr/>
          <p:nvPr/>
        </p:nvSpPr>
        <p:spPr>
          <a:xfrm>
            <a:off x="18087061" y="4318000"/>
            <a:ext cx="12702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c512a0f227_0_563"/>
          <p:cNvSpPr/>
          <p:nvPr/>
        </p:nvSpPr>
        <p:spPr>
          <a:xfrm>
            <a:off x="18087061" y="4318000"/>
            <a:ext cx="1422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Obtain</a:t>
            </a:r>
            <a:endParaRPr b="0" i="0" sz="3600" u="none" cap="none" strike="noStrike">
              <a:solidFill>
                <a:schemeClr val="dk1"/>
              </a:solidFill>
              <a:latin typeface="Calibri"/>
              <a:ea typeface="Calibri"/>
              <a:cs typeface="Calibri"/>
              <a:sym typeface="Calibri"/>
            </a:endParaRPr>
          </a:p>
        </p:txBody>
      </p:sp>
      <p:sp>
        <p:nvSpPr>
          <p:cNvPr id="639" name="Google Shape;639;g2c512a0f227_0_563"/>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c512a0f227_0_563"/>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641" name="Google Shape;641;g2c512a0f227_0_563"/>
          <p:cNvPicPr preferRelativeResize="0"/>
          <p:nvPr/>
        </p:nvPicPr>
        <p:blipFill rotWithShape="1">
          <a:blip r:embed="rId17">
            <a:alphaModFix/>
          </a:blip>
          <a:srcRect b="0" l="0" r="0" t="0"/>
          <a:stretch/>
        </p:blipFill>
        <p:spPr>
          <a:xfrm>
            <a:off x="1028828" y="914400"/>
            <a:ext cx="190524" cy="6057900"/>
          </a:xfrm>
          <a:prstGeom prst="rect">
            <a:avLst/>
          </a:prstGeom>
          <a:noFill/>
          <a:ln>
            <a:noFill/>
          </a:ln>
        </p:spPr>
      </p:pic>
      <p:sp>
        <p:nvSpPr>
          <p:cNvPr id="642" name="Google Shape;642;g2c512a0f227_0_563"/>
          <p:cNvSpPr/>
          <p:nvPr/>
        </p:nvSpPr>
        <p:spPr>
          <a:xfrm>
            <a:off x="10317923" y="11722100"/>
            <a:ext cx="12278100" cy="1507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647" name="Shape 647"/>
        <p:cNvGrpSpPr/>
        <p:nvPr/>
      </p:nvGrpSpPr>
      <p:grpSpPr>
        <a:xfrm>
          <a:off x="0" y="0"/>
          <a:ext cx="0" cy="0"/>
          <a:chOff x="0" y="0"/>
          <a:chExt cx="0" cy="0"/>
        </a:xfrm>
      </p:grpSpPr>
      <p:sp>
        <p:nvSpPr>
          <p:cNvPr id="648" name="Google Shape;648;g2c512a0f227_0_612"/>
          <p:cNvSpPr/>
          <p:nvPr/>
        </p:nvSpPr>
        <p:spPr>
          <a:xfrm>
            <a:off x="0" y="0"/>
            <a:ext cx="24387000" cy="13716000"/>
          </a:xfrm>
          <a:prstGeom prst="rect">
            <a:avLst/>
          </a:prstGeom>
          <a:solidFill>
            <a:srgbClr val="E7D7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c512a0f227_0_612"/>
          <p:cNvPicPr preferRelativeResize="0"/>
          <p:nvPr/>
        </p:nvPicPr>
        <p:blipFill rotWithShape="1">
          <a:blip r:embed="rId3">
            <a:alphaModFix/>
          </a:blip>
          <a:srcRect b="0" l="0" r="0" t="0"/>
          <a:stretch/>
        </p:blipFill>
        <p:spPr>
          <a:xfrm>
            <a:off x="-4623378" y="2641600"/>
            <a:ext cx="10173972" cy="9169400"/>
          </a:xfrm>
          <a:prstGeom prst="rect">
            <a:avLst/>
          </a:prstGeom>
          <a:noFill/>
          <a:ln>
            <a:noFill/>
          </a:ln>
        </p:spPr>
      </p:pic>
      <p:pic>
        <p:nvPicPr>
          <p:cNvPr descr=" " id="650" name="Google Shape;650;g2c512a0f227_0_612"/>
          <p:cNvPicPr preferRelativeResize="0"/>
          <p:nvPr/>
        </p:nvPicPr>
        <p:blipFill rotWithShape="1">
          <a:blip r:embed="rId3">
            <a:alphaModFix/>
          </a:blip>
          <a:srcRect b="0" l="0" r="0" t="0"/>
          <a:stretch/>
        </p:blipFill>
        <p:spPr>
          <a:xfrm>
            <a:off x="18074359" y="-3111500"/>
            <a:ext cx="10173972" cy="9169400"/>
          </a:xfrm>
          <a:prstGeom prst="rect">
            <a:avLst/>
          </a:prstGeom>
          <a:noFill/>
          <a:ln>
            <a:noFill/>
          </a:ln>
        </p:spPr>
      </p:pic>
      <p:pic>
        <p:nvPicPr>
          <p:cNvPr descr=" " id="651" name="Google Shape;651;g2c512a0f227_0_612"/>
          <p:cNvPicPr preferRelativeResize="0"/>
          <p:nvPr/>
        </p:nvPicPr>
        <p:blipFill rotWithShape="1">
          <a:blip r:embed="rId4">
            <a:alphaModFix/>
          </a:blip>
          <a:srcRect b="0" l="0" r="0" t="0"/>
          <a:stretch/>
        </p:blipFill>
        <p:spPr>
          <a:xfrm>
            <a:off x="20792499" y="9622904"/>
            <a:ext cx="2821514" cy="3309491"/>
          </a:xfrm>
          <a:prstGeom prst="rect">
            <a:avLst/>
          </a:prstGeom>
          <a:noFill/>
          <a:ln>
            <a:noFill/>
          </a:ln>
        </p:spPr>
      </p:pic>
      <p:pic>
        <p:nvPicPr>
          <p:cNvPr descr=" " id="652" name="Google Shape;652;g2c512a0f227_0_612"/>
          <p:cNvPicPr preferRelativeResize="0"/>
          <p:nvPr/>
        </p:nvPicPr>
        <p:blipFill rotWithShape="1">
          <a:blip r:embed="rId5">
            <a:alphaModFix/>
          </a:blip>
          <a:srcRect b="0" l="0" r="0" t="0"/>
          <a:stretch/>
        </p:blipFill>
        <p:spPr>
          <a:xfrm>
            <a:off x="-4392665" y="8951590"/>
            <a:ext cx="8733056" cy="8947348"/>
          </a:xfrm>
          <a:prstGeom prst="rect">
            <a:avLst/>
          </a:prstGeom>
          <a:noFill/>
          <a:ln>
            <a:noFill/>
          </a:ln>
        </p:spPr>
      </p:pic>
      <p:pic>
        <p:nvPicPr>
          <p:cNvPr descr=" " id="653" name="Google Shape;653;g2c512a0f227_0_612"/>
          <p:cNvPicPr preferRelativeResize="0"/>
          <p:nvPr/>
        </p:nvPicPr>
        <p:blipFill rotWithShape="1">
          <a:blip r:embed="rId6">
            <a:alphaModFix/>
          </a:blip>
          <a:srcRect b="0" l="0" r="0" t="0"/>
          <a:stretch/>
        </p:blipFill>
        <p:spPr>
          <a:xfrm>
            <a:off x="19213499" y="-1085751"/>
            <a:ext cx="4906822" cy="5318894"/>
          </a:xfrm>
          <a:prstGeom prst="rect">
            <a:avLst/>
          </a:prstGeom>
          <a:noFill/>
          <a:ln>
            <a:noFill/>
          </a:ln>
        </p:spPr>
      </p:pic>
      <p:sp>
        <p:nvSpPr>
          <p:cNvPr id="654" name="Google Shape;654;g2c512a0f227_0_6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5" name="Google Shape;655;g2c512a0f227_0_6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56" name="Google Shape;656;g2c512a0f227_0_612"/>
          <p:cNvSpPr/>
          <p:nvPr/>
        </p:nvSpPr>
        <p:spPr>
          <a:xfrm>
            <a:off x="7883452" y="1955800"/>
            <a:ext cx="58512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Our Team</a:t>
            </a:r>
            <a:endParaRPr b="0" i="0" sz="8000" u="none" cap="none" strike="noStrike">
              <a:solidFill>
                <a:schemeClr val="dk1"/>
              </a:solidFill>
              <a:latin typeface="Calibri"/>
              <a:ea typeface="Calibri"/>
              <a:cs typeface="Calibri"/>
              <a:sym typeface="Calibri"/>
            </a:endParaRPr>
          </a:p>
        </p:txBody>
      </p:sp>
      <p:sp>
        <p:nvSpPr>
          <p:cNvPr id="657" name="Google Shape;657;g2c512a0f227_0_612"/>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8" name="Google Shape;658;g2c512a0f227_0_612"/>
          <p:cNvPicPr preferRelativeResize="0"/>
          <p:nvPr/>
        </p:nvPicPr>
        <p:blipFill rotWithShape="1">
          <a:blip r:embed="rId8">
            <a:alphaModFix/>
          </a:blip>
          <a:srcRect b="0" l="0" r="0" t="0"/>
          <a:stretch/>
        </p:blipFill>
        <p:spPr>
          <a:xfrm>
            <a:off x="2718140" y="3790950"/>
            <a:ext cx="3035679" cy="3035300"/>
          </a:xfrm>
          <a:prstGeom prst="rect">
            <a:avLst/>
          </a:prstGeom>
          <a:noFill/>
          <a:ln>
            <a:noFill/>
          </a:ln>
        </p:spPr>
      </p:pic>
      <p:sp>
        <p:nvSpPr>
          <p:cNvPr id="659" name="Google Shape;659;g2c512a0f227_0_612"/>
          <p:cNvSpPr/>
          <p:nvPr/>
        </p:nvSpPr>
        <p:spPr>
          <a:xfrm>
            <a:off x="6058657"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c512a0f227_0_612"/>
          <p:cNvSpPr/>
          <p:nvPr/>
        </p:nvSpPr>
        <p:spPr>
          <a:xfrm>
            <a:off x="6058657"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c512a0f227_0_612"/>
          <p:cNvSpPr/>
          <p:nvPr/>
        </p:nvSpPr>
        <p:spPr>
          <a:xfrm>
            <a:off x="6058657"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c512a0f227_0_612"/>
          <p:cNvSpPr/>
          <p:nvPr/>
        </p:nvSpPr>
        <p:spPr>
          <a:xfrm>
            <a:off x="6058657" y="4578350"/>
            <a:ext cx="2007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Eldruin</a:t>
            </a:r>
            <a:endParaRPr b="0" i="0" sz="4800" u="none" cap="none" strike="noStrike">
              <a:solidFill>
                <a:schemeClr val="dk1"/>
              </a:solidFill>
              <a:latin typeface="Calibri"/>
              <a:ea typeface="Calibri"/>
              <a:cs typeface="Calibri"/>
              <a:sym typeface="Calibri"/>
            </a:endParaRPr>
          </a:p>
        </p:txBody>
      </p:sp>
      <p:sp>
        <p:nvSpPr>
          <p:cNvPr id="663" name="Google Shape;663;g2c512a0f227_0_612"/>
          <p:cNvSpPr/>
          <p:nvPr/>
        </p:nvSpPr>
        <p:spPr>
          <a:xfrm>
            <a:off x="6058657" y="54292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64" name="Google Shape;664;g2c512a0f227_0_612"/>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2c512a0f227_0_612"/>
          <p:cNvPicPr preferRelativeResize="0"/>
          <p:nvPr/>
        </p:nvPicPr>
        <p:blipFill rotWithShape="1">
          <a:blip r:embed="rId9">
            <a:alphaModFix/>
          </a:blip>
          <a:srcRect b="0" l="0" r="0" t="0"/>
          <a:stretch/>
        </p:blipFill>
        <p:spPr>
          <a:xfrm>
            <a:off x="12041105" y="8667750"/>
            <a:ext cx="3035679" cy="3035300"/>
          </a:xfrm>
          <a:prstGeom prst="rect">
            <a:avLst/>
          </a:prstGeom>
          <a:noFill/>
          <a:ln>
            <a:noFill/>
          </a:ln>
        </p:spPr>
      </p:pic>
      <p:sp>
        <p:nvSpPr>
          <p:cNvPr id="666" name="Google Shape;666;g2c512a0f227_0_612"/>
          <p:cNvSpPr/>
          <p:nvPr/>
        </p:nvSpPr>
        <p:spPr>
          <a:xfrm>
            <a:off x="15381622"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c512a0f227_0_612"/>
          <p:cNvSpPr/>
          <p:nvPr/>
        </p:nvSpPr>
        <p:spPr>
          <a:xfrm>
            <a:off x="15381622"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c512a0f227_0_612"/>
          <p:cNvSpPr/>
          <p:nvPr/>
        </p:nvSpPr>
        <p:spPr>
          <a:xfrm>
            <a:off x="15381622"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c512a0f227_0_612"/>
          <p:cNvSpPr/>
          <p:nvPr/>
        </p:nvSpPr>
        <p:spPr>
          <a:xfrm>
            <a:off x="15381622" y="9455150"/>
            <a:ext cx="2007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Eldruin</a:t>
            </a:r>
            <a:endParaRPr b="0" i="0" sz="4800" u="none" cap="none" strike="noStrike">
              <a:solidFill>
                <a:schemeClr val="dk1"/>
              </a:solidFill>
              <a:latin typeface="Calibri"/>
              <a:ea typeface="Calibri"/>
              <a:cs typeface="Calibri"/>
              <a:sym typeface="Calibri"/>
            </a:endParaRPr>
          </a:p>
        </p:txBody>
      </p:sp>
      <p:sp>
        <p:nvSpPr>
          <p:cNvPr id="670" name="Google Shape;670;g2c512a0f227_0_612"/>
          <p:cNvSpPr/>
          <p:nvPr/>
        </p:nvSpPr>
        <p:spPr>
          <a:xfrm>
            <a:off x="15381622" y="103060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71" name="Google Shape;671;g2c512a0f227_0_612"/>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2c512a0f227_0_612"/>
          <p:cNvPicPr preferRelativeResize="0"/>
          <p:nvPr/>
        </p:nvPicPr>
        <p:blipFill rotWithShape="1">
          <a:blip r:embed="rId10">
            <a:alphaModFix/>
          </a:blip>
          <a:srcRect b="0" l="0" r="0" t="0"/>
          <a:stretch/>
        </p:blipFill>
        <p:spPr>
          <a:xfrm>
            <a:off x="2718140" y="8667750"/>
            <a:ext cx="3035679" cy="3035300"/>
          </a:xfrm>
          <a:prstGeom prst="rect">
            <a:avLst/>
          </a:prstGeom>
          <a:noFill/>
          <a:ln>
            <a:noFill/>
          </a:ln>
        </p:spPr>
      </p:pic>
      <p:sp>
        <p:nvSpPr>
          <p:cNvPr id="673" name="Google Shape;673;g2c512a0f227_0_612"/>
          <p:cNvSpPr/>
          <p:nvPr/>
        </p:nvSpPr>
        <p:spPr>
          <a:xfrm>
            <a:off x="6058657"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c512a0f227_0_612"/>
          <p:cNvSpPr/>
          <p:nvPr/>
        </p:nvSpPr>
        <p:spPr>
          <a:xfrm>
            <a:off x="6058657"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c512a0f227_0_612"/>
          <p:cNvSpPr/>
          <p:nvPr/>
        </p:nvSpPr>
        <p:spPr>
          <a:xfrm>
            <a:off x="6058657" y="94551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c512a0f227_0_612"/>
          <p:cNvSpPr/>
          <p:nvPr/>
        </p:nvSpPr>
        <p:spPr>
          <a:xfrm>
            <a:off x="6058657" y="9455150"/>
            <a:ext cx="31755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Elementalen</a:t>
            </a:r>
            <a:endParaRPr b="0" i="0" sz="4800" u="none" cap="none" strike="noStrike">
              <a:solidFill>
                <a:schemeClr val="dk1"/>
              </a:solidFill>
              <a:latin typeface="Calibri"/>
              <a:ea typeface="Calibri"/>
              <a:cs typeface="Calibri"/>
              <a:sym typeface="Calibri"/>
            </a:endParaRPr>
          </a:p>
        </p:txBody>
      </p:sp>
      <p:sp>
        <p:nvSpPr>
          <p:cNvPr id="677" name="Google Shape;677;g2c512a0f227_0_612"/>
          <p:cNvSpPr/>
          <p:nvPr/>
        </p:nvSpPr>
        <p:spPr>
          <a:xfrm>
            <a:off x="6058657" y="1030605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78" name="Google Shape;678;g2c512a0f227_0_612"/>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c512a0f227_0_612"/>
          <p:cNvPicPr preferRelativeResize="0"/>
          <p:nvPr/>
        </p:nvPicPr>
        <p:blipFill rotWithShape="1">
          <a:blip r:embed="rId11">
            <a:alphaModFix/>
          </a:blip>
          <a:srcRect b="0" l="0" r="0" t="0"/>
          <a:stretch/>
        </p:blipFill>
        <p:spPr>
          <a:xfrm>
            <a:off x="12041105" y="3790950"/>
            <a:ext cx="3035679" cy="3035300"/>
          </a:xfrm>
          <a:prstGeom prst="rect">
            <a:avLst/>
          </a:prstGeom>
          <a:noFill/>
          <a:ln>
            <a:noFill/>
          </a:ln>
        </p:spPr>
      </p:pic>
      <p:sp>
        <p:nvSpPr>
          <p:cNvPr id="680" name="Google Shape;680;g2c512a0f227_0_612"/>
          <p:cNvSpPr/>
          <p:nvPr/>
        </p:nvSpPr>
        <p:spPr>
          <a:xfrm>
            <a:off x="15381622"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c512a0f227_0_612"/>
          <p:cNvSpPr/>
          <p:nvPr/>
        </p:nvSpPr>
        <p:spPr>
          <a:xfrm>
            <a:off x="15381622"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c512a0f227_0_612"/>
          <p:cNvSpPr/>
          <p:nvPr/>
        </p:nvSpPr>
        <p:spPr>
          <a:xfrm>
            <a:off x="15381622" y="4578350"/>
            <a:ext cx="12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c512a0f227_0_612"/>
          <p:cNvSpPr/>
          <p:nvPr/>
        </p:nvSpPr>
        <p:spPr>
          <a:xfrm>
            <a:off x="15381622" y="4578350"/>
            <a:ext cx="21975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Lunaria</a:t>
            </a:r>
            <a:endParaRPr b="0" i="0" sz="4800" u="none" cap="none" strike="noStrike">
              <a:solidFill>
                <a:schemeClr val="dk1"/>
              </a:solidFill>
              <a:latin typeface="Calibri"/>
              <a:ea typeface="Calibri"/>
              <a:cs typeface="Calibri"/>
              <a:sym typeface="Calibri"/>
            </a:endParaRPr>
          </a:p>
        </p:txBody>
      </p:sp>
      <p:sp>
        <p:nvSpPr>
          <p:cNvPr id="684" name="Google Shape;684;g2c512a0f227_0_612"/>
          <p:cNvSpPr/>
          <p:nvPr/>
        </p:nvSpPr>
        <p:spPr>
          <a:xfrm>
            <a:off x="15381622" y="542925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689" name="Shape 689"/>
        <p:cNvGrpSpPr/>
        <p:nvPr/>
      </p:nvGrpSpPr>
      <p:grpSpPr>
        <a:xfrm>
          <a:off x="0" y="0"/>
          <a:ext cx="0" cy="0"/>
          <a:chOff x="0" y="0"/>
          <a:chExt cx="0" cy="0"/>
        </a:xfrm>
      </p:grpSpPr>
      <p:sp>
        <p:nvSpPr>
          <p:cNvPr id="690" name="Google Shape;690;g2c512a0f227_0_653"/>
          <p:cNvSpPr/>
          <p:nvPr/>
        </p:nvSpPr>
        <p:spPr>
          <a:xfrm>
            <a:off x="0" y="0"/>
            <a:ext cx="24387000" cy="13716000"/>
          </a:xfrm>
          <a:prstGeom prst="rect">
            <a:avLst/>
          </a:prstGeom>
          <a:solidFill>
            <a:srgbClr val="FFD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1" name="Google Shape;691;g2c512a0f227_0_653"/>
          <p:cNvPicPr preferRelativeResize="0"/>
          <p:nvPr/>
        </p:nvPicPr>
        <p:blipFill rotWithShape="1">
          <a:blip r:embed="rId3">
            <a:alphaModFix/>
          </a:blip>
          <a:srcRect b="0" l="0" r="0" t="0"/>
          <a:stretch/>
        </p:blipFill>
        <p:spPr>
          <a:xfrm>
            <a:off x="-3365921" y="7518400"/>
            <a:ext cx="10173972" cy="9169400"/>
          </a:xfrm>
          <a:prstGeom prst="rect">
            <a:avLst/>
          </a:prstGeom>
          <a:noFill/>
          <a:ln>
            <a:noFill/>
          </a:ln>
        </p:spPr>
      </p:pic>
      <p:pic>
        <p:nvPicPr>
          <p:cNvPr descr=" " id="692" name="Google Shape;692;g2c512a0f227_0_653"/>
          <p:cNvPicPr preferRelativeResize="0"/>
          <p:nvPr/>
        </p:nvPicPr>
        <p:blipFill rotWithShape="1">
          <a:blip r:embed="rId3">
            <a:alphaModFix/>
          </a:blip>
          <a:srcRect b="0" l="0" r="0" t="0"/>
          <a:stretch/>
        </p:blipFill>
        <p:spPr>
          <a:xfrm>
            <a:off x="19306413" y="-3886200"/>
            <a:ext cx="10173972" cy="9169400"/>
          </a:xfrm>
          <a:prstGeom prst="rect">
            <a:avLst/>
          </a:prstGeom>
          <a:noFill/>
          <a:ln>
            <a:noFill/>
          </a:ln>
        </p:spPr>
      </p:pic>
      <p:pic>
        <p:nvPicPr>
          <p:cNvPr descr=" " id="693" name="Google Shape;693;g2c512a0f227_0_653"/>
          <p:cNvPicPr preferRelativeResize="0"/>
          <p:nvPr/>
        </p:nvPicPr>
        <p:blipFill rotWithShape="1">
          <a:blip r:embed="rId4">
            <a:alphaModFix/>
          </a:blip>
          <a:srcRect b="0" l="0" r="0" t="0"/>
          <a:stretch/>
        </p:blipFill>
        <p:spPr>
          <a:xfrm>
            <a:off x="10351794" y="901700"/>
            <a:ext cx="2821514" cy="3309491"/>
          </a:xfrm>
          <a:prstGeom prst="rect">
            <a:avLst/>
          </a:prstGeom>
          <a:noFill/>
          <a:ln>
            <a:noFill/>
          </a:ln>
        </p:spPr>
      </p:pic>
      <p:pic>
        <p:nvPicPr>
          <p:cNvPr descr=" " id="694" name="Google Shape;694;g2c512a0f227_0_653"/>
          <p:cNvPicPr preferRelativeResize="0"/>
          <p:nvPr/>
        </p:nvPicPr>
        <p:blipFill rotWithShape="1">
          <a:blip r:embed="rId5">
            <a:alphaModFix/>
          </a:blip>
          <a:srcRect b="0" l="0" r="0" t="0"/>
          <a:stretch/>
        </p:blipFill>
        <p:spPr>
          <a:xfrm>
            <a:off x="368346" y="228600"/>
            <a:ext cx="3518340" cy="3517900"/>
          </a:xfrm>
          <a:prstGeom prst="rect">
            <a:avLst/>
          </a:prstGeom>
          <a:noFill/>
          <a:ln>
            <a:noFill/>
          </a:ln>
        </p:spPr>
      </p:pic>
      <p:pic>
        <p:nvPicPr>
          <p:cNvPr descr=" " id="695" name="Google Shape;695;g2c512a0f227_0_653"/>
          <p:cNvPicPr preferRelativeResize="0"/>
          <p:nvPr/>
        </p:nvPicPr>
        <p:blipFill rotWithShape="1">
          <a:blip r:embed="rId6">
            <a:alphaModFix/>
          </a:blip>
          <a:srcRect b="0" l="0" r="0" t="0"/>
          <a:stretch/>
        </p:blipFill>
        <p:spPr>
          <a:xfrm>
            <a:off x="23501754" y="10196934"/>
            <a:ext cx="1388498" cy="2502049"/>
          </a:xfrm>
          <a:prstGeom prst="rect">
            <a:avLst/>
          </a:prstGeom>
          <a:noFill/>
          <a:ln>
            <a:noFill/>
          </a:ln>
        </p:spPr>
      </p:pic>
      <p:pic>
        <p:nvPicPr>
          <p:cNvPr descr=" " id="696" name="Google Shape;696;g2c512a0f227_0_653"/>
          <p:cNvPicPr preferRelativeResize="0"/>
          <p:nvPr/>
        </p:nvPicPr>
        <p:blipFill rotWithShape="1">
          <a:blip r:embed="rId7">
            <a:alphaModFix/>
          </a:blip>
          <a:srcRect b="0" l="0" r="0" t="0"/>
          <a:stretch/>
        </p:blipFill>
        <p:spPr>
          <a:xfrm>
            <a:off x="21575783" y="10185400"/>
            <a:ext cx="1742084" cy="2410867"/>
          </a:xfrm>
          <a:prstGeom prst="rect">
            <a:avLst/>
          </a:prstGeom>
          <a:noFill/>
          <a:ln>
            <a:noFill/>
          </a:ln>
        </p:spPr>
      </p:pic>
      <p:pic>
        <p:nvPicPr>
          <p:cNvPr descr=" " id="697" name="Google Shape;697;g2c512a0f227_0_653"/>
          <p:cNvPicPr preferRelativeResize="0"/>
          <p:nvPr/>
        </p:nvPicPr>
        <p:blipFill rotWithShape="1">
          <a:blip r:embed="rId8">
            <a:alphaModFix/>
          </a:blip>
          <a:srcRect b="0" l="0" r="0" t="0"/>
          <a:stretch/>
        </p:blipFill>
        <p:spPr>
          <a:xfrm>
            <a:off x="20182823" y="10948343"/>
            <a:ext cx="2617764" cy="2047999"/>
          </a:xfrm>
          <a:prstGeom prst="rect">
            <a:avLst/>
          </a:prstGeom>
          <a:noFill/>
          <a:ln>
            <a:noFill/>
          </a:ln>
        </p:spPr>
      </p:pic>
      <p:pic>
        <p:nvPicPr>
          <p:cNvPr descr=" " id="698" name="Google Shape;698;g2c512a0f227_0_653"/>
          <p:cNvPicPr preferRelativeResize="0"/>
          <p:nvPr/>
        </p:nvPicPr>
        <p:blipFill rotWithShape="1">
          <a:blip r:embed="rId9">
            <a:alphaModFix/>
          </a:blip>
          <a:srcRect b="0" l="0" r="0" t="0"/>
          <a:stretch/>
        </p:blipFill>
        <p:spPr>
          <a:xfrm>
            <a:off x="21610849" y="11353105"/>
            <a:ext cx="2573216" cy="4232225"/>
          </a:xfrm>
          <a:prstGeom prst="rect">
            <a:avLst/>
          </a:prstGeom>
          <a:noFill/>
          <a:ln>
            <a:noFill/>
          </a:ln>
        </p:spPr>
      </p:pic>
      <p:sp>
        <p:nvSpPr>
          <p:cNvPr id="699" name="Google Shape;699;g2c512a0f227_0_6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g2c512a0f227_0_65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701" name="Google Shape;701;g2c512a0f227_0_653"/>
          <p:cNvPicPr preferRelativeResize="0"/>
          <p:nvPr/>
        </p:nvPicPr>
        <p:blipFill rotWithShape="1">
          <a:blip r:embed="rId11">
            <a:alphaModFix/>
          </a:blip>
          <a:srcRect b="0" l="0" r="0" t="0"/>
          <a:stretch/>
        </p:blipFill>
        <p:spPr>
          <a:xfrm>
            <a:off x="-38105" y="-25400"/>
            <a:ext cx="7735267" cy="12395200"/>
          </a:xfrm>
          <a:prstGeom prst="rect">
            <a:avLst/>
          </a:prstGeom>
          <a:noFill/>
          <a:ln>
            <a:noFill/>
          </a:ln>
        </p:spPr>
      </p:pic>
      <p:sp>
        <p:nvSpPr>
          <p:cNvPr id="702" name="Google Shape;702;g2c512a0f227_0_653"/>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c512a0f227_0_653"/>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4" name="Google Shape;704;g2c512a0f227_0_653"/>
          <p:cNvPicPr preferRelativeResize="0"/>
          <p:nvPr/>
        </p:nvPicPr>
        <p:blipFill rotWithShape="1">
          <a:blip r:embed="rId12">
            <a:alphaModFix/>
          </a:blip>
          <a:srcRect b="0" l="0" r="0" t="0"/>
          <a:stretch/>
        </p:blipFill>
        <p:spPr>
          <a:xfrm>
            <a:off x="8814486" y="1054100"/>
            <a:ext cx="1016958" cy="1016000"/>
          </a:xfrm>
          <a:prstGeom prst="rect">
            <a:avLst/>
          </a:prstGeom>
          <a:noFill/>
          <a:ln>
            <a:noFill/>
          </a:ln>
        </p:spPr>
      </p:pic>
      <p:pic>
        <p:nvPicPr>
          <p:cNvPr descr=" " id="705" name="Google Shape;705;g2c512a0f227_0_653"/>
          <p:cNvPicPr preferRelativeResize="0"/>
          <p:nvPr/>
        </p:nvPicPr>
        <p:blipFill rotWithShape="1">
          <a:blip r:embed="rId13">
            <a:alphaModFix/>
          </a:blip>
          <a:srcRect b="0" l="0" r="0" t="0"/>
          <a:stretch/>
        </p:blipFill>
        <p:spPr>
          <a:xfrm>
            <a:off x="9284860" y="2374900"/>
            <a:ext cx="38105" cy="1625600"/>
          </a:xfrm>
          <a:prstGeom prst="rect">
            <a:avLst/>
          </a:prstGeom>
          <a:noFill/>
          <a:ln>
            <a:noFill/>
          </a:ln>
        </p:spPr>
      </p:pic>
      <p:sp>
        <p:nvSpPr>
          <p:cNvPr id="706" name="Google Shape;706;g2c512a0f227_0_653"/>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7" name="Google Shape;707;g2c512a0f227_0_653"/>
          <p:cNvPicPr preferRelativeResize="0"/>
          <p:nvPr/>
        </p:nvPicPr>
        <p:blipFill rotWithShape="1">
          <a:blip r:embed="rId14">
            <a:alphaModFix/>
          </a:blip>
          <a:srcRect b="0" l="0" r="0" t="0"/>
          <a:stretch/>
        </p:blipFill>
        <p:spPr>
          <a:xfrm>
            <a:off x="8626949" y="4305300"/>
            <a:ext cx="1392033" cy="1016000"/>
          </a:xfrm>
          <a:prstGeom prst="rect">
            <a:avLst/>
          </a:prstGeom>
          <a:noFill/>
          <a:ln>
            <a:noFill/>
          </a:ln>
        </p:spPr>
      </p:pic>
      <p:pic>
        <p:nvPicPr>
          <p:cNvPr descr=" " id="708" name="Google Shape;708;g2c512a0f227_0_653"/>
          <p:cNvPicPr preferRelativeResize="0"/>
          <p:nvPr/>
        </p:nvPicPr>
        <p:blipFill rotWithShape="1">
          <a:blip r:embed="rId13">
            <a:alphaModFix/>
          </a:blip>
          <a:srcRect b="0" l="0" r="0" t="0"/>
          <a:stretch/>
        </p:blipFill>
        <p:spPr>
          <a:xfrm>
            <a:off x="9284860" y="5626100"/>
            <a:ext cx="38105" cy="1625600"/>
          </a:xfrm>
          <a:prstGeom prst="rect">
            <a:avLst/>
          </a:prstGeom>
          <a:noFill/>
          <a:ln>
            <a:noFill/>
          </a:ln>
        </p:spPr>
      </p:pic>
      <p:sp>
        <p:nvSpPr>
          <p:cNvPr id="709" name="Google Shape;709;g2c512a0f227_0_653"/>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g2c512a0f227_0_653"/>
          <p:cNvPicPr preferRelativeResize="0"/>
          <p:nvPr/>
        </p:nvPicPr>
        <p:blipFill rotWithShape="1">
          <a:blip r:embed="rId15">
            <a:alphaModFix/>
          </a:blip>
          <a:srcRect b="0" l="0" r="0" t="0"/>
          <a:stretch/>
        </p:blipFill>
        <p:spPr>
          <a:xfrm>
            <a:off x="8901391" y="7556500"/>
            <a:ext cx="843145" cy="1016000"/>
          </a:xfrm>
          <a:prstGeom prst="rect">
            <a:avLst/>
          </a:prstGeom>
          <a:noFill/>
          <a:ln>
            <a:noFill/>
          </a:ln>
        </p:spPr>
      </p:pic>
      <p:pic>
        <p:nvPicPr>
          <p:cNvPr descr=" " id="711" name="Google Shape;711;g2c512a0f227_0_653"/>
          <p:cNvPicPr preferRelativeResize="0"/>
          <p:nvPr/>
        </p:nvPicPr>
        <p:blipFill rotWithShape="1">
          <a:blip r:embed="rId13">
            <a:alphaModFix/>
          </a:blip>
          <a:srcRect b="0" l="0" r="0" t="0"/>
          <a:stretch/>
        </p:blipFill>
        <p:spPr>
          <a:xfrm>
            <a:off x="9284860" y="8877300"/>
            <a:ext cx="38105" cy="1625600"/>
          </a:xfrm>
          <a:prstGeom prst="rect">
            <a:avLst/>
          </a:prstGeom>
          <a:noFill/>
          <a:ln>
            <a:noFill/>
          </a:ln>
        </p:spPr>
      </p:pic>
      <p:sp>
        <p:nvSpPr>
          <p:cNvPr id="712" name="Google Shape;712;g2c512a0f227_0_653"/>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g2c512a0f227_0_653"/>
          <p:cNvPicPr preferRelativeResize="0"/>
          <p:nvPr/>
        </p:nvPicPr>
        <p:blipFill rotWithShape="1">
          <a:blip r:embed="rId16">
            <a:alphaModFix/>
          </a:blip>
          <a:srcRect b="0" l="0" r="0" t="0"/>
          <a:stretch/>
        </p:blipFill>
        <p:spPr>
          <a:xfrm>
            <a:off x="8830670" y="10807700"/>
            <a:ext cx="984593" cy="1016000"/>
          </a:xfrm>
          <a:prstGeom prst="rect">
            <a:avLst/>
          </a:prstGeom>
          <a:noFill/>
          <a:ln>
            <a:noFill/>
          </a:ln>
        </p:spPr>
      </p:pic>
      <p:sp>
        <p:nvSpPr>
          <p:cNvPr id="714" name="Google Shape;714;g2c512a0f227_0_653"/>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715" name="Google Shape;715;g2c512a0f227_0_653"/>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716" name="Google Shape;716;g2c512a0f227_0_653"/>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717" name="Google Shape;717;g2c512a0f227_0_653"/>
          <p:cNvSpPr/>
          <p:nvPr/>
        </p:nvSpPr>
        <p:spPr>
          <a:xfrm>
            <a:off x="8878410" y="12446000"/>
            <a:ext cx="88107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722" name="Shape 722"/>
        <p:cNvGrpSpPr/>
        <p:nvPr/>
      </p:nvGrpSpPr>
      <p:grpSpPr>
        <a:xfrm>
          <a:off x="0" y="0"/>
          <a:ext cx="0" cy="0"/>
          <a:chOff x="0" y="0"/>
          <a:chExt cx="0" cy="0"/>
        </a:xfrm>
      </p:grpSpPr>
      <p:sp>
        <p:nvSpPr>
          <p:cNvPr id="723" name="Google Shape;723;g2c512a0f227_0_685"/>
          <p:cNvSpPr/>
          <p:nvPr/>
        </p:nvSpPr>
        <p:spPr>
          <a:xfrm>
            <a:off x="0" y="0"/>
            <a:ext cx="24387000" cy="13716000"/>
          </a:xfrm>
          <a:prstGeom prst="rect">
            <a:avLst/>
          </a:prstGeom>
          <a:solidFill>
            <a:srgbClr val="8AAC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4" name="Google Shape;724;g2c512a0f227_0_685"/>
          <p:cNvPicPr preferRelativeResize="0"/>
          <p:nvPr/>
        </p:nvPicPr>
        <p:blipFill rotWithShape="1">
          <a:blip r:embed="rId3">
            <a:alphaModFix/>
          </a:blip>
          <a:srcRect b="0" l="0" r="0" t="0"/>
          <a:stretch/>
        </p:blipFill>
        <p:spPr>
          <a:xfrm>
            <a:off x="-2197375" y="8242300"/>
            <a:ext cx="10173972" cy="9169400"/>
          </a:xfrm>
          <a:prstGeom prst="rect">
            <a:avLst/>
          </a:prstGeom>
          <a:noFill/>
          <a:ln>
            <a:noFill/>
          </a:ln>
        </p:spPr>
      </p:pic>
      <p:pic>
        <p:nvPicPr>
          <p:cNvPr descr=" " id="725" name="Google Shape;725;g2c512a0f227_0_685"/>
          <p:cNvPicPr preferRelativeResize="0"/>
          <p:nvPr/>
        </p:nvPicPr>
        <p:blipFill rotWithShape="1">
          <a:blip r:embed="rId3">
            <a:alphaModFix/>
          </a:blip>
          <a:srcRect b="0" l="0" r="0" t="0"/>
          <a:stretch/>
        </p:blipFill>
        <p:spPr>
          <a:xfrm>
            <a:off x="19306413" y="-2844800"/>
            <a:ext cx="10173972" cy="9169400"/>
          </a:xfrm>
          <a:prstGeom prst="rect">
            <a:avLst/>
          </a:prstGeom>
          <a:noFill/>
          <a:ln>
            <a:noFill/>
          </a:ln>
        </p:spPr>
      </p:pic>
      <p:pic>
        <p:nvPicPr>
          <p:cNvPr descr=" " id="726" name="Google Shape;726;g2c512a0f227_0_685"/>
          <p:cNvPicPr preferRelativeResize="0"/>
          <p:nvPr/>
        </p:nvPicPr>
        <p:blipFill rotWithShape="1">
          <a:blip r:embed="rId4">
            <a:alphaModFix/>
          </a:blip>
          <a:srcRect b="0" l="0" r="0" t="0"/>
          <a:stretch/>
        </p:blipFill>
        <p:spPr>
          <a:xfrm>
            <a:off x="685886" y="431800"/>
            <a:ext cx="2821514" cy="3309491"/>
          </a:xfrm>
          <a:prstGeom prst="rect">
            <a:avLst/>
          </a:prstGeom>
          <a:noFill/>
          <a:ln>
            <a:noFill/>
          </a:ln>
        </p:spPr>
      </p:pic>
      <p:pic>
        <p:nvPicPr>
          <p:cNvPr descr=" " id="727" name="Google Shape;727;g2c512a0f227_0_685"/>
          <p:cNvPicPr preferRelativeResize="0"/>
          <p:nvPr/>
        </p:nvPicPr>
        <p:blipFill rotWithShape="1">
          <a:blip r:embed="rId5">
            <a:alphaModFix/>
          </a:blip>
          <a:srcRect b="0" l="0" r="0" t="0"/>
          <a:stretch/>
        </p:blipFill>
        <p:spPr>
          <a:xfrm>
            <a:off x="-381048" y="9652000"/>
            <a:ext cx="3881923" cy="5725393"/>
          </a:xfrm>
          <a:prstGeom prst="rect">
            <a:avLst/>
          </a:prstGeom>
          <a:noFill/>
          <a:ln>
            <a:noFill/>
          </a:ln>
        </p:spPr>
      </p:pic>
      <p:pic>
        <p:nvPicPr>
          <p:cNvPr descr=" " id="728" name="Google Shape;728;g2c512a0f227_0_685"/>
          <p:cNvPicPr preferRelativeResize="0"/>
          <p:nvPr/>
        </p:nvPicPr>
        <p:blipFill rotWithShape="1">
          <a:blip r:embed="rId6">
            <a:alphaModFix/>
          </a:blip>
          <a:srcRect b="0" l="0" r="0" t="0"/>
          <a:stretch/>
        </p:blipFill>
        <p:spPr>
          <a:xfrm>
            <a:off x="20411451" y="431800"/>
            <a:ext cx="3569146" cy="3784600"/>
          </a:xfrm>
          <a:prstGeom prst="rect">
            <a:avLst/>
          </a:prstGeom>
          <a:noFill/>
          <a:ln>
            <a:noFill/>
          </a:ln>
        </p:spPr>
      </p:pic>
      <p:sp>
        <p:nvSpPr>
          <p:cNvPr id="729" name="Google Shape;729;g2c512a0f227_0_6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0" name="Google Shape;730;g2c512a0f227_0_6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31" name="Google Shape;731;g2c512a0f227_0_685"/>
          <p:cNvSpPr/>
          <p:nvPr/>
        </p:nvSpPr>
        <p:spPr>
          <a:xfrm>
            <a:off x="787498" y="35179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2" name="Google Shape;732;g2c512a0f227_0_685"/>
          <p:cNvPicPr preferRelativeResize="0"/>
          <p:nvPr/>
        </p:nvPicPr>
        <p:blipFill rotWithShape="1">
          <a:blip r:embed="rId8">
            <a:alphaModFix/>
          </a:blip>
          <a:srcRect b="0" l="0" r="0" t="0"/>
          <a:stretch/>
        </p:blipFill>
        <p:spPr>
          <a:xfrm>
            <a:off x="10173972" y="3517900"/>
            <a:ext cx="5131441" cy="1549400"/>
          </a:xfrm>
          <a:prstGeom prst="rect">
            <a:avLst/>
          </a:prstGeom>
          <a:noFill/>
          <a:ln>
            <a:noFill/>
          </a:ln>
        </p:spPr>
      </p:pic>
      <p:sp>
        <p:nvSpPr>
          <p:cNvPr id="733" name="Google Shape;733;g2c512a0f227_0_685"/>
          <p:cNvSpPr/>
          <p:nvPr/>
        </p:nvSpPr>
        <p:spPr>
          <a:xfrm>
            <a:off x="10732841" y="34671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2c512a0f227_0_685"/>
          <p:cNvSpPr/>
          <p:nvPr/>
        </p:nvSpPr>
        <p:spPr>
          <a:xfrm>
            <a:off x="11444130" y="36195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Chloe Ng</a:t>
            </a:r>
            <a:endParaRPr b="0" i="0" sz="3600" u="none" cap="none" strike="noStrike">
              <a:solidFill>
                <a:schemeClr val="dk1"/>
              </a:solidFill>
              <a:latin typeface="Calibri"/>
              <a:ea typeface="Calibri"/>
              <a:cs typeface="Calibri"/>
              <a:sym typeface="Calibri"/>
            </a:endParaRPr>
          </a:p>
        </p:txBody>
      </p:sp>
      <p:sp>
        <p:nvSpPr>
          <p:cNvPr id="735" name="Google Shape;735;g2c512a0f227_0_685"/>
          <p:cNvSpPr/>
          <p:nvPr/>
        </p:nvSpPr>
        <p:spPr>
          <a:xfrm>
            <a:off x="11444130" y="43561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36" name="Google Shape;736;g2c512a0f227_0_685"/>
          <p:cNvPicPr preferRelativeResize="0"/>
          <p:nvPr/>
        </p:nvPicPr>
        <p:blipFill rotWithShape="1">
          <a:blip r:embed="rId9">
            <a:alphaModFix/>
          </a:blip>
          <a:srcRect b="0" l="0" r="0" t="0"/>
          <a:stretch/>
        </p:blipFill>
        <p:spPr>
          <a:xfrm>
            <a:off x="10173972" y="3733800"/>
            <a:ext cx="1117740" cy="1117600"/>
          </a:xfrm>
          <a:prstGeom prst="rect">
            <a:avLst/>
          </a:prstGeom>
          <a:noFill/>
          <a:ln>
            <a:noFill/>
          </a:ln>
        </p:spPr>
      </p:pic>
      <p:pic>
        <p:nvPicPr>
          <p:cNvPr descr=" " id="737" name="Google Shape;737;g2c512a0f227_0_685"/>
          <p:cNvPicPr preferRelativeResize="0"/>
          <p:nvPr/>
        </p:nvPicPr>
        <p:blipFill rotWithShape="1">
          <a:blip r:embed="rId8">
            <a:alphaModFix/>
          </a:blip>
          <a:srcRect b="0" l="0" r="0" t="0"/>
          <a:stretch/>
        </p:blipFill>
        <p:spPr>
          <a:xfrm>
            <a:off x="787498" y="5880100"/>
            <a:ext cx="5131441" cy="1549400"/>
          </a:xfrm>
          <a:prstGeom prst="rect">
            <a:avLst/>
          </a:prstGeom>
          <a:noFill/>
          <a:ln>
            <a:noFill/>
          </a:ln>
        </p:spPr>
      </p:pic>
      <p:sp>
        <p:nvSpPr>
          <p:cNvPr id="738" name="Google Shape;738;g2c512a0f227_0_685"/>
          <p:cNvSpPr/>
          <p:nvPr/>
        </p:nvSpPr>
        <p:spPr>
          <a:xfrm>
            <a:off x="1346368" y="58293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2c512a0f227_0_685"/>
          <p:cNvSpPr/>
          <p:nvPr/>
        </p:nvSpPr>
        <p:spPr>
          <a:xfrm>
            <a:off x="2057657" y="59817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Valtorin</a:t>
            </a:r>
            <a:endParaRPr b="0" i="0" sz="3600" u="none" cap="none" strike="noStrike">
              <a:solidFill>
                <a:schemeClr val="dk1"/>
              </a:solidFill>
              <a:latin typeface="Calibri"/>
              <a:ea typeface="Calibri"/>
              <a:cs typeface="Calibri"/>
              <a:sym typeface="Calibri"/>
            </a:endParaRPr>
          </a:p>
        </p:txBody>
      </p:sp>
      <p:sp>
        <p:nvSpPr>
          <p:cNvPr id="740" name="Google Shape;740;g2c512a0f227_0_685"/>
          <p:cNvSpPr/>
          <p:nvPr/>
        </p:nvSpPr>
        <p:spPr>
          <a:xfrm>
            <a:off x="2057657" y="6718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41" name="Google Shape;741;g2c512a0f227_0_685"/>
          <p:cNvPicPr preferRelativeResize="0"/>
          <p:nvPr/>
        </p:nvPicPr>
        <p:blipFill rotWithShape="1">
          <a:blip r:embed="rId10">
            <a:alphaModFix/>
          </a:blip>
          <a:srcRect b="0" l="0" r="0" t="0"/>
          <a:stretch/>
        </p:blipFill>
        <p:spPr>
          <a:xfrm>
            <a:off x="787498" y="6096000"/>
            <a:ext cx="1117740" cy="1117600"/>
          </a:xfrm>
          <a:prstGeom prst="rect">
            <a:avLst/>
          </a:prstGeom>
          <a:noFill/>
          <a:ln>
            <a:noFill/>
          </a:ln>
        </p:spPr>
      </p:pic>
      <p:pic>
        <p:nvPicPr>
          <p:cNvPr descr=" " id="742" name="Google Shape;742;g2c512a0f227_0_685"/>
          <p:cNvPicPr preferRelativeResize="0"/>
          <p:nvPr/>
        </p:nvPicPr>
        <p:blipFill rotWithShape="1">
          <a:blip r:embed="rId8">
            <a:alphaModFix/>
          </a:blip>
          <a:srcRect b="0" l="0" r="0" t="0"/>
          <a:stretch/>
        </p:blipFill>
        <p:spPr>
          <a:xfrm>
            <a:off x="787498" y="8242300"/>
            <a:ext cx="5131441" cy="1549400"/>
          </a:xfrm>
          <a:prstGeom prst="rect">
            <a:avLst/>
          </a:prstGeom>
          <a:noFill/>
          <a:ln>
            <a:noFill/>
          </a:ln>
        </p:spPr>
      </p:pic>
      <p:sp>
        <p:nvSpPr>
          <p:cNvPr id="743" name="Google Shape;743;g2c512a0f227_0_685"/>
          <p:cNvSpPr/>
          <p:nvPr/>
        </p:nvSpPr>
        <p:spPr>
          <a:xfrm>
            <a:off x="1346368" y="81915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g2c512a0f227_0_685"/>
          <p:cNvSpPr/>
          <p:nvPr/>
        </p:nvSpPr>
        <p:spPr>
          <a:xfrm>
            <a:off x="2057657" y="83439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Lyrisa</a:t>
            </a:r>
            <a:endParaRPr b="0" i="0" sz="3600" u="none" cap="none" strike="noStrike">
              <a:solidFill>
                <a:schemeClr val="dk1"/>
              </a:solidFill>
              <a:latin typeface="Calibri"/>
              <a:ea typeface="Calibri"/>
              <a:cs typeface="Calibri"/>
              <a:sym typeface="Calibri"/>
            </a:endParaRPr>
          </a:p>
        </p:txBody>
      </p:sp>
      <p:sp>
        <p:nvSpPr>
          <p:cNvPr id="745" name="Google Shape;745;g2c512a0f227_0_685"/>
          <p:cNvSpPr/>
          <p:nvPr/>
        </p:nvSpPr>
        <p:spPr>
          <a:xfrm>
            <a:off x="2057657" y="9080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46" name="Google Shape;746;g2c512a0f227_0_685"/>
          <p:cNvPicPr preferRelativeResize="0"/>
          <p:nvPr/>
        </p:nvPicPr>
        <p:blipFill rotWithShape="1">
          <a:blip r:embed="rId11">
            <a:alphaModFix/>
          </a:blip>
          <a:srcRect b="0" l="0" r="0" t="0"/>
          <a:stretch/>
        </p:blipFill>
        <p:spPr>
          <a:xfrm>
            <a:off x="787498" y="8458200"/>
            <a:ext cx="1117740" cy="1117600"/>
          </a:xfrm>
          <a:prstGeom prst="rect">
            <a:avLst/>
          </a:prstGeom>
          <a:noFill/>
          <a:ln>
            <a:noFill/>
          </a:ln>
        </p:spPr>
      </p:pic>
      <p:pic>
        <p:nvPicPr>
          <p:cNvPr descr=" " id="747" name="Google Shape;747;g2c512a0f227_0_685"/>
          <p:cNvPicPr preferRelativeResize="0"/>
          <p:nvPr/>
        </p:nvPicPr>
        <p:blipFill rotWithShape="1">
          <a:blip r:embed="rId8">
            <a:alphaModFix/>
          </a:blip>
          <a:srcRect b="0" l="0" r="0" t="0"/>
          <a:stretch/>
        </p:blipFill>
        <p:spPr>
          <a:xfrm>
            <a:off x="6681035" y="8242300"/>
            <a:ext cx="5131441" cy="1549400"/>
          </a:xfrm>
          <a:prstGeom prst="rect">
            <a:avLst/>
          </a:prstGeom>
          <a:noFill/>
          <a:ln>
            <a:noFill/>
          </a:ln>
        </p:spPr>
      </p:pic>
      <p:sp>
        <p:nvSpPr>
          <p:cNvPr id="748" name="Google Shape;748;g2c512a0f227_0_685"/>
          <p:cNvSpPr/>
          <p:nvPr/>
        </p:nvSpPr>
        <p:spPr>
          <a:xfrm>
            <a:off x="7239905" y="81915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2c512a0f227_0_685"/>
          <p:cNvSpPr/>
          <p:nvPr/>
        </p:nvSpPr>
        <p:spPr>
          <a:xfrm>
            <a:off x="7951194" y="83439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Lucian</a:t>
            </a:r>
            <a:endParaRPr b="0" i="0" sz="3600" u="none" cap="none" strike="noStrike">
              <a:solidFill>
                <a:schemeClr val="dk1"/>
              </a:solidFill>
              <a:latin typeface="Calibri"/>
              <a:ea typeface="Calibri"/>
              <a:cs typeface="Calibri"/>
              <a:sym typeface="Calibri"/>
            </a:endParaRPr>
          </a:p>
        </p:txBody>
      </p:sp>
      <p:sp>
        <p:nvSpPr>
          <p:cNvPr id="750" name="Google Shape;750;g2c512a0f227_0_685"/>
          <p:cNvSpPr/>
          <p:nvPr/>
        </p:nvSpPr>
        <p:spPr>
          <a:xfrm>
            <a:off x="7951194" y="9080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51" name="Google Shape;751;g2c512a0f227_0_685"/>
          <p:cNvPicPr preferRelativeResize="0"/>
          <p:nvPr/>
        </p:nvPicPr>
        <p:blipFill rotWithShape="1">
          <a:blip r:embed="rId12">
            <a:alphaModFix/>
          </a:blip>
          <a:srcRect b="0" l="0" r="0" t="0"/>
          <a:stretch/>
        </p:blipFill>
        <p:spPr>
          <a:xfrm>
            <a:off x="6681035" y="8458200"/>
            <a:ext cx="1117740" cy="1117600"/>
          </a:xfrm>
          <a:prstGeom prst="rect">
            <a:avLst/>
          </a:prstGeom>
          <a:noFill/>
          <a:ln>
            <a:noFill/>
          </a:ln>
        </p:spPr>
      </p:pic>
      <p:pic>
        <p:nvPicPr>
          <p:cNvPr descr=" " id="752" name="Google Shape;752;g2c512a0f227_0_685"/>
          <p:cNvPicPr preferRelativeResize="0"/>
          <p:nvPr/>
        </p:nvPicPr>
        <p:blipFill rotWithShape="1">
          <a:blip r:embed="rId8">
            <a:alphaModFix/>
          </a:blip>
          <a:srcRect b="0" l="0" r="0" t="0"/>
          <a:stretch/>
        </p:blipFill>
        <p:spPr>
          <a:xfrm>
            <a:off x="6681035" y="10604500"/>
            <a:ext cx="5131441" cy="1549400"/>
          </a:xfrm>
          <a:prstGeom prst="rect">
            <a:avLst/>
          </a:prstGeom>
          <a:noFill/>
          <a:ln>
            <a:noFill/>
          </a:ln>
        </p:spPr>
      </p:pic>
      <p:sp>
        <p:nvSpPr>
          <p:cNvPr id="753" name="Google Shape;753;g2c512a0f227_0_685"/>
          <p:cNvSpPr/>
          <p:nvPr/>
        </p:nvSpPr>
        <p:spPr>
          <a:xfrm>
            <a:off x="7239905" y="105537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g2c512a0f227_0_685"/>
          <p:cNvSpPr/>
          <p:nvPr/>
        </p:nvSpPr>
        <p:spPr>
          <a:xfrm>
            <a:off x="7951194" y="107061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Cedric</a:t>
            </a:r>
            <a:endParaRPr b="0" i="0" sz="3600" u="none" cap="none" strike="noStrike">
              <a:solidFill>
                <a:schemeClr val="dk1"/>
              </a:solidFill>
              <a:latin typeface="Calibri"/>
              <a:ea typeface="Calibri"/>
              <a:cs typeface="Calibri"/>
              <a:sym typeface="Calibri"/>
            </a:endParaRPr>
          </a:p>
        </p:txBody>
      </p:sp>
      <p:sp>
        <p:nvSpPr>
          <p:cNvPr id="755" name="Google Shape;755;g2c512a0f227_0_685"/>
          <p:cNvSpPr/>
          <p:nvPr/>
        </p:nvSpPr>
        <p:spPr>
          <a:xfrm>
            <a:off x="7951194" y="114427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56" name="Google Shape;756;g2c512a0f227_0_685"/>
          <p:cNvPicPr preferRelativeResize="0"/>
          <p:nvPr/>
        </p:nvPicPr>
        <p:blipFill rotWithShape="1">
          <a:blip r:embed="rId13">
            <a:alphaModFix/>
          </a:blip>
          <a:srcRect b="0" l="0" r="0" t="0"/>
          <a:stretch/>
        </p:blipFill>
        <p:spPr>
          <a:xfrm>
            <a:off x="6681035" y="10820400"/>
            <a:ext cx="1117740" cy="1117600"/>
          </a:xfrm>
          <a:prstGeom prst="rect">
            <a:avLst/>
          </a:prstGeom>
          <a:noFill/>
          <a:ln>
            <a:noFill/>
          </a:ln>
        </p:spPr>
      </p:pic>
      <p:pic>
        <p:nvPicPr>
          <p:cNvPr descr=" " id="757" name="Google Shape;757;g2c512a0f227_0_685"/>
          <p:cNvPicPr preferRelativeResize="0"/>
          <p:nvPr/>
        </p:nvPicPr>
        <p:blipFill rotWithShape="1">
          <a:blip r:embed="rId8">
            <a:alphaModFix/>
          </a:blip>
          <a:srcRect b="0" l="0" r="0" t="0"/>
          <a:stretch/>
        </p:blipFill>
        <p:spPr>
          <a:xfrm>
            <a:off x="12574572" y="8242300"/>
            <a:ext cx="5131441" cy="1549400"/>
          </a:xfrm>
          <a:prstGeom prst="rect">
            <a:avLst/>
          </a:prstGeom>
          <a:noFill/>
          <a:ln>
            <a:noFill/>
          </a:ln>
        </p:spPr>
      </p:pic>
      <p:sp>
        <p:nvSpPr>
          <p:cNvPr id="758" name="Google Shape;758;g2c512a0f227_0_685"/>
          <p:cNvSpPr/>
          <p:nvPr/>
        </p:nvSpPr>
        <p:spPr>
          <a:xfrm>
            <a:off x="13133441" y="81915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g2c512a0f227_0_685"/>
          <p:cNvSpPr/>
          <p:nvPr/>
        </p:nvSpPr>
        <p:spPr>
          <a:xfrm>
            <a:off x="13844730" y="83439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Elvina</a:t>
            </a:r>
            <a:endParaRPr b="0" i="0" sz="3600" u="none" cap="none" strike="noStrike">
              <a:solidFill>
                <a:schemeClr val="dk1"/>
              </a:solidFill>
              <a:latin typeface="Calibri"/>
              <a:ea typeface="Calibri"/>
              <a:cs typeface="Calibri"/>
              <a:sym typeface="Calibri"/>
            </a:endParaRPr>
          </a:p>
        </p:txBody>
      </p:sp>
      <p:sp>
        <p:nvSpPr>
          <p:cNvPr id="760" name="Google Shape;760;g2c512a0f227_0_685"/>
          <p:cNvSpPr/>
          <p:nvPr/>
        </p:nvSpPr>
        <p:spPr>
          <a:xfrm>
            <a:off x="13844730" y="9080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61" name="Google Shape;761;g2c512a0f227_0_685"/>
          <p:cNvPicPr preferRelativeResize="0"/>
          <p:nvPr/>
        </p:nvPicPr>
        <p:blipFill rotWithShape="1">
          <a:blip r:embed="rId14">
            <a:alphaModFix/>
          </a:blip>
          <a:srcRect b="0" l="0" r="0" t="0"/>
          <a:stretch/>
        </p:blipFill>
        <p:spPr>
          <a:xfrm>
            <a:off x="12574572" y="8458200"/>
            <a:ext cx="1117740" cy="1117600"/>
          </a:xfrm>
          <a:prstGeom prst="rect">
            <a:avLst/>
          </a:prstGeom>
          <a:noFill/>
          <a:ln>
            <a:noFill/>
          </a:ln>
        </p:spPr>
      </p:pic>
      <p:pic>
        <p:nvPicPr>
          <p:cNvPr descr=" " id="762" name="Google Shape;762;g2c512a0f227_0_685"/>
          <p:cNvPicPr preferRelativeResize="0"/>
          <p:nvPr/>
        </p:nvPicPr>
        <p:blipFill rotWithShape="1">
          <a:blip r:embed="rId8">
            <a:alphaModFix/>
          </a:blip>
          <a:srcRect b="0" l="0" r="0" t="0"/>
          <a:stretch/>
        </p:blipFill>
        <p:spPr>
          <a:xfrm>
            <a:off x="12574572" y="10604500"/>
            <a:ext cx="5131441" cy="1549400"/>
          </a:xfrm>
          <a:prstGeom prst="rect">
            <a:avLst/>
          </a:prstGeom>
          <a:noFill/>
          <a:ln>
            <a:noFill/>
          </a:ln>
        </p:spPr>
      </p:pic>
      <p:sp>
        <p:nvSpPr>
          <p:cNvPr id="763" name="Google Shape;763;g2c512a0f227_0_685"/>
          <p:cNvSpPr/>
          <p:nvPr/>
        </p:nvSpPr>
        <p:spPr>
          <a:xfrm>
            <a:off x="13133441" y="105537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g2c512a0f227_0_685"/>
          <p:cNvSpPr/>
          <p:nvPr/>
        </p:nvSpPr>
        <p:spPr>
          <a:xfrm>
            <a:off x="13844730" y="107061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Seraphina</a:t>
            </a:r>
            <a:endParaRPr b="0" i="0" sz="3600" u="none" cap="none" strike="noStrike">
              <a:solidFill>
                <a:schemeClr val="dk1"/>
              </a:solidFill>
              <a:latin typeface="Calibri"/>
              <a:ea typeface="Calibri"/>
              <a:cs typeface="Calibri"/>
              <a:sym typeface="Calibri"/>
            </a:endParaRPr>
          </a:p>
        </p:txBody>
      </p:sp>
      <p:sp>
        <p:nvSpPr>
          <p:cNvPr id="765" name="Google Shape;765;g2c512a0f227_0_685"/>
          <p:cNvSpPr/>
          <p:nvPr/>
        </p:nvSpPr>
        <p:spPr>
          <a:xfrm>
            <a:off x="13844730" y="114427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66" name="Google Shape;766;g2c512a0f227_0_685"/>
          <p:cNvPicPr preferRelativeResize="0"/>
          <p:nvPr/>
        </p:nvPicPr>
        <p:blipFill rotWithShape="1">
          <a:blip r:embed="rId15">
            <a:alphaModFix/>
          </a:blip>
          <a:srcRect b="0" l="0" r="0" t="0"/>
          <a:stretch/>
        </p:blipFill>
        <p:spPr>
          <a:xfrm>
            <a:off x="12574572" y="10820400"/>
            <a:ext cx="1117740" cy="1117600"/>
          </a:xfrm>
          <a:prstGeom prst="rect">
            <a:avLst/>
          </a:prstGeom>
          <a:noFill/>
          <a:ln>
            <a:noFill/>
          </a:ln>
        </p:spPr>
      </p:pic>
      <p:pic>
        <p:nvPicPr>
          <p:cNvPr descr=" " id="767" name="Google Shape;767;g2c512a0f227_0_685"/>
          <p:cNvPicPr preferRelativeResize="0"/>
          <p:nvPr/>
        </p:nvPicPr>
        <p:blipFill rotWithShape="1">
          <a:blip r:embed="rId8">
            <a:alphaModFix/>
          </a:blip>
          <a:srcRect b="0" l="0" r="0" t="0"/>
          <a:stretch/>
        </p:blipFill>
        <p:spPr>
          <a:xfrm>
            <a:off x="18468108" y="8242300"/>
            <a:ext cx="5131441" cy="1549400"/>
          </a:xfrm>
          <a:prstGeom prst="rect">
            <a:avLst/>
          </a:prstGeom>
          <a:noFill/>
          <a:ln>
            <a:noFill/>
          </a:ln>
        </p:spPr>
      </p:pic>
      <p:sp>
        <p:nvSpPr>
          <p:cNvPr id="768" name="Google Shape;768;g2c512a0f227_0_685"/>
          <p:cNvSpPr/>
          <p:nvPr/>
        </p:nvSpPr>
        <p:spPr>
          <a:xfrm>
            <a:off x="19026978" y="81915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2c512a0f227_0_685"/>
          <p:cNvSpPr/>
          <p:nvPr/>
        </p:nvSpPr>
        <p:spPr>
          <a:xfrm>
            <a:off x="19738267" y="83439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Kaelen</a:t>
            </a:r>
            <a:endParaRPr b="0" i="0" sz="3600" u="none" cap="none" strike="noStrike">
              <a:solidFill>
                <a:schemeClr val="dk1"/>
              </a:solidFill>
              <a:latin typeface="Calibri"/>
              <a:ea typeface="Calibri"/>
              <a:cs typeface="Calibri"/>
              <a:sym typeface="Calibri"/>
            </a:endParaRPr>
          </a:p>
        </p:txBody>
      </p:sp>
      <p:sp>
        <p:nvSpPr>
          <p:cNvPr id="770" name="Google Shape;770;g2c512a0f227_0_685"/>
          <p:cNvSpPr/>
          <p:nvPr/>
        </p:nvSpPr>
        <p:spPr>
          <a:xfrm>
            <a:off x="19738267" y="9080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71" name="Google Shape;771;g2c512a0f227_0_685"/>
          <p:cNvPicPr preferRelativeResize="0"/>
          <p:nvPr/>
        </p:nvPicPr>
        <p:blipFill rotWithShape="1">
          <a:blip r:embed="rId16">
            <a:alphaModFix/>
          </a:blip>
          <a:srcRect b="0" l="0" r="0" t="0"/>
          <a:stretch/>
        </p:blipFill>
        <p:spPr>
          <a:xfrm>
            <a:off x="18468108" y="8458200"/>
            <a:ext cx="1117740" cy="1117600"/>
          </a:xfrm>
          <a:prstGeom prst="rect">
            <a:avLst/>
          </a:prstGeom>
          <a:noFill/>
          <a:ln>
            <a:noFill/>
          </a:ln>
        </p:spPr>
      </p:pic>
      <p:pic>
        <p:nvPicPr>
          <p:cNvPr descr=" " id="772" name="Google Shape;772;g2c512a0f227_0_685"/>
          <p:cNvPicPr preferRelativeResize="0"/>
          <p:nvPr/>
        </p:nvPicPr>
        <p:blipFill rotWithShape="1">
          <a:blip r:embed="rId8">
            <a:alphaModFix/>
          </a:blip>
          <a:srcRect b="0" l="0" r="0" t="0"/>
          <a:stretch/>
        </p:blipFill>
        <p:spPr>
          <a:xfrm>
            <a:off x="6681035" y="5880100"/>
            <a:ext cx="5131441" cy="1549400"/>
          </a:xfrm>
          <a:prstGeom prst="rect">
            <a:avLst/>
          </a:prstGeom>
          <a:noFill/>
          <a:ln>
            <a:noFill/>
          </a:ln>
        </p:spPr>
      </p:pic>
      <p:sp>
        <p:nvSpPr>
          <p:cNvPr id="773" name="Google Shape;773;g2c512a0f227_0_685"/>
          <p:cNvSpPr/>
          <p:nvPr/>
        </p:nvSpPr>
        <p:spPr>
          <a:xfrm>
            <a:off x="7239905" y="58293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g2c512a0f227_0_685"/>
          <p:cNvSpPr/>
          <p:nvPr/>
        </p:nvSpPr>
        <p:spPr>
          <a:xfrm>
            <a:off x="7951194" y="59817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Aurielle</a:t>
            </a:r>
            <a:endParaRPr b="0" i="0" sz="3600" u="none" cap="none" strike="noStrike">
              <a:solidFill>
                <a:schemeClr val="dk1"/>
              </a:solidFill>
              <a:latin typeface="Calibri"/>
              <a:ea typeface="Calibri"/>
              <a:cs typeface="Calibri"/>
              <a:sym typeface="Calibri"/>
            </a:endParaRPr>
          </a:p>
        </p:txBody>
      </p:sp>
      <p:sp>
        <p:nvSpPr>
          <p:cNvPr id="775" name="Google Shape;775;g2c512a0f227_0_685"/>
          <p:cNvSpPr/>
          <p:nvPr/>
        </p:nvSpPr>
        <p:spPr>
          <a:xfrm>
            <a:off x="7951194" y="6718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76" name="Google Shape;776;g2c512a0f227_0_685"/>
          <p:cNvPicPr preferRelativeResize="0"/>
          <p:nvPr/>
        </p:nvPicPr>
        <p:blipFill rotWithShape="1">
          <a:blip r:embed="rId17">
            <a:alphaModFix/>
          </a:blip>
          <a:srcRect b="0" l="0" r="0" t="0"/>
          <a:stretch/>
        </p:blipFill>
        <p:spPr>
          <a:xfrm>
            <a:off x="6681035" y="6096000"/>
            <a:ext cx="1117740" cy="1117600"/>
          </a:xfrm>
          <a:prstGeom prst="rect">
            <a:avLst/>
          </a:prstGeom>
          <a:noFill/>
          <a:ln>
            <a:noFill/>
          </a:ln>
        </p:spPr>
      </p:pic>
      <p:pic>
        <p:nvPicPr>
          <p:cNvPr descr=" " id="777" name="Google Shape;777;g2c512a0f227_0_685"/>
          <p:cNvPicPr preferRelativeResize="0"/>
          <p:nvPr/>
        </p:nvPicPr>
        <p:blipFill rotWithShape="1">
          <a:blip r:embed="rId8">
            <a:alphaModFix/>
          </a:blip>
          <a:srcRect b="0" l="0" r="0" t="0"/>
          <a:stretch/>
        </p:blipFill>
        <p:spPr>
          <a:xfrm>
            <a:off x="18468108" y="5880100"/>
            <a:ext cx="5131441" cy="1549400"/>
          </a:xfrm>
          <a:prstGeom prst="rect">
            <a:avLst/>
          </a:prstGeom>
          <a:noFill/>
          <a:ln>
            <a:noFill/>
          </a:ln>
        </p:spPr>
      </p:pic>
      <p:sp>
        <p:nvSpPr>
          <p:cNvPr id="778" name="Google Shape;778;g2c512a0f227_0_685"/>
          <p:cNvSpPr/>
          <p:nvPr/>
        </p:nvSpPr>
        <p:spPr>
          <a:xfrm>
            <a:off x="19026978" y="58293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2c512a0f227_0_685"/>
          <p:cNvSpPr/>
          <p:nvPr/>
        </p:nvSpPr>
        <p:spPr>
          <a:xfrm>
            <a:off x="19738267" y="59817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Dariana</a:t>
            </a:r>
            <a:endParaRPr b="0" i="0" sz="3600" u="none" cap="none" strike="noStrike">
              <a:solidFill>
                <a:schemeClr val="dk1"/>
              </a:solidFill>
              <a:latin typeface="Calibri"/>
              <a:ea typeface="Calibri"/>
              <a:cs typeface="Calibri"/>
              <a:sym typeface="Calibri"/>
            </a:endParaRPr>
          </a:p>
        </p:txBody>
      </p:sp>
      <p:sp>
        <p:nvSpPr>
          <p:cNvPr id="780" name="Google Shape;780;g2c512a0f227_0_685"/>
          <p:cNvSpPr/>
          <p:nvPr/>
        </p:nvSpPr>
        <p:spPr>
          <a:xfrm>
            <a:off x="19738267" y="6718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81" name="Google Shape;781;g2c512a0f227_0_685"/>
          <p:cNvPicPr preferRelativeResize="0"/>
          <p:nvPr/>
        </p:nvPicPr>
        <p:blipFill rotWithShape="1">
          <a:blip r:embed="rId18">
            <a:alphaModFix/>
          </a:blip>
          <a:srcRect b="0" l="0" r="0" t="0"/>
          <a:stretch/>
        </p:blipFill>
        <p:spPr>
          <a:xfrm>
            <a:off x="18468108" y="6096000"/>
            <a:ext cx="1117740" cy="1117600"/>
          </a:xfrm>
          <a:prstGeom prst="rect">
            <a:avLst/>
          </a:prstGeom>
          <a:noFill/>
          <a:ln>
            <a:noFill/>
          </a:ln>
        </p:spPr>
      </p:pic>
      <p:pic>
        <p:nvPicPr>
          <p:cNvPr descr=" " id="782" name="Google Shape;782;g2c512a0f227_0_685"/>
          <p:cNvPicPr preferRelativeResize="0"/>
          <p:nvPr/>
        </p:nvPicPr>
        <p:blipFill rotWithShape="1">
          <a:blip r:embed="rId8">
            <a:alphaModFix/>
          </a:blip>
          <a:srcRect b="0" l="0" r="0" t="0"/>
          <a:stretch/>
        </p:blipFill>
        <p:spPr>
          <a:xfrm>
            <a:off x="12574572" y="5880100"/>
            <a:ext cx="5131441" cy="1549400"/>
          </a:xfrm>
          <a:prstGeom prst="rect">
            <a:avLst/>
          </a:prstGeom>
          <a:noFill/>
          <a:ln>
            <a:noFill/>
          </a:ln>
        </p:spPr>
      </p:pic>
      <p:sp>
        <p:nvSpPr>
          <p:cNvPr id="783" name="Google Shape;783;g2c512a0f227_0_685"/>
          <p:cNvSpPr/>
          <p:nvPr/>
        </p:nvSpPr>
        <p:spPr>
          <a:xfrm>
            <a:off x="13133441" y="5829300"/>
            <a:ext cx="4572600" cy="1650900"/>
          </a:xfrm>
          <a:prstGeom prst="roundRect">
            <a:avLst>
              <a:gd fmla="val 332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2c512a0f227_0_685"/>
          <p:cNvSpPr/>
          <p:nvPr/>
        </p:nvSpPr>
        <p:spPr>
          <a:xfrm>
            <a:off x="13844730" y="5981700"/>
            <a:ext cx="38106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Sail"/>
              <a:buNone/>
            </a:pPr>
            <a:r>
              <a:rPr b="0" i="0" lang="en-US" sz="3600" u="none" cap="none" strike="noStrike">
                <a:solidFill>
                  <a:srgbClr val="FFFFFF"/>
                </a:solidFill>
                <a:latin typeface="Sail"/>
                <a:ea typeface="Sail"/>
                <a:cs typeface="Sail"/>
                <a:sym typeface="Sail"/>
              </a:rPr>
              <a:t>Theronis</a:t>
            </a:r>
            <a:endParaRPr b="0" i="0" sz="3600" u="none" cap="none" strike="noStrike">
              <a:solidFill>
                <a:schemeClr val="dk1"/>
              </a:solidFill>
              <a:latin typeface="Calibri"/>
              <a:ea typeface="Calibri"/>
              <a:cs typeface="Calibri"/>
              <a:sym typeface="Calibri"/>
            </a:endParaRPr>
          </a:p>
        </p:txBody>
      </p:sp>
      <p:sp>
        <p:nvSpPr>
          <p:cNvPr id="785" name="Google Shape;785;g2c512a0f227_0_685"/>
          <p:cNvSpPr/>
          <p:nvPr/>
        </p:nvSpPr>
        <p:spPr>
          <a:xfrm>
            <a:off x="13844730" y="6718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86" name="Google Shape;786;g2c512a0f227_0_685"/>
          <p:cNvPicPr preferRelativeResize="0"/>
          <p:nvPr/>
        </p:nvPicPr>
        <p:blipFill rotWithShape="1">
          <a:blip r:embed="rId19">
            <a:alphaModFix/>
          </a:blip>
          <a:srcRect b="0" l="0" r="0" t="0"/>
          <a:stretch/>
        </p:blipFill>
        <p:spPr>
          <a:xfrm>
            <a:off x="12574572" y="6096000"/>
            <a:ext cx="1117740" cy="1117600"/>
          </a:xfrm>
          <a:prstGeom prst="rect">
            <a:avLst/>
          </a:prstGeom>
          <a:noFill/>
          <a:ln>
            <a:noFill/>
          </a:ln>
        </p:spPr>
      </p:pic>
      <p:pic>
        <p:nvPicPr>
          <p:cNvPr descr=" " id="787" name="Google Shape;787;g2c512a0f227_0_685"/>
          <p:cNvPicPr preferRelativeResize="0"/>
          <p:nvPr/>
        </p:nvPicPr>
        <p:blipFill rotWithShape="1">
          <a:blip r:embed="rId20">
            <a:alphaModFix/>
          </a:blip>
          <a:srcRect b="0" l="0" r="0" t="0"/>
          <a:stretch/>
        </p:blipFill>
        <p:spPr>
          <a:xfrm>
            <a:off x="3353219" y="5461000"/>
            <a:ext cx="17680610" cy="12700"/>
          </a:xfrm>
          <a:prstGeom prst="rect">
            <a:avLst/>
          </a:prstGeom>
          <a:noFill/>
          <a:ln>
            <a:noFill/>
          </a:ln>
        </p:spPr>
      </p:pic>
      <p:pic>
        <p:nvPicPr>
          <p:cNvPr descr=" " id="788" name="Google Shape;788;g2c512a0f227_0_685"/>
          <p:cNvPicPr preferRelativeResize="0"/>
          <p:nvPr/>
        </p:nvPicPr>
        <p:blipFill rotWithShape="1">
          <a:blip r:embed="rId21">
            <a:alphaModFix/>
          </a:blip>
          <a:srcRect b="0" l="0" r="0" t="0"/>
          <a:stretch/>
        </p:blipFill>
        <p:spPr>
          <a:xfrm>
            <a:off x="13006426" y="5067300"/>
            <a:ext cx="12702" cy="406400"/>
          </a:xfrm>
          <a:prstGeom prst="rect">
            <a:avLst/>
          </a:prstGeom>
          <a:noFill/>
          <a:ln>
            <a:noFill/>
          </a:ln>
        </p:spPr>
      </p:pic>
      <p:pic>
        <p:nvPicPr>
          <p:cNvPr descr=" " id="789" name="Google Shape;789;g2c512a0f227_0_685"/>
          <p:cNvPicPr preferRelativeResize="0"/>
          <p:nvPr/>
        </p:nvPicPr>
        <p:blipFill rotWithShape="1">
          <a:blip r:embed="rId22">
            <a:alphaModFix/>
          </a:blip>
          <a:srcRect b="0" l="0" r="0" t="0"/>
          <a:stretch/>
        </p:blipFill>
        <p:spPr>
          <a:xfrm>
            <a:off x="3353219" y="5473700"/>
            <a:ext cx="12702" cy="419100"/>
          </a:xfrm>
          <a:prstGeom prst="rect">
            <a:avLst/>
          </a:prstGeom>
          <a:noFill/>
          <a:ln>
            <a:noFill/>
          </a:ln>
        </p:spPr>
      </p:pic>
      <p:pic>
        <p:nvPicPr>
          <p:cNvPr descr=" " id="790" name="Google Shape;790;g2c512a0f227_0_685"/>
          <p:cNvPicPr preferRelativeResize="0"/>
          <p:nvPr/>
        </p:nvPicPr>
        <p:blipFill rotWithShape="1">
          <a:blip r:embed="rId22">
            <a:alphaModFix/>
          </a:blip>
          <a:srcRect b="0" l="0" r="0" t="0"/>
          <a:stretch/>
        </p:blipFill>
        <p:spPr>
          <a:xfrm>
            <a:off x="9513489" y="5473700"/>
            <a:ext cx="12702" cy="419100"/>
          </a:xfrm>
          <a:prstGeom prst="rect">
            <a:avLst/>
          </a:prstGeom>
          <a:noFill/>
          <a:ln>
            <a:noFill/>
          </a:ln>
        </p:spPr>
      </p:pic>
      <p:pic>
        <p:nvPicPr>
          <p:cNvPr descr=" " id="791" name="Google Shape;791;g2c512a0f227_0_685"/>
          <p:cNvPicPr preferRelativeResize="0"/>
          <p:nvPr/>
        </p:nvPicPr>
        <p:blipFill rotWithShape="1">
          <a:blip r:embed="rId22">
            <a:alphaModFix/>
          </a:blip>
          <a:srcRect b="0" l="0" r="0" t="0"/>
          <a:stretch/>
        </p:blipFill>
        <p:spPr>
          <a:xfrm>
            <a:off x="15407026" y="5473700"/>
            <a:ext cx="12702" cy="419100"/>
          </a:xfrm>
          <a:prstGeom prst="rect">
            <a:avLst/>
          </a:prstGeom>
          <a:noFill/>
          <a:ln>
            <a:noFill/>
          </a:ln>
        </p:spPr>
      </p:pic>
      <p:pic>
        <p:nvPicPr>
          <p:cNvPr descr=" " id="792" name="Google Shape;792;g2c512a0f227_0_685"/>
          <p:cNvPicPr preferRelativeResize="0"/>
          <p:nvPr/>
        </p:nvPicPr>
        <p:blipFill rotWithShape="1">
          <a:blip r:embed="rId22">
            <a:alphaModFix/>
          </a:blip>
          <a:srcRect b="0" l="0" r="0" t="0"/>
          <a:stretch/>
        </p:blipFill>
        <p:spPr>
          <a:xfrm>
            <a:off x="21021127" y="5473700"/>
            <a:ext cx="12702" cy="419100"/>
          </a:xfrm>
          <a:prstGeom prst="rect">
            <a:avLst/>
          </a:prstGeom>
          <a:noFill/>
          <a:ln>
            <a:noFill/>
          </a:ln>
        </p:spPr>
      </p:pic>
      <p:pic>
        <p:nvPicPr>
          <p:cNvPr descr=" " id="793" name="Google Shape;793;g2c512a0f227_0_685"/>
          <p:cNvPicPr preferRelativeResize="0"/>
          <p:nvPr/>
        </p:nvPicPr>
        <p:blipFill rotWithShape="1">
          <a:blip r:embed="rId23">
            <a:alphaModFix/>
          </a:blip>
          <a:srcRect b="0" l="0" r="0" t="0"/>
          <a:stretch/>
        </p:blipFill>
        <p:spPr>
          <a:xfrm>
            <a:off x="3353219" y="7429500"/>
            <a:ext cx="12702" cy="812800"/>
          </a:xfrm>
          <a:prstGeom prst="rect">
            <a:avLst/>
          </a:prstGeom>
          <a:noFill/>
          <a:ln>
            <a:noFill/>
          </a:ln>
        </p:spPr>
      </p:pic>
      <p:pic>
        <p:nvPicPr>
          <p:cNvPr descr=" " id="794" name="Google Shape;794;g2c512a0f227_0_685"/>
          <p:cNvPicPr preferRelativeResize="0"/>
          <p:nvPr/>
        </p:nvPicPr>
        <p:blipFill rotWithShape="1">
          <a:blip r:embed="rId23">
            <a:alphaModFix/>
          </a:blip>
          <a:srcRect b="0" l="0" r="0" t="0"/>
          <a:stretch/>
        </p:blipFill>
        <p:spPr>
          <a:xfrm>
            <a:off x="9513489" y="7429500"/>
            <a:ext cx="12702" cy="812800"/>
          </a:xfrm>
          <a:prstGeom prst="rect">
            <a:avLst/>
          </a:prstGeom>
          <a:noFill/>
          <a:ln>
            <a:noFill/>
          </a:ln>
        </p:spPr>
      </p:pic>
      <p:pic>
        <p:nvPicPr>
          <p:cNvPr descr=" " id="795" name="Google Shape;795;g2c512a0f227_0_685"/>
          <p:cNvPicPr preferRelativeResize="0"/>
          <p:nvPr/>
        </p:nvPicPr>
        <p:blipFill rotWithShape="1">
          <a:blip r:embed="rId23">
            <a:alphaModFix/>
          </a:blip>
          <a:srcRect b="0" l="0" r="0" t="0"/>
          <a:stretch/>
        </p:blipFill>
        <p:spPr>
          <a:xfrm>
            <a:off x="15407026" y="7429500"/>
            <a:ext cx="12702" cy="812800"/>
          </a:xfrm>
          <a:prstGeom prst="rect">
            <a:avLst/>
          </a:prstGeom>
          <a:noFill/>
          <a:ln>
            <a:noFill/>
          </a:ln>
        </p:spPr>
      </p:pic>
      <p:pic>
        <p:nvPicPr>
          <p:cNvPr descr=" " id="796" name="Google Shape;796;g2c512a0f227_0_685"/>
          <p:cNvPicPr preferRelativeResize="0"/>
          <p:nvPr/>
        </p:nvPicPr>
        <p:blipFill rotWithShape="1">
          <a:blip r:embed="rId23">
            <a:alphaModFix/>
          </a:blip>
          <a:srcRect b="0" l="0" r="0" t="0"/>
          <a:stretch/>
        </p:blipFill>
        <p:spPr>
          <a:xfrm>
            <a:off x="21021127" y="7429500"/>
            <a:ext cx="12702" cy="812800"/>
          </a:xfrm>
          <a:prstGeom prst="rect">
            <a:avLst/>
          </a:prstGeom>
          <a:noFill/>
          <a:ln>
            <a:noFill/>
          </a:ln>
        </p:spPr>
      </p:pic>
      <p:pic>
        <p:nvPicPr>
          <p:cNvPr descr=" " id="797" name="Google Shape;797;g2c512a0f227_0_685"/>
          <p:cNvPicPr preferRelativeResize="0"/>
          <p:nvPr/>
        </p:nvPicPr>
        <p:blipFill rotWithShape="1">
          <a:blip r:embed="rId23">
            <a:alphaModFix/>
          </a:blip>
          <a:srcRect b="0" l="0" r="0" t="0"/>
          <a:stretch/>
        </p:blipFill>
        <p:spPr>
          <a:xfrm>
            <a:off x="9513489" y="9791700"/>
            <a:ext cx="12702" cy="812800"/>
          </a:xfrm>
          <a:prstGeom prst="rect">
            <a:avLst/>
          </a:prstGeom>
          <a:noFill/>
          <a:ln>
            <a:noFill/>
          </a:ln>
        </p:spPr>
      </p:pic>
      <p:pic>
        <p:nvPicPr>
          <p:cNvPr descr=" " id="798" name="Google Shape;798;g2c512a0f227_0_685"/>
          <p:cNvPicPr preferRelativeResize="0"/>
          <p:nvPr/>
        </p:nvPicPr>
        <p:blipFill rotWithShape="1">
          <a:blip r:embed="rId23">
            <a:alphaModFix/>
          </a:blip>
          <a:srcRect b="0" l="0" r="0" t="0"/>
          <a:stretch/>
        </p:blipFill>
        <p:spPr>
          <a:xfrm>
            <a:off x="15407026" y="9791700"/>
            <a:ext cx="12702" cy="812800"/>
          </a:xfrm>
          <a:prstGeom prst="rect">
            <a:avLst/>
          </a:prstGeom>
          <a:noFill/>
          <a:ln>
            <a:noFill/>
          </a:ln>
        </p:spPr>
      </p:pic>
      <p:sp>
        <p:nvSpPr>
          <p:cNvPr id="799" name="Google Shape;799;g2c512a0f227_0_685"/>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00" name="Google Shape;800;g2c512a0f227_0_685"/>
          <p:cNvSpPr/>
          <p:nvPr/>
        </p:nvSpPr>
        <p:spPr>
          <a:xfrm>
            <a:off x="6816519" y="1206500"/>
            <a:ext cx="107541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ail"/>
              <a:buNone/>
            </a:pPr>
            <a:r>
              <a:rPr b="0" i="0" lang="en-US" sz="8000" u="none" cap="none" strike="noStrike">
                <a:solidFill>
                  <a:srgbClr val="FFFFFF"/>
                </a:solidFill>
                <a:latin typeface="Sail"/>
                <a:ea typeface="Sail"/>
                <a:cs typeface="Sail"/>
                <a:sym typeface="Sail"/>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805" name="Shape 805"/>
        <p:cNvGrpSpPr/>
        <p:nvPr/>
      </p:nvGrpSpPr>
      <p:grpSpPr>
        <a:xfrm>
          <a:off x="0" y="0"/>
          <a:ext cx="0" cy="0"/>
          <a:chOff x="0" y="0"/>
          <a:chExt cx="0" cy="0"/>
        </a:xfrm>
      </p:grpSpPr>
      <p:sp>
        <p:nvSpPr>
          <p:cNvPr id="806" name="Google Shape;806;g2c512a0f227_0_767"/>
          <p:cNvSpPr/>
          <p:nvPr/>
        </p:nvSpPr>
        <p:spPr>
          <a:xfrm rot="10800000">
            <a:off x="48" y="0"/>
            <a:ext cx="24387000" cy="13716000"/>
          </a:xfrm>
          <a:prstGeom prst="rect">
            <a:avLst/>
          </a:prstGeom>
          <a:solidFill>
            <a:srgbClr val="E7D7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7" name="Google Shape;807;g2c512a0f227_0_767"/>
          <p:cNvPicPr preferRelativeResize="0"/>
          <p:nvPr/>
        </p:nvPicPr>
        <p:blipFill rotWithShape="1">
          <a:blip r:embed="rId3">
            <a:alphaModFix/>
          </a:blip>
          <a:srcRect b="0" l="0" r="0" t="0"/>
          <a:stretch/>
        </p:blipFill>
        <p:spPr>
          <a:xfrm>
            <a:off x="15826178" y="-4584700"/>
            <a:ext cx="10173972" cy="9169400"/>
          </a:xfrm>
          <a:prstGeom prst="rect">
            <a:avLst/>
          </a:prstGeom>
          <a:noFill/>
          <a:ln>
            <a:noFill/>
          </a:ln>
        </p:spPr>
      </p:pic>
      <p:pic>
        <p:nvPicPr>
          <p:cNvPr descr=" " id="808" name="Google Shape;808;g2c512a0f227_0_767"/>
          <p:cNvPicPr preferRelativeResize="0"/>
          <p:nvPr/>
        </p:nvPicPr>
        <p:blipFill rotWithShape="1">
          <a:blip r:embed="rId3">
            <a:alphaModFix/>
          </a:blip>
          <a:srcRect b="0" l="0" r="0" t="0"/>
          <a:stretch/>
        </p:blipFill>
        <p:spPr>
          <a:xfrm>
            <a:off x="-5093337" y="8763000"/>
            <a:ext cx="10173972" cy="9169400"/>
          </a:xfrm>
          <a:prstGeom prst="rect">
            <a:avLst/>
          </a:prstGeom>
          <a:noFill/>
          <a:ln>
            <a:noFill/>
          </a:ln>
        </p:spPr>
      </p:pic>
      <p:pic>
        <p:nvPicPr>
          <p:cNvPr descr=" " id="809" name="Google Shape;809;g2c512a0f227_0_767"/>
          <p:cNvPicPr preferRelativeResize="0"/>
          <p:nvPr/>
        </p:nvPicPr>
        <p:blipFill rotWithShape="1">
          <a:blip r:embed="rId4">
            <a:alphaModFix/>
          </a:blip>
          <a:srcRect b="0" l="0" r="0" t="0"/>
          <a:stretch/>
        </p:blipFill>
        <p:spPr>
          <a:xfrm>
            <a:off x="21209890" y="10033000"/>
            <a:ext cx="2821514" cy="3309491"/>
          </a:xfrm>
          <a:prstGeom prst="rect">
            <a:avLst/>
          </a:prstGeom>
          <a:noFill/>
          <a:ln>
            <a:noFill/>
          </a:ln>
        </p:spPr>
      </p:pic>
      <p:pic>
        <p:nvPicPr>
          <p:cNvPr descr=" " id="810" name="Google Shape;810;g2c512a0f227_0_767"/>
          <p:cNvPicPr preferRelativeResize="0"/>
          <p:nvPr/>
        </p:nvPicPr>
        <p:blipFill rotWithShape="1">
          <a:blip r:embed="rId5">
            <a:alphaModFix/>
          </a:blip>
          <a:srcRect b="0" l="0" r="0" t="0"/>
          <a:stretch/>
        </p:blipFill>
        <p:spPr>
          <a:xfrm>
            <a:off x="20670168" y="533400"/>
            <a:ext cx="2776962" cy="2819400"/>
          </a:xfrm>
          <a:prstGeom prst="rect">
            <a:avLst/>
          </a:prstGeom>
          <a:noFill/>
          <a:ln>
            <a:noFill/>
          </a:ln>
        </p:spPr>
      </p:pic>
      <p:pic>
        <p:nvPicPr>
          <p:cNvPr descr=" " id="811" name="Google Shape;811;g2c512a0f227_0_767"/>
          <p:cNvPicPr preferRelativeResize="0"/>
          <p:nvPr/>
        </p:nvPicPr>
        <p:blipFill rotWithShape="1">
          <a:blip r:embed="rId6">
            <a:alphaModFix/>
          </a:blip>
          <a:srcRect b="0" l="0" r="0" t="0"/>
          <a:stretch/>
        </p:blipFill>
        <p:spPr>
          <a:xfrm>
            <a:off x="-482660" y="9055100"/>
            <a:ext cx="5296562" cy="6858000"/>
          </a:xfrm>
          <a:prstGeom prst="rect">
            <a:avLst/>
          </a:prstGeom>
          <a:noFill/>
          <a:ln>
            <a:noFill/>
          </a:ln>
        </p:spPr>
      </p:pic>
      <p:pic>
        <p:nvPicPr>
          <p:cNvPr descr=" " id="812" name="Google Shape;812;g2c512a0f227_0_767"/>
          <p:cNvPicPr preferRelativeResize="0"/>
          <p:nvPr/>
        </p:nvPicPr>
        <p:blipFill rotWithShape="1">
          <a:blip r:embed="rId7">
            <a:alphaModFix/>
          </a:blip>
          <a:srcRect b="0" l="0" r="0" t="0"/>
          <a:stretch/>
        </p:blipFill>
        <p:spPr>
          <a:xfrm>
            <a:off x="19544022" y="9563100"/>
            <a:ext cx="4220648" cy="5028530"/>
          </a:xfrm>
          <a:prstGeom prst="rect">
            <a:avLst/>
          </a:prstGeom>
          <a:noFill/>
          <a:ln>
            <a:noFill/>
          </a:ln>
        </p:spPr>
      </p:pic>
      <p:pic>
        <p:nvPicPr>
          <p:cNvPr descr=" " id="813" name="Google Shape;813;g2c512a0f227_0_767"/>
          <p:cNvPicPr preferRelativeResize="0"/>
          <p:nvPr/>
        </p:nvPicPr>
        <p:blipFill rotWithShape="1">
          <a:blip r:embed="rId8">
            <a:alphaModFix/>
          </a:blip>
          <a:srcRect b="0" l="0" r="0" t="0"/>
          <a:stretch/>
        </p:blipFill>
        <p:spPr>
          <a:xfrm>
            <a:off x="-2455897" y="-1643509"/>
            <a:ext cx="7823396" cy="5440114"/>
          </a:xfrm>
          <a:prstGeom prst="rect">
            <a:avLst/>
          </a:prstGeom>
          <a:noFill/>
          <a:ln>
            <a:noFill/>
          </a:ln>
        </p:spPr>
      </p:pic>
      <p:sp>
        <p:nvSpPr>
          <p:cNvPr id="814" name="Google Shape;814;g2c512a0f227_0_767"/>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5" name="Google Shape;815;g2c512a0f227_0_767"/>
          <p:cNvPicPr preferRelativeResize="0"/>
          <p:nvPr/>
        </p:nvPicPr>
        <p:blipFill rotWithShape="1">
          <a:blip r:embed="rId9">
            <a:alphaModFix/>
          </a:blip>
          <a:srcRect b="0" l="0" r="0" t="0"/>
          <a:stretch/>
        </p:blipFill>
        <p:spPr>
          <a:xfrm>
            <a:off x="23523340" y="8788400"/>
            <a:ext cx="711289" cy="2590800"/>
          </a:xfrm>
          <a:prstGeom prst="rect">
            <a:avLst/>
          </a:prstGeom>
          <a:noFill/>
          <a:ln>
            <a:noFill/>
          </a:ln>
        </p:spPr>
      </p:pic>
      <p:sp>
        <p:nvSpPr>
          <p:cNvPr id="816" name="Google Shape;816;g2c512a0f227_0_767"/>
          <p:cNvSpPr/>
          <p:nvPr/>
        </p:nvSpPr>
        <p:spPr>
          <a:xfrm>
            <a:off x="10542318" y="7251700"/>
            <a:ext cx="119988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17" name="Google Shape;817;g2c512a0f227_0_767"/>
          <p:cNvSpPr/>
          <p:nvPr/>
        </p:nvSpPr>
        <p:spPr>
          <a:xfrm>
            <a:off x="2946768" y="1244600"/>
            <a:ext cx="5432100" cy="369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Thank you for choosing EaTemp</a:t>
            </a:r>
            <a:endParaRPr b="0" i="0" sz="8000" u="none" cap="none" strike="noStrike">
              <a:solidFill>
                <a:schemeClr val="dk1"/>
              </a:solidFill>
              <a:latin typeface="Calibri"/>
              <a:ea typeface="Calibri"/>
              <a:cs typeface="Calibri"/>
              <a:sym typeface="Calibri"/>
            </a:endParaRPr>
          </a:p>
        </p:txBody>
      </p:sp>
      <p:sp>
        <p:nvSpPr>
          <p:cNvPr id="818" name="Google Shape;818;g2c512a0f227_0_767"/>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0">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819" name="Google Shape;819;g2c512a0f227_0_767"/>
          <p:cNvPicPr preferRelativeResize="0"/>
          <p:nvPr/>
        </p:nvPicPr>
        <p:blipFill rotWithShape="1">
          <a:blip r:embed="rId11">
            <a:alphaModFix/>
          </a:blip>
          <a:srcRect b="0" l="0" r="0" t="0"/>
          <a:stretch/>
        </p:blipFill>
        <p:spPr>
          <a:xfrm>
            <a:off x="2513671" y="5048895"/>
            <a:ext cx="5974714" cy="6928123"/>
          </a:xfrm>
          <a:prstGeom prst="rect">
            <a:avLst/>
          </a:prstGeom>
          <a:noFill/>
          <a:ln>
            <a:noFill/>
          </a:ln>
        </p:spPr>
      </p:pic>
      <p:pic>
        <p:nvPicPr>
          <p:cNvPr descr=" " id="820" name="Google Shape;820;g2c512a0f227_0_767"/>
          <p:cNvPicPr preferRelativeResize="0"/>
          <p:nvPr/>
        </p:nvPicPr>
        <p:blipFill rotWithShape="1">
          <a:blip r:embed="rId12">
            <a:alphaModFix/>
          </a:blip>
          <a:srcRect b="0" l="0" r="0" t="0"/>
          <a:stretch/>
        </p:blipFill>
        <p:spPr>
          <a:xfrm>
            <a:off x="12453640" y="780355"/>
            <a:ext cx="8047118" cy="54216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49" name="Shape 49"/>
        <p:cNvGrpSpPr/>
        <p:nvPr/>
      </p:nvGrpSpPr>
      <p:grpSpPr>
        <a:xfrm>
          <a:off x="0" y="0"/>
          <a:ext cx="0" cy="0"/>
          <a:chOff x="0" y="0"/>
          <a:chExt cx="0" cy="0"/>
        </a:xfrm>
      </p:grpSpPr>
      <p:sp>
        <p:nvSpPr>
          <p:cNvPr id="50" name="Google Shape;50;g2c512a0f227_0_32"/>
          <p:cNvSpPr/>
          <p:nvPr/>
        </p:nvSpPr>
        <p:spPr>
          <a:xfrm>
            <a:off x="0" y="0"/>
            <a:ext cx="24387000" cy="13716000"/>
          </a:xfrm>
          <a:prstGeom prst="rect">
            <a:avLst/>
          </a:prstGeom>
          <a:solidFill>
            <a:srgbClr val="FFD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2c512a0f227_0_32"/>
          <p:cNvPicPr preferRelativeResize="0"/>
          <p:nvPr/>
        </p:nvPicPr>
        <p:blipFill rotWithShape="1">
          <a:blip r:embed="rId3">
            <a:alphaModFix/>
          </a:blip>
          <a:srcRect b="0" l="0" r="0" t="0"/>
          <a:stretch/>
        </p:blipFill>
        <p:spPr>
          <a:xfrm>
            <a:off x="-3365921" y="7518400"/>
            <a:ext cx="10173972" cy="9169400"/>
          </a:xfrm>
          <a:prstGeom prst="rect">
            <a:avLst/>
          </a:prstGeom>
          <a:noFill/>
          <a:ln>
            <a:noFill/>
          </a:ln>
        </p:spPr>
      </p:pic>
      <p:pic>
        <p:nvPicPr>
          <p:cNvPr descr=" " id="52" name="Google Shape;52;g2c512a0f227_0_32"/>
          <p:cNvPicPr preferRelativeResize="0"/>
          <p:nvPr/>
        </p:nvPicPr>
        <p:blipFill rotWithShape="1">
          <a:blip r:embed="rId3">
            <a:alphaModFix/>
          </a:blip>
          <a:srcRect b="0" l="0" r="0" t="0"/>
          <a:stretch/>
        </p:blipFill>
        <p:spPr>
          <a:xfrm>
            <a:off x="19306413" y="-3886200"/>
            <a:ext cx="10173972" cy="9169400"/>
          </a:xfrm>
          <a:prstGeom prst="rect">
            <a:avLst/>
          </a:prstGeom>
          <a:noFill/>
          <a:ln>
            <a:noFill/>
          </a:ln>
        </p:spPr>
      </p:pic>
      <p:pic>
        <p:nvPicPr>
          <p:cNvPr descr=" " id="53" name="Google Shape;53;g2c512a0f227_0_32"/>
          <p:cNvPicPr preferRelativeResize="0"/>
          <p:nvPr/>
        </p:nvPicPr>
        <p:blipFill rotWithShape="1">
          <a:blip r:embed="rId4">
            <a:alphaModFix/>
          </a:blip>
          <a:srcRect b="0" l="0" r="0" t="0"/>
          <a:stretch/>
        </p:blipFill>
        <p:spPr>
          <a:xfrm>
            <a:off x="10351794" y="901700"/>
            <a:ext cx="2821514" cy="3309503"/>
          </a:xfrm>
          <a:prstGeom prst="rect">
            <a:avLst/>
          </a:prstGeom>
          <a:noFill/>
          <a:ln>
            <a:noFill/>
          </a:ln>
        </p:spPr>
      </p:pic>
      <p:pic>
        <p:nvPicPr>
          <p:cNvPr descr=" " id="54" name="Google Shape;54;g2c512a0f227_0_32"/>
          <p:cNvPicPr preferRelativeResize="0"/>
          <p:nvPr/>
        </p:nvPicPr>
        <p:blipFill rotWithShape="1">
          <a:blip r:embed="rId5">
            <a:alphaModFix/>
          </a:blip>
          <a:srcRect b="0" l="0" r="0" t="0"/>
          <a:stretch/>
        </p:blipFill>
        <p:spPr>
          <a:xfrm>
            <a:off x="368346" y="228600"/>
            <a:ext cx="3518340" cy="3517900"/>
          </a:xfrm>
          <a:prstGeom prst="rect">
            <a:avLst/>
          </a:prstGeom>
          <a:noFill/>
          <a:ln>
            <a:noFill/>
          </a:ln>
        </p:spPr>
      </p:pic>
      <p:pic>
        <p:nvPicPr>
          <p:cNvPr descr=" " id="55" name="Google Shape;55;g2c512a0f227_0_32"/>
          <p:cNvPicPr preferRelativeResize="0"/>
          <p:nvPr/>
        </p:nvPicPr>
        <p:blipFill rotWithShape="1">
          <a:blip r:embed="rId6">
            <a:alphaModFix/>
          </a:blip>
          <a:srcRect b="0" l="0" r="0" t="0"/>
          <a:stretch/>
        </p:blipFill>
        <p:spPr>
          <a:xfrm>
            <a:off x="23501754" y="10196931"/>
            <a:ext cx="1388498" cy="2502055"/>
          </a:xfrm>
          <a:prstGeom prst="rect">
            <a:avLst/>
          </a:prstGeom>
          <a:noFill/>
          <a:ln>
            <a:noFill/>
          </a:ln>
        </p:spPr>
      </p:pic>
      <p:pic>
        <p:nvPicPr>
          <p:cNvPr descr=" " id="56" name="Google Shape;56;g2c512a0f227_0_32"/>
          <p:cNvPicPr preferRelativeResize="0"/>
          <p:nvPr/>
        </p:nvPicPr>
        <p:blipFill rotWithShape="1">
          <a:blip r:embed="rId7">
            <a:alphaModFix/>
          </a:blip>
          <a:srcRect b="0" l="0" r="0" t="0"/>
          <a:stretch/>
        </p:blipFill>
        <p:spPr>
          <a:xfrm>
            <a:off x="21575783" y="10185400"/>
            <a:ext cx="1742084" cy="2410879"/>
          </a:xfrm>
          <a:prstGeom prst="rect">
            <a:avLst/>
          </a:prstGeom>
          <a:noFill/>
          <a:ln>
            <a:noFill/>
          </a:ln>
        </p:spPr>
      </p:pic>
      <p:pic>
        <p:nvPicPr>
          <p:cNvPr descr=" " id="57" name="Google Shape;57;g2c512a0f227_0_32"/>
          <p:cNvPicPr preferRelativeResize="0"/>
          <p:nvPr/>
        </p:nvPicPr>
        <p:blipFill rotWithShape="1">
          <a:blip r:embed="rId8">
            <a:alphaModFix/>
          </a:blip>
          <a:srcRect b="0" l="0" r="0" t="0"/>
          <a:stretch/>
        </p:blipFill>
        <p:spPr>
          <a:xfrm>
            <a:off x="20182823" y="10948333"/>
            <a:ext cx="2617764" cy="2047996"/>
          </a:xfrm>
          <a:prstGeom prst="rect">
            <a:avLst/>
          </a:prstGeom>
          <a:noFill/>
          <a:ln>
            <a:noFill/>
          </a:ln>
        </p:spPr>
      </p:pic>
      <p:pic>
        <p:nvPicPr>
          <p:cNvPr descr=" " id="58" name="Google Shape;58;g2c512a0f227_0_32"/>
          <p:cNvPicPr preferRelativeResize="0"/>
          <p:nvPr/>
        </p:nvPicPr>
        <p:blipFill rotWithShape="1">
          <a:blip r:embed="rId9">
            <a:alphaModFix/>
          </a:blip>
          <a:srcRect b="0" l="0" r="0" t="0"/>
          <a:stretch/>
        </p:blipFill>
        <p:spPr>
          <a:xfrm>
            <a:off x="21610849" y="11353093"/>
            <a:ext cx="2573216" cy="4232219"/>
          </a:xfrm>
          <a:prstGeom prst="rect">
            <a:avLst/>
          </a:prstGeom>
          <a:noFill/>
          <a:ln>
            <a:noFill/>
          </a:ln>
        </p:spPr>
      </p:pic>
      <p:pic>
        <p:nvPicPr>
          <p:cNvPr descr=" " id="59" name="Google Shape;59;g2c512a0f227_0_32"/>
          <p:cNvPicPr preferRelativeResize="0"/>
          <p:nvPr/>
        </p:nvPicPr>
        <p:blipFill rotWithShape="1">
          <a:blip r:embed="rId10">
            <a:alphaModFix/>
          </a:blip>
          <a:srcRect b="0" l="0" r="0" t="0"/>
          <a:stretch/>
        </p:blipFill>
        <p:spPr>
          <a:xfrm>
            <a:off x="21186248" y="12674600"/>
            <a:ext cx="3200800" cy="1016000"/>
          </a:xfrm>
          <a:prstGeom prst="rect">
            <a:avLst/>
          </a:prstGeom>
          <a:noFill/>
          <a:ln>
            <a:noFill/>
          </a:ln>
        </p:spPr>
      </p:pic>
      <p:sp>
        <p:nvSpPr>
          <p:cNvPr id="60" name="Google Shape;60;g2c512a0f227_0_32"/>
          <p:cNvSpPr/>
          <p:nvPr/>
        </p:nvSpPr>
        <p:spPr>
          <a:xfrm>
            <a:off x="1759119" y="9967875"/>
            <a:ext cx="120369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12800"/>
              <a:buFont typeface="Sail"/>
              <a:buNone/>
            </a:pPr>
            <a:r>
              <a:rPr b="0" i="0" lang="en-US" sz="12800" u="none" cap="none" strike="noStrike">
                <a:solidFill>
                  <a:srgbClr val="5A9346"/>
                </a:solidFill>
                <a:latin typeface="Sail"/>
                <a:ea typeface="Sail"/>
                <a:cs typeface="Sail"/>
                <a:sym typeface="Sail"/>
              </a:rPr>
              <a:t>Table of Contents</a:t>
            </a:r>
            <a:endParaRPr b="0" i="0" sz="12800" u="none" cap="none" strike="noStrike">
              <a:solidFill>
                <a:schemeClr val="dk1"/>
              </a:solidFill>
              <a:latin typeface="Calibri"/>
              <a:ea typeface="Calibri"/>
              <a:cs typeface="Calibri"/>
              <a:sym typeface="Calibri"/>
            </a:endParaRPr>
          </a:p>
        </p:txBody>
      </p:sp>
      <p:pic>
        <p:nvPicPr>
          <p:cNvPr descr=" " id="61" name="Google Shape;61;g2c512a0f227_0_32"/>
          <p:cNvPicPr preferRelativeResize="0"/>
          <p:nvPr/>
        </p:nvPicPr>
        <p:blipFill rotWithShape="1">
          <a:blip r:embed="rId11">
            <a:alphaModFix/>
          </a:blip>
          <a:srcRect b="0" l="0" r="0" t="0"/>
          <a:stretch/>
        </p:blipFill>
        <p:spPr>
          <a:xfrm>
            <a:off x="2400600" y="3987800"/>
            <a:ext cx="8073188" cy="6438906"/>
          </a:xfrm>
          <a:prstGeom prst="rect">
            <a:avLst/>
          </a:prstGeom>
          <a:noFill/>
          <a:ln>
            <a:noFill/>
          </a:ln>
        </p:spPr>
      </p:pic>
      <p:sp>
        <p:nvSpPr>
          <p:cNvPr id="62" name="Google Shape;62;g2c512a0f227_0_32"/>
          <p:cNvSpPr/>
          <p:nvPr/>
        </p:nvSpPr>
        <p:spPr>
          <a:xfrm>
            <a:off x="10199375"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 name="Google Shape;63;g2c512a0f227_0_32"/>
          <p:cNvPicPr preferRelativeResize="0"/>
          <p:nvPr/>
        </p:nvPicPr>
        <p:blipFill rotWithShape="1">
          <a:blip r:embed="rId12">
            <a:alphaModFix/>
          </a:blip>
          <a:srcRect b="0" l="0" r="0" t="0"/>
          <a:stretch/>
        </p:blipFill>
        <p:spPr>
          <a:xfrm>
            <a:off x="10199375" y="1638300"/>
            <a:ext cx="1625803" cy="1625600"/>
          </a:xfrm>
          <a:prstGeom prst="rect">
            <a:avLst/>
          </a:prstGeom>
          <a:noFill/>
          <a:ln>
            <a:noFill/>
          </a:ln>
        </p:spPr>
      </p:pic>
      <p:sp>
        <p:nvSpPr>
          <p:cNvPr id="64" name="Google Shape;64;g2c512a0f227_0_32"/>
          <p:cNvSpPr/>
          <p:nvPr/>
        </p:nvSpPr>
        <p:spPr>
          <a:xfrm>
            <a:off x="10199375"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512a0f227_0_32"/>
          <p:cNvSpPr/>
          <p:nvPr/>
        </p:nvSpPr>
        <p:spPr>
          <a:xfrm>
            <a:off x="10682035" y="2000250"/>
            <a:ext cx="6606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ail"/>
              <a:buNone/>
            </a:pPr>
            <a:r>
              <a:rPr b="0" i="0" lang="en-US" sz="4800" u="none" cap="none" strike="noStrike">
                <a:solidFill>
                  <a:srgbClr val="000000"/>
                </a:solidFill>
                <a:latin typeface="Sail"/>
                <a:ea typeface="Sail"/>
                <a:cs typeface="Sail"/>
                <a:sym typeface="Sail"/>
              </a:rPr>
              <a:t>01</a:t>
            </a:r>
            <a:endParaRPr b="0" i="0" sz="4800" u="none" cap="none" strike="noStrike">
              <a:solidFill>
                <a:schemeClr val="dk1"/>
              </a:solidFill>
              <a:latin typeface="Calibri"/>
              <a:ea typeface="Calibri"/>
              <a:cs typeface="Calibri"/>
              <a:sym typeface="Calibri"/>
            </a:endParaRPr>
          </a:p>
        </p:txBody>
      </p:sp>
      <p:sp>
        <p:nvSpPr>
          <p:cNvPr id="66" name="Google Shape;66;g2c512a0f227_0_32"/>
          <p:cNvSpPr/>
          <p:nvPr/>
        </p:nvSpPr>
        <p:spPr>
          <a:xfrm>
            <a:off x="12028403" y="1746250"/>
            <a:ext cx="59316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512a0f227_0_32"/>
          <p:cNvSpPr/>
          <p:nvPr/>
        </p:nvSpPr>
        <p:spPr>
          <a:xfrm>
            <a:off x="12028403" y="1746250"/>
            <a:ext cx="613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Introduction</a:t>
            </a:r>
            <a:endParaRPr b="0" i="0" sz="4800" u="none" cap="none" strike="noStrike">
              <a:solidFill>
                <a:schemeClr val="dk1"/>
              </a:solidFill>
              <a:latin typeface="Calibri"/>
              <a:ea typeface="Calibri"/>
              <a:cs typeface="Calibri"/>
              <a:sym typeface="Calibri"/>
            </a:endParaRPr>
          </a:p>
        </p:txBody>
      </p:sp>
      <p:sp>
        <p:nvSpPr>
          <p:cNvPr id="68" name="Google Shape;68;g2c512a0f227_0_32"/>
          <p:cNvSpPr/>
          <p:nvPr/>
        </p:nvSpPr>
        <p:spPr>
          <a:xfrm>
            <a:off x="12028403" y="25463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9" name="Google Shape;69;g2c512a0f227_0_32"/>
          <p:cNvSpPr/>
          <p:nvPr/>
        </p:nvSpPr>
        <p:spPr>
          <a:xfrm>
            <a:off x="12028403"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 name="Google Shape;70;g2c512a0f227_0_32"/>
          <p:cNvPicPr preferRelativeResize="0"/>
          <p:nvPr/>
        </p:nvPicPr>
        <p:blipFill rotWithShape="1">
          <a:blip r:embed="rId12">
            <a:alphaModFix/>
          </a:blip>
          <a:srcRect b="0" l="0" r="0" t="0"/>
          <a:stretch/>
        </p:blipFill>
        <p:spPr>
          <a:xfrm>
            <a:off x="12028403" y="4356100"/>
            <a:ext cx="1625803" cy="1625600"/>
          </a:xfrm>
          <a:prstGeom prst="rect">
            <a:avLst/>
          </a:prstGeom>
          <a:noFill/>
          <a:ln>
            <a:noFill/>
          </a:ln>
        </p:spPr>
      </p:pic>
      <p:sp>
        <p:nvSpPr>
          <p:cNvPr id="71" name="Google Shape;71;g2c512a0f227_0_32"/>
          <p:cNvSpPr/>
          <p:nvPr/>
        </p:nvSpPr>
        <p:spPr>
          <a:xfrm>
            <a:off x="12028403"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c512a0f227_0_32"/>
          <p:cNvSpPr/>
          <p:nvPr/>
        </p:nvSpPr>
        <p:spPr>
          <a:xfrm>
            <a:off x="12479310" y="4718050"/>
            <a:ext cx="7239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ail"/>
              <a:buNone/>
            </a:pPr>
            <a:r>
              <a:rPr b="0" i="0" lang="en-US" sz="4800" u="none" cap="none" strike="noStrike">
                <a:solidFill>
                  <a:srgbClr val="000000"/>
                </a:solidFill>
                <a:latin typeface="Sail"/>
                <a:ea typeface="Sail"/>
                <a:cs typeface="Sail"/>
                <a:sym typeface="Sail"/>
              </a:rPr>
              <a:t>02</a:t>
            </a:r>
            <a:endParaRPr b="0" i="0" sz="4800" u="none" cap="none" strike="noStrike">
              <a:solidFill>
                <a:schemeClr val="dk1"/>
              </a:solidFill>
              <a:latin typeface="Calibri"/>
              <a:ea typeface="Calibri"/>
              <a:cs typeface="Calibri"/>
              <a:sym typeface="Calibri"/>
            </a:endParaRPr>
          </a:p>
        </p:txBody>
      </p:sp>
      <p:sp>
        <p:nvSpPr>
          <p:cNvPr id="73" name="Google Shape;73;g2c512a0f227_0_32"/>
          <p:cNvSpPr/>
          <p:nvPr/>
        </p:nvSpPr>
        <p:spPr>
          <a:xfrm>
            <a:off x="13857432" y="4464050"/>
            <a:ext cx="59316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c512a0f227_0_32"/>
          <p:cNvSpPr/>
          <p:nvPr/>
        </p:nvSpPr>
        <p:spPr>
          <a:xfrm>
            <a:off x="13857432" y="4464050"/>
            <a:ext cx="613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Encounters</a:t>
            </a:r>
            <a:endParaRPr b="0" i="0" sz="4800" u="none" cap="none" strike="noStrike">
              <a:solidFill>
                <a:schemeClr val="dk1"/>
              </a:solidFill>
              <a:latin typeface="Calibri"/>
              <a:ea typeface="Calibri"/>
              <a:cs typeface="Calibri"/>
              <a:sym typeface="Calibri"/>
            </a:endParaRPr>
          </a:p>
        </p:txBody>
      </p:sp>
      <p:sp>
        <p:nvSpPr>
          <p:cNvPr id="75" name="Google Shape;75;g2c512a0f227_0_32"/>
          <p:cNvSpPr/>
          <p:nvPr/>
        </p:nvSpPr>
        <p:spPr>
          <a:xfrm>
            <a:off x="13857432" y="52641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6" name="Google Shape;76;g2c512a0f227_0_32"/>
          <p:cNvSpPr/>
          <p:nvPr/>
        </p:nvSpPr>
        <p:spPr>
          <a:xfrm>
            <a:off x="13857432"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2c512a0f227_0_32"/>
          <p:cNvPicPr preferRelativeResize="0"/>
          <p:nvPr/>
        </p:nvPicPr>
        <p:blipFill rotWithShape="1">
          <a:blip r:embed="rId12">
            <a:alphaModFix/>
          </a:blip>
          <a:srcRect b="0" l="0" r="0" t="0"/>
          <a:stretch/>
        </p:blipFill>
        <p:spPr>
          <a:xfrm>
            <a:off x="13857432" y="7073900"/>
            <a:ext cx="1625803" cy="1625600"/>
          </a:xfrm>
          <a:prstGeom prst="rect">
            <a:avLst/>
          </a:prstGeom>
          <a:noFill/>
          <a:ln>
            <a:noFill/>
          </a:ln>
        </p:spPr>
      </p:pic>
      <p:sp>
        <p:nvSpPr>
          <p:cNvPr id="78" name="Google Shape;78;g2c512a0f227_0_32"/>
          <p:cNvSpPr/>
          <p:nvPr/>
        </p:nvSpPr>
        <p:spPr>
          <a:xfrm>
            <a:off x="13857432"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c512a0f227_0_32"/>
          <p:cNvSpPr/>
          <p:nvPr/>
        </p:nvSpPr>
        <p:spPr>
          <a:xfrm>
            <a:off x="14321040" y="7435850"/>
            <a:ext cx="6987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ail"/>
              <a:buNone/>
            </a:pPr>
            <a:r>
              <a:rPr b="0" i="0" lang="en-US" sz="4800" u="none" cap="none" strike="noStrike">
                <a:solidFill>
                  <a:srgbClr val="000000"/>
                </a:solidFill>
                <a:latin typeface="Sail"/>
                <a:ea typeface="Sail"/>
                <a:cs typeface="Sail"/>
                <a:sym typeface="Sail"/>
              </a:rPr>
              <a:t>03</a:t>
            </a:r>
            <a:endParaRPr b="0" i="0" sz="4800" u="none" cap="none" strike="noStrike">
              <a:solidFill>
                <a:schemeClr val="dk1"/>
              </a:solidFill>
              <a:latin typeface="Calibri"/>
              <a:ea typeface="Calibri"/>
              <a:cs typeface="Calibri"/>
              <a:sym typeface="Calibri"/>
            </a:endParaRPr>
          </a:p>
        </p:txBody>
      </p:sp>
      <p:sp>
        <p:nvSpPr>
          <p:cNvPr id="80" name="Google Shape;80;g2c512a0f227_0_32"/>
          <p:cNvSpPr/>
          <p:nvPr/>
        </p:nvSpPr>
        <p:spPr>
          <a:xfrm>
            <a:off x="15686461" y="7181850"/>
            <a:ext cx="59316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c512a0f227_0_32"/>
          <p:cNvSpPr/>
          <p:nvPr/>
        </p:nvSpPr>
        <p:spPr>
          <a:xfrm>
            <a:off x="15686461" y="7181850"/>
            <a:ext cx="613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Wonders</a:t>
            </a:r>
            <a:endParaRPr b="0" i="0" sz="4800" u="none" cap="none" strike="noStrike">
              <a:solidFill>
                <a:schemeClr val="dk1"/>
              </a:solidFill>
              <a:latin typeface="Calibri"/>
              <a:ea typeface="Calibri"/>
              <a:cs typeface="Calibri"/>
              <a:sym typeface="Calibri"/>
            </a:endParaRPr>
          </a:p>
        </p:txBody>
      </p:sp>
      <p:sp>
        <p:nvSpPr>
          <p:cNvPr id="82" name="Google Shape;82;g2c512a0f227_0_32"/>
          <p:cNvSpPr/>
          <p:nvPr/>
        </p:nvSpPr>
        <p:spPr>
          <a:xfrm>
            <a:off x="15686461" y="79819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83" name="Google Shape;83;g2c512a0f227_0_32"/>
          <p:cNvSpPr/>
          <p:nvPr/>
        </p:nvSpPr>
        <p:spPr>
          <a:xfrm>
            <a:off x="15686461"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c512a0f227_0_32"/>
          <p:cNvPicPr preferRelativeResize="0"/>
          <p:nvPr/>
        </p:nvPicPr>
        <p:blipFill rotWithShape="1">
          <a:blip r:embed="rId12">
            <a:alphaModFix/>
          </a:blip>
          <a:srcRect b="0" l="0" r="0" t="0"/>
          <a:stretch/>
        </p:blipFill>
        <p:spPr>
          <a:xfrm>
            <a:off x="15686461" y="9791700"/>
            <a:ext cx="1625803" cy="1625600"/>
          </a:xfrm>
          <a:prstGeom prst="rect">
            <a:avLst/>
          </a:prstGeom>
          <a:noFill/>
          <a:ln>
            <a:noFill/>
          </a:ln>
        </p:spPr>
      </p:pic>
      <p:sp>
        <p:nvSpPr>
          <p:cNvPr id="85" name="Google Shape;85;g2c512a0f227_0_32"/>
          <p:cNvSpPr/>
          <p:nvPr/>
        </p:nvSpPr>
        <p:spPr>
          <a:xfrm>
            <a:off x="15686461"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c512a0f227_0_32"/>
          <p:cNvSpPr/>
          <p:nvPr/>
        </p:nvSpPr>
        <p:spPr>
          <a:xfrm>
            <a:off x="16124665" y="10153650"/>
            <a:ext cx="7494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ail"/>
              <a:buNone/>
            </a:pPr>
            <a:r>
              <a:rPr b="0" i="0" lang="en-US" sz="4800" u="none" cap="none" strike="noStrike">
                <a:solidFill>
                  <a:srgbClr val="000000"/>
                </a:solidFill>
                <a:latin typeface="Sail"/>
                <a:ea typeface="Sail"/>
                <a:cs typeface="Sail"/>
                <a:sym typeface="Sail"/>
              </a:rPr>
              <a:t>04</a:t>
            </a:r>
            <a:endParaRPr b="0" i="0" sz="4800" u="none" cap="none" strike="noStrike">
              <a:solidFill>
                <a:schemeClr val="dk1"/>
              </a:solidFill>
              <a:latin typeface="Calibri"/>
              <a:ea typeface="Calibri"/>
              <a:cs typeface="Calibri"/>
              <a:sym typeface="Calibri"/>
            </a:endParaRPr>
          </a:p>
        </p:txBody>
      </p:sp>
      <p:sp>
        <p:nvSpPr>
          <p:cNvPr id="87" name="Google Shape;87;g2c512a0f227_0_32"/>
          <p:cNvSpPr/>
          <p:nvPr/>
        </p:nvSpPr>
        <p:spPr>
          <a:xfrm>
            <a:off x="17515489" y="9899650"/>
            <a:ext cx="59316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c512a0f227_0_32"/>
          <p:cNvSpPr/>
          <p:nvPr/>
        </p:nvSpPr>
        <p:spPr>
          <a:xfrm>
            <a:off x="17515489" y="9899650"/>
            <a:ext cx="61350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Magic</a:t>
            </a:r>
            <a:endParaRPr b="0" i="0" sz="4800" u="none" cap="none" strike="noStrike">
              <a:solidFill>
                <a:schemeClr val="dk1"/>
              </a:solidFill>
              <a:latin typeface="Calibri"/>
              <a:ea typeface="Calibri"/>
              <a:cs typeface="Calibri"/>
              <a:sym typeface="Calibri"/>
            </a:endParaRPr>
          </a:p>
        </p:txBody>
      </p:sp>
      <p:sp>
        <p:nvSpPr>
          <p:cNvPr id="89" name="Google Shape;89;g2c512a0f227_0_32"/>
          <p:cNvSpPr/>
          <p:nvPr/>
        </p:nvSpPr>
        <p:spPr>
          <a:xfrm>
            <a:off x="17515489" y="106997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90" name="Google Shape;90;g2c512a0f227_0_32"/>
          <p:cNvSpPr/>
          <p:nvPr/>
        </p:nvSpPr>
        <p:spPr>
          <a:xfrm>
            <a:off x="10262883"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 name="Google Shape;91;g2c512a0f227_0_32"/>
          <p:cNvPicPr preferRelativeResize="0"/>
          <p:nvPr/>
        </p:nvPicPr>
        <p:blipFill rotWithShape="1">
          <a:blip r:embed="rId13">
            <a:alphaModFix/>
          </a:blip>
          <a:srcRect b="0" l="0" r="0" t="0"/>
          <a:stretch/>
        </p:blipFill>
        <p:spPr>
          <a:xfrm>
            <a:off x="10262883" y="3771900"/>
            <a:ext cx="9322965" cy="38100"/>
          </a:xfrm>
          <a:prstGeom prst="rect">
            <a:avLst/>
          </a:prstGeom>
          <a:noFill/>
          <a:ln>
            <a:noFill/>
          </a:ln>
        </p:spPr>
      </p:pic>
      <p:sp>
        <p:nvSpPr>
          <p:cNvPr id="92" name="Google Shape;92;g2c512a0f227_0_32"/>
          <p:cNvSpPr/>
          <p:nvPr/>
        </p:nvSpPr>
        <p:spPr>
          <a:xfrm>
            <a:off x="12193524"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c512a0f227_0_32"/>
          <p:cNvPicPr preferRelativeResize="0"/>
          <p:nvPr/>
        </p:nvPicPr>
        <p:blipFill rotWithShape="1">
          <a:blip r:embed="rId13">
            <a:alphaModFix/>
          </a:blip>
          <a:srcRect b="0" l="0" r="0" t="0"/>
          <a:stretch/>
        </p:blipFill>
        <p:spPr>
          <a:xfrm>
            <a:off x="12193524" y="6489700"/>
            <a:ext cx="9322965" cy="38100"/>
          </a:xfrm>
          <a:prstGeom prst="rect">
            <a:avLst/>
          </a:prstGeom>
          <a:noFill/>
          <a:ln>
            <a:noFill/>
          </a:ln>
        </p:spPr>
      </p:pic>
      <p:sp>
        <p:nvSpPr>
          <p:cNvPr id="94" name="Google Shape;94;g2c512a0f227_0_32"/>
          <p:cNvSpPr/>
          <p:nvPr/>
        </p:nvSpPr>
        <p:spPr>
          <a:xfrm>
            <a:off x="13857432"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c512a0f227_0_32"/>
          <p:cNvPicPr preferRelativeResize="0"/>
          <p:nvPr/>
        </p:nvPicPr>
        <p:blipFill rotWithShape="1">
          <a:blip r:embed="rId13">
            <a:alphaModFix/>
          </a:blip>
          <a:srcRect b="0" l="0" r="0" t="0"/>
          <a:stretch/>
        </p:blipFill>
        <p:spPr>
          <a:xfrm>
            <a:off x="13857432"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100" name="Shape 100"/>
        <p:cNvGrpSpPr/>
        <p:nvPr/>
      </p:nvGrpSpPr>
      <p:grpSpPr>
        <a:xfrm>
          <a:off x="0" y="0"/>
          <a:ext cx="0" cy="0"/>
          <a:chOff x="0" y="0"/>
          <a:chExt cx="0" cy="0"/>
        </a:xfrm>
      </p:grpSpPr>
      <p:sp>
        <p:nvSpPr>
          <p:cNvPr id="101" name="Google Shape;101;g2c512a0f227_0_82"/>
          <p:cNvSpPr/>
          <p:nvPr/>
        </p:nvSpPr>
        <p:spPr>
          <a:xfrm>
            <a:off x="0" y="0"/>
            <a:ext cx="24387000" cy="13716000"/>
          </a:xfrm>
          <a:prstGeom prst="rect">
            <a:avLst/>
          </a:prstGeom>
          <a:solidFill>
            <a:srgbClr val="8AAC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c512a0f227_0_82"/>
          <p:cNvPicPr preferRelativeResize="0"/>
          <p:nvPr/>
        </p:nvPicPr>
        <p:blipFill rotWithShape="1">
          <a:blip r:embed="rId3">
            <a:alphaModFix/>
          </a:blip>
          <a:srcRect b="0" l="0" r="0" t="0"/>
          <a:stretch/>
        </p:blipFill>
        <p:spPr>
          <a:xfrm>
            <a:off x="-2197375" y="8242300"/>
            <a:ext cx="10173972" cy="9169400"/>
          </a:xfrm>
          <a:prstGeom prst="rect">
            <a:avLst/>
          </a:prstGeom>
          <a:noFill/>
          <a:ln>
            <a:noFill/>
          </a:ln>
        </p:spPr>
      </p:pic>
      <p:pic>
        <p:nvPicPr>
          <p:cNvPr descr=" " id="103" name="Google Shape;103;g2c512a0f227_0_82"/>
          <p:cNvPicPr preferRelativeResize="0"/>
          <p:nvPr/>
        </p:nvPicPr>
        <p:blipFill rotWithShape="1">
          <a:blip r:embed="rId3">
            <a:alphaModFix/>
          </a:blip>
          <a:srcRect b="0" l="0" r="0" t="0"/>
          <a:stretch/>
        </p:blipFill>
        <p:spPr>
          <a:xfrm>
            <a:off x="19306413" y="-2844800"/>
            <a:ext cx="10173972" cy="9169400"/>
          </a:xfrm>
          <a:prstGeom prst="rect">
            <a:avLst/>
          </a:prstGeom>
          <a:noFill/>
          <a:ln>
            <a:noFill/>
          </a:ln>
        </p:spPr>
      </p:pic>
      <p:pic>
        <p:nvPicPr>
          <p:cNvPr descr=" " id="104" name="Google Shape;104;g2c512a0f227_0_82"/>
          <p:cNvPicPr preferRelativeResize="0"/>
          <p:nvPr/>
        </p:nvPicPr>
        <p:blipFill rotWithShape="1">
          <a:blip r:embed="rId4">
            <a:alphaModFix/>
          </a:blip>
          <a:srcRect b="0" l="0" r="0" t="0"/>
          <a:stretch/>
        </p:blipFill>
        <p:spPr>
          <a:xfrm>
            <a:off x="685886" y="431800"/>
            <a:ext cx="2821514" cy="3309503"/>
          </a:xfrm>
          <a:prstGeom prst="rect">
            <a:avLst/>
          </a:prstGeom>
          <a:noFill/>
          <a:ln>
            <a:noFill/>
          </a:ln>
        </p:spPr>
      </p:pic>
      <p:pic>
        <p:nvPicPr>
          <p:cNvPr descr=" " id="105" name="Google Shape;105;g2c512a0f227_0_82"/>
          <p:cNvPicPr preferRelativeResize="0"/>
          <p:nvPr/>
        </p:nvPicPr>
        <p:blipFill rotWithShape="1">
          <a:blip r:embed="rId5">
            <a:alphaModFix/>
          </a:blip>
          <a:srcRect b="0" l="0" r="0" t="0"/>
          <a:stretch/>
        </p:blipFill>
        <p:spPr>
          <a:xfrm>
            <a:off x="-381048" y="9652000"/>
            <a:ext cx="3881923" cy="5725381"/>
          </a:xfrm>
          <a:prstGeom prst="rect">
            <a:avLst/>
          </a:prstGeom>
          <a:noFill/>
          <a:ln>
            <a:noFill/>
          </a:ln>
        </p:spPr>
      </p:pic>
      <p:pic>
        <p:nvPicPr>
          <p:cNvPr descr=" " id="106" name="Google Shape;106;g2c512a0f227_0_82"/>
          <p:cNvPicPr preferRelativeResize="0"/>
          <p:nvPr/>
        </p:nvPicPr>
        <p:blipFill rotWithShape="1">
          <a:blip r:embed="rId6">
            <a:alphaModFix/>
          </a:blip>
          <a:srcRect b="0" l="0" r="0" t="0"/>
          <a:stretch/>
        </p:blipFill>
        <p:spPr>
          <a:xfrm>
            <a:off x="20411451" y="431800"/>
            <a:ext cx="3569146" cy="3784600"/>
          </a:xfrm>
          <a:prstGeom prst="rect">
            <a:avLst/>
          </a:prstGeom>
          <a:noFill/>
          <a:ln>
            <a:noFill/>
          </a:ln>
        </p:spPr>
      </p:pic>
      <p:sp>
        <p:nvSpPr>
          <p:cNvPr id="107" name="Google Shape;107;g2c512a0f227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c512a0f227_0_8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09" name="Google Shape;109;g2c512a0f227_0_82"/>
          <p:cNvSpPr/>
          <p:nvPr/>
        </p:nvSpPr>
        <p:spPr>
          <a:xfrm>
            <a:off x="2959470" y="2603500"/>
            <a:ext cx="137388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The Realm of the Extraordinary</a:t>
            </a:r>
            <a:endParaRPr b="0" i="0" sz="8000" u="none" cap="none" strike="noStrike">
              <a:solidFill>
                <a:schemeClr val="dk1"/>
              </a:solidFill>
              <a:latin typeface="Calibri"/>
              <a:ea typeface="Calibri"/>
              <a:cs typeface="Calibri"/>
              <a:sym typeface="Calibri"/>
            </a:endParaRPr>
          </a:p>
        </p:txBody>
      </p:sp>
      <p:sp>
        <p:nvSpPr>
          <p:cNvPr id="110" name="Google Shape;110;g2c512a0f227_0_82"/>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1" name="Google Shape;111;g2c512a0f227_0_82"/>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116" name="Shape 116"/>
        <p:cNvGrpSpPr/>
        <p:nvPr/>
      </p:nvGrpSpPr>
      <p:grpSpPr>
        <a:xfrm>
          <a:off x="0" y="0"/>
          <a:ext cx="0" cy="0"/>
          <a:chOff x="0" y="0"/>
          <a:chExt cx="0" cy="0"/>
        </a:xfrm>
      </p:grpSpPr>
      <p:sp>
        <p:nvSpPr>
          <p:cNvPr id="117" name="Google Shape;117;g2c512a0f227_0_97"/>
          <p:cNvSpPr/>
          <p:nvPr/>
        </p:nvSpPr>
        <p:spPr>
          <a:xfrm rot="10800000">
            <a:off x="48" y="0"/>
            <a:ext cx="24387000" cy="13716000"/>
          </a:xfrm>
          <a:prstGeom prst="rect">
            <a:avLst/>
          </a:prstGeom>
          <a:solidFill>
            <a:srgbClr val="E7D7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c512a0f227_0_97"/>
          <p:cNvPicPr preferRelativeResize="0"/>
          <p:nvPr/>
        </p:nvPicPr>
        <p:blipFill rotWithShape="1">
          <a:blip r:embed="rId3">
            <a:alphaModFix/>
          </a:blip>
          <a:srcRect b="0" l="0" r="0" t="0"/>
          <a:stretch/>
        </p:blipFill>
        <p:spPr>
          <a:xfrm>
            <a:off x="18836454" y="2641600"/>
            <a:ext cx="10173972" cy="9169400"/>
          </a:xfrm>
          <a:prstGeom prst="rect">
            <a:avLst/>
          </a:prstGeom>
          <a:noFill/>
          <a:ln>
            <a:noFill/>
          </a:ln>
        </p:spPr>
      </p:pic>
      <p:pic>
        <p:nvPicPr>
          <p:cNvPr descr=" " id="119" name="Google Shape;119;g2c512a0f227_0_97"/>
          <p:cNvPicPr preferRelativeResize="0"/>
          <p:nvPr/>
        </p:nvPicPr>
        <p:blipFill rotWithShape="1">
          <a:blip r:embed="rId3">
            <a:alphaModFix/>
          </a:blip>
          <a:srcRect b="0" l="0" r="0" t="0"/>
          <a:stretch/>
        </p:blipFill>
        <p:spPr>
          <a:xfrm>
            <a:off x="-3861283" y="-3111500"/>
            <a:ext cx="10173972" cy="9169400"/>
          </a:xfrm>
          <a:prstGeom prst="rect">
            <a:avLst/>
          </a:prstGeom>
          <a:noFill/>
          <a:ln>
            <a:noFill/>
          </a:ln>
        </p:spPr>
      </p:pic>
      <p:pic>
        <p:nvPicPr>
          <p:cNvPr descr=" " id="120" name="Google Shape;120;g2c512a0f227_0_97"/>
          <p:cNvPicPr preferRelativeResize="0"/>
          <p:nvPr/>
        </p:nvPicPr>
        <p:blipFill rotWithShape="1">
          <a:blip r:embed="rId4">
            <a:alphaModFix/>
          </a:blip>
          <a:srcRect b="0" l="0" r="0" t="0"/>
          <a:stretch/>
        </p:blipFill>
        <p:spPr>
          <a:xfrm>
            <a:off x="773035" y="9622917"/>
            <a:ext cx="2821514" cy="3309503"/>
          </a:xfrm>
          <a:prstGeom prst="rect">
            <a:avLst/>
          </a:prstGeom>
          <a:noFill/>
          <a:ln>
            <a:noFill/>
          </a:ln>
        </p:spPr>
      </p:pic>
      <p:pic>
        <p:nvPicPr>
          <p:cNvPr descr=" " id="121" name="Google Shape;121;g2c512a0f227_0_97"/>
          <p:cNvPicPr preferRelativeResize="0"/>
          <p:nvPr/>
        </p:nvPicPr>
        <p:blipFill rotWithShape="1">
          <a:blip r:embed="rId5">
            <a:alphaModFix/>
          </a:blip>
          <a:srcRect b="0" l="0" r="0" t="0"/>
          <a:stretch/>
        </p:blipFill>
        <p:spPr>
          <a:xfrm>
            <a:off x="20046659" y="8951578"/>
            <a:ext cx="8733056" cy="8947355"/>
          </a:xfrm>
          <a:prstGeom prst="rect">
            <a:avLst/>
          </a:prstGeom>
          <a:noFill/>
          <a:ln>
            <a:noFill/>
          </a:ln>
        </p:spPr>
      </p:pic>
      <p:pic>
        <p:nvPicPr>
          <p:cNvPr descr=" " id="122" name="Google Shape;122;g2c512a0f227_0_97"/>
          <p:cNvPicPr preferRelativeResize="0"/>
          <p:nvPr/>
        </p:nvPicPr>
        <p:blipFill rotWithShape="1">
          <a:blip r:embed="rId6">
            <a:alphaModFix/>
          </a:blip>
          <a:srcRect b="0" l="0" r="0" t="0"/>
          <a:stretch/>
        </p:blipFill>
        <p:spPr>
          <a:xfrm>
            <a:off x="266727" y="-1085763"/>
            <a:ext cx="4906822" cy="5318888"/>
          </a:xfrm>
          <a:prstGeom prst="rect">
            <a:avLst/>
          </a:prstGeom>
          <a:noFill/>
          <a:ln>
            <a:noFill/>
          </a:ln>
        </p:spPr>
      </p:pic>
      <p:sp>
        <p:nvSpPr>
          <p:cNvPr id="123" name="Google Shape;123;g2c512a0f227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c512a0f227_0_9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25" name="Google Shape;125;g2c512a0f227_0_97"/>
          <p:cNvPicPr preferRelativeResize="0"/>
          <p:nvPr/>
        </p:nvPicPr>
        <p:blipFill rotWithShape="1">
          <a:blip r:embed="rId8">
            <a:alphaModFix/>
          </a:blip>
          <a:srcRect b="0" l="0" r="0" t="0"/>
          <a:stretch/>
        </p:blipFill>
        <p:spPr>
          <a:xfrm>
            <a:off x="13260457" y="1270000"/>
            <a:ext cx="9818327" cy="12446000"/>
          </a:xfrm>
          <a:prstGeom prst="rect">
            <a:avLst/>
          </a:prstGeom>
          <a:noFill/>
          <a:ln>
            <a:noFill/>
          </a:ln>
        </p:spPr>
      </p:pic>
      <p:sp>
        <p:nvSpPr>
          <p:cNvPr id="126" name="Google Shape;126;g2c512a0f227_0_97"/>
          <p:cNvSpPr/>
          <p:nvPr/>
        </p:nvSpPr>
        <p:spPr>
          <a:xfrm>
            <a:off x="2502213" y="2489200"/>
            <a:ext cx="78750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c512a0f227_0_97"/>
          <p:cNvPicPr preferRelativeResize="0"/>
          <p:nvPr/>
        </p:nvPicPr>
        <p:blipFill rotWithShape="1">
          <a:blip r:embed="rId9">
            <a:alphaModFix/>
          </a:blip>
          <a:srcRect b="0" l="0" r="0" t="0"/>
          <a:stretch/>
        </p:blipFill>
        <p:spPr>
          <a:xfrm>
            <a:off x="2502213" y="2489200"/>
            <a:ext cx="742807" cy="1016000"/>
          </a:xfrm>
          <a:prstGeom prst="rect">
            <a:avLst/>
          </a:prstGeom>
          <a:noFill/>
          <a:ln>
            <a:noFill/>
          </a:ln>
        </p:spPr>
      </p:pic>
      <p:sp>
        <p:nvSpPr>
          <p:cNvPr id="128" name="Google Shape;128;g2c512a0f227_0_97"/>
          <p:cNvSpPr/>
          <p:nvPr/>
        </p:nvSpPr>
        <p:spPr>
          <a:xfrm>
            <a:off x="2502213" y="3810000"/>
            <a:ext cx="78750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c512a0f227_0_97"/>
          <p:cNvSpPr/>
          <p:nvPr/>
        </p:nvSpPr>
        <p:spPr>
          <a:xfrm>
            <a:off x="2502213" y="3810000"/>
            <a:ext cx="80781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Unicorn Sightings</a:t>
            </a:r>
            <a:endParaRPr b="0" i="0" sz="4800" u="none" cap="none" strike="noStrike">
              <a:solidFill>
                <a:schemeClr val="dk1"/>
              </a:solidFill>
              <a:latin typeface="Calibri"/>
              <a:ea typeface="Calibri"/>
              <a:cs typeface="Calibri"/>
              <a:sym typeface="Calibri"/>
            </a:endParaRPr>
          </a:p>
        </p:txBody>
      </p:sp>
      <p:sp>
        <p:nvSpPr>
          <p:cNvPr id="130" name="Google Shape;130;g2c512a0f227_0_97"/>
          <p:cNvSpPr/>
          <p:nvPr/>
        </p:nvSpPr>
        <p:spPr>
          <a:xfrm>
            <a:off x="2502213" y="47117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1" name="Google Shape;131;g2c512a0f227_0_97"/>
          <p:cNvSpPr/>
          <p:nvPr/>
        </p:nvSpPr>
        <p:spPr>
          <a:xfrm>
            <a:off x="2502213" y="8001000"/>
            <a:ext cx="7875000" cy="466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c512a0f227_0_97"/>
          <p:cNvPicPr preferRelativeResize="0"/>
          <p:nvPr/>
        </p:nvPicPr>
        <p:blipFill rotWithShape="1">
          <a:blip r:embed="rId10">
            <a:alphaModFix/>
          </a:blip>
          <a:srcRect b="0" l="0" r="0" t="0"/>
          <a:stretch/>
        </p:blipFill>
        <p:spPr>
          <a:xfrm>
            <a:off x="2502213" y="8001000"/>
            <a:ext cx="572542" cy="1016000"/>
          </a:xfrm>
          <a:prstGeom prst="rect">
            <a:avLst/>
          </a:prstGeom>
          <a:noFill/>
          <a:ln>
            <a:noFill/>
          </a:ln>
        </p:spPr>
      </p:pic>
      <p:sp>
        <p:nvSpPr>
          <p:cNvPr id="133" name="Google Shape;133;g2c512a0f227_0_97"/>
          <p:cNvSpPr/>
          <p:nvPr/>
        </p:nvSpPr>
        <p:spPr>
          <a:xfrm>
            <a:off x="2502213" y="9321800"/>
            <a:ext cx="78750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c512a0f227_0_97"/>
          <p:cNvSpPr/>
          <p:nvPr/>
        </p:nvSpPr>
        <p:spPr>
          <a:xfrm>
            <a:off x="2502213" y="9321800"/>
            <a:ext cx="80781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Dragon Taming</a:t>
            </a:r>
            <a:endParaRPr b="0" i="0" sz="4800" u="none" cap="none" strike="noStrike">
              <a:solidFill>
                <a:schemeClr val="dk1"/>
              </a:solidFill>
              <a:latin typeface="Calibri"/>
              <a:ea typeface="Calibri"/>
              <a:cs typeface="Calibri"/>
              <a:sym typeface="Calibri"/>
            </a:endParaRPr>
          </a:p>
        </p:txBody>
      </p:sp>
      <p:sp>
        <p:nvSpPr>
          <p:cNvPr id="135" name="Google Shape;135;g2c512a0f227_0_97"/>
          <p:cNvSpPr/>
          <p:nvPr/>
        </p:nvSpPr>
        <p:spPr>
          <a:xfrm>
            <a:off x="2502213" y="102235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140" name="Shape 140"/>
        <p:cNvGrpSpPr/>
        <p:nvPr/>
      </p:nvGrpSpPr>
      <p:grpSpPr>
        <a:xfrm>
          <a:off x="0" y="0"/>
          <a:ext cx="0" cy="0"/>
          <a:chOff x="0" y="0"/>
          <a:chExt cx="0" cy="0"/>
        </a:xfrm>
      </p:grpSpPr>
      <p:sp>
        <p:nvSpPr>
          <p:cNvPr id="141" name="Google Shape;141;g2c512a0f227_0_120"/>
          <p:cNvSpPr/>
          <p:nvPr/>
        </p:nvSpPr>
        <p:spPr>
          <a:xfrm>
            <a:off x="0" y="0"/>
            <a:ext cx="24387000" cy="13716000"/>
          </a:xfrm>
          <a:prstGeom prst="rect">
            <a:avLst/>
          </a:prstGeom>
          <a:solidFill>
            <a:srgbClr val="FFD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c512a0f227_0_120"/>
          <p:cNvPicPr preferRelativeResize="0"/>
          <p:nvPr/>
        </p:nvPicPr>
        <p:blipFill rotWithShape="1">
          <a:blip r:embed="rId3">
            <a:alphaModFix/>
          </a:blip>
          <a:srcRect b="0" l="0" r="0" t="0"/>
          <a:stretch/>
        </p:blipFill>
        <p:spPr>
          <a:xfrm>
            <a:off x="-3365921" y="7518400"/>
            <a:ext cx="10173972" cy="9169400"/>
          </a:xfrm>
          <a:prstGeom prst="rect">
            <a:avLst/>
          </a:prstGeom>
          <a:noFill/>
          <a:ln>
            <a:noFill/>
          </a:ln>
        </p:spPr>
      </p:pic>
      <p:pic>
        <p:nvPicPr>
          <p:cNvPr descr=" " id="143" name="Google Shape;143;g2c512a0f227_0_120"/>
          <p:cNvPicPr preferRelativeResize="0"/>
          <p:nvPr/>
        </p:nvPicPr>
        <p:blipFill rotWithShape="1">
          <a:blip r:embed="rId3">
            <a:alphaModFix/>
          </a:blip>
          <a:srcRect b="0" l="0" r="0" t="0"/>
          <a:stretch/>
        </p:blipFill>
        <p:spPr>
          <a:xfrm>
            <a:off x="19306413" y="-3886200"/>
            <a:ext cx="10173972" cy="9169400"/>
          </a:xfrm>
          <a:prstGeom prst="rect">
            <a:avLst/>
          </a:prstGeom>
          <a:noFill/>
          <a:ln>
            <a:noFill/>
          </a:ln>
        </p:spPr>
      </p:pic>
      <p:pic>
        <p:nvPicPr>
          <p:cNvPr descr=" " id="144" name="Google Shape;144;g2c512a0f227_0_120"/>
          <p:cNvPicPr preferRelativeResize="0"/>
          <p:nvPr/>
        </p:nvPicPr>
        <p:blipFill rotWithShape="1">
          <a:blip r:embed="rId4">
            <a:alphaModFix/>
          </a:blip>
          <a:srcRect b="0" l="0" r="0" t="0"/>
          <a:stretch/>
        </p:blipFill>
        <p:spPr>
          <a:xfrm>
            <a:off x="10351794" y="901700"/>
            <a:ext cx="2821514" cy="3309503"/>
          </a:xfrm>
          <a:prstGeom prst="rect">
            <a:avLst/>
          </a:prstGeom>
          <a:noFill/>
          <a:ln>
            <a:noFill/>
          </a:ln>
        </p:spPr>
      </p:pic>
      <p:pic>
        <p:nvPicPr>
          <p:cNvPr descr=" " id="145" name="Google Shape;145;g2c512a0f227_0_120"/>
          <p:cNvPicPr preferRelativeResize="0"/>
          <p:nvPr/>
        </p:nvPicPr>
        <p:blipFill rotWithShape="1">
          <a:blip r:embed="rId5">
            <a:alphaModFix/>
          </a:blip>
          <a:srcRect b="0" l="0" r="0" t="0"/>
          <a:stretch/>
        </p:blipFill>
        <p:spPr>
          <a:xfrm>
            <a:off x="368346" y="228600"/>
            <a:ext cx="3518340" cy="3517900"/>
          </a:xfrm>
          <a:prstGeom prst="rect">
            <a:avLst/>
          </a:prstGeom>
          <a:noFill/>
          <a:ln>
            <a:noFill/>
          </a:ln>
        </p:spPr>
      </p:pic>
      <p:pic>
        <p:nvPicPr>
          <p:cNvPr descr=" " id="146" name="Google Shape;146;g2c512a0f227_0_120"/>
          <p:cNvPicPr preferRelativeResize="0"/>
          <p:nvPr/>
        </p:nvPicPr>
        <p:blipFill rotWithShape="1">
          <a:blip r:embed="rId6">
            <a:alphaModFix/>
          </a:blip>
          <a:srcRect b="0" l="0" r="0" t="0"/>
          <a:stretch/>
        </p:blipFill>
        <p:spPr>
          <a:xfrm>
            <a:off x="23501754" y="10196934"/>
            <a:ext cx="1388498" cy="2502055"/>
          </a:xfrm>
          <a:prstGeom prst="rect">
            <a:avLst/>
          </a:prstGeom>
          <a:noFill/>
          <a:ln>
            <a:noFill/>
          </a:ln>
        </p:spPr>
      </p:pic>
      <p:pic>
        <p:nvPicPr>
          <p:cNvPr descr=" " id="147" name="Google Shape;147;g2c512a0f227_0_120"/>
          <p:cNvPicPr preferRelativeResize="0"/>
          <p:nvPr/>
        </p:nvPicPr>
        <p:blipFill rotWithShape="1">
          <a:blip r:embed="rId7">
            <a:alphaModFix/>
          </a:blip>
          <a:srcRect b="0" l="0" r="0" t="0"/>
          <a:stretch/>
        </p:blipFill>
        <p:spPr>
          <a:xfrm>
            <a:off x="21575783" y="10185400"/>
            <a:ext cx="1742084" cy="2410879"/>
          </a:xfrm>
          <a:prstGeom prst="rect">
            <a:avLst/>
          </a:prstGeom>
          <a:noFill/>
          <a:ln>
            <a:noFill/>
          </a:ln>
        </p:spPr>
      </p:pic>
      <p:pic>
        <p:nvPicPr>
          <p:cNvPr descr=" " id="148" name="Google Shape;148;g2c512a0f227_0_120"/>
          <p:cNvPicPr preferRelativeResize="0"/>
          <p:nvPr/>
        </p:nvPicPr>
        <p:blipFill rotWithShape="1">
          <a:blip r:embed="rId8">
            <a:alphaModFix/>
          </a:blip>
          <a:srcRect b="0" l="0" r="0" t="0"/>
          <a:stretch/>
        </p:blipFill>
        <p:spPr>
          <a:xfrm>
            <a:off x="20182823" y="10948330"/>
            <a:ext cx="2617764" cy="2047993"/>
          </a:xfrm>
          <a:prstGeom prst="rect">
            <a:avLst/>
          </a:prstGeom>
          <a:noFill/>
          <a:ln>
            <a:noFill/>
          </a:ln>
        </p:spPr>
      </p:pic>
      <p:pic>
        <p:nvPicPr>
          <p:cNvPr descr=" " id="149" name="Google Shape;149;g2c512a0f227_0_120"/>
          <p:cNvPicPr preferRelativeResize="0"/>
          <p:nvPr/>
        </p:nvPicPr>
        <p:blipFill rotWithShape="1">
          <a:blip r:embed="rId9">
            <a:alphaModFix/>
          </a:blip>
          <a:srcRect b="0" l="0" r="0" t="0"/>
          <a:stretch/>
        </p:blipFill>
        <p:spPr>
          <a:xfrm>
            <a:off x="21610849" y="11353093"/>
            <a:ext cx="2573216" cy="4232219"/>
          </a:xfrm>
          <a:prstGeom prst="rect">
            <a:avLst/>
          </a:prstGeom>
          <a:noFill/>
          <a:ln>
            <a:noFill/>
          </a:ln>
        </p:spPr>
      </p:pic>
      <p:sp>
        <p:nvSpPr>
          <p:cNvPr id="150" name="Google Shape;150;g2c512a0f227_0_1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c512a0f227_0_12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52" name="Google Shape;152;g2c512a0f227_0_120"/>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c512a0f227_0_120"/>
          <p:cNvPicPr preferRelativeResize="0"/>
          <p:nvPr/>
        </p:nvPicPr>
        <p:blipFill rotWithShape="1">
          <a:blip r:embed="rId11">
            <a:alphaModFix/>
          </a:blip>
          <a:srcRect b="0" l="0" r="0" t="0"/>
          <a:stretch/>
        </p:blipFill>
        <p:spPr>
          <a:xfrm>
            <a:off x="800200" y="1181100"/>
            <a:ext cx="7049381" cy="5549900"/>
          </a:xfrm>
          <a:prstGeom prst="rect">
            <a:avLst/>
          </a:prstGeom>
          <a:noFill/>
          <a:ln>
            <a:noFill/>
          </a:ln>
        </p:spPr>
      </p:pic>
      <p:sp>
        <p:nvSpPr>
          <p:cNvPr id="154" name="Google Shape;154;g2c512a0f227_0_120"/>
          <p:cNvSpPr/>
          <p:nvPr/>
        </p:nvSpPr>
        <p:spPr>
          <a:xfrm>
            <a:off x="2070359" y="7340600"/>
            <a:ext cx="45090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c512a0f227_0_120"/>
          <p:cNvSpPr/>
          <p:nvPr/>
        </p:nvSpPr>
        <p:spPr>
          <a:xfrm>
            <a:off x="2070359" y="7340600"/>
            <a:ext cx="4712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Unicorn Sightings</a:t>
            </a:r>
            <a:endParaRPr b="0" i="0" sz="4800" u="none" cap="none" strike="noStrike">
              <a:solidFill>
                <a:schemeClr val="dk1"/>
              </a:solidFill>
              <a:latin typeface="Calibri"/>
              <a:ea typeface="Calibri"/>
              <a:cs typeface="Calibri"/>
              <a:sym typeface="Calibri"/>
            </a:endParaRPr>
          </a:p>
        </p:txBody>
      </p:sp>
      <p:sp>
        <p:nvSpPr>
          <p:cNvPr id="156" name="Google Shape;156;g2c512a0f227_0_120"/>
          <p:cNvSpPr/>
          <p:nvPr/>
        </p:nvSpPr>
        <p:spPr>
          <a:xfrm>
            <a:off x="800200" y="8648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c512a0f227_0_120"/>
          <p:cNvSpPr/>
          <p:nvPr/>
        </p:nvSpPr>
        <p:spPr>
          <a:xfrm>
            <a:off x="732458" y="8648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58" name="Google Shape;158;g2c512a0f227_0_120"/>
          <p:cNvSpPr/>
          <p:nvPr/>
        </p:nvSpPr>
        <p:spPr>
          <a:xfrm>
            <a:off x="3905738" y="11696700"/>
            <a:ext cx="8382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c512a0f227_0_120"/>
          <p:cNvSpPr/>
          <p:nvPr/>
        </p:nvSpPr>
        <p:spPr>
          <a:xfrm>
            <a:off x="3905738" y="11696700"/>
            <a:ext cx="1041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4800"/>
              <a:buFont typeface="Sail"/>
              <a:buNone/>
            </a:pPr>
            <a:r>
              <a:rPr b="0" i="0" lang="en-US" sz="4800" u="none" cap="none" strike="noStrike">
                <a:solidFill>
                  <a:srgbClr val="5A9346"/>
                </a:solidFill>
                <a:latin typeface="Sail"/>
                <a:ea typeface="Sail"/>
                <a:cs typeface="Sail"/>
                <a:sym typeface="Sail"/>
              </a:rPr>
              <a:t>45%</a:t>
            </a:r>
            <a:endParaRPr b="0" i="0" sz="4800" u="none" cap="none" strike="noStrike">
              <a:solidFill>
                <a:schemeClr val="dk1"/>
              </a:solidFill>
              <a:latin typeface="Calibri"/>
              <a:ea typeface="Calibri"/>
              <a:cs typeface="Calibri"/>
              <a:sym typeface="Calibri"/>
            </a:endParaRPr>
          </a:p>
        </p:txBody>
      </p:sp>
      <p:sp>
        <p:nvSpPr>
          <p:cNvPr id="160" name="Google Shape;160;g2c512a0f227_0_120"/>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c512a0f227_0_120"/>
          <p:cNvPicPr preferRelativeResize="0"/>
          <p:nvPr/>
        </p:nvPicPr>
        <p:blipFill rotWithShape="1">
          <a:blip r:embed="rId12">
            <a:alphaModFix/>
          </a:blip>
          <a:srcRect b="0" l="0" r="0" t="0"/>
          <a:stretch/>
        </p:blipFill>
        <p:spPr>
          <a:xfrm>
            <a:off x="16016702" y="1181100"/>
            <a:ext cx="7049381" cy="5549900"/>
          </a:xfrm>
          <a:prstGeom prst="rect">
            <a:avLst/>
          </a:prstGeom>
          <a:noFill/>
          <a:ln>
            <a:noFill/>
          </a:ln>
        </p:spPr>
      </p:pic>
      <p:sp>
        <p:nvSpPr>
          <p:cNvPr id="162" name="Google Shape;162;g2c512a0f227_0_120"/>
          <p:cNvSpPr/>
          <p:nvPr/>
        </p:nvSpPr>
        <p:spPr>
          <a:xfrm>
            <a:off x="17286861" y="7340600"/>
            <a:ext cx="45090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c512a0f227_0_120"/>
          <p:cNvSpPr/>
          <p:nvPr/>
        </p:nvSpPr>
        <p:spPr>
          <a:xfrm>
            <a:off x="17286861" y="7340600"/>
            <a:ext cx="4712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Unicorn Sightings</a:t>
            </a:r>
            <a:endParaRPr b="0" i="0" sz="4800" u="none" cap="none" strike="noStrike">
              <a:solidFill>
                <a:schemeClr val="dk1"/>
              </a:solidFill>
              <a:latin typeface="Calibri"/>
              <a:ea typeface="Calibri"/>
              <a:cs typeface="Calibri"/>
              <a:sym typeface="Calibri"/>
            </a:endParaRPr>
          </a:p>
        </p:txBody>
      </p:sp>
      <p:sp>
        <p:nvSpPr>
          <p:cNvPr id="164" name="Google Shape;164;g2c512a0f227_0_120"/>
          <p:cNvSpPr/>
          <p:nvPr/>
        </p:nvSpPr>
        <p:spPr>
          <a:xfrm>
            <a:off x="16016702" y="8648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c512a0f227_0_120"/>
          <p:cNvSpPr/>
          <p:nvPr/>
        </p:nvSpPr>
        <p:spPr>
          <a:xfrm>
            <a:off x="15948960" y="8648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66" name="Google Shape;166;g2c512a0f227_0_120"/>
          <p:cNvSpPr/>
          <p:nvPr/>
        </p:nvSpPr>
        <p:spPr>
          <a:xfrm>
            <a:off x="19122240" y="11696700"/>
            <a:ext cx="8382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c512a0f227_0_120"/>
          <p:cNvSpPr/>
          <p:nvPr/>
        </p:nvSpPr>
        <p:spPr>
          <a:xfrm>
            <a:off x="19122240" y="11696700"/>
            <a:ext cx="10416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4800"/>
              <a:buFont typeface="Sail"/>
              <a:buNone/>
            </a:pPr>
            <a:r>
              <a:rPr b="0" i="0" lang="en-US" sz="4800" u="none" cap="none" strike="noStrike">
                <a:solidFill>
                  <a:srgbClr val="5A9346"/>
                </a:solidFill>
                <a:latin typeface="Sail"/>
                <a:ea typeface="Sail"/>
                <a:cs typeface="Sail"/>
                <a:sym typeface="Sail"/>
              </a:rPr>
              <a:t>45%</a:t>
            </a:r>
            <a:endParaRPr b="0" i="0" sz="4800" u="none" cap="none" strike="noStrike">
              <a:solidFill>
                <a:schemeClr val="dk1"/>
              </a:solidFill>
              <a:latin typeface="Calibri"/>
              <a:ea typeface="Calibri"/>
              <a:cs typeface="Calibri"/>
              <a:sym typeface="Calibri"/>
            </a:endParaRPr>
          </a:p>
        </p:txBody>
      </p:sp>
      <p:sp>
        <p:nvSpPr>
          <p:cNvPr id="168" name="Google Shape;168;g2c512a0f227_0_120"/>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c512a0f227_0_120"/>
          <p:cNvSpPr/>
          <p:nvPr/>
        </p:nvSpPr>
        <p:spPr>
          <a:xfrm>
            <a:off x="9894537" y="1181100"/>
            <a:ext cx="40773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c512a0f227_0_120"/>
          <p:cNvSpPr/>
          <p:nvPr/>
        </p:nvSpPr>
        <p:spPr>
          <a:xfrm>
            <a:off x="9894537" y="1181100"/>
            <a:ext cx="4280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Dragon Taming</a:t>
            </a:r>
            <a:endParaRPr b="0" i="0" sz="4800" u="none" cap="none" strike="noStrike">
              <a:solidFill>
                <a:schemeClr val="dk1"/>
              </a:solidFill>
              <a:latin typeface="Calibri"/>
              <a:ea typeface="Calibri"/>
              <a:cs typeface="Calibri"/>
              <a:sym typeface="Calibri"/>
            </a:endParaRPr>
          </a:p>
        </p:txBody>
      </p:sp>
      <p:sp>
        <p:nvSpPr>
          <p:cNvPr id="171" name="Google Shape;171;g2c512a0f227_0_120"/>
          <p:cNvSpPr/>
          <p:nvPr/>
        </p:nvSpPr>
        <p:spPr>
          <a:xfrm>
            <a:off x="8408451" y="2489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512a0f227_0_120"/>
          <p:cNvSpPr/>
          <p:nvPr/>
        </p:nvSpPr>
        <p:spPr>
          <a:xfrm>
            <a:off x="8340709" y="2489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3" name="Google Shape;173;g2c512a0f227_0_120"/>
          <p:cNvPicPr preferRelativeResize="0"/>
          <p:nvPr/>
        </p:nvPicPr>
        <p:blipFill rotWithShape="1">
          <a:blip r:embed="rId13">
            <a:alphaModFix/>
          </a:blip>
          <a:srcRect b="0" l="0" r="0" t="0"/>
          <a:stretch/>
        </p:blipFill>
        <p:spPr>
          <a:xfrm>
            <a:off x="8408451" y="5537200"/>
            <a:ext cx="7049381" cy="5549900"/>
          </a:xfrm>
          <a:prstGeom prst="rect">
            <a:avLst/>
          </a:prstGeom>
          <a:noFill/>
          <a:ln>
            <a:noFill/>
          </a:ln>
        </p:spPr>
      </p:pic>
      <p:sp>
        <p:nvSpPr>
          <p:cNvPr id="174" name="Google Shape;174;g2c512a0f227_0_120"/>
          <p:cNvSpPr/>
          <p:nvPr/>
        </p:nvSpPr>
        <p:spPr>
          <a:xfrm>
            <a:off x="11501287" y="11696700"/>
            <a:ext cx="8637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512a0f227_0_120"/>
          <p:cNvSpPr/>
          <p:nvPr/>
        </p:nvSpPr>
        <p:spPr>
          <a:xfrm>
            <a:off x="11501287" y="11696700"/>
            <a:ext cx="10668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A9346"/>
              </a:buClr>
              <a:buSzPts val="4800"/>
              <a:buFont typeface="Sail"/>
              <a:buNone/>
            </a:pPr>
            <a:r>
              <a:rPr b="0" i="0" lang="en-US" sz="4800" u="none" cap="none" strike="noStrike">
                <a:solidFill>
                  <a:srgbClr val="5A9346"/>
                </a:solidFill>
                <a:latin typeface="Sail"/>
                <a:ea typeface="Sail"/>
                <a:cs typeface="Sail"/>
                <a:sym typeface="Sail"/>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180" name="Shape 180"/>
        <p:cNvGrpSpPr/>
        <p:nvPr/>
      </p:nvGrpSpPr>
      <p:grpSpPr>
        <a:xfrm>
          <a:off x="0" y="0"/>
          <a:ext cx="0" cy="0"/>
          <a:chOff x="0" y="0"/>
          <a:chExt cx="0" cy="0"/>
        </a:xfrm>
      </p:grpSpPr>
      <p:sp>
        <p:nvSpPr>
          <p:cNvPr id="181" name="Google Shape;181;g2c512a0f227_0_159"/>
          <p:cNvSpPr/>
          <p:nvPr/>
        </p:nvSpPr>
        <p:spPr>
          <a:xfrm>
            <a:off x="0" y="0"/>
            <a:ext cx="24387000" cy="13716000"/>
          </a:xfrm>
          <a:prstGeom prst="rect">
            <a:avLst/>
          </a:prstGeom>
          <a:solidFill>
            <a:srgbClr val="E7D7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c512a0f227_0_159"/>
          <p:cNvPicPr preferRelativeResize="0"/>
          <p:nvPr/>
        </p:nvPicPr>
        <p:blipFill rotWithShape="1">
          <a:blip r:embed="rId3">
            <a:alphaModFix/>
          </a:blip>
          <a:srcRect b="0" l="0" r="0" t="0"/>
          <a:stretch/>
        </p:blipFill>
        <p:spPr>
          <a:xfrm>
            <a:off x="-1613102" y="-4584700"/>
            <a:ext cx="10173972" cy="9169400"/>
          </a:xfrm>
          <a:prstGeom prst="rect">
            <a:avLst/>
          </a:prstGeom>
          <a:noFill/>
          <a:ln>
            <a:noFill/>
          </a:ln>
        </p:spPr>
      </p:pic>
      <p:pic>
        <p:nvPicPr>
          <p:cNvPr descr=" " id="183" name="Google Shape;183;g2c512a0f227_0_159"/>
          <p:cNvPicPr preferRelativeResize="0"/>
          <p:nvPr/>
        </p:nvPicPr>
        <p:blipFill rotWithShape="1">
          <a:blip r:embed="rId3">
            <a:alphaModFix/>
          </a:blip>
          <a:srcRect b="0" l="0" r="0" t="0"/>
          <a:stretch/>
        </p:blipFill>
        <p:spPr>
          <a:xfrm>
            <a:off x="19306413" y="8763000"/>
            <a:ext cx="10173972" cy="9169400"/>
          </a:xfrm>
          <a:prstGeom prst="rect">
            <a:avLst/>
          </a:prstGeom>
          <a:noFill/>
          <a:ln>
            <a:noFill/>
          </a:ln>
        </p:spPr>
      </p:pic>
      <p:pic>
        <p:nvPicPr>
          <p:cNvPr descr=" " id="184" name="Google Shape;184;g2c512a0f227_0_159"/>
          <p:cNvPicPr preferRelativeResize="0"/>
          <p:nvPr/>
        </p:nvPicPr>
        <p:blipFill rotWithShape="1">
          <a:blip r:embed="rId4">
            <a:alphaModFix/>
          </a:blip>
          <a:srcRect b="0" l="0" r="0" t="0"/>
          <a:stretch/>
        </p:blipFill>
        <p:spPr>
          <a:xfrm>
            <a:off x="355644" y="10033000"/>
            <a:ext cx="2821514" cy="3309503"/>
          </a:xfrm>
          <a:prstGeom prst="rect">
            <a:avLst/>
          </a:prstGeom>
          <a:noFill/>
          <a:ln>
            <a:noFill/>
          </a:ln>
        </p:spPr>
      </p:pic>
      <p:pic>
        <p:nvPicPr>
          <p:cNvPr descr=" " id="185" name="Google Shape;185;g2c512a0f227_0_159"/>
          <p:cNvPicPr preferRelativeResize="0"/>
          <p:nvPr/>
        </p:nvPicPr>
        <p:blipFill rotWithShape="1">
          <a:blip r:embed="rId5">
            <a:alphaModFix/>
          </a:blip>
          <a:srcRect b="0" l="0" r="0" t="0"/>
          <a:stretch/>
        </p:blipFill>
        <p:spPr>
          <a:xfrm>
            <a:off x="939917" y="533400"/>
            <a:ext cx="2776962" cy="2819400"/>
          </a:xfrm>
          <a:prstGeom prst="rect">
            <a:avLst/>
          </a:prstGeom>
          <a:noFill/>
          <a:ln>
            <a:noFill/>
          </a:ln>
        </p:spPr>
      </p:pic>
      <p:pic>
        <p:nvPicPr>
          <p:cNvPr descr=" " id="186" name="Google Shape;186;g2c512a0f227_0_159"/>
          <p:cNvPicPr preferRelativeResize="0"/>
          <p:nvPr/>
        </p:nvPicPr>
        <p:blipFill rotWithShape="1">
          <a:blip r:embed="rId6">
            <a:alphaModFix/>
          </a:blip>
          <a:srcRect b="0" l="0" r="0" t="0"/>
          <a:stretch/>
        </p:blipFill>
        <p:spPr>
          <a:xfrm>
            <a:off x="19573146" y="9055100"/>
            <a:ext cx="5296562" cy="6858000"/>
          </a:xfrm>
          <a:prstGeom prst="rect">
            <a:avLst/>
          </a:prstGeom>
          <a:noFill/>
          <a:ln>
            <a:noFill/>
          </a:ln>
        </p:spPr>
      </p:pic>
      <p:pic>
        <p:nvPicPr>
          <p:cNvPr descr=" " id="187" name="Google Shape;187;g2c512a0f227_0_159"/>
          <p:cNvPicPr preferRelativeResize="0"/>
          <p:nvPr/>
        </p:nvPicPr>
        <p:blipFill rotWithShape="1">
          <a:blip r:embed="rId7">
            <a:alphaModFix/>
          </a:blip>
          <a:srcRect b="0" l="0" r="0" t="0"/>
          <a:stretch/>
        </p:blipFill>
        <p:spPr>
          <a:xfrm>
            <a:off x="622378" y="9563100"/>
            <a:ext cx="4220648" cy="5028518"/>
          </a:xfrm>
          <a:prstGeom prst="rect">
            <a:avLst/>
          </a:prstGeom>
          <a:noFill/>
          <a:ln>
            <a:noFill/>
          </a:ln>
        </p:spPr>
      </p:pic>
      <p:pic>
        <p:nvPicPr>
          <p:cNvPr descr=" " id="188" name="Google Shape;188;g2c512a0f227_0_159"/>
          <p:cNvPicPr preferRelativeResize="0"/>
          <p:nvPr/>
        </p:nvPicPr>
        <p:blipFill rotWithShape="1">
          <a:blip r:embed="rId8">
            <a:alphaModFix/>
          </a:blip>
          <a:srcRect b="0" l="0" r="0" t="0"/>
          <a:stretch/>
        </p:blipFill>
        <p:spPr>
          <a:xfrm>
            <a:off x="19019548" y="-1643503"/>
            <a:ext cx="7823396" cy="5440102"/>
          </a:xfrm>
          <a:prstGeom prst="rect">
            <a:avLst/>
          </a:prstGeom>
          <a:noFill/>
          <a:ln>
            <a:noFill/>
          </a:ln>
        </p:spPr>
      </p:pic>
      <p:sp>
        <p:nvSpPr>
          <p:cNvPr id="189" name="Google Shape;189;g2c512a0f227_0_1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c512a0f227_0_15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91" name="Google Shape;191;g2c512a0f227_0_159"/>
          <p:cNvPicPr preferRelativeResize="0"/>
          <p:nvPr/>
        </p:nvPicPr>
        <p:blipFill rotWithShape="1">
          <a:blip r:embed="rId10">
            <a:alphaModFix/>
          </a:blip>
          <a:srcRect b="0" l="0" r="0" t="0"/>
          <a:stretch/>
        </p:blipFill>
        <p:spPr>
          <a:xfrm>
            <a:off x="-660483" y="1524000"/>
            <a:ext cx="5966698" cy="4437887"/>
          </a:xfrm>
          <a:prstGeom prst="rect">
            <a:avLst/>
          </a:prstGeom>
          <a:noFill/>
          <a:ln>
            <a:noFill/>
          </a:ln>
        </p:spPr>
      </p:pic>
      <p:sp>
        <p:nvSpPr>
          <p:cNvPr id="192" name="Google Shape;192;g2c512a0f227_0_159"/>
          <p:cNvSpPr/>
          <p:nvPr/>
        </p:nvSpPr>
        <p:spPr>
          <a:xfrm>
            <a:off x="3975597" y="4343400"/>
            <a:ext cx="101613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512a0f227_0_159"/>
          <p:cNvSpPr/>
          <p:nvPr/>
        </p:nvSpPr>
        <p:spPr>
          <a:xfrm>
            <a:off x="3975597" y="4343400"/>
            <a:ext cx="10364400" cy="439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4" name="Google Shape;194;g2c512a0f227_0_159"/>
          <p:cNvSpPr/>
          <p:nvPr/>
        </p:nvSpPr>
        <p:spPr>
          <a:xfrm>
            <a:off x="10135867" y="8839200"/>
            <a:ext cx="41535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The Dream Weaver</a:t>
            </a:r>
            <a:endParaRPr b="0" i="0" sz="3600" u="none" cap="none" strike="noStrike">
              <a:solidFill>
                <a:schemeClr val="dk1"/>
              </a:solidFill>
              <a:latin typeface="Calibri"/>
              <a:ea typeface="Calibri"/>
              <a:cs typeface="Calibri"/>
              <a:sym typeface="Calibri"/>
            </a:endParaRPr>
          </a:p>
        </p:txBody>
      </p:sp>
      <p:pic>
        <p:nvPicPr>
          <p:cNvPr descr=" " id="195" name="Google Shape;195;g2c512a0f227_0_159"/>
          <p:cNvPicPr preferRelativeResize="0"/>
          <p:nvPr/>
        </p:nvPicPr>
        <p:blipFill rotWithShape="1">
          <a:blip r:embed="rId11">
            <a:alphaModFix/>
          </a:blip>
          <a:srcRect b="0" l="0" r="0" t="0"/>
          <a:stretch/>
        </p:blipFill>
        <p:spPr>
          <a:xfrm>
            <a:off x="15089486" y="1943100"/>
            <a:ext cx="8955854" cy="83271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200" name="Shape 200"/>
        <p:cNvGrpSpPr/>
        <p:nvPr/>
      </p:nvGrpSpPr>
      <p:grpSpPr>
        <a:xfrm>
          <a:off x="0" y="0"/>
          <a:ext cx="0" cy="0"/>
          <a:chOff x="0" y="0"/>
          <a:chExt cx="0" cy="0"/>
        </a:xfrm>
      </p:grpSpPr>
      <p:sp>
        <p:nvSpPr>
          <p:cNvPr id="201" name="Google Shape;201;g2c512a0f227_0_178"/>
          <p:cNvSpPr/>
          <p:nvPr/>
        </p:nvSpPr>
        <p:spPr>
          <a:xfrm>
            <a:off x="0" y="0"/>
            <a:ext cx="24387000" cy="13716000"/>
          </a:xfrm>
          <a:prstGeom prst="rect">
            <a:avLst/>
          </a:prstGeom>
          <a:solidFill>
            <a:srgbClr val="8AAC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c512a0f227_0_178"/>
          <p:cNvPicPr preferRelativeResize="0"/>
          <p:nvPr/>
        </p:nvPicPr>
        <p:blipFill rotWithShape="1">
          <a:blip r:embed="rId3">
            <a:alphaModFix/>
          </a:blip>
          <a:srcRect b="0" l="0" r="0" t="0"/>
          <a:stretch/>
        </p:blipFill>
        <p:spPr>
          <a:xfrm>
            <a:off x="-2197375" y="8242300"/>
            <a:ext cx="10173972" cy="9169400"/>
          </a:xfrm>
          <a:prstGeom prst="rect">
            <a:avLst/>
          </a:prstGeom>
          <a:noFill/>
          <a:ln>
            <a:noFill/>
          </a:ln>
        </p:spPr>
      </p:pic>
      <p:pic>
        <p:nvPicPr>
          <p:cNvPr descr=" " id="203" name="Google Shape;203;g2c512a0f227_0_178"/>
          <p:cNvPicPr preferRelativeResize="0"/>
          <p:nvPr/>
        </p:nvPicPr>
        <p:blipFill rotWithShape="1">
          <a:blip r:embed="rId3">
            <a:alphaModFix/>
          </a:blip>
          <a:srcRect b="0" l="0" r="0" t="0"/>
          <a:stretch/>
        </p:blipFill>
        <p:spPr>
          <a:xfrm>
            <a:off x="19306413" y="-2844800"/>
            <a:ext cx="10173972" cy="9169400"/>
          </a:xfrm>
          <a:prstGeom prst="rect">
            <a:avLst/>
          </a:prstGeom>
          <a:noFill/>
          <a:ln>
            <a:noFill/>
          </a:ln>
        </p:spPr>
      </p:pic>
      <p:pic>
        <p:nvPicPr>
          <p:cNvPr descr=" " id="204" name="Google Shape;204;g2c512a0f227_0_178"/>
          <p:cNvPicPr preferRelativeResize="0"/>
          <p:nvPr/>
        </p:nvPicPr>
        <p:blipFill rotWithShape="1">
          <a:blip r:embed="rId4">
            <a:alphaModFix/>
          </a:blip>
          <a:srcRect b="0" l="0" r="0" t="0"/>
          <a:stretch/>
        </p:blipFill>
        <p:spPr>
          <a:xfrm>
            <a:off x="685886" y="431800"/>
            <a:ext cx="2821514" cy="3309503"/>
          </a:xfrm>
          <a:prstGeom prst="rect">
            <a:avLst/>
          </a:prstGeom>
          <a:noFill/>
          <a:ln>
            <a:noFill/>
          </a:ln>
        </p:spPr>
      </p:pic>
      <p:pic>
        <p:nvPicPr>
          <p:cNvPr descr=" " id="205" name="Google Shape;205;g2c512a0f227_0_178"/>
          <p:cNvPicPr preferRelativeResize="0"/>
          <p:nvPr/>
        </p:nvPicPr>
        <p:blipFill rotWithShape="1">
          <a:blip r:embed="rId5">
            <a:alphaModFix/>
          </a:blip>
          <a:srcRect b="0" l="0" r="0" t="0"/>
          <a:stretch/>
        </p:blipFill>
        <p:spPr>
          <a:xfrm>
            <a:off x="-381048" y="9652000"/>
            <a:ext cx="3881923" cy="5725381"/>
          </a:xfrm>
          <a:prstGeom prst="rect">
            <a:avLst/>
          </a:prstGeom>
          <a:noFill/>
          <a:ln>
            <a:noFill/>
          </a:ln>
        </p:spPr>
      </p:pic>
      <p:pic>
        <p:nvPicPr>
          <p:cNvPr descr=" " id="206" name="Google Shape;206;g2c512a0f227_0_178"/>
          <p:cNvPicPr preferRelativeResize="0"/>
          <p:nvPr/>
        </p:nvPicPr>
        <p:blipFill rotWithShape="1">
          <a:blip r:embed="rId6">
            <a:alphaModFix/>
          </a:blip>
          <a:srcRect b="0" l="0" r="0" t="0"/>
          <a:stretch/>
        </p:blipFill>
        <p:spPr>
          <a:xfrm>
            <a:off x="20411451" y="431800"/>
            <a:ext cx="3569146" cy="3784600"/>
          </a:xfrm>
          <a:prstGeom prst="rect">
            <a:avLst/>
          </a:prstGeom>
          <a:noFill/>
          <a:ln>
            <a:noFill/>
          </a:ln>
        </p:spPr>
      </p:pic>
      <p:sp>
        <p:nvSpPr>
          <p:cNvPr id="207" name="Google Shape;207;g2c512a0f227_0_178"/>
          <p:cNvSpPr/>
          <p:nvPr/>
        </p:nvSpPr>
        <p:spPr>
          <a:xfrm>
            <a:off x="1621569" y="1422400"/>
            <a:ext cx="202167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ail"/>
              <a:buNone/>
            </a:pPr>
            <a:r>
              <a:rPr b="0" i="0" lang="en-US" sz="8000" u="none" cap="none" strike="noStrike">
                <a:solidFill>
                  <a:srgbClr val="FFFFFF"/>
                </a:solidFill>
                <a:latin typeface="Sail"/>
                <a:ea typeface="Sail"/>
                <a:cs typeface="Sail"/>
                <a:sym typeface="Sail"/>
              </a:rPr>
              <a:t>The Magic of Dragons: A Research</a:t>
            </a:r>
            <a:endParaRPr b="0" i="0" sz="8000" u="none" cap="none" strike="noStrike">
              <a:solidFill>
                <a:schemeClr val="dk1"/>
              </a:solidFill>
              <a:latin typeface="Calibri"/>
              <a:ea typeface="Calibri"/>
              <a:cs typeface="Calibri"/>
              <a:sym typeface="Calibri"/>
            </a:endParaRPr>
          </a:p>
        </p:txBody>
      </p:sp>
      <p:sp>
        <p:nvSpPr>
          <p:cNvPr id="208" name="Google Shape;208;g2c512a0f227_0_1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c512a0f227_0_17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10" name="Google Shape;210;g2c512a0f227_0_178"/>
          <p:cNvSpPr/>
          <p:nvPr/>
        </p:nvSpPr>
        <p:spPr>
          <a:xfrm>
            <a:off x="2121165" y="3695700"/>
            <a:ext cx="6096900" cy="6096000"/>
          </a:xfrm>
          <a:prstGeom prst="roundRect">
            <a:avLst>
              <a:gd fmla="val 2083350" name="adj"/>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c512a0f227_0_178"/>
          <p:cNvPicPr preferRelativeResize="0"/>
          <p:nvPr/>
        </p:nvPicPr>
        <p:blipFill rotWithShape="1">
          <a:blip r:embed="rId8">
            <a:alphaModFix/>
          </a:blip>
          <a:srcRect b="0" l="0" r="0" t="0"/>
          <a:stretch/>
        </p:blipFill>
        <p:spPr>
          <a:xfrm>
            <a:off x="4343258" y="5429250"/>
            <a:ext cx="1652574" cy="1625588"/>
          </a:xfrm>
          <a:prstGeom prst="rect">
            <a:avLst/>
          </a:prstGeom>
          <a:noFill/>
          <a:ln>
            <a:noFill/>
          </a:ln>
        </p:spPr>
      </p:pic>
      <p:sp>
        <p:nvSpPr>
          <p:cNvPr id="212" name="Google Shape;212;g2c512a0f227_0_178"/>
          <p:cNvSpPr/>
          <p:nvPr/>
        </p:nvSpPr>
        <p:spPr>
          <a:xfrm>
            <a:off x="2273584" y="7359650"/>
            <a:ext cx="57918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c512a0f227_0_178"/>
          <p:cNvSpPr/>
          <p:nvPr/>
        </p:nvSpPr>
        <p:spPr>
          <a:xfrm>
            <a:off x="2171971" y="7359650"/>
            <a:ext cx="59952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l"/>
              <a:buNone/>
            </a:pPr>
            <a:r>
              <a:rPr b="0" i="0" lang="en-US" sz="4800" u="none" cap="none" strike="noStrike">
                <a:solidFill>
                  <a:srgbClr val="FFFFFF"/>
                </a:solidFill>
                <a:latin typeface="Sail"/>
                <a:ea typeface="Sail"/>
                <a:cs typeface="Sail"/>
                <a:sym typeface="Sail"/>
              </a:rPr>
              <a:t>Unicorn Sighting</a:t>
            </a:r>
            <a:endParaRPr b="0" i="0" sz="4800" u="none" cap="none" strike="noStrike">
              <a:solidFill>
                <a:schemeClr val="dk1"/>
              </a:solidFill>
              <a:latin typeface="Calibri"/>
              <a:ea typeface="Calibri"/>
              <a:cs typeface="Calibri"/>
              <a:sym typeface="Calibri"/>
            </a:endParaRPr>
          </a:p>
        </p:txBody>
      </p:sp>
      <p:sp>
        <p:nvSpPr>
          <p:cNvPr id="214" name="Google Shape;214;g2c512a0f227_0_178"/>
          <p:cNvSpPr/>
          <p:nvPr/>
        </p:nvSpPr>
        <p:spPr>
          <a:xfrm>
            <a:off x="9145143" y="3695700"/>
            <a:ext cx="6096900" cy="6096000"/>
          </a:xfrm>
          <a:prstGeom prst="roundRect">
            <a:avLst>
              <a:gd fmla="val 2083350" name="adj"/>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2c512a0f227_0_178"/>
          <p:cNvPicPr preferRelativeResize="0"/>
          <p:nvPr/>
        </p:nvPicPr>
        <p:blipFill rotWithShape="1">
          <a:blip r:embed="rId9">
            <a:alphaModFix/>
          </a:blip>
          <a:srcRect b="0" l="0" r="0" t="0"/>
          <a:stretch/>
        </p:blipFill>
        <p:spPr>
          <a:xfrm>
            <a:off x="11221431" y="5429250"/>
            <a:ext cx="1944186" cy="1625588"/>
          </a:xfrm>
          <a:prstGeom prst="rect">
            <a:avLst/>
          </a:prstGeom>
          <a:noFill/>
          <a:ln>
            <a:noFill/>
          </a:ln>
        </p:spPr>
      </p:pic>
      <p:sp>
        <p:nvSpPr>
          <p:cNvPr id="216" name="Google Shape;216;g2c512a0f227_0_178"/>
          <p:cNvSpPr/>
          <p:nvPr/>
        </p:nvSpPr>
        <p:spPr>
          <a:xfrm>
            <a:off x="9297562" y="7359650"/>
            <a:ext cx="57918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c512a0f227_0_178"/>
          <p:cNvSpPr/>
          <p:nvPr/>
        </p:nvSpPr>
        <p:spPr>
          <a:xfrm>
            <a:off x="9195949" y="7359650"/>
            <a:ext cx="59952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l"/>
              <a:buNone/>
            </a:pPr>
            <a:r>
              <a:rPr b="0" i="0" lang="en-US" sz="4800" u="none" cap="none" strike="noStrike">
                <a:solidFill>
                  <a:srgbClr val="FFFFFF"/>
                </a:solidFill>
                <a:latin typeface="Sail"/>
                <a:ea typeface="Sail"/>
                <a:cs typeface="Sail"/>
                <a:sym typeface="Sail"/>
              </a:rPr>
              <a:t>Dragon Taming</a:t>
            </a:r>
            <a:endParaRPr b="0" i="0" sz="4800" u="none" cap="none" strike="noStrike">
              <a:solidFill>
                <a:schemeClr val="dk1"/>
              </a:solidFill>
              <a:latin typeface="Calibri"/>
              <a:ea typeface="Calibri"/>
              <a:cs typeface="Calibri"/>
              <a:sym typeface="Calibri"/>
            </a:endParaRPr>
          </a:p>
        </p:txBody>
      </p:sp>
      <p:sp>
        <p:nvSpPr>
          <p:cNvPr id="218" name="Google Shape;218;g2c512a0f227_0_178"/>
          <p:cNvSpPr/>
          <p:nvPr/>
        </p:nvSpPr>
        <p:spPr>
          <a:xfrm>
            <a:off x="16169121" y="3695700"/>
            <a:ext cx="6096900" cy="6096000"/>
          </a:xfrm>
          <a:prstGeom prst="roundRect">
            <a:avLst>
              <a:gd fmla="val 2083350" name="adj"/>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c512a0f227_0_178"/>
          <p:cNvPicPr preferRelativeResize="0"/>
          <p:nvPr/>
        </p:nvPicPr>
        <p:blipFill rotWithShape="1">
          <a:blip r:embed="rId10">
            <a:alphaModFix/>
          </a:blip>
          <a:srcRect b="0" l="0" r="0" t="0"/>
          <a:stretch/>
        </p:blipFill>
        <p:spPr>
          <a:xfrm>
            <a:off x="18552777" y="5429250"/>
            <a:ext cx="1329449" cy="1625612"/>
          </a:xfrm>
          <a:prstGeom prst="rect">
            <a:avLst/>
          </a:prstGeom>
          <a:noFill/>
          <a:ln>
            <a:noFill/>
          </a:ln>
        </p:spPr>
      </p:pic>
      <p:sp>
        <p:nvSpPr>
          <p:cNvPr id="220" name="Google Shape;220;g2c512a0f227_0_178"/>
          <p:cNvSpPr/>
          <p:nvPr/>
        </p:nvSpPr>
        <p:spPr>
          <a:xfrm>
            <a:off x="16321540" y="7359650"/>
            <a:ext cx="57918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c512a0f227_0_178"/>
          <p:cNvSpPr/>
          <p:nvPr/>
        </p:nvSpPr>
        <p:spPr>
          <a:xfrm>
            <a:off x="16219927" y="7359650"/>
            <a:ext cx="59952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ail"/>
              <a:buNone/>
            </a:pPr>
            <a:r>
              <a:rPr b="0" i="0" lang="en-US" sz="4800" u="none" cap="none" strike="noStrike">
                <a:solidFill>
                  <a:srgbClr val="FFFFFF"/>
                </a:solidFill>
                <a:latin typeface="Sail"/>
                <a:ea typeface="Sail"/>
                <a:cs typeface="Sail"/>
                <a:sym typeface="Sail"/>
              </a:rPr>
              <a:t>Rainbow Seeing</a:t>
            </a:r>
            <a:endParaRPr b="0" i="0" sz="4800" u="none" cap="none" strike="noStrike">
              <a:solidFill>
                <a:schemeClr val="dk1"/>
              </a:solidFill>
              <a:latin typeface="Calibri"/>
              <a:ea typeface="Calibri"/>
              <a:cs typeface="Calibri"/>
              <a:sym typeface="Calibri"/>
            </a:endParaRPr>
          </a:p>
        </p:txBody>
      </p:sp>
      <p:sp>
        <p:nvSpPr>
          <p:cNvPr id="222" name="Google Shape;222;g2c512a0f227_0_178"/>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c512a0f227_0_178"/>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c512a0f227_0_178"/>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5" name="Google Shape;225;g2c512a0f227_0_178"/>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c512a0f227_0_178"/>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c512a0f227_0_178"/>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8" name="Google Shape;228;g2c512a0f227_0_178"/>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c512a0f227_0_178"/>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c512a0f227_0_178"/>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7B5"/>
        </a:solidFill>
      </p:bgPr>
    </p:bg>
    <p:spTree>
      <p:nvGrpSpPr>
        <p:cNvPr id="235" name="Shape 235"/>
        <p:cNvGrpSpPr/>
        <p:nvPr/>
      </p:nvGrpSpPr>
      <p:grpSpPr>
        <a:xfrm>
          <a:off x="0" y="0"/>
          <a:ext cx="0" cy="0"/>
          <a:chOff x="0" y="0"/>
          <a:chExt cx="0" cy="0"/>
        </a:xfrm>
      </p:grpSpPr>
      <p:sp>
        <p:nvSpPr>
          <p:cNvPr id="236" name="Google Shape;236;g2c512a0f227_0_212"/>
          <p:cNvSpPr/>
          <p:nvPr/>
        </p:nvSpPr>
        <p:spPr>
          <a:xfrm>
            <a:off x="0" y="0"/>
            <a:ext cx="24387000" cy="13716000"/>
          </a:xfrm>
          <a:prstGeom prst="rect">
            <a:avLst/>
          </a:prstGeom>
          <a:solidFill>
            <a:srgbClr val="FFD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c512a0f227_0_212"/>
          <p:cNvPicPr preferRelativeResize="0"/>
          <p:nvPr/>
        </p:nvPicPr>
        <p:blipFill rotWithShape="1">
          <a:blip r:embed="rId3">
            <a:alphaModFix/>
          </a:blip>
          <a:srcRect b="0" l="0" r="0" t="0"/>
          <a:stretch/>
        </p:blipFill>
        <p:spPr>
          <a:xfrm>
            <a:off x="-3365921" y="7518400"/>
            <a:ext cx="10173972" cy="9169400"/>
          </a:xfrm>
          <a:prstGeom prst="rect">
            <a:avLst/>
          </a:prstGeom>
          <a:noFill/>
          <a:ln>
            <a:noFill/>
          </a:ln>
        </p:spPr>
      </p:pic>
      <p:pic>
        <p:nvPicPr>
          <p:cNvPr descr=" " id="238" name="Google Shape;238;g2c512a0f227_0_212"/>
          <p:cNvPicPr preferRelativeResize="0"/>
          <p:nvPr/>
        </p:nvPicPr>
        <p:blipFill rotWithShape="1">
          <a:blip r:embed="rId3">
            <a:alphaModFix/>
          </a:blip>
          <a:srcRect b="0" l="0" r="0" t="0"/>
          <a:stretch/>
        </p:blipFill>
        <p:spPr>
          <a:xfrm>
            <a:off x="19306413" y="-3886200"/>
            <a:ext cx="10173972" cy="9169400"/>
          </a:xfrm>
          <a:prstGeom prst="rect">
            <a:avLst/>
          </a:prstGeom>
          <a:noFill/>
          <a:ln>
            <a:noFill/>
          </a:ln>
        </p:spPr>
      </p:pic>
      <p:pic>
        <p:nvPicPr>
          <p:cNvPr descr=" " id="239" name="Google Shape;239;g2c512a0f227_0_212"/>
          <p:cNvPicPr preferRelativeResize="0"/>
          <p:nvPr/>
        </p:nvPicPr>
        <p:blipFill rotWithShape="1">
          <a:blip r:embed="rId4">
            <a:alphaModFix/>
          </a:blip>
          <a:srcRect b="0" l="0" r="0" t="0"/>
          <a:stretch/>
        </p:blipFill>
        <p:spPr>
          <a:xfrm>
            <a:off x="10351794" y="901700"/>
            <a:ext cx="2821514" cy="3309503"/>
          </a:xfrm>
          <a:prstGeom prst="rect">
            <a:avLst/>
          </a:prstGeom>
          <a:noFill/>
          <a:ln>
            <a:noFill/>
          </a:ln>
        </p:spPr>
      </p:pic>
      <p:pic>
        <p:nvPicPr>
          <p:cNvPr descr=" " id="240" name="Google Shape;240;g2c512a0f227_0_212"/>
          <p:cNvPicPr preferRelativeResize="0"/>
          <p:nvPr/>
        </p:nvPicPr>
        <p:blipFill rotWithShape="1">
          <a:blip r:embed="rId5">
            <a:alphaModFix/>
          </a:blip>
          <a:srcRect b="0" l="0" r="0" t="0"/>
          <a:stretch/>
        </p:blipFill>
        <p:spPr>
          <a:xfrm>
            <a:off x="368346" y="228600"/>
            <a:ext cx="3518340" cy="3517900"/>
          </a:xfrm>
          <a:prstGeom prst="rect">
            <a:avLst/>
          </a:prstGeom>
          <a:noFill/>
          <a:ln>
            <a:noFill/>
          </a:ln>
        </p:spPr>
      </p:pic>
      <p:pic>
        <p:nvPicPr>
          <p:cNvPr descr=" " id="241" name="Google Shape;241;g2c512a0f227_0_212"/>
          <p:cNvPicPr preferRelativeResize="0"/>
          <p:nvPr/>
        </p:nvPicPr>
        <p:blipFill rotWithShape="1">
          <a:blip r:embed="rId6">
            <a:alphaModFix/>
          </a:blip>
          <a:srcRect b="0" l="0" r="0" t="0"/>
          <a:stretch/>
        </p:blipFill>
        <p:spPr>
          <a:xfrm>
            <a:off x="23501754" y="10196934"/>
            <a:ext cx="1388498" cy="2502061"/>
          </a:xfrm>
          <a:prstGeom prst="rect">
            <a:avLst/>
          </a:prstGeom>
          <a:noFill/>
          <a:ln>
            <a:noFill/>
          </a:ln>
        </p:spPr>
      </p:pic>
      <p:pic>
        <p:nvPicPr>
          <p:cNvPr descr=" " id="242" name="Google Shape;242;g2c512a0f227_0_212"/>
          <p:cNvPicPr preferRelativeResize="0"/>
          <p:nvPr/>
        </p:nvPicPr>
        <p:blipFill rotWithShape="1">
          <a:blip r:embed="rId7">
            <a:alphaModFix/>
          </a:blip>
          <a:srcRect b="0" l="0" r="0" t="0"/>
          <a:stretch/>
        </p:blipFill>
        <p:spPr>
          <a:xfrm>
            <a:off x="21575783" y="10185400"/>
            <a:ext cx="1742084" cy="2410879"/>
          </a:xfrm>
          <a:prstGeom prst="rect">
            <a:avLst/>
          </a:prstGeom>
          <a:noFill/>
          <a:ln>
            <a:noFill/>
          </a:ln>
        </p:spPr>
      </p:pic>
      <p:pic>
        <p:nvPicPr>
          <p:cNvPr descr=" " id="243" name="Google Shape;243;g2c512a0f227_0_212"/>
          <p:cNvPicPr preferRelativeResize="0"/>
          <p:nvPr/>
        </p:nvPicPr>
        <p:blipFill rotWithShape="1">
          <a:blip r:embed="rId8">
            <a:alphaModFix/>
          </a:blip>
          <a:srcRect b="0" l="0" r="0" t="0"/>
          <a:stretch/>
        </p:blipFill>
        <p:spPr>
          <a:xfrm>
            <a:off x="20182823" y="10948330"/>
            <a:ext cx="2617764" cy="2047999"/>
          </a:xfrm>
          <a:prstGeom prst="rect">
            <a:avLst/>
          </a:prstGeom>
          <a:noFill/>
          <a:ln>
            <a:noFill/>
          </a:ln>
        </p:spPr>
      </p:pic>
      <p:pic>
        <p:nvPicPr>
          <p:cNvPr descr=" " id="244" name="Google Shape;244;g2c512a0f227_0_212"/>
          <p:cNvPicPr preferRelativeResize="0"/>
          <p:nvPr/>
        </p:nvPicPr>
        <p:blipFill rotWithShape="1">
          <a:blip r:embed="rId9">
            <a:alphaModFix/>
          </a:blip>
          <a:srcRect b="0" l="0" r="0" t="0"/>
          <a:stretch/>
        </p:blipFill>
        <p:spPr>
          <a:xfrm>
            <a:off x="21610849" y="11353093"/>
            <a:ext cx="2573216" cy="4232225"/>
          </a:xfrm>
          <a:prstGeom prst="rect">
            <a:avLst/>
          </a:prstGeom>
          <a:noFill/>
          <a:ln>
            <a:noFill/>
          </a:ln>
        </p:spPr>
      </p:pic>
      <p:sp>
        <p:nvSpPr>
          <p:cNvPr id="245" name="Google Shape;245;g2c512a0f227_0_2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6" name="Google Shape;246;g2c512a0f227_0_21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47" name="Google Shape;247;g2c512a0f227_0_212"/>
          <p:cNvSpPr/>
          <p:nvPr/>
        </p:nvSpPr>
        <p:spPr>
          <a:xfrm>
            <a:off x="1778222" y="469900"/>
            <a:ext cx="60798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ail"/>
              <a:buNone/>
            </a:pPr>
            <a:r>
              <a:rPr b="0" i="0" lang="en-US" sz="8000" u="none" cap="none" strike="noStrike">
                <a:solidFill>
                  <a:srgbClr val="272727"/>
                </a:solidFill>
                <a:latin typeface="Sail"/>
                <a:ea typeface="Sail"/>
                <a:cs typeface="Sail"/>
                <a:sym typeface="Sail"/>
              </a:rPr>
              <a:t>Pricing Plan</a:t>
            </a:r>
            <a:endParaRPr b="0" i="0" sz="8000" u="none" cap="none" strike="noStrike">
              <a:solidFill>
                <a:schemeClr val="dk1"/>
              </a:solidFill>
              <a:latin typeface="Calibri"/>
              <a:ea typeface="Calibri"/>
              <a:cs typeface="Calibri"/>
              <a:sym typeface="Calibri"/>
            </a:endParaRPr>
          </a:p>
        </p:txBody>
      </p:sp>
      <p:sp>
        <p:nvSpPr>
          <p:cNvPr id="248" name="Google Shape;248;g2c512a0f227_0_212"/>
          <p:cNvSpPr/>
          <p:nvPr/>
        </p:nvSpPr>
        <p:spPr>
          <a:xfrm>
            <a:off x="1778222" y="2286000"/>
            <a:ext cx="20843400" cy="1013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512a0f227_0_212"/>
          <p:cNvSpPr/>
          <p:nvPr/>
        </p:nvSpPr>
        <p:spPr>
          <a:xfrm>
            <a:off x="1778222" y="2286000"/>
            <a:ext cx="6439800" cy="101346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g2c512a0f227_0_212"/>
          <p:cNvPicPr preferRelativeResize="0"/>
          <p:nvPr/>
        </p:nvPicPr>
        <p:blipFill rotWithShape="1">
          <a:blip r:embed="rId11">
            <a:alphaModFix/>
          </a:blip>
          <a:srcRect b="0" l="0" r="0" t="0"/>
          <a:stretch/>
        </p:blipFill>
        <p:spPr>
          <a:xfrm>
            <a:off x="4182258" y="2743200"/>
            <a:ext cx="1631633" cy="1625600"/>
          </a:xfrm>
          <a:prstGeom prst="rect">
            <a:avLst/>
          </a:prstGeom>
          <a:noFill/>
          <a:ln>
            <a:noFill/>
          </a:ln>
        </p:spPr>
      </p:pic>
      <p:sp>
        <p:nvSpPr>
          <p:cNvPr id="251" name="Google Shape;251;g2c512a0f227_0_212"/>
          <p:cNvSpPr/>
          <p:nvPr/>
        </p:nvSpPr>
        <p:spPr>
          <a:xfrm>
            <a:off x="4140718" y="4673600"/>
            <a:ext cx="17148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A9346"/>
              </a:buClr>
              <a:buSzPts val="4800"/>
              <a:buFont typeface="Sail"/>
              <a:buNone/>
            </a:pPr>
            <a:r>
              <a:rPr b="0" i="0" lang="en-US" sz="4800" u="none" cap="none" strike="noStrike">
                <a:solidFill>
                  <a:srgbClr val="5A9346"/>
                </a:solidFill>
                <a:latin typeface="Sail"/>
                <a:ea typeface="Sail"/>
                <a:cs typeface="Sail"/>
                <a:sym typeface="Sail"/>
              </a:rPr>
              <a:t>Basic</a:t>
            </a:r>
            <a:endParaRPr b="0" i="0" sz="4800" u="none" cap="none" strike="noStrike">
              <a:solidFill>
                <a:schemeClr val="dk1"/>
              </a:solidFill>
              <a:latin typeface="Calibri"/>
              <a:ea typeface="Calibri"/>
              <a:cs typeface="Calibri"/>
              <a:sym typeface="Calibri"/>
            </a:endParaRPr>
          </a:p>
        </p:txBody>
      </p:sp>
      <p:sp>
        <p:nvSpPr>
          <p:cNvPr id="252" name="Google Shape;252;g2c512a0f227_0_212"/>
          <p:cNvSpPr/>
          <p:nvPr/>
        </p:nvSpPr>
        <p:spPr>
          <a:xfrm>
            <a:off x="2235479" y="5676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3" name="Google Shape;253;g2c512a0f227_0_212"/>
          <p:cNvSpPr/>
          <p:nvPr/>
        </p:nvSpPr>
        <p:spPr>
          <a:xfrm>
            <a:off x="3600900" y="11264900"/>
            <a:ext cx="27942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$10/month</a:t>
            </a:r>
            <a:endParaRPr b="0" i="0" sz="4800" u="none" cap="none" strike="noStrike">
              <a:solidFill>
                <a:schemeClr val="dk1"/>
              </a:solidFill>
              <a:latin typeface="Calibri"/>
              <a:ea typeface="Calibri"/>
              <a:cs typeface="Calibri"/>
              <a:sym typeface="Calibri"/>
            </a:endParaRPr>
          </a:p>
        </p:txBody>
      </p:sp>
      <p:sp>
        <p:nvSpPr>
          <p:cNvPr id="254" name="Google Shape;254;g2c512a0f227_0_212"/>
          <p:cNvSpPr/>
          <p:nvPr/>
        </p:nvSpPr>
        <p:spPr>
          <a:xfrm>
            <a:off x="8980022" y="2286000"/>
            <a:ext cx="6439800" cy="101346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c512a0f227_0_212"/>
          <p:cNvPicPr preferRelativeResize="0"/>
          <p:nvPr/>
        </p:nvPicPr>
        <p:blipFill rotWithShape="1">
          <a:blip r:embed="rId12">
            <a:alphaModFix/>
          </a:blip>
          <a:srcRect b="0" l="0" r="0" t="0"/>
          <a:stretch/>
        </p:blipFill>
        <p:spPr>
          <a:xfrm>
            <a:off x="11510448" y="2743200"/>
            <a:ext cx="1378854" cy="1625588"/>
          </a:xfrm>
          <a:prstGeom prst="rect">
            <a:avLst/>
          </a:prstGeom>
          <a:noFill/>
          <a:ln>
            <a:noFill/>
          </a:ln>
        </p:spPr>
      </p:pic>
      <p:sp>
        <p:nvSpPr>
          <p:cNvPr id="256" name="Google Shape;256;g2c512a0f227_0_212"/>
          <p:cNvSpPr/>
          <p:nvPr/>
        </p:nvSpPr>
        <p:spPr>
          <a:xfrm>
            <a:off x="11545743" y="4673588"/>
            <a:ext cx="13083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A9346"/>
              </a:buClr>
              <a:buSzPts val="4800"/>
              <a:buFont typeface="Sail"/>
              <a:buNone/>
            </a:pPr>
            <a:r>
              <a:rPr b="0" i="0" lang="en-US" sz="4800" u="none" cap="none" strike="noStrike">
                <a:solidFill>
                  <a:srgbClr val="5A9346"/>
                </a:solidFill>
                <a:latin typeface="Sail"/>
                <a:ea typeface="Sail"/>
                <a:cs typeface="Sail"/>
                <a:sym typeface="Sail"/>
              </a:rPr>
              <a:t>Elite</a:t>
            </a:r>
            <a:endParaRPr b="0" i="0" sz="4800" u="none" cap="none" strike="noStrike">
              <a:solidFill>
                <a:schemeClr val="dk1"/>
              </a:solidFill>
              <a:latin typeface="Calibri"/>
              <a:ea typeface="Calibri"/>
              <a:cs typeface="Calibri"/>
              <a:sym typeface="Calibri"/>
            </a:endParaRPr>
          </a:p>
        </p:txBody>
      </p:sp>
      <p:sp>
        <p:nvSpPr>
          <p:cNvPr id="257" name="Google Shape;257;g2c512a0f227_0_212"/>
          <p:cNvSpPr/>
          <p:nvPr/>
        </p:nvSpPr>
        <p:spPr>
          <a:xfrm>
            <a:off x="9437280" y="5676888"/>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8" name="Google Shape;258;g2c512a0f227_0_212"/>
          <p:cNvSpPr/>
          <p:nvPr/>
        </p:nvSpPr>
        <p:spPr>
          <a:xfrm>
            <a:off x="10783648" y="11264888"/>
            <a:ext cx="28326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$50/month</a:t>
            </a:r>
            <a:endParaRPr b="0" i="0" sz="4800" u="none" cap="none" strike="noStrike">
              <a:solidFill>
                <a:schemeClr val="dk1"/>
              </a:solidFill>
              <a:latin typeface="Calibri"/>
              <a:ea typeface="Calibri"/>
              <a:cs typeface="Calibri"/>
              <a:sym typeface="Calibri"/>
            </a:endParaRPr>
          </a:p>
        </p:txBody>
      </p:sp>
      <p:sp>
        <p:nvSpPr>
          <p:cNvPr id="259" name="Google Shape;259;g2c512a0f227_0_212"/>
          <p:cNvSpPr/>
          <p:nvPr/>
        </p:nvSpPr>
        <p:spPr>
          <a:xfrm>
            <a:off x="16181822" y="2286000"/>
            <a:ext cx="6439800" cy="101346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0" name="Google Shape;260;g2c512a0f227_0_212"/>
          <p:cNvPicPr preferRelativeResize="0"/>
          <p:nvPr/>
        </p:nvPicPr>
        <p:blipFill rotWithShape="1">
          <a:blip r:embed="rId13">
            <a:alphaModFix/>
          </a:blip>
          <a:srcRect b="0" l="0" r="0" t="0"/>
          <a:stretch/>
        </p:blipFill>
        <p:spPr>
          <a:xfrm>
            <a:off x="18519067" y="2743200"/>
            <a:ext cx="1765217" cy="1625600"/>
          </a:xfrm>
          <a:prstGeom prst="rect">
            <a:avLst/>
          </a:prstGeom>
          <a:noFill/>
          <a:ln>
            <a:noFill/>
          </a:ln>
        </p:spPr>
      </p:pic>
      <p:sp>
        <p:nvSpPr>
          <p:cNvPr id="261" name="Google Shape;261;g2c512a0f227_0_212"/>
          <p:cNvSpPr/>
          <p:nvPr/>
        </p:nvSpPr>
        <p:spPr>
          <a:xfrm>
            <a:off x="18004500" y="4673600"/>
            <a:ext cx="27942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A9346"/>
              </a:buClr>
              <a:buSzPts val="4800"/>
              <a:buFont typeface="Sail"/>
              <a:buNone/>
            </a:pPr>
            <a:r>
              <a:rPr b="0" i="0" lang="en-US" sz="4800" u="none" cap="none" strike="noStrike">
                <a:solidFill>
                  <a:srgbClr val="5A9346"/>
                </a:solidFill>
                <a:latin typeface="Sail"/>
                <a:ea typeface="Sail"/>
                <a:cs typeface="Sail"/>
                <a:sym typeface="Sail"/>
              </a:rPr>
              <a:t>Legendary</a:t>
            </a:r>
            <a:endParaRPr b="0" i="0" sz="4800" u="none" cap="none" strike="noStrike">
              <a:solidFill>
                <a:schemeClr val="dk1"/>
              </a:solidFill>
              <a:latin typeface="Calibri"/>
              <a:ea typeface="Calibri"/>
              <a:cs typeface="Calibri"/>
              <a:sym typeface="Calibri"/>
            </a:endParaRPr>
          </a:p>
        </p:txBody>
      </p:sp>
      <p:sp>
        <p:nvSpPr>
          <p:cNvPr id="262" name="Google Shape;262;g2c512a0f227_0_212"/>
          <p:cNvSpPr/>
          <p:nvPr/>
        </p:nvSpPr>
        <p:spPr>
          <a:xfrm>
            <a:off x="16639080" y="5676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3" name="Google Shape;263;g2c512a0f227_0_212"/>
          <p:cNvSpPr/>
          <p:nvPr/>
        </p:nvSpPr>
        <p:spPr>
          <a:xfrm>
            <a:off x="17864783" y="11264900"/>
            <a:ext cx="30738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2024-03-21T03:36:53Z</dcterms:created>
  <dc:creator>PptxGenJS</dc:creator>
</cp:coreProperties>
</file>