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85" r:id="rId3"/>
    <p:sldId id="286" r:id="rId4"/>
    <p:sldId id="287" r:id="rId5"/>
    <p:sldId id="289" r:id="rId6"/>
    <p:sldId id="288" r:id="rId7"/>
    <p:sldId id="29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a:solidFill>
                  <a:srgbClr val="FF0000"/>
                </a:solidFill>
                <a:latin typeface="Arial" panose="020B0604020202020204" pitchFamily="34" charset="0"/>
                <a:cs typeface="Arial" panose="020B0604020202020204" pitchFamily="34" charset="0"/>
              </a:rPr>
              <a:t>Mừng vui lên</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02359"/>
            <a:ext cx="1131454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Mừng vui lên anh em vì Chúa đến làm người. Mừng vui lên anh em này là ngày cứu rỗi. Ngày Chúa đến vinh quang Người chiếu sáng nhân gian, muôn muôn người được sống vui bình an.</a:t>
            </a:r>
            <a:endParaRPr lang="vi-VN" sz="5800" b="1" dirty="0"/>
          </a:p>
        </p:txBody>
      </p:sp>
    </p:spTree>
    <p:extLst>
      <p:ext uri="{BB962C8B-B14F-4D97-AF65-F5344CB8AC3E}">
        <p14:creationId xmlns:p14="http://schemas.microsoft.com/office/powerpoint/2010/main" val="3999921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24B78-1D3C-7D74-96AF-8B3699332F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81F4AC-727B-3C4D-B1DC-534C52563A4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40F1885-2AE2-D43E-93F1-D13FF55777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745D20-ECDD-BC27-055E-7C592876C417}"/>
              </a:ext>
            </a:extLst>
          </p:cNvPr>
          <p:cNvSpPr/>
          <p:nvPr/>
        </p:nvSpPr>
        <p:spPr>
          <a:xfrm>
            <a:off x="425027" y="302359"/>
            <a:ext cx="1131454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Mừng vui lên anh em vì Chúa đến cứu đời. Chúa đến cứu đời ngày hồng ân thắm tươi. Mừng vui lên anh em vì Chúa đến cứu đời. Chúa đến cứu đời ngày tình thương sáng ngời.</a:t>
            </a:r>
            <a:endParaRPr lang="vi-VN" sz="5800" b="1" dirty="0"/>
          </a:p>
        </p:txBody>
      </p:sp>
    </p:spTree>
    <p:extLst>
      <p:ext uri="{BB962C8B-B14F-4D97-AF65-F5344CB8AC3E}">
        <p14:creationId xmlns:p14="http://schemas.microsoft.com/office/powerpoint/2010/main" val="1560460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67096-9B81-2992-7BA9-5BAAF51A4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E98EF9-51D3-EC83-B8AF-9EAEA56DE2A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999C1A4-8B9A-ECB0-9E2D-189885D4A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3FFF98A-B3E1-E91F-9C13-2EFB008691A4}"/>
              </a:ext>
            </a:extLst>
          </p:cNvPr>
          <p:cNvSpPr/>
          <p:nvPr/>
        </p:nvSpPr>
        <p:spPr>
          <a:xfrm>
            <a:off x="425027" y="302359"/>
            <a:ext cx="1131454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Mừng vui lên anh em Người bổ sức cho người. Mừng vui lên anh em này vầng hồng đang tới. Người cứu chữa mù què, người điếc lắng tai nghe, muôn dân nghèo được sống no thỏa thuê.</a:t>
            </a:r>
            <a:endParaRPr lang="vi-VN" sz="5800" b="1" dirty="0"/>
          </a:p>
        </p:txBody>
      </p:sp>
    </p:spTree>
    <p:extLst>
      <p:ext uri="{BB962C8B-B14F-4D97-AF65-F5344CB8AC3E}">
        <p14:creationId xmlns:p14="http://schemas.microsoft.com/office/powerpoint/2010/main" val="1103090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E6250-C5E1-9F41-8E52-332E0FCDB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DE3341-898F-190E-0216-325B7F03D5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4EEC909-714F-28C0-4988-E735F0B4C3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25FC3B9-4663-360E-961C-90752EAAECB7}"/>
              </a:ext>
            </a:extLst>
          </p:cNvPr>
          <p:cNvSpPr/>
          <p:nvPr/>
        </p:nvSpPr>
        <p:spPr>
          <a:xfrm>
            <a:off x="425027" y="302359"/>
            <a:ext cx="1131454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Mừng vui lên anh em vì Chúa đến cứu đời. Chúa đến cứu đời ngày hồng ân thắm tươi. Mừng vui lên anh em vì Chúa đến cứu đời. Chúa đến cứu đời ngày tình thương sáng ngời.</a:t>
            </a:r>
            <a:endParaRPr lang="vi-VN" sz="5800" b="1" dirty="0"/>
          </a:p>
        </p:txBody>
      </p:sp>
    </p:spTree>
    <p:extLst>
      <p:ext uri="{BB962C8B-B14F-4D97-AF65-F5344CB8AC3E}">
        <p14:creationId xmlns:p14="http://schemas.microsoft.com/office/powerpoint/2010/main" val="2679110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4065A-464A-76BA-1DF4-55126C4C85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776710-5737-575D-2B33-C3550FABEEF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D0D4FD5-9FFA-6717-C1B9-8408820EF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666C1E8-8A58-149A-5CD1-9F9937F69A7E}"/>
              </a:ext>
            </a:extLst>
          </p:cNvPr>
          <p:cNvSpPr/>
          <p:nvPr/>
        </p:nvSpPr>
        <p:spPr>
          <a:xfrm>
            <a:off x="425027" y="302359"/>
            <a:ext cx="1131454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3. </a:t>
            </a:r>
            <a:r>
              <a:rPr lang="vi-VN" sz="5800" b="1">
                <a:latin typeface="Arial" panose="020B0604020202020204" pitchFamily="34" charset="0"/>
                <a:cs typeface="Arial" panose="020B0604020202020204" pitchFamily="34" charset="0"/>
              </a:rPr>
              <a:t>Mừng vui lên anh em Người cứu thoát con người. Mừng vui lên anh em Người tận diệt tội lỗi. Người đến để minh oan, Người phá vỡ mưu toan, muôn muôn người được sống vui hỉ hoan.</a:t>
            </a:r>
            <a:endParaRPr lang="vi-VN" sz="5800" b="1" dirty="0"/>
          </a:p>
        </p:txBody>
      </p:sp>
    </p:spTree>
    <p:extLst>
      <p:ext uri="{BB962C8B-B14F-4D97-AF65-F5344CB8AC3E}">
        <p14:creationId xmlns:p14="http://schemas.microsoft.com/office/powerpoint/2010/main" val="429166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6F6DA-1FFC-77CF-855E-3B73B76A82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4932FA-5703-2B98-2042-9796FB59693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1750072-3EB7-7169-87B1-BE2D7F2929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4D9DB45-310C-AD4F-D395-40868DF60926}"/>
              </a:ext>
            </a:extLst>
          </p:cNvPr>
          <p:cNvSpPr/>
          <p:nvPr/>
        </p:nvSpPr>
        <p:spPr>
          <a:xfrm>
            <a:off x="425027" y="302359"/>
            <a:ext cx="1131454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Mừng vui lên anh em vì Chúa đến cứu đời. Chúa đến cứu đời ngày hồng ân thắm tươi. Mừng vui lên anh em vì Chúa đến cứu đời. Chúa đến cứu đời ngày tình thương sáng ngời.</a:t>
            </a:r>
            <a:endParaRPr lang="vi-VN" sz="5800" b="1" dirty="0"/>
          </a:p>
        </p:txBody>
      </p:sp>
    </p:spTree>
    <p:extLst>
      <p:ext uri="{BB962C8B-B14F-4D97-AF65-F5344CB8AC3E}">
        <p14:creationId xmlns:p14="http://schemas.microsoft.com/office/powerpoint/2010/main" val="6376432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269</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Mừng vui lên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35</cp:revision>
  <dcterms:created xsi:type="dcterms:W3CDTF">2024-12-09T02:06:03Z</dcterms:created>
  <dcterms:modified xsi:type="dcterms:W3CDTF">2025-11-10T15:57:01Z</dcterms:modified>
</cp:coreProperties>
</file>