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Kumar One"/>
      <p:regular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DM Sans"/>
      <p:bold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jR1c9aijG2xzPHJ7lzgdUuNmi1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DMSans-bold.fntdata"/><Relationship Id="rId41" Type="http://schemas.openxmlformats.org/officeDocument/2006/relationships/font" Target="fonts/Inter-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DMSans-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KumarOne-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50ffb152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50ffb152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50ffb152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c50ffb1525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c50ffb1525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c50ffb1525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c50ffb1525_0_2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c50ffb1525_0_2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c50ffb1525_0_2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c50ffb1525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c50ffb1525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c50ffb1525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c50ffb1525_0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2c50ffb1525_0_3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2c50ffb1525_0_3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c50ffb1525_0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c50ffb1525_0_3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2c50ffb1525_0_3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2c50ffb1525_0_3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g2c50ffb1525_0_3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g2c50ffb1525_0_3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c50ffb1525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2c50ffb1525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2c50ffb1525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c50ffb1525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c50ffb1525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c50ffb1525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c50ffb1525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c50ffb1525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c50ffb1525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c50ffb1525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c50ffb1525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c50ffb1525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c50ffb1525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c50ffb1525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c50ffb1525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c50ffb1525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g2c50ffb1525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g2c50ffb1525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c50ffb1525_0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2c50ffb1525_0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g2c50ffb1525_0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c50ffb1525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2c50ffb1525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g2c50ffb1525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2c50ffb1525_0_5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7" name="Google Shape;597;g2c50ffb1525_0_5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g2c50ffb1525_0_5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2c50ffb1525_0_5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5" name="Google Shape;625;g2c50ffb1525_0_5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6" name="Google Shape;626;g2c50ffb1525_0_5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2c50ffb1525_0_6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1" name="Google Shape;651;g2c50ffb1525_0_6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2" name="Google Shape;652;g2c50ffb1525_0_6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2c50ffb1525_0_6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6" name="Google Shape;716;g2c50ffb1525_0_6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7" name="Google Shape;717;g2c50ffb1525_0_6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c50ffb1525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c50ffb1525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c50ffb1525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c50ffb1525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c50ffb1525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c50ffb1525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c50ffb1525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c50ffb1525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c50ffb1525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c50ffb1525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c50ffb1525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c50ffb1525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c50ffb1525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c50ffb1525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2c50ffb1525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c50ffb1525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c50ffb1525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c50ffb1525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c50ffb1525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c50ffb1525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c50ffb1525_0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4.png"/><Relationship Id="rId6" Type="http://schemas.openxmlformats.org/officeDocument/2006/relationships/image" Target="../media/image57.png"/><Relationship Id="rId7" Type="http://schemas.openxmlformats.org/officeDocument/2006/relationships/image" Target="../media/image45.png"/><Relationship Id="rId8" Type="http://schemas.openxmlformats.org/officeDocument/2006/relationships/image" Target="../media/image4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8.png"/><Relationship Id="rId11" Type="http://schemas.openxmlformats.org/officeDocument/2006/relationships/image" Target="../media/image80.png"/><Relationship Id="rId10" Type="http://schemas.openxmlformats.org/officeDocument/2006/relationships/image" Target="../media/image56.png"/><Relationship Id="rId12" Type="http://schemas.openxmlformats.org/officeDocument/2006/relationships/image" Target="../media/image77.png"/><Relationship Id="rId9" Type="http://schemas.openxmlformats.org/officeDocument/2006/relationships/image" Target="../media/image73.png"/><Relationship Id="rId5" Type="http://schemas.openxmlformats.org/officeDocument/2006/relationships/image" Target="../media/image4.png"/><Relationship Id="rId6" Type="http://schemas.openxmlformats.org/officeDocument/2006/relationships/image" Target="../media/image48.png"/><Relationship Id="rId7" Type="http://schemas.openxmlformats.org/officeDocument/2006/relationships/image" Target="../media/image59.png"/><Relationship Id="rId8" Type="http://schemas.openxmlformats.org/officeDocument/2006/relationships/image" Target="../media/image7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4.png"/><Relationship Id="rId6" Type="http://schemas.openxmlformats.org/officeDocument/2006/relationships/image" Target="../media/image69.png"/><Relationship Id="rId7" Type="http://schemas.openxmlformats.org/officeDocument/2006/relationships/image" Target="../media/image62.png"/><Relationship Id="rId8" Type="http://schemas.openxmlformats.org/officeDocument/2006/relationships/image" Target="../media/image9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png"/></Relationships>
</file>

<file path=ppt/slides/_rels/slide15.xml.rels><?xml version="1.0" encoding="UTF-8" standalone="yes"?><Relationships xmlns="http://schemas.openxmlformats.org/package/2006/relationships"><Relationship Id="rId20" Type="http://schemas.openxmlformats.org/officeDocument/2006/relationships/image" Target="../media/image90.png"/><Relationship Id="rId22" Type="http://schemas.openxmlformats.org/officeDocument/2006/relationships/image" Target="../media/image100.png"/><Relationship Id="rId21" Type="http://schemas.openxmlformats.org/officeDocument/2006/relationships/image" Target="../media/image119.png"/><Relationship Id="rId24" Type="http://schemas.openxmlformats.org/officeDocument/2006/relationships/image" Target="../media/image103.png"/><Relationship Id="rId23" Type="http://schemas.openxmlformats.org/officeDocument/2006/relationships/image" Target="../media/image9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83.png"/><Relationship Id="rId26" Type="http://schemas.openxmlformats.org/officeDocument/2006/relationships/image" Target="../media/image108.png"/><Relationship Id="rId25" Type="http://schemas.openxmlformats.org/officeDocument/2006/relationships/image" Target="../media/image101.png"/><Relationship Id="rId28" Type="http://schemas.openxmlformats.org/officeDocument/2006/relationships/image" Target="../media/image102.png"/><Relationship Id="rId27" Type="http://schemas.openxmlformats.org/officeDocument/2006/relationships/image" Target="../media/image92.png"/><Relationship Id="rId5" Type="http://schemas.openxmlformats.org/officeDocument/2006/relationships/image" Target="../media/image4.png"/><Relationship Id="rId6" Type="http://schemas.openxmlformats.org/officeDocument/2006/relationships/image" Target="../media/image123.png"/><Relationship Id="rId29" Type="http://schemas.openxmlformats.org/officeDocument/2006/relationships/image" Target="../media/image97.png"/><Relationship Id="rId7" Type="http://schemas.openxmlformats.org/officeDocument/2006/relationships/image" Target="../media/image89.png"/><Relationship Id="rId8" Type="http://schemas.openxmlformats.org/officeDocument/2006/relationships/image" Target="../media/image96.png"/><Relationship Id="rId11" Type="http://schemas.openxmlformats.org/officeDocument/2006/relationships/image" Target="../media/image94.png"/><Relationship Id="rId10" Type="http://schemas.openxmlformats.org/officeDocument/2006/relationships/image" Target="../media/image79.png"/><Relationship Id="rId13" Type="http://schemas.openxmlformats.org/officeDocument/2006/relationships/image" Target="../media/image91.png"/><Relationship Id="rId12" Type="http://schemas.openxmlformats.org/officeDocument/2006/relationships/image" Target="../media/image84.png"/><Relationship Id="rId15" Type="http://schemas.openxmlformats.org/officeDocument/2006/relationships/image" Target="../media/image110.png"/><Relationship Id="rId14" Type="http://schemas.openxmlformats.org/officeDocument/2006/relationships/image" Target="../media/image86.png"/><Relationship Id="rId17" Type="http://schemas.openxmlformats.org/officeDocument/2006/relationships/image" Target="../media/image99.png"/><Relationship Id="rId16" Type="http://schemas.openxmlformats.org/officeDocument/2006/relationships/image" Target="../media/image85.png"/><Relationship Id="rId19" Type="http://schemas.openxmlformats.org/officeDocument/2006/relationships/image" Target="../media/image109.png"/><Relationship Id="rId18"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16.png"/><Relationship Id="rId7"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45.png"/><Relationship Id="rId7" Type="http://schemas.openxmlformats.org/officeDocument/2006/relationships/image" Target="../media/image1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4.png"/><Relationship Id="rId6" Type="http://schemas.openxmlformats.org/officeDocument/2006/relationships/image" Target="../media/image122.png"/><Relationship Id="rId7" Type="http://schemas.openxmlformats.org/officeDocument/2006/relationships/image" Target="../media/image15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34.png"/><Relationship Id="rId7" Type="http://schemas.openxmlformats.org/officeDocument/2006/relationships/image" Target="../media/image1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65.png"/><Relationship Id="rId5" Type="http://schemas.openxmlformats.org/officeDocument/2006/relationships/image" Target="../media/image4.png"/><Relationship Id="rId6" Type="http://schemas.openxmlformats.org/officeDocument/2006/relationships/image" Target="../media/image136.png"/><Relationship Id="rId7" Type="http://schemas.openxmlformats.org/officeDocument/2006/relationships/image" Target="../media/image143.png"/><Relationship Id="rId8" Type="http://schemas.openxmlformats.org/officeDocument/2006/relationships/image" Target="../media/image138.png"/><Relationship Id="rId10" Type="http://schemas.openxmlformats.org/officeDocument/2006/relationships/image" Target="../media/image1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47.png"/><Relationship Id="rId7" Type="http://schemas.openxmlformats.org/officeDocument/2006/relationships/image" Target="../media/image142.png"/><Relationship Id="rId8" Type="http://schemas.openxmlformats.org/officeDocument/2006/relationships/image" Target="../media/image18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8.png"/><Relationship Id="rId9" Type="http://schemas.openxmlformats.org/officeDocument/2006/relationships/image" Target="../media/image174.png"/><Relationship Id="rId5" Type="http://schemas.openxmlformats.org/officeDocument/2006/relationships/image" Target="../media/image172.png"/><Relationship Id="rId6" Type="http://schemas.openxmlformats.org/officeDocument/2006/relationships/image" Target="../media/image4.png"/><Relationship Id="rId7" Type="http://schemas.openxmlformats.org/officeDocument/2006/relationships/image" Target="../media/image150.png"/><Relationship Id="rId8" Type="http://schemas.openxmlformats.org/officeDocument/2006/relationships/image" Target="../media/image163.png"/><Relationship Id="rId11" Type="http://schemas.openxmlformats.org/officeDocument/2006/relationships/image" Target="../media/image146.png"/><Relationship Id="rId10" Type="http://schemas.openxmlformats.org/officeDocument/2006/relationships/image" Target="../media/image149.png"/></Relationships>
</file>

<file path=ppt/slides/_rels/slide25.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75.png"/><Relationship Id="rId5" Type="http://schemas.openxmlformats.org/officeDocument/2006/relationships/image" Target="../media/image4.png"/><Relationship Id="rId6" Type="http://schemas.openxmlformats.org/officeDocument/2006/relationships/image" Target="../media/image155.png"/><Relationship Id="rId7" Type="http://schemas.openxmlformats.org/officeDocument/2006/relationships/image" Target="../media/image157.png"/><Relationship Id="rId8" Type="http://schemas.openxmlformats.org/officeDocument/2006/relationships/image" Target="../media/image158.png"/><Relationship Id="rId11" Type="http://schemas.openxmlformats.org/officeDocument/2006/relationships/image" Target="../media/image168.png"/><Relationship Id="rId10" Type="http://schemas.openxmlformats.org/officeDocument/2006/relationships/image" Target="../media/image176.png"/><Relationship Id="rId13" Type="http://schemas.openxmlformats.org/officeDocument/2006/relationships/image" Target="../media/image159.png"/><Relationship Id="rId12" Type="http://schemas.openxmlformats.org/officeDocument/2006/relationships/image" Target="../media/image162.png"/><Relationship Id="rId15" Type="http://schemas.openxmlformats.org/officeDocument/2006/relationships/image" Target="../media/image166.png"/><Relationship Id="rId14" Type="http://schemas.openxmlformats.org/officeDocument/2006/relationships/image" Target="../media/image181.png"/><Relationship Id="rId17" Type="http://schemas.openxmlformats.org/officeDocument/2006/relationships/image" Target="../media/image169.png"/><Relationship Id="rId16" Type="http://schemas.openxmlformats.org/officeDocument/2006/relationships/image" Target="../media/image160.png"/><Relationship Id="rId19" Type="http://schemas.openxmlformats.org/officeDocument/2006/relationships/image" Target="../media/image180.png"/><Relationship Id="rId18" Type="http://schemas.openxmlformats.org/officeDocument/2006/relationships/image" Target="../media/image17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unsplash.com/" TargetMode="External"/><Relationship Id="rId7" Type="http://schemas.openxmlformats.org/officeDocument/2006/relationships/image" Target="../media/image17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4.png"/><Relationship Id="rId7"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46.png"/><Relationship Id="rId7" Type="http://schemas.openxmlformats.org/officeDocument/2006/relationships/image" Target="../media/image21.png"/><Relationship Id="rId8"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31.png"/><Relationship Id="rId7" Type="http://schemas.openxmlformats.org/officeDocument/2006/relationships/image" Target="../media/image51.png"/><Relationship Id="rId8"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4.png"/><Relationship Id="rId6"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8.png"/><Relationship Id="rId6" Type="http://schemas.openxmlformats.org/officeDocument/2006/relationships/image" Target="../media/image53.png"/><Relationship Id="rId7" Type="http://schemas.openxmlformats.org/officeDocument/2006/relationships/image" Target="../media/image54.pn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 name="Shape 15"/>
        <p:cNvGrpSpPr/>
        <p:nvPr/>
      </p:nvGrpSpPr>
      <p:grpSpPr>
        <a:xfrm>
          <a:off x="0" y="0"/>
          <a:ext cx="0" cy="0"/>
          <a:chOff x="0" y="0"/>
          <a:chExt cx="0" cy="0"/>
        </a:xfrm>
      </p:grpSpPr>
      <p:pic>
        <p:nvPicPr>
          <p:cNvPr descr=" " id="16" name="Google Shape;16;g2c50ffb1525_0_0"/>
          <p:cNvPicPr preferRelativeResize="0"/>
          <p:nvPr/>
        </p:nvPicPr>
        <p:blipFill rotWithShape="1">
          <a:blip r:embed="rId3">
            <a:alphaModFix/>
          </a:blip>
          <a:srcRect b="0" l="0" r="0" t="0"/>
          <a:stretch/>
        </p:blipFill>
        <p:spPr>
          <a:xfrm>
            <a:off x="914514" y="635000"/>
            <a:ext cx="4661483" cy="1041400"/>
          </a:xfrm>
          <a:prstGeom prst="rect">
            <a:avLst/>
          </a:prstGeom>
          <a:noFill/>
          <a:ln>
            <a:noFill/>
          </a:ln>
        </p:spPr>
      </p:pic>
      <p:pic>
        <p:nvPicPr>
          <p:cNvPr descr=" " id="17" name="Google Shape;17;g2c50ffb1525_0_0"/>
          <p:cNvPicPr preferRelativeResize="0"/>
          <p:nvPr/>
        </p:nvPicPr>
        <p:blipFill rotWithShape="1">
          <a:blip r:embed="rId4">
            <a:alphaModFix/>
          </a:blip>
          <a:srcRect b="0" l="0" r="0" t="0"/>
          <a:stretch/>
        </p:blipFill>
        <p:spPr>
          <a:xfrm>
            <a:off x="13015217" y="10196513"/>
            <a:ext cx="11371830" cy="3519487"/>
          </a:xfrm>
          <a:prstGeom prst="rect">
            <a:avLst/>
          </a:prstGeom>
          <a:noFill/>
          <a:ln>
            <a:noFill/>
          </a:ln>
        </p:spPr>
      </p:pic>
      <p:sp>
        <p:nvSpPr>
          <p:cNvPr id="18" name="Google Shape;18;g2c50ffb1525_0_0"/>
          <p:cNvSpPr/>
          <p:nvPr/>
        </p:nvSpPr>
        <p:spPr>
          <a:xfrm>
            <a:off x="3251606" y="6350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9696"/>
              </a:buClr>
              <a:buSzPts val="6400"/>
              <a:buFont typeface="DM Sans"/>
              <a:buNone/>
            </a:pPr>
            <a:r>
              <a:rPr b="1" i="0" lang="en-US" sz="6400" u="none" cap="none" strike="noStrike">
                <a:solidFill>
                  <a:srgbClr val="969696"/>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c50ffb1525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c50ffb1525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c50ffb1525_0_0"/>
          <p:cNvSpPr/>
          <p:nvPr/>
        </p:nvSpPr>
        <p:spPr>
          <a:xfrm>
            <a:off x="9420344" y="3975100"/>
            <a:ext cx="14145300" cy="455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7000"/>
              <a:buFont typeface="Kumar One"/>
              <a:buNone/>
            </a:pPr>
            <a:r>
              <a:rPr b="0" i="0" lang="en-US" sz="17000" u="none" cap="none" strike="noStrike">
                <a:solidFill>
                  <a:srgbClr val="FFFFFF"/>
                </a:solidFill>
                <a:latin typeface="Kumar One"/>
                <a:ea typeface="Kumar One"/>
                <a:cs typeface="Kumar One"/>
                <a:sym typeface="Kumar One"/>
              </a:rPr>
              <a:t>Hair Salon</a:t>
            </a:r>
            <a:endParaRPr b="0" i="0" sz="17000" u="none" cap="none" strike="noStrike">
              <a:solidFill>
                <a:schemeClr val="dk1"/>
              </a:solidFill>
              <a:latin typeface="Calibri"/>
              <a:ea typeface="Calibri"/>
              <a:cs typeface="Calibri"/>
              <a:sym typeface="Calibri"/>
            </a:endParaRPr>
          </a:p>
        </p:txBody>
      </p:sp>
      <p:sp>
        <p:nvSpPr>
          <p:cNvPr id="22" name="Google Shape;22;g2c50ffb1525_0_0"/>
          <p:cNvSpPr/>
          <p:nvPr/>
        </p:nvSpPr>
        <p:spPr>
          <a:xfrm>
            <a:off x="9509255" y="6832600"/>
            <a:ext cx="14132700" cy="343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69696"/>
              </a:buClr>
              <a:buSzPts val="12800"/>
              <a:buFont typeface="Kumar One"/>
              <a:buNone/>
            </a:pPr>
            <a:r>
              <a:rPr b="0" i="0" lang="en-US" sz="12800" u="none" cap="none" strike="noStrike">
                <a:solidFill>
                  <a:srgbClr val="969696"/>
                </a:solidFill>
                <a:latin typeface="Kumar One"/>
                <a:ea typeface="Kumar One"/>
                <a:cs typeface="Kumar One"/>
                <a:sym typeface="Kumar One"/>
              </a:rPr>
              <a:t>Business Plan</a:t>
            </a:r>
            <a:endParaRPr b="0" i="0" sz="12800" u="none" cap="none" strike="noStrike">
              <a:solidFill>
                <a:schemeClr val="dk1"/>
              </a:solidFill>
              <a:latin typeface="Calibri"/>
              <a:ea typeface="Calibri"/>
              <a:cs typeface="Calibri"/>
              <a:sym typeface="Calibri"/>
            </a:endParaRPr>
          </a:p>
        </p:txBody>
      </p:sp>
      <p:pic>
        <p:nvPicPr>
          <p:cNvPr descr=" " id="23" name="Google Shape;23;g2c50ffb1525_0_0"/>
          <p:cNvPicPr preferRelativeResize="0"/>
          <p:nvPr/>
        </p:nvPicPr>
        <p:blipFill rotWithShape="1">
          <a:blip r:embed="rId6">
            <a:alphaModFix/>
          </a:blip>
          <a:srcRect b="0" l="0" r="0" t="0"/>
          <a:stretch/>
        </p:blipFill>
        <p:spPr>
          <a:xfrm>
            <a:off x="1435279" y="2527300"/>
            <a:ext cx="7455832" cy="10172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6" name="Shape 216"/>
        <p:cNvGrpSpPr/>
        <p:nvPr/>
      </p:nvGrpSpPr>
      <p:grpSpPr>
        <a:xfrm>
          <a:off x="0" y="0"/>
          <a:ext cx="0" cy="0"/>
          <a:chOff x="0" y="0"/>
          <a:chExt cx="0" cy="0"/>
        </a:xfrm>
      </p:grpSpPr>
      <p:pic>
        <p:nvPicPr>
          <p:cNvPr descr=" " id="217" name="Google Shape;217;g2c50ffb1525_0_192"/>
          <p:cNvPicPr preferRelativeResize="0"/>
          <p:nvPr/>
        </p:nvPicPr>
        <p:blipFill rotWithShape="1">
          <a:blip r:embed="rId3">
            <a:alphaModFix/>
          </a:blip>
          <a:srcRect b="0" l="0" r="0" t="0"/>
          <a:stretch/>
        </p:blipFill>
        <p:spPr>
          <a:xfrm>
            <a:off x="18899962" y="635000"/>
            <a:ext cx="4661483" cy="1041400"/>
          </a:xfrm>
          <a:prstGeom prst="rect">
            <a:avLst/>
          </a:prstGeom>
          <a:noFill/>
          <a:ln>
            <a:noFill/>
          </a:ln>
        </p:spPr>
      </p:pic>
      <p:pic>
        <p:nvPicPr>
          <p:cNvPr descr=" " id="218" name="Google Shape;218;g2c50ffb1525_0_192"/>
          <p:cNvPicPr preferRelativeResize="0"/>
          <p:nvPr/>
        </p:nvPicPr>
        <p:blipFill rotWithShape="1">
          <a:blip r:embed="rId4">
            <a:alphaModFix/>
          </a:blip>
          <a:srcRect b="0" l="0" r="0" t="0"/>
          <a:stretch/>
        </p:blipFill>
        <p:spPr>
          <a:xfrm>
            <a:off x="0" y="9358312"/>
            <a:ext cx="14471017" cy="4357688"/>
          </a:xfrm>
          <a:prstGeom prst="rect">
            <a:avLst/>
          </a:prstGeom>
          <a:noFill/>
          <a:ln>
            <a:noFill/>
          </a:ln>
        </p:spPr>
      </p:pic>
      <p:sp>
        <p:nvSpPr>
          <p:cNvPr id="219" name="Google Shape;219;g2c50ffb1525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c50ffb1525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1" name="Google Shape;221;g2c50ffb1525_0_192"/>
          <p:cNvSpPr/>
          <p:nvPr/>
        </p:nvSpPr>
        <p:spPr>
          <a:xfrm>
            <a:off x="9107038" y="469900"/>
            <a:ext cx="7832700" cy="214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Pricing Plan</a:t>
            </a:r>
            <a:endParaRPr b="0" i="0" sz="8000" u="none" cap="none" strike="noStrike">
              <a:solidFill>
                <a:schemeClr val="dk1"/>
              </a:solidFill>
              <a:latin typeface="Calibri"/>
              <a:ea typeface="Calibri"/>
              <a:cs typeface="Calibri"/>
              <a:sym typeface="Calibri"/>
            </a:endParaRPr>
          </a:p>
        </p:txBody>
      </p:sp>
      <p:sp>
        <p:nvSpPr>
          <p:cNvPr id="222" name="Google Shape;222;g2c50ffb1525_0_192"/>
          <p:cNvSpPr/>
          <p:nvPr/>
        </p:nvSpPr>
        <p:spPr>
          <a:xfrm>
            <a:off x="1778222" y="2489200"/>
            <a:ext cx="20843400" cy="1028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c50ffb1525_0_192"/>
          <p:cNvSpPr/>
          <p:nvPr/>
        </p:nvSpPr>
        <p:spPr>
          <a:xfrm>
            <a:off x="1778222" y="2489200"/>
            <a:ext cx="6439800" cy="102870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c50ffb1525_0_192"/>
          <p:cNvPicPr preferRelativeResize="0"/>
          <p:nvPr/>
        </p:nvPicPr>
        <p:blipFill rotWithShape="1">
          <a:blip r:embed="rId6">
            <a:alphaModFix/>
          </a:blip>
          <a:srcRect b="0" l="0" r="0" t="0"/>
          <a:stretch/>
        </p:blipFill>
        <p:spPr>
          <a:xfrm>
            <a:off x="4253785" y="2946400"/>
            <a:ext cx="1488579" cy="1625600"/>
          </a:xfrm>
          <a:prstGeom prst="rect">
            <a:avLst/>
          </a:prstGeom>
          <a:noFill/>
          <a:ln>
            <a:noFill/>
          </a:ln>
        </p:spPr>
      </p:pic>
      <p:sp>
        <p:nvSpPr>
          <p:cNvPr id="225" name="Google Shape;225;g2c50ffb1525_0_192"/>
          <p:cNvSpPr/>
          <p:nvPr/>
        </p:nvSpPr>
        <p:spPr>
          <a:xfrm>
            <a:off x="3931141" y="4876800"/>
            <a:ext cx="21339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Basic</a:t>
            </a:r>
            <a:endParaRPr b="0" i="0" sz="4800" u="none" cap="none" strike="noStrike">
              <a:solidFill>
                <a:schemeClr val="dk1"/>
              </a:solidFill>
              <a:latin typeface="Calibri"/>
              <a:ea typeface="Calibri"/>
              <a:cs typeface="Calibri"/>
              <a:sym typeface="Calibri"/>
            </a:endParaRPr>
          </a:p>
        </p:txBody>
      </p:sp>
      <p:sp>
        <p:nvSpPr>
          <p:cNvPr id="226" name="Google Shape;226;g2c50ffb1525_0_192"/>
          <p:cNvSpPr/>
          <p:nvPr/>
        </p:nvSpPr>
        <p:spPr>
          <a:xfrm>
            <a:off x="2235479" y="6261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7" name="Google Shape;227;g2c50ffb1525_0_192"/>
          <p:cNvSpPr/>
          <p:nvPr/>
        </p:nvSpPr>
        <p:spPr>
          <a:xfrm>
            <a:off x="2959470" y="11239500"/>
            <a:ext cx="40773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$10/month</a:t>
            </a:r>
            <a:endParaRPr b="0" i="0" sz="4800" u="none" cap="none" strike="noStrike">
              <a:solidFill>
                <a:schemeClr val="dk1"/>
              </a:solidFill>
              <a:latin typeface="Calibri"/>
              <a:ea typeface="Calibri"/>
              <a:cs typeface="Calibri"/>
              <a:sym typeface="Calibri"/>
            </a:endParaRPr>
          </a:p>
        </p:txBody>
      </p:sp>
      <p:sp>
        <p:nvSpPr>
          <p:cNvPr id="228" name="Google Shape;228;g2c50ffb1525_0_192"/>
          <p:cNvSpPr/>
          <p:nvPr/>
        </p:nvSpPr>
        <p:spPr>
          <a:xfrm>
            <a:off x="8980022" y="2489200"/>
            <a:ext cx="6439800" cy="102870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c50ffb1525_0_192"/>
          <p:cNvPicPr preferRelativeResize="0"/>
          <p:nvPr/>
        </p:nvPicPr>
        <p:blipFill rotWithShape="1">
          <a:blip r:embed="rId7">
            <a:alphaModFix/>
          </a:blip>
          <a:srcRect b="0" l="0" r="0" t="0"/>
          <a:stretch/>
        </p:blipFill>
        <p:spPr>
          <a:xfrm>
            <a:off x="11520758" y="2946400"/>
            <a:ext cx="1358236" cy="1625600"/>
          </a:xfrm>
          <a:prstGeom prst="rect">
            <a:avLst/>
          </a:prstGeom>
          <a:noFill/>
          <a:ln>
            <a:noFill/>
          </a:ln>
        </p:spPr>
      </p:pic>
      <p:sp>
        <p:nvSpPr>
          <p:cNvPr id="230" name="Google Shape;230;g2c50ffb1525_0_192"/>
          <p:cNvSpPr/>
          <p:nvPr/>
        </p:nvSpPr>
        <p:spPr>
          <a:xfrm>
            <a:off x="11279010" y="4876800"/>
            <a:ext cx="18417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Elite</a:t>
            </a:r>
            <a:endParaRPr b="0" i="0" sz="4800" u="none" cap="none" strike="noStrike">
              <a:solidFill>
                <a:schemeClr val="dk1"/>
              </a:solidFill>
              <a:latin typeface="Calibri"/>
              <a:ea typeface="Calibri"/>
              <a:cs typeface="Calibri"/>
              <a:sym typeface="Calibri"/>
            </a:endParaRPr>
          </a:p>
        </p:txBody>
      </p:sp>
      <p:sp>
        <p:nvSpPr>
          <p:cNvPr id="231" name="Google Shape;231;g2c50ffb1525_0_192"/>
          <p:cNvSpPr/>
          <p:nvPr/>
        </p:nvSpPr>
        <p:spPr>
          <a:xfrm>
            <a:off x="9437280" y="6261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2" name="Google Shape;232;g2c50ffb1525_0_192"/>
          <p:cNvSpPr/>
          <p:nvPr/>
        </p:nvSpPr>
        <p:spPr>
          <a:xfrm>
            <a:off x="10110464" y="11239500"/>
            <a:ext cx="41787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$50/month</a:t>
            </a:r>
            <a:endParaRPr b="0" i="0" sz="4800" u="none" cap="none" strike="noStrike">
              <a:solidFill>
                <a:schemeClr val="dk1"/>
              </a:solidFill>
              <a:latin typeface="Calibri"/>
              <a:ea typeface="Calibri"/>
              <a:cs typeface="Calibri"/>
              <a:sym typeface="Calibri"/>
            </a:endParaRPr>
          </a:p>
        </p:txBody>
      </p:sp>
      <p:sp>
        <p:nvSpPr>
          <p:cNvPr id="233" name="Google Shape;233;g2c50ffb1525_0_192"/>
          <p:cNvSpPr/>
          <p:nvPr/>
        </p:nvSpPr>
        <p:spPr>
          <a:xfrm>
            <a:off x="16181822" y="2489200"/>
            <a:ext cx="6439800" cy="102870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c50ffb1525_0_192"/>
          <p:cNvPicPr preferRelativeResize="0"/>
          <p:nvPr/>
        </p:nvPicPr>
        <p:blipFill rotWithShape="1">
          <a:blip r:embed="rId8">
            <a:alphaModFix/>
          </a:blip>
          <a:srcRect b="0" l="0" r="0" t="0"/>
          <a:stretch/>
        </p:blipFill>
        <p:spPr>
          <a:xfrm>
            <a:off x="18743664" y="2946400"/>
            <a:ext cx="1316022" cy="1625600"/>
          </a:xfrm>
          <a:prstGeom prst="rect">
            <a:avLst/>
          </a:prstGeom>
          <a:noFill/>
          <a:ln>
            <a:noFill/>
          </a:ln>
        </p:spPr>
      </p:pic>
      <p:sp>
        <p:nvSpPr>
          <p:cNvPr id="235" name="Google Shape;235;g2c50ffb1525_0_192"/>
          <p:cNvSpPr/>
          <p:nvPr/>
        </p:nvSpPr>
        <p:spPr>
          <a:xfrm>
            <a:off x="17356719" y="4876800"/>
            <a:ext cx="40899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Legendary</a:t>
            </a:r>
            <a:endParaRPr b="0" i="0" sz="4800" u="none" cap="none" strike="noStrike">
              <a:solidFill>
                <a:schemeClr val="dk1"/>
              </a:solidFill>
              <a:latin typeface="Calibri"/>
              <a:ea typeface="Calibri"/>
              <a:cs typeface="Calibri"/>
              <a:sym typeface="Calibri"/>
            </a:endParaRPr>
          </a:p>
        </p:txBody>
      </p:sp>
      <p:sp>
        <p:nvSpPr>
          <p:cNvPr id="236" name="Google Shape;236;g2c50ffb1525_0_192"/>
          <p:cNvSpPr/>
          <p:nvPr/>
        </p:nvSpPr>
        <p:spPr>
          <a:xfrm>
            <a:off x="16639080" y="6261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7" name="Google Shape;237;g2c50ffb1525_0_192"/>
          <p:cNvSpPr/>
          <p:nvPr/>
        </p:nvSpPr>
        <p:spPr>
          <a:xfrm>
            <a:off x="17140792" y="11239500"/>
            <a:ext cx="45219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2" name="Shape 242"/>
        <p:cNvGrpSpPr/>
        <p:nvPr/>
      </p:nvGrpSpPr>
      <p:grpSpPr>
        <a:xfrm>
          <a:off x="0" y="0"/>
          <a:ext cx="0" cy="0"/>
          <a:chOff x="0" y="0"/>
          <a:chExt cx="0" cy="0"/>
        </a:xfrm>
      </p:grpSpPr>
      <p:pic>
        <p:nvPicPr>
          <p:cNvPr descr=" " id="243" name="Google Shape;243;g2c50ffb1525_0_217"/>
          <p:cNvPicPr preferRelativeResize="0"/>
          <p:nvPr/>
        </p:nvPicPr>
        <p:blipFill rotWithShape="1">
          <a:blip r:embed="rId3">
            <a:alphaModFix/>
          </a:blip>
          <a:srcRect b="0" l="0" r="0" t="0"/>
          <a:stretch/>
        </p:blipFill>
        <p:spPr>
          <a:xfrm>
            <a:off x="22989873" y="571500"/>
            <a:ext cx="990724" cy="4622800"/>
          </a:xfrm>
          <a:prstGeom prst="rect">
            <a:avLst/>
          </a:prstGeom>
          <a:noFill/>
          <a:ln>
            <a:noFill/>
          </a:ln>
        </p:spPr>
      </p:pic>
      <p:pic>
        <p:nvPicPr>
          <p:cNvPr descr=" " id="244" name="Google Shape;244;g2c50ffb1525_0_217"/>
          <p:cNvPicPr preferRelativeResize="0"/>
          <p:nvPr/>
        </p:nvPicPr>
        <p:blipFill rotWithShape="1">
          <a:blip r:embed="rId4">
            <a:alphaModFix/>
          </a:blip>
          <a:srcRect b="0" l="0" r="0" t="0"/>
          <a:stretch/>
        </p:blipFill>
        <p:spPr>
          <a:xfrm>
            <a:off x="0" y="7309197"/>
            <a:ext cx="6284402" cy="6406802"/>
          </a:xfrm>
          <a:prstGeom prst="rect">
            <a:avLst/>
          </a:prstGeom>
          <a:noFill/>
          <a:ln>
            <a:noFill/>
          </a:ln>
        </p:spPr>
      </p:pic>
      <p:sp>
        <p:nvSpPr>
          <p:cNvPr id="245" name="Google Shape;245;g2c50ffb1525_0_2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g2c50ffb1525_0_2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7" name="Google Shape;247;g2c50ffb1525_0_217"/>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48" name="Google Shape;248;g2c50ffb1525_0_217"/>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c50ffb1525_0_217"/>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50" name="Google Shape;250;g2c50ffb1525_0_217"/>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51" name="Google Shape;251;g2c50ffb1525_0_217"/>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52" name="Google Shape;252;g2c50ffb1525_0_217"/>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53" name="Google Shape;253;g2c50ffb1525_0_217"/>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54" name="Google Shape;254;g2c50ffb1525_0_217"/>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55" name="Google Shape;255;g2c50ffb1525_0_217"/>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56" name="Google Shape;256;g2c50ffb1525_0_217"/>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57" name="Google Shape;257;g2c50ffb1525_0_217"/>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58" name="Google Shape;258;g2c50ffb1525_0_217"/>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59" name="Google Shape;259;g2c50ffb1525_0_217"/>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60" name="Google Shape;260;g2c50ffb1525_0_217"/>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50ffb1525_0_217"/>
          <p:cNvSpPr/>
          <p:nvPr/>
        </p:nvSpPr>
        <p:spPr>
          <a:xfrm>
            <a:off x="990724"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50ffb1525_0_217"/>
          <p:cNvSpPr/>
          <p:nvPr/>
        </p:nvSpPr>
        <p:spPr>
          <a:xfrm>
            <a:off x="1174897" y="3492500"/>
            <a:ext cx="1088100" cy="214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S</a:t>
            </a:r>
            <a:endParaRPr b="0" i="0" sz="8000" u="none" cap="none" strike="noStrike">
              <a:solidFill>
                <a:schemeClr val="dk1"/>
              </a:solidFill>
              <a:latin typeface="Calibri"/>
              <a:ea typeface="Calibri"/>
              <a:cs typeface="Calibri"/>
              <a:sym typeface="Calibri"/>
            </a:endParaRPr>
          </a:p>
        </p:txBody>
      </p:sp>
      <p:sp>
        <p:nvSpPr>
          <p:cNvPr id="263" name="Google Shape;263;g2c50ffb1525_0_217"/>
          <p:cNvSpPr/>
          <p:nvPr/>
        </p:nvSpPr>
        <p:spPr>
          <a:xfrm>
            <a:off x="6427003"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50ffb1525_0_217"/>
          <p:cNvSpPr/>
          <p:nvPr/>
        </p:nvSpPr>
        <p:spPr>
          <a:xfrm>
            <a:off x="6357145" y="3492500"/>
            <a:ext cx="1596300" cy="214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W</a:t>
            </a:r>
            <a:endParaRPr b="0" i="0" sz="8000" u="none" cap="none" strike="noStrike">
              <a:solidFill>
                <a:schemeClr val="dk1"/>
              </a:solidFill>
              <a:latin typeface="Calibri"/>
              <a:ea typeface="Calibri"/>
              <a:cs typeface="Calibri"/>
              <a:sym typeface="Calibri"/>
            </a:endParaRPr>
          </a:p>
        </p:txBody>
      </p:sp>
      <p:sp>
        <p:nvSpPr>
          <p:cNvPr id="265" name="Google Shape;265;g2c50ffb1525_0_217"/>
          <p:cNvSpPr/>
          <p:nvPr/>
        </p:nvSpPr>
        <p:spPr>
          <a:xfrm>
            <a:off x="11863283"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50ffb1525_0_217"/>
          <p:cNvSpPr/>
          <p:nvPr/>
        </p:nvSpPr>
        <p:spPr>
          <a:xfrm>
            <a:off x="12034754" y="3492500"/>
            <a:ext cx="1113600" cy="214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O</a:t>
            </a:r>
            <a:endParaRPr b="0" i="0" sz="8000" u="none" cap="none" strike="noStrike">
              <a:solidFill>
                <a:schemeClr val="dk1"/>
              </a:solidFill>
              <a:latin typeface="Calibri"/>
              <a:ea typeface="Calibri"/>
              <a:cs typeface="Calibri"/>
              <a:sym typeface="Calibri"/>
            </a:endParaRPr>
          </a:p>
        </p:txBody>
      </p:sp>
      <p:sp>
        <p:nvSpPr>
          <p:cNvPr id="267" name="Google Shape;267;g2c50ffb1525_0_217"/>
          <p:cNvSpPr/>
          <p:nvPr/>
        </p:nvSpPr>
        <p:spPr>
          <a:xfrm>
            <a:off x="17299562" y="3835400"/>
            <a:ext cx="1117800" cy="11175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50ffb1525_0_217"/>
          <p:cNvSpPr/>
          <p:nvPr/>
        </p:nvSpPr>
        <p:spPr>
          <a:xfrm>
            <a:off x="17458332" y="3492500"/>
            <a:ext cx="1138800" cy="214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T</a:t>
            </a:r>
            <a:endParaRPr b="0" i="0" sz="8000" u="none" cap="none" strike="noStrike">
              <a:solidFill>
                <a:schemeClr val="dk1"/>
              </a:solidFill>
              <a:latin typeface="Calibri"/>
              <a:ea typeface="Calibri"/>
              <a:cs typeface="Calibri"/>
              <a:sym typeface="Calibri"/>
            </a:endParaRPr>
          </a:p>
        </p:txBody>
      </p:sp>
      <p:sp>
        <p:nvSpPr>
          <p:cNvPr id="269" name="Google Shape;269;g2c50ffb1525_0_217"/>
          <p:cNvSpPr/>
          <p:nvPr/>
        </p:nvSpPr>
        <p:spPr>
          <a:xfrm>
            <a:off x="1270159" y="7556500"/>
            <a:ext cx="4737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50ffb1525_0_217"/>
          <p:cNvSpPr/>
          <p:nvPr/>
        </p:nvSpPr>
        <p:spPr>
          <a:xfrm>
            <a:off x="1270159" y="75565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50ffb1525_0_217"/>
          <p:cNvSpPr/>
          <p:nvPr/>
        </p:nvSpPr>
        <p:spPr>
          <a:xfrm>
            <a:off x="1270159" y="75565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50ffb1525_0_217"/>
          <p:cNvSpPr/>
          <p:nvPr/>
        </p:nvSpPr>
        <p:spPr>
          <a:xfrm>
            <a:off x="1270159" y="7556500"/>
            <a:ext cx="489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Eclipse</a:t>
            </a:r>
            <a:endParaRPr b="0" i="0" sz="3600" u="none" cap="none" strike="noStrike">
              <a:solidFill>
                <a:schemeClr val="dk1"/>
              </a:solidFill>
              <a:latin typeface="Calibri"/>
              <a:ea typeface="Calibri"/>
              <a:cs typeface="Calibri"/>
              <a:sym typeface="Calibri"/>
            </a:endParaRPr>
          </a:p>
        </p:txBody>
      </p:sp>
      <p:sp>
        <p:nvSpPr>
          <p:cNvPr id="273" name="Google Shape;273;g2c50ffb1525_0_217"/>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4" name="Google Shape;274;g2c50ffb1525_0_217"/>
          <p:cNvSpPr/>
          <p:nvPr/>
        </p:nvSpPr>
        <p:spPr>
          <a:xfrm>
            <a:off x="1270159" y="100457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50ffb1525_0_217"/>
          <p:cNvSpPr/>
          <p:nvPr/>
        </p:nvSpPr>
        <p:spPr>
          <a:xfrm>
            <a:off x="1270159" y="100457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50ffb1525_0_217"/>
          <p:cNvSpPr/>
          <p:nvPr/>
        </p:nvSpPr>
        <p:spPr>
          <a:xfrm>
            <a:off x="1270159" y="10045700"/>
            <a:ext cx="489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Quest</a:t>
            </a:r>
            <a:endParaRPr b="0" i="0" sz="3600" u="none" cap="none" strike="noStrike">
              <a:solidFill>
                <a:schemeClr val="dk1"/>
              </a:solidFill>
              <a:latin typeface="Calibri"/>
              <a:ea typeface="Calibri"/>
              <a:cs typeface="Calibri"/>
              <a:sym typeface="Calibri"/>
            </a:endParaRPr>
          </a:p>
        </p:txBody>
      </p:sp>
      <p:sp>
        <p:nvSpPr>
          <p:cNvPr id="277" name="Google Shape;277;g2c50ffb1525_0_217"/>
          <p:cNvSpPr/>
          <p:nvPr/>
        </p:nvSpPr>
        <p:spPr>
          <a:xfrm>
            <a:off x="1270159" y="11061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8" name="Google Shape;278;g2c50ffb1525_0_217"/>
          <p:cNvSpPr/>
          <p:nvPr/>
        </p:nvSpPr>
        <p:spPr>
          <a:xfrm>
            <a:off x="6769946" y="7556500"/>
            <a:ext cx="4737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50ffb1525_0_217"/>
          <p:cNvSpPr/>
          <p:nvPr/>
        </p:nvSpPr>
        <p:spPr>
          <a:xfrm>
            <a:off x="6769946" y="75565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50ffb1525_0_217"/>
          <p:cNvSpPr/>
          <p:nvPr/>
        </p:nvSpPr>
        <p:spPr>
          <a:xfrm>
            <a:off x="6769946" y="75565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50ffb1525_0_217"/>
          <p:cNvSpPr/>
          <p:nvPr/>
        </p:nvSpPr>
        <p:spPr>
          <a:xfrm>
            <a:off x="6769946" y="7556500"/>
            <a:ext cx="489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Eclipse</a:t>
            </a:r>
            <a:endParaRPr b="0" i="0" sz="3600" u="none" cap="none" strike="noStrike">
              <a:solidFill>
                <a:schemeClr val="dk1"/>
              </a:solidFill>
              <a:latin typeface="Calibri"/>
              <a:ea typeface="Calibri"/>
              <a:cs typeface="Calibri"/>
              <a:sym typeface="Calibri"/>
            </a:endParaRPr>
          </a:p>
        </p:txBody>
      </p:sp>
      <p:sp>
        <p:nvSpPr>
          <p:cNvPr id="282" name="Google Shape;282;g2c50ffb1525_0_217"/>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g2c50ffb1525_0_217"/>
          <p:cNvSpPr/>
          <p:nvPr/>
        </p:nvSpPr>
        <p:spPr>
          <a:xfrm>
            <a:off x="6769946" y="100457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50ffb1525_0_217"/>
          <p:cNvSpPr/>
          <p:nvPr/>
        </p:nvSpPr>
        <p:spPr>
          <a:xfrm>
            <a:off x="6769946" y="100457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50ffb1525_0_217"/>
          <p:cNvSpPr/>
          <p:nvPr/>
        </p:nvSpPr>
        <p:spPr>
          <a:xfrm>
            <a:off x="6769946" y="10045700"/>
            <a:ext cx="489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Quest</a:t>
            </a:r>
            <a:endParaRPr b="0" i="0" sz="3600" u="none" cap="none" strike="noStrike">
              <a:solidFill>
                <a:schemeClr val="dk1"/>
              </a:solidFill>
              <a:latin typeface="Calibri"/>
              <a:ea typeface="Calibri"/>
              <a:cs typeface="Calibri"/>
              <a:sym typeface="Calibri"/>
            </a:endParaRPr>
          </a:p>
        </p:txBody>
      </p:sp>
      <p:sp>
        <p:nvSpPr>
          <p:cNvPr id="286" name="Google Shape;286;g2c50ffb1525_0_217"/>
          <p:cNvSpPr/>
          <p:nvPr/>
        </p:nvSpPr>
        <p:spPr>
          <a:xfrm>
            <a:off x="6769946" y="11061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7" name="Google Shape;287;g2c50ffb1525_0_217"/>
          <p:cNvSpPr/>
          <p:nvPr/>
        </p:nvSpPr>
        <p:spPr>
          <a:xfrm>
            <a:off x="12269734" y="7556500"/>
            <a:ext cx="4737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50ffb1525_0_217"/>
          <p:cNvSpPr/>
          <p:nvPr/>
        </p:nvSpPr>
        <p:spPr>
          <a:xfrm>
            <a:off x="12269734" y="75565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50ffb1525_0_217"/>
          <p:cNvSpPr/>
          <p:nvPr/>
        </p:nvSpPr>
        <p:spPr>
          <a:xfrm>
            <a:off x="12269734" y="75565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50ffb1525_0_217"/>
          <p:cNvSpPr/>
          <p:nvPr/>
        </p:nvSpPr>
        <p:spPr>
          <a:xfrm>
            <a:off x="12269734" y="7556500"/>
            <a:ext cx="489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Eclipse</a:t>
            </a:r>
            <a:endParaRPr b="0" i="0" sz="3600" u="none" cap="none" strike="noStrike">
              <a:solidFill>
                <a:schemeClr val="dk1"/>
              </a:solidFill>
              <a:latin typeface="Calibri"/>
              <a:ea typeface="Calibri"/>
              <a:cs typeface="Calibri"/>
              <a:sym typeface="Calibri"/>
            </a:endParaRPr>
          </a:p>
        </p:txBody>
      </p:sp>
      <p:sp>
        <p:nvSpPr>
          <p:cNvPr id="291" name="Google Shape;291;g2c50ffb1525_0_217"/>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2" name="Google Shape;292;g2c50ffb1525_0_217"/>
          <p:cNvSpPr/>
          <p:nvPr/>
        </p:nvSpPr>
        <p:spPr>
          <a:xfrm>
            <a:off x="12269734" y="100457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50ffb1525_0_217"/>
          <p:cNvSpPr/>
          <p:nvPr/>
        </p:nvSpPr>
        <p:spPr>
          <a:xfrm>
            <a:off x="12269734" y="100457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50ffb1525_0_217"/>
          <p:cNvSpPr/>
          <p:nvPr/>
        </p:nvSpPr>
        <p:spPr>
          <a:xfrm>
            <a:off x="12269734" y="10045700"/>
            <a:ext cx="489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Quest</a:t>
            </a:r>
            <a:endParaRPr b="0" i="0" sz="3600" u="none" cap="none" strike="noStrike">
              <a:solidFill>
                <a:schemeClr val="dk1"/>
              </a:solidFill>
              <a:latin typeface="Calibri"/>
              <a:ea typeface="Calibri"/>
              <a:cs typeface="Calibri"/>
              <a:sym typeface="Calibri"/>
            </a:endParaRPr>
          </a:p>
        </p:txBody>
      </p:sp>
      <p:sp>
        <p:nvSpPr>
          <p:cNvPr id="295" name="Google Shape;295;g2c50ffb1525_0_217"/>
          <p:cNvSpPr/>
          <p:nvPr/>
        </p:nvSpPr>
        <p:spPr>
          <a:xfrm>
            <a:off x="12269734" y="11061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6" name="Google Shape;296;g2c50ffb1525_0_217"/>
          <p:cNvSpPr/>
          <p:nvPr/>
        </p:nvSpPr>
        <p:spPr>
          <a:xfrm>
            <a:off x="17769521" y="7556500"/>
            <a:ext cx="47376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50ffb1525_0_217"/>
          <p:cNvSpPr/>
          <p:nvPr/>
        </p:nvSpPr>
        <p:spPr>
          <a:xfrm>
            <a:off x="17769521" y="75565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50ffb1525_0_217"/>
          <p:cNvSpPr/>
          <p:nvPr/>
        </p:nvSpPr>
        <p:spPr>
          <a:xfrm>
            <a:off x="17769521" y="75565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50ffb1525_0_217"/>
          <p:cNvSpPr/>
          <p:nvPr/>
        </p:nvSpPr>
        <p:spPr>
          <a:xfrm>
            <a:off x="17769521" y="7556500"/>
            <a:ext cx="489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Eclipse</a:t>
            </a:r>
            <a:endParaRPr b="0" i="0" sz="3600" u="none" cap="none" strike="noStrike">
              <a:solidFill>
                <a:schemeClr val="dk1"/>
              </a:solidFill>
              <a:latin typeface="Calibri"/>
              <a:ea typeface="Calibri"/>
              <a:cs typeface="Calibri"/>
              <a:sym typeface="Calibri"/>
            </a:endParaRPr>
          </a:p>
        </p:txBody>
      </p:sp>
      <p:sp>
        <p:nvSpPr>
          <p:cNvPr id="300" name="Google Shape;300;g2c50ffb1525_0_217"/>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1" name="Google Shape;301;g2c50ffb1525_0_217"/>
          <p:cNvSpPr/>
          <p:nvPr/>
        </p:nvSpPr>
        <p:spPr>
          <a:xfrm>
            <a:off x="17769521" y="100457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50ffb1525_0_217"/>
          <p:cNvSpPr/>
          <p:nvPr/>
        </p:nvSpPr>
        <p:spPr>
          <a:xfrm>
            <a:off x="17769521" y="10045700"/>
            <a:ext cx="4737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50ffb1525_0_217"/>
          <p:cNvSpPr/>
          <p:nvPr/>
        </p:nvSpPr>
        <p:spPr>
          <a:xfrm>
            <a:off x="17769521" y="10045700"/>
            <a:ext cx="489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Quest</a:t>
            </a:r>
            <a:endParaRPr b="0" i="0" sz="3600" u="none" cap="none" strike="noStrike">
              <a:solidFill>
                <a:schemeClr val="dk1"/>
              </a:solidFill>
              <a:latin typeface="Calibri"/>
              <a:ea typeface="Calibri"/>
              <a:cs typeface="Calibri"/>
              <a:sym typeface="Calibri"/>
            </a:endParaRPr>
          </a:p>
        </p:txBody>
      </p:sp>
      <p:sp>
        <p:nvSpPr>
          <p:cNvPr id="304" name="Google Shape;304;g2c50ffb1525_0_217"/>
          <p:cNvSpPr/>
          <p:nvPr/>
        </p:nvSpPr>
        <p:spPr>
          <a:xfrm>
            <a:off x="17769521" y="11061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9" name="Shape 309"/>
        <p:cNvGrpSpPr/>
        <p:nvPr/>
      </p:nvGrpSpPr>
      <p:grpSpPr>
        <a:xfrm>
          <a:off x="0" y="0"/>
          <a:ext cx="0" cy="0"/>
          <a:chOff x="0" y="0"/>
          <a:chExt cx="0" cy="0"/>
        </a:xfrm>
      </p:grpSpPr>
      <p:pic>
        <p:nvPicPr>
          <p:cNvPr descr=" " id="310" name="Google Shape;310;g2c50ffb1525_0_283"/>
          <p:cNvPicPr preferRelativeResize="0"/>
          <p:nvPr/>
        </p:nvPicPr>
        <p:blipFill rotWithShape="1">
          <a:blip r:embed="rId3">
            <a:alphaModFix/>
          </a:blip>
          <a:srcRect b="0" l="0" r="0" t="0"/>
          <a:stretch/>
        </p:blipFill>
        <p:spPr>
          <a:xfrm>
            <a:off x="18899962" y="635000"/>
            <a:ext cx="4661483" cy="1041400"/>
          </a:xfrm>
          <a:prstGeom prst="rect">
            <a:avLst/>
          </a:prstGeom>
          <a:noFill/>
          <a:ln>
            <a:noFill/>
          </a:ln>
        </p:spPr>
      </p:pic>
      <p:pic>
        <p:nvPicPr>
          <p:cNvPr descr=" " id="311" name="Google Shape;311;g2c50ffb1525_0_283"/>
          <p:cNvPicPr preferRelativeResize="0"/>
          <p:nvPr/>
        </p:nvPicPr>
        <p:blipFill rotWithShape="1">
          <a:blip r:embed="rId4">
            <a:alphaModFix/>
          </a:blip>
          <a:srcRect b="0" l="0" r="0" t="0"/>
          <a:stretch/>
        </p:blipFill>
        <p:spPr>
          <a:xfrm>
            <a:off x="0" y="9358312"/>
            <a:ext cx="14471017" cy="4357688"/>
          </a:xfrm>
          <a:prstGeom prst="rect">
            <a:avLst/>
          </a:prstGeom>
          <a:noFill/>
          <a:ln>
            <a:noFill/>
          </a:ln>
        </p:spPr>
      </p:pic>
      <p:sp>
        <p:nvSpPr>
          <p:cNvPr id="312" name="Google Shape;312;g2c50ffb1525_0_2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3" name="Google Shape;313;g2c50ffb1525_0_2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14" name="Google Shape;314;g2c50ffb1525_0_283"/>
          <p:cNvPicPr preferRelativeResize="0"/>
          <p:nvPr/>
        </p:nvPicPr>
        <p:blipFill rotWithShape="1">
          <a:blip r:embed="rId6">
            <a:alphaModFix/>
          </a:blip>
          <a:srcRect b="0" l="0" r="0" t="0"/>
          <a:stretch/>
        </p:blipFill>
        <p:spPr>
          <a:xfrm>
            <a:off x="7481235" y="673100"/>
            <a:ext cx="6084060" cy="12369800"/>
          </a:xfrm>
          <a:prstGeom prst="rect">
            <a:avLst/>
          </a:prstGeom>
          <a:noFill/>
          <a:ln>
            <a:noFill/>
          </a:ln>
        </p:spPr>
      </p:pic>
      <p:pic>
        <p:nvPicPr>
          <p:cNvPr descr=" " id="315" name="Google Shape;315;g2c50ffb1525_0_283"/>
          <p:cNvPicPr preferRelativeResize="0"/>
          <p:nvPr/>
        </p:nvPicPr>
        <p:blipFill rotWithShape="1">
          <a:blip r:embed="rId7">
            <a:alphaModFix/>
          </a:blip>
          <a:srcRect b="0" l="0" r="0" t="0"/>
          <a:stretch/>
        </p:blipFill>
        <p:spPr>
          <a:xfrm>
            <a:off x="990724" y="673100"/>
            <a:ext cx="6084060" cy="4737100"/>
          </a:xfrm>
          <a:prstGeom prst="rect">
            <a:avLst/>
          </a:prstGeom>
          <a:noFill/>
          <a:ln>
            <a:noFill/>
          </a:ln>
        </p:spPr>
      </p:pic>
      <p:pic>
        <p:nvPicPr>
          <p:cNvPr descr=" " id="316" name="Google Shape;316;g2c50ffb1525_0_283"/>
          <p:cNvPicPr preferRelativeResize="0"/>
          <p:nvPr/>
        </p:nvPicPr>
        <p:blipFill rotWithShape="1">
          <a:blip r:embed="rId8">
            <a:alphaModFix/>
          </a:blip>
          <a:srcRect b="0" l="0" r="0" t="0"/>
          <a:stretch/>
        </p:blipFill>
        <p:spPr>
          <a:xfrm>
            <a:off x="990724" y="5880100"/>
            <a:ext cx="6084060" cy="7162800"/>
          </a:xfrm>
          <a:prstGeom prst="rect">
            <a:avLst/>
          </a:prstGeom>
          <a:noFill/>
          <a:ln>
            <a:noFill/>
          </a:ln>
        </p:spPr>
      </p:pic>
      <p:sp>
        <p:nvSpPr>
          <p:cNvPr id="317" name="Google Shape;317;g2c50ffb1525_0_283"/>
          <p:cNvSpPr/>
          <p:nvPr/>
        </p:nvSpPr>
        <p:spPr>
          <a:xfrm>
            <a:off x="14543318" y="1651000"/>
            <a:ext cx="7566000" cy="214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Some Data</a:t>
            </a:r>
            <a:endParaRPr b="0" i="0" sz="8000" u="none" cap="none" strike="noStrike">
              <a:solidFill>
                <a:schemeClr val="dk1"/>
              </a:solidFill>
              <a:latin typeface="Calibri"/>
              <a:ea typeface="Calibri"/>
              <a:cs typeface="Calibri"/>
              <a:sym typeface="Calibri"/>
            </a:endParaRPr>
          </a:p>
        </p:txBody>
      </p:sp>
      <p:sp>
        <p:nvSpPr>
          <p:cNvPr id="318" name="Google Shape;318;g2c50ffb1525_0_283"/>
          <p:cNvSpPr/>
          <p:nvPr/>
        </p:nvSpPr>
        <p:spPr>
          <a:xfrm>
            <a:off x="14543318" y="3543300"/>
            <a:ext cx="78750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50ffb1525_0_283"/>
          <p:cNvSpPr/>
          <p:nvPr/>
        </p:nvSpPr>
        <p:spPr>
          <a:xfrm>
            <a:off x="14543318" y="3543300"/>
            <a:ext cx="78750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50ffb1525_0_283"/>
          <p:cNvSpPr/>
          <p:nvPr/>
        </p:nvSpPr>
        <p:spPr>
          <a:xfrm>
            <a:off x="14543318" y="3543300"/>
            <a:ext cx="3912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c50ffb1525_0_283"/>
          <p:cNvSpPr/>
          <p:nvPr/>
        </p:nvSpPr>
        <p:spPr>
          <a:xfrm>
            <a:off x="14543318" y="3543300"/>
            <a:ext cx="44541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75%</a:t>
            </a:r>
            <a:endParaRPr b="0" i="0" sz="12800" u="none" cap="none" strike="noStrike">
              <a:solidFill>
                <a:schemeClr val="dk1"/>
              </a:solidFill>
              <a:latin typeface="Calibri"/>
              <a:ea typeface="Calibri"/>
              <a:cs typeface="Calibri"/>
              <a:sym typeface="Calibri"/>
            </a:endParaRPr>
          </a:p>
        </p:txBody>
      </p:sp>
      <p:sp>
        <p:nvSpPr>
          <p:cNvPr id="322" name="Google Shape;322;g2c50ffb1525_0_283"/>
          <p:cNvSpPr/>
          <p:nvPr/>
        </p:nvSpPr>
        <p:spPr>
          <a:xfrm>
            <a:off x="14543318" y="6743700"/>
            <a:ext cx="7875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50ffb1525_0_283"/>
          <p:cNvSpPr/>
          <p:nvPr/>
        </p:nvSpPr>
        <p:spPr>
          <a:xfrm>
            <a:off x="14543318" y="6743700"/>
            <a:ext cx="8027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Enchanted Creatures</a:t>
            </a:r>
            <a:endParaRPr b="0" i="0" sz="3600" u="none" cap="none" strike="noStrike">
              <a:solidFill>
                <a:schemeClr val="dk1"/>
              </a:solidFill>
              <a:latin typeface="Calibri"/>
              <a:ea typeface="Calibri"/>
              <a:cs typeface="Calibri"/>
              <a:sym typeface="Calibri"/>
            </a:endParaRPr>
          </a:p>
        </p:txBody>
      </p:sp>
      <p:sp>
        <p:nvSpPr>
          <p:cNvPr id="324" name="Google Shape;324;g2c50ffb1525_0_283"/>
          <p:cNvSpPr/>
          <p:nvPr/>
        </p:nvSpPr>
        <p:spPr>
          <a:xfrm>
            <a:off x="14543318" y="7658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5" name="Google Shape;325;g2c50ffb1525_0_283"/>
          <p:cNvSpPr/>
          <p:nvPr/>
        </p:nvSpPr>
        <p:spPr>
          <a:xfrm>
            <a:off x="14543318" y="8801100"/>
            <a:ext cx="78750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50ffb1525_0_283"/>
          <p:cNvSpPr/>
          <p:nvPr/>
        </p:nvSpPr>
        <p:spPr>
          <a:xfrm>
            <a:off x="14543318" y="8801100"/>
            <a:ext cx="39882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50ffb1525_0_283"/>
          <p:cNvSpPr/>
          <p:nvPr/>
        </p:nvSpPr>
        <p:spPr>
          <a:xfrm>
            <a:off x="14543318" y="8801100"/>
            <a:ext cx="45303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60%</a:t>
            </a:r>
            <a:endParaRPr b="0" i="0" sz="12800" u="none" cap="none" strike="noStrike">
              <a:solidFill>
                <a:schemeClr val="dk1"/>
              </a:solidFill>
              <a:latin typeface="Calibri"/>
              <a:ea typeface="Calibri"/>
              <a:cs typeface="Calibri"/>
              <a:sym typeface="Calibri"/>
            </a:endParaRPr>
          </a:p>
        </p:txBody>
      </p:sp>
      <p:sp>
        <p:nvSpPr>
          <p:cNvPr id="328" name="Google Shape;328;g2c50ffb1525_0_283"/>
          <p:cNvSpPr/>
          <p:nvPr/>
        </p:nvSpPr>
        <p:spPr>
          <a:xfrm>
            <a:off x="14543318" y="12001500"/>
            <a:ext cx="7875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50ffb1525_0_283"/>
          <p:cNvSpPr/>
          <p:nvPr/>
        </p:nvSpPr>
        <p:spPr>
          <a:xfrm>
            <a:off x="14543318" y="12001500"/>
            <a:ext cx="8027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Magic-Wielding Individuals</a:t>
            </a:r>
            <a:endParaRPr b="0" i="0" sz="3600" u="none" cap="none" strike="noStrike">
              <a:solidFill>
                <a:schemeClr val="dk1"/>
              </a:solidFill>
              <a:latin typeface="Calibri"/>
              <a:ea typeface="Calibri"/>
              <a:cs typeface="Calibri"/>
              <a:sym typeface="Calibri"/>
            </a:endParaRPr>
          </a:p>
        </p:txBody>
      </p:sp>
      <p:sp>
        <p:nvSpPr>
          <p:cNvPr id="330" name="Google Shape;330;g2c50ffb1525_0_283"/>
          <p:cNvSpPr/>
          <p:nvPr/>
        </p:nvSpPr>
        <p:spPr>
          <a:xfrm>
            <a:off x="14543318" y="12915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5" name="Shape 335"/>
        <p:cNvGrpSpPr/>
        <p:nvPr/>
      </p:nvGrpSpPr>
      <p:grpSpPr>
        <a:xfrm>
          <a:off x="0" y="0"/>
          <a:ext cx="0" cy="0"/>
          <a:chOff x="0" y="0"/>
          <a:chExt cx="0" cy="0"/>
        </a:xfrm>
      </p:grpSpPr>
      <p:pic>
        <p:nvPicPr>
          <p:cNvPr descr=" " id="336" name="Google Shape;336;g2c50ffb1525_0_308"/>
          <p:cNvPicPr preferRelativeResize="0"/>
          <p:nvPr/>
        </p:nvPicPr>
        <p:blipFill rotWithShape="1">
          <a:blip r:embed="rId3">
            <a:alphaModFix/>
          </a:blip>
          <a:srcRect b="0" l="0" r="0" t="0"/>
          <a:stretch/>
        </p:blipFill>
        <p:spPr>
          <a:xfrm>
            <a:off x="469959" y="8712200"/>
            <a:ext cx="990724" cy="4622800"/>
          </a:xfrm>
          <a:prstGeom prst="rect">
            <a:avLst/>
          </a:prstGeom>
          <a:noFill/>
          <a:ln>
            <a:noFill/>
          </a:ln>
        </p:spPr>
      </p:pic>
      <p:pic>
        <p:nvPicPr>
          <p:cNvPr descr=" " id="337" name="Google Shape;337;g2c50ffb1525_0_308"/>
          <p:cNvPicPr preferRelativeResize="0"/>
          <p:nvPr/>
        </p:nvPicPr>
        <p:blipFill rotWithShape="1">
          <a:blip r:embed="rId4">
            <a:alphaModFix/>
          </a:blip>
          <a:srcRect b="0" l="0" r="0" t="0"/>
          <a:stretch/>
        </p:blipFill>
        <p:spPr>
          <a:xfrm>
            <a:off x="18155611" y="3222848"/>
            <a:ext cx="6231437" cy="10493152"/>
          </a:xfrm>
          <a:prstGeom prst="rect">
            <a:avLst/>
          </a:prstGeom>
          <a:noFill/>
          <a:ln>
            <a:noFill/>
          </a:ln>
        </p:spPr>
      </p:pic>
      <p:sp>
        <p:nvSpPr>
          <p:cNvPr id="338" name="Google Shape;338;g2c50ffb1525_0_3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2c50ffb1525_0_3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0" name="Google Shape;340;g2c50ffb1525_0_308"/>
          <p:cNvSpPr/>
          <p:nvPr/>
        </p:nvSpPr>
        <p:spPr>
          <a:xfrm>
            <a:off x="4305838" y="3403600"/>
            <a:ext cx="15762600" cy="815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c50ffb1525_0_308"/>
          <p:cNvSpPr/>
          <p:nvPr/>
        </p:nvSpPr>
        <p:spPr>
          <a:xfrm>
            <a:off x="4305838" y="3403600"/>
            <a:ext cx="15762600" cy="668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c50ffb1525_0_308"/>
          <p:cNvSpPr/>
          <p:nvPr/>
        </p:nvSpPr>
        <p:spPr>
          <a:xfrm>
            <a:off x="4839305" y="3403600"/>
            <a:ext cx="14695800" cy="64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Kumar One"/>
              <a:buNone/>
            </a:pPr>
            <a:r>
              <a:rPr b="0" i="0" lang="en-US" sz="24000" u="none" cap="none" strike="noStrike">
                <a:solidFill>
                  <a:srgbClr val="FFFFFF"/>
                </a:solidFill>
                <a:latin typeface="Kumar One"/>
                <a:ea typeface="Kumar One"/>
                <a:cs typeface="Kumar One"/>
                <a:sym typeface="Kumar One"/>
              </a:rPr>
              <a:t>234,567</a:t>
            </a:r>
            <a:endParaRPr b="0" i="0" sz="24000" u="none" cap="none" strike="noStrike">
              <a:solidFill>
                <a:schemeClr val="dk1"/>
              </a:solidFill>
              <a:latin typeface="Calibri"/>
              <a:ea typeface="Calibri"/>
              <a:cs typeface="Calibri"/>
              <a:sym typeface="Calibri"/>
            </a:endParaRPr>
          </a:p>
        </p:txBody>
      </p:sp>
      <p:sp>
        <p:nvSpPr>
          <p:cNvPr id="343" name="Google Shape;343;g2c50ffb1525_0_308"/>
          <p:cNvSpPr/>
          <p:nvPr/>
        </p:nvSpPr>
        <p:spPr>
          <a:xfrm>
            <a:off x="4170355" y="90297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4" name="Google Shape;344;g2c50ffb1525_0_308"/>
          <p:cNvSpPr/>
          <p:nvPr/>
        </p:nvSpPr>
        <p:spPr>
          <a:xfrm>
            <a:off x="7483352" y="104902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9" name="Shape 349"/>
        <p:cNvGrpSpPr/>
        <p:nvPr/>
      </p:nvGrpSpPr>
      <p:grpSpPr>
        <a:xfrm>
          <a:off x="0" y="0"/>
          <a:ext cx="0" cy="0"/>
          <a:chOff x="0" y="0"/>
          <a:chExt cx="0" cy="0"/>
        </a:xfrm>
      </p:grpSpPr>
      <p:pic>
        <p:nvPicPr>
          <p:cNvPr descr=" " id="350" name="Google Shape;350;g2c50ffb1525_0_321"/>
          <p:cNvPicPr preferRelativeResize="0"/>
          <p:nvPr/>
        </p:nvPicPr>
        <p:blipFill rotWithShape="1">
          <a:blip r:embed="rId3">
            <a:alphaModFix/>
          </a:blip>
          <a:srcRect b="0" l="0" r="0" t="0"/>
          <a:stretch/>
        </p:blipFill>
        <p:spPr>
          <a:xfrm>
            <a:off x="22989873" y="571500"/>
            <a:ext cx="990724" cy="4622800"/>
          </a:xfrm>
          <a:prstGeom prst="rect">
            <a:avLst/>
          </a:prstGeom>
          <a:noFill/>
          <a:ln>
            <a:noFill/>
          </a:ln>
        </p:spPr>
      </p:pic>
      <p:pic>
        <p:nvPicPr>
          <p:cNvPr descr=" " id="351" name="Google Shape;351;g2c50ffb1525_0_321"/>
          <p:cNvPicPr preferRelativeResize="0"/>
          <p:nvPr/>
        </p:nvPicPr>
        <p:blipFill rotWithShape="1">
          <a:blip r:embed="rId4">
            <a:alphaModFix/>
          </a:blip>
          <a:srcRect b="0" l="0" r="0" t="0"/>
          <a:stretch/>
        </p:blipFill>
        <p:spPr>
          <a:xfrm>
            <a:off x="0" y="7309197"/>
            <a:ext cx="6284402" cy="6406802"/>
          </a:xfrm>
          <a:prstGeom prst="rect">
            <a:avLst/>
          </a:prstGeom>
          <a:noFill/>
          <a:ln>
            <a:noFill/>
          </a:ln>
        </p:spPr>
      </p:pic>
      <p:sp>
        <p:nvSpPr>
          <p:cNvPr id="352" name="Google Shape;352;g2c50ffb1525_0_3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g2c50ffb1525_0_3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4" name="Google Shape;354;g2c50ffb1525_0_321"/>
          <p:cNvSpPr/>
          <p:nvPr/>
        </p:nvSpPr>
        <p:spPr>
          <a:xfrm>
            <a:off x="3391324" y="32639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50ffb1525_0_321"/>
          <p:cNvSpPr/>
          <p:nvPr/>
        </p:nvSpPr>
        <p:spPr>
          <a:xfrm>
            <a:off x="2870559" y="3263900"/>
            <a:ext cx="89166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c50ffb1525_0_321"/>
          <p:cNvSpPr/>
          <p:nvPr/>
        </p:nvSpPr>
        <p:spPr>
          <a:xfrm>
            <a:off x="2870559" y="3263900"/>
            <a:ext cx="94584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233 Coins</a:t>
            </a:r>
            <a:endParaRPr b="0" i="0" sz="12800" u="none" cap="none" strike="noStrike">
              <a:solidFill>
                <a:schemeClr val="dk1"/>
              </a:solidFill>
              <a:latin typeface="Calibri"/>
              <a:ea typeface="Calibri"/>
              <a:cs typeface="Calibri"/>
              <a:sym typeface="Calibri"/>
            </a:endParaRPr>
          </a:p>
        </p:txBody>
      </p:sp>
      <p:sp>
        <p:nvSpPr>
          <p:cNvPr id="357" name="Google Shape;357;g2c50ffb1525_0_321"/>
          <p:cNvSpPr/>
          <p:nvPr/>
        </p:nvSpPr>
        <p:spPr>
          <a:xfrm>
            <a:off x="3391324" y="6159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c50ffb1525_0_321"/>
          <p:cNvSpPr/>
          <p:nvPr/>
        </p:nvSpPr>
        <p:spPr>
          <a:xfrm>
            <a:off x="3323582" y="6159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9" name="Google Shape;359;g2c50ffb1525_0_321"/>
          <p:cNvSpPr/>
          <p:nvPr/>
        </p:nvSpPr>
        <p:spPr>
          <a:xfrm>
            <a:off x="3391324" y="69850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c50ffb1525_0_321"/>
          <p:cNvSpPr/>
          <p:nvPr/>
        </p:nvSpPr>
        <p:spPr>
          <a:xfrm>
            <a:off x="2489511" y="6985000"/>
            <a:ext cx="96786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c50ffb1525_0_321"/>
          <p:cNvSpPr/>
          <p:nvPr/>
        </p:nvSpPr>
        <p:spPr>
          <a:xfrm>
            <a:off x="2489511" y="6985000"/>
            <a:ext cx="102204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456 Hours</a:t>
            </a:r>
            <a:endParaRPr b="0" i="0" sz="12800" u="none" cap="none" strike="noStrike">
              <a:solidFill>
                <a:schemeClr val="dk1"/>
              </a:solidFill>
              <a:latin typeface="Calibri"/>
              <a:ea typeface="Calibri"/>
              <a:cs typeface="Calibri"/>
              <a:sym typeface="Calibri"/>
            </a:endParaRPr>
          </a:p>
        </p:txBody>
      </p:sp>
      <p:sp>
        <p:nvSpPr>
          <p:cNvPr id="362" name="Google Shape;362;g2c50ffb1525_0_321"/>
          <p:cNvSpPr/>
          <p:nvPr/>
        </p:nvSpPr>
        <p:spPr>
          <a:xfrm>
            <a:off x="3391324" y="98806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c50ffb1525_0_321"/>
          <p:cNvSpPr/>
          <p:nvPr/>
        </p:nvSpPr>
        <p:spPr>
          <a:xfrm>
            <a:off x="3323582" y="98806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4" name="Google Shape;364;g2c50ffb1525_0_321"/>
          <p:cNvSpPr/>
          <p:nvPr/>
        </p:nvSpPr>
        <p:spPr>
          <a:xfrm>
            <a:off x="13552594" y="32639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50ffb1525_0_321"/>
          <p:cNvSpPr/>
          <p:nvPr/>
        </p:nvSpPr>
        <p:spPr>
          <a:xfrm>
            <a:off x="15572146" y="3263900"/>
            <a:ext cx="38358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c50ffb1525_0_321"/>
          <p:cNvSpPr/>
          <p:nvPr/>
        </p:nvSpPr>
        <p:spPr>
          <a:xfrm>
            <a:off x="15572146" y="3263900"/>
            <a:ext cx="43779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85%</a:t>
            </a:r>
            <a:endParaRPr b="0" i="0" sz="12800" u="none" cap="none" strike="noStrike">
              <a:solidFill>
                <a:schemeClr val="dk1"/>
              </a:solidFill>
              <a:latin typeface="Calibri"/>
              <a:ea typeface="Calibri"/>
              <a:cs typeface="Calibri"/>
              <a:sym typeface="Calibri"/>
            </a:endParaRPr>
          </a:p>
        </p:txBody>
      </p:sp>
      <p:sp>
        <p:nvSpPr>
          <p:cNvPr id="367" name="Google Shape;367;g2c50ffb1525_0_321"/>
          <p:cNvSpPr/>
          <p:nvPr/>
        </p:nvSpPr>
        <p:spPr>
          <a:xfrm>
            <a:off x="13552594" y="6159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c50ffb1525_0_321"/>
          <p:cNvSpPr/>
          <p:nvPr/>
        </p:nvSpPr>
        <p:spPr>
          <a:xfrm>
            <a:off x="13484852" y="6159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9" name="Google Shape;369;g2c50ffb1525_0_321"/>
          <p:cNvSpPr/>
          <p:nvPr/>
        </p:nvSpPr>
        <p:spPr>
          <a:xfrm>
            <a:off x="13552594" y="69850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c50ffb1525_0_321"/>
          <p:cNvSpPr/>
          <p:nvPr/>
        </p:nvSpPr>
        <p:spPr>
          <a:xfrm>
            <a:off x="14028903" y="6985000"/>
            <a:ext cx="69225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c50ffb1525_0_321"/>
          <p:cNvSpPr/>
          <p:nvPr/>
        </p:nvSpPr>
        <p:spPr>
          <a:xfrm>
            <a:off x="14028903" y="6985000"/>
            <a:ext cx="74643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323 Km</a:t>
            </a:r>
            <a:endParaRPr b="0" i="0" sz="12800" u="none" cap="none" strike="noStrike">
              <a:solidFill>
                <a:schemeClr val="dk1"/>
              </a:solidFill>
              <a:latin typeface="Calibri"/>
              <a:ea typeface="Calibri"/>
              <a:cs typeface="Calibri"/>
              <a:sym typeface="Calibri"/>
            </a:endParaRPr>
          </a:p>
        </p:txBody>
      </p:sp>
      <p:sp>
        <p:nvSpPr>
          <p:cNvPr id="372" name="Google Shape;372;g2c50ffb1525_0_321"/>
          <p:cNvSpPr/>
          <p:nvPr/>
        </p:nvSpPr>
        <p:spPr>
          <a:xfrm>
            <a:off x="13552594" y="98806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c50ffb1525_0_321"/>
          <p:cNvSpPr/>
          <p:nvPr/>
        </p:nvSpPr>
        <p:spPr>
          <a:xfrm>
            <a:off x="13484852" y="98806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8" name="Shape 378"/>
        <p:cNvGrpSpPr/>
        <p:nvPr/>
      </p:nvGrpSpPr>
      <p:grpSpPr>
        <a:xfrm>
          <a:off x="0" y="0"/>
          <a:ext cx="0" cy="0"/>
          <a:chOff x="0" y="0"/>
          <a:chExt cx="0" cy="0"/>
        </a:xfrm>
      </p:grpSpPr>
      <p:pic>
        <p:nvPicPr>
          <p:cNvPr descr=" " id="379" name="Google Shape;379;g2c50ffb1525_0_349"/>
          <p:cNvPicPr preferRelativeResize="0"/>
          <p:nvPr/>
        </p:nvPicPr>
        <p:blipFill rotWithShape="1">
          <a:blip r:embed="rId3">
            <a:alphaModFix/>
          </a:blip>
          <a:srcRect b="0" l="0" r="0" t="0"/>
          <a:stretch/>
        </p:blipFill>
        <p:spPr>
          <a:xfrm>
            <a:off x="18899962" y="635000"/>
            <a:ext cx="4661483" cy="1041400"/>
          </a:xfrm>
          <a:prstGeom prst="rect">
            <a:avLst/>
          </a:prstGeom>
          <a:noFill/>
          <a:ln>
            <a:noFill/>
          </a:ln>
        </p:spPr>
      </p:pic>
      <p:pic>
        <p:nvPicPr>
          <p:cNvPr descr=" " id="380" name="Google Shape;380;g2c50ffb1525_0_349"/>
          <p:cNvPicPr preferRelativeResize="0"/>
          <p:nvPr/>
        </p:nvPicPr>
        <p:blipFill rotWithShape="1">
          <a:blip r:embed="rId4">
            <a:alphaModFix/>
          </a:blip>
          <a:srcRect b="0" l="0" r="0" t="0"/>
          <a:stretch/>
        </p:blipFill>
        <p:spPr>
          <a:xfrm>
            <a:off x="0" y="9358312"/>
            <a:ext cx="14471017" cy="4357688"/>
          </a:xfrm>
          <a:prstGeom prst="rect">
            <a:avLst/>
          </a:prstGeom>
          <a:noFill/>
          <a:ln>
            <a:noFill/>
          </a:ln>
        </p:spPr>
      </p:pic>
      <p:sp>
        <p:nvSpPr>
          <p:cNvPr id="381" name="Google Shape;381;g2c50ffb1525_0_3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2" name="Google Shape;382;g2c50ffb1525_0_3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3" name="Google Shape;383;g2c50ffb1525_0_349"/>
          <p:cNvSpPr/>
          <p:nvPr/>
        </p:nvSpPr>
        <p:spPr>
          <a:xfrm>
            <a:off x="6841922" y="1143000"/>
            <a:ext cx="10690500" cy="214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Some Graph</a:t>
            </a:r>
            <a:endParaRPr b="0" i="0" sz="8000" u="none" cap="none" strike="noStrike">
              <a:solidFill>
                <a:schemeClr val="dk1"/>
              </a:solidFill>
              <a:latin typeface="Calibri"/>
              <a:ea typeface="Calibri"/>
              <a:cs typeface="Calibri"/>
              <a:sym typeface="Calibri"/>
            </a:endParaRPr>
          </a:p>
        </p:txBody>
      </p:sp>
      <p:sp>
        <p:nvSpPr>
          <p:cNvPr id="384" name="Google Shape;384;g2c50ffb1525_0_34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c50ffb1525_0_34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6" name="Google Shape;386;g2c50ffb1525_0_34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7" name="Google Shape;387;g2c50ffb1525_0_34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8" name="Google Shape;388;g2c50ffb1525_0_34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9" name="Google Shape;389;g2c50ffb1525_0_34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0" name="Google Shape;390;g2c50ffb1525_0_34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1" name="Google Shape;391;g2c50ffb1525_0_34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2" name="Google Shape;392;g2c50ffb1525_0_34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3" name="Google Shape;393;g2c50ffb1525_0_34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4" name="Google Shape;394;g2c50ffb1525_0_34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5" name="Google Shape;395;g2c50ffb1525_0_34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6" name="Google Shape;396;g2c50ffb1525_0_34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7" name="Google Shape;397;g2c50ffb1525_0_34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8" name="Google Shape;398;g2c50ffb1525_0_34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9" name="Google Shape;399;g2c50ffb1525_0_34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0" name="Google Shape;400;g2c50ffb1525_0_34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1" name="Google Shape;401;g2c50ffb1525_0_34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2" name="Google Shape;402;g2c50ffb1525_0_34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3" name="Google Shape;403;g2c50ffb1525_0_34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4" name="Google Shape;404;g2c50ffb1525_0_349"/>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5" name="Google Shape;405;g2c50ffb1525_0_349"/>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6" name="Google Shape;406;g2c50ffb1525_0_349"/>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7" name="Google Shape;407;g2c50ffb1525_0_349"/>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8" name="Google Shape;408;g2c50ffb1525_0_349"/>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9" name="Google Shape;409;g2c50ffb1525_0_349"/>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10" name="Google Shape;410;g2c50ffb1525_0_349"/>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11" name="Google Shape;411;g2c50ffb1525_0_349"/>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2" name="Google Shape;412;g2c50ffb1525_0_349"/>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13" name="Google Shape;413;g2c50ffb1525_0_349"/>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4" name="Google Shape;414;g2c50ffb1525_0_349"/>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5" name="Google Shape;415;g2c50ffb1525_0_349"/>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6" name="Google Shape;416;g2c50ffb1525_0_349"/>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7" name="Google Shape;417;g2c50ffb1525_0_349"/>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8" name="Google Shape;418;g2c50ffb1525_0_349"/>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9" name="Google Shape;419;g2c50ffb1525_0_349"/>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20" name="Google Shape;420;g2c50ffb1525_0_349"/>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21" name="Google Shape;421;g2c50ffb1525_0_349"/>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2" name="Google Shape;422;g2c50ffb1525_0_349"/>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3" name="Google Shape;423;g2c50ffb1525_0_349"/>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4" name="Google Shape;424;g2c50ffb1525_0_349"/>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5" name="Google Shape;425;g2c50ffb1525_0_349"/>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6" name="Google Shape;426;g2c50ffb1525_0_34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c50ffb1525_0_34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g2c50ffb1525_0_34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9" name="Google Shape;429;g2c50ffb1525_0_34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30" name="Google Shape;430;g2c50ffb1525_0_349"/>
          <p:cNvSpPr/>
          <p:nvPr/>
        </p:nvSpPr>
        <p:spPr>
          <a:xfrm>
            <a:off x="16023053" y="6365379"/>
            <a:ext cx="2349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c50ffb1525_0_349"/>
          <p:cNvSpPr/>
          <p:nvPr/>
        </p:nvSpPr>
        <p:spPr>
          <a:xfrm>
            <a:off x="16023053" y="6172200"/>
            <a:ext cx="25530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34.574</a:t>
            </a:r>
            <a:endParaRPr b="0" i="0" sz="4800" u="none" cap="none" strike="noStrike">
              <a:solidFill>
                <a:schemeClr val="dk1"/>
              </a:solidFill>
              <a:latin typeface="Calibri"/>
              <a:ea typeface="Calibri"/>
              <a:cs typeface="Calibri"/>
              <a:sym typeface="Calibri"/>
            </a:endParaRPr>
          </a:p>
        </p:txBody>
      </p:sp>
      <p:sp>
        <p:nvSpPr>
          <p:cNvPr id="432" name="Google Shape;432;g2c50ffb1525_0_349"/>
          <p:cNvSpPr/>
          <p:nvPr/>
        </p:nvSpPr>
        <p:spPr>
          <a:xfrm>
            <a:off x="16747043" y="72517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33" name="Google Shape;433;g2c50ffb1525_0_349"/>
          <p:cNvSpPr/>
          <p:nvPr/>
        </p:nvSpPr>
        <p:spPr>
          <a:xfrm>
            <a:off x="13260457" y="10515600"/>
            <a:ext cx="78750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c50ffb1525_0_349"/>
          <p:cNvSpPr/>
          <p:nvPr/>
        </p:nvSpPr>
        <p:spPr>
          <a:xfrm>
            <a:off x="13260457" y="10515600"/>
            <a:ext cx="78750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c50ffb1525_0_349"/>
          <p:cNvSpPr/>
          <p:nvPr/>
        </p:nvSpPr>
        <p:spPr>
          <a:xfrm>
            <a:off x="13158845" y="10515600"/>
            <a:ext cx="80781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Treasure Found</a:t>
            </a:r>
            <a:endParaRPr b="0" i="0" sz="4800" u="none" cap="none" strike="noStrike">
              <a:solidFill>
                <a:schemeClr val="dk1"/>
              </a:solidFill>
              <a:latin typeface="Calibri"/>
              <a:ea typeface="Calibri"/>
              <a:cs typeface="Calibri"/>
              <a:sym typeface="Calibri"/>
            </a:endParaRPr>
          </a:p>
        </p:txBody>
      </p:sp>
      <p:sp>
        <p:nvSpPr>
          <p:cNvPr id="436" name="Google Shape;436;g2c50ffb1525_0_349"/>
          <p:cNvSpPr/>
          <p:nvPr/>
        </p:nvSpPr>
        <p:spPr>
          <a:xfrm>
            <a:off x="13192716" y="11696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7" name="Google Shape;437;g2c50ffb1525_0_349"/>
          <p:cNvSpPr/>
          <p:nvPr/>
        </p:nvSpPr>
        <p:spPr>
          <a:xfrm>
            <a:off x="3251606" y="10515600"/>
            <a:ext cx="78750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c50ffb1525_0_349"/>
          <p:cNvSpPr/>
          <p:nvPr/>
        </p:nvSpPr>
        <p:spPr>
          <a:xfrm>
            <a:off x="3251606" y="10515600"/>
            <a:ext cx="78750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c50ffb1525_0_349"/>
          <p:cNvSpPr/>
          <p:nvPr/>
        </p:nvSpPr>
        <p:spPr>
          <a:xfrm>
            <a:off x="3149994" y="10515600"/>
            <a:ext cx="80781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Spellcasting Progress</a:t>
            </a:r>
            <a:endParaRPr b="0" i="0" sz="4800" u="none" cap="none" strike="noStrike">
              <a:solidFill>
                <a:schemeClr val="dk1"/>
              </a:solidFill>
              <a:latin typeface="Calibri"/>
              <a:ea typeface="Calibri"/>
              <a:cs typeface="Calibri"/>
              <a:sym typeface="Calibri"/>
            </a:endParaRPr>
          </a:p>
        </p:txBody>
      </p:sp>
      <p:sp>
        <p:nvSpPr>
          <p:cNvPr id="440" name="Google Shape;440;g2c50ffb1525_0_349"/>
          <p:cNvSpPr/>
          <p:nvPr/>
        </p:nvSpPr>
        <p:spPr>
          <a:xfrm>
            <a:off x="3183865" y="11696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5" name="Shape 445"/>
        <p:cNvGrpSpPr/>
        <p:nvPr/>
      </p:nvGrpSpPr>
      <p:grpSpPr>
        <a:xfrm>
          <a:off x="0" y="0"/>
          <a:ext cx="0" cy="0"/>
          <a:chOff x="0" y="0"/>
          <a:chExt cx="0" cy="0"/>
        </a:xfrm>
      </p:grpSpPr>
      <p:pic>
        <p:nvPicPr>
          <p:cNvPr descr=" " id="446" name="Google Shape;446;g2c50ffb1525_0_415"/>
          <p:cNvPicPr preferRelativeResize="0"/>
          <p:nvPr/>
        </p:nvPicPr>
        <p:blipFill rotWithShape="1">
          <a:blip r:embed="rId3">
            <a:alphaModFix/>
          </a:blip>
          <a:srcRect b="0" l="0" r="0" t="0"/>
          <a:stretch/>
        </p:blipFill>
        <p:spPr>
          <a:xfrm>
            <a:off x="914514" y="635000"/>
            <a:ext cx="4661483" cy="1041400"/>
          </a:xfrm>
          <a:prstGeom prst="rect">
            <a:avLst/>
          </a:prstGeom>
          <a:noFill/>
          <a:ln>
            <a:noFill/>
          </a:ln>
        </p:spPr>
      </p:pic>
      <p:pic>
        <p:nvPicPr>
          <p:cNvPr descr=" " id="447" name="Google Shape;447;g2c50ffb1525_0_415"/>
          <p:cNvPicPr preferRelativeResize="0"/>
          <p:nvPr/>
        </p:nvPicPr>
        <p:blipFill rotWithShape="1">
          <a:blip r:embed="rId4">
            <a:alphaModFix/>
          </a:blip>
          <a:srcRect b="0" l="0" r="0" t="0"/>
          <a:stretch/>
        </p:blipFill>
        <p:spPr>
          <a:xfrm>
            <a:off x="13015217" y="10196513"/>
            <a:ext cx="11371830" cy="3519487"/>
          </a:xfrm>
          <a:prstGeom prst="rect">
            <a:avLst/>
          </a:prstGeom>
          <a:noFill/>
          <a:ln>
            <a:noFill/>
          </a:ln>
        </p:spPr>
      </p:pic>
      <p:sp>
        <p:nvSpPr>
          <p:cNvPr id="448" name="Google Shape;448;g2c50ffb1525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c50ffb1525_0_4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0" name="Google Shape;450;g2c50ffb1525_0_415"/>
          <p:cNvSpPr/>
          <p:nvPr/>
        </p:nvSpPr>
        <p:spPr>
          <a:xfrm>
            <a:off x="13450981" y="7340600"/>
            <a:ext cx="87387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c50ffb1525_0_415"/>
          <p:cNvSpPr/>
          <p:nvPr/>
        </p:nvSpPr>
        <p:spPr>
          <a:xfrm>
            <a:off x="13450981" y="7340600"/>
            <a:ext cx="87387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c50ffb1525_0_415"/>
          <p:cNvSpPr/>
          <p:nvPr/>
        </p:nvSpPr>
        <p:spPr>
          <a:xfrm>
            <a:off x="13450981" y="7340600"/>
            <a:ext cx="89418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A web application</a:t>
            </a:r>
            <a:endParaRPr b="0" i="0" sz="4800" u="none" cap="none" strike="noStrike">
              <a:solidFill>
                <a:schemeClr val="dk1"/>
              </a:solidFill>
              <a:latin typeface="Calibri"/>
              <a:ea typeface="Calibri"/>
              <a:cs typeface="Calibri"/>
              <a:sym typeface="Calibri"/>
            </a:endParaRPr>
          </a:p>
        </p:txBody>
      </p:sp>
      <p:sp>
        <p:nvSpPr>
          <p:cNvPr id="453" name="Google Shape;453;g2c50ffb1525_0_415"/>
          <p:cNvSpPr/>
          <p:nvPr/>
        </p:nvSpPr>
        <p:spPr>
          <a:xfrm>
            <a:off x="13450981" y="8623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4" name="Google Shape;454;g2c50ffb1525_0_41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5" name="Google Shape;455;g2c50ffb1525_0_41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6" name="Google Shape;456;g2c50ffb1525_0_415"/>
          <p:cNvSpPr/>
          <p:nvPr/>
        </p:nvSpPr>
        <p:spPr>
          <a:xfrm>
            <a:off x="13374772" y="2921000"/>
            <a:ext cx="10690500" cy="394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1" name="Shape 461"/>
        <p:cNvGrpSpPr/>
        <p:nvPr/>
      </p:nvGrpSpPr>
      <p:grpSpPr>
        <a:xfrm>
          <a:off x="0" y="0"/>
          <a:ext cx="0" cy="0"/>
          <a:chOff x="0" y="0"/>
          <a:chExt cx="0" cy="0"/>
        </a:xfrm>
      </p:grpSpPr>
      <p:pic>
        <p:nvPicPr>
          <p:cNvPr descr=" " id="462" name="Google Shape;462;g2c50ffb1525_0_430"/>
          <p:cNvPicPr preferRelativeResize="0"/>
          <p:nvPr/>
        </p:nvPicPr>
        <p:blipFill rotWithShape="1">
          <a:blip r:embed="rId3">
            <a:alphaModFix/>
          </a:blip>
          <a:srcRect b="0" l="0" r="0" t="0"/>
          <a:stretch/>
        </p:blipFill>
        <p:spPr>
          <a:xfrm>
            <a:off x="22989873" y="571500"/>
            <a:ext cx="990724" cy="4622800"/>
          </a:xfrm>
          <a:prstGeom prst="rect">
            <a:avLst/>
          </a:prstGeom>
          <a:noFill/>
          <a:ln>
            <a:noFill/>
          </a:ln>
        </p:spPr>
      </p:pic>
      <p:pic>
        <p:nvPicPr>
          <p:cNvPr descr=" " id="463" name="Google Shape;463;g2c50ffb1525_0_430"/>
          <p:cNvPicPr preferRelativeResize="0"/>
          <p:nvPr/>
        </p:nvPicPr>
        <p:blipFill rotWithShape="1">
          <a:blip r:embed="rId4">
            <a:alphaModFix/>
          </a:blip>
          <a:srcRect b="0" l="0" r="0" t="0"/>
          <a:stretch/>
        </p:blipFill>
        <p:spPr>
          <a:xfrm>
            <a:off x="0" y="7309197"/>
            <a:ext cx="6284402" cy="6406802"/>
          </a:xfrm>
          <a:prstGeom prst="rect">
            <a:avLst/>
          </a:prstGeom>
          <a:noFill/>
          <a:ln>
            <a:noFill/>
          </a:ln>
        </p:spPr>
      </p:pic>
      <p:sp>
        <p:nvSpPr>
          <p:cNvPr id="464" name="Google Shape;464;g2c50ffb1525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c50ffb1525_0_4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6" name="Google Shape;466;g2c50ffb1525_0_430"/>
          <p:cNvSpPr/>
          <p:nvPr/>
        </p:nvSpPr>
        <p:spPr>
          <a:xfrm>
            <a:off x="2946768" y="5308600"/>
            <a:ext cx="87387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c50ffb1525_0_430"/>
          <p:cNvSpPr/>
          <p:nvPr/>
        </p:nvSpPr>
        <p:spPr>
          <a:xfrm>
            <a:off x="2946768" y="5308600"/>
            <a:ext cx="87387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c50ffb1525_0_430"/>
          <p:cNvSpPr/>
          <p:nvPr/>
        </p:nvSpPr>
        <p:spPr>
          <a:xfrm>
            <a:off x="2946768" y="5308600"/>
            <a:ext cx="89418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An mobile app</a:t>
            </a:r>
            <a:endParaRPr b="0" i="0" sz="4800" u="none" cap="none" strike="noStrike">
              <a:solidFill>
                <a:schemeClr val="dk1"/>
              </a:solidFill>
              <a:latin typeface="Calibri"/>
              <a:ea typeface="Calibri"/>
              <a:cs typeface="Calibri"/>
              <a:sym typeface="Calibri"/>
            </a:endParaRPr>
          </a:p>
        </p:txBody>
      </p:sp>
      <p:sp>
        <p:nvSpPr>
          <p:cNvPr id="469" name="Google Shape;469;g2c50ffb1525_0_430"/>
          <p:cNvSpPr/>
          <p:nvPr/>
        </p:nvSpPr>
        <p:spPr>
          <a:xfrm>
            <a:off x="2946768" y="6591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0" name="Google Shape;470;g2c50ffb1525_0_430"/>
          <p:cNvSpPr/>
          <p:nvPr/>
        </p:nvSpPr>
        <p:spPr>
          <a:xfrm>
            <a:off x="2946768" y="85725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71" name="Google Shape;471;g2c50ffb1525_0_430"/>
          <p:cNvSpPr/>
          <p:nvPr/>
        </p:nvSpPr>
        <p:spPr>
          <a:xfrm>
            <a:off x="2895962" y="1854200"/>
            <a:ext cx="12900600" cy="394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The Future of Fantasy</a:t>
            </a:r>
            <a:endParaRPr b="0" i="0" sz="8000" u="none" cap="none" strike="noStrike">
              <a:solidFill>
                <a:schemeClr val="dk1"/>
              </a:solidFill>
              <a:latin typeface="Calibri"/>
              <a:ea typeface="Calibri"/>
              <a:cs typeface="Calibri"/>
              <a:sym typeface="Calibri"/>
            </a:endParaRPr>
          </a:p>
        </p:txBody>
      </p:sp>
      <p:pic>
        <p:nvPicPr>
          <p:cNvPr descr=" " id="472" name="Google Shape;472;g2c50ffb1525_0_43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3" name="Google Shape;473;g2c50ffb1525_0_43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8" name="Shape 478"/>
        <p:cNvGrpSpPr/>
        <p:nvPr/>
      </p:nvGrpSpPr>
      <p:grpSpPr>
        <a:xfrm>
          <a:off x="0" y="0"/>
          <a:ext cx="0" cy="0"/>
          <a:chOff x="0" y="0"/>
          <a:chExt cx="0" cy="0"/>
        </a:xfrm>
      </p:grpSpPr>
      <p:pic>
        <p:nvPicPr>
          <p:cNvPr descr=" " id="479" name="Google Shape;479;g2c50ffb1525_0_446"/>
          <p:cNvPicPr preferRelativeResize="0"/>
          <p:nvPr/>
        </p:nvPicPr>
        <p:blipFill rotWithShape="1">
          <a:blip r:embed="rId3">
            <a:alphaModFix/>
          </a:blip>
          <a:srcRect b="0" l="0" r="0" t="0"/>
          <a:stretch/>
        </p:blipFill>
        <p:spPr>
          <a:xfrm>
            <a:off x="18899962" y="635000"/>
            <a:ext cx="4661483" cy="1041400"/>
          </a:xfrm>
          <a:prstGeom prst="rect">
            <a:avLst/>
          </a:prstGeom>
          <a:noFill/>
          <a:ln>
            <a:noFill/>
          </a:ln>
        </p:spPr>
      </p:pic>
      <p:pic>
        <p:nvPicPr>
          <p:cNvPr descr=" " id="480" name="Google Shape;480;g2c50ffb1525_0_446"/>
          <p:cNvPicPr preferRelativeResize="0"/>
          <p:nvPr/>
        </p:nvPicPr>
        <p:blipFill rotWithShape="1">
          <a:blip r:embed="rId4">
            <a:alphaModFix/>
          </a:blip>
          <a:srcRect b="0" l="0" r="0" t="0"/>
          <a:stretch/>
        </p:blipFill>
        <p:spPr>
          <a:xfrm>
            <a:off x="0" y="9358312"/>
            <a:ext cx="14471017" cy="4357688"/>
          </a:xfrm>
          <a:prstGeom prst="rect">
            <a:avLst/>
          </a:prstGeom>
          <a:noFill/>
          <a:ln>
            <a:noFill/>
          </a:ln>
        </p:spPr>
      </p:pic>
      <p:sp>
        <p:nvSpPr>
          <p:cNvPr id="481" name="Google Shape;481;g2c50ffb1525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c50ffb1525_0_4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3" name="Google Shape;483;g2c50ffb1525_0_446"/>
          <p:cNvSpPr/>
          <p:nvPr/>
        </p:nvSpPr>
        <p:spPr>
          <a:xfrm>
            <a:off x="825603" y="2349500"/>
            <a:ext cx="7007100" cy="935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4" name="Google Shape;484;g2c50ffb1525_0_446"/>
          <p:cNvSpPr/>
          <p:nvPr/>
        </p:nvSpPr>
        <p:spPr>
          <a:xfrm>
            <a:off x="16880410" y="2565400"/>
            <a:ext cx="66174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50ffb1525_0_446"/>
          <p:cNvSpPr/>
          <p:nvPr/>
        </p:nvSpPr>
        <p:spPr>
          <a:xfrm>
            <a:off x="16880410" y="2565400"/>
            <a:ext cx="6617400" cy="23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c50ffb1525_0_446"/>
          <p:cNvSpPr/>
          <p:nvPr/>
        </p:nvSpPr>
        <p:spPr>
          <a:xfrm>
            <a:off x="16880410" y="2565400"/>
            <a:ext cx="68208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A web application</a:t>
            </a:r>
            <a:endParaRPr b="0" i="0" sz="4800" u="none" cap="none" strike="noStrike">
              <a:solidFill>
                <a:schemeClr val="dk1"/>
              </a:solidFill>
              <a:latin typeface="Calibri"/>
              <a:ea typeface="Calibri"/>
              <a:cs typeface="Calibri"/>
              <a:sym typeface="Calibri"/>
            </a:endParaRPr>
          </a:p>
        </p:txBody>
      </p:sp>
      <p:sp>
        <p:nvSpPr>
          <p:cNvPr id="487" name="Google Shape;487;g2c50ffb1525_0_446"/>
          <p:cNvSpPr/>
          <p:nvPr/>
        </p:nvSpPr>
        <p:spPr>
          <a:xfrm>
            <a:off x="16880410" y="3848100"/>
            <a:ext cx="67530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8" name="Google Shape;488;g2c50ffb1525_0_446"/>
          <p:cNvSpPr/>
          <p:nvPr/>
        </p:nvSpPr>
        <p:spPr>
          <a:xfrm>
            <a:off x="16766096" y="62738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9" name="Google Shape;489;g2c50ffb1525_0_446"/>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90" name="Google Shape;490;g2c50ffb1525_0_446"/>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95" name="Shape 495"/>
        <p:cNvGrpSpPr/>
        <p:nvPr/>
      </p:nvGrpSpPr>
      <p:grpSpPr>
        <a:xfrm>
          <a:off x="0" y="0"/>
          <a:ext cx="0" cy="0"/>
          <a:chOff x="0" y="0"/>
          <a:chExt cx="0" cy="0"/>
        </a:xfrm>
      </p:grpSpPr>
      <p:pic>
        <p:nvPicPr>
          <p:cNvPr descr=" " id="496" name="Google Shape;496;g2c50ffb1525_0_4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7" name="Google Shape;497;g2c50ffb1525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c50ffb1525_0_4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9" name="Google Shape;499;g2c50ffb1525_0_462"/>
          <p:cNvSpPr/>
          <p:nvPr/>
        </p:nvSpPr>
        <p:spPr>
          <a:xfrm>
            <a:off x="15690694" y="698500"/>
            <a:ext cx="7464300" cy="3945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8" name="Shape 28"/>
        <p:cNvGrpSpPr/>
        <p:nvPr/>
      </p:nvGrpSpPr>
      <p:grpSpPr>
        <a:xfrm>
          <a:off x="0" y="0"/>
          <a:ext cx="0" cy="0"/>
          <a:chOff x="0" y="0"/>
          <a:chExt cx="0" cy="0"/>
        </a:xfrm>
      </p:grpSpPr>
      <p:pic>
        <p:nvPicPr>
          <p:cNvPr descr=" " id="29" name="Google Shape;29;g2c50ffb1525_0_12"/>
          <p:cNvPicPr preferRelativeResize="0"/>
          <p:nvPr/>
        </p:nvPicPr>
        <p:blipFill rotWithShape="1">
          <a:blip r:embed="rId3">
            <a:alphaModFix/>
          </a:blip>
          <a:srcRect b="0" l="0" r="0" t="0"/>
          <a:stretch/>
        </p:blipFill>
        <p:spPr>
          <a:xfrm>
            <a:off x="469959" y="8712200"/>
            <a:ext cx="990724" cy="4622800"/>
          </a:xfrm>
          <a:prstGeom prst="rect">
            <a:avLst/>
          </a:prstGeom>
          <a:noFill/>
          <a:ln>
            <a:noFill/>
          </a:ln>
        </p:spPr>
      </p:pic>
      <p:pic>
        <p:nvPicPr>
          <p:cNvPr descr=" " id="30" name="Google Shape;30;g2c50ffb1525_0_12"/>
          <p:cNvPicPr preferRelativeResize="0"/>
          <p:nvPr/>
        </p:nvPicPr>
        <p:blipFill rotWithShape="1">
          <a:blip r:embed="rId4">
            <a:alphaModFix/>
          </a:blip>
          <a:srcRect b="0" l="0" r="0" t="0"/>
          <a:stretch/>
        </p:blipFill>
        <p:spPr>
          <a:xfrm>
            <a:off x="18155611" y="3222845"/>
            <a:ext cx="6231437" cy="10493156"/>
          </a:xfrm>
          <a:prstGeom prst="rect">
            <a:avLst/>
          </a:prstGeom>
          <a:noFill/>
          <a:ln>
            <a:noFill/>
          </a:ln>
        </p:spPr>
      </p:pic>
      <p:sp>
        <p:nvSpPr>
          <p:cNvPr id="31" name="Google Shape;31;g2c50ffb1525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c50ffb1525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c50ffb1525_0_12"/>
          <p:cNvSpPr/>
          <p:nvPr/>
        </p:nvSpPr>
        <p:spPr>
          <a:xfrm>
            <a:off x="-270967" y="25400"/>
            <a:ext cx="9331500" cy="343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Welcome</a:t>
            </a:r>
            <a:endParaRPr b="0" i="0" sz="12800" u="none" cap="none" strike="noStrike">
              <a:solidFill>
                <a:schemeClr val="dk1"/>
              </a:solidFill>
              <a:latin typeface="Calibri"/>
              <a:ea typeface="Calibri"/>
              <a:cs typeface="Calibri"/>
              <a:sym typeface="Calibri"/>
            </a:endParaRPr>
          </a:p>
        </p:txBody>
      </p:sp>
      <p:sp>
        <p:nvSpPr>
          <p:cNvPr id="34" name="Google Shape;34;g2c50ffb1525_0_12"/>
          <p:cNvSpPr/>
          <p:nvPr/>
        </p:nvSpPr>
        <p:spPr>
          <a:xfrm>
            <a:off x="3365921" y="5257800"/>
            <a:ext cx="8963100" cy="33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5" name="Google Shape;35;g2c50ffb1525_0_12"/>
          <p:cNvPicPr preferRelativeResize="0"/>
          <p:nvPr/>
        </p:nvPicPr>
        <p:blipFill rotWithShape="1">
          <a:blip r:embed="rId6">
            <a:alphaModFix/>
          </a:blip>
          <a:srcRect b="0" l="0" r="0" t="0"/>
          <a:stretch/>
        </p:blipFill>
        <p:spPr>
          <a:xfrm>
            <a:off x="14505213" y="1981200"/>
            <a:ext cx="8865708" cy="10134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04" name="Shape 504"/>
        <p:cNvGrpSpPr/>
        <p:nvPr/>
      </p:nvGrpSpPr>
      <p:grpSpPr>
        <a:xfrm>
          <a:off x="0" y="0"/>
          <a:ext cx="0" cy="0"/>
          <a:chOff x="0" y="0"/>
          <a:chExt cx="0" cy="0"/>
        </a:xfrm>
      </p:grpSpPr>
      <p:pic>
        <p:nvPicPr>
          <p:cNvPr descr=" " id="505" name="Google Shape;505;g2c50ffb1525_0_470"/>
          <p:cNvPicPr preferRelativeResize="0"/>
          <p:nvPr/>
        </p:nvPicPr>
        <p:blipFill rotWithShape="1">
          <a:blip r:embed="rId3">
            <a:alphaModFix/>
          </a:blip>
          <a:srcRect b="0" l="0" r="0" t="0"/>
          <a:stretch/>
        </p:blipFill>
        <p:spPr>
          <a:xfrm>
            <a:off x="914514" y="635000"/>
            <a:ext cx="4661483" cy="1041400"/>
          </a:xfrm>
          <a:prstGeom prst="rect">
            <a:avLst/>
          </a:prstGeom>
          <a:noFill/>
          <a:ln>
            <a:noFill/>
          </a:ln>
        </p:spPr>
      </p:pic>
      <p:pic>
        <p:nvPicPr>
          <p:cNvPr descr=" " id="506" name="Google Shape;506;g2c50ffb1525_0_470"/>
          <p:cNvPicPr preferRelativeResize="0"/>
          <p:nvPr/>
        </p:nvPicPr>
        <p:blipFill rotWithShape="1">
          <a:blip r:embed="rId4">
            <a:alphaModFix/>
          </a:blip>
          <a:srcRect b="0" l="0" r="0" t="0"/>
          <a:stretch/>
        </p:blipFill>
        <p:spPr>
          <a:xfrm>
            <a:off x="13015217" y="10196513"/>
            <a:ext cx="11371830" cy="3519487"/>
          </a:xfrm>
          <a:prstGeom prst="rect">
            <a:avLst/>
          </a:prstGeom>
          <a:noFill/>
          <a:ln>
            <a:noFill/>
          </a:ln>
        </p:spPr>
      </p:pic>
      <p:sp>
        <p:nvSpPr>
          <p:cNvPr id="507" name="Google Shape;507;g2c50ffb1525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c50ffb1525_0_4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9" name="Google Shape;509;g2c50ffb1525_0_470"/>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 " id="510" name="Google Shape;510;g2c50ffb1525_0_470"/>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511" name="Google Shape;511;g2c50ffb1525_0_470"/>
          <p:cNvSpPr/>
          <p:nvPr/>
        </p:nvSpPr>
        <p:spPr>
          <a:xfrm>
            <a:off x="8675184" y="2171700"/>
            <a:ext cx="66048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50ffb1525_0_470"/>
          <p:cNvSpPr/>
          <p:nvPr/>
        </p:nvSpPr>
        <p:spPr>
          <a:xfrm>
            <a:off x="8675184" y="2654300"/>
            <a:ext cx="8256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c50ffb1525_0_470"/>
          <p:cNvSpPr/>
          <p:nvPr/>
        </p:nvSpPr>
        <p:spPr>
          <a:xfrm>
            <a:off x="8675184" y="2654300"/>
            <a:ext cx="13674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1</a:t>
            </a:r>
            <a:endParaRPr b="0" i="0" sz="12800" u="none" cap="none" strike="noStrike">
              <a:solidFill>
                <a:schemeClr val="dk1"/>
              </a:solidFill>
              <a:latin typeface="Calibri"/>
              <a:ea typeface="Calibri"/>
              <a:cs typeface="Calibri"/>
              <a:sym typeface="Calibri"/>
            </a:endParaRPr>
          </a:p>
        </p:txBody>
      </p:sp>
      <p:sp>
        <p:nvSpPr>
          <p:cNvPr id="514" name="Google Shape;514;g2c50ffb1525_0_470"/>
          <p:cNvSpPr/>
          <p:nvPr/>
        </p:nvSpPr>
        <p:spPr>
          <a:xfrm>
            <a:off x="9704013" y="2171700"/>
            <a:ext cx="55761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50ffb1525_0_470"/>
          <p:cNvSpPr/>
          <p:nvPr/>
        </p:nvSpPr>
        <p:spPr>
          <a:xfrm>
            <a:off x="9704013" y="2171700"/>
            <a:ext cx="5779200" cy="236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Discover the secrets</a:t>
            </a:r>
            <a:endParaRPr b="0" i="0" sz="4800" u="none" cap="none" strike="noStrike">
              <a:solidFill>
                <a:schemeClr val="dk1"/>
              </a:solidFill>
              <a:latin typeface="Calibri"/>
              <a:ea typeface="Calibri"/>
              <a:cs typeface="Calibri"/>
              <a:sym typeface="Calibri"/>
            </a:endParaRPr>
          </a:p>
        </p:txBody>
      </p:sp>
      <p:sp>
        <p:nvSpPr>
          <p:cNvPr id="516" name="Google Shape;516;g2c50ffb1525_0_470"/>
          <p:cNvSpPr/>
          <p:nvPr/>
        </p:nvSpPr>
        <p:spPr>
          <a:xfrm>
            <a:off x="9704013" y="4432300"/>
            <a:ext cx="5711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7" name="Google Shape;517;g2c50ffb1525_0_470"/>
          <p:cNvSpPr/>
          <p:nvPr/>
        </p:nvSpPr>
        <p:spPr>
          <a:xfrm>
            <a:off x="1079635" y="7962900"/>
            <a:ext cx="66048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50ffb1525_0_470"/>
          <p:cNvSpPr/>
          <p:nvPr/>
        </p:nvSpPr>
        <p:spPr>
          <a:xfrm>
            <a:off x="1079635" y="8712200"/>
            <a:ext cx="10542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50ffb1525_0_470"/>
          <p:cNvSpPr/>
          <p:nvPr/>
        </p:nvSpPr>
        <p:spPr>
          <a:xfrm>
            <a:off x="1079635" y="8712200"/>
            <a:ext cx="15963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3</a:t>
            </a:r>
            <a:endParaRPr b="0" i="0" sz="12800" u="none" cap="none" strike="noStrike">
              <a:solidFill>
                <a:schemeClr val="dk1"/>
              </a:solidFill>
              <a:latin typeface="Calibri"/>
              <a:ea typeface="Calibri"/>
              <a:cs typeface="Calibri"/>
              <a:sym typeface="Calibri"/>
            </a:endParaRPr>
          </a:p>
        </p:txBody>
      </p:sp>
      <p:sp>
        <p:nvSpPr>
          <p:cNvPr id="520" name="Google Shape;520;g2c50ffb1525_0_470"/>
          <p:cNvSpPr/>
          <p:nvPr/>
        </p:nvSpPr>
        <p:spPr>
          <a:xfrm>
            <a:off x="2337092" y="7962900"/>
            <a:ext cx="53475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50ffb1525_0_470"/>
          <p:cNvSpPr/>
          <p:nvPr/>
        </p:nvSpPr>
        <p:spPr>
          <a:xfrm>
            <a:off x="2337092" y="7962900"/>
            <a:ext cx="5550600" cy="236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Meet the creatures</a:t>
            </a:r>
            <a:endParaRPr b="0" i="0" sz="4800" u="none" cap="none" strike="noStrike">
              <a:solidFill>
                <a:schemeClr val="dk1"/>
              </a:solidFill>
              <a:latin typeface="Calibri"/>
              <a:ea typeface="Calibri"/>
              <a:cs typeface="Calibri"/>
              <a:sym typeface="Calibri"/>
            </a:endParaRPr>
          </a:p>
        </p:txBody>
      </p:sp>
      <p:sp>
        <p:nvSpPr>
          <p:cNvPr id="522" name="Google Shape;522;g2c50ffb1525_0_470"/>
          <p:cNvSpPr/>
          <p:nvPr/>
        </p:nvSpPr>
        <p:spPr>
          <a:xfrm>
            <a:off x="2337092" y="10223500"/>
            <a:ext cx="54828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3" name="Google Shape;523;g2c50ffb1525_0_470"/>
          <p:cNvSpPr/>
          <p:nvPr/>
        </p:nvSpPr>
        <p:spPr>
          <a:xfrm>
            <a:off x="8586273" y="7962900"/>
            <a:ext cx="66048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c50ffb1525_0_470"/>
          <p:cNvSpPr/>
          <p:nvPr/>
        </p:nvSpPr>
        <p:spPr>
          <a:xfrm>
            <a:off x="8586273" y="8712200"/>
            <a:ext cx="11811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c50ffb1525_0_470"/>
          <p:cNvSpPr/>
          <p:nvPr/>
        </p:nvSpPr>
        <p:spPr>
          <a:xfrm>
            <a:off x="8586273" y="8712200"/>
            <a:ext cx="17232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4</a:t>
            </a:r>
            <a:endParaRPr b="0" i="0" sz="12800" u="none" cap="none" strike="noStrike">
              <a:solidFill>
                <a:schemeClr val="dk1"/>
              </a:solidFill>
              <a:latin typeface="Calibri"/>
              <a:ea typeface="Calibri"/>
              <a:cs typeface="Calibri"/>
              <a:sym typeface="Calibri"/>
            </a:endParaRPr>
          </a:p>
        </p:txBody>
      </p:sp>
      <p:sp>
        <p:nvSpPr>
          <p:cNvPr id="526" name="Google Shape;526;g2c50ffb1525_0_470"/>
          <p:cNvSpPr/>
          <p:nvPr/>
        </p:nvSpPr>
        <p:spPr>
          <a:xfrm>
            <a:off x="9970746" y="7962900"/>
            <a:ext cx="52203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50ffb1525_0_470"/>
          <p:cNvSpPr/>
          <p:nvPr/>
        </p:nvSpPr>
        <p:spPr>
          <a:xfrm>
            <a:off x="9970746" y="7962900"/>
            <a:ext cx="5423700" cy="236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Uncover the magic</a:t>
            </a:r>
            <a:endParaRPr b="0" i="0" sz="4800" u="none" cap="none" strike="noStrike">
              <a:solidFill>
                <a:schemeClr val="dk1"/>
              </a:solidFill>
              <a:latin typeface="Calibri"/>
              <a:ea typeface="Calibri"/>
              <a:cs typeface="Calibri"/>
              <a:sym typeface="Calibri"/>
            </a:endParaRPr>
          </a:p>
        </p:txBody>
      </p:sp>
      <p:sp>
        <p:nvSpPr>
          <p:cNvPr id="528" name="Google Shape;528;g2c50ffb1525_0_470"/>
          <p:cNvSpPr/>
          <p:nvPr/>
        </p:nvSpPr>
        <p:spPr>
          <a:xfrm>
            <a:off x="9970746" y="10223500"/>
            <a:ext cx="53559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9" name="Google Shape;529;g2c50ffb1525_0_470"/>
          <p:cNvSpPr/>
          <p:nvPr/>
        </p:nvSpPr>
        <p:spPr>
          <a:xfrm>
            <a:off x="16181822" y="2171700"/>
            <a:ext cx="66048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50ffb1525_0_470"/>
          <p:cNvSpPr/>
          <p:nvPr/>
        </p:nvSpPr>
        <p:spPr>
          <a:xfrm>
            <a:off x="16181822" y="2654300"/>
            <a:ext cx="10923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c50ffb1525_0_470"/>
          <p:cNvSpPr/>
          <p:nvPr/>
        </p:nvSpPr>
        <p:spPr>
          <a:xfrm>
            <a:off x="16181822" y="2654300"/>
            <a:ext cx="16344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2</a:t>
            </a:r>
            <a:endParaRPr b="0" i="0" sz="12800" u="none" cap="none" strike="noStrike">
              <a:solidFill>
                <a:schemeClr val="dk1"/>
              </a:solidFill>
              <a:latin typeface="Calibri"/>
              <a:ea typeface="Calibri"/>
              <a:cs typeface="Calibri"/>
              <a:sym typeface="Calibri"/>
            </a:endParaRPr>
          </a:p>
        </p:txBody>
      </p:sp>
      <p:sp>
        <p:nvSpPr>
          <p:cNvPr id="532" name="Google Shape;532;g2c50ffb1525_0_470"/>
          <p:cNvSpPr/>
          <p:nvPr/>
        </p:nvSpPr>
        <p:spPr>
          <a:xfrm>
            <a:off x="17477384" y="2171700"/>
            <a:ext cx="53094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50ffb1525_0_470"/>
          <p:cNvSpPr/>
          <p:nvPr/>
        </p:nvSpPr>
        <p:spPr>
          <a:xfrm>
            <a:off x="17477384" y="2171700"/>
            <a:ext cx="5512500" cy="236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Find your own path</a:t>
            </a:r>
            <a:endParaRPr b="0" i="0" sz="4800" u="none" cap="none" strike="noStrike">
              <a:solidFill>
                <a:schemeClr val="dk1"/>
              </a:solidFill>
              <a:latin typeface="Calibri"/>
              <a:ea typeface="Calibri"/>
              <a:cs typeface="Calibri"/>
              <a:sym typeface="Calibri"/>
            </a:endParaRPr>
          </a:p>
        </p:txBody>
      </p:sp>
      <p:sp>
        <p:nvSpPr>
          <p:cNvPr id="534" name="Google Shape;534;g2c50ffb1525_0_470"/>
          <p:cNvSpPr/>
          <p:nvPr/>
        </p:nvSpPr>
        <p:spPr>
          <a:xfrm>
            <a:off x="17477384" y="4432300"/>
            <a:ext cx="5444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9" name="Shape 539"/>
        <p:cNvGrpSpPr/>
        <p:nvPr/>
      </p:nvGrpSpPr>
      <p:grpSpPr>
        <a:xfrm>
          <a:off x="0" y="0"/>
          <a:ext cx="0" cy="0"/>
          <a:chOff x="0" y="0"/>
          <a:chExt cx="0" cy="0"/>
        </a:xfrm>
      </p:grpSpPr>
      <p:pic>
        <p:nvPicPr>
          <p:cNvPr descr=" " id="540" name="Google Shape;540;g2c50ffb1525_0_504"/>
          <p:cNvPicPr preferRelativeResize="0"/>
          <p:nvPr/>
        </p:nvPicPr>
        <p:blipFill rotWithShape="1">
          <a:blip r:embed="rId3">
            <a:alphaModFix/>
          </a:blip>
          <a:srcRect b="0" l="0" r="0" t="0"/>
          <a:stretch/>
        </p:blipFill>
        <p:spPr>
          <a:xfrm>
            <a:off x="22989873" y="571500"/>
            <a:ext cx="990724" cy="4622800"/>
          </a:xfrm>
          <a:prstGeom prst="rect">
            <a:avLst/>
          </a:prstGeom>
          <a:noFill/>
          <a:ln>
            <a:noFill/>
          </a:ln>
        </p:spPr>
      </p:pic>
      <p:pic>
        <p:nvPicPr>
          <p:cNvPr descr=" " id="541" name="Google Shape;541;g2c50ffb1525_0_504"/>
          <p:cNvPicPr preferRelativeResize="0"/>
          <p:nvPr/>
        </p:nvPicPr>
        <p:blipFill rotWithShape="1">
          <a:blip r:embed="rId4">
            <a:alphaModFix/>
          </a:blip>
          <a:srcRect b="0" l="0" r="0" t="0"/>
          <a:stretch/>
        </p:blipFill>
        <p:spPr>
          <a:xfrm>
            <a:off x="0" y="7309197"/>
            <a:ext cx="6284402" cy="6406802"/>
          </a:xfrm>
          <a:prstGeom prst="rect">
            <a:avLst/>
          </a:prstGeom>
          <a:noFill/>
          <a:ln>
            <a:noFill/>
          </a:ln>
        </p:spPr>
      </p:pic>
      <p:sp>
        <p:nvSpPr>
          <p:cNvPr id="542" name="Google Shape;542;g2c50ffb1525_0_5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c50ffb1525_0_5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44" name="Google Shape;544;g2c50ffb1525_0_504"/>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45" name="Google Shape;545;g2c50ffb1525_0_504"/>
          <p:cNvSpPr/>
          <p:nvPr/>
        </p:nvSpPr>
        <p:spPr>
          <a:xfrm>
            <a:off x="3285477" y="1104900"/>
            <a:ext cx="17816100" cy="214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Fantasy Realm at a Glance</a:t>
            </a:r>
            <a:endParaRPr b="0" i="0" sz="8000" u="none" cap="none" strike="noStrike">
              <a:solidFill>
                <a:schemeClr val="dk1"/>
              </a:solidFill>
              <a:latin typeface="Calibri"/>
              <a:ea typeface="Calibri"/>
              <a:cs typeface="Calibri"/>
              <a:sym typeface="Calibri"/>
            </a:endParaRPr>
          </a:p>
        </p:txBody>
      </p:sp>
      <p:sp>
        <p:nvSpPr>
          <p:cNvPr id="546" name="Google Shape;546;g2c50ffb1525_0_504"/>
          <p:cNvSpPr/>
          <p:nvPr/>
        </p:nvSpPr>
        <p:spPr>
          <a:xfrm>
            <a:off x="1714714" y="3270250"/>
            <a:ext cx="6935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c50ffb1525_0_504"/>
          <p:cNvSpPr/>
          <p:nvPr/>
        </p:nvSpPr>
        <p:spPr>
          <a:xfrm>
            <a:off x="1714714" y="3270250"/>
            <a:ext cx="6935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50ffb1525_0_504"/>
          <p:cNvSpPr/>
          <p:nvPr/>
        </p:nvSpPr>
        <p:spPr>
          <a:xfrm>
            <a:off x="1714714" y="3270250"/>
            <a:ext cx="71382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The Forest</a:t>
            </a:r>
            <a:endParaRPr b="0" i="0" sz="4800" u="none" cap="none" strike="noStrike">
              <a:solidFill>
                <a:schemeClr val="dk1"/>
              </a:solidFill>
              <a:latin typeface="Calibri"/>
              <a:ea typeface="Calibri"/>
              <a:cs typeface="Calibri"/>
              <a:sym typeface="Calibri"/>
            </a:endParaRPr>
          </a:p>
        </p:txBody>
      </p:sp>
      <p:sp>
        <p:nvSpPr>
          <p:cNvPr id="549" name="Google Shape;549;g2c50ffb1525_0_504"/>
          <p:cNvSpPr/>
          <p:nvPr/>
        </p:nvSpPr>
        <p:spPr>
          <a:xfrm>
            <a:off x="1714714" y="44513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50" name="Google Shape;550;g2c50ffb1525_0_504"/>
          <p:cNvSpPr/>
          <p:nvPr/>
        </p:nvSpPr>
        <p:spPr>
          <a:xfrm>
            <a:off x="1714714" y="6432550"/>
            <a:ext cx="6935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c50ffb1525_0_504"/>
          <p:cNvSpPr/>
          <p:nvPr/>
        </p:nvSpPr>
        <p:spPr>
          <a:xfrm>
            <a:off x="1714714" y="6432550"/>
            <a:ext cx="6935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c50ffb1525_0_504"/>
          <p:cNvSpPr/>
          <p:nvPr/>
        </p:nvSpPr>
        <p:spPr>
          <a:xfrm>
            <a:off x="1714714" y="6432550"/>
            <a:ext cx="71382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The Caves</a:t>
            </a:r>
            <a:endParaRPr b="0" i="0" sz="4800" u="none" cap="none" strike="noStrike">
              <a:solidFill>
                <a:schemeClr val="dk1"/>
              </a:solidFill>
              <a:latin typeface="Calibri"/>
              <a:ea typeface="Calibri"/>
              <a:cs typeface="Calibri"/>
              <a:sym typeface="Calibri"/>
            </a:endParaRPr>
          </a:p>
        </p:txBody>
      </p:sp>
      <p:sp>
        <p:nvSpPr>
          <p:cNvPr id="553" name="Google Shape;553;g2c50ffb1525_0_504"/>
          <p:cNvSpPr/>
          <p:nvPr/>
        </p:nvSpPr>
        <p:spPr>
          <a:xfrm>
            <a:off x="1714714" y="76136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54" name="Google Shape;554;g2c50ffb1525_0_504"/>
          <p:cNvSpPr/>
          <p:nvPr/>
        </p:nvSpPr>
        <p:spPr>
          <a:xfrm>
            <a:off x="1714714" y="9594850"/>
            <a:ext cx="6935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c50ffb1525_0_504"/>
          <p:cNvSpPr/>
          <p:nvPr/>
        </p:nvSpPr>
        <p:spPr>
          <a:xfrm>
            <a:off x="1714714" y="9594850"/>
            <a:ext cx="6935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c50ffb1525_0_504"/>
          <p:cNvSpPr/>
          <p:nvPr/>
        </p:nvSpPr>
        <p:spPr>
          <a:xfrm>
            <a:off x="1714714" y="9594850"/>
            <a:ext cx="71382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The Lair</a:t>
            </a:r>
            <a:endParaRPr b="0" i="0" sz="4800" u="none" cap="none" strike="noStrike">
              <a:solidFill>
                <a:schemeClr val="dk1"/>
              </a:solidFill>
              <a:latin typeface="Calibri"/>
              <a:ea typeface="Calibri"/>
              <a:cs typeface="Calibri"/>
              <a:sym typeface="Calibri"/>
            </a:endParaRPr>
          </a:p>
        </p:txBody>
      </p:sp>
      <p:sp>
        <p:nvSpPr>
          <p:cNvPr id="557" name="Google Shape;557;g2c50ffb1525_0_504"/>
          <p:cNvSpPr/>
          <p:nvPr/>
        </p:nvSpPr>
        <p:spPr>
          <a:xfrm>
            <a:off x="1714714" y="107759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62" name="Shape 562"/>
        <p:cNvGrpSpPr/>
        <p:nvPr/>
      </p:nvGrpSpPr>
      <p:grpSpPr>
        <a:xfrm>
          <a:off x="0" y="0"/>
          <a:ext cx="0" cy="0"/>
          <a:chOff x="0" y="0"/>
          <a:chExt cx="0" cy="0"/>
        </a:xfrm>
      </p:grpSpPr>
      <p:pic>
        <p:nvPicPr>
          <p:cNvPr descr=" " id="563" name="Google Shape;563;g2c50ffb1525_0_526"/>
          <p:cNvPicPr preferRelativeResize="0"/>
          <p:nvPr/>
        </p:nvPicPr>
        <p:blipFill rotWithShape="1">
          <a:blip r:embed="rId3">
            <a:alphaModFix/>
          </a:blip>
          <a:srcRect b="0" l="0" r="0" t="0"/>
          <a:stretch/>
        </p:blipFill>
        <p:spPr>
          <a:xfrm>
            <a:off x="18899962" y="635000"/>
            <a:ext cx="4661483" cy="1041400"/>
          </a:xfrm>
          <a:prstGeom prst="rect">
            <a:avLst/>
          </a:prstGeom>
          <a:noFill/>
          <a:ln>
            <a:noFill/>
          </a:ln>
        </p:spPr>
      </p:pic>
      <p:pic>
        <p:nvPicPr>
          <p:cNvPr descr=" " id="564" name="Google Shape;564;g2c50ffb1525_0_526"/>
          <p:cNvPicPr preferRelativeResize="0"/>
          <p:nvPr/>
        </p:nvPicPr>
        <p:blipFill rotWithShape="1">
          <a:blip r:embed="rId4">
            <a:alphaModFix/>
          </a:blip>
          <a:srcRect b="0" l="0" r="0" t="0"/>
          <a:stretch/>
        </p:blipFill>
        <p:spPr>
          <a:xfrm>
            <a:off x="0" y="9358312"/>
            <a:ext cx="14471017" cy="4357688"/>
          </a:xfrm>
          <a:prstGeom prst="rect">
            <a:avLst/>
          </a:prstGeom>
          <a:noFill/>
          <a:ln>
            <a:noFill/>
          </a:ln>
        </p:spPr>
      </p:pic>
      <p:sp>
        <p:nvSpPr>
          <p:cNvPr id="565" name="Google Shape;565;g2c50ffb1525_0_5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c50ffb1525_0_5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7" name="Google Shape;567;g2c50ffb1525_0_526"/>
          <p:cNvSpPr/>
          <p:nvPr/>
        </p:nvSpPr>
        <p:spPr>
          <a:xfrm>
            <a:off x="6054423" y="1104900"/>
            <a:ext cx="12278100" cy="214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The Timeline</a:t>
            </a:r>
            <a:endParaRPr b="0" i="0" sz="8000" u="none" cap="none" strike="noStrike">
              <a:solidFill>
                <a:schemeClr val="dk1"/>
              </a:solidFill>
              <a:latin typeface="Calibri"/>
              <a:ea typeface="Calibri"/>
              <a:cs typeface="Calibri"/>
              <a:sym typeface="Calibri"/>
            </a:endParaRPr>
          </a:p>
        </p:txBody>
      </p:sp>
      <p:sp>
        <p:nvSpPr>
          <p:cNvPr id="568" name="Google Shape;568;g2c50ffb1525_0_526"/>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50ffb1525_0_526"/>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c50ffb1525_0_526"/>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71" name="Google Shape;571;g2c50ffb1525_0_526"/>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72" name="Google Shape;572;g2c50ffb1525_0_526"/>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73" name="Google Shape;573;g2c50ffb1525_0_526"/>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74" name="Google Shape;574;g2c50ffb1525_0_526"/>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75" name="Google Shape;575;g2c50ffb1525_0_526"/>
          <p:cNvSpPr/>
          <p:nvPr/>
        </p:nvSpPr>
        <p:spPr>
          <a:xfrm>
            <a:off x="1740117" y="4775200"/>
            <a:ext cx="45726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50ffb1525_0_526"/>
          <p:cNvSpPr/>
          <p:nvPr/>
        </p:nvSpPr>
        <p:spPr>
          <a:xfrm>
            <a:off x="1740117" y="4775200"/>
            <a:ext cx="45726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50ffb1525_0_526"/>
          <p:cNvSpPr/>
          <p:nvPr/>
        </p:nvSpPr>
        <p:spPr>
          <a:xfrm>
            <a:off x="1740117" y="4775200"/>
            <a:ext cx="472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War</a:t>
            </a:r>
            <a:endParaRPr b="0" i="0" sz="3600" u="none" cap="none" strike="noStrike">
              <a:solidFill>
                <a:schemeClr val="dk1"/>
              </a:solidFill>
              <a:latin typeface="Calibri"/>
              <a:ea typeface="Calibri"/>
              <a:cs typeface="Calibri"/>
              <a:sym typeface="Calibri"/>
            </a:endParaRPr>
          </a:p>
        </p:txBody>
      </p:sp>
      <p:sp>
        <p:nvSpPr>
          <p:cNvPr id="578" name="Google Shape;578;g2c50ffb1525_0_526"/>
          <p:cNvSpPr/>
          <p:nvPr/>
        </p:nvSpPr>
        <p:spPr>
          <a:xfrm>
            <a:off x="1740117" y="57912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79" name="Google Shape;579;g2c50ffb1525_0_526"/>
          <p:cNvSpPr/>
          <p:nvPr/>
        </p:nvSpPr>
        <p:spPr>
          <a:xfrm>
            <a:off x="13069934" y="3289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50ffb1525_0_526"/>
          <p:cNvSpPr/>
          <p:nvPr/>
        </p:nvSpPr>
        <p:spPr>
          <a:xfrm>
            <a:off x="13069934" y="3289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50ffb1525_0_526"/>
          <p:cNvSpPr/>
          <p:nvPr/>
        </p:nvSpPr>
        <p:spPr>
          <a:xfrm>
            <a:off x="13069934" y="3289300"/>
            <a:ext cx="472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Transformation</a:t>
            </a:r>
            <a:endParaRPr b="0" i="0" sz="3600" u="none" cap="none" strike="noStrike">
              <a:solidFill>
                <a:schemeClr val="dk1"/>
              </a:solidFill>
              <a:latin typeface="Calibri"/>
              <a:ea typeface="Calibri"/>
              <a:cs typeface="Calibri"/>
              <a:sym typeface="Calibri"/>
            </a:endParaRPr>
          </a:p>
        </p:txBody>
      </p:sp>
      <p:sp>
        <p:nvSpPr>
          <p:cNvPr id="582" name="Google Shape;582;g2c50ffb1525_0_526"/>
          <p:cNvSpPr/>
          <p:nvPr/>
        </p:nvSpPr>
        <p:spPr>
          <a:xfrm>
            <a:off x="13069934" y="4305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83" name="Google Shape;583;g2c50ffb1525_0_526"/>
          <p:cNvSpPr/>
          <p:nvPr/>
        </p:nvSpPr>
        <p:spPr>
          <a:xfrm>
            <a:off x="7417727" y="8432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c50ffb1525_0_526"/>
          <p:cNvSpPr/>
          <p:nvPr/>
        </p:nvSpPr>
        <p:spPr>
          <a:xfrm>
            <a:off x="7417727" y="8432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50ffb1525_0_526"/>
          <p:cNvSpPr/>
          <p:nvPr/>
        </p:nvSpPr>
        <p:spPr>
          <a:xfrm>
            <a:off x="7417727" y="8432800"/>
            <a:ext cx="472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Rise</a:t>
            </a:r>
            <a:endParaRPr b="0" i="0" sz="3600" u="none" cap="none" strike="noStrike">
              <a:solidFill>
                <a:schemeClr val="dk1"/>
              </a:solidFill>
              <a:latin typeface="Calibri"/>
              <a:ea typeface="Calibri"/>
              <a:cs typeface="Calibri"/>
              <a:sym typeface="Calibri"/>
            </a:endParaRPr>
          </a:p>
        </p:txBody>
      </p:sp>
      <p:sp>
        <p:nvSpPr>
          <p:cNvPr id="586" name="Google Shape;586;g2c50ffb1525_0_526"/>
          <p:cNvSpPr/>
          <p:nvPr/>
        </p:nvSpPr>
        <p:spPr>
          <a:xfrm>
            <a:off x="7417727" y="9448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87" name="Google Shape;587;g2c50ffb1525_0_526"/>
          <p:cNvSpPr/>
          <p:nvPr/>
        </p:nvSpPr>
        <p:spPr>
          <a:xfrm>
            <a:off x="18747543" y="8432800"/>
            <a:ext cx="45726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c50ffb1525_0_526"/>
          <p:cNvSpPr/>
          <p:nvPr/>
        </p:nvSpPr>
        <p:spPr>
          <a:xfrm>
            <a:off x="18747543" y="8432800"/>
            <a:ext cx="45726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c50ffb1525_0_526"/>
          <p:cNvSpPr/>
          <p:nvPr/>
        </p:nvSpPr>
        <p:spPr>
          <a:xfrm>
            <a:off x="18747543" y="8432800"/>
            <a:ext cx="472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Invasion</a:t>
            </a:r>
            <a:endParaRPr b="0" i="0" sz="3600" u="none" cap="none" strike="noStrike">
              <a:solidFill>
                <a:schemeClr val="dk1"/>
              </a:solidFill>
              <a:latin typeface="Calibri"/>
              <a:ea typeface="Calibri"/>
              <a:cs typeface="Calibri"/>
              <a:sym typeface="Calibri"/>
            </a:endParaRPr>
          </a:p>
        </p:txBody>
      </p:sp>
      <p:sp>
        <p:nvSpPr>
          <p:cNvPr id="590" name="Google Shape;590;g2c50ffb1525_0_526"/>
          <p:cNvSpPr/>
          <p:nvPr/>
        </p:nvSpPr>
        <p:spPr>
          <a:xfrm>
            <a:off x="18747543" y="9448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91" name="Google Shape;591;g2c50ffb1525_0_526"/>
          <p:cNvSpPr/>
          <p:nvPr/>
        </p:nvSpPr>
        <p:spPr>
          <a:xfrm rot="-5400000">
            <a:off x="786929" y="8312226"/>
            <a:ext cx="1422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2020</a:t>
            </a:r>
            <a:endParaRPr b="0" i="0" sz="3600" u="none" cap="none" strike="noStrike">
              <a:solidFill>
                <a:schemeClr val="dk1"/>
              </a:solidFill>
              <a:latin typeface="Calibri"/>
              <a:ea typeface="Calibri"/>
              <a:cs typeface="Calibri"/>
              <a:sym typeface="Calibri"/>
            </a:endParaRPr>
          </a:p>
        </p:txBody>
      </p:sp>
      <p:sp>
        <p:nvSpPr>
          <p:cNvPr id="592" name="Google Shape;592;g2c50ffb1525_0_526"/>
          <p:cNvSpPr/>
          <p:nvPr/>
        </p:nvSpPr>
        <p:spPr>
          <a:xfrm rot="-5400000">
            <a:off x="12116794" y="8320275"/>
            <a:ext cx="1397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2022</a:t>
            </a:r>
            <a:endParaRPr b="0" i="0" sz="3600" u="none" cap="none" strike="noStrike">
              <a:solidFill>
                <a:schemeClr val="dk1"/>
              </a:solidFill>
              <a:latin typeface="Calibri"/>
              <a:ea typeface="Calibri"/>
              <a:cs typeface="Calibri"/>
              <a:sym typeface="Calibri"/>
            </a:endParaRPr>
          </a:p>
        </p:txBody>
      </p:sp>
      <p:sp>
        <p:nvSpPr>
          <p:cNvPr id="593" name="Google Shape;593;g2c50ffb1525_0_526"/>
          <p:cNvSpPr/>
          <p:nvPr/>
        </p:nvSpPr>
        <p:spPr>
          <a:xfrm rot="-5400000">
            <a:off x="6477284" y="6418445"/>
            <a:ext cx="1320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2021</a:t>
            </a:r>
            <a:endParaRPr b="0" i="0" sz="3600" u="none" cap="none" strike="noStrike">
              <a:solidFill>
                <a:schemeClr val="dk1"/>
              </a:solidFill>
              <a:latin typeface="Calibri"/>
              <a:ea typeface="Calibri"/>
              <a:cs typeface="Calibri"/>
              <a:sym typeface="Calibri"/>
            </a:endParaRPr>
          </a:p>
        </p:txBody>
      </p:sp>
      <p:sp>
        <p:nvSpPr>
          <p:cNvPr id="594" name="Google Shape;594;g2c50ffb1525_0_526"/>
          <p:cNvSpPr/>
          <p:nvPr/>
        </p:nvSpPr>
        <p:spPr>
          <a:xfrm rot="-5400000">
            <a:off x="17769000" y="6389874"/>
            <a:ext cx="1397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99" name="Shape 599"/>
        <p:cNvGrpSpPr/>
        <p:nvPr/>
      </p:nvGrpSpPr>
      <p:grpSpPr>
        <a:xfrm>
          <a:off x="0" y="0"/>
          <a:ext cx="0" cy="0"/>
          <a:chOff x="0" y="0"/>
          <a:chExt cx="0" cy="0"/>
        </a:xfrm>
      </p:grpSpPr>
      <p:pic>
        <p:nvPicPr>
          <p:cNvPr descr=" " id="600" name="Google Shape;600;g2c50ffb1525_0_562"/>
          <p:cNvPicPr preferRelativeResize="0"/>
          <p:nvPr/>
        </p:nvPicPr>
        <p:blipFill rotWithShape="1">
          <a:blip r:embed="rId3">
            <a:alphaModFix/>
          </a:blip>
          <a:srcRect b="0" l="0" r="0" t="0"/>
          <a:stretch/>
        </p:blipFill>
        <p:spPr>
          <a:xfrm>
            <a:off x="914514" y="635000"/>
            <a:ext cx="4661483" cy="1041400"/>
          </a:xfrm>
          <a:prstGeom prst="rect">
            <a:avLst/>
          </a:prstGeom>
          <a:noFill/>
          <a:ln>
            <a:noFill/>
          </a:ln>
        </p:spPr>
      </p:pic>
      <p:pic>
        <p:nvPicPr>
          <p:cNvPr descr=" " id="601" name="Google Shape;601;g2c50ffb1525_0_562"/>
          <p:cNvPicPr preferRelativeResize="0"/>
          <p:nvPr/>
        </p:nvPicPr>
        <p:blipFill rotWithShape="1">
          <a:blip r:embed="rId4">
            <a:alphaModFix/>
          </a:blip>
          <a:srcRect b="0" l="0" r="0" t="0"/>
          <a:stretch/>
        </p:blipFill>
        <p:spPr>
          <a:xfrm>
            <a:off x="13015217" y="10196513"/>
            <a:ext cx="11371830" cy="3519487"/>
          </a:xfrm>
          <a:prstGeom prst="rect">
            <a:avLst/>
          </a:prstGeom>
          <a:noFill/>
          <a:ln>
            <a:noFill/>
          </a:ln>
        </p:spPr>
      </p:pic>
      <p:sp>
        <p:nvSpPr>
          <p:cNvPr id="602" name="Google Shape;602;g2c50ffb1525_0_5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c50ffb1525_0_56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4" name="Google Shape;604;g2c50ffb1525_0_562"/>
          <p:cNvSpPr/>
          <p:nvPr/>
        </p:nvSpPr>
        <p:spPr>
          <a:xfrm>
            <a:off x="9267925" y="711200"/>
            <a:ext cx="5851200" cy="394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Our Team</a:t>
            </a:r>
            <a:endParaRPr b="0" i="0" sz="8000" u="none" cap="none" strike="noStrike">
              <a:solidFill>
                <a:schemeClr val="dk1"/>
              </a:solidFill>
              <a:latin typeface="Calibri"/>
              <a:ea typeface="Calibri"/>
              <a:cs typeface="Calibri"/>
              <a:sym typeface="Calibri"/>
            </a:endParaRPr>
          </a:p>
        </p:txBody>
      </p:sp>
      <p:sp>
        <p:nvSpPr>
          <p:cNvPr id="605" name="Google Shape;605;g2c50ffb1525_0_562"/>
          <p:cNvSpPr/>
          <p:nvPr/>
        </p:nvSpPr>
        <p:spPr>
          <a:xfrm>
            <a:off x="2553019" y="2825750"/>
            <a:ext cx="6096900" cy="806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c50ffb1525_0_562"/>
          <p:cNvPicPr preferRelativeResize="0"/>
          <p:nvPr/>
        </p:nvPicPr>
        <p:blipFill rotWithShape="1">
          <a:blip r:embed="rId6">
            <a:alphaModFix/>
          </a:blip>
          <a:srcRect b="0" l="0" r="0" t="0"/>
          <a:stretch/>
        </p:blipFill>
        <p:spPr>
          <a:xfrm>
            <a:off x="2553019" y="2825750"/>
            <a:ext cx="6096762" cy="6096000"/>
          </a:xfrm>
          <a:prstGeom prst="rect">
            <a:avLst/>
          </a:prstGeom>
          <a:noFill/>
          <a:ln>
            <a:noFill/>
          </a:ln>
        </p:spPr>
      </p:pic>
      <p:sp>
        <p:nvSpPr>
          <p:cNvPr id="607" name="Google Shape;607;g2c50ffb1525_0_562"/>
          <p:cNvSpPr/>
          <p:nvPr/>
        </p:nvSpPr>
        <p:spPr>
          <a:xfrm>
            <a:off x="2553019" y="9124950"/>
            <a:ext cx="6096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c50ffb1525_0_562"/>
          <p:cNvSpPr/>
          <p:nvPr/>
        </p:nvSpPr>
        <p:spPr>
          <a:xfrm>
            <a:off x="2553019" y="9124950"/>
            <a:ext cx="6096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c50ffb1525_0_562"/>
          <p:cNvSpPr/>
          <p:nvPr/>
        </p:nvSpPr>
        <p:spPr>
          <a:xfrm>
            <a:off x="2451406" y="9124950"/>
            <a:ext cx="63000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Eldruin</a:t>
            </a:r>
            <a:endParaRPr b="0" i="0" sz="4800" u="none" cap="none" strike="noStrike">
              <a:solidFill>
                <a:schemeClr val="dk1"/>
              </a:solidFill>
              <a:latin typeface="Calibri"/>
              <a:ea typeface="Calibri"/>
              <a:cs typeface="Calibri"/>
              <a:sym typeface="Calibri"/>
            </a:endParaRPr>
          </a:p>
        </p:txBody>
      </p:sp>
      <p:sp>
        <p:nvSpPr>
          <p:cNvPr id="610" name="Google Shape;610;g2c50ffb1525_0_562"/>
          <p:cNvSpPr/>
          <p:nvPr/>
        </p:nvSpPr>
        <p:spPr>
          <a:xfrm>
            <a:off x="2485277" y="10356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11" name="Google Shape;611;g2c50ffb1525_0_562"/>
          <p:cNvSpPr/>
          <p:nvPr/>
        </p:nvSpPr>
        <p:spPr>
          <a:xfrm>
            <a:off x="9513489" y="5264150"/>
            <a:ext cx="6096900" cy="806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c50ffb1525_0_562"/>
          <p:cNvPicPr preferRelativeResize="0"/>
          <p:nvPr/>
        </p:nvPicPr>
        <p:blipFill rotWithShape="1">
          <a:blip r:embed="rId7">
            <a:alphaModFix/>
          </a:blip>
          <a:srcRect b="0" l="0" r="0" t="0"/>
          <a:stretch/>
        </p:blipFill>
        <p:spPr>
          <a:xfrm>
            <a:off x="9513489" y="5264150"/>
            <a:ext cx="6096762" cy="6096000"/>
          </a:xfrm>
          <a:prstGeom prst="rect">
            <a:avLst/>
          </a:prstGeom>
          <a:noFill/>
          <a:ln>
            <a:noFill/>
          </a:ln>
        </p:spPr>
      </p:pic>
      <p:sp>
        <p:nvSpPr>
          <p:cNvPr id="613" name="Google Shape;613;g2c50ffb1525_0_562"/>
          <p:cNvSpPr/>
          <p:nvPr/>
        </p:nvSpPr>
        <p:spPr>
          <a:xfrm>
            <a:off x="9513489" y="11563350"/>
            <a:ext cx="6096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c50ffb1525_0_562"/>
          <p:cNvSpPr/>
          <p:nvPr/>
        </p:nvSpPr>
        <p:spPr>
          <a:xfrm>
            <a:off x="9513489" y="11563350"/>
            <a:ext cx="6096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c50ffb1525_0_562"/>
          <p:cNvSpPr/>
          <p:nvPr/>
        </p:nvSpPr>
        <p:spPr>
          <a:xfrm>
            <a:off x="9411876" y="11563350"/>
            <a:ext cx="63000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Elementalen</a:t>
            </a:r>
            <a:endParaRPr b="0" i="0" sz="4800" u="none" cap="none" strike="noStrike">
              <a:solidFill>
                <a:schemeClr val="dk1"/>
              </a:solidFill>
              <a:latin typeface="Calibri"/>
              <a:ea typeface="Calibri"/>
              <a:cs typeface="Calibri"/>
              <a:sym typeface="Calibri"/>
            </a:endParaRPr>
          </a:p>
        </p:txBody>
      </p:sp>
      <p:sp>
        <p:nvSpPr>
          <p:cNvPr id="616" name="Google Shape;616;g2c50ffb1525_0_562"/>
          <p:cNvSpPr/>
          <p:nvPr/>
        </p:nvSpPr>
        <p:spPr>
          <a:xfrm>
            <a:off x="9445747" y="127952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17" name="Google Shape;617;g2c50ffb1525_0_562"/>
          <p:cNvSpPr/>
          <p:nvPr/>
        </p:nvSpPr>
        <p:spPr>
          <a:xfrm>
            <a:off x="16473959" y="2825750"/>
            <a:ext cx="6096900" cy="806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c50ffb1525_0_562"/>
          <p:cNvPicPr preferRelativeResize="0"/>
          <p:nvPr/>
        </p:nvPicPr>
        <p:blipFill rotWithShape="1">
          <a:blip r:embed="rId8">
            <a:alphaModFix/>
          </a:blip>
          <a:srcRect b="0" l="0" r="0" t="0"/>
          <a:stretch/>
        </p:blipFill>
        <p:spPr>
          <a:xfrm>
            <a:off x="16473959" y="2825750"/>
            <a:ext cx="6096762" cy="6096000"/>
          </a:xfrm>
          <a:prstGeom prst="rect">
            <a:avLst/>
          </a:prstGeom>
          <a:noFill/>
          <a:ln>
            <a:noFill/>
          </a:ln>
        </p:spPr>
      </p:pic>
      <p:sp>
        <p:nvSpPr>
          <p:cNvPr id="619" name="Google Shape;619;g2c50ffb1525_0_562"/>
          <p:cNvSpPr/>
          <p:nvPr/>
        </p:nvSpPr>
        <p:spPr>
          <a:xfrm>
            <a:off x="16473959" y="9124950"/>
            <a:ext cx="6096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c50ffb1525_0_562"/>
          <p:cNvSpPr/>
          <p:nvPr/>
        </p:nvSpPr>
        <p:spPr>
          <a:xfrm>
            <a:off x="16473959" y="9124950"/>
            <a:ext cx="60969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c50ffb1525_0_562"/>
          <p:cNvSpPr/>
          <p:nvPr/>
        </p:nvSpPr>
        <p:spPr>
          <a:xfrm>
            <a:off x="16372346" y="9124950"/>
            <a:ext cx="63000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Lunaria</a:t>
            </a:r>
            <a:endParaRPr b="0" i="0" sz="4800" u="none" cap="none" strike="noStrike">
              <a:solidFill>
                <a:schemeClr val="dk1"/>
              </a:solidFill>
              <a:latin typeface="Calibri"/>
              <a:ea typeface="Calibri"/>
              <a:cs typeface="Calibri"/>
              <a:sym typeface="Calibri"/>
            </a:endParaRPr>
          </a:p>
        </p:txBody>
      </p:sp>
      <p:sp>
        <p:nvSpPr>
          <p:cNvPr id="622" name="Google Shape;622;g2c50ffb1525_0_562"/>
          <p:cNvSpPr/>
          <p:nvPr/>
        </p:nvSpPr>
        <p:spPr>
          <a:xfrm>
            <a:off x="16406217" y="10356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27" name="Shape 627"/>
        <p:cNvGrpSpPr/>
        <p:nvPr/>
      </p:nvGrpSpPr>
      <p:grpSpPr>
        <a:xfrm>
          <a:off x="0" y="0"/>
          <a:ext cx="0" cy="0"/>
          <a:chOff x="0" y="0"/>
          <a:chExt cx="0" cy="0"/>
        </a:xfrm>
      </p:grpSpPr>
      <p:pic>
        <p:nvPicPr>
          <p:cNvPr descr=" " id="628" name="Google Shape;628;g2c50ffb1525_0_589"/>
          <p:cNvPicPr preferRelativeResize="0"/>
          <p:nvPr/>
        </p:nvPicPr>
        <p:blipFill rotWithShape="1">
          <a:blip r:embed="rId3">
            <a:alphaModFix/>
          </a:blip>
          <a:srcRect b="0" l="0" r="0" t="0"/>
          <a:stretch/>
        </p:blipFill>
        <p:spPr>
          <a:xfrm>
            <a:off x="22989873" y="571500"/>
            <a:ext cx="990724" cy="4622800"/>
          </a:xfrm>
          <a:prstGeom prst="rect">
            <a:avLst/>
          </a:prstGeom>
          <a:noFill/>
          <a:ln>
            <a:noFill/>
          </a:ln>
        </p:spPr>
      </p:pic>
      <p:pic>
        <p:nvPicPr>
          <p:cNvPr descr=" " id="629" name="Google Shape;629;g2c50ffb1525_0_589"/>
          <p:cNvPicPr preferRelativeResize="0"/>
          <p:nvPr/>
        </p:nvPicPr>
        <p:blipFill rotWithShape="1">
          <a:blip r:embed="rId4">
            <a:alphaModFix/>
          </a:blip>
          <a:srcRect b="0" l="0" r="0" t="0"/>
          <a:stretch/>
        </p:blipFill>
        <p:spPr>
          <a:xfrm>
            <a:off x="0" y="7309197"/>
            <a:ext cx="6284402" cy="6406802"/>
          </a:xfrm>
          <a:prstGeom prst="rect">
            <a:avLst/>
          </a:prstGeom>
          <a:noFill/>
          <a:ln>
            <a:noFill/>
          </a:ln>
        </p:spPr>
      </p:pic>
      <p:pic>
        <p:nvPicPr>
          <p:cNvPr descr=" " id="630" name="Google Shape;630;g2c50ffb1525_0_589"/>
          <p:cNvPicPr preferRelativeResize="0"/>
          <p:nvPr/>
        </p:nvPicPr>
        <p:blipFill rotWithShape="1">
          <a:blip r:embed="rId5">
            <a:alphaModFix/>
          </a:blip>
          <a:srcRect b="0" l="0" r="0" t="0"/>
          <a:stretch/>
        </p:blipFill>
        <p:spPr>
          <a:xfrm>
            <a:off x="14505213" y="0"/>
            <a:ext cx="9881835" cy="13716000"/>
          </a:xfrm>
          <a:prstGeom prst="rect">
            <a:avLst/>
          </a:prstGeom>
          <a:noFill/>
          <a:ln>
            <a:noFill/>
          </a:ln>
        </p:spPr>
      </p:pic>
      <p:sp>
        <p:nvSpPr>
          <p:cNvPr id="631" name="Google Shape;631;g2c50ffb1525_0_5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c50ffb1525_0_58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3" name="Google Shape;633;g2c50ffb1525_0_589"/>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c50ffb1525_0_589"/>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c50ffb1525_0_589"/>
          <p:cNvPicPr preferRelativeResize="0"/>
          <p:nvPr/>
        </p:nvPicPr>
        <p:blipFill rotWithShape="1">
          <a:blip r:embed="rId7">
            <a:alphaModFix/>
          </a:blip>
          <a:srcRect b="0" l="0" r="0" t="0"/>
          <a:stretch/>
        </p:blipFill>
        <p:spPr>
          <a:xfrm>
            <a:off x="1315709" y="2108200"/>
            <a:ext cx="975833" cy="1016000"/>
          </a:xfrm>
          <a:prstGeom prst="rect">
            <a:avLst/>
          </a:prstGeom>
          <a:noFill/>
          <a:ln>
            <a:noFill/>
          </a:ln>
        </p:spPr>
      </p:pic>
      <p:pic>
        <p:nvPicPr>
          <p:cNvPr descr=" " id="636" name="Google Shape;636;g2c50ffb1525_0_589"/>
          <p:cNvPicPr preferRelativeResize="0"/>
          <p:nvPr/>
        </p:nvPicPr>
        <p:blipFill rotWithShape="1">
          <a:blip r:embed="rId8">
            <a:alphaModFix/>
          </a:blip>
          <a:srcRect b="0" l="0" r="0" t="0"/>
          <a:stretch/>
        </p:blipFill>
        <p:spPr>
          <a:xfrm>
            <a:off x="1765521" y="3429000"/>
            <a:ext cx="38105" cy="1625600"/>
          </a:xfrm>
          <a:prstGeom prst="rect">
            <a:avLst/>
          </a:prstGeom>
          <a:noFill/>
          <a:ln>
            <a:noFill/>
          </a:ln>
        </p:spPr>
      </p:pic>
      <p:sp>
        <p:nvSpPr>
          <p:cNvPr id="637" name="Google Shape;637;g2c50ffb1525_0_589"/>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c50ffb1525_0_589"/>
          <p:cNvPicPr preferRelativeResize="0"/>
          <p:nvPr/>
        </p:nvPicPr>
        <p:blipFill rotWithShape="1">
          <a:blip r:embed="rId9">
            <a:alphaModFix/>
          </a:blip>
          <a:srcRect b="0" l="0" r="0" t="0"/>
          <a:stretch/>
        </p:blipFill>
        <p:spPr>
          <a:xfrm>
            <a:off x="1459861" y="5359400"/>
            <a:ext cx="687529" cy="1016000"/>
          </a:xfrm>
          <a:prstGeom prst="rect">
            <a:avLst/>
          </a:prstGeom>
          <a:noFill/>
          <a:ln>
            <a:noFill/>
          </a:ln>
        </p:spPr>
      </p:pic>
      <p:pic>
        <p:nvPicPr>
          <p:cNvPr descr=" " id="639" name="Google Shape;639;g2c50ffb1525_0_589"/>
          <p:cNvPicPr preferRelativeResize="0"/>
          <p:nvPr/>
        </p:nvPicPr>
        <p:blipFill rotWithShape="1">
          <a:blip r:embed="rId8">
            <a:alphaModFix/>
          </a:blip>
          <a:srcRect b="0" l="0" r="0" t="0"/>
          <a:stretch/>
        </p:blipFill>
        <p:spPr>
          <a:xfrm>
            <a:off x="1765521" y="6680200"/>
            <a:ext cx="38105" cy="1625600"/>
          </a:xfrm>
          <a:prstGeom prst="rect">
            <a:avLst/>
          </a:prstGeom>
          <a:noFill/>
          <a:ln>
            <a:noFill/>
          </a:ln>
        </p:spPr>
      </p:pic>
      <p:sp>
        <p:nvSpPr>
          <p:cNvPr id="640" name="Google Shape;640;g2c50ffb1525_0_589"/>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c50ffb1525_0_589"/>
          <p:cNvPicPr preferRelativeResize="0"/>
          <p:nvPr/>
        </p:nvPicPr>
        <p:blipFill rotWithShape="1">
          <a:blip r:embed="rId10">
            <a:alphaModFix/>
          </a:blip>
          <a:srcRect b="0" l="0" r="0" t="0"/>
          <a:stretch/>
        </p:blipFill>
        <p:spPr>
          <a:xfrm>
            <a:off x="1387202" y="8610600"/>
            <a:ext cx="832847" cy="1016000"/>
          </a:xfrm>
          <a:prstGeom prst="rect">
            <a:avLst/>
          </a:prstGeom>
          <a:noFill/>
          <a:ln>
            <a:noFill/>
          </a:ln>
        </p:spPr>
      </p:pic>
      <p:pic>
        <p:nvPicPr>
          <p:cNvPr descr=" " id="642" name="Google Shape;642;g2c50ffb1525_0_589"/>
          <p:cNvPicPr preferRelativeResize="0"/>
          <p:nvPr/>
        </p:nvPicPr>
        <p:blipFill rotWithShape="1">
          <a:blip r:embed="rId8">
            <a:alphaModFix/>
          </a:blip>
          <a:srcRect b="0" l="0" r="0" t="0"/>
          <a:stretch/>
        </p:blipFill>
        <p:spPr>
          <a:xfrm>
            <a:off x="1765521" y="9931400"/>
            <a:ext cx="38105" cy="1625600"/>
          </a:xfrm>
          <a:prstGeom prst="rect">
            <a:avLst/>
          </a:prstGeom>
          <a:noFill/>
          <a:ln>
            <a:noFill/>
          </a:ln>
        </p:spPr>
      </p:pic>
      <p:sp>
        <p:nvSpPr>
          <p:cNvPr id="643" name="Google Shape;643;g2c50ffb1525_0_589"/>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c50ffb1525_0_589"/>
          <p:cNvPicPr preferRelativeResize="0"/>
          <p:nvPr/>
        </p:nvPicPr>
        <p:blipFill rotWithShape="1">
          <a:blip r:embed="rId11">
            <a:alphaModFix/>
          </a:blip>
          <a:srcRect b="0" l="0" r="0" t="0"/>
          <a:stretch/>
        </p:blipFill>
        <p:spPr>
          <a:xfrm>
            <a:off x="1343732" y="11861800"/>
            <a:ext cx="919789" cy="1016000"/>
          </a:xfrm>
          <a:prstGeom prst="rect">
            <a:avLst/>
          </a:prstGeom>
          <a:noFill/>
          <a:ln>
            <a:noFill/>
          </a:ln>
        </p:spPr>
      </p:pic>
      <p:sp>
        <p:nvSpPr>
          <p:cNvPr id="645" name="Google Shape;645;g2c50ffb1525_0_589"/>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6" name="Google Shape;646;g2c50ffb1525_0_589"/>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7" name="Google Shape;647;g2c50ffb1525_0_589"/>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48" name="Google Shape;648;g2c50ffb1525_0_589"/>
          <p:cNvSpPr/>
          <p:nvPr/>
        </p:nvSpPr>
        <p:spPr>
          <a:xfrm>
            <a:off x="1460683" y="406400"/>
            <a:ext cx="8810700" cy="214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53" name="Shape 653"/>
        <p:cNvGrpSpPr/>
        <p:nvPr/>
      </p:nvGrpSpPr>
      <p:grpSpPr>
        <a:xfrm>
          <a:off x="0" y="0"/>
          <a:ext cx="0" cy="0"/>
          <a:chOff x="0" y="0"/>
          <a:chExt cx="0" cy="0"/>
        </a:xfrm>
      </p:grpSpPr>
      <p:pic>
        <p:nvPicPr>
          <p:cNvPr descr=" " id="654" name="Google Shape;654;g2c50ffb1525_0_614"/>
          <p:cNvPicPr preferRelativeResize="0"/>
          <p:nvPr/>
        </p:nvPicPr>
        <p:blipFill rotWithShape="1">
          <a:blip r:embed="rId3">
            <a:alphaModFix/>
          </a:blip>
          <a:srcRect b="0" l="0" r="0" t="0"/>
          <a:stretch/>
        </p:blipFill>
        <p:spPr>
          <a:xfrm>
            <a:off x="18899962" y="635000"/>
            <a:ext cx="4661483" cy="1041400"/>
          </a:xfrm>
          <a:prstGeom prst="rect">
            <a:avLst/>
          </a:prstGeom>
          <a:noFill/>
          <a:ln>
            <a:noFill/>
          </a:ln>
        </p:spPr>
      </p:pic>
      <p:pic>
        <p:nvPicPr>
          <p:cNvPr descr=" " id="655" name="Google Shape;655;g2c50ffb1525_0_614"/>
          <p:cNvPicPr preferRelativeResize="0"/>
          <p:nvPr/>
        </p:nvPicPr>
        <p:blipFill rotWithShape="1">
          <a:blip r:embed="rId4">
            <a:alphaModFix/>
          </a:blip>
          <a:srcRect b="0" l="0" r="0" t="0"/>
          <a:stretch/>
        </p:blipFill>
        <p:spPr>
          <a:xfrm>
            <a:off x="0" y="9358312"/>
            <a:ext cx="14471017" cy="4357688"/>
          </a:xfrm>
          <a:prstGeom prst="rect">
            <a:avLst/>
          </a:prstGeom>
          <a:noFill/>
          <a:ln>
            <a:noFill/>
          </a:ln>
        </p:spPr>
      </p:pic>
      <p:sp>
        <p:nvSpPr>
          <p:cNvPr id="656" name="Google Shape;656;g2c50ffb1525_0_6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c50ffb1525_0_6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58" name="Google Shape;658;g2c50ffb1525_0_614"/>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c50ffb1525_0_614"/>
          <p:cNvSpPr/>
          <p:nvPr/>
        </p:nvSpPr>
        <p:spPr>
          <a:xfrm>
            <a:off x="10618527" y="571500"/>
            <a:ext cx="4166100" cy="3683100"/>
          </a:xfrm>
          <a:prstGeom prst="roundRect">
            <a:avLst>
              <a:gd fmla="val 149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2c50ffb1525_0_614"/>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61" name="Google Shape;661;g2c50ffb1525_0_614"/>
          <p:cNvSpPr/>
          <p:nvPr/>
        </p:nvSpPr>
        <p:spPr>
          <a:xfrm>
            <a:off x="10923365" y="2806700"/>
            <a:ext cx="3556500" cy="1447800"/>
          </a:xfrm>
          <a:prstGeom prst="roundRect">
            <a:avLst>
              <a:gd fmla="val 378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c50ffb1525_0_614"/>
          <p:cNvSpPr/>
          <p:nvPr/>
        </p:nvSpPr>
        <p:spPr>
          <a:xfrm>
            <a:off x="10847156" y="28067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Chloe Ng</a:t>
            </a:r>
            <a:endParaRPr b="0" i="0" sz="3600" u="none" cap="none" strike="noStrike">
              <a:solidFill>
                <a:schemeClr val="dk1"/>
              </a:solidFill>
              <a:latin typeface="Calibri"/>
              <a:ea typeface="Calibri"/>
              <a:cs typeface="Calibri"/>
              <a:sym typeface="Calibri"/>
            </a:endParaRPr>
          </a:p>
        </p:txBody>
      </p:sp>
      <p:sp>
        <p:nvSpPr>
          <p:cNvPr id="663" name="Google Shape;663;g2c50ffb1525_0_614"/>
          <p:cNvSpPr/>
          <p:nvPr/>
        </p:nvSpPr>
        <p:spPr>
          <a:xfrm>
            <a:off x="10855623" y="3721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64" name="Google Shape;664;g2c50ffb1525_0_614"/>
          <p:cNvSpPr/>
          <p:nvPr/>
        </p:nvSpPr>
        <p:spPr>
          <a:xfrm>
            <a:off x="2032254" y="8839200"/>
            <a:ext cx="4166100" cy="3683100"/>
          </a:xfrm>
          <a:prstGeom prst="roundRect">
            <a:avLst>
              <a:gd fmla="val 149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2c50ffb1525_0_614"/>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66" name="Google Shape;666;g2c50ffb1525_0_614"/>
          <p:cNvSpPr/>
          <p:nvPr/>
        </p:nvSpPr>
        <p:spPr>
          <a:xfrm>
            <a:off x="2337092" y="11074400"/>
            <a:ext cx="3556500" cy="1447800"/>
          </a:xfrm>
          <a:prstGeom prst="roundRect">
            <a:avLst>
              <a:gd fmla="val 378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c50ffb1525_0_614"/>
          <p:cNvSpPr/>
          <p:nvPr/>
        </p:nvSpPr>
        <p:spPr>
          <a:xfrm>
            <a:off x="2260883" y="110744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Lyrisa</a:t>
            </a:r>
            <a:endParaRPr b="0" i="0" sz="3600" u="none" cap="none" strike="noStrike">
              <a:solidFill>
                <a:schemeClr val="dk1"/>
              </a:solidFill>
              <a:latin typeface="Calibri"/>
              <a:ea typeface="Calibri"/>
              <a:cs typeface="Calibri"/>
              <a:sym typeface="Calibri"/>
            </a:endParaRPr>
          </a:p>
        </p:txBody>
      </p:sp>
      <p:sp>
        <p:nvSpPr>
          <p:cNvPr id="668" name="Google Shape;668;g2c50ffb1525_0_614"/>
          <p:cNvSpPr/>
          <p:nvPr/>
        </p:nvSpPr>
        <p:spPr>
          <a:xfrm>
            <a:off x="2269350" y="11988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69" name="Google Shape;669;g2c50ffb1525_0_614"/>
          <p:cNvSpPr/>
          <p:nvPr/>
        </p:nvSpPr>
        <p:spPr>
          <a:xfrm>
            <a:off x="6325391" y="8839200"/>
            <a:ext cx="4166100" cy="3683100"/>
          </a:xfrm>
          <a:prstGeom prst="roundRect">
            <a:avLst>
              <a:gd fmla="val 149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c50ffb1525_0_614"/>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71" name="Google Shape;671;g2c50ffb1525_0_614"/>
          <p:cNvSpPr/>
          <p:nvPr/>
        </p:nvSpPr>
        <p:spPr>
          <a:xfrm>
            <a:off x="6630229" y="11074400"/>
            <a:ext cx="3556500" cy="1447800"/>
          </a:xfrm>
          <a:prstGeom prst="roundRect">
            <a:avLst>
              <a:gd fmla="val 378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c50ffb1525_0_614"/>
          <p:cNvSpPr/>
          <p:nvPr/>
        </p:nvSpPr>
        <p:spPr>
          <a:xfrm>
            <a:off x="6554019" y="110744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Lucian</a:t>
            </a:r>
            <a:endParaRPr b="0" i="0" sz="3600" u="none" cap="none" strike="noStrike">
              <a:solidFill>
                <a:schemeClr val="dk1"/>
              </a:solidFill>
              <a:latin typeface="Calibri"/>
              <a:ea typeface="Calibri"/>
              <a:cs typeface="Calibri"/>
              <a:sym typeface="Calibri"/>
            </a:endParaRPr>
          </a:p>
        </p:txBody>
      </p:sp>
      <p:sp>
        <p:nvSpPr>
          <p:cNvPr id="673" name="Google Shape;673;g2c50ffb1525_0_614"/>
          <p:cNvSpPr/>
          <p:nvPr/>
        </p:nvSpPr>
        <p:spPr>
          <a:xfrm>
            <a:off x="6562487" y="11988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74" name="Google Shape;674;g2c50ffb1525_0_614"/>
          <p:cNvSpPr/>
          <p:nvPr/>
        </p:nvSpPr>
        <p:spPr>
          <a:xfrm>
            <a:off x="10618527" y="8839200"/>
            <a:ext cx="4166100" cy="3683100"/>
          </a:xfrm>
          <a:prstGeom prst="roundRect">
            <a:avLst>
              <a:gd fmla="val 149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c50ffb1525_0_614"/>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76" name="Google Shape;676;g2c50ffb1525_0_614"/>
          <p:cNvSpPr/>
          <p:nvPr/>
        </p:nvSpPr>
        <p:spPr>
          <a:xfrm>
            <a:off x="10923365" y="11074400"/>
            <a:ext cx="3556500" cy="1447800"/>
          </a:xfrm>
          <a:prstGeom prst="roundRect">
            <a:avLst>
              <a:gd fmla="val 378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c50ffb1525_0_614"/>
          <p:cNvSpPr/>
          <p:nvPr/>
        </p:nvSpPr>
        <p:spPr>
          <a:xfrm>
            <a:off x="10847156" y="110744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Elvina</a:t>
            </a:r>
            <a:endParaRPr b="0" i="0" sz="3600" u="none" cap="none" strike="noStrike">
              <a:solidFill>
                <a:schemeClr val="dk1"/>
              </a:solidFill>
              <a:latin typeface="Calibri"/>
              <a:ea typeface="Calibri"/>
              <a:cs typeface="Calibri"/>
              <a:sym typeface="Calibri"/>
            </a:endParaRPr>
          </a:p>
        </p:txBody>
      </p:sp>
      <p:sp>
        <p:nvSpPr>
          <p:cNvPr id="678" name="Google Shape;678;g2c50ffb1525_0_614"/>
          <p:cNvSpPr/>
          <p:nvPr/>
        </p:nvSpPr>
        <p:spPr>
          <a:xfrm>
            <a:off x="10855623" y="11988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79" name="Google Shape;679;g2c50ffb1525_0_614"/>
          <p:cNvSpPr/>
          <p:nvPr/>
        </p:nvSpPr>
        <p:spPr>
          <a:xfrm>
            <a:off x="14911664" y="8839200"/>
            <a:ext cx="4166100" cy="3683100"/>
          </a:xfrm>
          <a:prstGeom prst="roundRect">
            <a:avLst>
              <a:gd fmla="val 149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2c50ffb1525_0_614"/>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81" name="Google Shape;681;g2c50ffb1525_0_614"/>
          <p:cNvSpPr/>
          <p:nvPr/>
        </p:nvSpPr>
        <p:spPr>
          <a:xfrm>
            <a:off x="15216502" y="11074400"/>
            <a:ext cx="3556500" cy="1447800"/>
          </a:xfrm>
          <a:prstGeom prst="roundRect">
            <a:avLst>
              <a:gd fmla="val 378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c50ffb1525_0_614"/>
          <p:cNvSpPr/>
          <p:nvPr/>
        </p:nvSpPr>
        <p:spPr>
          <a:xfrm>
            <a:off x="15140292" y="110744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Seraphina</a:t>
            </a:r>
            <a:endParaRPr b="0" i="0" sz="3600" u="none" cap="none" strike="noStrike">
              <a:solidFill>
                <a:schemeClr val="dk1"/>
              </a:solidFill>
              <a:latin typeface="Calibri"/>
              <a:ea typeface="Calibri"/>
              <a:cs typeface="Calibri"/>
              <a:sym typeface="Calibri"/>
            </a:endParaRPr>
          </a:p>
        </p:txBody>
      </p:sp>
      <p:sp>
        <p:nvSpPr>
          <p:cNvPr id="683" name="Google Shape;683;g2c50ffb1525_0_614"/>
          <p:cNvSpPr/>
          <p:nvPr/>
        </p:nvSpPr>
        <p:spPr>
          <a:xfrm>
            <a:off x="15148760" y="11988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84" name="Google Shape;684;g2c50ffb1525_0_614"/>
          <p:cNvSpPr/>
          <p:nvPr/>
        </p:nvSpPr>
        <p:spPr>
          <a:xfrm>
            <a:off x="19204800" y="8839200"/>
            <a:ext cx="4166100" cy="3683100"/>
          </a:xfrm>
          <a:prstGeom prst="roundRect">
            <a:avLst>
              <a:gd fmla="val 149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g2c50ffb1525_0_614"/>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86" name="Google Shape;686;g2c50ffb1525_0_614"/>
          <p:cNvSpPr/>
          <p:nvPr/>
        </p:nvSpPr>
        <p:spPr>
          <a:xfrm>
            <a:off x="19509638" y="11074400"/>
            <a:ext cx="3556500" cy="1447800"/>
          </a:xfrm>
          <a:prstGeom prst="roundRect">
            <a:avLst>
              <a:gd fmla="val 378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c50ffb1525_0_614"/>
          <p:cNvSpPr/>
          <p:nvPr/>
        </p:nvSpPr>
        <p:spPr>
          <a:xfrm>
            <a:off x="19433429" y="110744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Kaelen</a:t>
            </a:r>
            <a:endParaRPr b="0" i="0" sz="3600" u="none" cap="none" strike="noStrike">
              <a:solidFill>
                <a:schemeClr val="dk1"/>
              </a:solidFill>
              <a:latin typeface="Calibri"/>
              <a:ea typeface="Calibri"/>
              <a:cs typeface="Calibri"/>
              <a:sym typeface="Calibri"/>
            </a:endParaRPr>
          </a:p>
        </p:txBody>
      </p:sp>
      <p:sp>
        <p:nvSpPr>
          <p:cNvPr id="688" name="Google Shape;688;g2c50ffb1525_0_614"/>
          <p:cNvSpPr/>
          <p:nvPr/>
        </p:nvSpPr>
        <p:spPr>
          <a:xfrm>
            <a:off x="19441897" y="11988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89" name="Google Shape;689;g2c50ffb1525_0_614"/>
          <p:cNvSpPr/>
          <p:nvPr/>
        </p:nvSpPr>
        <p:spPr>
          <a:xfrm>
            <a:off x="4267733" y="4762500"/>
            <a:ext cx="4166100" cy="3683100"/>
          </a:xfrm>
          <a:prstGeom prst="roundRect">
            <a:avLst>
              <a:gd fmla="val 149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c50ffb1525_0_614"/>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91" name="Google Shape;691;g2c50ffb1525_0_614"/>
          <p:cNvSpPr/>
          <p:nvPr/>
        </p:nvSpPr>
        <p:spPr>
          <a:xfrm>
            <a:off x="4572572" y="6997700"/>
            <a:ext cx="3556500" cy="1447800"/>
          </a:xfrm>
          <a:prstGeom prst="roundRect">
            <a:avLst>
              <a:gd fmla="val 378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c50ffb1525_0_614"/>
          <p:cNvSpPr/>
          <p:nvPr/>
        </p:nvSpPr>
        <p:spPr>
          <a:xfrm>
            <a:off x="4496362" y="69977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Aurielle</a:t>
            </a:r>
            <a:endParaRPr b="0" i="0" sz="3600" u="none" cap="none" strike="noStrike">
              <a:solidFill>
                <a:schemeClr val="dk1"/>
              </a:solidFill>
              <a:latin typeface="Calibri"/>
              <a:ea typeface="Calibri"/>
              <a:cs typeface="Calibri"/>
              <a:sym typeface="Calibri"/>
            </a:endParaRPr>
          </a:p>
        </p:txBody>
      </p:sp>
      <p:sp>
        <p:nvSpPr>
          <p:cNvPr id="693" name="Google Shape;693;g2c50ffb1525_0_614"/>
          <p:cNvSpPr/>
          <p:nvPr/>
        </p:nvSpPr>
        <p:spPr>
          <a:xfrm>
            <a:off x="4504830" y="791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94" name="Google Shape;694;g2c50ffb1525_0_614"/>
          <p:cNvSpPr/>
          <p:nvPr/>
        </p:nvSpPr>
        <p:spPr>
          <a:xfrm>
            <a:off x="17121740" y="4762500"/>
            <a:ext cx="4166100" cy="3683100"/>
          </a:xfrm>
          <a:prstGeom prst="roundRect">
            <a:avLst>
              <a:gd fmla="val 149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g2c50ffb1525_0_614"/>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96" name="Google Shape;696;g2c50ffb1525_0_614"/>
          <p:cNvSpPr/>
          <p:nvPr/>
        </p:nvSpPr>
        <p:spPr>
          <a:xfrm>
            <a:off x="17426578" y="6997700"/>
            <a:ext cx="3556500" cy="1447800"/>
          </a:xfrm>
          <a:prstGeom prst="roundRect">
            <a:avLst>
              <a:gd fmla="val 378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c50ffb1525_0_614"/>
          <p:cNvSpPr/>
          <p:nvPr/>
        </p:nvSpPr>
        <p:spPr>
          <a:xfrm>
            <a:off x="17350369" y="69977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Dariana</a:t>
            </a:r>
            <a:endParaRPr b="0" i="0" sz="3600" u="none" cap="none" strike="noStrike">
              <a:solidFill>
                <a:schemeClr val="dk1"/>
              </a:solidFill>
              <a:latin typeface="Calibri"/>
              <a:ea typeface="Calibri"/>
              <a:cs typeface="Calibri"/>
              <a:sym typeface="Calibri"/>
            </a:endParaRPr>
          </a:p>
        </p:txBody>
      </p:sp>
      <p:sp>
        <p:nvSpPr>
          <p:cNvPr id="698" name="Google Shape;698;g2c50ffb1525_0_614"/>
          <p:cNvSpPr/>
          <p:nvPr/>
        </p:nvSpPr>
        <p:spPr>
          <a:xfrm>
            <a:off x="17358836" y="791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99" name="Google Shape;699;g2c50ffb1525_0_614"/>
          <p:cNvSpPr/>
          <p:nvPr/>
        </p:nvSpPr>
        <p:spPr>
          <a:xfrm>
            <a:off x="10618527" y="4762500"/>
            <a:ext cx="4166100" cy="3683100"/>
          </a:xfrm>
          <a:prstGeom prst="roundRect">
            <a:avLst>
              <a:gd fmla="val 149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c50ffb1525_0_614"/>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701" name="Google Shape;701;g2c50ffb1525_0_614"/>
          <p:cNvSpPr/>
          <p:nvPr/>
        </p:nvSpPr>
        <p:spPr>
          <a:xfrm>
            <a:off x="10923365" y="6997700"/>
            <a:ext cx="3556500" cy="1447800"/>
          </a:xfrm>
          <a:prstGeom prst="roundRect">
            <a:avLst>
              <a:gd fmla="val 378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2c50ffb1525_0_614"/>
          <p:cNvSpPr/>
          <p:nvPr/>
        </p:nvSpPr>
        <p:spPr>
          <a:xfrm>
            <a:off x="10847156" y="69977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Theronis</a:t>
            </a:r>
            <a:endParaRPr b="0" i="0" sz="3600" u="none" cap="none" strike="noStrike">
              <a:solidFill>
                <a:schemeClr val="dk1"/>
              </a:solidFill>
              <a:latin typeface="Calibri"/>
              <a:ea typeface="Calibri"/>
              <a:cs typeface="Calibri"/>
              <a:sym typeface="Calibri"/>
            </a:endParaRPr>
          </a:p>
        </p:txBody>
      </p:sp>
      <p:sp>
        <p:nvSpPr>
          <p:cNvPr id="703" name="Google Shape;703;g2c50ffb1525_0_614"/>
          <p:cNvSpPr/>
          <p:nvPr/>
        </p:nvSpPr>
        <p:spPr>
          <a:xfrm>
            <a:off x="10855623" y="7912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04" name="Google Shape;704;g2c50ffb1525_0_614"/>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705" name="Google Shape;705;g2c50ffb1525_0_614"/>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706" name="Google Shape;706;g2c50ffb1525_0_614"/>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707" name="Google Shape;707;g2c50ffb1525_0_614"/>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708" name="Google Shape;708;g2c50ffb1525_0_614"/>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709" name="Google Shape;709;g2c50ffb1525_0_614"/>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710" name="Google Shape;710;g2c50ffb1525_0_614"/>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711" name="Google Shape;711;g2c50ffb1525_0_614"/>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712" name="Google Shape;712;g2c50ffb1525_0_614"/>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3" name="Google Shape;713;g2c50ffb1525_0_614"/>
          <p:cNvSpPr/>
          <p:nvPr/>
        </p:nvSpPr>
        <p:spPr>
          <a:xfrm rot="-5400000">
            <a:off x="-4294062" y="5419751"/>
            <a:ext cx="10754100" cy="2142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18" name="Shape 718"/>
        <p:cNvGrpSpPr/>
        <p:nvPr/>
      </p:nvGrpSpPr>
      <p:grpSpPr>
        <a:xfrm>
          <a:off x="0" y="0"/>
          <a:ext cx="0" cy="0"/>
          <a:chOff x="0" y="0"/>
          <a:chExt cx="0" cy="0"/>
        </a:xfrm>
      </p:grpSpPr>
      <p:pic>
        <p:nvPicPr>
          <p:cNvPr descr=" " id="719" name="Google Shape;719;g2c50ffb1525_0_678"/>
          <p:cNvPicPr preferRelativeResize="0"/>
          <p:nvPr/>
        </p:nvPicPr>
        <p:blipFill rotWithShape="1">
          <a:blip r:embed="rId3">
            <a:alphaModFix/>
          </a:blip>
          <a:srcRect b="0" l="0" r="0" t="0"/>
          <a:stretch/>
        </p:blipFill>
        <p:spPr>
          <a:xfrm>
            <a:off x="469959" y="8712200"/>
            <a:ext cx="990724" cy="4622800"/>
          </a:xfrm>
          <a:prstGeom prst="rect">
            <a:avLst/>
          </a:prstGeom>
          <a:noFill/>
          <a:ln>
            <a:noFill/>
          </a:ln>
        </p:spPr>
      </p:pic>
      <p:pic>
        <p:nvPicPr>
          <p:cNvPr descr=" " id="720" name="Google Shape;720;g2c50ffb1525_0_678"/>
          <p:cNvPicPr preferRelativeResize="0"/>
          <p:nvPr/>
        </p:nvPicPr>
        <p:blipFill rotWithShape="1">
          <a:blip r:embed="rId4">
            <a:alphaModFix/>
          </a:blip>
          <a:srcRect b="0" l="0" r="0" t="0"/>
          <a:stretch/>
        </p:blipFill>
        <p:spPr>
          <a:xfrm>
            <a:off x="18155611" y="3222848"/>
            <a:ext cx="6231437" cy="10493152"/>
          </a:xfrm>
          <a:prstGeom prst="rect">
            <a:avLst/>
          </a:prstGeom>
          <a:noFill/>
          <a:ln>
            <a:noFill/>
          </a:ln>
        </p:spPr>
      </p:pic>
      <p:sp>
        <p:nvSpPr>
          <p:cNvPr id="721" name="Google Shape;721;g2c50ffb1525_0_6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g2c50ffb1525_0_6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23" name="Google Shape;723;g2c50ffb1525_0_678"/>
          <p:cNvSpPr/>
          <p:nvPr/>
        </p:nvSpPr>
        <p:spPr>
          <a:xfrm>
            <a:off x="3137292" y="3340100"/>
            <a:ext cx="11058900" cy="394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Thank you for choosing EaTemp</a:t>
            </a:r>
            <a:endParaRPr b="0" i="0" sz="8000" u="none" cap="none" strike="noStrike">
              <a:solidFill>
                <a:schemeClr val="dk1"/>
              </a:solidFill>
              <a:latin typeface="Calibri"/>
              <a:ea typeface="Calibri"/>
              <a:cs typeface="Calibri"/>
              <a:sym typeface="Calibri"/>
            </a:endParaRPr>
          </a:p>
        </p:txBody>
      </p:sp>
      <p:sp>
        <p:nvSpPr>
          <p:cNvPr id="724" name="Google Shape;724;g2c50ffb1525_0_678"/>
          <p:cNvSpPr/>
          <p:nvPr/>
        </p:nvSpPr>
        <p:spPr>
          <a:xfrm>
            <a:off x="3137292" y="7315200"/>
            <a:ext cx="10474500" cy="384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25" name="Google Shape;725;g2c50ffb1525_0_678"/>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26" name="Google Shape;726;g2c50ffb1525_0_678"/>
          <p:cNvPicPr preferRelativeResize="0"/>
          <p:nvPr/>
        </p:nvPicPr>
        <p:blipFill rotWithShape="1">
          <a:blip r:embed="rId7">
            <a:alphaModFix/>
          </a:blip>
          <a:srcRect b="0" l="0" r="0" t="0"/>
          <a:stretch/>
        </p:blipFill>
        <p:spPr>
          <a:xfrm>
            <a:off x="14505213" y="1587500"/>
            <a:ext cx="7747968" cy="11112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 name="Shape 40"/>
        <p:cNvGrpSpPr/>
        <p:nvPr/>
      </p:nvGrpSpPr>
      <p:grpSpPr>
        <a:xfrm>
          <a:off x="0" y="0"/>
          <a:ext cx="0" cy="0"/>
          <a:chOff x="0" y="0"/>
          <a:chExt cx="0" cy="0"/>
        </a:xfrm>
      </p:grpSpPr>
      <p:pic>
        <p:nvPicPr>
          <p:cNvPr descr=" " id="41" name="Google Shape;41;g2c50ffb1525_0_23"/>
          <p:cNvPicPr preferRelativeResize="0"/>
          <p:nvPr/>
        </p:nvPicPr>
        <p:blipFill rotWithShape="1">
          <a:blip r:embed="rId3">
            <a:alphaModFix/>
          </a:blip>
          <a:srcRect b="0" l="0" r="0" t="0"/>
          <a:stretch/>
        </p:blipFill>
        <p:spPr>
          <a:xfrm>
            <a:off x="22989873" y="571500"/>
            <a:ext cx="990724" cy="4622800"/>
          </a:xfrm>
          <a:prstGeom prst="rect">
            <a:avLst/>
          </a:prstGeom>
          <a:noFill/>
          <a:ln>
            <a:noFill/>
          </a:ln>
        </p:spPr>
      </p:pic>
      <p:pic>
        <p:nvPicPr>
          <p:cNvPr descr=" " id="42" name="Google Shape;42;g2c50ffb1525_0_23"/>
          <p:cNvPicPr preferRelativeResize="0"/>
          <p:nvPr/>
        </p:nvPicPr>
        <p:blipFill rotWithShape="1">
          <a:blip r:embed="rId4">
            <a:alphaModFix/>
          </a:blip>
          <a:srcRect b="0" l="0" r="0" t="0"/>
          <a:stretch/>
        </p:blipFill>
        <p:spPr>
          <a:xfrm>
            <a:off x="0" y="7309194"/>
            <a:ext cx="6284402" cy="6406806"/>
          </a:xfrm>
          <a:prstGeom prst="rect">
            <a:avLst/>
          </a:prstGeom>
          <a:noFill/>
          <a:ln>
            <a:noFill/>
          </a:ln>
        </p:spPr>
      </p:pic>
      <p:sp>
        <p:nvSpPr>
          <p:cNvPr id="43" name="Google Shape;43;g2c50ffb1525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c50ffb1525_0_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 name="Google Shape;45;g2c50ffb1525_0_23"/>
          <p:cNvSpPr/>
          <p:nvPr/>
        </p:nvSpPr>
        <p:spPr>
          <a:xfrm>
            <a:off x="3848581" y="1320800"/>
            <a:ext cx="17231700" cy="343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umar One"/>
              <a:buNone/>
            </a:pPr>
            <a:r>
              <a:rPr b="0" i="0" lang="en-US" sz="12800" u="none" cap="none" strike="noStrike">
                <a:solidFill>
                  <a:srgbClr val="FFFFFF"/>
                </a:solidFill>
                <a:latin typeface="Kumar One"/>
                <a:ea typeface="Kumar One"/>
                <a:cs typeface="Kumar One"/>
                <a:sym typeface="Kumar One"/>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c50ffb1525_0_23"/>
          <p:cNvSpPr/>
          <p:nvPr/>
        </p:nvSpPr>
        <p:spPr>
          <a:xfrm>
            <a:off x="0" y="45212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50ffb1525_0_23"/>
          <p:cNvSpPr/>
          <p:nvPr/>
        </p:nvSpPr>
        <p:spPr>
          <a:xfrm>
            <a:off x="0" y="45212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c50ffb1525_0_23"/>
          <p:cNvSpPr/>
          <p:nvPr/>
        </p:nvSpPr>
        <p:spPr>
          <a:xfrm>
            <a:off x="-203225" y="4521200"/>
            <a:ext cx="6135000" cy="1282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Introduction</a:t>
            </a:r>
            <a:endParaRPr b="0" i="0" sz="4800" u="none" cap="none" strike="noStrike">
              <a:solidFill>
                <a:schemeClr val="dk1"/>
              </a:solidFill>
              <a:latin typeface="Calibri"/>
              <a:ea typeface="Calibri"/>
              <a:cs typeface="Calibri"/>
              <a:sym typeface="Calibri"/>
            </a:endParaRPr>
          </a:p>
        </p:txBody>
      </p:sp>
      <p:sp>
        <p:nvSpPr>
          <p:cNvPr id="49" name="Google Shape;49;g2c50ffb1525_0_23"/>
          <p:cNvSpPr/>
          <p:nvPr/>
        </p:nvSpPr>
        <p:spPr>
          <a:xfrm>
            <a:off x="-135484" y="57023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0" name="Google Shape;50;g2c50ffb1525_0_23"/>
          <p:cNvPicPr preferRelativeResize="0"/>
          <p:nvPr/>
        </p:nvPicPr>
        <p:blipFill rotWithShape="1">
          <a:blip r:embed="rId6">
            <a:alphaModFix/>
          </a:blip>
          <a:srcRect b="0" l="0" r="0" t="0"/>
          <a:stretch/>
        </p:blipFill>
        <p:spPr>
          <a:xfrm>
            <a:off x="6134867" y="4565650"/>
            <a:ext cx="1625803" cy="1625600"/>
          </a:xfrm>
          <a:prstGeom prst="rect">
            <a:avLst/>
          </a:prstGeom>
          <a:noFill/>
          <a:ln>
            <a:noFill/>
          </a:ln>
        </p:spPr>
      </p:pic>
      <p:sp>
        <p:nvSpPr>
          <p:cNvPr id="51" name="Google Shape;51;g2c50ffb1525_0_23"/>
          <p:cNvSpPr/>
          <p:nvPr/>
        </p:nvSpPr>
        <p:spPr>
          <a:xfrm>
            <a:off x="6134867" y="456565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50ffb1525_0_23"/>
          <p:cNvSpPr/>
          <p:nvPr/>
        </p:nvSpPr>
        <p:spPr>
          <a:xfrm>
            <a:off x="6471459" y="4737100"/>
            <a:ext cx="952500" cy="128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01</a:t>
            </a:r>
            <a:endParaRPr b="0" i="0" sz="4800" u="none" cap="none" strike="noStrike">
              <a:solidFill>
                <a:schemeClr val="dk1"/>
              </a:solidFill>
              <a:latin typeface="Calibri"/>
              <a:ea typeface="Calibri"/>
              <a:cs typeface="Calibri"/>
              <a:sym typeface="Calibri"/>
            </a:endParaRPr>
          </a:p>
        </p:txBody>
      </p:sp>
      <p:sp>
        <p:nvSpPr>
          <p:cNvPr id="53" name="Google Shape;53;g2c50ffb1525_0_23"/>
          <p:cNvSpPr/>
          <p:nvPr/>
        </p:nvSpPr>
        <p:spPr>
          <a:xfrm>
            <a:off x="16626378" y="45212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g2c50ffb1525_0_23"/>
          <p:cNvPicPr preferRelativeResize="0"/>
          <p:nvPr/>
        </p:nvPicPr>
        <p:blipFill rotWithShape="1">
          <a:blip r:embed="rId6">
            <a:alphaModFix/>
          </a:blip>
          <a:srcRect b="0" l="0" r="0" t="0"/>
          <a:stretch/>
        </p:blipFill>
        <p:spPr>
          <a:xfrm>
            <a:off x="16626378" y="4565650"/>
            <a:ext cx="1625803" cy="1625600"/>
          </a:xfrm>
          <a:prstGeom prst="rect">
            <a:avLst/>
          </a:prstGeom>
          <a:noFill/>
          <a:ln>
            <a:noFill/>
          </a:ln>
        </p:spPr>
      </p:pic>
      <p:sp>
        <p:nvSpPr>
          <p:cNvPr id="55" name="Google Shape;55;g2c50ffb1525_0_23"/>
          <p:cNvSpPr/>
          <p:nvPr/>
        </p:nvSpPr>
        <p:spPr>
          <a:xfrm>
            <a:off x="16626378" y="456565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50ffb1525_0_23"/>
          <p:cNvSpPr/>
          <p:nvPr/>
        </p:nvSpPr>
        <p:spPr>
          <a:xfrm>
            <a:off x="16912164" y="4737100"/>
            <a:ext cx="1054200" cy="128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02</a:t>
            </a:r>
            <a:endParaRPr b="0" i="0" sz="4800" u="none" cap="none" strike="noStrike">
              <a:solidFill>
                <a:schemeClr val="dk1"/>
              </a:solidFill>
              <a:latin typeface="Calibri"/>
              <a:ea typeface="Calibri"/>
              <a:cs typeface="Calibri"/>
              <a:sym typeface="Calibri"/>
            </a:endParaRPr>
          </a:p>
        </p:txBody>
      </p:sp>
      <p:sp>
        <p:nvSpPr>
          <p:cNvPr id="57" name="Google Shape;57;g2c50ffb1525_0_23"/>
          <p:cNvSpPr/>
          <p:nvPr/>
        </p:nvSpPr>
        <p:spPr>
          <a:xfrm>
            <a:off x="18455407" y="45212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50ffb1525_0_23"/>
          <p:cNvSpPr/>
          <p:nvPr/>
        </p:nvSpPr>
        <p:spPr>
          <a:xfrm>
            <a:off x="18455407" y="4521200"/>
            <a:ext cx="61350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Encounters</a:t>
            </a:r>
            <a:endParaRPr b="0" i="0" sz="4800" u="none" cap="none" strike="noStrike">
              <a:solidFill>
                <a:schemeClr val="dk1"/>
              </a:solidFill>
              <a:latin typeface="Calibri"/>
              <a:ea typeface="Calibri"/>
              <a:cs typeface="Calibri"/>
              <a:sym typeface="Calibri"/>
            </a:endParaRPr>
          </a:p>
        </p:txBody>
      </p:sp>
      <p:sp>
        <p:nvSpPr>
          <p:cNvPr id="59" name="Google Shape;59;g2c50ffb1525_0_23"/>
          <p:cNvSpPr/>
          <p:nvPr/>
        </p:nvSpPr>
        <p:spPr>
          <a:xfrm>
            <a:off x="18455407" y="57023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c50ffb1525_0_23"/>
          <p:cNvSpPr/>
          <p:nvPr/>
        </p:nvSpPr>
        <p:spPr>
          <a:xfrm>
            <a:off x="0" y="75057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50ffb1525_0_23"/>
          <p:cNvSpPr/>
          <p:nvPr/>
        </p:nvSpPr>
        <p:spPr>
          <a:xfrm>
            <a:off x="0" y="75057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50ffb1525_0_23"/>
          <p:cNvSpPr/>
          <p:nvPr/>
        </p:nvSpPr>
        <p:spPr>
          <a:xfrm>
            <a:off x="-203225" y="7505700"/>
            <a:ext cx="6135000" cy="1282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Wonders</a:t>
            </a:r>
            <a:endParaRPr b="0" i="0" sz="4800" u="none" cap="none" strike="noStrike">
              <a:solidFill>
                <a:schemeClr val="dk1"/>
              </a:solidFill>
              <a:latin typeface="Calibri"/>
              <a:ea typeface="Calibri"/>
              <a:cs typeface="Calibri"/>
              <a:sym typeface="Calibri"/>
            </a:endParaRPr>
          </a:p>
        </p:txBody>
      </p:sp>
      <p:sp>
        <p:nvSpPr>
          <p:cNvPr id="63" name="Google Shape;63;g2c50ffb1525_0_23"/>
          <p:cNvSpPr/>
          <p:nvPr/>
        </p:nvSpPr>
        <p:spPr>
          <a:xfrm>
            <a:off x="-135484" y="86868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4" name="Google Shape;64;g2c50ffb1525_0_23"/>
          <p:cNvPicPr preferRelativeResize="0"/>
          <p:nvPr/>
        </p:nvPicPr>
        <p:blipFill rotWithShape="1">
          <a:blip r:embed="rId6">
            <a:alphaModFix/>
          </a:blip>
          <a:srcRect b="0" l="0" r="0" t="0"/>
          <a:stretch/>
        </p:blipFill>
        <p:spPr>
          <a:xfrm>
            <a:off x="6134867" y="7550150"/>
            <a:ext cx="1625803" cy="1625600"/>
          </a:xfrm>
          <a:prstGeom prst="rect">
            <a:avLst/>
          </a:prstGeom>
          <a:noFill/>
          <a:ln>
            <a:noFill/>
          </a:ln>
        </p:spPr>
      </p:pic>
      <p:sp>
        <p:nvSpPr>
          <p:cNvPr id="65" name="Google Shape;65;g2c50ffb1525_0_23"/>
          <p:cNvSpPr/>
          <p:nvPr/>
        </p:nvSpPr>
        <p:spPr>
          <a:xfrm>
            <a:off x="6134867" y="755015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50ffb1525_0_23"/>
          <p:cNvSpPr/>
          <p:nvPr/>
        </p:nvSpPr>
        <p:spPr>
          <a:xfrm>
            <a:off x="6427003" y="7721600"/>
            <a:ext cx="1041600" cy="128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03</a:t>
            </a:r>
            <a:endParaRPr b="0" i="0" sz="4800" u="none" cap="none" strike="noStrike">
              <a:solidFill>
                <a:schemeClr val="dk1"/>
              </a:solidFill>
              <a:latin typeface="Calibri"/>
              <a:ea typeface="Calibri"/>
              <a:cs typeface="Calibri"/>
              <a:sym typeface="Calibri"/>
            </a:endParaRPr>
          </a:p>
        </p:txBody>
      </p:sp>
      <p:sp>
        <p:nvSpPr>
          <p:cNvPr id="67" name="Google Shape;67;g2c50ffb1525_0_23"/>
          <p:cNvSpPr/>
          <p:nvPr/>
        </p:nvSpPr>
        <p:spPr>
          <a:xfrm>
            <a:off x="16626378" y="75057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g2c50ffb1525_0_23"/>
          <p:cNvPicPr preferRelativeResize="0"/>
          <p:nvPr/>
        </p:nvPicPr>
        <p:blipFill rotWithShape="1">
          <a:blip r:embed="rId6">
            <a:alphaModFix/>
          </a:blip>
          <a:srcRect b="0" l="0" r="0" t="0"/>
          <a:stretch/>
        </p:blipFill>
        <p:spPr>
          <a:xfrm>
            <a:off x="16626378" y="7550150"/>
            <a:ext cx="1625803" cy="1625600"/>
          </a:xfrm>
          <a:prstGeom prst="rect">
            <a:avLst/>
          </a:prstGeom>
          <a:noFill/>
          <a:ln>
            <a:noFill/>
          </a:ln>
        </p:spPr>
      </p:pic>
      <p:sp>
        <p:nvSpPr>
          <p:cNvPr id="69" name="Google Shape;69;g2c50ffb1525_0_23"/>
          <p:cNvSpPr/>
          <p:nvPr/>
        </p:nvSpPr>
        <p:spPr>
          <a:xfrm>
            <a:off x="16626378" y="755015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50ffb1525_0_23"/>
          <p:cNvSpPr/>
          <p:nvPr/>
        </p:nvSpPr>
        <p:spPr>
          <a:xfrm>
            <a:off x="16893111" y="7721600"/>
            <a:ext cx="1092300" cy="128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04</a:t>
            </a:r>
            <a:endParaRPr b="0" i="0" sz="4800" u="none" cap="none" strike="noStrike">
              <a:solidFill>
                <a:schemeClr val="dk1"/>
              </a:solidFill>
              <a:latin typeface="Calibri"/>
              <a:ea typeface="Calibri"/>
              <a:cs typeface="Calibri"/>
              <a:sym typeface="Calibri"/>
            </a:endParaRPr>
          </a:p>
        </p:txBody>
      </p:sp>
      <p:sp>
        <p:nvSpPr>
          <p:cNvPr id="71" name="Google Shape;71;g2c50ffb1525_0_23"/>
          <p:cNvSpPr/>
          <p:nvPr/>
        </p:nvSpPr>
        <p:spPr>
          <a:xfrm>
            <a:off x="18455407" y="75057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c50ffb1525_0_23"/>
          <p:cNvSpPr/>
          <p:nvPr/>
        </p:nvSpPr>
        <p:spPr>
          <a:xfrm>
            <a:off x="18455407" y="7505700"/>
            <a:ext cx="61350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Magic</a:t>
            </a:r>
            <a:endParaRPr b="0" i="0" sz="4800" u="none" cap="none" strike="noStrike">
              <a:solidFill>
                <a:schemeClr val="dk1"/>
              </a:solidFill>
              <a:latin typeface="Calibri"/>
              <a:ea typeface="Calibri"/>
              <a:cs typeface="Calibri"/>
              <a:sym typeface="Calibri"/>
            </a:endParaRPr>
          </a:p>
        </p:txBody>
      </p:sp>
      <p:sp>
        <p:nvSpPr>
          <p:cNvPr id="73" name="Google Shape;73;g2c50ffb1525_0_23"/>
          <p:cNvSpPr/>
          <p:nvPr/>
        </p:nvSpPr>
        <p:spPr>
          <a:xfrm>
            <a:off x="18455407" y="86868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4" name="Google Shape;74;g2c50ffb1525_0_23"/>
          <p:cNvSpPr/>
          <p:nvPr/>
        </p:nvSpPr>
        <p:spPr>
          <a:xfrm>
            <a:off x="0" y="104902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c50ffb1525_0_23"/>
          <p:cNvSpPr/>
          <p:nvPr/>
        </p:nvSpPr>
        <p:spPr>
          <a:xfrm>
            <a:off x="0" y="104902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50ffb1525_0_23"/>
          <p:cNvSpPr/>
          <p:nvPr/>
        </p:nvSpPr>
        <p:spPr>
          <a:xfrm>
            <a:off x="-203225" y="10490200"/>
            <a:ext cx="6135000" cy="1282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Adventure</a:t>
            </a:r>
            <a:endParaRPr b="0" i="0" sz="4800" u="none" cap="none" strike="noStrike">
              <a:solidFill>
                <a:schemeClr val="dk1"/>
              </a:solidFill>
              <a:latin typeface="Calibri"/>
              <a:ea typeface="Calibri"/>
              <a:cs typeface="Calibri"/>
              <a:sym typeface="Calibri"/>
            </a:endParaRPr>
          </a:p>
        </p:txBody>
      </p:sp>
      <p:sp>
        <p:nvSpPr>
          <p:cNvPr id="77" name="Google Shape;77;g2c50ffb1525_0_23"/>
          <p:cNvSpPr/>
          <p:nvPr/>
        </p:nvSpPr>
        <p:spPr>
          <a:xfrm>
            <a:off x="-135484" y="116713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8" name="Google Shape;78;g2c50ffb1525_0_23"/>
          <p:cNvPicPr preferRelativeResize="0"/>
          <p:nvPr/>
        </p:nvPicPr>
        <p:blipFill rotWithShape="1">
          <a:blip r:embed="rId6">
            <a:alphaModFix/>
          </a:blip>
          <a:srcRect b="0" l="0" r="0" t="0"/>
          <a:stretch/>
        </p:blipFill>
        <p:spPr>
          <a:xfrm>
            <a:off x="6134867" y="10534650"/>
            <a:ext cx="1625803" cy="1625600"/>
          </a:xfrm>
          <a:prstGeom prst="rect">
            <a:avLst/>
          </a:prstGeom>
          <a:noFill/>
          <a:ln>
            <a:noFill/>
          </a:ln>
        </p:spPr>
      </p:pic>
      <p:sp>
        <p:nvSpPr>
          <p:cNvPr id="79" name="Google Shape;79;g2c50ffb1525_0_23"/>
          <p:cNvSpPr/>
          <p:nvPr/>
        </p:nvSpPr>
        <p:spPr>
          <a:xfrm>
            <a:off x="6134867" y="1053465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c50ffb1525_0_23"/>
          <p:cNvSpPr/>
          <p:nvPr/>
        </p:nvSpPr>
        <p:spPr>
          <a:xfrm>
            <a:off x="6420652" y="10706100"/>
            <a:ext cx="1054200" cy="128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05</a:t>
            </a:r>
            <a:endParaRPr b="0" i="0" sz="4800" u="none" cap="none" strike="noStrike">
              <a:solidFill>
                <a:schemeClr val="dk1"/>
              </a:solidFill>
              <a:latin typeface="Calibri"/>
              <a:ea typeface="Calibri"/>
              <a:cs typeface="Calibri"/>
              <a:sym typeface="Calibri"/>
            </a:endParaRPr>
          </a:p>
        </p:txBody>
      </p:sp>
      <p:sp>
        <p:nvSpPr>
          <p:cNvPr id="81" name="Google Shape;81;g2c50ffb1525_0_23"/>
          <p:cNvSpPr/>
          <p:nvPr/>
        </p:nvSpPr>
        <p:spPr>
          <a:xfrm>
            <a:off x="16626378" y="104902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c50ffb1525_0_23"/>
          <p:cNvPicPr preferRelativeResize="0"/>
          <p:nvPr/>
        </p:nvPicPr>
        <p:blipFill rotWithShape="1">
          <a:blip r:embed="rId6">
            <a:alphaModFix/>
          </a:blip>
          <a:srcRect b="0" l="0" r="0" t="0"/>
          <a:stretch/>
        </p:blipFill>
        <p:spPr>
          <a:xfrm>
            <a:off x="16626378" y="10534650"/>
            <a:ext cx="1625803" cy="1625600"/>
          </a:xfrm>
          <a:prstGeom prst="rect">
            <a:avLst/>
          </a:prstGeom>
          <a:noFill/>
          <a:ln>
            <a:noFill/>
          </a:ln>
        </p:spPr>
      </p:pic>
      <p:sp>
        <p:nvSpPr>
          <p:cNvPr id="83" name="Google Shape;83;g2c50ffb1525_0_23"/>
          <p:cNvSpPr/>
          <p:nvPr/>
        </p:nvSpPr>
        <p:spPr>
          <a:xfrm>
            <a:off x="16626378" y="1053465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c50ffb1525_0_23"/>
          <p:cNvSpPr/>
          <p:nvPr/>
        </p:nvSpPr>
        <p:spPr>
          <a:xfrm>
            <a:off x="16893111" y="10706100"/>
            <a:ext cx="1092300" cy="128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06</a:t>
            </a:r>
            <a:endParaRPr b="0" i="0" sz="4800" u="none" cap="none" strike="noStrike">
              <a:solidFill>
                <a:schemeClr val="dk1"/>
              </a:solidFill>
              <a:latin typeface="Calibri"/>
              <a:ea typeface="Calibri"/>
              <a:cs typeface="Calibri"/>
              <a:sym typeface="Calibri"/>
            </a:endParaRPr>
          </a:p>
        </p:txBody>
      </p:sp>
      <p:sp>
        <p:nvSpPr>
          <p:cNvPr id="85" name="Google Shape;85;g2c50ffb1525_0_23"/>
          <p:cNvSpPr/>
          <p:nvPr/>
        </p:nvSpPr>
        <p:spPr>
          <a:xfrm>
            <a:off x="18455407" y="104902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c50ffb1525_0_23"/>
          <p:cNvSpPr/>
          <p:nvPr/>
        </p:nvSpPr>
        <p:spPr>
          <a:xfrm>
            <a:off x="18455407" y="10490200"/>
            <a:ext cx="61350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Conclusion</a:t>
            </a:r>
            <a:endParaRPr b="0" i="0" sz="4800" u="none" cap="none" strike="noStrike">
              <a:solidFill>
                <a:schemeClr val="dk1"/>
              </a:solidFill>
              <a:latin typeface="Calibri"/>
              <a:ea typeface="Calibri"/>
              <a:cs typeface="Calibri"/>
              <a:sym typeface="Calibri"/>
            </a:endParaRPr>
          </a:p>
        </p:txBody>
      </p:sp>
      <p:sp>
        <p:nvSpPr>
          <p:cNvPr id="87" name="Google Shape;87;g2c50ffb1525_0_23"/>
          <p:cNvSpPr/>
          <p:nvPr/>
        </p:nvSpPr>
        <p:spPr>
          <a:xfrm>
            <a:off x="18455407" y="116713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8" name="Google Shape;88;g2c50ffb1525_0_23"/>
          <p:cNvPicPr preferRelativeResize="0"/>
          <p:nvPr/>
        </p:nvPicPr>
        <p:blipFill rotWithShape="1">
          <a:blip r:embed="rId7">
            <a:alphaModFix/>
          </a:blip>
          <a:srcRect b="0" l="0" r="0" t="0"/>
          <a:stretch/>
        </p:blipFill>
        <p:spPr>
          <a:xfrm>
            <a:off x="8903813" y="3289300"/>
            <a:ext cx="6566721" cy="9512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3" name="Shape 93"/>
        <p:cNvGrpSpPr/>
        <p:nvPr/>
      </p:nvGrpSpPr>
      <p:grpSpPr>
        <a:xfrm>
          <a:off x="0" y="0"/>
          <a:ext cx="0" cy="0"/>
          <a:chOff x="0" y="0"/>
          <a:chExt cx="0" cy="0"/>
        </a:xfrm>
      </p:grpSpPr>
      <p:pic>
        <p:nvPicPr>
          <p:cNvPr descr=" " id="94" name="Google Shape;94;g2c50ffb1525_0_75"/>
          <p:cNvPicPr preferRelativeResize="0"/>
          <p:nvPr/>
        </p:nvPicPr>
        <p:blipFill rotWithShape="1">
          <a:blip r:embed="rId3">
            <a:alphaModFix/>
          </a:blip>
          <a:srcRect b="0" l="0" r="0" t="0"/>
          <a:stretch/>
        </p:blipFill>
        <p:spPr>
          <a:xfrm>
            <a:off x="18899962" y="635000"/>
            <a:ext cx="4661483" cy="1041400"/>
          </a:xfrm>
          <a:prstGeom prst="rect">
            <a:avLst/>
          </a:prstGeom>
          <a:noFill/>
          <a:ln>
            <a:noFill/>
          </a:ln>
        </p:spPr>
      </p:pic>
      <p:pic>
        <p:nvPicPr>
          <p:cNvPr descr=" " id="95" name="Google Shape;95;g2c50ffb1525_0_75"/>
          <p:cNvPicPr preferRelativeResize="0"/>
          <p:nvPr/>
        </p:nvPicPr>
        <p:blipFill rotWithShape="1">
          <a:blip r:embed="rId4">
            <a:alphaModFix/>
          </a:blip>
          <a:srcRect b="0" l="0" r="0" t="0"/>
          <a:stretch/>
        </p:blipFill>
        <p:spPr>
          <a:xfrm>
            <a:off x="0" y="9358312"/>
            <a:ext cx="14471017" cy="4357688"/>
          </a:xfrm>
          <a:prstGeom prst="rect">
            <a:avLst/>
          </a:prstGeom>
          <a:noFill/>
          <a:ln>
            <a:noFill/>
          </a:ln>
        </p:spPr>
      </p:pic>
      <p:sp>
        <p:nvSpPr>
          <p:cNvPr id="96" name="Google Shape;96;g2c50ffb1525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c50ffb1525_0_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8" name="Google Shape;98;g2c50ffb1525_0_75"/>
          <p:cNvSpPr/>
          <p:nvPr/>
        </p:nvSpPr>
        <p:spPr>
          <a:xfrm>
            <a:off x="2959470" y="2743200"/>
            <a:ext cx="19327500" cy="214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The Realm of the Extraordinary</a:t>
            </a:r>
            <a:endParaRPr b="0" i="0" sz="8000" u="none" cap="none" strike="noStrike">
              <a:solidFill>
                <a:schemeClr val="dk1"/>
              </a:solidFill>
              <a:latin typeface="Calibri"/>
              <a:ea typeface="Calibri"/>
              <a:cs typeface="Calibri"/>
              <a:sym typeface="Calibri"/>
            </a:endParaRPr>
          </a:p>
        </p:txBody>
      </p:sp>
      <p:sp>
        <p:nvSpPr>
          <p:cNvPr id="99" name="Google Shape;99;g2c50ffb1525_0_75"/>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0" name="Google Shape;100;g2c50ffb1525_0_75"/>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5" name="Shape 105"/>
        <p:cNvGrpSpPr/>
        <p:nvPr/>
      </p:nvGrpSpPr>
      <p:grpSpPr>
        <a:xfrm>
          <a:off x="0" y="0"/>
          <a:ext cx="0" cy="0"/>
          <a:chOff x="0" y="0"/>
          <a:chExt cx="0" cy="0"/>
        </a:xfrm>
      </p:grpSpPr>
      <p:pic>
        <p:nvPicPr>
          <p:cNvPr descr=" " id="106" name="Google Shape;106;g2c50ffb1525_0_86"/>
          <p:cNvPicPr preferRelativeResize="0"/>
          <p:nvPr/>
        </p:nvPicPr>
        <p:blipFill rotWithShape="1">
          <a:blip r:embed="rId3">
            <a:alphaModFix/>
          </a:blip>
          <a:srcRect b="0" l="0" r="0" t="0"/>
          <a:stretch/>
        </p:blipFill>
        <p:spPr>
          <a:xfrm>
            <a:off x="914514" y="635000"/>
            <a:ext cx="4661483" cy="1041400"/>
          </a:xfrm>
          <a:prstGeom prst="rect">
            <a:avLst/>
          </a:prstGeom>
          <a:noFill/>
          <a:ln>
            <a:noFill/>
          </a:ln>
        </p:spPr>
      </p:pic>
      <p:pic>
        <p:nvPicPr>
          <p:cNvPr descr=" " id="107" name="Google Shape;107;g2c50ffb1525_0_86"/>
          <p:cNvPicPr preferRelativeResize="0"/>
          <p:nvPr/>
        </p:nvPicPr>
        <p:blipFill rotWithShape="1">
          <a:blip r:embed="rId4">
            <a:alphaModFix/>
          </a:blip>
          <a:srcRect b="0" l="0" r="0" t="0"/>
          <a:stretch/>
        </p:blipFill>
        <p:spPr>
          <a:xfrm>
            <a:off x="13015217" y="10196513"/>
            <a:ext cx="11371830" cy="3519487"/>
          </a:xfrm>
          <a:prstGeom prst="rect">
            <a:avLst/>
          </a:prstGeom>
          <a:noFill/>
          <a:ln>
            <a:noFill/>
          </a:ln>
        </p:spPr>
      </p:pic>
      <p:sp>
        <p:nvSpPr>
          <p:cNvPr id="108" name="Google Shape;108;g2c50ffb1525_0_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c50ffb1525_0_8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0" name="Google Shape;110;g2c50ffb1525_0_86"/>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1" name="Google Shape;111;g2c50ffb1525_0_86"/>
          <p:cNvSpPr/>
          <p:nvPr/>
        </p:nvSpPr>
        <p:spPr>
          <a:xfrm>
            <a:off x="1816327" y="9499600"/>
            <a:ext cx="99072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c50ffb1525_0_86"/>
          <p:cNvPicPr preferRelativeResize="0"/>
          <p:nvPr/>
        </p:nvPicPr>
        <p:blipFill rotWithShape="1">
          <a:blip r:embed="rId7">
            <a:alphaModFix/>
          </a:blip>
          <a:srcRect b="0" l="0" r="0" t="0"/>
          <a:stretch/>
        </p:blipFill>
        <p:spPr>
          <a:xfrm>
            <a:off x="1816327" y="10128250"/>
            <a:ext cx="1388461" cy="1625600"/>
          </a:xfrm>
          <a:prstGeom prst="rect">
            <a:avLst/>
          </a:prstGeom>
          <a:noFill/>
          <a:ln>
            <a:noFill/>
          </a:ln>
        </p:spPr>
      </p:pic>
      <p:sp>
        <p:nvSpPr>
          <p:cNvPr id="113" name="Google Shape;113;g2c50ffb1525_0_86"/>
          <p:cNvSpPr/>
          <p:nvPr/>
        </p:nvSpPr>
        <p:spPr>
          <a:xfrm>
            <a:off x="3611239" y="9499600"/>
            <a:ext cx="81123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c50ffb1525_0_86"/>
          <p:cNvSpPr/>
          <p:nvPr/>
        </p:nvSpPr>
        <p:spPr>
          <a:xfrm>
            <a:off x="3611239" y="9499600"/>
            <a:ext cx="83157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c50ffb1525_0_86"/>
          <p:cNvSpPr/>
          <p:nvPr/>
        </p:nvSpPr>
        <p:spPr>
          <a:xfrm>
            <a:off x="3611239" y="10782300"/>
            <a:ext cx="8247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2c50ffb1525_0_86"/>
          <p:cNvSpPr/>
          <p:nvPr/>
        </p:nvSpPr>
        <p:spPr>
          <a:xfrm>
            <a:off x="12676184" y="9499600"/>
            <a:ext cx="99072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c50ffb1525_0_86"/>
          <p:cNvPicPr preferRelativeResize="0"/>
          <p:nvPr/>
        </p:nvPicPr>
        <p:blipFill rotWithShape="1">
          <a:blip r:embed="rId8">
            <a:alphaModFix/>
          </a:blip>
          <a:srcRect b="0" l="0" r="0" t="0"/>
          <a:stretch/>
        </p:blipFill>
        <p:spPr>
          <a:xfrm>
            <a:off x="12676184" y="10128250"/>
            <a:ext cx="1429164" cy="1625600"/>
          </a:xfrm>
          <a:prstGeom prst="rect">
            <a:avLst/>
          </a:prstGeom>
          <a:noFill/>
          <a:ln>
            <a:noFill/>
          </a:ln>
        </p:spPr>
      </p:pic>
      <p:sp>
        <p:nvSpPr>
          <p:cNvPr id="118" name="Google Shape;118;g2c50ffb1525_0_86"/>
          <p:cNvSpPr/>
          <p:nvPr/>
        </p:nvSpPr>
        <p:spPr>
          <a:xfrm>
            <a:off x="14511799" y="9499600"/>
            <a:ext cx="80715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c50ffb1525_0_86"/>
          <p:cNvSpPr/>
          <p:nvPr/>
        </p:nvSpPr>
        <p:spPr>
          <a:xfrm>
            <a:off x="14511799" y="9499600"/>
            <a:ext cx="82749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Dragon Taming</a:t>
            </a:r>
            <a:endParaRPr b="0" i="0" sz="4800" u="none" cap="none" strike="noStrike">
              <a:solidFill>
                <a:schemeClr val="dk1"/>
              </a:solidFill>
              <a:latin typeface="Calibri"/>
              <a:ea typeface="Calibri"/>
              <a:cs typeface="Calibri"/>
              <a:sym typeface="Calibri"/>
            </a:endParaRPr>
          </a:p>
        </p:txBody>
      </p:sp>
      <p:sp>
        <p:nvSpPr>
          <p:cNvPr id="120" name="Google Shape;120;g2c50ffb1525_0_86"/>
          <p:cNvSpPr/>
          <p:nvPr/>
        </p:nvSpPr>
        <p:spPr>
          <a:xfrm>
            <a:off x="14511799" y="10782300"/>
            <a:ext cx="8207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5" name="Shape 125"/>
        <p:cNvGrpSpPr/>
        <p:nvPr/>
      </p:nvGrpSpPr>
      <p:grpSpPr>
        <a:xfrm>
          <a:off x="0" y="0"/>
          <a:ext cx="0" cy="0"/>
          <a:chOff x="0" y="0"/>
          <a:chExt cx="0" cy="0"/>
        </a:xfrm>
      </p:grpSpPr>
      <p:pic>
        <p:nvPicPr>
          <p:cNvPr descr=" " id="126" name="Google Shape;126;g2c50ffb1525_0_105"/>
          <p:cNvPicPr preferRelativeResize="0"/>
          <p:nvPr/>
        </p:nvPicPr>
        <p:blipFill rotWithShape="1">
          <a:blip r:embed="rId3">
            <a:alphaModFix/>
          </a:blip>
          <a:srcRect b="0" l="0" r="0" t="0"/>
          <a:stretch/>
        </p:blipFill>
        <p:spPr>
          <a:xfrm>
            <a:off x="22989873" y="571500"/>
            <a:ext cx="990724" cy="4622800"/>
          </a:xfrm>
          <a:prstGeom prst="rect">
            <a:avLst/>
          </a:prstGeom>
          <a:noFill/>
          <a:ln>
            <a:noFill/>
          </a:ln>
        </p:spPr>
      </p:pic>
      <p:pic>
        <p:nvPicPr>
          <p:cNvPr descr=" " id="127" name="Google Shape;127;g2c50ffb1525_0_105"/>
          <p:cNvPicPr preferRelativeResize="0"/>
          <p:nvPr/>
        </p:nvPicPr>
        <p:blipFill rotWithShape="1">
          <a:blip r:embed="rId4">
            <a:alphaModFix/>
          </a:blip>
          <a:srcRect b="0" l="0" r="0" t="0"/>
          <a:stretch/>
        </p:blipFill>
        <p:spPr>
          <a:xfrm>
            <a:off x="0" y="7309191"/>
            <a:ext cx="6284402" cy="6406809"/>
          </a:xfrm>
          <a:prstGeom prst="rect">
            <a:avLst/>
          </a:prstGeom>
          <a:noFill/>
          <a:ln>
            <a:noFill/>
          </a:ln>
        </p:spPr>
      </p:pic>
      <p:sp>
        <p:nvSpPr>
          <p:cNvPr id="128" name="Google Shape;128;g2c50ffb1525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c50ffb1525_0_1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0" name="Google Shape;130;g2c50ffb1525_0_105"/>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c50ffb1525_0_105"/>
          <p:cNvSpPr/>
          <p:nvPr/>
        </p:nvSpPr>
        <p:spPr>
          <a:xfrm>
            <a:off x="914514" y="3492500"/>
            <a:ext cx="65286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c50ffb1525_0_105"/>
          <p:cNvSpPr/>
          <p:nvPr/>
        </p:nvSpPr>
        <p:spPr>
          <a:xfrm>
            <a:off x="914514" y="3492500"/>
            <a:ext cx="67317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g2c50ffb1525_0_105"/>
          <p:cNvSpPr/>
          <p:nvPr/>
        </p:nvSpPr>
        <p:spPr>
          <a:xfrm>
            <a:off x="914514" y="5181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c50ffb1525_0_105"/>
          <p:cNvSpPr/>
          <p:nvPr/>
        </p:nvSpPr>
        <p:spPr>
          <a:xfrm>
            <a:off x="914514" y="5181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5" name="Google Shape;135;g2c50ffb1525_0_105"/>
          <p:cNvPicPr preferRelativeResize="0"/>
          <p:nvPr/>
        </p:nvPicPr>
        <p:blipFill rotWithShape="1">
          <a:blip r:embed="rId6">
            <a:alphaModFix/>
          </a:blip>
          <a:srcRect b="0" l="0" r="0" t="0"/>
          <a:stretch/>
        </p:blipFill>
        <p:spPr>
          <a:xfrm>
            <a:off x="914514" y="7391400"/>
            <a:ext cx="7023978" cy="4864100"/>
          </a:xfrm>
          <a:prstGeom prst="rect">
            <a:avLst/>
          </a:prstGeom>
          <a:noFill/>
          <a:ln>
            <a:noFill/>
          </a:ln>
        </p:spPr>
      </p:pic>
      <p:sp>
        <p:nvSpPr>
          <p:cNvPr id="136" name="Google Shape;136;g2c50ffb1525_0_105"/>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c50ffb1525_0_105"/>
          <p:cNvSpPr/>
          <p:nvPr/>
        </p:nvSpPr>
        <p:spPr>
          <a:xfrm>
            <a:off x="15826178" y="3492500"/>
            <a:ext cx="65286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50ffb1525_0_105"/>
          <p:cNvSpPr/>
          <p:nvPr/>
        </p:nvSpPr>
        <p:spPr>
          <a:xfrm>
            <a:off x="15826178" y="3492500"/>
            <a:ext cx="67317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Unicorn Sightings</a:t>
            </a:r>
            <a:endParaRPr b="0" i="0" sz="4800" u="none" cap="none" strike="noStrike">
              <a:solidFill>
                <a:schemeClr val="dk1"/>
              </a:solidFill>
              <a:latin typeface="Calibri"/>
              <a:ea typeface="Calibri"/>
              <a:cs typeface="Calibri"/>
              <a:sym typeface="Calibri"/>
            </a:endParaRPr>
          </a:p>
        </p:txBody>
      </p:sp>
      <p:sp>
        <p:nvSpPr>
          <p:cNvPr id="139" name="Google Shape;139;g2c50ffb1525_0_105"/>
          <p:cNvSpPr/>
          <p:nvPr/>
        </p:nvSpPr>
        <p:spPr>
          <a:xfrm>
            <a:off x="15826178" y="5181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c50ffb1525_0_105"/>
          <p:cNvSpPr/>
          <p:nvPr/>
        </p:nvSpPr>
        <p:spPr>
          <a:xfrm>
            <a:off x="15826178" y="5181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1" name="Google Shape;141;g2c50ffb1525_0_105"/>
          <p:cNvPicPr preferRelativeResize="0"/>
          <p:nvPr/>
        </p:nvPicPr>
        <p:blipFill rotWithShape="1">
          <a:blip r:embed="rId7">
            <a:alphaModFix/>
          </a:blip>
          <a:srcRect b="0" l="0" r="0" t="0"/>
          <a:stretch/>
        </p:blipFill>
        <p:spPr>
          <a:xfrm>
            <a:off x="15826178" y="7391400"/>
            <a:ext cx="7023978" cy="4864100"/>
          </a:xfrm>
          <a:prstGeom prst="rect">
            <a:avLst/>
          </a:prstGeom>
          <a:noFill/>
          <a:ln>
            <a:noFill/>
          </a:ln>
        </p:spPr>
      </p:pic>
      <p:sp>
        <p:nvSpPr>
          <p:cNvPr id="142" name="Google Shape;142;g2c50ffb1525_0_105"/>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c50ffb1525_0_105"/>
          <p:cNvSpPr/>
          <p:nvPr/>
        </p:nvSpPr>
        <p:spPr>
          <a:xfrm>
            <a:off x="8370346" y="1498600"/>
            <a:ext cx="56142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c50ffb1525_0_105"/>
          <p:cNvSpPr/>
          <p:nvPr/>
        </p:nvSpPr>
        <p:spPr>
          <a:xfrm>
            <a:off x="8370346" y="1498600"/>
            <a:ext cx="58173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Dragon Taming</a:t>
            </a:r>
            <a:endParaRPr b="0" i="0" sz="4800" u="none" cap="none" strike="noStrike">
              <a:solidFill>
                <a:schemeClr val="dk1"/>
              </a:solidFill>
              <a:latin typeface="Calibri"/>
              <a:ea typeface="Calibri"/>
              <a:cs typeface="Calibri"/>
              <a:sym typeface="Calibri"/>
            </a:endParaRPr>
          </a:p>
        </p:txBody>
      </p:sp>
      <p:sp>
        <p:nvSpPr>
          <p:cNvPr id="145" name="Google Shape;145;g2c50ffb1525_0_105"/>
          <p:cNvSpPr/>
          <p:nvPr/>
        </p:nvSpPr>
        <p:spPr>
          <a:xfrm>
            <a:off x="8370346" y="3187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c50ffb1525_0_105"/>
          <p:cNvSpPr/>
          <p:nvPr/>
        </p:nvSpPr>
        <p:spPr>
          <a:xfrm>
            <a:off x="8370346" y="3187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7" name="Google Shape;147;g2c50ffb1525_0_105"/>
          <p:cNvPicPr preferRelativeResize="0"/>
          <p:nvPr/>
        </p:nvPicPr>
        <p:blipFill rotWithShape="1">
          <a:blip r:embed="rId8">
            <a:alphaModFix/>
          </a:blip>
          <a:srcRect b="0" l="0" r="0" t="0"/>
          <a:stretch/>
        </p:blipFill>
        <p:spPr>
          <a:xfrm>
            <a:off x="8370346" y="5397500"/>
            <a:ext cx="7023978" cy="4864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2" name="Shape 152"/>
        <p:cNvGrpSpPr/>
        <p:nvPr/>
      </p:nvGrpSpPr>
      <p:grpSpPr>
        <a:xfrm>
          <a:off x="0" y="0"/>
          <a:ext cx="0" cy="0"/>
          <a:chOff x="0" y="0"/>
          <a:chExt cx="0" cy="0"/>
        </a:xfrm>
      </p:grpSpPr>
      <p:pic>
        <p:nvPicPr>
          <p:cNvPr descr=" " id="153" name="Google Shape;153;g2c50ffb1525_0_131"/>
          <p:cNvPicPr preferRelativeResize="0"/>
          <p:nvPr/>
        </p:nvPicPr>
        <p:blipFill rotWithShape="1">
          <a:blip r:embed="rId3">
            <a:alphaModFix/>
          </a:blip>
          <a:srcRect b="0" l="0" r="0" t="0"/>
          <a:stretch/>
        </p:blipFill>
        <p:spPr>
          <a:xfrm>
            <a:off x="469959" y="8712200"/>
            <a:ext cx="990724" cy="4622800"/>
          </a:xfrm>
          <a:prstGeom prst="rect">
            <a:avLst/>
          </a:prstGeom>
          <a:noFill/>
          <a:ln>
            <a:noFill/>
          </a:ln>
        </p:spPr>
      </p:pic>
      <p:pic>
        <p:nvPicPr>
          <p:cNvPr descr=" " id="154" name="Google Shape;154;g2c50ffb1525_0_131"/>
          <p:cNvPicPr preferRelativeResize="0"/>
          <p:nvPr/>
        </p:nvPicPr>
        <p:blipFill rotWithShape="1">
          <a:blip r:embed="rId4">
            <a:alphaModFix/>
          </a:blip>
          <a:srcRect b="0" l="0" r="0" t="0"/>
          <a:stretch/>
        </p:blipFill>
        <p:spPr>
          <a:xfrm>
            <a:off x="18155611" y="3222842"/>
            <a:ext cx="6231437" cy="10493158"/>
          </a:xfrm>
          <a:prstGeom prst="rect">
            <a:avLst/>
          </a:prstGeom>
          <a:noFill/>
          <a:ln>
            <a:noFill/>
          </a:ln>
        </p:spPr>
      </p:pic>
      <p:sp>
        <p:nvSpPr>
          <p:cNvPr id="155" name="Google Shape;155;g2c50ffb1525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c50ffb1525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7" name="Google Shape;157;g2c50ffb1525_0_131"/>
          <p:cNvPicPr preferRelativeResize="0"/>
          <p:nvPr/>
        </p:nvPicPr>
        <p:blipFill rotWithShape="1">
          <a:blip r:embed="rId6">
            <a:alphaModFix/>
          </a:blip>
          <a:srcRect b="0" l="0" r="0" t="0"/>
          <a:stretch/>
        </p:blipFill>
        <p:spPr>
          <a:xfrm>
            <a:off x="469959" y="1562100"/>
            <a:ext cx="5966698" cy="4437887"/>
          </a:xfrm>
          <a:prstGeom prst="rect">
            <a:avLst/>
          </a:prstGeom>
          <a:noFill/>
          <a:ln>
            <a:noFill/>
          </a:ln>
        </p:spPr>
      </p:pic>
      <p:sp>
        <p:nvSpPr>
          <p:cNvPr id="158" name="Google Shape;158;g2c50ffb1525_0_131"/>
          <p:cNvSpPr/>
          <p:nvPr/>
        </p:nvSpPr>
        <p:spPr>
          <a:xfrm>
            <a:off x="5842730" y="4229100"/>
            <a:ext cx="13603500" cy="867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c50ffb1525_0_131"/>
          <p:cNvSpPr/>
          <p:nvPr/>
        </p:nvSpPr>
        <p:spPr>
          <a:xfrm>
            <a:off x="5842730" y="4229100"/>
            <a:ext cx="13806600" cy="775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0" name="Google Shape;160;g2c50ffb1525_0_131"/>
          <p:cNvSpPr/>
          <p:nvPr/>
        </p:nvSpPr>
        <p:spPr>
          <a:xfrm>
            <a:off x="14263883" y="12090400"/>
            <a:ext cx="5334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umar One"/>
              <a:buNone/>
            </a:pPr>
            <a:r>
              <a:rPr b="0" i="0" lang="en-US" sz="3600" u="none" cap="none" strike="noStrike">
                <a:solidFill>
                  <a:srgbClr val="FFFFFF"/>
                </a:solidFill>
                <a:latin typeface="Kumar One"/>
                <a:ea typeface="Kumar One"/>
                <a:cs typeface="Kumar One"/>
                <a:sym typeface="Kumar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5" name="Shape 165"/>
        <p:cNvGrpSpPr/>
        <p:nvPr/>
      </p:nvGrpSpPr>
      <p:grpSpPr>
        <a:xfrm>
          <a:off x="0" y="0"/>
          <a:ext cx="0" cy="0"/>
          <a:chOff x="0" y="0"/>
          <a:chExt cx="0" cy="0"/>
        </a:xfrm>
      </p:grpSpPr>
      <p:pic>
        <p:nvPicPr>
          <p:cNvPr descr=" " id="166" name="Google Shape;166;g2c50ffb1525_0_143"/>
          <p:cNvPicPr preferRelativeResize="0"/>
          <p:nvPr/>
        </p:nvPicPr>
        <p:blipFill rotWithShape="1">
          <a:blip r:embed="rId3">
            <a:alphaModFix/>
          </a:blip>
          <a:srcRect b="0" l="0" r="0" t="0"/>
          <a:stretch/>
        </p:blipFill>
        <p:spPr>
          <a:xfrm>
            <a:off x="18899962" y="635000"/>
            <a:ext cx="4661483" cy="1041400"/>
          </a:xfrm>
          <a:prstGeom prst="rect">
            <a:avLst/>
          </a:prstGeom>
          <a:noFill/>
          <a:ln>
            <a:noFill/>
          </a:ln>
        </p:spPr>
      </p:pic>
      <p:pic>
        <p:nvPicPr>
          <p:cNvPr descr=" " id="167" name="Google Shape;167;g2c50ffb1525_0_143"/>
          <p:cNvPicPr preferRelativeResize="0"/>
          <p:nvPr/>
        </p:nvPicPr>
        <p:blipFill rotWithShape="1">
          <a:blip r:embed="rId4">
            <a:alphaModFix/>
          </a:blip>
          <a:srcRect b="0" l="0" r="0" t="0"/>
          <a:stretch/>
        </p:blipFill>
        <p:spPr>
          <a:xfrm>
            <a:off x="0" y="9358312"/>
            <a:ext cx="14471017" cy="4357688"/>
          </a:xfrm>
          <a:prstGeom prst="rect">
            <a:avLst/>
          </a:prstGeom>
          <a:noFill/>
          <a:ln>
            <a:noFill/>
          </a:ln>
        </p:spPr>
      </p:pic>
      <p:sp>
        <p:nvSpPr>
          <p:cNvPr id="168" name="Google Shape;168;g2c50ffb1525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c50ffb1525_0_1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70" name="Google Shape;170;g2c50ffb1525_0_143"/>
          <p:cNvPicPr preferRelativeResize="0"/>
          <p:nvPr/>
        </p:nvPicPr>
        <p:blipFill rotWithShape="1">
          <a:blip r:embed="rId6">
            <a:alphaModFix/>
          </a:blip>
          <a:srcRect b="0" l="0" r="0" t="0"/>
          <a:stretch/>
        </p:blipFill>
        <p:spPr>
          <a:xfrm>
            <a:off x="4077210" y="1308100"/>
            <a:ext cx="8738692" cy="11391900"/>
          </a:xfrm>
          <a:prstGeom prst="rect">
            <a:avLst/>
          </a:prstGeom>
          <a:noFill/>
          <a:ln>
            <a:noFill/>
          </a:ln>
        </p:spPr>
      </p:pic>
      <p:sp>
        <p:nvSpPr>
          <p:cNvPr id="171" name="Google Shape;171;g2c50ffb1525_0_143"/>
          <p:cNvSpPr/>
          <p:nvPr/>
        </p:nvSpPr>
        <p:spPr>
          <a:xfrm>
            <a:off x="14467108" y="2501900"/>
            <a:ext cx="71637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50ffb1525_0_143"/>
          <p:cNvSpPr/>
          <p:nvPr/>
        </p:nvSpPr>
        <p:spPr>
          <a:xfrm>
            <a:off x="14467108" y="2501900"/>
            <a:ext cx="7366800" cy="236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Dragon Taming Technique</a:t>
            </a:r>
            <a:endParaRPr b="0" i="0" sz="4800" u="none" cap="none" strike="noStrike">
              <a:solidFill>
                <a:schemeClr val="dk1"/>
              </a:solidFill>
              <a:latin typeface="Calibri"/>
              <a:ea typeface="Calibri"/>
              <a:cs typeface="Calibri"/>
              <a:sym typeface="Calibri"/>
            </a:endParaRPr>
          </a:p>
        </p:txBody>
      </p:sp>
      <p:sp>
        <p:nvSpPr>
          <p:cNvPr id="173" name="Google Shape;173;g2c50ffb1525_0_143"/>
          <p:cNvSpPr/>
          <p:nvPr/>
        </p:nvSpPr>
        <p:spPr>
          <a:xfrm>
            <a:off x="14467108" y="4965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4" name="Google Shape;174;g2c50ffb1525_0_143"/>
          <p:cNvSpPr/>
          <p:nvPr/>
        </p:nvSpPr>
        <p:spPr>
          <a:xfrm>
            <a:off x="14467108" y="7594600"/>
            <a:ext cx="71637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50ffb1525_0_143"/>
          <p:cNvSpPr/>
          <p:nvPr/>
        </p:nvSpPr>
        <p:spPr>
          <a:xfrm>
            <a:off x="14467108" y="7594600"/>
            <a:ext cx="7366800" cy="236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The Art of Unicorn Sighting</a:t>
            </a:r>
            <a:endParaRPr b="0" i="0" sz="4800" u="none" cap="none" strike="noStrike">
              <a:solidFill>
                <a:schemeClr val="dk1"/>
              </a:solidFill>
              <a:latin typeface="Calibri"/>
              <a:ea typeface="Calibri"/>
              <a:cs typeface="Calibri"/>
              <a:sym typeface="Calibri"/>
            </a:endParaRPr>
          </a:p>
        </p:txBody>
      </p:sp>
      <p:sp>
        <p:nvSpPr>
          <p:cNvPr id="176" name="Google Shape;176;g2c50ffb1525_0_143"/>
          <p:cNvSpPr/>
          <p:nvPr/>
        </p:nvSpPr>
        <p:spPr>
          <a:xfrm>
            <a:off x="14467108" y="100584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1" name="Shape 181"/>
        <p:cNvGrpSpPr/>
        <p:nvPr/>
      </p:nvGrpSpPr>
      <p:grpSpPr>
        <a:xfrm>
          <a:off x="0" y="0"/>
          <a:ext cx="0" cy="0"/>
          <a:chOff x="0" y="0"/>
          <a:chExt cx="0" cy="0"/>
        </a:xfrm>
      </p:grpSpPr>
      <p:pic>
        <p:nvPicPr>
          <p:cNvPr descr=" " id="182" name="Google Shape;182;g2c50ffb1525_0_158"/>
          <p:cNvPicPr preferRelativeResize="0"/>
          <p:nvPr/>
        </p:nvPicPr>
        <p:blipFill rotWithShape="1">
          <a:blip r:embed="rId3">
            <a:alphaModFix/>
          </a:blip>
          <a:srcRect b="0" l="0" r="0" t="0"/>
          <a:stretch/>
        </p:blipFill>
        <p:spPr>
          <a:xfrm>
            <a:off x="914514" y="635000"/>
            <a:ext cx="4661483" cy="1041400"/>
          </a:xfrm>
          <a:prstGeom prst="rect">
            <a:avLst/>
          </a:prstGeom>
          <a:noFill/>
          <a:ln>
            <a:noFill/>
          </a:ln>
        </p:spPr>
      </p:pic>
      <p:pic>
        <p:nvPicPr>
          <p:cNvPr descr=" " id="183" name="Google Shape;183;g2c50ffb1525_0_158"/>
          <p:cNvPicPr preferRelativeResize="0"/>
          <p:nvPr/>
        </p:nvPicPr>
        <p:blipFill rotWithShape="1">
          <a:blip r:embed="rId4">
            <a:alphaModFix/>
          </a:blip>
          <a:srcRect b="0" l="0" r="0" t="0"/>
          <a:stretch/>
        </p:blipFill>
        <p:spPr>
          <a:xfrm>
            <a:off x="13015217" y="10196513"/>
            <a:ext cx="11371830" cy="3519487"/>
          </a:xfrm>
          <a:prstGeom prst="rect">
            <a:avLst/>
          </a:prstGeom>
          <a:noFill/>
          <a:ln>
            <a:noFill/>
          </a:ln>
        </p:spPr>
      </p:pic>
      <p:sp>
        <p:nvSpPr>
          <p:cNvPr id="184" name="Google Shape;184;g2c50ffb1525_0_158"/>
          <p:cNvSpPr/>
          <p:nvPr/>
        </p:nvSpPr>
        <p:spPr>
          <a:xfrm>
            <a:off x="2091528" y="1574800"/>
            <a:ext cx="20216700" cy="214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Kumar One"/>
              <a:buNone/>
            </a:pPr>
            <a:r>
              <a:rPr b="0" i="0" lang="en-US" sz="8000" u="none" cap="none" strike="noStrike">
                <a:solidFill>
                  <a:srgbClr val="FFFFFF"/>
                </a:solidFill>
                <a:latin typeface="Kumar One"/>
                <a:ea typeface="Kumar One"/>
                <a:cs typeface="Kumar One"/>
                <a:sym typeface="Kumar One"/>
              </a:rPr>
              <a:t>The Magic of Dragons</a:t>
            </a:r>
            <a:endParaRPr b="0" i="0" sz="8000" u="none" cap="none" strike="noStrike">
              <a:solidFill>
                <a:schemeClr val="dk1"/>
              </a:solidFill>
              <a:latin typeface="Calibri"/>
              <a:ea typeface="Calibri"/>
              <a:cs typeface="Calibri"/>
              <a:sym typeface="Calibri"/>
            </a:endParaRPr>
          </a:p>
        </p:txBody>
      </p:sp>
      <p:sp>
        <p:nvSpPr>
          <p:cNvPr id="185" name="Google Shape;185;g2c50ffb1525_0_158"/>
          <p:cNvSpPr/>
          <p:nvPr/>
        </p:nvSpPr>
        <p:spPr>
          <a:xfrm>
            <a:off x="14352794" y="4025900"/>
            <a:ext cx="6642900" cy="802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c50ffb1525_0_158"/>
          <p:cNvSpPr/>
          <p:nvPr/>
        </p:nvSpPr>
        <p:spPr>
          <a:xfrm>
            <a:off x="14765595" y="4025900"/>
            <a:ext cx="58173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Dragon Taming</a:t>
            </a:r>
            <a:endParaRPr b="0" i="0" sz="4800" u="none" cap="none" strike="noStrike">
              <a:solidFill>
                <a:schemeClr val="dk1"/>
              </a:solidFill>
              <a:latin typeface="Calibri"/>
              <a:ea typeface="Calibri"/>
              <a:cs typeface="Calibri"/>
              <a:sym typeface="Calibri"/>
            </a:endParaRPr>
          </a:p>
        </p:txBody>
      </p:sp>
      <p:sp>
        <p:nvSpPr>
          <p:cNvPr id="187" name="Google Shape;187;g2c50ffb1525_0_158"/>
          <p:cNvSpPr/>
          <p:nvPr/>
        </p:nvSpPr>
        <p:spPr>
          <a:xfrm>
            <a:off x="14352794" y="54102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c50ffb1525_0_158"/>
          <p:cNvPicPr preferRelativeResize="0"/>
          <p:nvPr/>
        </p:nvPicPr>
        <p:blipFill rotWithShape="1">
          <a:blip r:embed="rId5">
            <a:alphaModFix/>
          </a:blip>
          <a:srcRect b="0" l="0" r="0" t="0"/>
          <a:stretch/>
        </p:blipFill>
        <p:spPr>
          <a:xfrm>
            <a:off x="14352794" y="5410200"/>
            <a:ext cx="6642930" cy="6642100"/>
          </a:xfrm>
          <a:prstGeom prst="rect">
            <a:avLst/>
          </a:prstGeom>
          <a:noFill/>
          <a:ln>
            <a:noFill/>
          </a:ln>
        </p:spPr>
      </p:pic>
      <p:pic>
        <p:nvPicPr>
          <p:cNvPr descr=" " id="189" name="Google Shape;189;g2c50ffb1525_0_158"/>
          <p:cNvPicPr preferRelativeResize="0"/>
          <p:nvPr/>
        </p:nvPicPr>
        <p:blipFill rotWithShape="1">
          <a:blip r:embed="rId6">
            <a:alphaModFix/>
          </a:blip>
          <a:srcRect b="0" l="0" r="0" t="0"/>
          <a:stretch/>
        </p:blipFill>
        <p:spPr>
          <a:xfrm>
            <a:off x="14352791" y="5410200"/>
            <a:ext cx="6642933" cy="6642100"/>
          </a:xfrm>
          <a:prstGeom prst="rect">
            <a:avLst/>
          </a:prstGeom>
          <a:noFill/>
          <a:ln>
            <a:noFill/>
          </a:ln>
        </p:spPr>
      </p:pic>
      <p:sp>
        <p:nvSpPr>
          <p:cNvPr id="190" name="Google Shape;190;g2c50ffb1525_0_158"/>
          <p:cNvSpPr/>
          <p:nvPr/>
        </p:nvSpPr>
        <p:spPr>
          <a:xfrm>
            <a:off x="15762670" y="6807200"/>
            <a:ext cx="3835800" cy="3835500"/>
          </a:xfrm>
          <a:prstGeom prst="roundRect">
            <a:avLst>
              <a:gd fmla="val 3311285" name="adj"/>
            </a:avLst>
          </a:prstGeom>
          <a:solidFill>
            <a:srgbClr val="96969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c50ffb1525_0_158"/>
          <p:cNvPicPr preferRelativeResize="0"/>
          <p:nvPr/>
        </p:nvPicPr>
        <p:blipFill rotWithShape="1">
          <a:blip r:embed="rId7">
            <a:alphaModFix/>
          </a:blip>
          <a:srcRect b="0" l="0" r="0" t="0"/>
          <a:stretch/>
        </p:blipFill>
        <p:spPr>
          <a:xfrm>
            <a:off x="17196449" y="7219950"/>
            <a:ext cx="968322" cy="1625600"/>
          </a:xfrm>
          <a:prstGeom prst="rect">
            <a:avLst/>
          </a:prstGeom>
          <a:noFill/>
          <a:ln>
            <a:noFill/>
          </a:ln>
        </p:spPr>
      </p:pic>
      <p:sp>
        <p:nvSpPr>
          <p:cNvPr id="192" name="Google Shape;192;g2c50ffb1525_0_158"/>
          <p:cNvSpPr/>
          <p:nvPr/>
        </p:nvSpPr>
        <p:spPr>
          <a:xfrm>
            <a:off x="15915089" y="9150350"/>
            <a:ext cx="35310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50ffb1525_0_158"/>
          <p:cNvSpPr/>
          <p:nvPr/>
        </p:nvSpPr>
        <p:spPr>
          <a:xfrm>
            <a:off x="15813476" y="9150350"/>
            <a:ext cx="3734400" cy="128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Unicorn </a:t>
            </a:r>
            <a:endParaRPr b="0" i="0" sz="4800" u="none" cap="none" strike="noStrike">
              <a:solidFill>
                <a:schemeClr val="dk1"/>
              </a:solidFill>
              <a:latin typeface="Calibri"/>
              <a:ea typeface="Calibri"/>
              <a:cs typeface="Calibri"/>
              <a:sym typeface="Calibri"/>
            </a:endParaRPr>
          </a:p>
        </p:txBody>
      </p:sp>
      <p:sp>
        <p:nvSpPr>
          <p:cNvPr id="194" name="Google Shape;194;g2c50ffb1525_0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c50ffb1525_0_15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6" name="Google Shape;196;g2c50ffb1525_0_158"/>
          <p:cNvSpPr/>
          <p:nvPr/>
        </p:nvSpPr>
        <p:spPr>
          <a:xfrm>
            <a:off x="3149994" y="4318000"/>
            <a:ext cx="36201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50ffb1525_0_158"/>
          <p:cNvSpPr/>
          <p:nvPr/>
        </p:nvSpPr>
        <p:spPr>
          <a:xfrm>
            <a:off x="3149994" y="4318000"/>
            <a:ext cx="36201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c50ffb1525_0_158"/>
          <p:cNvSpPr/>
          <p:nvPr/>
        </p:nvSpPr>
        <p:spPr>
          <a:xfrm>
            <a:off x="3149994" y="4318000"/>
            <a:ext cx="38232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Archery</a:t>
            </a:r>
            <a:endParaRPr b="0" i="0" sz="4800" u="none" cap="none" strike="noStrike">
              <a:solidFill>
                <a:schemeClr val="dk1"/>
              </a:solidFill>
              <a:latin typeface="Calibri"/>
              <a:ea typeface="Calibri"/>
              <a:cs typeface="Calibri"/>
              <a:sym typeface="Calibri"/>
            </a:endParaRPr>
          </a:p>
        </p:txBody>
      </p:sp>
      <p:sp>
        <p:nvSpPr>
          <p:cNvPr id="199" name="Google Shape;199;g2c50ffb1525_0_158"/>
          <p:cNvSpPr/>
          <p:nvPr/>
        </p:nvSpPr>
        <p:spPr>
          <a:xfrm>
            <a:off x="3149994" y="5600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0" name="Google Shape;200;g2c50ffb1525_0_158"/>
          <p:cNvSpPr/>
          <p:nvPr/>
        </p:nvSpPr>
        <p:spPr>
          <a:xfrm>
            <a:off x="8370346" y="8547100"/>
            <a:ext cx="36201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c50ffb1525_0_158"/>
          <p:cNvSpPr/>
          <p:nvPr/>
        </p:nvSpPr>
        <p:spPr>
          <a:xfrm>
            <a:off x="8370346" y="8547100"/>
            <a:ext cx="36201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c50ffb1525_0_158"/>
          <p:cNvSpPr/>
          <p:nvPr/>
        </p:nvSpPr>
        <p:spPr>
          <a:xfrm>
            <a:off x="8370346" y="8547100"/>
            <a:ext cx="38232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Unicorn</a:t>
            </a:r>
            <a:endParaRPr b="0" i="0" sz="4800" u="none" cap="none" strike="noStrike">
              <a:solidFill>
                <a:schemeClr val="dk1"/>
              </a:solidFill>
              <a:latin typeface="Calibri"/>
              <a:ea typeface="Calibri"/>
              <a:cs typeface="Calibri"/>
              <a:sym typeface="Calibri"/>
            </a:endParaRPr>
          </a:p>
        </p:txBody>
      </p:sp>
      <p:sp>
        <p:nvSpPr>
          <p:cNvPr id="203" name="Google Shape;203;g2c50ffb1525_0_158"/>
          <p:cNvSpPr/>
          <p:nvPr/>
        </p:nvSpPr>
        <p:spPr>
          <a:xfrm>
            <a:off x="8370346" y="9829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4" name="Google Shape;204;g2c50ffb1525_0_158"/>
          <p:cNvSpPr/>
          <p:nvPr/>
        </p:nvSpPr>
        <p:spPr>
          <a:xfrm>
            <a:off x="8370346" y="4318000"/>
            <a:ext cx="36201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c50ffb1525_0_158"/>
          <p:cNvSpPr/>
          <p:nvPr/>
        </p:nvSpPr>
        <p:spPr>
          <a:xfrm>
            <a:off x="8370346" y="4318000"/>
            <a:ext cx="36201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c50ffb1525_0_158"/>
          <p:cNvSpPr/>
          <p:nvPr/>
        </p:nvSpPr>
        <p:spPr>
          <a:xfrm>
            <a:off x="8370346" y="4318000"/>
            <a:ext cx="38232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Music</a:t>
            </a:r>
            <a:endParaRPr b="0" i="0" sz="4800" u="none" cap="none" strike="noStrike">
              <a:solidFill>
                <a:schemeClr val="dk1"/>
              </a:solidFill>
              <a:latin typeface="Calibri"/>
              <a:ea typeface="Calibri"/>
              <a:cs typeface="Calibri"/>
              <a:sym typeface="Calibri"/>
            </a:endParaRPr>
          </a:p>
        </p:txBody>
      </p:sp>
      <p:sp>
        <p:nvSpPr>
          <p:cNvPr id="207" name="Google Shape;207;g2c50ffb1525_0_158"/>
          <p:cNvSpPr/>
          <p:nvPr/>
        </p:nvSpPr>
        <p:spPr>
          <a:xfrm>
            <a:off x="8370346" y="5600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8" name="Google Shape;208;g2c50ffb1525_0_158"/>
          <p:cNvSpPr/>
          <p:nvPr/>
        </p:nvSpPr>
        <p:spPr>
          <a:xfrm>
            <a:off x="3149994" y="8547100"/>
            <a:ext cx="36201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c50ffb1525_0_158"/>
          <p:cNvSpPr/>
          <p:nvPr/>
        </p:nvSpPr>
        <p:spPr>
          <a:xfrm>
            <a:off x="3149994" y="8547100"/>
            <a:ext cx="36201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c50ffb1525_0_158"/>
          <p:cNvSpPr/>
          <p:nvPr/>
        </p:nvSpPr>
        <p:spPr>
          <a:xfrm>
            <a:off x="3149994" y="8547100"/>
            <a:ext cx="3823200" cy="12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umar One"/>
              <a:buNone/>
            </a:pPr>
            <a:r>
              <a:rPr b="0" i="0" lang="en-US" sz="4800" u="none" cap="none" strike="noStrike">
                <a:solidFill>
                  <a:srgbClr val="FFFFFF"/>
                </a:solidFill>
                <a:latin typeface="Kumar One"/>
                <a:ea typeface="Kumar One"/>
                <a:cs typeface="Kumar One"/>
                <a:sym typeface="Kumar One"/>
              </a:rPr>
              <a:t>Life</a:t>
            </a:r>
            <a:endParaRPr b="0" i="0" sz="4800" u="none" cap="none" strike="noStrike">
              <a:solidFill>
                <a:schemeClr val="dk1"/>
              </a:solidFill>
              <a:latin typeface="Calibri"/>
              <a:ea typeface="Calibri"/>
              <a:cs typeface="Calibri"/>
              <a:sym typeface="Calibri"/>
            </a:endParaRPr>
          </a:p>
        </p:txBody>
      </p:sp>
      <p:sp>
        <p:nvSpPr>
          <p:cNvPr id="211" name="Google Shape;211;g2c50ffb1525_0_158"/>
          <p:cNvSpPr/>
          <p:nvPr/>
        </p:nvSpPr>
        <p:spPr>
          <a:xfrm>
            <a:off x="3149994" y="9829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2024-03-21T02:34:51Z</dcterms:created>
  <dc:creator>PptxGenJS</dc:creator>
</cp:coreProperties>
</file>