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13716000" cx="24387025"/>
  <p:notesSz cx="13716000" cy="24387025"/>
  <p:embeddedFontLst>
    <p:embeddedFont>
      <p:font typeface="Kumar One"/>
      <p:regular r:id="rId31"/>
    </p:embeddedFont>
    <p:embeddedFont>
      <p:font typeface="Lato"/>
      <p:regular r:id="rId32"/>
      <p:bold r:id="rId33"/>
      <p:italic r:id="rId34"/>
      <p:boldItalic r:id="rId35"/>
    </p:embeddedFont>
    <p:embeddedFont>
      <p:font typeface="Montserrat"/>
      <p:regular r:id="rId36"/>
      <p:bold r:id="rId37"/>
      <p:italic r:id="rId38"/>
      <p:boldItalic r:id="rId39"/>
    </p:embeddedFont>
    <p:embeddedFont>
      <p:font typeface="Inter"/>
      <p:regular r:id="rId40"/>
      <p:bold r:id="rId41"/>
    </p:embeddedFont>
    <p:embeddedFont>
      <p:font typeface="DM Sans"/>
      <p:bold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4" roundtripDataSignature="AMtx7mjR1c9aijG2xzPHJ7lzgdUuNmi1F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Inter-regular.fntdata"/><Relationship Id="rId20" Type="http://schemas.openxmlformats.org/officeDocument/2006/relationships/slide" Target="slides/slide16.xml"/><Relationship Id="rId42" Type="http://schemas.openxmlformats.org/officeDocument/2006/relationships/font" Target="fonts/DMSans-bold.fntdata"/><Relationship Id="rId41" Type="http://schemas.openxmlformats.org/officeDocument/2006/relationships/font" Target="fonts/Inter-bold.fntdata"/><Relationship Id="rId22" Type="http://schemas.openxmlformats.org/officeDocument/2006/relationships/slide" Target="slides/slide18.xml"/><Relationship Id="rId44" Type="http://customschemas.google.com/relationships/presentationmetadata" Target="metadata"/><Relationship Id="rId21" Type="http://schemas.openxmlformats.org/officeDocument/2006/relationships/slide" Target="slides/slide17.xml"/><Relationship Id="rId43" Type="http://schemas.openxmlformats.org/officeDocument/2006/relationships/font" Target="fonts/DMSans-boldItalic.fnt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KumarOne-regular.fntdata"/><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Lato-bold.fntdata"/><Relationship Id="rId10" Type="http://schemas.openxmlformats.org/officeDocument/2006/relationships/slide" Target="slides/slide6.xml"/><Relationship Id="rId32" Type="http://schemas.openxmlformats.org/officeDocument/2006/relationships/font" Target="fonts/Lato-regular.fntdata"/><Relationship Id="rId13" Type="http://schemas.openxmlformats.org/officeDocument/2006/relationships/slide" Target="slides/slide9.xml"/><Relationship Id="rId35" Type="http://schemas.openxmlformats.org/officeDocument/2006/relationships/font" Target="fonts/Lato-boldItalic.fntdata"/><Relationship Id="rId12" Type="http://schemas.openxmlformats.org/officeDocument/2006/relationships/slide" Target="slides/slide8.xml"/><Relationship Id="rId34" Type="http://schemas.openxmlformats.org/officeDocument/2006/relationships/font" Target="fonts/Lato-italic.fntdata"/><Relationship Id="rId15" Type="http://schemas.openxmlformats.org/officeDocument/2006/relationships/slide" Target="slides/slide11.xml"/><Relationship Id="rId37" Type="http://schemas.openxmlformats.org/officeDocument/2006/relationships/font" Target="fonts/Montserrat-bold.fntdata"/><Relationship Id="rId14" Type="http://schemas.openxmlformats.org/officeDocument/2006/relationships/slide" Target="slides/slide10.xml"/><Relationship Id="rId36" Type="http://schemas.openxmlformats.org/officeDocument/2006/relationships/font" Target="fonts/Montserrat-regular.fntdata"/><Relationship Id="rId17" Type="http://schemas.openxmlformats.org/officeDocument/2006/relationships/slide" Target="slides/slide13.xml"/><Relationship Id="rId39" Type="http://schemas.openxmlformats.org/officeDocument/2006/relationships/font" Target="fonts/Montserrat-boldItalic.fntdata"/><Relationship Id="rId16" Type="http://schemas.openxmlformats.org/officeDocument/2006/relationships/slide" Target="slides/slide12.xml"/><Relationship Id="rId38" Type="http://schemas.openxmlformats.org/officeDocument/2006/relationships/font" Target="fonts/Montserrat-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c50ffb152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c50ffb1525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c50ffb1525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c50ffb1525_0_1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g2c50ffb1525_0_1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g2c50ffb1525_0_1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c50ffb1525_0_2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g2c50ffb1525_0_2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g2c50ffb1525_0_2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c50ffb1525_0_2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g2c50ffb1525_0_2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8" name="Google Shape;308;g2c50ffb1525_0_2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c50ffb1525_0_3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g2c50ffb1525_0_3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 name="Google Shape;334;g2c50ffb1525_0_3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c50ffb1525_0_3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g2c50ffb1525_0_3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8" name="Google Shape;348;g2c50ffb1525_0_3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c50ffb1525_0_3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6" name="Google Shape;376;g2c50ffb1525_0_3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7" name="Google Shape;377;g2c50ffb1525_0_3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2c50ffb1525_0_4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3" name="Google Shape;443;g2c50ffb1525_0_4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4" name="Google Shape;444;g2c50ffb1525_0_4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c50ffb1525_0_4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g2c50ffb1525_0_4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0" name="Google Shape;460;g2c50ffb1525_0_4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c50ffb1525_0_4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g2c50ffb1525_0_4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 name="Google Shape;477;g2c50ffb1525_0_4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2c50ffb1525_0_4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3" name="Google Shape;493;g2c50ffb1525_0_4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4" name="Google Shape;494;g2c50ffb1525_0_4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 name="Shape 24"/>
        <p:cNvGrpSpPr/>
        <p:nvPr/>
      </p:nvGrpSpPr>
      <p:grpSpPr>
        <a:xfrm>
          <a:off x="0" y="0"/>
          <a:ext cx="0" cy="0"/>
          <a:chOff x="0" y="0"/>
          <a:chExt cx="0" cy="0"/>
        </a:xfrm>
      </p:grpSpPr>
      <p:sp>
        <p:nvSpPr>
          <p:cNvPr id="25" name="Google Shape;25;g2c50ffb1525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 name="Google Shape;26;g2c50ffb1525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 name="Google Shape;27;g2c50ffb1525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2c50ffb1525_0_4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2" name="Google Shape;502;g2c50ffb1525_0_4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3" name="Google Shape;503;g2c50ffb1525_0_4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2c50ffb1525_0_5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7" name="Google Shape;537;g2c50ffb1525_0_5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8" name="Google Shape;538;g2c50ffb1525_0_5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2c50ffb1525_0_5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0" name="Google Shape;560;g2c50ffb1525_0_5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1" name="Google Shape;561;g2c50ffb1525_0_5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2c50ffb1525_0_5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7" name="Google Shape;597;g2c50ffb1525_0_5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8" name="Google Shape;598;g2c50ffb1525_0_5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2c50ffb1525_0_5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5" name="Google Shape;625;g2c50ffb1525_0_5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6" name="Google Shape;626;g2c50ffb1525_0_5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2c50ffb1525_0_6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1" name="Google Shape;651;g2c50ffb1525_0_6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2" name="Google Shape;652;g2c50ffb1525_0_6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2c50ffb1525_0_6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6" name="Google Shape;716;g2c50ffb1525_0_6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7" name="Google Shape;717;g2c50ffb1525_0_6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 name="Shape 36"/>
        <p:cNvGrpSpPr/>
        <p:nvPr/>
      </p:nvGrpSpPr>
      <p:grpSpPr>
        <a:xfrm>
          <a:off x="0" y="0"/>
          <a:ext cx="0" cy="0"/>
          <a:chOff x="0" y="0"/>
          <a:chExt cx="0" cy="0"/>
        </a:xfrm>
      </p:grpSpPr>
      <p:sp>
        <p:nvSpPr>
          <p:cNvPr id="37" name="Google Shape;37;g2c50ffb1525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 name="Google Shape;38;g2c50ffb1525_0_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 name="Google Shape;39;g2c50ffb1525_0_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c50ffb1525_0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 name="Google Shape;91;g2c50ffb1525_0_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 name="Google Shape;92;g2c50ffb1525_0_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c50ffb1525_0_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g2c50ffb1525_0_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g2c50ffb1525_0_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c50ffb1525_0_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g2c50ffb1525_0_1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 name="Google Shape;124;g2c50ffb1525_0_1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c50ffb1525_0_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g2c50ffb1525_0_1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g2c50ffb1525_0_1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c50ffb1525_0_1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g2c50ffb1525_0_1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 name="Google Shape;164;g2c50ffb1525_0_1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c50ffb1525_0_1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g2c50ffb1525_0_1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 name="Google Shape;180;g2c50ffb1525_0_1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image" Target="../media/image23.png"/><Relationship Id="rId5" Type="http://schemas.openxmlformats.org/officeDocument/2006/relationships/image" Target="../media/image4.png"/><Relationship Id="rId6" Type="http://schemas.openxmlformats.org/officeDocument/2006/relationships/image" Target="../media/image57.png"/><Relationship Id="rId7" Type="http://schemas.openxmlformats.org/officeDocument/2006/relationships/image" Target="../media/image45.png"/><Relationship Id="rId8" Type="http://schemas.openxmlformats.org/officeDocument/2006/relationships/image" Target="../media/image4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8.png"/><Relationship Id="rId11" Type="http://schemas.openxmlformats.org/officeDocument/2006/relationships/image" Target="../media/image80.png"/><Relationship Id="rId10" Type="http://schemas.openxmlformats.org/officeDocument/2006/relationships/image" Target="../media/image56.png"/><Relationship Id="rId12" Type="http://schemas.openxmlformats.org/officeDocument/2006/relationships/image" Target="../media/image77.png"/><Relationship Id="rId9" Type="http://schemas.openxmlformats.org/officeDocument/2006/relationships/image" Target="../media/image73.png"/><Relationship Id="rId5" Type="http://schemas.openxmlformats.org/officeDocument/2006/relationships/image" Target="../media/image4.png"/><Relationship Id="rId6" Type="http://schemas.openxmlformats.org/officeDocument/2006/relationships/image" Target="../media/image48.png"/><Relationship Id="rId7" Type="http://schemas.openxmlformats.org/officeDocument/2006/relationships/image" Target="../media/image59.png"/><Relationship Id="rId8" Type="http://schemas.openxmlformats.org/officeDocument/2006/relationships/image" Target="../media/image7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image" Target="../media/image23.png"/><Relationship Id="rId5" Type="http://schemas.openxmlformats.org/officeDocument/2006/relationships/image" Target="../media/image4.png"/><Relationship Id="rId6" Type="http://schemas.openxmlformats.org/officeDocument/2006/relationships/image" Target="../media/image69.png"/><Relationship Id="rId7" Type="http://schemas.openxmlformats.org/officeDocument/2006/relationships/image" Target="../media/image62.png"/><Relationship Id="rId8" Type="http://schemas.openxmlformats.org/officeDocument/2006/relationships/image" Target="../media/image9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4.png"/></Relationships>
</file>

<file path=ppt/slides/_rels/slide15.xml.rels><?xml version="1.0" encoding="UTF-8" standalone="yes"?><Relationships xmlns="http://schemas.openxmlformats.org/package/2006/relationships"><Relationship Id="rId20" Type="http://schemas.openxmlformats.org/officeDocument/2006/relationships/image" Target="../media/image90.png"/><Relationship Id="rId22" Type="http://schemas.openxmlformats.org/officeDocument/2006/relationships/image" Target="../media/image100.png"/><Relationship Id="rId21" Type="http://schemas.openxmlformats.org/officeDocument/2006/relationships/image" Target="../media/image119.png"/><Relationship Id="rId24" Type="http://schemas.openxmlformats.org/officeDocument/2006/relationships/image" Target="../media/image103.png"/><Relationship Id="rId23" Type="http://schemas.openxmlformats.org/officeDocument/2006/relationships/image" Target="../media/image95.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83.png"/><Relationship Id="rId26" Type="http://schemas.openxmlformats.org/officeDocument/2006/relationships/image" Target="../media/image108.png"/><Relationship Id="rId25" Type="http://schemas.openxmlformats.org/officeDocument/2006/relationships/image" Target="../media/image101.png"/><Relationship Id="rId28" Type="http://schemas.openxmlformats.org/officeDocument/2006/relationships/image" Target="../media/image102.png"/><Relationship Id="rId27" Type="http://schemas.openxmlformats.org/officeDocument/2006/relationships/image" Target="../media/image92.png"/><Relationship Id="rId5" Type="http://schemas.openxmlformats.org/officeDocument/2006/relationships/image" Target="../media/image4.png"/><Relationship Id="rId6" Type="http://schemas.openxmlformats.org/officeDocument/2006/relationships/image" Target="../media/image123.png"/><Relationship Id="rId29" Type="http://schemas.openxmlformats.org/officeDocument/2006/relationships/image" Target="../media/image97.png"/><Relationship Id="rId7" Type="http://schemas.openxmlformats.org/officeDocument/2006/relationships/image" Target="../media/image89.png"/><Relationship Id="rId8" Type="http://schemas.openxmlformats.org/officeDocument/2006/relationships/image" Target="../media/image96.png"/><Relationship Id="rId11" Type="http://schemas.openxmlformats.org/officeDocument/2006/relationships/image" Target="../media/image94.png"/><Relationship Id="rId10" Type="http://schemas.openxmlformats.org/officeDocument/2006/relationships/image" Target="../media/image79.png"/><Relationship Id="rId13" Type="http://schemas.openxmlformats.org/officeDocument/2006/relationships/image" Target="../media/image91.png"/><Relationship Id="rId12" Type="http://schemas.openxmlformats.org/officeDocument/2006/relationships/image" Target="../media/image84.png"/><Relationship Id="rId15" Type="http://schemas.openxmlformats.org/officeDocument/2006/relationships/image" Target="../media/image110.png"/><Relationship Id="rId14" Type="http://schemas.openxmlformats.org/officeDocument/2006/relationships/image" Target="../media/image86.png"/><Relationship Id="rId17" Type="http://schemas.openxmlformats.org/officeDocument/2006/relationships/image" Target="../media/image99.png"/><Relationship Id="rId16" Type="http://schemas.openxmlformats.org/officeDocument/2006/relationships/image" Target="../media/image85.png"/><Relationship Id="rId19" Type="http://schemas.openxmlformats.org/officeDocument/2006/relationships/image" Target="../media/image109.png"/><Relationship Id="rId18" Type="http://schemas.openxmlformats.org/officeDocument/2006/relationships/image" Target="../media/image8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116.png"/><Relationship Id="rId7" Type="http://schemas.openxmlformats.org/officeDocument/2006/relationships/image" Target="../media/image1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145.png"/><Relationship Id="rId7" Type="http://schemas.openxmlformats.org/officeDocument/2006/relationships/image" Target="../media/image1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4.png"/><Relationship Id="rId4" Type="http://schemas.openxmlformats.org/officeDocument/2006/relationships/image" Target="../media/image23.png"/><Relationship Id="rId5" Type="http://schemas.openxmlformats.org/officeDocument/2006/relationships/image" Target="../media/image4.png"/><Relationship Id="rId6" Type="http://schemas.openxmlformats.org/officeDocument/2006/relationships/image" Target="../media/image122.png"/><Relationship Id="rId7" Type="http://schemas.openxmlformats.org/officeDocument/2006/relationships/image" Target="../media/image15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27.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134.png"/><Relationship Id="rId7" Type="http://schemas.openxmlformats.org/officeDocument/2006/relationships/image" Target="../media/image14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1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165.png"/><Relationship Id="rId5" Type="http://schemas.openxmlformats.org/officeDocument/2006/relationships/image" Target="../media/image4.png"/><Relationship Id="rId6" Type="http://schemas.openxmlformats.org/officeDocument/2006/relationships/image" Target="../media/image136.png"/><Relationship Id="rId7" Type="http://schemas.openxmlformats.org/officeDocument/2006/relationships/image" Target="../media/image143.png"/><Relationship Id="rId8" Type="http://schemas.openxmlformats.org/officeDocument/2006/relationships/image" Target="../media/image138.png"/><Relationship Id="rId10" Type="http://schemas.openxmlformats.org/officeDocument/2006/relationships/image" Target="../media/image1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147.png"/><Relationship Id="rId7" Type="http://schemas.openxmlformats.org/officeDocument/2006/relationships/image" Target="../media/image142.png"/><Relationship Id="rId8" Type="http://schemas.openxmlformats.org/officeDocument/2006/relationships/image" Target="../media/image18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8.png"/><Relationship Id="rId9" Type="http://schemas.openxmlformats.org/officeDocument/2006/relationships/image" Target="../media/image174.png"/><Relationship Id="rId5" Type="http://schemas.openxmlformats.org/officeDocument/2006/relationships/image" Target="../media/image172.png"/><Relationship Id="rId6" Type="http://schemas.openxmlformats.org/officeDocument/2006/relationships/image" Target="../media/image4.png"/><Relationship Id="rId7" Type="http://schemas.openxmlformats.org/officeDocument/2006/relationships/image" Target="../media/image150.png"/><Relationship Id="rId8" Type="http://schemas.openxmlformats.org/officeDocument/2006/relationships/image" Target="../media/image163.png"/><Relationship Id="rId11" Type="http://schemas.openxmlformats.org/officeDocument/2006/relationships/image" Target="../media/image146.png"/><Relationship Id="rId10" Type="http://schemas.openxmlformats.org/officeDocument/2006/relationships/image" Target="../media/image149.png"/></Relationships>
</file>

<file path=ppt/slides/_rels/slide25.xml.rels><?xml version="1.0" encoding="UTF-8" standalone="yes"?><Relationships xmlns="http://schemas.openxmlformats.org/package/2006/relationships"><Relationship Id="rId20"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175.png"/><Relationship Id="rId5" Type="http://schemas.openxmlformats.org/officeDocument/2006/relationships/image" Target="../media/image4.png"/><Relationship Id="rId6" Type="http://schemas.openxmlformats.org/officeDocument/2006/relationships/image" Target="../media/image155.png"/><Relationship Id="rId7" Type="http://schemas.openxmlformats.org/officeDocument/2006/relationships/image" Target="../media/image157.png"/><Relationship Id="rId8" Type="http://schemas.openxmlformats.org/officeDocument/2006/relationships/image" Target="../media/image158.png"/><Relationship Id="rId11" Type="http://schemas.openxmlformats.org/officeDocument/2006/relationships/image" Target="../media/image168.png"/><Relationship Id="rId10" Type="http://schemas.openxmlformats.org/officeDocument/2006/relationships/image" Target="../media/image176.png"/><Relationship Id="rId13" Type="http://schemas.openxmlformats.org/officeDocument/2006/relationships/image" Target="../media/image159.png"/><Relationship Id="rId12" Type="http://schemas.openxmlformats.org/officeDocument/2006/relationships/image" Target="../media/image162.png"/><Relationship Id="rId15" Type="http://schemas.openxmlformats.org/officeDocument/2006/relationships/image" Target="../media/image166.png"/><Relationship Id="rId14" Type="http://schemas.openxmlformats.org/officeDocument/2006/relationships/image" Target="../media/image181.png"/><Relationship Id="rId17" Type="http://schemas.openxmlformats.org/officeDocument/2006/relationships/image" Target="../media/image169.png"/><Relationship Id="rId16" Type="http://schemas.openxmlformats.org/officeDocument/2006/relationships/image" Target="../media/image160.png"/><Relationship Id="rId19" Type="http://schemas.openxmlformats.org/officeDocument/2006/relationships/image" Target="../media/image180.png"/><Relationship Id="rId18" Type="http://schemas.openxmlformats.org/officeDocument/2006/relationships/image" Target="../media/image17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hyperlink" Target="https://unsplash.com/" TargetMode="External"/><Relationship Id="rId7" Type="http://schemas.openxmlformats.org/officeDocument/2006/relationships/image" Target="../media/image17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14.png"/><Relationship Id="rId7"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4.png"/><Relationship Id="rId4" Type="http://schemas.openxmlformats.org/officeDocument/2006/relationships/image" Target="../media/image23.png"/><Relationship Id="rId5"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46.png"/><Relationship Id="rId7" Type="http://schemas.openxmlformats.org/officeDocument/2006/relationships/image" Target="../media/image21.png"/><Relationship Id="rId8" Type="http://schemas.openxmlformats.org/officeDocument/2006/relationships/image" Target="../media/image4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31.png"/><Relationship Id="rId7" Type="http://schemas.openxmlformats.org/officeDocument/2006/relationships/image" Target="../media/image51.png"/><Relationship Id="rId8" Type="http://schemas.openxmlformats.org/officeDocument/2006/relationships/image" Target="../media/image3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image" Target="../media/image23.png"/><Relationship Id="rId5" Type="http://schemas.openxmlformats.org/officeDocument/2006/relationships/image" Target="../media/image4.png"/><Relationship Id="rId6" Type="http://schemas.openxmlformats.org/officeDocument/2006/relationships/image" Target="../media/image4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8.pn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5" name="Shape 15"/>
        <p:cNvGrpSpPr/>
        <p:nvPr/>
      </p:nvGrpSpPr>
      <p:grpSpPr>
        <a:xfrm>
          <a:off x="0" y="0"/>
          <a:ext cx="0" cy="0"/>
          <a:chOff x="0" y="0"/>
          <a:chExt cx="0" cy="0"/>
        </a:xfrm>
      </p:grpSpPr>
      <p:pic>
        <p:nvPicPr>
          <p:cNvPr descr=" " id="16" name="Google Shape;16;g2c50ffb1525_0_0"/>
          <p:cNvPicPr preferRelativeResize="0"/>
          <p:nvPr/>
        </p:nvPicPr>
        <p:blipFill rotWithShape="1">
          <a:blip r:embed="rId3">
            <a:alphaModFix/>
          </a:blip>
          <a:srcRect b="0" l="0" r="0" t="0"/>
          <a:stretch/>
        </p:blipFill>
        <p:spPr>
          <a:xfrm>
            <a:off x="914514" y="635000"/>
            <a:ext cx="4661483" cy="1041400"/>
          </a:xfrm>
          <a:prstGeom prst="rect">
            <a:avLst/>
          </a:prstGeom>
          <a:noFill/>
          <a:ln>
            <a:noFill/>
          </a:ln>
        </p:spPr>
      </p:pic>
      <p:pic>
        <p:nvPicPr>
          <p:cNvPr descr=" " id="17" name="Google Shape;17;g2c50ffb1525_0_0"/>
          <p:cNvPicPr preferRelativeResize="0"/>
          <p:nvPr/>
        </p:nvPicPr>
        <p:blipFill rotWithShape="1">
          <a:blip r:embed="rId4">
            <a:alphaModFix/>
          </a:blip>
          <a:srcRect b="0" l="0" r="0" t="0"/>
          <a:stretch/>
        </p:blipFill>
        <p:spPr>
          <a:xfrm>
            <a:off x="13015217" y="10196513"/>
            <a:ext cx="11371830" cy="3519487"/>
          </a:xfrm>
          <a:prstGeom prst="rect">
            <a:avLst/>
          </a:prstGeom>
          <a:noFill/>
          <a:ln>
            <a:noFill/>
          </a:ln>
        </p:spPr>
      </p:pic>
      <p:sp>
        <p:nvSpPr>
          <p:cNvPr id="18" name="Google Shape;18;g2c50ffb1525_0_0"/>
          <p:cNvSpPr/>
          <p:nvPr/>
        </p:nvSpPr>
        <p:spPr>
          <a:xfrm>
            <a:off x="3251606" y="635000"/>
            <a:ext cx="18154800" cy="132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69696"/>
              </a:buClr>
              <a:buSzPts val="6400"/>
              <a:buFont typeface="DM Sans"/>
              <a:buNone/>
            </a:pPr>
            <a:r>
              <a:rPr b="1" i="0" lang="en-US" sz="6400" u="none" cap="none" strike="noStrike">
                <a:solidFill>
                  <a:srgbClr val="969696"/>
                </a:solidFill>
                <a:latin typeface="DM Sans"/>
                <a:ea typeface="DM Sans"/>
                <a:cs typeface="DM Sans"/>
                <a:sym typeface="DM Sans"/>
              </a:rPr>
              <a:t>FREE PRESENTATION TEMPLATE BY EATEMP</a:t>
            </a:r>
            <a:endParaRPr b="0" i="0" sz="6400" u="none" cap="none" strike="noStrike">
              <a:solidFill>
                <a:schemeClr val="dk1"/>
              </a:solidFill>
              <a:latin typeface="Calibri"/>
              <a:ea typeface="Calibri"/>
              <a:cs typeface="Calibri"/>
              <a:sym typeface="Calibri"/>
            </a:endParaRPr>
          </a:p>
        </p:txBody>
      </p:sp>
      <p:sp>
        <p:nvSpPr>
          <p:cNvPr id="19" name="Google Shape;19;g2c50ffb1525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 name="Google Shape;20;g2c50ffb1525_0_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1" name="Google Shape;21;g2c50ffb1525_0_0"/>
          <p:cNvSpPr/>
          <p:nvPr/>
        </p:nvSpPr>
        <p:spPr>
          <a:xfrm>
            <a:off x="9420344" y="3975100"/>
            <a:ext cx="14145300" cy="455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17000"/>
              <a:buFont typeface="Kumar One"/>
              <a:buNone/>
            </a:pPr>
            <a:r>
              <a:rPr b="0" i="0" lang="en-US" sz="17000" u="none" cap="none" strike="noStrike">
                <a:solidFill>
                  <a:srgbClr val="FFFFFF"/>
                </a:solidFill>
                <a:latin typeface="Kumar One"/>
                <a:ea typeface="Kumar One"/>
                <a:cs typeface="Kumar One"/>
                <a:sym typeface="Kumar One"/>
              </a:rPr>
              <a:t>Hair Salon</a:t>
            </a:r>
            <a:endParaRPr b="0" i="0" sz="17000" u="none" cap="none" strike="noStrike">
              <a:solidFill>
                <a:schemeClr val="dk1"/>
              </a:solidFill>
              <a:latin typeface="Calibri"/>
              <a:ea typeface="Calibri"/>
              <a:cs typeface="Calibri"/>
              <a:sym typeface="Calibri"/>
            </a:endParaRPr>
          </a:p>
        </p:txBody>
      </p:sp>
      <p:sp>
        <p:nvSpPr>
          <p:cNvPr id="22" name="Google Shape;22;g2c50ffb1525_0_0"/>
          <p:cNvSpPr/>
          <p:nvPr/>
        </p:nvSpPr>
        <p:spPr>
          <a:xfrm>
            <a:off x="9509255" y="6832600"/>
            <a:ext cx="14132700" cy="3437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969696"/>
              </a:buClr>
              <a:buSzPts val="12800"/>
              <a:buFont typeface="Kumar One"/>
              <a:buNone/>
            </a:pPr>
            <a:r>
              <a:rPr b="0" i="0" lang="en-US" sz="12800" u="none" cap="none" strike="noStrike">
                <a:solidFill>
                  <a:srgbClr val="969696"/>
                </a:solidFill>
                <a:latin typeface="Kumar One"/>
                <a:ea typeface="Kumar One"/>
                <a:cs typeface="Kumar One"/>
                <a:sym typeface="Kumar One"/>
              </a:rPr>
              <a:t>Business Plan</a:t>
            </a:r>
            <a:endParaRPr b="0" i="0" sz="12800" u="none" cap="none" strike="noStrike">
              <a:solidFill>
                <a:schemeClr val="dk1"/>
              </a:solidFill>
              <a:latin typeface="Calibri"/>
              <a:ea typeface="Calibri"/>
              <a:cs typeface="Calibri"/>
              <a:sym typeface="Calibri"/>
            </a:endParaRPr>
          </a:p>
        </p:txBody>
      </p:sp>
      <p:pic>
        <p:nvPicPr>
          <p:cNvPr descr=" " id="23" name="Google Shape;23;g2c50ffb1525_0_0"/>
          <p:cNvPicPr preferRelativeResize="0"/>
          <p:nvPr/>
        </p:nvPicPr>
        <p:blipFill rotWithShape="1">
          <a:blip r:embed="rId6">
            <a:alphaModFix/>
          </a:blip>
          <a:srcRect b="0" l="0" r="0" t="0"/>
          <a:stretch/>
        </p:blipFill>
        <p:spPr>
          <a:xfrm>
            <a:off x="1435279" y="2527300"/>
            <a:ext cx="7455832" cy="10172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16" name="Shape 216"/>
        <p:cNvGrpSpPr/>
        <p:nvPr/>
      </p:nvGrpSpPr>
      <p:grpSpPr>
        <a:xfrm>
          <a:off x="0" y="0"/>
          <a:ext cx="0" cy="0"/>
          <a:chOff x="0" y="0"/>
          <a:chExt cx="0" cy="0"/>
        </a:xfrm>
      </p:grpSpPr>
      <p:pic>
        <p:nvPicPr>
          <p:cNvPr descr=" " id="217" name="Google Shape;217;g2c50ffb1525_0_192"/>
          <p:cNvPicPr preferRelativeResize="0"/>
          <p:nvPr/>
        </p:nvPicPr>
        <p:blipFill rotWithShape="1">
          <a:blip r:embed="rId3">
            <a:alphaModFix/>
          </a:blip>
          <a:srcRect b="0" l="0" r="0" t="0"/>
          <a:stretch/>
        </p:blipFill>
        <p:spPr>
          <a:xfrm>
            <a:off x="18899962" y="635000"/>
            <a:ext cx="4661483" cy="1041400"/>
          </a:xfrm>
          <a:prstGeom prst="rect">
            <a:avLst/>
          </a:prstGeom>
          <a:noFill/>
          <a:ln>
            <a:noFill/>
          </a:ln>
        </p:spPr>
      </p:pic>
      <p:pic>
        <p:nvPicPr>
          <p:cNvPr descr=" " id="218" name="Google Shape;218;g2c50ffb1525_0_192"/>
          <p:cNvPicPr preferRelativeResize="0"/>
          <p:nvPr/>
        </p:nvPicPr>
        <p:blipFill rotWithShape="1">
          <a:blip r:embed="rId4">
            <a:alphaModFix/>
          </a:blip>
          <a:srcRect b="0" l="0" r="0" t="0"/>
          <a:stretch/>
        </p:blipFill>
        <p:spPr>
          <a:xfrm>
            <a:off x="0" y="9358312"/>
            <a:ext cx="14471017" cy="4357688"/>
          </a:xfrm>
          <a:prstGeom prst="rect">
            <a:avLst/>
          </a:prstGeom>
          <a:noFill/>
          <a:ln>
            <a:noFill/>
          </a:ln>
        </p:spPr>
      </p:pic>
      <p:sp>
        <p:nvSpPr>
          <p:cNvPr id="219" name="Google Shape;219;g2c50ffb1525_0_19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0" name="Google Shape;220;g2c50ffb1525_0_19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21" name="Google Shape;221;g2c50ffb1525_0_192"/>
          <p:cNvSpPr/>
          <p:nvPr/>
        </p:nvSpPr>
        <p:spPr>
          <a:xfrm>
            <a:off x="9107038" y="469900"/>
            <a:ext cx="7832700" cy="214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Kumar One"/>
              <a:buNone/>
            </a:pPr>
            <a:r>
              <a:rPr b="0" i="0" lang="en-US" sz="8000" u="none" cap="none" strike="noStrike">
                <a:solidFill>
                  <a:srgbClr val="FFFFFF"/>
                </a:solidFill>
                <a:latin typeface="Kumar One"/>
                <a:ea typeface="Kumar One"/>
                <a:cs typeface="Kumar One"/>
                <a:sym typeface="Kumar One"/>
              </a:rPr>
              <a:t>Pricing Plan</a:t>
            </a:r>
            <a:endParaRPr b="0" i="0" sz="8000" u="none" cap="none" strike="noStrike">
              <a:solidFill>
                <a:schemeClr val="dk1"/>
              </a:solidFill>
              <a:latin typeface="Calibri"/>
              <a:ea typeface="Calibri"/>
              <a:cs typeface="Calibri"/>
              <a:sym typeface="Calibri"/>
            </a:endParaRPr>
          </a:p>
        </p:txBody>
      </p:sp>
      <p:sp>
        <p:nvSpPr>
          <p:cNvPr id="222" name="Google Shape;222;g2c50ffb1525_0_192"/>
          <p:cNvSpPr/>
          <p:nvPr/>
        </p:nvSpPr>
        <p:spPr>
          <a:xfrm>
            <a:off x="1778222" y="2489200"/>
            <a:ext cx="20843400" cy="1028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g2c50ffb1525_0_192"/>
          <p:cNvSpPr/>
          <p:nvPr/>
        </p:nvSpPr>
        <p:spPr>
          <a:xfrm>
            <a:off x="1778222" y="2489200"/>
            <a:ext cx="6439800" cy="10287000"/>
          </a:xfrm>
          <a:prstGeom prst="roundRect">
            <a:avLst>
              <a:gd fmla="val 3124"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4" name="Google Shape;224;g2c50ffb1525_0_192"/>
          <p:cNvPicPr preferRelativeResize="0"/>
          <p:nvPr/>
        </p:nvPicPr>
        <p:blipFill rotWithShape="1">
          <a:blip r:embed="rId6">
            <a:alphaModFix/>
          </a:blip>
          <a:srcRect b="0" l="0" r="0" t="0"/>
          <a:stretch/>
        </p:blipFill>
        <p:spPr>
          <a:xfrm>
            <a:off x="4253785" y="2946400"/>
            <a:ext cx="1488579" cy="1625600"/>
          </a:xfrm>
          <a:prstGeom prst="rect">
            <a:avLst/>
          </a:prstGeom>
          <a:noFill/>
          <a:ln>
            <a:noFill/>
          </a:ln>
        </p:spPr>
      </p:pic>
      <p:sp>
        <p:nvSpPr>
          <p:cNvPr id="225" name="Google Shape;225;g2c50ffb1525_0_192"/>
          <p:cNvSpPr/>
          <p:nvPr/>
        </p:nvSpPr>
        <p:spPr>
          <a:xfrm>
            <a:off x="3931141" y="4876800"/>
            <a:ext cx="2133900" cy="1282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Kumar One"/>
              <a:buNone/>
            </a:pPr>
            <a:r>
              <a:rPr b="0" i="0" lang="en-US" sz="4800" u="none" cap="none" strike="noStrike">
                <a:solidFill>
                  <a:srgbClr val="FFFFFF"/>
                </a:solidFill>
                <a:latin typeface="Kumar One"/>
                <a:ea typeface="Kumar One"/>
                <a:cs typeface="Kumar One"/>
                <a:sym typeface="Kumar One"/>
              </a:rPr>
              <a:t>Basic</a:t>
            </a:r>
            <a:endParaRPr b="0" i="0" sz="4800" u="none" cap="none" strike="noStrike">
              <a:solidFill>
                <a:schemeClr val="dk1"/>
              </a:solidFill>
              <a:latin typeface="Calibri"/>
              <a:ea typeface="Calibri"/>
              <a:cs typeface="Calibri"/>
              <a:sym typeface="Calibri"/>
            </a:endParaRPr>
          </a:p>
        </p:txBody>
      </p:sp>
      <p:sp>
        <p:nvSpPr>
          <p:cNvPr id="226" name="Google Shape;226;g2c50ffb1525_0_192"/>
          <p:cNvSpPr/>
          <p:nvPr/>
        </p:nvSpPr>
        <p:spPr>
          <a:xfrm>
            <a:off x="2235479" y="62611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27" name="Google Shape;227;g2c50ffb1525_0_192"/>
          <p:cNvSpPr/>
          <p:nvPr/>
        </p:nvSpPr>
        <p:spPr>
          <a:xfrm>
            <a:off x="2959470" y="11239500"/>
            <a:ext cx="4077300" cy="1282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Kumar One"/>
              <a:buNone/>
            </a:pPr>
            <a:r>
              <a:rPr b="0" i="0" lang="en-US" sz="4800" u="none" cap="none" strike="noStrike">
                <a:solidFill>
                  <a:srgbClr val="FFFFFF"/>
                </a:solidFill>
                <a:latin typeface="Kumar One"/>
                <a:ea typeface="Kumar One"/>
                <a:cs typeface="Kumar One"/>
                <a:sym typeface="Kumar One"/>
              </a:rPr>
              <a:t>$10/month</a:t>
            </a:r>
            <a:endParaRPr b="0" i="0" sz="4800" u="none" cap="none" strike="noStrike">
              <a:solidFill>
                <a:schemeClr val="dk1"/>
              </a:solidFill>
              <a:latin typeface="Calibri"/>
              <a:ea typeface="Calibri"/>
              <a:cs typeface="Calibri"/>
              <a:sym typeface="Calibri"/>
            </a:endParaRPr>
          </a:p>
        </p:txBody>
      </p:sp>
      <p:sp>
        <p:nvSpPr>
          <p:cNvPr id="228" name="Google Shape;228;g2c50ffb1525_0_192"/>
          <p:cNvSpPr/>
          <p:nvPr/>
        </p:nvSpPr>
        <p:spPr>
          <a:xfrm>
            <a:off x="8980022" y="2489200"/>
            <a:ext cx="6439800" cy="10287000"/>
          </a:xfrm>
          <a:prstGeom prst="roundRect">
            <a:avLst>
              <a:gd fmla="val 3124"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9" name="Google Shape;229;g2c50ffb1525_0_192"/>
          <p:cNvPicPr preferRelativeResize="0"/>
          <p:nvPr/>
        </p:nvPicPr>
        <p:blipFill rotWithShape="1">
          <a:blip r:embed="rId7">
            <a:alphaModFix/>
          </a:blip>
          <a:srcRect b="0" l="0" r="0" t="0"/>
          <a:stretch/>
        </p:blipFill>
        <p:spPr>
          <a:xfrm>
            <a:off x="11520758" y="2946400"/>
            <a:ext cx="1358236" cy="1625600"/>
          </a:xfrm>
          <a:prstGeom prst="rect">
            <a:avLst/>
          </a:prstGeom>
          <a:noFill/>
          <a:ln>
            <a:noFill/>
          </a:ln>
        </p:spPr>
      </p:pic>
      <p:sp>
        <p:nvSpPr>
          <p:cNvPr id="230" name="Google Shape;230;g2c50ffb1525_0_192"/>
          <p:cNvSpPr/>
          <p:nvPr/>
        </p:nvSpPr>
        <p:spPr>
          <a:xfrm>
            <a:off x="11279010" y="4876800"/>
            <a:ext cx="1841700" cy="1282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Kumar One"/>
              <a:buNone/>
            </a:pPr>
            <a:r>
              <a:rPr b="0" i="0" lang="en-US" sz="4800" u="none" cap="none" strike="noStrike">
                <a:solidFill>
                  <a:srgbClr val="FFFFFF"/>
                </a:solidFill>
                <a:latin typeface="Kumar One"/>
                <a:ea typeface="Kumar One"/>
                <a:cs typeface="Kumar One"/>
                <a:sym typeface="Kumar One"/>
              </a:rPr>
              <a:t>Elite</a:t>
            </a:r>
            <a:endParaRPr b="0" i="0" sz="4800" u="none" cap="none" strike="noStrike">
              <a:solidFill>
                <a:schemeClr val="dk1"/>
              </a:solidFill>
              <a:latin typeface="Calibri"/>
              <a:ea typeface="Calibri"/>
              <a:cs typeface="Calibri"/>
              <a:sym typeface="Calibri"/>
            </a:endParaRPr>
          </a:p>
        </p:txBody>
      </p:sp>
      <p:sp>
        <p:nvSpPr>
          <p:cNvPr id="231" name="Google Shape;231;g2c50ffb1525_0_192"/>
          <p:cNvSpPr/>
          <p:nvPr/>
        </p:nvSpPr>
        <p:spPr>
          <a:xfrm>
            <a:off x="9437280" y="62611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32" name="Google Shape;232;g2c50ffb1525_0_192"/>
          <p:cNvSpPr/>
          <p:nvPr/>
        </p:nvSpPr>
        <p:spPr>
          <a:xfrm>
            <a:off x="10110464" y="11239500"/>
            <a:ext cx="4178700" cy="1282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Kumar One"/>
              <a:buNone/>
            </a:pPr>
            <a:r>
              <a:rPr b="0" i="0" lang="en-US" sz="4800" u="none" cap="none" strike="noStrike">
                <a:solidFill>
                  <a:srgbClr val="FFFFFF"/>
                </a:solidFill>
                <a:latin typeface="Kumar One"/>
                <a:ea typeface="Kumar One"/>
                <a:cs typeface="Kumar One"/>
                <a:sym typeface="Kumar One"/>
              </a:rPr>
              <a:t>$50/month</a:t>
            </a:r>
            <a:endParaRPr b="0" i="0" sz="4800" u="none" cap="none" strike="noStrike">
              <a:solidFill>
                <a:schemeClr val="dk1"/>
              </a:solidFill>
              <a:latin typeface="Calibri"/>
              <a:ea typeface="Calibri"/>
              <a:cs typeface="Calibri"/>
              <a:sym typeface="Calibri"/>
            </a:endParaRPr>
          </a:p>
        </p:txBody>
      </p:sp>
      <p:sp>
        <p:nvSpPr>
          <p:cNvPr id="233" name="Google Shape;233;g2c50ffb1525_0_192"/>
          <p:cNvSpPr/>
          <p:nvPr/>
        </p:nvSpPr>
        <p:spPr>
          <a:xfrm>
            <a:off x="16181822" y="2489200"/>
            <a:ext cx="6439800" cy="10287000"/>
          </a:xfrm>
          <a:prstGeom prst="roundRect">
            <a:avLst>
              <a:gd fmla="val 3124"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4" name="Google Shape;234;g2c50ffb1525_0_192"/>
          <p:cNvPicPr preferRelativeResize="0"/>
          <p:nvPr/>
        </p:nvPicPr>
        <p:blipFill rotWithShape="1">
          <a:blip r:embed="rId8">
            <a:alphaModFix/>
          </a:blip>
          <a:srcRect b="0" l="0" r="0" t="0"/>
          <a:stretch/>
        </p:blipFill>
        <p:spPr>
          <a:xfrm>
            <a:off x="18743664" y="2946400"/>
            <a:ext cx="1316022" cy="1625600"/>
          </a:xfrm>
          <a:prstGeom prst="rect">
            <a:avLst/>
          </a:prstGeom>
          <a:noFill/>
          <a:ln>
            <a:noFill/>
          </a:ln>
        </p:spPr>
      </p:pic>
      <p:sp>
        <p:nvSpPr>
          <p:cNvPr id="235" name="Google Shape;235;g2c50ffb1525_0_192"/>
          <p:cNvSpPr/>
          <p:nvPr/>
        </p:nvSpPr>
        <p:spPr>
          <a:xfrm>
            <a:off x="17356719" y="4876800"/>
            <a:ext cx="4089900" cy="1282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Kumar One"/>
              <a:buNone/>
            </a:pPr>
            <a:r>
              <a:rPr b="0" i="0" lang="en-US" sz="4800" u="none" cap="none" strike="noStrike">
                <a:solidFill>
                  <a:srgbClr val="FFFFFF"/>
                </a:solidFill>
                <a:latin typeface="Kumar One"/>
                <a:ea typeface="Kumar One"/>
                <a:cs typeface="Kumar One"/>
                <a:sym typeface="Kumar One"/>
              </a:rPr>
              <a:t>Legendary</a:t>
            </a:r>
            <a:endParaRPr b="0" i="0" sz="4800" u="none" cap="none" strike="noStrike">
              <a:solidFill>
                <a:schemeClr val="dk1"/>
              </a:solidFill>
              <a:latin typeface="Calibri"/>
              <a:ea typeface="Calibri"/>
              <a:cs typeface="Calibri"/>
              <a:sym typeface="Calibri"/>
            </a:endParaRPr>
          </a:p>
        </p:txBody>
      </p:sp>
      <p:sp>
        <p:nvSpPr>
          <p:cNvPr id="236" name="Google Shape;236;g2c50ffb1525_0_192"/>
          <p:cNvSpPr/>
          <p:nvPr/>
        </p:nvSpPr>
        <p:spPr>
          <a:xfrm>
            <a:off x="16639080" y="62611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37" name="Google Shape;237;g2c50ffb1525_0_192"/>
          <p:cNvSpPr/>
          <p:nvPr/>
        </p:nvSpPr>
        <p:spPr>
          <a:xfrm>
            <a:off x="17140792" y="11239500"/>
            <a:ext cx="4521900" cy="1282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Kumar One"/>
              <a:buNone/>
            </a:pPr>
            <a:r>
              <a:rPr b="0" i="0" lang="en-US" sz="4800" u="none" cap="none" strike="noStrike">
                <a:solidFill>
                  <a:srgbClr val="FFFFFF"/>
                </a:solidFill>
                <a:latin typeface="Kumar One"/>
                <a:ea typeface="Kumar One"/>
                <a:cs typeface="Kumar One"/>
                <a:sym typeface="Kumar On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42" name="Shape 242"/>
        <p:cNvGrpSpPr/>
        <p:nvPr/>
      </p:nvGrpSpPr>
      <p:grpSpPr>
        <a:xfrm>
          <a:off x="0" y="0"/>
          <a:ext cx="0" cy="0"/>
          <a:chOff x="0" y="0"/>
          <a:chExt cx="0" cy="0"/>
        </a:xfrm>
      </p:grpSpPr>
      <p:pic>
        <p:nvPicPr>
          <p:cNvPr descr=" " id="243" name="Google Shape;243;g2c50ffb1525_0_217"/>
          <p:cNvPicPr preferRelativeResize="0"/>
          <p:nvPr/>
        </p:nvPicPr>
        <p:blipFill rotWithShape="1">
          <a:blip r:embed="rId3">
            <a:alphaModFix/>
          </a:blip>
          <a:srcRect b="0" l="0" r="0" t="0"/>
          <a:stretch/>
        </p:blipFill>
        <p:spPr>
          <a:xfrm>
            <a:off x="22989873" y="571500"/>
            <a:ext cx="990724" cy="4622800"/>
          </a:xfrm>
          <a:prstGeom prst="rect">
            <a:avLst/>
          </a:prstGeom>
          <a:noFill/>
          <a:ln>
            <a:noFill/>
          </a:ln>
        </p:spPr>
      </p:pic>
      <p:pic>
        <p:nvPicPr>
          <p:cNvPr descr=" " id="244" name="Google Shape;244;g2c50ffb1525_0_217"/>
          <p:cNvPicPr preferRelativeResize="0"/>
          <p:nvPr/>
        </p:nvPicPr>
        <p:blipFill rotWithShape="1">
          <a:blip r:embed="rId4">
            <a:alphaModFix/>
          </a:blip>
          <a:srcRect b="0" l="0" r="0" t="0"/>
          <a:stretch/>
        </p:blipFill>
        <p:spPr>
          <a:xfrm>
            <a:off x="0" y="7309197"/>
            <a:ext cx="6284402" cy="6406802"/>
          </a:xfrm>
          <a:prstGeom prst="rect">
            <a:avLst/>
          </a:prstGeom>
          <a:noFill/>
          <a:ln>
            <a:noFill/>
          </a:ln>
        </p:spPr>
      </p:pic>
      <p:sp>
        <p:nvSpPr>
          <p:cNvPr id="245" name="Google Shape;245;g2c50ffb1525_0_21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6" name="Google Shape;246;g2c50ffb1525_0_21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47" name="Google Shape;247;g2c50ffb1525_0_217"/>
          <p:cNvPicPr preferRelativeResize="0"/>
          <p:nvPr/>
        </p:nvPicPr>
        <p:blipFill rotWithShape="1">
          <a:blip r:embed="rId6">
            <a:alphaModFix/>
          </a:blip>
          <a:srcRect b="0" l="0" r="0" t="0"/>
          <a:stretch/>
        </p:blipFill>
        <p:spPr>
          <a:xfrm>
            <a:off x="990724" y="1574800"/>
            <a:ext cx="22418302" cy="10579100"/>
          </a:xfrm>
          <a:prstGeom prst="rect">
            <a:avLst/>
          </a:prstGeom>
          <a:noFill/>
          <a:ln>
            <a:noFill/>
          </a:ln>
        </p:spPr>
      </p:pic>
      <p:sp>
        <p:nvSpPr>
          <p:cNvPr id="248" name="Google Shape;248;g2c50ffb1525_0_217"/>
          <p:cNvSpPr/>
          <p:nvPr/>
        </p:nvSpPr>
        <p:spPr>
          <a:xfrm>
            <a:off x="1270159" y="1574800"/>
            <a:ext cx="22138800"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9" name="Google Shape;249;g2c50ffb1525_0_217"/>
          <p:cNvPicPr preferRelativeResize="0"/>
          <p:nvPr/>
        </p:nvPicPr>
        <p:blipFill rotWithShape="1">
          <a:blip r:embed="rId7">
            <a:alphaModFix/>
          </a:blip>
          <a:srcRect b="0" l="0" r="0" t="0"/>
          <a:stretch/>
        </p:blipFill>
        <p:spPr>
          <a:xfrm>
            <a:off x="1270159" y="1574800"/>
            <a:ext cx="5639505" cy="5638800"/>
          </a:xfrm>
          <a:prstGeom prst="rect">
            <a:avLst/>
          </a:prstGeom>
          <a:noFill/>
          <a:ln>
            <a:noFill/>
          </a:ln>
        </p:spPr>
      </p:pic>
      <p:pic>
        <p:nvPicPr>
          <p:cNvPr descr=" " id="250" name="Google Shape;250;g2c50ffb1525_0_217"/>
          <p:cNvPicPr preferRelativeResize="0"/>
          <p:nvPr/>
        </p:nvPicPr>
        <p:blipFill rotWithShape="1">
          <a:blip r:embed="rId8">
            <a:alphaModFix/>
          </a:blip>
          <a:srcRect b="0" l="0" r="0" t="0"/>
          <a:stretch/>
        </p:blipFill>
        <p:spPr>
          <a:xfrm>
            <a:off x="3361700" y="3666083"/>
            <a:ext cx="1456422" cy="1456246"/>
          </a:xfrm>
          <a:prstGeom prst="rect">
            <a:avLst/>
          </a:prstGeom>
          <a:noFill/>
          <a:ln>
            <a:noFill/>
          </a:ln>
        </p:spPr>
      </p:pic>
      <p:pic>
        <p:nvPicPr>
          <p:cNvPr descr=" " id="251" name="Google Shape;251;g2c50ffb1525_0_217"/>
          <p:cNvPicPr preferRelativeResize="0"/>
          <p:nvPr/>
        </p:nvPicPr>
        <p:blipFill rotWithShape="1">
          <a:blip r:embed="rId7">
            <a:alphaModFix/>
          </a:blip>
          <a:srcRect b="0" l="0" r="0" t="0"/>
          <a:stretch/>
        </p:blipFill>
        <p:spPr>
          <a:xfrm>
            <a:off x="6769946" y="1574800"/>
            <a:ext cx="5639505" cy="5638800"/>
          </a:xfrm>
          <a:prstGeom prst="rect">
            <a:avLst/>
          </a:prstGeom>
          <a:noFill/>
          <a:ln>
            <a:noFill/>
          </a:ln>
        </p:spPr>
      </p:pic>
      <p:pic>
        <p:nvPicPr>
          <p:cNvPr descr=" " id="252" name="Google Shape;252;g2c50ffb1525_0_217"/>
          <p:cNvPicPr preferRelativeResize="0"/>
          <p:nvPr/>
        </p:nvPicPr>
        <p:blipFill rotWithShape="1">
          <a:blip r:embed="rId9">
            <a:alphaModFix/>
          </a:blip>
          <a:srcRect b="0" l="0" r="0" t="0"/>
          <a:stretch/>
        </p:blipFill>
        <p:spPr>
          <a:xfrm>
            <a:off x="8776797" y="3581400"/>
            <a:ext cx="1625803" cy="1625600"/>
          </a:xfrm>
          <a:prstGeom prst="rect">
            <a:avLst/>
          </a:prstGeom>
          <a:noFill/>
          <a:ln>
            <a:noFill/>
          </a:ln>
        </p:spPr>
      </p:pic>
      <p:pic>
        <p:nvPicPr>
          <p:cNvPr descr=" " id="253" name="Google Shape;253;g2c50ffb1525_0_217"/>
          <p:cNvPicPr preferRelativeResize="0"/>
          <p:nvPr/>
        </p:nvPicPr>
        <p:blipFill rotWithShape="1">
          <a:blip r:embed="rId10">
            <a:alphaModFix/>
          </a:blip>
          <a:srcRect b="0" l="0" r="0" t="0"/>
          <a:stretch/>
        </p:blipFill>
        <p:spPr>
          <a:xfrm>
            <a:off x="8980022" y="3784600"/>
            <a:ext cx="1192256" cy="1190414"/>
          </a:xfrm>
          <a:prstGeom prst="rect">
            <a:avLst/>
          </a:prstGeom>
          <a:noFill/>
          <a:ln>
            <a:noFill/>
          </a:ln>
        </p:spPr>
      </p:pic>
      <p:pic>
        <p:nvPicPr>
          <p:cNvPr descr=" " id="254" name="Google Shape;254;g2c50ffb1525_0_217"/>
          <p:cNvPicPr preferRelativeResize="0"/>
          <p:nvPr/>
        </p:nvPicPr>
        <p:blipFill rotWithShape="1">
          <a:blip r:embed="rId7">
            <a:alphaModFix/>
          </a:blip>
          <a:srcRect b="0" l="0" r="0" t="0"/>
          <a:stretch/>
        </p:blipFill>
        <p:spPr>
          <a:xfrm>
            <a:off x="12269734" y="1574800"/>
            <a:ext cx="5639505" cy="5638800"/>
          </a:xfrm>
          <a:prstGeom prst="rect">
            <a:avLst/>
          </a:prstGeom>
          <a:noFill/>
          <a:ln>
            <a:noFill/>
          </a:ln>
        </p:spPr>
      </p:pic>
      <p:pic>
        <p:nvPicPr>
          <p:cNvPr descr=" " id="255" name="Google Shape;255;g2c50ffb1525_0_217"/>
          <p:cNvPicPr preferRelativeResize="0"/>
          <p:nvPr/>
        </p:nvPicPr>
        <p:blipFill rotWithShape="1">
          <a:blip r:embed="rId9">
            <a:alphaModFix/>
          </a:blip>
          <a:srcRect b="0" l="0" r="0" t="0"/>
          <a:stretch/>
        </p:blipFill>
        <p:spPr>
          <a:xfrm>
            <a:off x="14276584" y="3581400"/>
            <a:ext cx="1625803" cy="1625600"/>
          </a:xfrm>
          <a:prstGeom prst="rect">
            <a:avLst/>
          </a:prstGeom>
          <a:noFill/>
          <a:ln>
            <a:noFill/>
          </a:ln>
        </p:spPr>
      </p:pic>
      <p:pic>
        <p:nvPicPr>
          <p:cNvPr descr=" " id="256" name="Google Shape;256;g2c50ffb1525_0_217"/>
          <p:cNvPicPr preferRelativeResize="0"/>
          <p:nvPr/>
        </p:nvPicPr>
        <p:blipFill rotWithShape="1">
          <a:blip r:embed="rId11">
            <a:alphaModFix/>
          </a:blip>
          <a:srcRect b="0" l="0" r="0" t="0"/>
          <a:stretch/>
        </p:blipFill>
        <p:spPr>
          <a:xfrm>
            <a:off x="14378172" y="3586163"/>
            <a:ext cx="1519452" cy="1519262"/>
          </a:xfrm>
          <a:prstGeom prst="rect">
            <a:avLst/>
          </a:prstGeom>
          <a:noFill/>
          <a:ln>
            <a:noFill/>
          </a:ln>
        </p:spPr>
      </p:pic>
      <p:pic>
        <p:nvPicPr>
          <p:cNvPr descr=" " id="257" name="Google Shape;257;g2c50ffb1525_0_217"/>
          <p:cNvPicPr preferRelativeResize="0"/>
          <p:nvPr/>
        </p:nvPicPr>
        <p:blipFill rotWithShape="1">
          <a:blip r:embed="rId7">
            <a:alphaModFix/>
          </a:blip>
          <a:srcRect b="0" l="0" r="0" t="0"/>
          <a:stretch/>
        </p:blipFill>
        <p:spPr>
          <a:xfrm>
            <a:off x="17769521" y="1574800"/>
            <a:ext cx="5639505" cy="5638800"/>
          </a:xfrm>
          <a:prstGeom prst="rect">
            <a:avLst/>
          </a:prstGeom>
          <a:noFill/>
          <a:ln>
            <a:noFill/>
          </a:ln>
        </p:spPr>
      </p:pic>
      <p:pic>
        <p:nvPicPr>
          <p:cNvPr descr=" " id="258" name="Google Shape;258;g2c50ffb1525_0_217"/>
          <p:cNvPicPr preferRelativeResize="0"/>
          <p:nvPr/>
        </p:nvPicPr>
        <p:blipFill rotWithShape="1">
          <a:blip r:embed="rId9">
            <a:alphaModFix/>
          </a:blip>
          <a:srcRect b="0" l="0" r="0" t="0"/>
          <a:stretch/>
        </p:blipFill>
        <p:spPr>
          <a:xfrm>
            <a:off x="19776372" y="3581400"/>
            <a:ext cx="1625803" cy="1625600"/>
          </a:xfrm>
          <a:prstGeom prst="rect">
            <a:avLst/>
          </a:prstGeom>
          <a:noFill/>
          <a:ln>
            <a:noFill/>
          </a:ln>
        </p:spPr>
      </p:pic>
      <p:pic>
        <p:nvPicPr>
          <p:cNvPr descr=" " id="259" name="Google Shape;259;g2c50ffb1525_0_217"/>
          <p:cNvPicPr preferRelativeResize="0"/>
          <p:nvPr/>
        </p:nvPicPr>
        <p:blipFill rotWithShape="1">
          <a:blip r:embed="rId12">
            <a:alphaModFix/>
          </a:blip>
          <a:srcRect b="0" l="0" r="0" t="0"/>
          <a:stretch/>
        </p:blipFill>
        <p:spPr>
          <a:xfrm>
            <a:off x="19844116" y="3581400"/>
            <a:ext cx="1490319" cy="1625600"/>
          </a:xfrm>
          <a:prstGeom prst="rect">
            <a:avLst/>
          </a:prstGeom>
          <a:noFill/>
          <a:ln>
            <a:noFill/>
          </a:ln>
        </p:spPr>
      </p:pic>
      <p:sp>
        <p:nvSpPr>
          <p:cNvPr id="260" name="Google Shape;260;g2c50ffb1525_0_217"/>
          <p:cNvSpPr/>
          <p:nvPr/>
        </p:nvSpPr>
        <p:spPr>
          <a:xfrm>
            <a:off x="990724" y="3835400"/>
            <a:ext cx="174267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c50ffb1525_0_217"/>
          <p:cNvSpPr/>
          <p:nvPr/>
        </p:nvSpPr>
        <p:spPr>
          <a:xfrm>
            <a:off x="990724" y="3835400"/>
            <a:ext cx="1117800" cy="1117500"/>
          </a:xfrm>
          <a:prstGeom prst="roundRect">
            <a:avLst>
              <a:gd fmla="val 37881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c50ffb1525_0_217"/>
          <p:cNvSpPr/>
          <p:nvPr/>
        </p:nvSpPr>
        <p:spPr>
          <a:xfrm>
            <a:off x="1174897" y="3492500"/>
            <a:ext cx="1088100" cy="214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Kumar One"/>
              <a:buNone/>
            </a:pPr>
            <a:r>
              <a:rPr b="0" i="0" lang="en-US" sz="8000" u="none" cap="none" strike="noStrike">
                <a:solidFill>
                  <a:srgbClr val="FFFFFF"/>
                </a:solidFill>
                <a:latin typeface="Kumar One"/>
                <a:ea typeface="Kumar One"/>
                <a:cs typeface="Kumar One"/>
                <a:sym typeface="Kumar One"/>
              </a:rPr>
              <a:t>S</a:t>
            </a:r>
            <a:endParaRPr b="0" i="0" sz="8000" u="none" cap="none" strike="noStrike">
              <a:solidFill>
                <a:schemeClr val="dk1"/>
              </a:solidFill>
              <a:latin typeface="Calibri"/>
              <a:ea typeface="Calibri"/>
              <a:cs typeface="Calibri"/>
              <a:sym typeface="Calibri"/>
            </a:endParaRPr>
          </a:p>
        </p:txBody>
      </p:sp>
      <p:sp>
        <p:nvSpPr>
          <p:cNvPr id="263" name="Google Shape;263;g2c50ffb1525_0_217"/>
          <p:cNvSpPr/>
          <p:nvPr/>
        </p:nvSpPr>
        <p:spPr>
          <a:xfrm>
            <a:off x="6427003" y="3835400"/>
            <a:ext cx="1117800" cy="1117500"/>
          </a:xfrm>
          <a:prstGeom prst="roundRect">
            <a:avLst>
              <a:gd fmla="val 37881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2c50ffb1525_0_217"/>
          <p:cNvSpPr/>
          <p:nvPr/>
        </p:nvSpPr>
        <p:spPr>
          <a:xfrm>
            <a:off x="6357145" y="3492500"/>
            <a:ext cx="1596300" cy="214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Kumar One"/>
              <a:buNone/>
            </a:pPr>
            <a:r>
              <a:rPr b="0" i="0" lang="en-US" sz="8000" u="none" cap="none" strike="noStrike">
                <a:solidFill>
                  <a:srgbClr val="FFFFFF"/>
                </a:solidFill>
                <a:latin typeface="Kumar One"/>
                <a:ea typeface="Kumar One"/>
                <a:cs typeface="Kumar One"/>
                <a:sym typeface="Kumar One"/>
              </a:rPr>
              <a:t>W</a:t>
            </a:r>
            <a:endParaRPr b="0" i="0" sz="8000" u="none" cap="none" strike="noStrike">
              <a:solidFill>
                <a:schemeClr val="dk1"/>
              </a:solidFill>
              <a:latin typeface="Calibri"/>
              <a:ea typeface="Calibri"/>
              <a:cs typeface="Calibri"/>
              <a:sym typeface="Calibri"/>
            </a:endParaRPr>
          </a:p>
        </p:txBody>
      </p:sp>
      <p:sp>
        <p:nvSpPr>
          <p:cNvPr id="265" name="Google Shape;265;g2c50ffb1525_0_217"/>
          <p:cNvSpPr/>
          <p:nvPr/>
        </p:nvSpPr>
        <p:spPr>
          <a:xfrm>
            <a:off x="11863283" y="3835400"/>
            <a:ext cx="1117800" cy="1117500"/>
          </a:xfrm>
          <a:prstGeom prst="roundRect">
            <a:avLst>
              <a:gd fmla="val 37881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c50ffb1525_0_217"/>
          <p:cNvSpPr/>
          <p:nvPr/>
        </p:nvSpPr>
        <p:spPr>
          <a:xfrm>
            <a:off x="12034754" y="3492500"/>
            <a:ext cx="1113600" cy="214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Kumar One"/>
              <a:buNone/>
            </a:pPr>
            <a:r>
              <a:rPr b="0" i="0" lang="en-US" sz="8000" u="none" cap="none" strike="noStrike">
                <a:solidFill>
                  <a:srgbClr val="FFFFFF"/>
                </a:solidFill>
                <a:latin typeface="Kumar One"/>
                <a:ea typeface="Kumar One"/>
                <a:cs typeface="Kumar One"/>
                <a:sym typeface="Kumar One"/>
              </a:rPr>
              <a:t>O</a:t>
            </a:r>
            <a:endParaRPr b="0" i="0" sz="8000" u="none" cap="none" strike="noStrike">
              <a:solidFill>
                <a:schemeClr val="dk1"/>
              </a:solidFill>
              <a:latin typeface="Calibri"/>
              <a:ea typeface="Calibri"/>
              <a:cs typeface="Calibri"/>
              <a:sym typeface="Calibri"/>
            </a:endParaRPr>
          </a:p>
        </p:txBody>
      </p:sp>
      <p:sp>
        <p:nvSpPr>
          <p:cNvPr id="267" name="Google Shape;267;g2c50ffb1525_0_217"/>
          <p:cNvSpPr/>
          <p:nvPr/>
        </p:nvSpPr>
        <p:spPr>
          <a:xfrm>
            <a:off x="17299562" y="3835400"/>
            <a:ext cx="1117800" cy="1117500"/>
          </a:xfrm>
          <a:prstGeom prst="roundRect">
            <a:avLst>
              <a:gd fmla="val 37881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c50ffb1525_0_217"/>
          <p:cNvSpPr/>
          <p:nvPr/>
        </p:nvSpPr>
        <p:spPr>
          <a:xfrm>
            <a:off x="17458332" y="3492500"/>
            <a:ext cx="1138800" cy="214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Kumar One"/>
              <a:buNone/>
            </a:pPr>
            <a:r>
              <a:rPr b="0" i="0" lang="en-US" sz="8000" u="none" cap="none" strike="noStrike">
                <a:solidFill>
                  <a:srgbClr val="FFFFFF"/>
                </a:solidFill>
                <a:latin typeface="Kumar One"/>
                <a:ea typeface="Kumar One"/>
                <a:cs typeface="Kumar One"/>
                <a:sym typeface="Kumar One"/>
              </a:rPr>
              <a:t>T</a:t>
            </a:r>
            <a:endParaRPr b="0" i="0" sz="8000" u="none" cap="none" strike="noStrike">
              <a:solidFill>
                <a:schemeClr val="dk1"/>
              </a:solidFill>
              <a:latin typeface="Calibri"/>
              <a:ea typeface="Calibri"/>
              <a:cs typeface="Calibri"/>
              <a:sym typeface="Calibri"/>
            </a:endParaRPr>
          </a:p>
        </p:txBody>
      </p:sp>
      <p:sp>
        <p:nvSpPr>
          <p:cNvPr id="269" name="Google Shape;269;g2c50ffb1525_0_217"/>
          <p:cNvSpPr/>
          <p:nvPr/>
        </p:nvSpPr>
        <p:spPr>
          <a:xfrm>
            <a:off x="1270159" y="7556500"/>
            <a:ext cx="4737600" cy="457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c50ffb1525_0_217"/>
          <p:cNvSpPr/>
          <p:nvPr/>
        </p:nvSpPr>
        <p:spPr>
          <a:xfrm>
            <a:off x="1270159" y="7556500"/>
            <a:ext cx="4737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c50ffb1525_0_217"/>
          <p:cNvSpPr/>
          <p:nvPr/>
        </p:nvSpPr>
        <p:spPr>
          <a:xfrm>
            <a:off x="1270159" y="7556500"/>
            <a:ext cx="4737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c50ffb1525_0_217"/>
          <p:cNvSpPr/>
          <p:nvPr/>
        </p:nvSpPr>
        <p:spPr>
          <a:xfrm>
            <a:off x="1270159" y="7556500"/>
            <a:ext cx="4890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Kumar One"/>
              <a:buNone/>
            </a:pPr>
            <a:r>
              <a:rPr b="0" i="0" lang="en-US" sz="3600" u="none" cap="none" strike="noStrike">
                <a:solidFill>
                  <a:srgbClr val="FFFFFF"/>
                </a:solidFill>
                <a:latin typeface="Kumar One"/>
                <a:ea typeface="Kumar One"/>
                <a:cs typeface="Kumar One"/>
                <a:sym typeface="Kumar One"/>
              </a:rPr>
              <a:t>Eclipse</a:t>
            </a:r>
            <a:endParaRPr b="0" i="0" sz="3600" u="none" cap="none" strike="noStrike">
              <a:solidFill>
                <a:schemeClr val="dk1"/>
              </a:solidFill>
              <a:latin typeface="Calibri"/>
              <a:ea typeface="Calibri"/>
              <a:cs typeface="Calibri"/>
              <a:sym typeface="Calibri"/>
            </a:endParaRPr>
          </a:p>
        </p:txBody>
      </p:sp>
      <p:sp>
        <p:nvSpPr>
          <p:cNvPr id="273" name="Google Shape;273;g2c50ffb1525_0_217"/>
          <p:cNvSpPr/>
          <p:nvPr/>
        </p:nvSpPr>
        <p:spPr>
          <a:xfrm>
            <a:off x="1270159"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4" name="Google Shape;274;g2c50ffb1525_0_217"/>
          <p:cNvSpPr/>
          <p:nvPr/>
        </p:nvSpPr>
        <p:spPr>
          <a:xfrm>
            <a:off x="1270159" y="10045700"/>
            <a:ext cx="4737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2c50ffb1525_0_217"/>
          <p:cNvSpPr/>
          <p:nvPr/>
        </p:nvSpPr>
        <p:spPr>
          <a:xfrm>
            <a:off x="1270159" y="10045700"/>
            <a:ext cx="4737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c50ffb1525_0_217"/>
          <p:cNvSpPr/>
          <p:nvPr/>
        </p:nvSpPr>
        <p:spPr>
          <a:xfrm>
            <a:off x="1270159" y="10045700"/>
            <a:ext cx="4890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Kumar One"/>
              <a:buNone/>
            </a:pPr>
            <a:r>
              <a:rPr b="0" i="0" lang="en-US" sz="3600" u="none" cap="none" strike="noStrike">
                <a:solidFill>
                  <a:srgbClr val="FFFFFF"/>
                </a:solidFill>
                <a:latin typeface="Kumar One"/>
                <a:ea typeface="Kumar One"/>
                <a:cs typeface="Kumar One"/>
                <a:sym typeface="Kumar One"/>
              </a:rPr>
              <a:t>Quest</a:t>
            </a:r>
            <a:endParaRPr b="0" i="0" sz="3600" u="none" cap="none" strike="noStrike">
              <a:solidFill>
                <a:schemeClr val="dk1"/>
              </a:solidFill>
              <a:latin typeface="Calibri"/>
              <a:ea typeface="Calibri"/>
              <a:cs typeface="Calibri"/>
              <a:sym typeface="Calibri"/>
            </a:endParaRPr>
          </a:p>
        </p:txBody>
      </p:sp>
      <p:sp>
        <p:nvSpPr>
          <p:cNvPr id="277" name="Google Shape;277;g2c50ffb1525_0_217"/>
          <p:cNvSpPr/>
          <p:nvPr/>
        </p:nvSpPr>
        <p:spPr>
          <a:xfrm>
            <a:off x="1270159" y="110617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78" name="Google Shape;278;g2c50ffb1525_0_217"/>
          <p:cNvSpPr/>
          <p:nvPr/>
        </p:nvSpPr>
        <p:spPr>
          <a:xfrm>
            <a:off x="6769946" y="7556500"/>
            <a:ext cx="4737600" cy="457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2c50ffb1525_0_217"/>
          <p:cNvSpPr/>
          <p:nvPr/>
        </p:nvSpPr>
        <p:spPr>
          <a:xfrm>
            <a:off x="6769946" y="7556500"/>
            <a:ext cx="4737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2c50ffb1525_0_217"/>
          <p:cNvSpPr/>
          <p:nvPr/>
        </p:nvSpPr>
        <p:spPr>
          <a:xfrm>
            <a:off x="6769946" y="7556500"/>
            <a:ext cx="4737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c50ffb1525_0_217"/>
          <p:cNvSpPr/>
          <p:nvPr/>
        </p:nvSpPr>
        <p:spPr>
          <a:xfrm>
            <a:off x="6769946" y="7556500"/>
            <a:ext cx="4890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Kumar One"/>
              <a:buNone/>
            </a:pPr>
            <a:r>
              <a:rPr b="0" i="0" lang="en-US" sz="3600" u="none" cap="none" strike="noStrike">
                <a:solidFill>
                  <a:srgbClr val="FFFFFF"/>
                </a:solidFill>
                <a:latin typeface="Kumar One"/>
                <a:ea typeface="Kumar One"/>
                <a:cs typeface="Kumar One"/>
                <a:sym typeface="Kumar One"/>
              </a:rPr>
              <a:t>Eclipse</a:t>
            </a:r>
            <a:endParaRPr b="0" i="0" sz="3600" u="none" cap="none" strike="noStrike">
              <a:solidFill>
                <a:schemeClr val="dk1"/>
              </a:solidFill>
              <a:latin typeface="Calibri"/>
              <a:ea typeface="Calibri"/>
              <a:cs typeface="Calibri"/>
              <a:sym typeface="Calibri"/>
            </a:endParaRPr>
          </a:p>
        </p:txBody>
      </p:sp>
      <p:sp>
        <p:nvSpPr>
          <p:cNvPr id="282" name="Google Shape;282;g2c50ffb1525_0_217"/>
          <p:cNvSpPr/>
          <p:nvPr/>
        </p:nvSpPr>
        <p:spPr>
          <a:xfrm>
            <a:off x="6769946"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3" name="Google Shape;283;g2c50ffb1525_0_217"/>
          <p:cNvSpPr/>
          <p:nvPr/>
        </p:nvSpPr>
        <p:spPr>
          <a:xfrm>
            <a:off x="6769946" y="10045700"/>
            <a:ext cx="4737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c50ffb1525_0_217"/>
          <p:cNvSpPr/>
          <p:nvPr/>
        </p:nvSpPr>
        <p:spPr>
          <a:xfrm>
            <a:off x="6769946" y="10045700"/>
            <a:ext cx="4737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c50ffb1525_0_217"/>
          <p:cNvSpPr/>
          <p:nvPr/>
        </p:nvSpPr>
        <p:spPr>
          <a:xfrm>
            <a:off x="6769946" y="10045700"/>
            <a:ext cx="4890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Kumar One"/>
              <a:buNone/>
            </a:pPr>
            <a:r>
              <a:rPr b="0" i="0" lang="en-US" sz="3600" u="none" cap="none" strike="noStrike">
                <a:solidFill>
                  <a:srgbClr val="FFFFFF"/>
                </a:solidFill>
                <a:latin typeface="Kumar One"/>
                <a:ea typeface="Kumar One"/>
                <a:cs typeface="Kumar One"/>
                <a:sym typeface="Kumar One"/>
              </a:rPr>
              <a:t>Quest</a:t>
            </a:r>
            <a:endParaRPr b="0" i="0" sz="3600" u="none" cap="none" strike="noStrike">
              <a:solidFill>
                <a:schemeClr val="dk1"/>
              </a:solidFill>
              <a:latin typeface="Calibri"/>
              <a:ea typeface="Calibri"/>
              <a:cs typeface="Calibri"/>
              <a:sym typeface="Calibri"/>
            </a:endParaRPr>
          </a:p>
        </p:txBody>
      </p:sp>
      <p:sp>
        <p:nvSpPr>
          <p:cNvPr id="286" name="Google Shape;286;g2c50ffb1525_0_217"/>
          <p:cNvSpPr/>
          <p:nvPr/>
        </p:nvSpPr>
        <p:spPr>
          <a:xfrm>
            <a:off x="6769946" y="110617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87" name="Google Shape;287;g2c50ffb1525_0_217"/>
          <p:cNvSpPr/>
          <p:nvPr/>
        </p:nvSpPr>
        <p:spPr>
          <a:xfrm>
            <a:off x="12269734" y="7556500"/>
            <a:ext cx="4737600" cy="457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c50ffb1525_0_217"/>
          <p:cNvSpPr/>
          <p:nvPr/>
        </p:nvSpPr>
        <p:spPr>
          <a:xfrm>
            <a:off x="12269734" y="7556500"/>
            <a:ext cx="4737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c50ffb1525_0_217"/>
          <p:cNvSpPr/>
          <p:nvPr/>
        </p:nvSpPr>
        <p:spPr>
          <a:xfrm>
            <a:off x="12269734" y="7556500"/>
            <a:ext cx="4737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c50ffb1525_0_217"/>
          <p:cNvSpPr/>
          <p:nvPr/>
        </p:nvSpPr>
        <p:spPr>
          <a:xfrm>
            <a:off x="12269734" y="7556500"/>
            <a:ext cx="4890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Kumar One"/>
              <a:buNone/>
            </a:pPr>
            <a:r>
              <a:rPr b="0" i="0" lang="en-US" sz="3600" u="none" cap="none" strike="noStrike">
                <a:solidFill>
                  <a:srgbClr val="FFFFFF"/>
                </a:solidFill>
                <a:latin typeface="Kumar One"/>
                <a:ea typeface="Kumar One"/>
                <a:cs typeface="Kumar One"/>
                <a:sym typeface="Kumar One"/>
              </a:rPr>
              <a:t>Eclipse</a:t>
            </a:r>
            <a:endParaRPr b="0" i="0" sz="3600" u="none" cap="none" strike="noStrike">
              <a:solidFill>
                <a:schemeClr val="dk1"/>
              </a:solidFill>
              <a:latin typeface="Calibri"/>
              <a:ea typeface="Calibri"/>
              <a:cs typeface="Calibri"/>
              <a:sym typeface="Calibri"/>
            </a:endParaRPr>
          </a:p>
        </p:txBody>
      </p:sp>
      <p:sp>
        <p:nvSpPr>
          <p:cNvPr id="291" name="Google Shape;291;g2c50ffb1525_0_217"/>
          <p:cNvSpPr/>
          <p:nvPr/>
        </p:nvSpPr>
        <p:spPr>
          <a:xfrm>
            <a:off x="12269734"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92" name="Google Shape;292;g2c50ffb1525_0_217"/>
          <p:cNvSpPr/>
          <p:nvPr/>
        </p:nvSpPr>
        <p:spPr>
          <a:xfrm>
            <a:off x="12269734" y="10045700"/>
            <a:ext cx="4737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c50ffb1525_0_217"/>
          <p:cNvSpPr/>
          <p:nvPr/>
        </p:nvSpPr>
        <p:spPr>
          <a:xfrm>
            <a:off x="12269734" y="10045700"/>
            <a:ext cx="4737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2c50ffb1525_0_217"/>
          <p:cNvSpPr/>
          <p:nvPr/>
        </p:nvSpPr>
        <p:spPr>
          <a:xfrm>
            <a:off x="12269734" y="10045700"/>
            <a:ext cx="4890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Kumar One"/>
              <a:buNone/>
            </a:pPr>
            <a:r>
              <a:rPr b="0" i="0" lang="en-US" sz="3600" u="none" cap="none" strike="noStrike">
                <a:solidFill>
                  <a:srgbClr val="FFFFFF"/>
                </a:solidFill>
                <a:latin typeface="Kumar One"/>
                <a:ea typeface="Kumar One"/>
                <a:cs typeface="Kumar One"/>
                <a:sym typeface="Kumar One"/>
              </a:rPr>
              <a:t>Quest</a:t>
            </a:r>
            <a:endParaRPr b="0" i="0" sz="3600" u="none" cap="none" strike="noStrike">
              <a:solidFill>
                <a:schemeClr val="dk1"/>
              </a:solidFill>
              <a:latin typeface="Calibri"/>
              <a:ea typeface="Calibri"/>
              <a:cs typeface="Calibri"/>
              <a:sym typeface="Calibri"/>
            </a:endParaRPr>
          </a:p>
        </p:txBody>
      </p:sp>
      <p:sp>
        <p:nvSpPr>
          <p:cNvPr id="295" name="Google Shape;295;g2c50ffb1525_0_217"/>
          <p:cNvSpPr/>
          <p:nvPr/>
        </p:nvSpPr>
        <p:spPr>
          <a:xfrm>
            <a:off x="12269734" y="110617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96" name="Google Shape;296;g2c50ffb1525_0_217"/>
          <p:cNvSpPr/>
          <p:nvPr/>
        </p:nvSpPr>
        <p:spPr>
          <a:xfrm>
            <a:off x="17769521" y="7556500"/>
            <a:ext cx="4737600" cy="457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c50ffb1525_0_217"/>
          <p:cNvSpPr/>
          <p:nvPr/>
        </p:nvSpPr>
        <p:spPr>
          <a:xfrm>
            <a:off x="17769521" y="7556500"/>
            <a:ext cx="4737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c50ffb1525_0_217"/>
          <p:cNvSpPr/>
          <p:nvPr/>
        </p:nvSpPr>
        <p:spPr>
          <a:xfrm>
            <a:off x="17769521" y="7556500"/>
            <a:ext cx="4737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c50ffb1525_0_217"/>
          <p:cNvSpPr/>
          <p:nvPr/>
        </p:nvSpPr>
        <p:spPr>
          <a:xfrm>
            <a:off x="17769521" y="7556500"/>
            <a:ext cx="4890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Kumar One"/>
              <a:buNone/>
            </a:pPr>
            <a:r>
              <a:rPr b="0" i="0" lang="en-US" sz="3600" u="none" cap="none" strike="noStrike">
                <a:solidFill>
                  <a:srgbClr val="FFFFFF"/>
                </a:solidFill>
                <a:latin typeface="Kumar One"/>
                <a:ea typeface="Kumar One"/>
                <a:cs typeface="Kumar One"/>
                <a:sym typeface="Kumar One"/>
              </a:rPr>
              <a:t>Eclipse</a:t>
            </a:r>
            <a:endParaRPr b="0" i="0" sz="3600" u="none" cap="none" strike="noStrike">
              <a:solidFill>
                <a:schemeClr val="dk1"/>
              </a:solidFill>
              <a:latin typeface="Calibri"/>
              <a:ea typeface="Calibri"/>
              <a:cs typeface="Calibri"/>
              <a:sym typeface="Calibri"/>
            </a:endParaRPr>
          </a:p>
        </p:txBody>
      </p:sp>
      <p:sp>
        <p:nvSpPr>
          <p:cNvPr id="300" name="Google Shape;300;g2c50ffb1525_0_217"/>
          <p:cNvSpPr/>
          <p:nvPr/>
        </p:nvSpPr>
        <p:spPr>
          <a:xfrm>
            <a:off x="17769521"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01" name="Google Shape;301;g2c50ffb1525_0_217"/>
          <p:cNvSpPr/>
          <p:nvPr/>
        </p:nvSpPr>
        <p:spPr>
          <a:xfrm>
            <a:off x="17769521" y="10045700"/>
            <a:ext cx="4737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c50ffb1525_0_217"/>
          <p:cNvSpPr/>
          <p:nvPr/>
        </p:nvSpPr>
        <p:spPr>
          <a:xfrm>
            <a:off x="17769521" y="10045700"/>
            <a:ext cx="4737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c50ffb1525_0_217"/>
          <p:cNvSpPr/>
          <p:nvPr/>
        </p:nvSpPr>
        <p:spPr>
          <a:xfrm>
            <a:off x="17769521" y="10045700"/>
            <a:ext cx="4890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Kumar One"/>
              <a:buNone/>
            </a:pPr>
            <a:r>
              <a:rPr b="0" i="0" lang="en-US" sz="3600" u="none" cap="none" strike="noStrike">
                <a:solidFill>
                  <a:srgbClr val="FFFFFF"/>
                </a:solidFill>
                <a:latin typeface="Kumar One"/>
                <a:ea typeface="Kumar One"/>
                <a:cs typeface="Kumar One"/>
                <a:sym typeface="Kumar One"/>
              </a:rPr>
              <a:t>Quest</a:t>
            </a:r>
            <a:endParaRPr b="0" i="0" sz="3600" u="none" cap="none" strike="noStrike">
              <a:solidFill>
                <a:schemeClr val="dk1"/>
              </a:solidFill>
              <a:latin typeface="Calibri"/>
              <a:ea typeface="Calibri"/>
              <a:cs typeface="Calibri"/>
              <a:sym typeface="Calibri"/>
            </a:endParaRPr>
          </a:p>
        </p:txBody>
      </p:sp>
      <p:sp>
        <p:nvSpPr>
          <p:cNvPr id="304" name="Google Shape;304;g2c50ffb1525_0_217"/>
          <p:cNvSpPr/>
          <p:nvPr/>
        </p:nvSpPr>
        <p:spPr>
          <a:xfrm>
            <a:off x="17769521" y="110617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09" name="Shape 309"/>
        <p:cNvGrpSpPr/>
        <p:nvPr/>
      </p:nvGrpSpPr>
      <p:grpSpPr>
        <a:xfrm>
          <a:off x="0" y="0"/>
          <a:ext cx="0" cy="0"/>
          <a:chOff x="0" y="0"/>
          <a:chExt cx="0" cy="0"/>
        </a:xfrm>
      </p:grpSpPr>
      <p:pic>
        <p:nvPicPr>
          <p:cNvPr descr=" " id="310" name="Google Shape;310;g2c50ffb1525_0_283"/>
          <p:cNvPicPr preferRelativeResize="0"/>
          <p:nvPr/>
        </p:nvPicPr>
        <p:blipFill rotWithShape="1">
          <a:blip r:embed="rId3">
            <a:alphaModFix/>
          </a:blip>
          <a:srcRect b="0" l="0" r="0" t="0"/>
          <a:stretch/>
        </p:blipFill>
        <p:spPr>
          <a:xfrm>
            <a:off x="18899962" y="635000"/>
            <a:ext cx="4661483" cy="1041400"/>
          </a:xfrm>
          <a:prstGeom prst="rect">
            <a:avLst/>
          </a:prstGeom>
          <a:noFill/>
          <a:ln>
            <a:noFill/>
          </a:ln>
        </p:spPr>
      </p:pic>
      <p:pic>
        <p:nvPicPr>
          <p:cNvPr descr=" " id="311" name="Google Shape;311;g2c50ffb1525_0_283"/>
          <p:cNvPicPr preferRelativeResize="0"/>
          <p:nvPr/>
        </p:nvPicPr>
        <p:blipFill rotWithShape="1">
          <a:blip r:embed="rId4">
            <a:alphaModFix/>
          </a:blip>
          <a:srcRect b="0" l="0" r="0" t="0"/>
          <a:stretch/>
        </p:blipFill>
        <p:spPr>
          <a:xfrm>
            <a:off x="0" y="9358312"/>
            <a:ext cx="14471017" cy="4357688"/>
          </a:xfrm>
          <a:prstGeom prst="rect">
            <a:avLst/>
          </a:prstGeom>
          <a:noFill/>
          <a:ln>
            <a:noFill/>
          </a:ln>
        </p:spPr>
      </p:pic>
      <p:sp>
        <p:nvSpPr>
          <p:cNvPr id="312" name="Google Shape;312;g2c50ffb1525_0_28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3" name="Google Shape;313;g2c50ffb1525_0_28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314" name="Google Shape;314;g2c50ffb1525_0_283"/>
          <p:cNvPicPr preferRelativeResize="0"/>
          <p:nvPr/>
        </p:nvPicPr>
        <p:blipFill rotWithShape="1">
          <a:blip r:embed="rId6">
            <a:alphaModFix/>
          </a:blip>
          <a:srcRect b="0" l="0" r="0" t="0"/>
          <a:stretch/>
        </p:blipFill>
        <p:spPr>
          <a:xfrm>
            <a:off x="7481235" y="673100"/>
            <a:ext cx="6084060" cy="12369800"/>
          </a:xfrm>
          <a:prstGeom prst="rect">
            <a:avLst/>
          </a:prstGeom>
          <a:noFill/>
          <a:ln>
            <a:noFill/>
          </a:ln>
        </p:spPr>
      </p:pic>
      <p:pic>
        <p:nvPicPr>
          <p:cNvPr descr=" " id="315" name="Google Shape;315;g2c50ffb1525_0_283"/>
          <p:cNvPicPr preferRelativeResize="0"/>
          <p:nvPr/>
        </p:nvPicPr>
        <p:blipFill rotWithShape="1">
          <a:blip r:embed="rId7">
            <a:alphaModFix/>
          </a:blip>
          <a:srcRect b="0" l="0" r="0" t="0"/>
          <a:stretch/>
        </p:blipFill>
        <p:spPr>
          <a:xfrm>
            <a:off x="990724" y="673100"/>
            <a:ext cx="6084060" cy="4737100"/>
          </a:xfrm>
          <a:prstGeom prst="rect">
            <a:avLst/>
          </a:prstGeom>
          <a:noFill/>
          <a:ln>
            <a:noFill/>
          </a:ln>
        </p:spPr>
      </p:pic>
      <p:pic>
        <p:nvPicPr>
          <p:cNvPr descr=" " id="316" name="Google Shape;316;g2c50ffb1525_0_283"/>
          <p:cNvPicPr preferRelativeResize="0"/>
          <p:nvPr/>
        </p:nvPicPr>
        <p:blipFill rotWithShape="1">
          <a:blip r:embed="rId8">
            <a:alphaModFix/>
          </a:blip>
          <a:srcRect b="0" l="0" r="0" t="0"/>
          <a:stretch/>
        </p:blipFill>
        <p:spPr>
          <a:xfrm>
            <a:off x="990724" y="5880100"/>
            <a:ext cx="6084060" cy="7162800"/>
          </a:xfrm>
          <a:prstGeom prst="rect">
            <a:avLst/>
          </a:prstGeom>
          <a:noFill/>
          <a:ln>
            <a:noFill/>
          </a:ln>
        </p:spPr>
      </p:pic>
      <p:sp>
        <p:nvSpPr>
          <p:cNvPr id="317" name="Google Shape;317;g2c50ffb1525_0_283"/>
          <p:cNvSpPr/>
          <p:nvPr/>
        </p:nvSpPr>
        <p:spPr>
          <a:xfrm>
            <a:off x="14543318" y="1651000"/>
            <a:ext cx="7566000" cy="214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Kumar One"/>
              <a:buNone/>
            </a:pPr>
            <a:r>
              <a:rPr b="0" i="0" lang="en-US" sz="8000" u="none" cap="none" strike="noStrike">
                <a:solidFill>
                  <a:srgbClr val="FFFFFF"/>
                </a:solidFill>
                <a:latin typeface="Kumar One"/>
                <a:ea typeface="Kumar One"/>
                <a:cs typeface="Kumar One"/>
                <a:sym typeface="Kumar One"/>
              </a:rPr>
              <a:t>Some Data</a:t>
            </a:r>
            <a:endParaRPr b="0" i="0" sz="8000" u="none" cap="none" strike="noStrike">
              <a:solidFill>
                <a:schemeClr val="dk1"/>
              </a:solidFill>
              <a:latin typeface="Calibri"/>
              <a:ea typeface="Calibri"/>
              <a:cs typeface="Calibri"/>
              <a:sym typeface="Calibri"/>
            </a:endParaRPr>
          </a:p>
        </p:txBody>
      </p:sp>
      <p:sp>
        <p:nvSpPr>
          <p:cNvPr id="318" name="Google Shape;318;g2c50ffb1525_0_283"/>
          <p:cNvSpPr/>
          <p:nvPr/>
        </p:nvSpPr>
        <p:spPr>
          <a:xfrm>
            <a:off x="14543318" y="3543300"/>
            <a:ext cx="7875000" cy="990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2c50ffb1525_0_283"/>
          <p:cNvSpPr/>
          <p:nvPr/>
        </p:nvSpPr>
        <p:spPr>
          <a:xfrm>
            <a:off x="14543318" y="3543300"/>
            <a:ext cx="7875000" cy="464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c50ffb1525_0_283"/>
          <p:cNvSpPr/>
          <p:nvPr/>
        </p:nvSpPr>
        <p:spPr>
          <a:xfrm>
            <a:off x="14543318" y="3543300"/>
            <a:ext cx="3912000" cy="289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2c50ffb1525_0_283"/>
          <p:cNvSpPr/>
          <p:nvPr/>
        </p:nvSpPr>
        <p:spPr>
          <a:xfrm>
            <a:off x="14543318" y="3543300"/>
            <a:ext cx="4454100" cy="343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Kumar One"/>
              <a:buNone/>
            </a:pPr>
            <a:r>
              <a:rPr b="0" i="0" lang="en-US" sz="12800" u="none" cap="none" strike="noStrike">
                <a:solidFill>
                  <a:srgbClr val="FFFFFF"/>
                </a:solidFill>
                <a:latin typeface="Kumar One"/>
                <a:ea typeface="Kumar One"/>
                <a:cs typeface="Kumar One"/>
                <a:sym typeface="Kumar One"/>
              </a:rPr>
              <a:t>75%</a:t>
            </a:r>
            <a:endParaRPr b="0" i="0" sz="12800" u="none" cap="none" strike="noStrike">
              <a:solidFill>
                <a:schemeClr val="dk1"/>
              </a:solidFill>
              <a:latin typeface="Calibri"/>
              <a:ea typeface="Calibri"/>
              <a:cs typeface="Calibri"/>
              <a:sym typeface="Calibri"/>
            </a:endParaRPr>
          </a:p>
        </p:txBody>
      </p:sp>
      <p:sp>
        <p:nvSpPr>
          <p:cNvPr id="322" name="Google Shape;322;g2c50ffb1525_0_283"/>
          <p:cNvSpPr/>
          <p:nvPr/>
        </p:nvSpPr>
        <p:spPr>
          <a:xfrm>
            <a:off x="14543318" y="6743700"/>
            <a:ext cx="78750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c50ffb1525_0_283"/>
          <p:cNvSpPr/>
          <p:nvPr/>
        </p:nvSpPr>
        <p:spPr>
          <a:xfrm>
            <a:off x="14543318" y="6743700"/>
            <a:ext cx="8027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Kumar One"/>
              <a:buNone/>
            </a:pPr>
            <a:r>
              <a:rPr b="0" i="0" lang="en-US" sz="3600" u="none" cap="none" strike="noStrike">
                <a:solidFill>
                  <a:srgbClr val="FFFFFF"/>
                </a:solidFill>
                <a:latin typeface="Kumar One"/>
                <a:ea typeface="Kumar One"/>
                <a:cs typeface="Kumar One"/>
                <a:sym typeface="Kumar One"/>
              </a:rPr>
              <a:t>Enchanted Creatures</a:t>
            </a:r>
            <a:endParaRPr b="0" i="0" sz="3600" u="none" cap="none" strike="noStrike">
              <a:solidFill>
                <a:schemeClr val="dk1"/>
              </a:solidFill>
              <a:latin typeface="Calibri"/>
              <a:ea typeface="Calibri"/>
              <a:cs typeface="Calibri"/>
              <a:sym typeface="Calibri"/>
            </a:endParaRPr>
          </a:p>
        </p:txBody>
      </p:sp>
      <p:sp>
        <p:nvSpPr>
          <p:cNvPr id="324" name="Google Shape;324;g2c50ffb1525_0_283"/>
          <p:cNvSpPr/>
          <p:nvPr/>
        </p:nvSpPr>
        <p:spPr>
          <a:xfrm>
            <a:off x="14543318" y="76581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325" name="Google Shape;325;g2c50ffb1525_0_283"/>
          <p:cNvSpPr/>
          <p:nvPr/>
        </p:nvSpPr>
        <p:spPr>
          <a:xfrm>
            <a:off x="14543318" y="8801100"/>
            <a:ext cx="7875000" cy="464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2c50ffb1525_0_283"/>
          <p:cNvSpPr/>
          <p:nvPr/>
        </p:nvSpPr>
        <p:spPr>
          <a:xfrm>
            <a:off x="14543318" y="8801100"/>
            <a:ext cx="3988200" cy="289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c50ffb1525_0_283"/>
          <p:cNvSpPr/>
          <p:nvPr/>
        </p:nvSpPr>
        <p:spPr>
          <a:xfrm>
            <a:off x="14543318" y="8801100"/>
            <a:ext cx="4530300" cy="343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Kumar One"/>
              <a:buNone/>
            </a:pPr>
            <a:r>
              <a:rPr b="0" i="0" lang="en-US" sz="12800" u="none" cap="none" strike="noStrike">
                <a:solidFill>
                  <a:srgbClr val="FFFFFF"/>
                </a:solidFill>
                <a:latin typeface="Kumar One"/>
                <a:ea typeface="Kumar One"/>
                <a:cs typeface="Kumar One"/>
                <a:sym typeface="Kumar One"/>
              </a:rPr>
              <a:t>60%</a:t>
            </a:r>
            <a:endParaRPr b="0" i="0" sz="12800" u="none" cap="none" strike="noStrike">
              <a:solidFill>
                <a:schemeClr val="dk1"/>
              </a:solidFill>
              <a:latin typeface="Calibri"/>
              <a:ea typeface="Calibri"/>
              <a:cs typeface="Calibri"/>
              <a:sym typeface="Calibri"/>
            </a:endParaRPr>
          </a:p>
        </p:txBody>
      </p:sp>
      <p:sp>
        <p:nvSpPr>
          <p:cNvPr id="328" name="Google Shape;328;g2c50ffb1525_0_283"/>
          <p:cNvSpPr/>
          <p:nvPr/>
        </p:nvSpPr>
        <p:spPr>
          <a:xfrm>
            <a:off x="14543318" y="12001500"/>
            <a:ext cx="78750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2c50ffb1525_0_283"/>
          <p:cNvSpPr/>
          <p:nvPr/>
        </p:nvSpPr>
        <p:spPr>
          <a:xfrm>
            <a:off x="14543318" y="12001500"/>
            <a:ext cx="8027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Kumar One"/>
              <a:buNone/>
            </a:pPr>
            <a:r>
              <a:rPr b="0" i="0" lang="en-US" sz="3600" u="none" cap="none" strike="noStrike">
                <a:solidFill>
                  <a:srgbClr val="FFFFFF"/>
                </a:solidFill>
                <a:latin typeface="Kumar One"/>
                <a:ea typeface="Kumar One"/>
                <a:cs typeface="Kumar One"/>
                <a:sym typeface="Kumar One"/>
              </a:rPr>
              <a:t>Magic-Wielding Individuals</a:t>
            </a:r>
            <a:endParaRPr b="0" i="0" sz="3600" u="none" cap="none" strike="noStrike">
              <a:solidFill>
                <a:schemeClr val="dk1"/>
              </a:solidFill>
              <a:latin typeface="Calibri"/>
              <a:ea typeface="Calibri"/>
              <a:cs typeface="Calibri"/>
              <a:sym typeface="Calibri"/>
            </a:endParaRPr>
          </a:p>
        </p:txBody>
      </p:sp>
      <p:sp>
        <p:nvSpPr>
          <p:cNvPr id="330" name="Google Shape;330;g2c50ffb1525_0_283"/>
          <p:cNvSpPr/>
          <p:nvPr/>
        </p:nvSpPr>
        <p:spPr>
          <a:xfrm>
            <a:off x="14543318" y="129159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35" name="Shape 335"/>
        <p:cNvGrpSpPr/>
        <p:nvPr/>
      </p:nvGrpSpPr>
      <p:grpSpPr>
        <a:xfrm>
          <a:off x="0" y="0"/>
          <a:ext cx="0" cy="0"/>
          <a:chOff x="0" y="0"/>
          <a:chExt cx="0" cy="0"/>
        </a:xfrm>
      </p:grpSpPr>
      <p:pic>
        <p:nvPicPr>
          <p:cNvPr descr=" " id="336" name="Google Shape;336;g2c50ffb1525_0_308"/>
          <p:cNvPicPr preferRelativeResize="0"/>
          <p:nvPr/>
        </p:nvPicPr>
        <p:blipFill rotWithShape="1">
          <a:blip r:embed="rId3">
            <a:alphaModFix/>
          </a:blip>
          <a:srcRect b="0" l="0" r="0" t="0"/>
          <a:stretch/>
        </p:blipFill>
        <p:spPr>
          <a:xfrm>
            <a:off x="469959" y="8712200"/>
            <a:ext cx="990724" cy="4622800"/>
          </a:xfrm>
          <a:prstGeom prst="rect">
            <a:avLst/>
          </a:prstGeom>
          <a:noFill/>
          <a:ln>
            <a:noFill/>
          </a:ln>
        </p:spPr>
      </p:pic>
      <p:pic>
        <p:nvPicPr>
          <p:cNvPr descr=" " id="337" name="Google Shape;337;g2c50ffb1525_0_308"/>
          <p:cNvPicPr preferRelativeResize="0"/>
          <p:nvPr/>
        </p:nvPicPr>
        <p:blipFill rotWithShape="1">
          <a:blip r:embed="rId4">
            <a:alphaModFix/>
          </a:blip>
          <a:srcRect b="0" l="0" r="0" t="0"/>
          <a:stretch/>
        </p:blipFill>
        <p:spPr>
          <a:xfrm>
            <a:off x="18155611" y="3222848"/>
            <a:ext cx="6231437" cy="10493152"/>
          </a:xfrm>
          <a:prstGeom prst="rect">
            <a:avLst/>
          </a:prstGeom>
          <a:noFill/>
          <a:ln>
            <a:noFill/>
          </a:ln>
        </p:spPr>
      </p:pic>
      <p:sp>
        <p:nvSpPr>
          <p:cNvPr id="338" name="Google Shape;338;g2c50ffb1525_0_30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9" name="Google Shape;339;g2c50ffb1525_0_30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40" name="Google Shape;340;g2c50ffb1525_0_308"/>
          <p:cNvSpPr/>
          <p:nvPr/>
        </p:nvSpPr>
        <p:spPr>
          <a:xfrm>
            <a:off x="4305838" y="3403600"/>
            <a:ext cx="15762600" cy="815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g2c50ffb1525_0_308"/>
          <p:cNvSpPr/>
          <p:nvPr/>
        </p:nvSpPr>
        <p:spPr>
          <a:xfrm>
            <a:off x="4305838" y="3403600"/>
            <a:ext cx="15762600" cy="668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c50ffb1525_0_308"/>
          <p:cNvSpPr/>
          <p:nvPr/>
        </p:nvSpPr>
        <p:spPr>
          <a:xfrm>
            <a:off x="4839305" y="3403600"/>
            <a:ext cx="14695800" cy="643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24000"/>
              <a:buFont typeface="Kumar One"/>
              <a:buNone/>
            </a:pPr>
            <a:r>
              <a:rPr b="0" i="0" lang="en-US" sz="24000" u="none" cap="none" strike="noStrike">
                <a:solidFill>
                  <a:srgbClr val="FFFFFF"/>
                </a:solidFill>
                <a:latin typeface="Kumar One"/>
                <a:ea typeface="Kumar One"/>
                <a:cs typeface="Kumar One"/>
                <a:sym typeface="Kumar One"/>
              </a:rPr>
              <a:t>234,567</a:t>
            </a:r>
            <a:endParaRPr b="0" i="0" sz="24000" u="none" cap="none" strike="noStrike">
              <a:solidFill>
                <a:schemeClr val="dk1"/>
              </a:solidFill>
              <a:latin typeface="Calibri"/>
              <a:ea typeface="Calibri"/>
              <a:cs typeface="Calibri"/>
              <a:sym typeface="Calibri"/>
            </a:endParaRPr>
          </a:p>
        </p:txBody>
      </p:sp>
      <p:sp>
        <p:nvSpPr>
          <p:cNvPr id="343" name="Google Shape;343;g2c50ffb1525_0_308"/>
          <p:cNvSpPr/>
          <p:nvPr/>
        </p:nvSpPr>
        <p:spPr>
          <a:xfrm>
            <a:off x="4170355" y="9029700"/>
            <a:ext cx="16033500" cy="132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DM Sans"/>
              <a:buNone/>
            </a:pPr>
            <a:r>
              <a:rPr b="1" i="0" lang="en-US" sz="6400" u="none" cap="none" strike="noStrike">
                <a:solidFill>
                  <a:srgbClr val="FFFFFF"/>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344" name="Google Shape;344;g2c50ffb1525_0_308"/>
          <p:cNvSpPr/>
          <p:nvPr/>
        </p:nvSpPr>
        <p:spPr>
          <a:xfrm>
            <a:off x="7483352" y="10490200"/>
            <a:ext cx="94077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49" name="Shape 349"/>
        <p:cNvGrpSpPr/>
        <p:nvPr/>
      </p:nvGrpSpPr>
      <p:grpSpPr>
        <a:xfrm>
          <a:off x="0" y="0"/>
          <a:ext cx="0" cy="0"/>
          <a:chOff x="0" y="0"/>
          <a:chExt cx="0" cy="0"/>
        </a:xfrm>
      </p:grpSpPr>
      <p:pic>
        <p:nvPicPr>
          <p:cNvPr descr=" " id="350" name="Google Shape;350;g2c50ffb1525_0_321"/>
          <p:cNvPicPr preferRelativeResize="0"/>
          <p:nvPr/>
        </p:nvPicPr>
        <p:blipFill rotWithShape="1">
          <a:blip r:embed="rId3">
            <a:alphaModFix/>
          </a:blip>
          <a:srcRect b="0" l="0" r="0" t="0"/>
          <a:stretch/>
        </p:blipFill>
        <p:spPr>
          <a:xfrm>
            <a:off x="22989873" y="571500"/>
            <a:ext cx="990724" cy="4622800"/>
          </a:xfrm>
          <a:prstGeom prst="rect">
            <a:avLst/>
          </a:prstGeom>
          <a:noFill/>
          <a:ln>
            <a:noFill/>
          </a:ln>
        </p:spPr>
      </p:pic>
      <p:pic>
        <p:nvPicPr>
          <p:cNvPr descr=" " id="351" name="Google Shape;351;g2c50ffb1525_0_321"/>
          <p:cNvPicPr preferRelativeResize="0"/>
          <p:nvPr/>
        </p:nvPicPr>
        <p:blipFill rotWithShape="1">
          <a:blip r:embed="rId4">
            <a:alphaModFix/>
          </a:blip>
          <a:srcRect b="0" l="0" r="0" t="0"/>
          <a:stretch/>
        </p:blipFill>
        <p:spPr>
          <a:xfrm>
            <a:off x="0" y="7309197"/>
            <a:ext cx="6284402" cy="6406802"/>
          </a:xfrm>
          <a:prstGeom prst="rect">
            <a:avLst/>
          </a:prstGeom>
          <a:noFill/>
          <a:ln>
            <a:noFill/>
          </a:ln>
        </p:spPr>
      </p:pic>
      <p:sp>
        <p:nvSpPr>
          <p:cNvPr id="352" name="Google Shape;352;g2c50ffb1525_0_3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3" name="Google Shape;353;g2c50ffb1525_0_32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54" name="Google Shape;354;g2c50ffb1525_0_321"/>
          <p:cNvSpPr/>
          <p:nvPr/>
        </p:nvSpPr>
        <p:spPr>
          <a:xfrm>
            <a:off x="3391324" y="3263900"/>
            <a:ext cx="7875000" cy="342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2c50ffb1525_0_321"/>
          <p:cNvSpPr/>
          <p:nvPr/>
        </p:nvSpPr>
        <p:spPr>
          <a:xfrm>
            <a:off x="2870559" y="3263900"/>
            <a:ext cx="8916600" cy="289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2c50ffb1525_0_321"/>
          <p:cNvSpPr/>
          <p:nvPr/>
        </p:nvSpPr>
        <p:spPr>
          <a:xfrm>
            <a:off x="2870559" y="3263900"/>
            <a:ext cx="9458400" cy="343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Kumar One"/>
              <a:buNone/>
            </a:pPr>
            <a:r>
              <a:rPr b="0" i="0" lang="en-US" sz="12800" u="none" cap="none" strike="noStrike">
                <a:solidFill>
                  <a:srgbClr val="FFFFFF"/>
                </a:solidFill>
                <a:latin typeface="Kumar One"/>
                <a:ea typeface="Kumar One"/>
                <a:cs typeface="Kumar One"/>
                <a:sym typeface="Kumar One"/>
              </a:rPr>
              <a:t>233 Coins</a:t>
            </a:r>
            <a:endParaRPr b="0" i="0" sz="12800" u="none" cap="none" strike="noStrike">
              <a:solidFill>
                <a:schemeClr val="dk1"/>
              </a:solidFill>
              <a:latin typeface="Calibri"/>
              <a:ea typeface="Calibri"/>
              <a:cs typeface="Calibri"/>
              <a:sym typeface="Calibri"/>
            </a:endParaRPr>
          </a:p>
        </p:txBody>
      </p:sp>
      <p:sp>
        <p:nvSpPr>
          <p:cNvPr id="357" name="Google Shape;357;g2c50ffb1525_0_321"/>
          <p:cNvSpPr/>
          <p:nvPr/>
        </p:nvSpPr>
        <p:spPr>
          <a:xfrm>
            <a:off x="3391324" y="61595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g2c50ffb1525_0_321"/>
          <p:cNvSpPr/>
          <p:nvPr/>
        </p:nvSpPr>
        <p:spPr>
          <a:xfrm>
            <a:off x="3323582" y="61595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359" name="Google Shape;359;g2c50ffb1525_0_321"/>
          <p:cNvSpPr/>
          <p:nvPr/>
        </p:nvSpPr>
        <p:spPr>
          <a:xfrm>
            <a:off x="3391324" y="6985000"/>
            <a:ext cx="7875000" cy="342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2c50ffb1525_0_321"/>
          <p:cNvSpPr/>
          <p:nvPr/>
        </p:nvSpPr>
        <p:spPr>
          <a:xfrm>
            <a:off x="2489511" y="6985000"/>
            <a:ext cx="9678600" cy="289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g2c50ffb1525_0_321"/>
          <p:cNvSpPr/>
          <p:nvPr/>
        </p:nvSpPr>
        <p:spPr>
          <a:xfrm>
            <a:off x="2489511" y="6985000"/>
            <a:ext cx="10220400" cy="343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Kumar One"/>
              <a:buNone/>
            </a:pPr>
            <a:r>
              <a:rPr b="0" i="0" lang="en-US" sz="12800" u="none" cap="none" strike="noStrike">
                <a:solidFill>
                  <a:srgbClr val="FFFFFF"/>
                </a:solidFill>
                <a:latin typeface="Kumar One"/>
                <a:ea typeface="Kumar One"/>
                <a:cs typeface="Kumar One"/>
                <a:sym typeface="Kumar One"/>
              </a:rPr>
              <a:t>456 Hours</a:t>
            </a:r>
            <a:endParaRPr b="0" i="0" sz="12800" u="none" cap="none" strike="noStrike">
              <a:solidFill>
                <a:schemeClr val="dk1"/>
              </a:solidFill>
              <a:latin typeface="Calibri"/>
              <a:ea typeface="Calibri"/>
              <a:cs typeface="Calibri"/>
              <a:sym typeface="Calibri"/>
            </a:endParaRPr>
          </a:p>
        </p:txBody>
      </p:sp>
      <p:sp>
        <p:nvSpPr>
          <p:cNvPr id="362" name="Google Shape;362;g2c50ffb1525_0_321"/>
          <p:cNvSpPr/>
          <p:nvPr/>
        </p:nvSpPr>
        <p:spPr>
          <a:xfrm>
            <a:off x="3391324" y="98806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g2c50ffb1525_0_321"/>
          <p:cNvSpPr/>
          <p:nvPr/>
        </p:nvSpPr>
        <p:spPr>
          <a:xfrm>
            <a:off x="3323582" y="98806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Duration of Spell Casting</a:t>
            </a:r>
            <a:endParaRPr b="0" i="0" sz="3200" u="none" cap="none" strike="noStrike">
              <a:solidFill>
                <a:schemeClr val="dk1"/>
              </a:solidFill>
              <a:latin typeface="Calibri"/>
              <a:ea typeface="Calibri"/>
              <a:cs typeface="Calibri"/>
              <a:sym typeface="Calibri"/>
            </a:endParaRPr>
          </a:p>
        </p:txBody>
      </p:sp>
      <p:sp>
        <p:nvSpPr>
          <p:cNvPr id="364" name="Google Shape;364;g2c50ffb1525_0_321"/>
          <p:cNvSpPr/>
          <p:nvPr/>
        </p:nvSpPr>
        <p:spPr>
          <a:xfrm>
            <a:off x="13552594" y="3263900"/>
            <a:ext cx="7875000" cy="342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g2c50ffb1525_0_321"/>
          <p:cNvSpPr/>
          <p:nvPr/>
        </p:nvSpPr>
        <p:spPr>
          <a:xfrm>
            <a:off x="15572146" y="3263900"/>
            <a:ext cx="3835800" cy="289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g2c50ffb1525_0_321"/>
          <p:cNvSpPr/>
          <p:nvPr/>
        </p:nvSpPr>
        <p:spPr>
          <a:xfrm>
            <a:off x="15572146" y="3263900"/>
            <a:ext cx="4377900" cy="343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Kumar One"/>
              <a:buNone/>
            </a:pPr>
            <a:r>
              <a:rPr b="0" i="0" lang="en-US" sz="12800" u="none" cap="none" strike="noStrike">
                <a:solidFill>
                  <a:srgbClr val="FFFFFF"/>
                </a:solidFill>
                <a:latin typeface="Kumar One"/>
                <a:ea typeface="Kumar One"/>
                <a:cs typeface="Kumar One"/>
                <a:sym typeface="Kumar One"/>
              </a:rPr>
              <a:t>85%</a:t>
            </a:r>
            <a:endParaRPr b="0" i="0" sz="12800" u="none" cap="none" strike="noStrike">
              <a:solidFill>
                <a:schemeClr val="dk1"/>
              </a:solidFill>
              <a:latin typeface="Calibri"/>
              <a:ea typeface="Calibri"/>
              <a:cs typeface="Calibri"/>
              <a:sym typeface="Calibri"/>
            </a:endParaRPr>
          </a:p>
        </p:txBody>
      </p:sp>
      <p:sp>
        <p:nvSpPr>
          <p:cNvPr id="367" name="Google Shape;367;g2c50ffb1525_0_321"/>
          <p:cNvSpPr/>
          <p:nvPr/>
        </p:nvSpPr>
        <p:spPr>
          <a:xfrm>
            <a:off x="13552594" y="61595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g2c50ffb1525_0_321"/>
          <p:cNvSpPr/>
          <p:nvPr/>
        </p:nvSpPr>
        <p:spPr>
          <a:xfrm>
            <a:off x="13484852" y="61595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369" name="Google Shape;369;g2c50ffb1525_0_321"/>
          <p:cNvSpPr/>
          <p:nvPr/>
        </p:nvSpPr>
        <p:spPr>
          <a:xfrm>
            <a:off x="13552594" y="6985000"/>
            <a:ext cx="7875000" cy="342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g2c50ffb1525_0_321"/>
          <p:cNvSpPr/>
          <p:nvPr/>
        </p:nvSpPr>
        <p:spPr>
          <a:xfrm>
            <a:off x="14028903" y="6985000"/>
            <a:ext cx="6922500" cy="289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g2c50ffb1525_0_321"/>
          <p:cNvSpPr/>
          <p:nvPr/>
        </p:nvSpPr>
        <p:spPr>
          <a:xfrm>
            <a:off x="14028903" y="6985000"/>
            <a:ext cx="7464300" cy="343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Kumar One"/>
              <a:buNone/>
            </a:pPr>
            <a:r>
              <a:rPr b="0" i="0" lang="en-US" sz="12800" u="none" cap="none" strike="noStrike">
                <a:solidFill>
                  <a:srgbClr val="FFFFFF"/>
                </a:solidFill>
                <a:latin typeface="Kumar One"/>
                <a:ea typeface="Kumar One"/>
                <a:cs typeface="Kumar One"/>
                <a:sym typeface="Kumar One"/>
              </a:rPr>
              <a:t>323 Km</a:t>
            </a:r>
            <a:endParaRPr b="0" i="0" sz="12800" u="none" cap="none" strike="noStrike">
              <a:solidFill>
                <a:schemeClr val="dk1"/>
              </a:solidFill>
              <a:latin typeface="Calibri"/>
              <a:ea typeface="Calibri"/>
              <a:cs typeface="Calibri"/>
              <a:sym typeface="Calibri"/>
            </a:endParaRPr>
          </a:p>
        </p:txBody>
      </p:sp>
      <p:sp>
        <p:nvSpPr>
          <p:cNvPr id="372" name="Google Shape;372;g2c50ffb1525_0_321"/>
          <p:cNvSpPr/>
          <p:nvPr/>
        </p:nvSpPr>
        <p:spPr>
          <a:xfrm>
            <a:off x="13552594" y="98806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g2c50ffb1525_0_321"/>
          <p:cNvSpPr/>
          <p:nvPr/>
        </p:nvSpPr>
        <p:spPr>
          <a:xfrm>
            <a:off x="13484852" y="98806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78" name="Shape 378"/>
        <p:cNvGrpSpPr/>
        <p:nvPr/>
      </p:nvGrpSpPr>
      <p:grpSpPr>
        <a:xfrm>
          <a:off x="0" y="0"/>
          <a:ext cx="0" cy="0"/>
          <a:chOff x="0" y="0"/>
          <a:chExt cx="0" cy="0"/>
        </a:xfrm>
      </p:grpSpPr>
      <p:pic>
        <p:nvPicPr>
          <p:cNvPr descr=" " id="379" name="Google Shape;379;g2c50ffb1525_0_349"/>
          <p:cNvPicPr preferRelativeResize="0"/>
          <p:nvPr/>
        </p:nvPicPr>
        <p:blipFill rotWithShape="1">
          <a:blip r:embed="rId3">
            <a:alphaModFix/>
          </a:blip>
          <a:srcRect b="0" l="0" r="0" t="0"/>
          <a:stretch/>
        </p:blipFill>
        <p:spPr>
          <a:xfrm>
            <a:off x="18899962" y="635000"/>
            <a:ext cx="4661483" cy="1041400"/>
          </a:xfrm>
          <a:prstGeom prst="rect">
            <a:avLst/>
          </a:prstGeom>
          <a:noFill/>
          <a:ln>
            <a:noFill/>
          </a:ln>
        </p:spPr>
      </p:pic>
      <p:pic>
        <p:nvPicPr>
          <p:cNvPr descr=" " id="380" name="Google Shape;380;g2c50ffb1525_0_349"/>
          <p:cNvPicPr preferRelativeResize="0"/>
          <p:nvPr/>
        </p:nvPicPr>
        <p:blipFill rotWithShape="1">
          <a:blip r:embed="rId4">
            <a:alphaModFix/>
          </a:blip>
          <a:srcRect b="0" l="0" r="0" t="0"/>
          <a:stretch/>
        </p:blipFill>
        <p:spPr>
          <a:xfrm>
            <a:off x="0" y="9358312"/>
            <a:ext cx="14471017" cy="4357688"/>
          </a:xfrm>
          <a:prstGeom prst="rect">
            <a:avLst/>
          </a:prstGeom>
          <a:noFill/>
          <a:ln>
            <a:noFill/>
          </a:ln>
        </p:spPr>
      </p:pic>
      <p:sp>
        <p:nvSpPr>
          <p:cNvPr id="381" name="Google Shape;381;g2c50ffb1525_0_34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2" name="Google Shape;382;g2c50ffb1525_0_34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83" name="Google Shape;383;g2c50ffb1525_0_349"/>
          <p:cNvSpPr/>
          <p:nvPr/>
        </p:nvSpPr>
        <p:spPr>
          <a:xfrm>
            <a:off x="6841922" y="1143000"/>
            <a:ext cx="10690500" cy="214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Kumar One"/>
              <a:buNone/>
            </a:pPr>
            <a:r>
              <a:rPr b="0" i="0" lang="en-US" sz="8000" u="none" cap="none" strike="noStrike">
                <a:solidFill>
                  <a:srgbClr val="FFFFFF"/>
                </a:solidFill>
                <a:latin typeface="Kumar One"/>
                <a:ea typeface="Kumar One"/>
                <a:cs typeface="Kumar One"/>
                <a:sym typeface="Kumar One"/>
              </a:rPr>
              <a:t>Some Graph</a:t>
            </a:r>
            <a:endParaRPr b="0" i="0" sz="8000" u="none" cap="none" strike="noStrike">
              <a:solidFill>
                <a:schemeClr val="dk1"/>
              </a:solidFill>
              <a:latin typeface="Calibri"/>
              <a:ea typeface="Calibri"/>
              <a:cs typeface="Calibri"/>
              <a:sym typeface="Calibri"/>
            </a:endParaRPr>
          </a:p>
        </p:txBody>
      </p:sp>
      <p:sp>
        <p:nvSpPr>
          <p:cNvPr id="384" name="Google Shape;384;g2c50ffb1525_0_349"/>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g2c50ffb1525_0_349"/>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86" name="Google Shape;386;g2c50ffb1525_0_349"/>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87" name="Google Shape;387;g2c50ffb1525_0_349"/>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88" name="Google Shape;388;g2c50ffb1525_0_349"/>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89" name="Google Shape;389;g2c50ffb1525_0_349"/>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90" name="Google Shape;390;g2c50ffb1525_0_349"/>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91" name="Google Shape;391;g2c50ffb1525_0_349"/>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92" name="Google Shape;392;g2c50ffb1525_0_349"/>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93" name="Google Shape;393;g2c50ffb1525_0_349"/>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94" name="Google Shape;394;g2c50ffb1525_0_349"/>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95" name="Google Shape;395;g2c50ffb1525_0_349"/>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96" name="Google Shape;396;g2c50ffb1525_0_349"/>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97" name="Google Shape;397;g2c50ffb1525_0_349"/>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98" name="Google Shape;398;g2c50ffb1525_0_349"/>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99" name="Google Shape;399;g2c50ffb1525_0_349"/>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00" name="Google Shape;400;g2c50ffb1525_0_349"/>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01" name="Google Shape;401;g2c50ffb1525_0_349"/>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02" name="Google Shape;402;g2c50ffb1525_0_349"/>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03" name="Google Shape;403;g2c50ffb1525_0_349"/>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04" name="Google Shape;404;g2c50ffb1525_0_349"/>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405" name="Google Shape;405;g2c50ffb1525_0_349"/>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406" name="Google Shape;406;g2c50ffb1525_0_349"/>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407" name="Google Shape;407;g2c50ffb1525_0_349"/>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408" name="Google Shape;408;g2c50ffb1525_0_349"/>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409" name="Google Shape;409;g2c50ffb1525_0_349"/>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410" name="Google Shape;410;g2c50ffb1525_0_349"/>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411" name="Google Shape;411;g2c50ffb1525_0_349"/>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412" name="Google Shape;412;g2c50ffb1525_0_349"/>
          <p:cNvPicPr preferRelativeResize="0"/>
          <p:nvPr/>
        </p:nvPicPr>
        <p:blipFill rotWithShape="1">
          <a:blip r:embed="rId14">
            <a:alphaModFix/>
          </a:blip>
          <a:srcRect b="0" l="0" r="0" t="0"/>
          <a:stretch/>
        </p:blipFill>
        <p:spPr>
          <a:xfrm>
            <a:off x="3355539" y="5483845"/>
            <a:ext cx="8050167" cy="2373585"/>
          </a:xfrm>
          <a:prstGeom prst="rect">
            <a:avLst/>
          </a:prstGeom>
          <a:noFill/>
          <a:ln>
            <a:noFill/>
          </a:ln>
        </p:spPr>
      </p:pic>
      <p:pic>
        <p:nvPicPr>
          <p:cNvPr descr=" " id="413" name="Google Shape;413;g2c50ffb1525_0_349"/>
          <p:cNvPicPr preferRelativeResize="0"/>
          <p:nvPr/>
        </p:nvPicPr>
        <p:blipFill rotWithShape="1">
          <a:blip r:embed="rId15">
            <a:alphaModFix/>
          </a:blip>
          <a:srcRect b="0" l="0" r="0" t="0"/>
          <a:stretch/>
        </p:blipFill>
        <p:spPr>
          <a:xfrm>
            <a:off x="3369143" y="6359525"/>
            <a:ext cx="8044030" cy="2268538"/>
          </a:xfrm>
          <a:prstGeom prst="rect">
            <a:avLst/>
          </a:prstGeom>
          <a:noFill/>
          <a:ln>
            <a:noFill/>
          </a:ln>
        </p:spPr>
      </p:pic>
      <p:pic>
        <p:nvPicPr>
          <p:cNvPr descr=" " id="414" name="Google Shape;414;g2c50ffb1525_0_349"/>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415" name="Google Shape;415;g2c50ffb1525_0_349"/>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416" name="Google Shape;416;g2c50ffb1525_0_349"/>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417" name="Google Shape;417;g2c50ffb1525_0_349"/>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418" name="Google Shape;418;g2c50ffb1525_0_349"/>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419" name="Google Shape;419;g2c50ffb1525_0_349"/>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420" name="Google Shape;420;g2c50ffb1525_0_349"/>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421" name="Google Shape;421;g2c50ffb1525_0_349"/>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422" name="Google Shape;422;g2c50ffb1525_0_349"/>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423" name="Google Shape;423;g2c50ffb1525_0_349"/>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424" name="Google Shape;424;g2c50ffb1525_0_349"/>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425" name="Google Shape;425;g2c50ffb1525_0_349"/>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426" name="Google Shape;426;g2c50ffb1525_0_349"/>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g2c50ffb1525_0_349"/>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8" name="Google Shape;428;g2c50ffb1525_0_349"/>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429" name="Google Shape;429;g2c50ffb1525_0_349"/>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430" name="Google Shape;430;g2c50ffb1525_0_349"/>
          <p:cNvSpPr/>
          <p:nvPr/>
        </p:nvSpPr>
        <p:spPr>
          <a:xfrm>
            <a:off x="16023053" y="6365379"/>
            <a:ext cx="23499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g2c50ffb1525_0_349"/>
          <p:cNvSpPr/>
          <p:nvPr/>
        </p:nvSpPr>
        <p:spPr>
          <a:xfrm>
            <a:off x="16023053" y="6172200"/>
            <a:ext cx="2553000" cy="128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Kumar One"/>
              <a:buNone/>
            </a:pPr>
            <a:r>
              <a:rPr b="0" i="0" lang="en-US" sz="4800" u="none" cap="none" strike="noStrike">
                <a:solidFill>
                  <a:srgbClr val="FFFFFF"/>
                </a:solidFill>
                <a:latin typeface="Kumar One"/>
                <a:ea typeface="Kumar One"/>
                <a:cs typeface="Kumar One"/>
                <a:sym typeface="Kumar One"/>
              </a:rPr>
              <a:t>34.574</a:t>
            </a:r>
            <a:endParaRPr b="0" i="0" sz="4800" u="none" cap="none" strike="noStrike">
              <a:solidFill>
                <a:schemeClr val="dk1"/>
              </a:solidFill>
              <a:latin typeface="Calibri"/>
              <a:ea typeface="Calibri"/>
              <a:cs typeface="Calibri"/>
              <a:sym typeface="Calibri"/>
            </a:endParaRPr>
          </a:p>
        </p:txBody>
      </p:sp>
      <p:sp>
        <p:nvSpPr>
          <p:cNvPr id="432" name="Google Shape;432;g2c50ffb1525_0_349"/>
          <p:cNvSpPr/>
          <p:nvPr/>
        </p:nvSpPr>
        <p:spPr>
          <a:xfrm>
            <a:off x="16747043" y="7251700"/>
            <a:ext cx="1037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Total</a:t>
            </a:r>
            <a:endParaRPr b="0" i="0" sz="3200" u="none" cap="none" strike="noStrike">
              <a:solidFill>
                <a:schemeClr val="dk1"/>
              </a:solidFill>
              <a:latin typeface="Calibri"/>
              <a:ea typeface="Calibri"/>
              <a:cs typeface="Calibri"/>
              <a:sym typeface="Calibri"/>
            </a:endParaRPr>
          </a:p>
        </p:txBody>
      </p:sp>
      <p:sp>
        <p:nvSpPr>
          <p:cNvPr id="433" name="Google Shape;433;g2c50ffb1525_0_349"/>
          <p:cNvSpPr/>
          <p:nvPr/>
        </p:nvSpPr>
        <p:spPr>
          <a:xfrm>
            <a:off x="13260457" y="10515600"/>
            <a:ext cx="78750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2c50ffb1525_0_349"/>
          <p:cNvSpPr/>
          <p:nvPr/>
        </p:nvSpPr>
        <p:spPr>
          <a:xfrm>
            <a:off x="13260457" y="10515600"/>
            <a:ext cx="78750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g2c50ffb1525_0_349"/>
          <p:cNvSpPr/>
          <p:nvPr/>
        </p:nvSpPr>
        <p:spPr>
          <a:xfrm>
            <a:off x="13158845" y="10515600"/>
            <a:ext cx="8078100" cy="1282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Kumar One"/>
              <a:buNone/>
            </a:pPr>
            <a:r>
              <a:rPr b="0" i="0" lang="en-US" sz="4800" u="none" cap="none" strike="noStrike">
                <a:solidFill>
                  <a:srgbClr val="FFFFFF"/>
                </a:solidFill>
                <a:latin typeface="Kumar One"/>
                <a:ea typeface="Kumar One"/>
                <a:cs typeface="Kumar One"/>
                <a:sym typeface="Kumar One"/>
              </a:rPr>
              <a:t>Treasure Found</a:t>
            </a:r>
            <a:endParaRPr b="0" i="0" sz="4800" u="none" cap="none" strike="noStrike">
              <a:solidFill>
                <a:schemeClr val="dk1"/>
              </a:solidFill>
              <a:latin typeface="Calibri"/>
              <a:ea typeface="Calibri"/>
              <a:cs typeface="Calibri"/>
              <a:sym typeface="Calibri"/>
            </a:endParaRPr>
          </a:p>
        </p:txBody>
      </p:sp>
      <p:sp>
        <p:nvSpPr>
          <p:cNvPr id="436" name="Google Shape;436;g2c50ffb1525_0_349"/>
          <p:cNvSpPr/>
          <p:nvPr/>
        </p:nvSpPr>
        <p:spPr>
          <a:xfrm>
            <a:off x="13192716" y="116967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37" name="Google Shape;437;g2c50ffb1525_0_349"/>
          <p:cNvSpPr/>
          <p:nvPr/>
        </p:nvSpPr>
        <p:spPr>
          <a:xfrm>
            <a:off x="3251606" y="10515600"/>
            <a:ext cx="78750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g2c50ffb1525_0_349"/>
          <p:cNvSpPr/>
          <p:nvPr/>
        </p:nvSpPr>
        <p:spPr>
          <a:xfrm>
            <a:off x="3251606" y="10515600"/>
            <a:ext cx="78750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g2c50ffb1525_0_349"/>
          <p:cNvSpPr/>
          <p:nvPr/>
        </p:nvSpPr>
        <p:spPr>
          <a:xfrm>
            <a:off x="3149994" y="10515600"/>
            <a:ext cx="8078100" cy="1282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Kumar One"/>
              <a:buNone/>
            </a:pPr>
            <a:r>
              <a:rPr b="0" i="0" lang="en-US" sz="4800" u="none" cap="none" strike="noStrike">
                <a:solidFill>
                  <a:srgbClr val="FFFFFF"/>
                </a:solidFill>
                <a:latin typeface="Kumar One"/>
                <a:ea typeface="Kumar One"/>
                <a:cs typeface="Kumar One"/>
                <a:sym typeface="Kumar One"/>
              </a:rPr>
              <a:t>Spellcasting Progress</a:t>
            </a:r>
            <a:endParaRPr b="0" i="0" sz="4800" u="none" cap="none" strike="noStrike">
              <a:solidFill>
                <a:schemeClr val="dk1"/>
              </a:solidFill>
              <a:latin typeface="Calibri"/>
              <a:ea typeface="Calibri"/>
              <a:cs typeface="Calibri"/>
              <a:sym typeface="Calibri"/>
            </a:endParaRPr>
          </a:p>
        </p:txBody>
      </p:sp>
      <p:sp>
        <p:nvSpPr>
          <p:cNvPr id="440" name="Google Shape;440;g2c50ffb1525_0_349"/>
          <p:cNvSpPr/>
          <p:nvPr/>
        </p:nvSpPr>
        <p:spPr>
          <a:xfrm>
            <a:off x="3183865" y="116967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45" name="Shape 445"/>
        <p:cNvGrpSpPr/>
        <p:nvPr/>
      </p:nvGrpSpPr>
      <p:grpSpPr>
        <a:xfrm>
          <a:off x="0" y="0"/>
          <a:ext cx="0" cy="0"/>
          <a:chOff x="0" y="0"/>
          <a:chExt cx="0" cy="0"/>
        </a:xfrm>
      </p:grpSpPr>
      <p:pic>
        <p:nvPicPr>
          <p:cNvPr descr=" " id="446" name="Google Shape;446;g2c50ffb1525_0_415"/>
          <p:cNvPicPr preferRelativeResize="0"/>
          <p:nvPr/>
        </p:nvPicPr>
        <p:blipFill rotWithShape="1">
          <a:blip r:embed="rId3">
            <a:alphaModFix/>
          </a:blip>
          <a:srcRect b="0" l="0" r="0" t="0"/>
          <a:stretch/>
        </p:blipFill>
        <p:spPr>
          <a:xfrm>
            <a:off x="914514" y="635000"/>
            <a:ext cx="4661483" cy="1041400"/>
          </a:xfrm>
          <a:prstGeom prst="rect">
            <a:avLst/>
          </a:prstGeom>
          <a:noFill/>
          <a:ln>
            <a:noFill/>
          </a:ln>
        </p:spPr>
      </p:pic>
      <p:pic>
        <p:nvPicPr>
          <p:cNvPr descr=" " id="447" name="Google Shape;447;g2c50ffb1525_0_415"/>
          <p:cNvPicPr preferRelativeResize="0"/>
          <p:nvPr/>
        </p:nvPicPr>
        <p:blipFill rotWithShape="1">
          <a:blip r:embed="rId4">
            <a:alphaModFix/>
          </a:blip>
          <a:srcRect b="0" l="0" r="0" t="0"/>
          <a:stretch/>
        </p:blipFill>
        <p:spPr>
          <a:xfrm>
            <a:off x="13015217" y="10196513"/>
            <a:ext cx="11371830" cy="3519487"/>
          </a:xfrm>
          <a:prstGeom prst="rect">
            <a:avLst/>
          </a:prstGeom>
          <a:noFill/>
          <a:ln>
            <a:noFill/>
          </a:ln>
        </p:spPr>
      </p:pic>
      <p:sp>
        <p:nvSpPr>
          <p:cNvPr id="448" name="Google Shape;448;g2c50ffb1525_0_41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9" name="Google Shape;449;g2c50ffb1525_0_41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50" name="Google Shape;450;g2c50ffb1525_0_415"/>
          <p:cNvSpPr/>
          <p:nvPr/>
        </p:nvSpPr>
        <p:spPr>
          <a:xfrm>
            <a:off x="13450981" y="7340600"/>
            <a:ext cx="8738700" cy="234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g2c50ffb1525_0_415"/>
          <p:cNvSpPr/>
          <p:nvPr/>
        </p:nvSpPr>
        <p:spPr>
          <a:xfrm>
            <a:off x="13450981" y="7340600"/>
            <a:ext cx="8738700" cy="234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g2c50ffb1525_0_415"/>
          <p:cNvSpPr/>
          <p:nvPr/>
        </p:nvSpPr>
        <p:spPr>
          <a:xfrm>
            <a:off x="13450981" y="7340600"/>
            <a:ext cx="8941800" cy="128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Kumar One"/>
              <a:buNone/>
            </a:pPr>
            <a:r>
              <a:rPr b="0" i="0" lang="en-US" sz="4800" u="none" cap="none" strike="noStrike">
                <a:solidFill>
                  <a:srgbClr val="FFFFFF"/>
                </a:solidFill>
                <a:latin typeface="Kumar One"/>
                <a:ea typeface="Kumar One"/>
                <a:cs typeface="Kumar One"/>
                <a:sym typeface="Kumar One"/>
              </a:rPr>
              <a:t>A web application</a:t>
            </a:r>
            <a:endParaRPr b="0" i="0" sz="4800" u="none" cap="none" strike="noStrike">
              <a:solidFill>
                <a:schemeClr val="dk1"/>
              </a:solidFill>
              <a:latin typeface="Calibri"/>
              <a:ea typeface="Calibri"/>
              <a:cs typeface="Calibri"/>
              <a:sym typeface="Calibri"/>
            </a:endParaRPr>
          </a:p>
        </p:txBody>
      </p:sp>
      <p:sp>
        <p:nvSpPr>
          <p:cNvPr id="453" name="Google Shape;453;g2c50ffb1525_0_415"/>
          <p:cNvSpPr/>
          <p:nvPr/>
        </p:nvSpPr>
        <p:spPr>
          <a:xfrm>
            <a:off x="13450981" y="86233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54" name="Google Shape;454;g2c50ffb1525_0_415"/>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455" name="Google Shape;455;g2c50ffb1525_0_415"/>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456" name="Google Shape;456;g2c50ffb1525_0_415"/>
          <p:cNvSpPr/>
          <p:nvPr/>
        </p:nvSpPr>
        <p:spPr>
          <a:xfrm>
            <a:off x="13374772" y="2921000"/>
            <a:ext cx="10690500" cy="394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Kumar One"/>
              <a:buNone/>
            </a:pPr>
            <a:r>
              <a:rPr b="0" i="0" lang="en-US" sz="8000" u="none" cap="none" strike="noStrike">
                <a:solidFill>
                  <a:srgbClr val="FFFFFF"/>
                </a:solidFill>
                <a:latin typeface="Kumar One"/>
                <a:ea typeface="Kumar One"/>
                <a:cs typeface="Kumar One"/>
                <a:sym typeface="Kumar On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61" name="Shape 461"/>
        <p:cNvGrpSpPr/>
        <p:nvPr/>
      </p:nvGrpSpPr>
      <p:grpSpPr>
        <a:xfrm>
          <a:off x="0" y="0"/>
          <a:ext cx="0" cy="0"/>
          <a:chOff x="0" y="0"/>
          <a:chExt cx="0" cy="0"/>
        </a:xfrm>
      </p:grpSpPr>
      <p:pic>
        <p:nvPicPr>
          <p:cNvPr descr=" " id="462" name="Google Shape;462;g2c50ffb1525_0_430"/>
          <p:cNvPicPr preferRelativeResize="0"/>
          <p:nvPr/>
        </p:nvPicPr>
        <p:blipFill rotWithShape="1">
          <a:blip r:embed="rId3">
            <a:alphaModFix/>
          </a:blip>
          <a:srcRect b="0" l="0" r="0" t="0"/>
          <a:stretch/>
        </p:blipFill>
        <p:spPr>
          <a:xfrm>
            <a:off x="22989873" y="571500"/>
            <a:ext cx="990724" cy="4622800"/>
          </a:xfrm>
          <a:prstGeom prst="rect">
            <a:avLst/>
          </a:prstGeom>
          <a:noFill/>
          <a:ln>
            <a:noFill/>
          </a:ln>
        </p:spPr>
      </p:pic>
      <p:pic>
        <p:nvPicPr>
          <p:cNvPr descr=" " id="463" name="Google Shape;463;g2c50ffb1525_0_430"/>
          <p:cNvPicPr preferRelativeResize="0"/>
          <p:nvPr/>
        </p:nvPicPr>
        <p:blipFill rotWithShape="1">
          <a:blip r:embed="rId4">
            <a:alphaModFix/>
          </a:blip>
          <a:srcRect b="0" l="0" r="0" t="0"/>
          <a:stretch/>
        </p:blipFill>
        <p:spPr>
          <a:xfrm>
            <a:off x="0" y="7309197"/>
            <a:ext cx="6284402" cy="6406802"/>
          </a:xfrm>
          <a:prstGeom prst="rect">
            <a:avLst/>
          </a:prstGeom>
          <a:noFill/>
          <a:ln>
            <a:noFill/>
          </a:ln>
        </p:spPr>
      </p:pic>
      <p:sp>
        <p:nvSpPr>
          <p:cNvPr id="464" name="Google Shape;464;g2c50ffb1525_0_43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5" name="Google Shape;465;g2c50ffb1525_0_43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66" name="Google Shape;466;g2c50ffb1525_0_430"/>
          <p:cNvSpPr/>
          <p:nvPr/>
        </p:nvSpPr>
        <p:spPr>
          <a:xfrm>
            <a:off x="2946768" y="5308600"/>
            <a:ext cx="8738700" cy="234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g2c50ffb1525_0_430"/>
          <p:cNvSpPr/>
          <p:nvPr/>
        </p:nvSpPr>
        <p:spPr>
          <a:xfrm>
            <a:off x="2946768" y="5308600"/>
            <a:ext cx="8738700" cy="234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g2c50ffb1525_0_430"/>
          <p:cNvSpPr/>
          <p:nvPr/>
        </p:nvSpPr>
        <p:spPr>
          <a:xfrm>
            <a:off x="2946768" y="5308600"/>
            <a:ext cx="8941800" cy="128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Kumar One"/>
              <a:buNone/>
            </a:pPr>
            <a:r>
              <a:rPr b="0" i="0" lang="en-US" sz="4800" u="none" cap="none" strike="noStrike">
                <a:solidFill>
                  <a:srgbClr val="FFFFFF"/>
                </a:solidFill>
                <a:latin typeface="Kumar One"/>
                <a:ea typeface="Kumar One"/>
                <a:cs typeface="Kumar One"/>
                <a:sym typeface="Kumar One"/>
              </a:rPr>
              <a:t>An mobile app</a:t>
            </a:r>
            <a:endParaRPr b="0" i="0" sz="4800" u="none" cap="none" strike="noStrike">
              <a:solidFill>
                <a:schemeClr val="dk1"/>
              </a:solidFill>
              <a:latin typeface="Calibri"/>
              <a:ea typeface="Calibri"/>
              <a:cs typeface="Calibri"/>
              <a:sym typeface="Calibri"/>
            </a:endParaRPr>
          </a:p>
        </p:txBody>
      </p:sp>
      <p:sp>
        <p:nvSpPr>
          <p:cNvPr id="469" name="Google Shape;469;g2c50ffb1525_0_430"/>
          <p:cNvSpPr/>
          <p:nvPr/>
        </p:nvSpPr>
        <p:spPr>
          <a:xfrm>
            <a:off x="2946768" y="65913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70" name="Google Shape;470;g2c50ffb1525_0_430"/>
          <p:cNvSpPr/>
          <p:nvPr/>
        </p:nvSpPr>
        <p:spPr>
          <a:xfrm>
            <a:off x="2946768" y="8572500"/>
            <a:ext cx="9090000" cy="3615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471" name="Google Shape;471;g2c50ffb1525_0_430"/>
          <p:cNvSpPr/>
          <p:nvPr/>
        </p:nvSpPr>
        <p:spPr>
          <a:xfrm>
            <a:off x="2895962" y="1854200"/>
            <a:ext cx="12900600" cy="394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Kumar One"/>
              <a:buNone/>
            </a:pPr>
            <a:r>
              <a:rPr b="0" i="0" lang="en-US" sz="8000" u="none" cap="none" strike="noStrike">
                <a:solidFill>
                  <a:srgbClr val="FFFFFF"/>
                </a:solidFill>
                <a:latin typeface="Kumar One"/>
                <a:ea typeface="Kumar One"/>
                <a:cs typeface="Kumar One"/>
                <a:sym typeface="Kumar One"/>
              </a:rPr>
              <a:t>The Future of Fantasy</a:t>
            </a:r>
            <a:endParaRPr b="0" i="0" sz="8000" u="none" cap="none" strike="noStrike">
              <a:solidFill>
                <a:schemeClr val="dk1"/>
              </a:solidFill>
              <a:latin typeface="Calibri"/>
              <a:ea typeface="Calibri"/>
              <a:cs typeface="Calibri"/>
              <a:sym typeface="Calibri"/>
            </a:endParaRPr>
          </a:p>
        </p:txBody>
      </p:sp>
      <p:pic>
        <p:nvPicPr>
          <p:cNvPr descr=" " id="472" name="Google Shape;472;g2c50ffb1525_0_430"/>
          <p:cNvPicPr preferRelativeResize="0"/>
          <p:nvPr/>
        </p:nvPicPr>
        <p:blipFill rotWithShape="1">
          <a:blip r:embed="rId6">
            <a:alphaModFix/>
          </a:blip>
          <a:srcRect b="0" l="0" r="0" t="0"/>
          <a:stretch/>
        </p:blipFill>
        <p:spPr>
          <a:xfrm>
            <a:off x="15457832" y="1028700"/>
            <a:ext cx="5474384" cy="11849100"/>
          </a:xfrm>
          <a:prstGeom prst="rect">
            <a:avLst/>
          </a:prstGeom>
          <a:noFill/>
          <a:ln>
            <a:noFill/>
          </a:ln>
        </p:spPr>
      </p:pic>
      <p:pic>
        <p:nvPicPr>
          <p:cNvPr descr=" " id="473" name="Google Shape;473;g2c50ffb1525_0_430"/>
          <p:cNvPicPr preferRelativeResize="0"/>
          <p:nvPr/>
        </p:nvPicPr>
        <p:blipFill rotWithShape="1">
          <a:blip r:embed="rId7">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78" name="Shape 478"/>
        <p:cNvGrpSpPr/>
        <p:nvPr/>
      </p:nvGrpSpPr>
      <p:grpSpPr>
        <a:xfrm>
          <a:off x="0" y="0"/>
          <a:ext cx="0" cy="0"/>
          <a:chOff x="0" y="0"/>
          <a:chExt cx="0" cy="0"/>
        </a:xfrm>
      </p:grpSpPr>
      <p:pic>
        <p:nvPicPr>
          <p:cNvPr descr=" " id="479" name="Google Shape;479;g2c50ffb1525_0_446"/>
          <p:cNvPicPr preferRelativeResize="0"/>
          <p:nvPr/>
        </p:nvPicPr>
        <p:blipFill rotWithShape="1">
          <a:blip r:embed="rId3">
            <a:alphaModFix/>
          </a:blip>
          <a:srcRect b="0" l="0" r="0" t="0"/>
          <a:stretch/>
        </p:blipFill>
        <p:spPr>
          <a:xfrm>
            <a:off x="18899962" y="635000"/>
            <a:ext cx="4661483" cy="1041400"/>
          </a:xfrm>
          <a:prstGeom prst="rect">
            <a:avLst/>
          </a:prstGeom>
          <a:noFill/>
          <a:ln>
            <a:noFill/>
          </a:ln>
        </p:spPr>
      </p:pic>
      <p:pic>
        <p:nvPicPr>
          <p:cNvPr descr=" " id="480" name="Google Shape;480;g2c50ffb1525_0_446"/>
          <p:cNvPicPr preferRelativeResize="0"/>
          <p:nvPr/>
        </p:nvPicPr>
        <p:blipFill rotWithShape="1">
          <a:blip r:embed="rId4">
            <a:alphaModFix/>
          </a:blip>
          <a:srcRect b="0" l="0" r="0" t="0"/>
          <a:stretch/>
        </p:blipFill>
        <p:spPr>
          <a:xfrm>
            <a:off x="0" y="9358312"/>
            <a:ext cx="14471017" cy="4357688"/>
          </a:xfrm>
          <a:prstGeom prst="rect">
            <a:avLst/>
          </a:prstGeom>
          <a:noFill/>
          <a:ln>
            <a:noFill/>
          </a:ln>
        </p:spPr>
      </p:pic>
      <p:sp>
        <p:nvSpPr>
          <p:cNvPr id="481" name="Google Shape;481;g2c50ffb1525_0_44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2" name="Google Shape;482;g2c50ffb1525_0_44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83" name="Google Shape;483;g2c50ffb1525_0_446"/>
          <p:cNvSpPr/>
          <p:nvPr/>
        </p:nvSpPr>
        <p:spPr>
          <a:xfrm>
            <a:off x="825603" y="2349500"/>
            <a:ext cx="7007100" cy="935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Kumar One"/>
              <a:buNone/>
            </a:pPr>
            <a:r>
              <a:rPr b="0" i="0" lang="en-US" sz="8000" u="none" cap="none" strike="noStrike">
                <a:solidFill>
                  <a:srgbClr val="FFFFFF"/>
                </a:solidFill>
                <a:latin typeface="Kumar One"/>
                <a:ea typeface="Kumar One"/>
                <a:cs typeface="Kumar One"/>
                <a:sym typeface="Kumar One"/>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84" name="Google Shape;484;g2c50ffb1525_0_446"/>
          <p:cNvSpPr/>
          <p:nvPr/>
        </p:nvSpPr>
        <p:spPr>
          <a:xfrm>
            <a:off x="16880410" y="2565400"/>
            <a:ext cx="6617400" cy="234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g2c50ffb1525_0_446"/>
          <p:cNvSpPr/>
          <p:nvPr/>
        </p:nvSpPr>
        <p:spPr>
          <a:xfrm>
            <a:off x="16880410" y="2565400"/>
            <a:ext cx="6617400" cy="234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g2c50ffb1525_0_446"/>
          <p:cNvSpPr/>
          <p:nvPr/>
        </p:nvSpPr>
        <p:spPr>
          <a:xfrm>
            <a:off x="16880410" y="2565400"/>
            <a:ext cx="6820800" cy="128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Kumar One"/>
              <a:buNone/>
            </a:pPr>
            <a:r>
              <a:rPr b="0" i="0" lang="en-US" sz="4800" u="none" cap="none" strike="noStrike">
                <a:solidFill>
                  <a:srgbClr val="FFFFFF"/>
                </a:solidFill>
                <a:latin typeface="Kumar One"/>
                <a:ea typeface="Kumar One"/>
                <a:cs typeface="Kumar One"/>
                <a:sym typeface="Kumar One"/>
              </a:rPr>
              <a:t>A web application</a:t>
            </a:r>
            <a:endParaRPr b="0" i="0" sz="4800" u="none" cap="none" strike="noStrike">
              <a:solidFill>
                <a:schemeClr val="dk1"/>
              </a:solidFill>
              <a:latin typeface="Calibri"/>
              <a:ea typeface="Calibri"/>
              <a:cs typeface="Calibri"/>
              <a:sym typeface="Calibri"/>
            </a:endParaRPr>
          </a:p>
        </p:txBody>
      </p:sp>
      <p:sp>
        <p:nvSpPr>
          <p:cNvPr id="487" name="Google Shape;487;g2c50ffb1525_0_446"/>
          <p:cNvSpPr/>
          <p:nvPr/>
        </p:nvSpPr>
        <p:spPr>
          <a:xfrm>
            <a:off x="16880410" y="3848100"/>
            <a:ext cx="67530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88" name="Google Shape;488;g2c50ffb1525_0_446"/>
          <p:cNvSpPr/>
          <p:nvPr/>
        </p:nvSpPr>
        <p:spPr>
          <a:xfrm>
            <a:off x="16766096" y="6273800"/>
            <a:ext cx="6994200" cy="5012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Uncover treasures and secret treasures</a:t>
            </a:r>
            <a:endParaRPr b="0" i="0" sz="3200" u="none" cap="none" strike="noStrike">
              <a:solidFill>
                <a:schemeClr val="dk1"/>
              </a:solidFill>
              <a:latin typeface="Calibri"/>
              <a:ea typeface="Calibri"/>
              <a:cs typeface="Calibri"/>
              <a:sym typeface="Calibri"/>
            </a:endParaRPr>
          </a:p>
        </p:txBody>
      </p:sp>
      <p:pic>
        <p:nvPicPr>
          <p:cNvPr descr=" " id="489" name="Google Shape;489;g2c50ffb1525_0_446"/>
          <p:cNvPicPr preferRelativeResize="0"/>
          <p:nvPr/>
        </p:nvPicPr>
        <p:blipFill rotWithShape="1">
          <a:blip r:embed="rId6">
            <a:alphaModFix/>
          </a:blip>
          <a:srcRect b="0" l="0" r="0" t="0"/>
          <a:stretch/>
        </p:blipFill>
        <p:spPr>
          <a:xfrm>
            <a:off x="7900387" y="749300"/>
            <a:ext cx="8573572" cy="12331700"/>
          </a:xfrm>
          <a:prstGeom prst="rect">
            <a:avLst/>
          </a:prstGeom>
          <a:noFill/>
          <a:ln>
            <a:noFill/>
          </a:ln>
        </p:spPr>
      </p:pic>
      <p:pic>
        <p:nvPicPr>
          <p:cNvPr descr=" " id="490" name="Google Shape;490;g2c50ffb1525_0_446"/>
          <p:cNvPicPr preferRelativeResize="0"/>
          <p:nvPr/>
        </p:nvPicPr>
        <p:blipFill rotWithShape="1">
          <a:blip r:embed="rId7">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95" name="Shape 495"/>
        <p:cNvGrpSpPr/>
        <p:nvPr/>
      </p:nvGrpSpPr>
      <p:grpSpPr>
        <a:xfrm>
          <a:off x="0" y="0"/>
          <a:ext cx="0" cy="0"/>
          <a:chOff x="0" y="0"/>
          <a:chExt cx="0" cy="0"/>
        </a:xfrm>
      </p:grpSpPr>
      <p:pic>
        <p:nvPicPr>
          <p:cNvPr descr=" " id="496" name="Google Shape;496;g2c50ffb1525_0_46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97" name="Google Shape;497;g2c50ffb1525_0_46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8" name="Google Shape;498;g2c50ffb1525_0_46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99" name="Google Shape;499;g2c50ffb1525_0_462"/>
          <p:cNvSpPr/>
          <p:nvPr/>
        </p:nvSpPr>
        <p:spPr>
          <a:xfrm>
            <a:off x="15690694" y="698500"/>
            <a:ext cx="7464300" cy="3945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8000"/>
              <a:buFont typeface="Kumar One"/>
              <a:buNone/>
            </a:pPr>
            <a:r>
              <a:rPr b="0" i="0" lang="en-US" sz="8000" u="none" cap="none" strike="noStrike">
                <a:solidFill>
                  <a:srgbClr val="FFFFFF"/>
                </a:solidFill>
                <a:latin typeface="Kumar One"/>
                <a:ea typeface="Kumar One"/>
                <a:cs typeface="Kumar One"/>
                <a:sym typeface="Kumar On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8" name="Shape 28"/>
        <p:cNvGrpSpPr/>
        <p:nvPr/>
      </p:nvGrpSpPr>
      <p:grpSpPr>
        <a:xfrm>
          <a:off x="0" y="0"/>
          <a:ext cx="0" cy="0"/>
          <a:chOff x="0" y="0"/>
          <a:chExt cx="0" cy="0"/>
        </a:xfrm>
      </p:grpSpPr>
      <p:pic>
        <p:nvPicPr>
          <p:cNvPr descr=" " id="29" name="Google Shape;29;g2c50ffb1525_0_12"/>
          <p:cNvPicPr preferRelativeResize="0"/>
          <p:nvPr/>
        </p:nvPicPr>
        <p:blipFill rotWithShape="1">
          <a:blip r:embed="rId3">
            <a:alphaModFix/>
          </a:blip>
          <a:srcRect b="0" l="0" r="0" t="0"/>
          <a:stretch/>
        </p:blipFill>
        <p:spPr>
          <a:xfrm>
            <a:off x="469959" y="8712200"/>
            <a:ext cx="990724" cy="4622800"/>
          </a:xfrm>
          <a:prstGeom prst="rect">
            <a:avLst/>
          </a:prstGeom>
          <a:noFill/>
          <a:ln>
            <a:noFill/>
          </a:ln>
        </p:spPr>
      </p:pic>
      <p:pic>
        <p:nvPicPr>
          <p:cNvPr descr=" " id="30" name="Google Shape;30;g2c50ffb1525_0_12"/>
          <p:cNvPicPr preferRelativeResize="0"/>
          <p:nvPr/>
        </p:nvPicPr>
        <p:blipFill rotWithShape="1">
          <a:blip r:embed="rId4">
            <a:alphaModFix/>
          </a:blip>
          <a:srcRect b="0" l="0" r="0" t="0"/>
          <a:stretch/>
        </p:blipFill>
        <p:spPr>
          <a:xfrm>
            <a:off x="18155611" y="3222845"/>
            <a:ext cx="6231437" cy="10493156"/>
          </a:xfrm>
          <a:prstGeom prst="rect">
            <a:avLst/>
          </a:prstGeom>
          <a:noFill/>
          <a:ln>
            <a:noFill/>
          </a:ln>
        </p:spPr>
      </p:pic>
      <p:sp>
        <p:nvSpPr>
          <p:cNvPr id="31" name="Google Shape;31;g2c50ffb1525_0_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 name="Google Shape;32;g2c50ffb1525_0_1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3" name="Google Shape;33;g2c50ffb1525_0_12"/>
          <p:cNvSpPr/>
          <p:nvPr/>
        </p:nvSpPr>
        <p:spPr>
          <a:xfrm>
            <a:off x="-270967" y="25400"/>
            <a:ext cx="9331500" cy="3437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12800"/>
              <a:buFont typeface="Kumar One"/>
              <a:buNone/>
            </a:pPr>
            <a:r>
              <a:rPr b="0" i="0" lang="en-US" sz="12800" u="none" cap="none" strike="noStrike">
                <a:solidFill>
                  <a:srgbClr val="FFFFFF"/>
                </a:solidFill>
                <a:latin typeface="Kumar One"/>
                <a:ea typeface="Kumar One"/>
                <a:cs typeface="Kumar One"/>
                <a:sym typeface="Kumar One"/>
              </a:rPr>
              <a:t>Welcome</a:t>
            </a:r>
            <a:endParaRPr b="0" i="0" sz="12800" u="none" cap="none" strike="noStrike">
              <a:solidFill>
                <a:schemeClr val="dk1"/>
              </a:solidFill>
              <a:latin typeface="Calibri"/>
              <a:ea typeface="Calibri"/>
              <a:cs typeface="Calibri"/>
              <a:sym typeface="Calibri"/>
            </a:endParaRPr>
          </a:p>
        </p:txBody>
      </p:sp>
      <p:sp>
        <p:nvSpPr>
          <p:cNvPr id="34" name="Google Shape;34;g2c50ffb1525_0_12"/>
          <p:cNvSpPr/>
          <p:nvPr/>
        </p:nvSpPr>
        <p:spPr>
          <a:xfrm>
            <a:off x="3365921" y="5257800"/>
            <a:ext cx="8963100" cy="333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35" name="Google Shape;35;g2c50ffb1525_0_12"/>
          <p:cNvPicPr preferRelativeResize="0"/>
          <p:nvPr/>
        </p:nvPicPr>
        <p:blipFill rotWithShape="1">
          <a:blip r:embed="rId6">
            <a:alphaModFix/>
          </a:blip>
          <a:srcRect b="0" l="0" r="0" t="0"/>
          <a:stretch/>
        </p:blipFill>
        <p:spPr>
          <a:xfrm>
            <a:off x="14505213" y="1981200"/>
            <a:ext cx="8865708" cy="101346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04" name="Shape 504"/>
        <p:cNvGrpSpPr/>
        <p:nvPr/>
      </p:nvGrpSpPr>
      <p:grpSpPr>
        <a:xfrm>
          <a:off x="0" y="0"/>
          <a:ext cx="0" cy="0"/>
          <a:chOff x="0" y="0"/>
          <a:chExt cx="0" cy="0"/>
        </a:xfrm>
      </p:grpSpPr>
      <p:pic>
        <p:nvPicPr>
          <p:cNvPr descr=" " id="505" name="Google Shape;505;g2c50ffb1525_0_470"/>
          <p:cNvPicPr preferRelativeResize="0"/>
          <p:nvPr/>
        </p:nvPicPr>
        <p:blipFill rotWithShape="1">
          <a:blip r:embed="rId3">
            <a:alphaModFix/>
          </a:blip>
          <a:srcRect b="0" l="0" r="0" t="0"/>
          <a:stretch/>
        </p:blipFill>
        <p:spPr>
          <a:xfrm>
            <a:off x="914514" y="635000"/>
            <a:ext cx="4661483" cy="1041400"/>
          </a:xfrm>
          <a:prstGeom prst="rect">
            <a:avLst/>
          </a:prstGeom>
          <a:noFill/>
          <a:ln>
            <a:noFill/>
          </a:ln>
        </p:spPr>
      </p:pic>
      <p:pic>
        <p:nvPicPr>
          <p:cNvPr descr=" " id="506" name="Google Shape;506;g2c50ffb1525_0_470"/>
          <p:cNvPicPr preferRelativeResize="0"/>
          <p:nvPr/>
        </p:nvPicPr>
        <p:blipFill rotWithShape="1">
          <a:blip r:embed="rId4">
            <a:alphaModFix/>
          </a:blip>
          <a:srcRect b="0" l="0" r="0" t="0"/>
          <a:stretch/>
        </p:blipFill>
        <p:spPr>
          <a:xfrm>
            <a:off x="13015217" y="10196513"/>
            <a:ext cx="11371830" cy="3519487"/>
          </a:xfrm>
          <a:prstGeom prst="rect">
            <a:avLst/>
          </a:prstGeom>
          <a:noFill/>
          <a:ln>
            <a:noFill/>
          </a:ln>
        </p:spPr>
      </p:pic>
      <p:sp>
        <p:nvSpPr>
          <p:cNvPr id="507" name="Google Shape;507;g2c50ffb1525_0_47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8" name="Google Shape;508;g2c50ffb1525_0_47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09" name="Google Shape;509;g2c50ffb1525_0_470"/>
          <p:cNvPicPr preferRelativeResize="0"/>
          <p:nvPr/>
        </p:nvPicPr>
        <p:blipFill rotWithShape="1">
          <a:blip r:embed="rId6">
            <a:alphaModFix/>
          </a:blip>
          <a:srcRect b="0" l="0" r="0" t="0"/>
          <a:stretch/>
        </p:blipFill>
        <p:spPr>
          <a:xfrm>
            <a:off x="1079635" y="698500"/>
            <a:ext cx="6566721" cy="5473700"/>
          </a:xfrm>
          <a:prstGeom prst="rect">
            <a:avLst/>
          </a:prstGeom>
          <a:noFill/>
          <a:ln>
            <a:noFill/>
          </a:ln>
        </p:spPr>
      </p:pic>
      <p:pic>
        <p:nvPicPr>
          <p:cNvPr descr=" " id="510" name="Google Shape;510;g2c50ffb1525_0_470"/>
          <p:cNvPicPr preferRelativeResize="0"/>
          <p:nvPr/>
        </p:nvPicPr>
        <p:blipFill rotWithShape="1">
          <a:blip r:embed="rId7">
            <a:alphaModFix/>
          </a:blip>
          <a:srcRect b="0" l="0" r="0" t="0"/>
          <a:stretch/>
        </p:blipFill>
        <p:spPr>
          <a:xfrm>
            <a:off x="15991299" y="6756400"/>
            <a:ext cx="6566721" cy="5473700"/>
          </a:xfrm>
          <a:prstGeom prst="rect">
            <a:avLst/>
          </a:prstGeom>
          <a:noFill/>
          <a:ln>
            <a:noFill/>
          </a:ln>
        </p:spPr>
      </p:pic>
      <p:sp>
        <p:nvSpPr>
          <p:cNvPr id="511" name="Google Shape;511;g2c50ffb1525_0_470"/>
          <p:cNvSpPr/>
          <p:nvPr/>
        </p:nvSpPr>
        <p:spPr>
          <a:xfrm>
            <a:off x="8675184" y="2171700"/>
            <a:ext cx="6604800" cy="386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g2c50ffb1525_0_470"/>
          <p:cNvSpPr/>
          <p:nvPr/>
        </p:nvSpPr>
        <p:spPr>
          <a:xfrm>
            <a:off x="8675184" y="2654300"/>
            <a:ext cx="825600" cy="289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g2c50ffb1525_0_470"/>
          <p:cNvSpPr/>
          <p:nvPr/>
        </p:nvSpPr>
        <p:spPr>
          <a:xfrm>
            <a:off x="8675184" y="2654300"/>
            <a:ext cx="1367400" cy="343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Kumar One"/>
              <a:buNone/>
            </a:pPr>
            <a:r>
              <a:rPr b="0" i="0" lang="en-US" sz="12800" u="none" cap="none" strike="noStrike">
                <a:solidFill>
                  <a:srgbClr val="FFFFFF"/>
                </a:solidFill>
                <a:latin typeface="Kumar One"/>
                <a:ea typeface="Kumar One"/>
                <a:cs typeface="Kumar One"/>
                <a:sym typeface="Kumar One"/>
              </a:rPr>
              <a:t>1</a:t>
            </a:r>
            <a:endParaRPr b="0" i="0" sz="12800" u="none" cap="none" strike="noStrike">
              <a:solidFill>
                <a:schemeClr val="dk1"/>
              </a:solidFill>
              <a:latin typeface="Calibri"/>
              <a:ea typeface="Calibri"/>
              <a:cs typeface="Calibri"/>
              <a:sym typeface="Calibri"/>
            </a:endParaRPr>
          </a:p>
        </p:txBody>
      </p:sp>
      <p:sp>
        <p:nvSpPr>
          <p:cNvPr id="514" name="Google Shape;514;g2c50ffb1525_0_470"/>
          <p:cNvSpPr/>
          <p:nvPr/>
        </p:nvSpPr>
        <p:spPr>
          <a:xfrm>
            <a:off x="9704013" y="2171700"/>
            <a:ext cx="5576100" cy="386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2c50ffb1525_0_470"/>
          <p:cNvSpPr/>
          <p:nvPr/>
        </p:nvSpPr>
        <p:spPr>
          <a:xfrm>
            <a:off x="9704013" y="2171700"/>
            <a:ext cx="5779200" cy="2362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Kumar One"/>
              <a:buNone/>
            </a:pPr>
            <a:r>
              <a:rPr b="0" i="0" lang="en-US" sz="4800" u="none" cap="none" strike="noStrike">
                <a:solidFill>
                  <a:srgbClr val="FFFFFF"/>
                </a:solidFill>
                <a:latin typeface="Kumar One"/>
                <a:ea typeface="Kumar One"/>
                <a:cs typeface="Kumar One"/>
                <a:sym typeface="Kumar One"/>
              </a:rPr>
              <a:t>Discover the secrets</a:t>
            </a:r>
            <a:endParaRPr b="0" i="0" sz="4800" u="none" cap="none" strike="noStrike">
              <a:solidFill>
                <a:schemeClr val="dk1"/>
              </a:solidFill>
              <a:latin typeface="Calibri"/>
              <a:ea typeface="Calibri"/>
              <a:cs typeface="Calibri"/>
              <a:sym typeface="Calibri"/>
            </a:endParaRPr>
          </a:p>
        </p:txBody>
      </p:sp>
      <p:sp>
        <p:nvSpPr>
          <p:cNvPr id="516" name="Google Shape;516;g2c50ffb1525_0_470"/>
          <p:cNvSpPr/>
          <p:nvPr/>
        </p:nvSpPr>
        <p:spPr>
          <a:xfrm>
            <a:off x="9704013" y="4432300"/>
            <a:ext cx="57114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17" name="Google Shape;517;g2c50ffb1525_0_470"/>
          <p:cNvSpPr/>
          <p:nvPr/>
        </p:nvSpPr>
        <p:spPr>
          <a:xfrm>
            <a:off x="1079635" y="7962900"/>
            <a:ext cx="6604800" cy="439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2c50ffb1525_0_470"/>
          <p:cNvSpPr/>
          <p:nvPr/>
        </p:nvSpPr>
        <p:spPr>
          <a:xfrm>
            <a:off x="1079635" y="8712200"/>
            <a:ext cx="1054200" cy="289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2c50ffb1525_0_470"/>
          <p:cNvSpPr/>
          <p:nvPr/>
        </p:nvSpPr>
        <p:spPr>
          <a:xfrm>
            <a:off x="1079635" y="8712200"/>
            <a:ext cx="1596300" cy="343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Kumar One"/>
              <a:buNone/>
            </a:pPr>
            <a:r>
              <a:rPr b="0" i="0" lang="en-US" sz="12800" u="none" cap="none" strike="noStrike">
                <a:solidFill>
                  <a:srgbClr val="FFFFFF"/>
                </a:solidFill>
                <a:latin typeface="Kumar One"/>
                <a:ea typeface="Kumar One"/>
                <a:cs typeface="Kumar One"/>
                <a:sym typeface="Kumar One"/>
              </a:rPr>
              <a:t>3</a:t>
            </a:r>
            <a:endParaRPr b="0" i="0" sz="12800" u="none" cap="none" strike="noStrike">
              <a:solidFill>
                <a:schemeClr val="dk1"/>
              </a:solidFill>
              <a:latin typeface="Calibri"/>
              <a:ea typeface="Calibri"/>
              <a:cs typeface="Calibri"/>
              <a:sym typeface="Calibri"/>
            </a:endParaRPr>
          </a:p>
        </p:txBody>
      </p:sp>
      <p:sp>
        <p:nvSpPr>
          <p:cNvPr id="520" name="Google Shape;520;g2c50ffb1525_0_470"/>
          <p:cNvSpPr/>
          <p:nvPr/>
        </p:nvSpPr>
        <p:spPr>
          <a:xfrm>
            <a:off x="2337092" y="7962900"/>
            <a:ext cx="5347500" cy="439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2c50ffb1525_0_470"/>
          <p:cNvSpPr/>
          <p:nvPr/>
        </p:nvSpPr>
        <p:spPr>
          <a:xfrm>
            <a:off x="2337092" y="7962900"/>
            <a:ext cx="5550600" cy="2362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Kumar One"/>
              <a:buNone/>
            </a:pPr>
            <a:r>
              <a:rPr b="0" i="0" lang="en-US" sz="4800" u="none" cap="none" strike="noStrike">
                <a:solidFill>
                  <a:srgbClr val="FFFFFF"/>
                </a:solidFill>
                <a:latin typeface="Kumar One"/>
                <a:ea typeface="Kumar One"/>
                <a:cs typeface="Kumar One"/>
                <a:sym typeface="Kumar One"/>
              </a:rPr>
              <a:t>Meet the creatures</a:t>
            </a:r>
            <a:endParaRPr b="0" i="0" sz="4800" u="none" cap="none" strike="noStrike">
              <a:solidFill>
                <a:schemeClr val="dk1"/>
              </a:solidFill>
              <a:latin typeface="Calibri"/>
              <a:ea typeface="Calibri"/>
              <a:cs typeface="Calibri"/>
              <a:sym typeface="Calibri"/>
            </a:endParaRPr>
          </a:p>
        </p:txBody>
      </p:sp>
      <p:sp>
        <p:nvSpPr>
          <p:cNvPr id="522" name="Google Shape;522;g2c50ffb1525_0_470"/>
          <p:cNvSpPr/>
          <p:nvPr/>
        </p:nvSpPr>
        <p:spPr>
          <a:xfrm>
            <a:off x="2337092" y="10223500"/>
            <a:ext cx="54828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23" name="Google Shape;523;g2c50ffb1525_0_470"/>
          <p:cNvSpPr/>
          <p:nvPr/>
        </p:nvSpPr>
        <p:spPr>
          <a:xfrm>
            <a:off x="8586273" y="7962900"/>
            <a:ext cx="6604800" cy="439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g2c50ffb1525_0_470"/>
          <p:cNvSpPr/>
          <p:nvPr/>
        </p:nvSpPr>
        <p:spPr>
          <a:xfrm>
            <a:off x="8586273" y="8712200"/>
            <a:ext cx="1181100" cy="289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g2c50ffb1525_0_470"/>
          <p:cNvSpPr/>
          <p:nvPr/>
        </p:nvSpPr>
        <p:spPr>
          <a:xfrm>
            <a:off x="8586273" y="8712200"/>
            <a:ext cx="1723200" cy="343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Kumar One"/>
              <a:buNone/>
            </a:pPr>
            <a:r>
              <a:rPr b="0" i="0" lang="en-US" sz="12800" u="none" cap="none" strike="noStrike">
                <a:solidFill>
                  <a:srgbClr val="FFFFFF"/>
                </a:solidFill>
                <a:latin typeface="Kumar One"/>
                <a:ea typeface="Kumar One"/>
                <a:cs typeface="Kumar One"/>
                <a:sym typeface="Kumar One"/>
              </a:rPr>
              <a:t>4</a:t>
            </a:r>
            <a:endParaRPr b="0" i="0" sz="12800" u="none" cap="none" strike="noStrike">
              <a:solidFill>
                <a:schemeClr val="dk1"/>
              </a:solidFill>
              <a:latin typeface="Calibri"/>
              <a:ea typeface="Calibri"/>
              <a:cs typeface="Calibri"/>
              <a:sym typeface="Calibri"/>
            </a:endParaRPr>
          </a:p>
        </p:txBody>
      </p:sp>
      <p:sp>
        <p:nvSpPr>
          <p:cNvPr id="526" name="Google Shape;526;g2c50ffb1525_0_470"/>
          <p:cNvSpPr/>
          <p:nvPr/>
        </p:nvSpPr>
        <p:spPr>
          <a:xfrm>
            <a:off x="9970746" y="7962900"/>
            <a:ext cx="5220300" cy="439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2c50ffb1525_0_470"/>
          <p:cNvSpPr/>
          <p:nvPr/>
        </p:nvSpPr>
        <p:spPr>
          <a:xfrm>
            <a:off x="9970746" y="7962900"/>
            <a:ext cx="5423700" cy="2362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Kumar One"/>
              <a:buNone/>
            </a:pPr>
            <a:r>
              <a:rPr b="0" i="0" lang="en-US" sz="4800" u="none" cap="none" strike="noStrike">
                <a:solidFill>
                  <a:srgbClr val="FFFFFF"/>
                </a:solidFill>
                <a:latin typeface="Kumar One"/>
                <a:ea typeface="Kumar One"/>
                <a:cs typeface="Kumar One"/>
                <a:sym typeface="Kumar One"/>
              </a:rPr>
              <a:t>Uncover the magic</a:t>
            </a:r>
            <a:endParaRPr b="0" i="0" sz="4800" u="none" cap="none" strike="noStrike">
              <a:solidFill>
                <a:schemeClr val="dk1"/>
              </a:solidFill>
              <a:latin typeface="Calibri"/>
              <a:ea typeface="Calibri"/>
              <a:cs typeface="Calibri"/>
              <a:sym typeface="Calibri"/>
            </a:endParaRPr>
          </a:p>
        </p:txBody>
      </p:sp>
      <p:sp>
        <p:nvSpPr>
          <p:cNvPr id="528" name="Google Shape;528;g2c50ffb1525_0_470"/>
          <p:cNvSpPr/>
          <p:nvPr/>
        </p:nvSpPr>
        <p:spPr>
          <a:xfrm>
            <a:off x="9970746" y="10223500"/>
            <a:ext cx="53559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29" name="Google Shape;529;g2c50ffb1525_0_470"/>
          <p:cNvSpPr/>
          <p:nvPr/>
        </p:nvSpPr>
        <p:spPr>
          <a:xfrm>
            <a:off x="16181822" y="2171700"/>
            <a:ext cx="6604800" cy="386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g2c50ffb1525_0_470"/>
          <p:cNvSpPr/>
          <p:nvPr/>
        </p:nvSpPr>
        <p:spPr>
          <a:xfrm>
            <a:off x="16181822" y="2654300"/>
            <a:ext cx="1092300" cy="289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2c50ffb1525_0_470"/>
          <p:cNvSpPr/>
          <p:nvPr/>
        </p:nvSpPr>
        <p:spPr>
          <a:xfrm>
            <a:off x="16181822" y="2654300"/>
            <a:ext cx="1634400" cy="343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Kumar One"/>
              <a:buNone/>
            </a:pPr>
            <a:r>
              <a:rPr b="0" i="0" lang="en-US" sz="12800" u="none" cap="none" strike="noStrike">
                <a:solidFill>
                  <a:srgbClr val="FFFFFF"/>
                </a:solidFill>
                <a:latin typeface="Kumar One"/>
                <a:ea typeface="Kumar One"/>
                <a:cs typeface="Kumar One"/>
                <a:sym typeface="Kumar One"/>
              </a:rPr>
              <a:t>2</a:t>
            </a:r>
            <a:endParaRPr b="0" i="0" sz="12800" u="none" cap="none" strike="noStrike">
              <a:solidFill>
                <a:schemeClr val="dk1"/>
              </a:solidFill>
              <a:latin typeface="Calibri"/>
              <a:ea typeface="Calibri"/>
              <a:cs typeface="Calibri"/>
              <a:sym typeface="Calibri"/>
            </a:endParaRPr>
          </a:p>
        </p:txBody>
      </p:sp>
      <p:sp>
        <p:nvSpPr>
          <p:cNvPr id="532" name="Google Shape;532;g2c50ffb1525_0_470"/>
          <p:cNvSpPr/>
          <p:nvPr/>
        </p:nvSpPr>
        <p:spPr>
          <a:xfrm>
            <a:off x="17477384" y="2171700"/>
            <a:ext cx="5309400" cy="386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g2c50ffb1525_0_470"/>
          <p:cNvSpPr/>
          <p:nvPr/>
        </p:nvSpPr>
        <p:spPr>
          <a:xfrm>
            <a:off x="17477384" y="2171700"/>
            <a:ext cx="5512500" cy="2362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Kumar One"/>
              <a:buNone/>
            </a:pPr>
            <a:r>
              <a:rPr b="0" i="0" lang="en-US" sz="4800" u="none" cap="none" strike="noStrike">
                <a:solidFill>
                  <a:srgbClr val="FFFFFF"/>
                </a:solidFill>
                <a:latin typeface="Kumar One"/>
                <a:ea typeface="Kumar One"/>
                <a:cs typeface="Kumar One"/>
                <a:sym typeface="Kumar One"/>
              </a:rPr>
              <a:t>Find your own path</a:t>
            </a:r>
            <a:endParaRPr b="0" i="0" sz="4800" u="none" cap="none" strike="noStrike">
              <a:solidFill>
                <a:schemeClr val="dk1"/>
              </a:solidFill>
              <a:latin typeface="Calibri"/>
              <a:ea typeface="Calibri"/>
              <a:cs typeface="Calibri"/>
              <a:sym typeface="Calibri"/>
            </a:endParaRPr>
          </a:p>
        </p:txBody>
      </p:sp>
      <p:sp>
        <p:nvSpPr>
          <p:cNvPr id="534" name="Google Shape;534;g2c50ffb1525_0_470"/>
          <p:cNvSpPr/>
          <p:nvPr/>
        </p:nvSpPr>
        <p:spPr>
          <a:xfrm>
            <a:off x="17477384" y="4432300"/>
            <a:ext cx="54447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39" name="Shape 539"/>
        <p:cNvGrpSpPr/>
        <p:nvPr/>
      </p:nvGrpSpPr>
      <p:grpSpPr>
        <a:xfrm>
          <a:off x="0" y="0"/>
          <a:ext cx="0" cy="0"/>
          <a:chOff x="0" y="0"/>
          <a:chExt cx="0" cy="0"/>
        </a:xfrm>
      </p:grpSpPr>
      <p:pic>
        <p:nvPicPr>
          <p:cNvPr descr=" " id="540" name="Google Shape;540;g2c50ffb1525_0_504"/>
          <p:cNvPicPr preferRelativeResize="0"/>
          <p:nvPr/>
        </p:nvPicPr>
        <p:blipFill rotWithShape="1">
          <a:blip r:embed="rId3">
            <a:alphaModFix/>
          </a:blip>
          <a:srcRect b="0" l="0" r="0" t="0"/>
          <a:stretch/>
        </p:blipFill>
        <p:spPr>
          <a:xfrm>
            <a:off x="22989873" y="571500"/>
            <a:ext cx="990724" cy="4622800"/>
          </a:xfrm>
          <a:prstGeom prst="rect">
            <a:avLst/>
          </a:prstGeom>
          <a:noFill/>
          <a:ln>
            <a:noFill/>
          </a:ln>
        </p:spPr>
      </p:pic>
      <p:pic>
        <p:nvPicPr>
          <p:cNvPr descr=" " id="541" name="Google Shape;541;g2c50ffb1525_0_504"/>
          <p:cNvPicPr preferRelativeResize="0"/>
          <p:nvPr/>
        </p:nvPicPr>
        <p:blipFill rotWithShape="1">
          <a:blip r:embed="rId4">
            <a:alphaModFix/>
          </a:blip>
          <a:srcRect b="0" l="0" r="0" t="0"/>
          <a:stretch/>
        </p:blipFill>
        <p:spPr>
          <a:xfrm>
            <a:off x="0" y="7309197"/>
            <a:ext cx="6284402" cy="6406802"/>
          </a:xfrm>
          <a:prstGeom prst="rect">
            <a:avLst/>
          </a:prstGeom>
          <a:noFill/>
          <a:ln>
            <a:noFill/>
          </a:ln>
        </p:spPr>
      </p:pic>
      <p:sp>
        <p:nvSpPr>
          <p:cNvPr id="542" name="Google Shape;542;g2c50ffb1525_0_50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3" name="Google Shape;543;g2c50ffb1525_0_50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44" name="Google Shape;544;g2c50ffb1525_0_504"/>
          <p:cNvPicPr preferRelativeResize="0"/>
          <p:nvPr/>
        </p:nvPicPr>
        <p:blipFill rotWithShape="1">
          <a:blip r:embed="rId6">
            <a:alphaModFix/>
          </a:blip>
          <a:srcRect b="0" l="0" r="0" t="0"/>
          <a:stretch/>
        </p:blipFill>
        <p:spPr>
          <a:xfrm>
            <a:off x="8522765" y="3810000"/>
            <a:ext cx="14479810" cy="7861300"/>
          </a:xfrm>
          <a:prstGeom prst="rect">
            <a:avLst/>
          </a:prstGeom>
          <a:noFill/>
          <a:ln>
            <a:noFill/>
          </a:ln>
        </p:spPr>
      </p:pic>
      <p:sp>
        <p:nvSpPr>
          <p:cNvPr id="545" name="Google Shape;545;g2c50ffb1525_0_504"/>
          <p:cNvSpPr/>
          <p:nvPr/>
        </p:nvSpPr>
        <p:spPr>
          <a:xfrm>
            <a:off x="3285477" y="1104900"/>
            <a:ext cx="17816100" cy="214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Kumar One"/>
              <a:buNone/>
            </a:pPr>
            <a:r>
              <a:rPr b="0" i="0" lang="en-US" sz="8000" u="none" cap="none" strike="noStrike">
                <a:solidFill>
                  <a:srgbClr val="FFFFFF"/>
                </a:solidFill>
                <a:latin typeface="Kumar One"/>
                <a:ea typeface="Kumar One"/>
                <a:cs typeface="Kumar One"/>
                <a:sym typeface="Kumar One"/>
              </a:rPr>
              <a:t>Fantasy Realm at a Glance</a:t>
            </a:r>
            <a:endParaRPr b="0" i="0" sz="8000" u="none" cap="none" strike="noStrike">
              <a:solidFill>
                <a:schemeClr val="dk1"/>
              </a:solidFill>
              <a:latin typeface="Calibri"/>
              <a:ea typeface="Calibri"/>
              <a:cs typeface="Calibri"/>
              <a:sym typeface="Calibri"/>
            </a:endParaRPr>
          </a:p>
        </p:txBody>
      </p:sp>
      <p:sp>
        <p:nvSpPr>
          <p:cNvPr id="546" name="Google Shape;546;g2c50ffb1525_0_504"/>
          <p:cNvSpPr/>
          <p:nvPr/>
        </p:nvSpPr>
        <p:spPr>
          <a:xfrm>
            <a:off x="1714714" y="3270250"/>
            <a:ext cx="69351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g2c50ffb1525_0_504"/>
          <p:cNvSpPr/>
          <p:nvPr/>
        </p:nvSpPr>
        <p:spPr>
          <a:xfrm>
            <a:off x="1714714" y="3270250"/>
            <a:ext cx="69351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g2c50ffb1525_0_504"/>
          <p:cNvSpPr/>
          <p:nvPr/>
        </p:nvSpPr>
        <p:spPr>
          <a:xfrm>
            <a:off x="1714714" y="3270250"/>
            <a:ext cx="7138200" cy="128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Kumar One"/>
              <a:buNone/>
            </a:pPr>
            <a:r>
              <a:rPr b="0" i="0" lang="en-US" sz="4800" u="none" cap="none" strike="noStrike">
                <a:solidFill>
                  <a:srgbClr val="FFFFFF"/>
                </a:solidFill>
                <a:latin typeface="Kumar One"/>
                <a:ea typeface="Kumar One"/>
                <a:cs typeface="Kumar One"/>
                <a:sym typeface="Kumar One"/>
              </a:rPr>
              <a:t>The Forest</a:t>
            </a:r>
            <a:endParaRPr b="0" i="0" sz="4800" u="none" cap="none" strike="noStrike">
              <a:solidFill>
                <a:schemeClr val="dk1"/>
              </a:solidFill>
              <a:latin typeface="Calibri"/>
              <a:ea typeface="Calibri"/>
              <a:cs typeface="Calibri"/>
              <a:sym typeface="Calibri"/>
            </a:endParaRPr>
          </a:p>
        </p:txBody>
      </p:sp>
      <p:sp>
        <p:nvSpPr>
          <p:cNvPr id="549" name="Google Shape;549;g2c50ffb1525_0_504"/>
          <p:cNvSpPr/>
          <p:nvPr/>
        </p:nvSpPr>
        <p:spPr>
          <a:xfrm>
            <a:off x="1714714" y="445135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magical forest filled with animals and enchanted creatures.</a:t>
            </a:r>
            <a:endParaRPr b="0" i="0" sz="3200" u="none" cap="none" strike="noStrike">
              <a:solidFill>
                <a:schemeClr val="dk1"/>
              </a:solidFill>
              <a:latin typeface="Calibri"/>
              <a:ea typeface="Calibri"/>
              <a:cs typeface="Calibri"/>
              <a:sym typeface="Calibri"/>
            </a:endParaRPr>
          </a:p>
        </p:txBody>
      </p:sp>
      <p:sp>
        <p:nvSpPr>
          <p:cNvPr id="550" name="Google Shape;550;g2c50ffb1525_0_504"/>
          <p:cNvSpPr/>
          <p:nvPr/>
        </p:nvSpPr>
        <p:spPr>
          <a:xfrm>
            <a:off x="1714714" y="6432550"/>
            <a:ext cx="69351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g2c50ffb1525_0_504"/>
          <p:cNvSpPr/>
          <p:nvPr/>
        </p:nvSpPr>
        <p:spPr>
          <a:xfrm>
            <a:off x="1714714" y="6432550"/>
            <a:ext cx="69351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g2c50ffb1525_0_504"/>
          <p:cNvSpPr/>
          <p:nvPr/>
        </p:nvSpPr>
        <p:spPr>
          <a:xfrm>
            <a:off x="1714714" y="6432550"/>
            <a:ext cx="7138200" cy="128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Kumar One"/>
              <a:buNone/>
            </a:pPr>
            <a:r>
              <a:rPr b="0" i="0" lang="en-US" sz="4800" u="none" cap="none" strike="noStrike">
                <a:solidFill>
                  <a:srgbClr val="FFFFFF"/>
                </a:solidFill>
                <a:latin typeface="Kumar One"/>
                <a:ea typeface="Kumar One"/>
                <a:cs typeface="Kumar One"/>
                <a:sym typeface="Kumar One"/>
              </a:rPr>
              <a:t>The Caves</a:t>
            </a:r>
            <a:endParaRPr b="0" i="0" sz="4800" u="none" cap="none" strike="noStrike">
              <a:solidFill>
                <a:schemeClr val="dk1"/>
              </a:solidFill>
              <a:latin typeface="Calibri"/>
              <a:ea typeface="Calibri"/>
              <a:cs typeface="Calibri"/>
              <a:sym typeface="Calibri"/>
            </a:endParaRPr>
          </a:p>
        </p:txBody>
      </p:sp>
      <p:sp>
        <p:nvSpPr>
          <p:cNvPr id="553" name="Google Shape;553;g2c50ffb1525_0_504"/>
          <p:cNvSpPr/>
          <p:nvPr/>
        </p:nvSpPr>
        <p:spPr>
          <a:xfrm>
            <a:off x="1714714" y="761365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554" name="Google Shape;554;g2c50ffb1525_0_504"/>
          <p:cNvSpPr/>
          <p:nvPr/>
        </p:nvSpPr>
        <p:spPr>
          <a:xfrm>
            <a:off x="1714714" y="9594850"/>
            <a:ext cx="69351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2c50ffb1525_0_504"/>
          <p:cNvSpPr/>
          <p:nvPr/>
        </p:nvSpPr>
        <p:spPr>
          <a:xfrm>
            <a:off x="1714714" y="9594850"/>
            <a:ext cx="69351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g2c50ffb1525_0_504"/>
          <p:cNvSpPr/>
          <p:nvPr/>
        </p:nvSpPr>
        <p:spPr>
          <a:xfrm>
            <a:off x="1714714" y="9594850"/>
            <a:ext cx="7138200" cy="128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Kumar One"/>
              <a:buNone/>
            </a:pPr>
            <a:r>
              <a:rPr b="0" i="0" lang="en-US" sz="4800" u="none" cap="none" strike="noStrike">
                <a:solidFill>
                  <a:srgbClr val="FFFFFF"/>
                </a:solidFill>
                <a:latin typeface="Kumar One"/>
                <a:ea typeface="Kumar One"/>
                <a:cs typeface="Kumar One"/>
                <a:sym typeface="Kumar One"/>
              </a:rPr>
              <a:t>The Lair</a:t>
            </a:r>
            <a:endParaRPr b="0" i="0" sz="4800" u="none" cap="none" strike="noStrike">
              <a:solidFill>
                <a:schemeClr val="dk1"/>
              </a:solidFill>
              <a:latin typeface="Calibri"/>
              <a:ea typeface="Calibri"/>
              <a:cs typeface="Calibri"/>
              <a:sym typeface="Calibri"/>
            </a:endParaRPr>
          </a:p>
        </p:txBody>
      </p:sp>
      <p:sp>
        <p:nvSpPr>
          <p:cNvPr id="557" name="Google Shape;557;g2c50ffb1525_0_504"/>
          <p:cNvSpPr/>
          <p:nvPr/>
        </p:nvSpPr>
        <p:spPr>
          <a:xfrm>
            <a:off x="1714714" y="1077595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62" name="Shape 562"/>
        <p:cNvGrpSpPr/>
        <p:nvPr/>
      </p:nvGrpSpPr>
      <p:grpSpPr>
        <a:xfrm>
          <a:off x="0" y="0"/>
          <a:ext cx="0" cy="0"/>
          <a:chOff x="0" y="0"/>
          <a:chExt cx="0" cy="0"/>
        </a:xfrm>
      </p:grpSpPr>
      <p:pic>
        <p:nvPicPr>
          <p:cNvPr descr=" " id="563" name="Google Shape;563;g2c50ffb1525_0_526"/>
          <p:cNvPicPr preferRelativeResize="0"/>
          <p:nvPr/>
        </p:nvPicPr>
        <p:blipFill rotWithShape="1">
          <a:blip r:embed="rId3">
            <a:alphaModFix/>
          </a:blip>
          <a:srcRect b="0" l="0" r="0" t="0"/>
          <a:stretch/>
        </p:blipFill>
        <p:spPr>
          <a:xfrm>
            <a:off x="18899962" y="635000"/>
            <a:ext cx="4661483" cy="1041400"/>
          </a:xfrm>
          <a:prstGeom prst="rect">
            <a:avLst/>
          </a:prstGeom>
          <a:noFill/>
          <a:ln>
            <a:noFill/>
          </a:ln>
        </p:spPr>
      </p:pic>
      <p:pic>
        <p:nvPicPr>
          <p:cNvPr descr=" " id="564" name="Google Shape;564;g2c50ffb1525_0_526"/>
          <p:cNvPicPr preferRelativeResize="0"/>
          <p:nvPr/>
        </p:nvPicPr>
        <p:blipFill rotWithShape="1">
          <a:blip r:embed="rId4">
            <a:alphaModFix/>
          </a:blip>
          <a:srcRect b="0" l="0" r="0" t="0"/>
          <a:stretch/>
        </p:blipFill>
        <p:spPr>
          <a:xfrm>
            <a:off x="0" y="9358312"/>
            <a:ext cx="14471017" cy="4357688"/>
          </a:xfrm>
          <a:prstGeom prst="rect">
            <a:avLst/>
          </a:prstGeom>
          <a:noFill/>
          <a:ln>
            <a:noFill/>
          </a:ln>
        </p:spPr>
      </p:pic>
      <p:sp>
        <p:nvSpPr>
          <p:cNvPr id="565" name="Google Shape;565;g2c50ffb1525_0_52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6" name="Google Shape;566;g2c50ffb1525_0_52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67" name="Google Shape;567;g2c50ffb1525_0_526"/>
          <p:cNvSpPr/>
          <p:nvPr/>
        </p:nvSpPr>
        <p:spPr>
          <a:xfrm>
            <a:off x="6054423" y="1104900"/>
            <a:ext cx="12278100" cy="214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Kumar One"/>
              <a:buNone/>
            </a:pPr>
            <a:r>
              <a:rPr b="0" i="0" lang="en-US" sz="8000" u="none" cap="none" strike="noStrike">
                <a:solidFill>
                  <a:srgbClr val="FFFFFF"/>
                </a:solidFill>
                <a:latin typeface="Kumar One"/>
                <a:ea typeface="Kumar One"/>
                <a:cs typeface="Kumar One"/>
                <a:sym typeface="Kumar One"/>
              </a:rPr>
              <a:t>The Timeline</a:t>
            </a:r>
            <a:endParaRPr b="0" i="0" sz="8000" u="none" cap="none" strike="noStrike">
              <a:solidFill>
                <a:schemeClr val="dk1"/>
              </a:solidFill>
              <a:latin typeface="Calibri"/>
              <a:ea typeface="Calibri"/>
              <a:cs typeface="Calibri"/>
              <a:sym typeface="Calibri"/>
            </a:endParaRPr>
          </a:p>
        </p:txBody>
      </p:sp>
      <p:sp>
        <p:nvSpPr>
          <p:cNvPr id="568" name="Google Shape;568;g2c50ffb1525_0_526"/>
          <p:cNvSpPr/>
          <p:nvPr/>
        </p:nvSpPr>
        <p:spPr>
          <a:xfrm>
            <a:off x="0" y="3289300"/>
            <a:ext cx="24387000" cy="976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g2c50ffb1525_0_526"/>
          <p:cNvSpPr/>
          <p:nvPr/>
        </p:nvSpPr>
        <p:spPr>
          <a:xfrm>
            <a:off x="0" y="79248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0" name="Google Shape;570;g2c50ffb1525_0_526"/>
          <p:cNvPicPr preferRelativeResize="0"/>
          <p:nvPr/>
        </p:nvPicPr>
        <p:blipFill rotWithShape="1">
          <a:blip r:embed="rId6">
            <a:alphaModFix/>
          </a:blip>
          <a:srcRect b="0" l="0" r="0" t="0"/>
          <a:stretch/>
        </p:blipFill>
        <p:spPr>
          <a:xfrm>
            <a:off x="0" y="7912100"/>
            <a:ext cx="24387048" cy="12700"/>
          </a:xfrm>
          <a:prstGeom prst="rect">
            <a:avLst/>
          </a:prstGeom>
          <a:noFill/>
          <a:ln>
            <a:noFill/>
          </a:ln>
        </p:spPr>
      </p:pic>
      <p:pic>
        <p:nvPicPr>
          <p:cNvPr descr=" " id="571" name="Google Shape;571;g2c50ffb1525_0_526"/>
          <p:cNvPicPr preferRelativeResize="0"/>
          <p:nvPr/>
        </p:nvPicPr>
        <p:blipFill rotWithShape="1">
          <a:blip r:embed="rId7">
            <a:alphaModFix/>
          </a:blip>
          <a:srcRect b="0" l="0" r="0" t="0"/>
          <a:stretch/>
        </p:blipFill>
        <p:spPr>
          <a:xfrm>
            <a:off x="1244756" y="5016500"/>
            <a:ext cx="190524" cy="2908300"/>
          </a:xfrm>
          <a:prstGeom prst="rect">
            <a:avLst/>
          </a:prstGeom>
          <a:noFill/>
          <a:ln>
            <a:noFill/>
          </a:ln>
        </p:spPr>
      </p:pic>
      <p:pic>
        <p:nvPicPr>
          <p:cNvPr descr=" " id="572" name="Google Shape;572;g2c50ffb1525_0_526"/>
          <p:cNvPicPr preferRelativeResize="0"/>
          <p:nvPr/>
        </p:nvPicPr>
        <p:blipFill rotWithShape="1">
          <a:blip r:embed="rId8">
            <a:alphaModFix/>
          </a:blip>
          <a:srcRect b="0" l="0" r="0" t="0"/>
          <a:stretch/>
        </p:blipFill>
        <p:spPr>
          <a:xfrm>
            <a:off x="12561870" y="3505200"/>
            <a:ext cx="190524" cy="4419600"/>
          </a:xfrm>
          <a:prstGeom prst="rect">
            <a:avLst/>
          </a:prstGeom>
          <a:noFill/>
          <a:ln>
            <a:noFill/>
          </a:ln>
        </p:spPr>
      </p:pic>
      <p:pic>
        <p:nvPicPr>
          <p:cNvPr descr=" " id="573" name="Google Shape;573;g2c50ffb1525_0_526"/>
          <p:cNvPicPr preferRelativeResize="0"/>
          <p:nvPr/>
        </p:nvPicPr>
        <p:blipFill rotWithShape="1">
          <a:blip r:embed="rId9">
            <a:alphaModFix/>
          </a:blip>
          <a:srcRect b="0" l="0" r="0" t="0"/>
          <a:stretch/>
        </p:blipFill>
        <p:spPr>
          <a:xfrm>
            <a:off x="6884260" y="7924800"/>
            <a:ext cx="190524" cy="5029200"/>
          </a:xfrm>
          <a:prstGeom prst="rect">
            <a:avLst/>
          </a:prstGeom>
          <a:noFill/>
          <a:ln>
            <a:noFill/>
          </a:ln>
        </p:spPr>
      </p:pic>
      <p:pic>
        <p:nvPicPr>
          <p:cNvPr descr=" " id="574" name="Google Shape;574;g2c50ffb1525_0_526"/>
          <p:cNvPicPr preferRelativeResize="0"/>
          <p:nvPr/>
        </p:nvPicPr>
        <p:blipFill rotWithShape="1">
          <a:blip r:embed="rId10">
            <a:alphaModFix/>
          </a:blip>
          <a:srcRect b="0" l="0" r="0" t="0"/>
          <a:stretch/>
        </p:blipFill>
        <p:spPr>
          <a:xfrm>
            <a:off x="18214076" y="7924800"/>
            <a:ext cx="190524" cy="3048000"/>
          </a:xfrm>
          <a:prstGeom prst="rect">
            <a:avLst/>
          </a:prstGeom>
          <a:noFill/>
          <a:ln>
            <a:noFill/>
          </a:ln>
        </p:spPr>
      </p:pic>
      <p:sp>
        <p:nvSpPr>
          <p:cNvPr id="575" name="Google Shape;575;g2c50ffb1525_0_526"/>
          <p:cNvSpPr/>
          <p:nvPr/>
        </p:nvSpPr>
        <p:spPr>
          <a:xfrm>
            <a:off x="1740117" y="4775200"/>
            <a:ext cx="4572600" cy="30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g2c50ffb1525_0_526"/>
          <p:cNvSpPr/>
          <p:nvPr/>
        </p:nvSpPr>
        <p:spPr>
          <a:xfrm>
            <a:off x="1740117" y="4775200"/>
            <a:ext cx="4572600" cy="30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g2c50ffb1525_0_526"/>
          <p:cNvSpPr/>
          <p:nvPr/>
        </p:nvSpPr>
        <p:spPr>
          <a:xfrm>
            <a:off x="1740117" y="4775200"/>
            <a:ext cx="472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Kumar One"/>
              <a:buNone/>
            </a:pPr>
            <a:r>
              <a:rPr b="0" i="0" lang="en-US" sz="3600" u="none" cap="none" strike="noStrike">
                <a:solidFill>
                  <a:srgbClr val="FFFFFF"/>
                </a:solidFill>
                <a:latin typeface="Kumar One"/>
                <a:ea typeface="Kumar One"/>
                <a:cs typeface="Kumar One"/>
                <a:sym typeface="Kumar One"/>
              </a:rPr>
              <a:t>War</a:t>
            </a:r>
            <a:endParaRPr b="0" i="0" sz="3600" u="none" cap="none" strike="noStrike">
              <a:solidFill>
                <a:schemeClr val="dk1"/>
              </a:solidFill>
              <a:latin typeface="Calibri"/>
              <a:ea typeface="Calibri"/>
              <a:cs typeface="Calibri"/>
              <a:sym typeface="Calibri"/>
            </a:endParaRPr>
          </a:p>
        </p:txBody>
      </p:sp>
      <p:sp>
        <p:nvSpPr>
          <p:cNvPr id="578" name="Google Shape;578;g2c50ffb1525_0_526"/>
          <p:cNvSpPr/>
          <p:nvPr/>
        </p:nvSpPr>
        <p:spPr>
          <a:xfrm>
            <a:off x="1740117" y="57912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579" name="Google Shape;579;g2c50ffb1525_0_526"/>
          <p:cNvSpPr/>
          <p:nvPr/>
        </p:nvSpPr>
        <p:spPr>
          <a:xfrm>
            <a:off x="13069934" y="3289300"/>
            <a:ext cx="4572600" cy="462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g2c50ffb1525_0_526"/>
          <p:cNvSpPr/>
          <p:nvPr/>
        </p:nvSpPr>
        <p:spPr>
          <a:xfrm>
            <a:off x="13069934" y="3289300"/>
            <a:ext cx="4572600" cy="462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g2c50ffb1525_0_526"/>
          <p:cNvSpPr/>
          <p:nvPr/>
        </p:nvSpPr>
        <p:spPr>
          <a:xfrm>
            <a:off x="13069934" y="3289300"/>
            <a:ext cx="472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Kumar One"/>
              <a:buNone/>
            </a:pPr>
            <a:r>
              <a:rPr b="0" i="0" lang="en-US" sz="3600" u="none" cap="none" strike="noStrike">
                <a:solidFill>
                  <a:srgbClr val="FFFFFF"/>
                </a:solidFill>
                <a:latin typeface="Kumar One"/>
                <a:ea typeface="Kumar One"/>
                <a:cs typeface="Kumar One"/>
                <a:sym typeface="Kumar One"/>
              </a:rPr>
              <a:t>Transformation</a:t>
            </a:r>
            <a:endParaRPr b="0" i="0" sz="3600" u="none" cap="none" strike="noStrike">
              <a:solidFill>
                <a:schemeClr val="dk1"/>
              </a:solidFill>
              <a:latin typeface="Calibri"/>
              <a:ea typeface="Calibri"/>
              <a:cs typeface="Calibri"/>
              <a:sym typeface="Calibri"/>
            </a:endParaRPr>
          </a:p>
        </p:txBody>
      </p:sp>
      <p:sp>
        <p:nvSpPr>
          <p:cNvPr id="582" name="Google Shape;582;g2c50ffb1525_0_526"/>
          <p:cNvSpPr/>
          <p:nvPr/>
        </p:nvSpPr>
        <p:spPr>
          <a:xfrm>
            <a:off x="13069934" y="43053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583" name="Google Shape;583;g2c50ffb1525_0_526"/>
          <p:cNvSpPr/>
          <p:nvPr/>
        </p:nvSpPr>
        <p:spPr>
          <a:xfrm>
            <a:off x="7417727" y="8432800"/>
            <a:ext cx="4572600" cy="462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g2c50ffb1525_0_526"/>
          <p:cNvSpPr/>
          <p:nvPr/>
        </p:nvSpPr>
        <p:spPr>
          <a:xfrm>
            <a:off x="7417727" y="8432800"/>
            <a:ext cx="4572600" cy="462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g2c50ffb1525_0_526"/>
          <p:cNvSpPr/>
          <p:nvPr/>
        </p:nvSpPr>
        <p:spPr>
          <a:xfrm>
            <a:off x="7417727" y="8432800"/>
            <a:ext cx="472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Kumar One"/>
              <a:buNone/>
            </a:pPr>
            <a:r>
              <a:rPr b="0" i="0" lang="en-US" sz="3600" u="none" cap="none" strike="noStrike">
                <a:solidFill>
                  <a:srgbClr val="FFFFFF"/>
                </a:solidFill>
                <a:latin typeface="Kumar One"/>
                <a:ea typeface="Kumar One"/>
                <a:cs typeface="Kumar One"/>
                <a:sym typeface="Kumar One"/>
              </a:rPr>
              <a:t>Rise</a:t>
            </a:r>
            <a:endParaRPr b="0" i="0" sz="3600" u="none" cap="none" strike="noStrike">
              <a:solidFill>
                <a:schemeClr val="dk1"/>
              </a:solidFill>
              <a:latin typeface="Calibri"/>
              <a:ea typeface="Calibri"/>
              <a:cs typeface="Calibri"/>
              <a:sym typeface="Calibri"/>
            </a:endParaRPr>
          </a:p>
        </p:txBody>
      </p:sp>
      <p:sp>
        <p:nvSpPr>
          <p:cNvPr id="586" name="Google Shape;586;g2c50ffb1525_0_526"/>
          <p:cNvSpPr/>
          <p:nvPr/>
        </p:nvSpPr>
        <p:spPr>
          <a:xfrm>
            <a:off x="7417727" y="94488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587" name="Google Shape;587;g2c50ffb1525_0_526"/>
          <p:cNvSpPr/>
          <p:nvPr/>
        </p:nvSpPr>
        <p:spPr>
          <a:xfrm>
            <a:off x="18747543" y="8432800"/>
            <a:ext cx="4572600" cy="30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g2c50ffb1525_0_526"/>
          <p:cNvSpPr/>
          <p:nvPr/>
        </p:nvSpPr>
        <p:spPr>
          <a:xfrm>
            <a:off x="18747543" y="8432800"/>
            <a:ext cx="4572600" cy="30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g2c50ffb1525_0_526"/>
          <p:cNvSpPr/>
          <p:nvPr/>
        </p:nvSpPr>
        <p:spPr>
          <a:xfrm>
            <a:off x="18747543" y="8432800"/>
            <a:ext cx="472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Kumar One"/>
              <a:buNone/>
            </a:pPr>
            <a:r>
              <a:rPr b="0" i="0" lang="en-US" sz="3600" u="none" cap="none" strike="noStrike">
                <a:solidFill>
                  <a:srgbClr val="FFFFFF"/>
                </a:solidFill>
                <a:latin typeface="Kumar One"/>
                <a:ea typeface="Kumar One"/>
                <a:cs typeface="Kumar One"/>
                <a:sym typeface="Kumar One"/>
              </a:rPr>
              <a:t>Invasion</a:t>
            </a:r>
            <a:endParaRPr b="0" i="0" sz="3600" u="none" cap="none" strike="noStrike">
              <a:solidFill>
                <a:schemeClr val="dk1"/>
              </a:solidFill>
              <a:latin typeface="Calibri"/>
              <a:ea typeface="Calibri"/>
              <a:cs typeface="Calibri"/>
              <a:sym typeface="Calibri"/>
            </a:endParaRPr>
          </a:p>
        </p:txBody>
      </p:sp>
      <p:sp>
        <p:nvSpPr>
          <p:cNvPr id="590" name="Google Shape;590;g2c50ffb1525_0_526"/>
          <p:cNvSpPr/>
          <p:nvPr/>
        </p:nvSpPr>
        <p:spPr>
          <a:xfrm>
            <a:off x="18747543" y="94488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591" name="Google Shape;591;g2c50ffb1525_0_526"/>
          <p:cNvSpPr/>
          <p:nvPr/>
        </p:nvSpPr>
        <p:spPr>
          <a:xfrm rot="-5400000">
            <a:off x="786929" y="8312226"/>
            <a:ext cx="14226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Kumar One"/>
              <a:buNone/>
            </a:pPr>
            <a:r>
              <a:rPr b="0" i="0" lang="en-US" sz="3600" u="none" cap="none" strike="noStrike">
                <a:solidFill>
                  <a:srgbClr val="FFFFFF"/>
                </a:solidFill>
                <a:latin typeface="Kumar One"/>
                <a:ea typeface="Kumar One"/>
                <a:cs typeface="Kumar One"/>
                <a:sym typeface="Kumar One"/>
              </a:rPr>
              <a:t>2020</a:t>
            </a:r>
            <a:endParaRPr b="0" i="0" sz="3600" u="none" cap="none" strike="noStrike">
              <a:solidFill>
                <a:schemeClr val="dk1"/>
              </a:solidFill>
              <a:latin typeface="Calibri"/>
              <a:ea typeface="Calibri"/>
              <a:cs typeface="Calibri"/>
              <a:sym typeface="Calibri"/>
            </a:endParaRPr>
          </a:p>
        </p:txBody>
      </p:sp>
      <p:sp>
        <p:nvSpPr>
          <p:cNvPr id="592" name="Google Shape;592;g2c50ffb1525_0_526"/>
          <p:cNvSpPr/>
          <p:nvPr/>
        </p:nvSpPr>
        <p:spPr>
          <a:xfrm rot="-5400000">
            <a:off x="12116794" y="8320275"/>
            <a:ext cx="13971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Kumar One"/>
              <a:buNone/>
            </a:pPr>
            <a:r>
              <a:rPr b="0" i="0" lang="en-US" sz="3600" u="none" cap="none" strike="noStrike">
                <a:solidFill>
                  <a:srgbClr val="FFFFFF"/>
                </a:solidFill>
                <a:latin typeface="Kumar One"/>
                <a:ea typeface="Kumar One"/>
                <a:cs typeface="Kumar One"/>
                <a:sym typeface="Kumar One"/>
              </a:rPr>
              <a:t>2022</a:t>
            </a:r>
            <a:endParaRPr b="0" i="0" sz="3600" u="none" cap="none" strike="noStrike">
              <a:solidFill>
                <a:schemeClr val="dk1"/>
              </a:solidFill>
              <a:latin typeface="Calibri"/>
              <a:ea typeface="Calibri"/>
              <a:cs typeface="Calibri"/>
              <a:sym typeface="Calibri"/>
            </a:endParaRPr>
          </a:p>
        </p:txBody>
      </p:sp>
      <p:sp>
        <p:nvSpPr>
          <p:cNvPr id="593" name="Google Shape;593;g2c50ffb1525_0_526"/>
          <p:cNvSpPr/>
          <p:nvPr/>
        </p:nvSpPr>
        <p:spPr>
          <a:xfrm rot="-5400000">
            <a:off x="6477284" y="6418445"/>
            <a:ext cx="13209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Kumar One"/>
              <a:buNone/>
            </a:pPr>
            <a:r>
              <a:rPr b="0" i="0" lang="en-US" sz="3600" u="none" cap="none" strike="noStrike">
                <a:solidFill>
                  <a:srgbClr val="FFFFFF"/>
                </a:solidFill>
                <a:latin typeface="Kumar One"/>
                <a:ea typeface="Kumar One"/>
                <a:cs typeface="Kumar One"/>
                <a:sym typeface="Kumar One"/>
              </a:rPr>
              <a:t>2021</a:t>
            </a:r>
            <a:endParaRPr b="0" i="0" sz="3600" u="none" cap="none" strike="noStrike">
              <a:solidFill>
                <a:schemeClr val="dk1"/>
              </a:solidFill>
              <a:latin typeface="Calibri"/>
              <a:ea typeface="Calibri"/>
              <a:cs typeface="Calibri"/>
              <a:sym typeface="Calibri"/>
            </a:endParaRPr>
          </a:p>
        </p:txBody>
      </p:sp>
      <p:sp>
        <p:nvSpPr>
          <p:cNvPr id="594" name="Google Shape;594;g2c50ffb1525_0_526"/>
          <p:cNvSpPr/>
          <p:nvPr/>
        </p:nvSpPr>
        <p:spPr>
          <a:xfrm rot="-5400000">
            <a:off x="17769000" y="6389874"/>
            <a:ext cx="13971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Kumar One"/>
              <a:buNone/>
            </a:pPr>
            <a:r>
              <a:rPr b="0" i="0" lang="en-US" sz="3600" u="none" cap="none" strike="noStrike">
                <a:solidFill>
                  <a:srgbClr val="FFFFFF"/>
                </a:solidFill>
                <a:latin typeface="Kumar One"/>
                <a:ea typeface="Kumar One"/>
                <a:cs typeface="Kumar One"/>
                <a:sym typeface="Kumar One"/>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99" name="Shape 599"/>
        <p:cNvGrpSpPr/>
        <p:nvPr/>
      </p:nvGrpSpPr>
      <p:grpSpPr>
        <a:xfrm>
          <a:off x="0" y="0"/>
          <a:ext cx="0" cy="0"/>
          <a:chOff x="0" y="0"/>
          <a:chExt cx="0" cy="0"/>
        </a:xfrm>
      </p:grpSpPr>
      <p:pic>
        <p:nvPicPr>
          <p:cNvPr descr=" " id="600" name="Google Shape;600;g2c50ffb1525_0_562"/>
          <p:cNvPicPr preferRelativeResize="0"/>
          <p:nvPr/>
        </p:nvPicPr>
        <p:blipFill rotWithShape="1">
          <a:blip r:embed="rId3">
            <a:alphaModFix/>
          </a:blip>
          <a:srcRect b="0" l="0" r="0" t="0"/>
          <a:stretch/>
        </p:blipFill>
        <p:spPr>
          <a:xfrm>
            <a:off x="914514" y="635000"/>
            <a:ext cx="4661483" cy="1041400"/>
          </a:xfrm>
          <a:prstGeom prst="rect">
            <a:avLst/>
          </a:prstGeom>
          <a:noFill/>
          <a:ln>
            <a:noFill/>
          </a:ln>
        </p:spPr>
      </p:pic>
      <p:pic>
        <p:nvPicPr>
          <p:cNvPr descr=" " id="601" name="Google Shape;601;g2c50ffb1525_0_562"/>
          <p:cNvPicPr preferRelativeResize="0"/>
          <p:nvPr/>
        </p:nvPicPr>
        <p:blipFill rotWithShape="1">
          <a:blip r:embed="rId4">
            <a:alphaModFix/>
          </a:blip>
          <a:srcRect b="0" l="0" r="0" t="0"/>
          <a:stretch/>
        </p:blipFill>
        <p:spPr>
          <a:xfrm>
            <a:off x="13015217" y="10196513"/>
            <a:ext cx="11371830" cy="3519487"/>
          </a:xfrm>
          <a:prstGeom prst="rect">
            <a:avLst/>
          </a:prstGeom>
          <a:noFill/>
          <a:ln>
            <a:noFill/>
          </a:ln>
        </p:spPr>
      </p:pic>
      <p:sp>
        <p:nvSpPr>
          <p:cNvPr id="602" name="Google Shape;602;g2c50ffb1525_0_56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3" name="Google Shape;603;g2c50ffb1525_0_56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04" name="Google Shape;604;g2c50ffb1525_0_562"/>
          <p:cNvSpPr/>
          <p:nvPr/>
        </p:nvSpPr>
        <p:spPr>
          <a:xfrm>
            <a:off x="9267925" y="711200"/>
            <a:ext cx="5851200" cy="3945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Kumar One"/>
              <a:buNone/>
            </a:pPr>
            <a:r>
              <a:rPr b="0" i="0" lang="en-US" sz="8000" u="none" cap="none" strike="noStrike">
                <a:solidFill>
                  <a:srgbClr val="FFFFFF"/>
                </a:solidFill>
                <a:latin typeface="Kumar One"/>
                <a:ea typeface="Kumar One"/>
                <a:cs typeface="Kumar One"/>
                <a:sym typeface="Kumar One"/>
              </a:rPr>
              <a:t>Our Team</a:t>
            </a:r>
            <a:endParaRPr b="0" i="0" sz="8000" u="none" cap="none" strike="noStrike">
              <a:solidFill>
                <a:schemeClr val="dk1"/>
              </a:solidFill>
              <a:latin typeface="Calibri"/>
              <a:ea typeface="Calibri"/>
              <a:cs typeface="Calibri"/>
              <a:sym typeface="Calibri"/>
            </a:endParaRPr>
          </a:p>
        </p:txBody>
      </p:sp>
      <p:sp>
        <p:nvSpPr>
          <p:cNvPr id="605" name="Google Shape;605;g2c50ffb1525_0_562"/>
          <p:cNvSpPr/>
          <p:nvPr/>
        </p:nvSpPr>
        <p:spPr>
          <a:xfrm>
            <a:off x="2553019" y="2825750"/>
            <a:ext cx="6096900" cy="806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6" name="Google Shape;606;g2c50ffb1525_0_562"/>
          <p:cNvPicPr preferRelativeResize="0"/>
          <p:nvPr/>
        </p:nvPicPr>
        <p:blipFill rotWithShape="1">
          <a:blip r:embed="rId6">
            <a:alphaModFix/>
          </a:blip>
          <a:srcRect b="0" l="0" r="0" t="0"/>
          <a:stretch/>
        </p:blipFill>
        <p:spPr>
          <a:xfrm>
            <a:off x="2553019" y="2825750"/>
            <a:ext cx="6096762" cy="6096000"/>
          </a:xfrm>
          <a:prstGeom prst="rect">
            <a:avLst/>
          </a:prstGeom>
          <a:noFill/>
          <a:ln>
            <a:noFill/>
          </a:ln>
        </p:spPr>
      </p:pic>
      <p:sp>
        <p:nvSpPr>
          <p:cNvPr id="607" name="Google Shape;607;g2c50ffb1525_0_562"/>
          <p:cNvSpPr/>
          <p:nvPr/>
        </p:nvSpPr>
        <p:spPr>
          <a:xfrm>
            <a:off x="2553019" y="9124950"/>
            <a:ext cx="60969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g2c50ffb1525_0_562"/>
          <p:cNvSpPr/>
          <p:nvPr/>
        </p:nvSpPr>
        <p:spPr>
          <a:xfrm>
            <a:off x="2553019" y="9124950"/>
            <a:ext cx="60969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g2c50ffb1525_0_562"/>
          <p:cNvSpPr/>
          <p:nvPr/>
        </p:nvSpPr>
        <p:spPr>
          <a:xfrm>
            <a:off x="2451406" y="9124950"/>
            <a:ext cx="6300000" cy="1282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Kumar One"/>
              <a:buNone/>
            </a:pPr>
            <a:r>
              <a:rPr b="0" i="0" lang="en-US" sz="4800" u="none" cap="none" strike="noStrike">
                <a:solidFill>
                  <a:srgbClr val="FFFFFF"/>
                </a:solidFill>
                <a:latin typeface="Kumar One"/>
                <a:ea typeface="Kumar One"/>
                <a:cs typeface="Kumar One"/>
                <a:sym typeface="Kumar One"/>
              </a:rPr>
              <a:t>Eldruin</a:t>
            </a:r>
            <a:endParaRPr b="0" i="0" sz="4800" u="none" cap="none" strike="noStrike">
              <a:solidFill>
                <a:schemeClr val="dk1"/>
              </a:solidFill>
              <a:latin typeface="Calibri"/>
              <a:ea typeface="Calibri"/>
              <a:cs typeface="Calibri"/>
              <a:sym typeface="Calibri"/>
            </a:endParaRPr>
          </a:p>
        </p:txBody>
      </p:sp>
      <p:sp>
        <p:nvSpPr>
          <p:cNvPr id="610" name="Google Shape;610;g2c50ffb1525_0_562"/>
          <p:cNvSpPr/>
          <p:nvPr/>
        </p:nvSpPr>
        <p:spPr>
          <a:xfrm>
            <a:off x="2485277" y="1035685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611" name="Google Shape;611;g2c50ffb1525_0_562"/>
          <p:cNvSpPr/>
          <p:nvPr/>
        </p:nvSpPr>
        <p:spPr>
          <a:xfrm>
            <a:off x="9513489" y="5264150"/>
            <a:ext cx="6096900" cy="806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2" name="Google Shape;612;g2c50ffb1525_0_562"/>
          <p:cNvPicPr preferRelativeResize="0"/>
          <p:nvPr/>
        </p:nvPicPr>
        <p:blipFill rotWithShape="1">
          <a:blip r:embed="rId7">
            <a:alphaModFix/>
          </a:blip>
          <a:srcRect b="0" l="0" r="0" t="0"/>
          <a:stretch/>
        </p:blipFill>
        <p:spPr>
          <a:xfrm>
            <a:off x="9513489" y="5264150"/>
            <a:ext cx="6096762" cy="6096000"/>
          </a:xfrm>
          <a:prstGeom prst="rect">
            <a:avLst/>
          </a:prstGeom>
          <a:noFill/>
          <a:ln>
            <a:noFill/>
          </a:ln>
        </p:spPr>
      </p:pic>
      <p:sp>
        <p:nvSpPr>
          <p:cNvPr id="613" name="Google Shape;613;g2c50ffb1525_0_562"/>
          <p:cNvSpPr/>
          <p:nvPr/>
        </p:nvSpPr>
        <p:spPr>
          <a:xfrm>
            <a:off x="9513489" y="11563350"/>
            <a:ext cx="60969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g2c50ffb1525_0_562"/>
          <p:cNvSpPr/>
          <p:nvPr/>
        </p:nvSpPr>
        <p:spPr>
          <a:xfrm>
            <a:off x="9513489" y="11563350"/>
            <a:ext cx="60969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g2c50ffb1525_0_562"/>
          <p:cNvSpPr/>
          <p:nvPr/>
        </p:nvSpPr>
        <p:spPr>
          <a:xfrm>
            <a:off x="9411876" y="11563350"/>
            <a:ext cx="6300000" cy="1282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Kumar One"/>
              <a:buNone/>
            </a:pPr>
            <a:r>
              <a:rPr b="0" i="0" lang="en-US" sz="4800" u="none" cap="none" strike="noStrike">
                <a:solidFill>
                  <a:srgbClr val="FFFFFF"/>
                </a:solidFill>
                <a:latin typeface="Kumar One"/>
                <a:ea typeface="Kumar One"/>
                <a:cs typeface="Kumar One"/>
                <a:sym typeface="Kumar One"/>
              </a:rPr>
              <a:t>Elementalen</a:t>
            </a:r>
            <a:endParaRPr b="0" i="0" sz="4800" u="none" cap="none" strike="noStrike">
              <a:solidFill>
                <a:schemeClr val="dk1"/>
              </a:solidFill>
              <a:latin typeface="Calibri"/>
              <a:ea typeface="Calibri"/>
              <a:cs typeface="Calibri"/>
              <a:sym typeface="Calibri"/>
            </a:endParaRPr>
          </a:p>
        </p:txBody>
      </p:sp>
      <p:sp>
        <p:nvSpPr>
          <p:cNvPr id="616" name="Google Shape;616;g2c50ffb1525_0_562"/>
          <p:cNvSpPr/>
          <p:nvPr/>
        </p:nvSpPr>
        <p:spPr>
          <a:xfrm>
            <a:off x="9445747" y="1279525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617" name="Google Shape;617;g2c50ffb1525_0_562"/>
          <p:cNvSpPr/>
          <p:nvPr/>
        </p:nvSpPr>
        <p:spPr>
          <a:xfrm>
            <a:off x="16473959" y="2825750"/>
            <a:ext cx="6096900" cy="806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8" name="Google Shape;618;g2c50ffb1525_0_562"/>
          <p:cNvPicPr preferRelativeResize="0"/>
          <p:nvPr/>
        </p:nvPicPr>
        <p:blipFill rotWithShape="1">
          <a:blip r:embed="rId8">
            <a:alphaModFix/>
          </a:blip>
          <a:srcRect b="0" l="0" r="0" t="0"/>
          <a:stretch/>
        </p:blipFill>
        <p:spPr>
          <a:xfrm>
            <a:off x="16473959" y="2825750"/>
            <a:ext cx="6096762" cy="6096000"/>
          </a:xfrm>
          <a:prstGeom prst="rect">
            <a:avLst/>
          </a:prstGeom>
          <a:noFill/>
          <a:ln>
            <a:noFill/>
          </a:ln>
        </p:spPr>
      </p:pic>
      <p:sp>
        <p:nvSpPr>
          <p:cNvPr id="619" name="Google Shape;619;g2c50ffb1525_0_562"/>
          <p:cNvSpPr/>
          <p:nvPr/>
        </p:nvSpPr>
        <p:spPr>
          <a:xfrm>
            <a:off x="16473959" y="9124950"/>
            <a:ext cx="60969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g2c50ffb1525_0_562"/>
          <p:cNvSpPr/>
          <p:nvPr/>
        </p:nvSpPr>
        <p:spPr>
          <a:xfrm>
            <a:off x="16473959" y="9124950"/>
            <a:ext cx="60969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g2c50ffb1525_0_562"/>
          <p:cNvSpPr/>
          <p:nvPr/>
        </p:nvSpPr>
        <p:spPr>
          <a:xfrm>
            <a:off x="16372346" y="9124950"/>
            <a:ext cx="6300000" cy="1282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Kumar One"/>
              <a:buNone/>
            </a:pPr>
            <a:r>
              <a:rPr b="0" i="0" lang="en-US" sz="4800" u="none" cap="none" strike="noStrike">
                <a:solidFill>
                  <a:srgbClr val="FFFFFF"/>
                </a:solidFill>
                <a:latin typeface="Kumar One"/>
                <a:ea typeface="Kumar One"/>
                <a:cs typeface="Kumar One"/>
                <a:sym typeface="Kumar One"/>
              </a:rPr>
              <a:t>Lunaria</a:t>
            </a:r>
            <a:endParaRPr b="0" i="0" sz="4800" u="none" cap="none" strike="noStrike">
              <a:solidFill>
                <a:schemeClr val="dk1"/>
              </a:solidFill>
              <a:latin typeface="Calibri"/>
              <a:ea typeface="Calibri"/>
              <a:cs typeface="Calibri"/>
              <a:sym typeface="Calibri"/>
            </a:endParaRPr>
          </a:p>
        </p:txBody>
      </p:sp>
      <p:sp>
        <p:nvSpPr>
          <p:cNvPr id="622" name="Google Shape;622;g2c50ffb1525_0_562"/>
          <p:cNvSpPr/>
          <p:nvPr/>
        </p:nvSpPr>
        <p:spPr>
          <a:xfrm>
            <a:off x="16406217" y="1035685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27" name="Shape 627"/>
        <p:cNvGrpSpPr/>
        <p:nvPr/>
      </p:nvGrpSpPr>
      <p:grpSpPr>
        <a:xfrm>
          <a:off x="0" y="0"/>
          <a:ext cx="0" cy="0"/>
          <a:chOff x="0" y="0"/>
          <a:chExt cx="0" cy="0"/>
        </a:xfrm>
      </p:grpSpPr>
      <p:pic>
        <p:nvPicPr>
          <p:cNvPr descr=" " id="628" name="Google Shape;628;g2c50ffb1525_0_589"/>
          <p:cNvPicPr preferRelativeResize="0"/>
          <p:nvPr/>
        </p:nvPicPr>
        <p:blipFill rotWithShape="1">
          <a:blip r:embed="rId3">
            <a:alphaModFix/>
          </a:blip>
          <a:srcRect b="0" l="0" r="0" t="0"/>
          <a:stretch/>
        </p:blipFill>
        <p:spPr>
          <a:xfrm>
            <a:off x="22989873" y="571500"/>
            <a:ext cx="990724" cy="4622800"/>
          </a:xfrm>
          <a:prstGeom prst="rect">
            <a:avLst/>
          </a:prstGeom>
          <a:noFill/>
          <a:ln>
            <a:noFill/>
          </a:ln>
        </p:spPr>
      </p:pic>
      <p:pic>
        <p:nvPicPr>
          <p:cNvPr descr=" " id="629" name="Google Shape;629;g2c50ffb1525_0_589"/>
          <p:cNvPicPr preferRelativeResize="0"/>
          <p:nvPr/>
        </p:nvPicPr>
        <p:blipFill rotWithShape="1">
          <a:blip r:embed="rId4">
            <a:alphaModFix/>
          </a:blip>
          <a:srcRect b="0" l="0" r="0" t="0"/>
          <a:stretch/>
        </p:blipFill>
        <p:spPr>
          <a:xfrm>
            <a:off x="0" y="7309197"/>
            <a:ext cx="6284402" cy="6406802"/>
          </a:xfrm>
          <a:prstGeom prst="rect">
            <a:avLst/>
          </a:prstGeom>
          <a:noFill/>
          <a:ln>
            <a:noFill/>
          </a:ln>
        </p:spPr>
      </p:pic>
      <p:pic>
        <p:nvPicPr>
          <p:cNvPr descr=" " id="630" name="Google Shape;630;g2c50ffb1525_0_589"/>
          <p:cNvPicPr preferRelativeResize="0"/>
          <p:nvPr/>
        </p:nvPicPr>
        <p:blipFill rotWithShape="1">
          <a:blip r:embed="rId5">
            <a:alphaModFix/>
          </a:blip>
          <a:srcRect b="0" l="0" r="0" t="0"/>
          <a:stretch/>
        </p:blipFill>
        <p:spPr>
          <a:xfrm>
            <a:off x="14505213" y="0"/>
            <a:ext cx="9881835" cy="13716000"/>
          </a:xfrm>
          <a:prstGeom prst="rect">
            <a:avLst/>
          </a:prstGeom>
          <a:noFill/>
          <a:ln>
            <a:noFill/>
          </a:ln>
        </p:spPr>
      </p:pic>
      <p:sp>
        <p:nvSpPr>
          <p:cNvPr id="631" name="Google Shape;631;g2c50ffb1525_0_58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2" name="Google Shape;632;g2c50ffb1525_0_58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33" name="Google Shape;633;g2c50ffb1525_0_589"/>
          <p:cNvSpPr/>
          <p:nvPr/>
        </p:nvSpPr>
        <p:spPr>
          <a:xfrm>
            <a:off x="990724" y="1803400"/>
            <a:ext cx="1625700" cy="146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g2c50ffb1525_0_589"/>
          <p:cNvSpPr/>
          <p:nvPr/>
        </p:nvSpPr>
        <p:spPr>
          <a:xfrm>
            <a:off x="990724" y="1803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5" name="Google Shape;635;g2c50ffb1525_0_589"/>
          <p:cNvPicPr preferRelativeResize="0"/>
          <p:nvPr/>
        </p:nvPicPr>
        <p:blipFill rotWithShape="1">
          <a:blip r:embed="rId7">
            <a:alphaModFix/>
          </a:blip>
          <a:srcRect b="0" l="0" r="0" t="0"/>
          <a:stretch/>
        </p:blipFill>
        <p:spPr>
          <a:xfrm>
            <a:off x="1315709" y="2108200"/>
            <a:ext cx="975833" cy="1016000"/>
          </a:xfrm>
          <a:prstGeom prst="rect">
            <a:avLst/>
          </a:prstGeom>
          <a:noFill/>
          <a:ln>
            <a:noFill/>
          </a:ln>
        </p:spPr>
      </p:pic>
      <p:pic>
        <p:nvPicPr>
          <p:cNvPr descr=" " id="636" name="Google Shape;636;g2c50ffb1525_0_589"/>
          <p:cNvPicPr preferRelativeResize="0"/>
          <p:nvPr/>
        </p:nvPicPr>
        <p:blipFill rotWithShape="1">
          <a:blip r:embed="rId8">
            <a:alphaModFix/>
          </a:blip>
          <a:srcRect b="0" l="0" r="0" t="0"/>
          <a:stretch/>
        </p:blipFill>
        <p:spPr>
          <a:xfrm>
            <a:off x="1765521" y="3429000"/>
            <a:ext cx="38105" cy="1625600"/>
          </a:xfrm>
          <a:prstGeom prst="rect">
            <a:avLst/>
          </a:prstGeom>
          <a:noFill/>
          <a:ln>
            <a:noFill/>
          </a:ln>
        </p:spPr>
      </p:pic>
      <p:sp>
        <p:nvSpPr>
          <p:cNvPr id="637" name="Google Shape;637;g2c50ffb1525_0_589"/>
          <p:cNvSpPr/>
          <p:nvPr/>
        </p:nvSpPr>
        <p:spPr>
          <a:xfrm>
            <a:off x="990724" y="5054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8" name="Google Shape;638;g2c50ffb1525_0_589"/>
          <p:cNvPicPr preferRelativeResize="0"/>
          <p:nvPr/>
        </p:nvPicPr>
        <p:blipFill rotWithShape="1">
          <a:blip r:embed="rId9">
            <a:alphaModFix/>
          </a:blip>
          <a:srcRect b="0" l="0" r="0" t="0"/>
          <a:stretch/>
        </p:blipFill>
        <p:spPr>
          <a:xfrm>
            <a:off x="1459861" y="5359400"/>
            <a:ext cx="687529" cy="1016000"/>
          </a:xfrm>
          <a:prstGeom prst="rect">
            <a:avLst/>
          </a:prstGeom>
          <a:noFill/>
          <a:ln>
            <a:noFill/>
          </a:ln>
        </p:spPr>
      </p:pic>
      <p:pic>
        <p:nvPicPr>
          <p:cNvPr descr=" " id="639" name="Google Shape;639;g2c50ffb1525_0_589"/>
          <p:cNvPicPr preferRelativeResize="0"/>
          <p:nvPr/>
        </p:nvPicPr>
        <p:blipFill rotWithShape="1">
          <a:blip r:embed="rId8">
            <a:alphaModFix/>
          </a:blip>
          <a:srcRect b="0" l="0" r="0" t="0"/>
          <a:stretch/>
        </p:blipFill>
        <p:spPr>
          <a:xfrm>
            <a:off x="1765521" y="6680200"/>
            <a:ext cx="38105" cy="1625600"/>
          </a:xfrm>
          <a:prstGeom prst="rect">
            <a:avLst/>
          </a:prstGeom>
          <a:noFill/>
          <a:ln>
            <a:noFill/>
          </a:ln>
        </p:spPr>
      </p:pic>
      <p:sp>
        <p:nvSpPr>
          <p:cNvPr id="640" name="Google Shape;640;g2c50ffb1525_0_589"/>
          <p:cNvSpPr/>
          <p:nvPr/>
        </p:nvSpPr>
        <p:spPr>
          <a:xfrm>
            <a:off x="990724" y="8305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1" name="Google Shape;641;g2c50ffb1525_0_589"/>
          <p:cNvPicPr preferRelativeResize="0"/>
          <p:nvPr/>
        </p:nvPicPr>
        <p:blipFill rotWithShape="1">
          <a:blip r:embed="rId10">
            <a:alphaModFix/>
          </a:blip>
          <a:srcRect b="0" l="0" r="0" t="0"/>
          <a:stretch/>
        </p:blipFill>
        <p:spPr>
          <a:xfrm>
            <a:off x="1387202" y="8610600"/>
            <a:ext cx="832847" cy="1016000"/>
          </a:xfrm>
          <a:prstGeom prst="rect">
            <a:avLst/>
          </a:prstGeom>
          <a:noFill/>
          <a:ln>
            <a:noFill/>
          </a:ln>
        </p:spPr>
      </p:pic>
      <p:pic>
        <p:nvPicPr>
          <p:cNvPr descr=" " id="642" name="Google Shape;642;g2c50ffb1525_0_589"/>
          <p:cNvPicPr preferRelativeResize="0"/>
          <p:nvPr/>
        </p:nvPicPr>
        <p:blipFill rotWithShape="1">
          <a:blip r:embed="rId8">
            <a:alphaModFix/>
          </a:blip>
          <a:srcRect b="0" l="0" r="0" t="0"/>
          <a:stretch/>
        </p:blipFill>
        <p:spPr>
          <a:xfrm>
            <a:off x="1765521" y="9931400"/>
            <a:ext cx="38105" cy="1625600"/>
          </a:xfrm>
          <a:prstGeom prst="rect">
            <a:avLst/>
          </a:prstGeom>
          <a:noFill/>
          <a:ln>
            <a:noFill/>
          </a:ln>
        </p:spPr>
      </p:pic>
      <p:sp>
        <p:nvSpPr>
          <p:cNvPr id="643" name="Google Shape;643;g2c50ffb1525_0_589"/>
          <p:cNvSpPr/>
          <p:nvPr/>
        </p:nvSpPr>
        <p:spPr>
          <a:xfrm>
            <a:off x="990724" y="11557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4" name="Google Shape;644;g2c50ffb1525_0_589"/>
          <p:cNvPicPr preferRelativeResize="0"/>
          <p:nvPr/>
        </p:nvPicPr>
        <p:blipFill rotWithShape="1">
          <a:blip r:embed="rId11">
            <a:alphaModFix/>
          </a:blip>
          <a:srcRect b="0" l="0" r="0" t="0"/>
          <a:stretch/>
        </p:blipFill>
        <p:spPr>
          <a:xfrm>
            <a:off x="1343732" y="11861800"/>
            <a:ext cx="919789" cy="1016000"/>
          </a:xfrm>
          <a:prstGeom prst="rect">
            <a:avLst/>
          </a:prstGeom>
          <a:noFill/>
          <a:ln>
            <a:noFill/>
          </a:ln>
        </p:spPr>
      </p:pic>
      <p:sp>
        <p:nvSpPr>
          <p:cNvPr id="645" name="Google Shape;645;g2c50ffb1525_0_589"/>
          <p:cNvSpPr/>
          <p:nvPr/>
        </p:nvSpPr>
        <p:spPr>
          <a:xfrm>
            <a:off x="2476810" y="34544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46" name="Google Shape;646;g2c50ffb1525_0_589"/>
          <p:cNvSpPr/>
          <p:nvPr/>
        </p:nvSpPr>
        <p:spPr>
          <a:xfrm>
            <a:off x="2476810" y="6870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47" name="Google Shape;647;g2c50ffb1525_0_589"/>
          <p:cNvSpPr/>
          <p:nvPr/>
        </p:nvSpPr>
        <p:spPr>
          <a:xfrm>
            <a:off x="2476810" y="10223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48" name="Google Shape;648;g2c50ffb1525_0_589"/>
          <p:cNvSpPr/>
          <p:nvPr/>
        </p:nvSpPr>
        <p:spPr>
          <a:xfrm>
            <a:off x="1460683" y="406400"/>
            <a:ext cx="8810700" cy="214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Kumar One"/>
              <a:buNone/>
            </a:pPr>
            <a:r>
              <a:rPr b="0" i="0" lang="en-US" sz="8000" u="none" cap="none" strike="noStrike">
                <a:solidFill>
                  <a:srgbClr val="FFFFFF"/>
                </a:solidFill>
                <a:latin typeface="Kumar One"/>
                <a:ea typeface="Kumar One"/>
                <a:cs typeface="Kumar One"/>
                <a:sym typeface="Kumar One"/>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53" name="Shape 653"/>
        <p:cNvGrpSpPr/>
        <p:nvPr/>
      </p:nvGrpSpPr>
      <p:grpSpPr>
        <a:xfrm>
          <a:off x="0" y="0"/>
          <a:ext cx="0" cy="0"/>
          <a:chOff x="0" y="0"/>
          <a:chExt cx="0" cy="0"/>
        </a:xfrm>
      </p:grpSpPr>
      <p:pic>
        <p:nvPicPr>
          <p:cNvPr descr=" " id="654" name="Google Shape;654;g2c50ffb1525_0_614"/>
          <p:cNvPicPr preferRelativeResize="0"/>
          <p:nvPr/>
        </p:nvPicPr>
        <p:blipFill rotWithShape="1">
          <a:blip r:embed="rId3">
            <a:alphaModFix/>
          </a:blip>
          <a:srcRect b="0" l="0" r="0" t="0"/>
          <a:stretch/>
        </p:blipFill>
        <p:spPr>
          <a:xfrm>
            <a:off x="18899962" y="635000"/>
            <a:ext cx="4661483" cy="1041400"/>
          </a:xfrm>
          <a:prstGeom prst="rect">
            <a:avLst/>
          </a:prstGeom>
          <a:noFill/>
          <a:ln>
            <a:noFill/>
          </a:ln>
        </p:spPr>
      </p:pic>
      <p:pic>
        <p:nvPicPr>
          <p:cNvPr descr=" " id="655" name="Google Shape;655;g2c50ffb1525_0_614"/>
          <p:cNvPicPr preferRelativeResize="0"/>
          <p:nvPr/>
        </p:nvPicPr>
        <p:blipFill rotWithShape="1">
          <a:blip r:embed="rId4">
            <a:alphaModFix/>
          </a:blip>
          <a:srcRect b="0" l="0" r="0" t="0"/>
          <a:stretch/>
        </p:blipFill>
        <p:spPr>
          <a:xfrm>
            <a:off x="0" y="9358312"/>
            <a:ext cx="14471017" cy="4357688"/>
          </a:xfrm>
          <a:prstGeom prst="rect">
            <a:avLst/>
          </a:prstGeom>
          <a:noFill/>
          <a:ln>
            <a:noFill/>
          </a:ln>
        </p:spPr>
      </p:pic>
      <p:sp>
        <p:nvSpPr>
          <p:cNvPr id="656" name="Google Shape;656;g2c50ffb1525_0_61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7" name="Google Shape;657;g2c50ffb1525_0_61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58" name="Google Shape;658;g2c50ffb1525_0_614"/>
          <p:cNvSpPr/>
          <p:nvPr/>
        </p:nvSpPr>
        <p:spPr>
          <a:xfrm>
            <a:off x="2032254" y="571500"/>
            <a:ext cx="21338700" cy="1164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g2c50ffb1525_0_614"/>
          <p:cNvSpPr/>
          <p:nvPr/>
        </p:nvSpPr>
        <p:spPr>
          <a:xfrm>
            <a:off x="10618527" y="571500"/>
            <a:ext cx="4166100" cy="3683100"/>
          </a:xfrm>
          <a:prstGeom prst="roundRect">
            <a:avLst>
              <a:gd fmla="val 149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0" name="Google Shape;660;g2c50ffb1525_0_614"/>
          <p:cNvPicPr preferRelativeResize="0"/>
          <p:nvPr/>
        </p:nvPicPr>
        <p:blipFill rotWithShape="1">
          <a:blip r:embed="rId6">
            <a:alphaModFix/>
          </a:blip>
          <a:srcRect b="0" l="0" r="0" t="0"/>
          <a:stretch/>
        </p:blipFill>
        <p:spPr>
          <a:xfrm>
            <a:off x="11685461" y="571500"/>
            <a:ext cx="2032254" cy="2032000"/>
          </a:xfrm>
          <a:prstGeom prst="rect">
            <a:avLst/>
          </a:prstGeom>
          <a:noFill/>
          <a:ln>
            <a:noFill/>
          </a:ln>
        </p:spPr>
      </p:pic>
      <p:sp>
        <p:nvSpPr>
          <p:cNvPr id="661" name="Google Shape;661;g2c50ffb1525_0_614"/>
          <p:cNvSpPr/>
          <p:nvPr/>
        </p:nvSpPr>
        <p:spPr>
          <a:xfrm>
            <a:off x="10923365" y="2806700"/>
            <a:ext cx="3556500" cy="1447800"/>
          </a:xfrm>
          <a:prstGeom prst="roundRect">
            <a:avLst>
              <a:gd fmla="val 3789"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g2c50ffb1525_0_614"/>
          <p:cNvSpPr/>
          <p:nvPr/>
        </p:nvSpPr>
        <p:spPr>
          <a:xfrm>
            <a:off x="10847156" y="2806700"/>
            <a:ext cx="37089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Kumar One"/>
              <a:buNone/>
            </a:pPr>
            <a:r>
              <a:rPr b="0" i="0" lang="en-US" sz="3600" u="none" cap="none" strike="noStrike">
                <a:solidFill>
                  <a:srgbClr val="FFFFFF"/>
                </a:solidFill>
                <a:latin typeface="Kumar One"/>
                <a:ea typeface="Kumar One"/>
                <a:cs typeface="Kumar One"/>
                <a:sym typeface="Kumar One"/>
              </a:rPr>
              <a:t>Chloe Ng</a:t>
            </a:r>
            <a:endParaRPr b="0" i="0" sz="3600" u="none" cap="none" strike="noStrike">
              <a:solidFill>
                <a:schemeClr val="dk1"/>
              </a:solidFill>
              <a:latin typeface="Calibri"/>
              <a:ea typeface="Calibri"/>
              <a:cs typeface="Calibri"/>
              <a:sym typeface="Calibri"/>
            </a:endParaRPr>
          </a:p>
        </p:txBody>
      </p:sp>
      <p:sp>
        <p:nvSpPr>
          <p:cNvPr id="663" name="Google Shape;663;g2c50ffb1525_0_614"/>
          <p:cNvSpPr/>
          <p:nvPr/>
        </p:nvSpPr>
        <p:spPr>
          <a:xfrm>
            <a:off x="10855623" y="37211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Mage</a:t>
            </a:r>
            <a:endParaRPr b="0" i="0" sz="3200" u="none" cap="none" strike="noStrike">
              <a:solidFill>
                <a:schemeClr val="dk1"/>
              </a:solidFill>
              <a:latin typeface="Calibri"/>
              <a:ea typeface="Calibri"/>
              <a:cs typeface="Calibri"/>
              <a:sym typeface="Calibri"/>
            </a:endParaRPr>
          </a:p>
        </p:txBody>
      </p:sp>
      <p:sp>
        <p:nvSpPr>
          <p:cNvPr id="664" name="Google Shape;664;g2c50ffb1525_0_614"/>
          <p:cNvSpPr/>
          <p:nvPr/>
        </p:nvSpPr>
        <p:spPr>
          <a:xfrm>
            <a:off x="2032254" y="8839200"/>
            <a:ext cx="4166100" cy="3683100"/>
          </a:xfrm>
          <a:prstGeom prst="roundRect">
            <a:avLst>
              <a:gd fmla="val 149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5" name="Google Shape;665;g2c50ffb1525_0_614"/>
          <p:cNvPicPr preferRelativeResize="0"/>
          <p:nvPr/>
        </p:nvPicPr>
        <p:blipFill rotWithShape="1">
          <a:blip r:embed="rId7">
            <a:alphaModFix/>
          </a:blip>
          <a:srcRect b="0" l="0" r="0" t="0"/>
          <a:stretch/>
        </p:blipFill>
        <p:spPr>
          <a:xfrm>
            <a:off x="3099187" y="8839200"/>
            <a:ext cx="2032254" cy="2032000"/>
          </a:xfrm>
          <a:prstGeom prst="rect">
            <a:avLst/>
          </a:prstGeom>
          <a:noFill/>
          <a:ln>
            <a:noFill/>
          </a:ln>
        </p:spPr>
      </p:pic>
      <p:sp>
        <p:nvSpPr>
          <p:cNvPr id="666" name="Google Shape;666;g2c50ffb1525_0_614"/>
          <p:cNvSpPr/>
          <p:nvPr/>
        </p:nvSpPr>
        <p:spPr>
          <a:xfrm>
            <a:off x="2337092" y="11074400"/>
            <a:ext cx="3556500" cy="1447800"/>
          </a:xfrm>
          <a:prstGeom prst="roundRect">
            <a:avLst>
              <a:gd fmla="val 3789"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g2c50ffb1525_0_614"/>
          <p:cNvSpPr/>
          <p:nvPr/>
        </p:nvSpPr>
        <p:spPr>
          <a:xfrm>
            <a:off x="2260883" y="11074400"/>
            <a:ext cx="37089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Kumar One"/>
              <a:buNone/>
            </a:pPr>
            <a:r>
              <a:rPr b="0" i="0" lang="en-US" sz="3600" u="none" cap="none" strike="noStrike">
                <a:solidFill>
                  <a:srgbClr val="FFFFFF"/>
                </a:solidFill>
                <a:latin typeface="Kumar One"/>
                <a:ea typeface="Kumar One"/>
                <a:cs typeface="Kumar One"/>
                <a:sym typeface="Kumar One"/>
              </a:rPr>
              <a:t>Lyrisa</a:t>
            </a:r>
            <a:endParaRPr b="0" i="0" sz="3600" u="none" cap="none" strike="noStrike">
              <a:solidFill>
                <a:schemeClr val="dk1"/>
              </a:solidFill>
              <a:latin typeface="Calibri"/>
              <a:ea typeface="Calibri"/>
              <a:cs typeface="Calibri"/>
              <a:sym typeface="Calibri"/>
            </a:endParaRPr>
          </a:p>
        </p:txBody>
      </p:sp>
      <p:sp>
        <p:nvSpPr>
          <p:cNvPr id="668" name="Google Shape;668;g2c50ffb1525_0_614"/>
          <p:cNvSpPr/>
          <p:nvPr/>
        </p:nvSpPr>
        <p:spPr>
          <a:xfrm>
            <a:off x="2269350" y="119888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Dreamer</a:t>
            </a:r>
            <a:endParaRPr b="0" i="0" sz="3200" u="none" cap="none" strike="noStrike">
              <a:solidFill>
                <a:schemeClr val="dk1"/>
              </a:solidFill>
              <a:latin typeface="Calibri"/>
              <a:ea typeface="Calibri"/>
              <a:cs typeface="Calibri"/>
              <a:sym typeface="Calibri"/>
            </a:endParaRPr>
          </a:p>
        </p:txBody>
      </p:sp>
      <p:sp>
        <p:nvSpPr>
          <p:cNvPr id="669" name="Google Shape;669;g2c50ffb1525_0_614"/>
          <p:cNvSpPr/>
          <p:nvPr/>
        </p:nvSpPr>
        <p:spPr>
          <a:xfrm>
            <a:off x="6325391" y="8839200"/>
            <a:ext cx="4166100" cy="3683100"/>
          </a:xfrm>
          <a:prstGeom prst="roundRect">
            <a:avLst>
              <a:gd fmla="val 149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0" name="Google Shape;670;g2c50ffb1525_0_614"/>
          <p:cNvPicPr preferRelativeResize="0"/>
          <p:nvPr/>
        </p:nvPicPr>
        <p:blipFill rotWithShape="1">
          <a:blip r:embed="rId8">
            <a:alphaModFix/>
          </a:blip>
          <a:srcRect b="0" l="0" r="0" t="0"/>
          <a:stretch/>
        </p:blipFill>
        <p:spPr>
          <a:xfrm>
            <a:off x="7392324" y="8839200"/>
            <a:ext cx="2032254" cy="2032000"/>
          </a:xfrm>
          <a:prstGeom prst="rect">
            <a:avLst/>
          </a:prstGeom>
          <a:noFill/>
          <a:ln>
            <a:noFill/>
          </a:ln>
        </p:spPr>
      </p:pic>
      <p:sp>
        <p:nvSpPr>
          <p:cNvPr id="671" name="Google Shape;671;g2c50ffb1525_0_614"/>
          <p:cNvSpPr/>
          <p:nvPr/>
        </p:nvSpPr>
        <p:spPr>
          <a:xfrm>
            <a:off x="6630229" y="11074400"/>
            <a:ext cx="3556500" cy="1447800"/>
          </a:xfrm>
          <a:prstGeom prst="roundRect">
            <a:avLst>
              <a:gd fmla="val 3789"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g2c50ffb1525_0_614"/>
          <p:cNvSpPr/>
          <p:nvPr/>
        </p:nvSpPr>
        <p:spPr>
          <a:xfrm>
            <a:off x="6554019" y="11074400"/>
            <a:ext cx="37089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Kumar One"/>
              <a:buNone/>
            </a:pPr>
            <a:r>
              <a:rPr b="0" i="0" lang="en-US" sz="3600" u="none" cap="none" strike="noStrike">
                <a:solidFill>
                  <a:srgbClr val="FFFFFF"/>
                </a:solidFill>
                <a:latin typeface="Kumar One"/>
                <a:ea typeface="Kumar One"/>
                <a:cs typeface="Kumar One"/>
                <a:sym typeface="Kumar One"/>
              </a:rPr>
              <a:t>Lucian</a:t>
            </a:r>
            <a:endParaRPr b="0" i="0" sz="3600" u="none" cap="none" strike="noStrike">
              <a:solidFill>
                <a:schemeClr val="dk1"/>
              </a:solidFill>
              <a:latin typeface="Calibri"/>
              <a:ea typeface="Calibri"/>
              <a:cs typeface="Calibri"/>
              <a:sym typeface="Calibri"/>
            </a:endParaRPr>
          </a:p>
        </p:txBody>
      </p:sp>
      <p:sp>
        <p:nvSpPr>
          <p:cNvPr id="673" name="Google Shape;673;g2c50ffb1525_0_614"/>
          <p:cNvSpPr/>
          <p:nvPr/>
        </p:nvSpPr>
        <p:spPr>
          <a:xfrm>
            <a:off x="6562487" y="119888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Conjurer</a:t>
            </a:r>
            <a:endParaRPr b="0" i="0" sz="3200" u="none" cap="none" strike="noStrike">
              <a:solidFill>
                <a:schemeClr val="dk1"/>
              </a:solidFill>
              <a:latin typeface="Calibri"/>
              <a:ea typeface="Calibri"/>
              <a:cs typeface="Calibri"/>
              <a:sym typeface="Calibri"/>
            </a:endParaRPr>
          </a:p>
        </p:txBody>
      </p:sp>
      <p:sp>
        <p:nvSpPr>
          <p:cNvPr id="674" name="Google Shape;674;g2c50ffb1525_0_614"/>
          <p:cNvSpPr/>
          <p:nvPr/>
        </p:nvSpPr>
        <p:spPr>
          <a:xfrm>
            <a:off x="10618527" y="8839200"/>
            <a:ext cx="4166100" cy="3683100"/>
          </a:xfrm>
          <a:prstGeom prst="roundRect">
            <a:avLst>
              <a:gd fmla="val 149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5" name="Google Shape;675;g2c50ffb1525_0_614"/>
          <p:cNvPicPr preferRelativeResize="0"/>
          <p:nvPr/>
        </p:nvPicPr>
        <p:blipFill rotWithShape="1">
          <a:blip r:embed="rId9">
            <a:alphaModFix/>
          </a:blip>
          <a:srcRect b="0" l="0" r="0" t="0"/>
          <a:stretch/>
        </p:blipFill>
        <p:spPr>
          <a:xfrm>
            <a:off x="11685461" y="8839200"/>
            <a:ext cx="2032254" cy="2032000"/>
          </a:xfrm>
          <a:prstGeom prst="rect">
            <a:avLst/>
          </a:prstGeom>
          <a:noFill/>
          <a:ln>
            <a:noFill/>
          </a:ln>
        </p:spPr>
      </p:pic>
      <p:sp>
        <p:nvSpPr>
          <p:cNvPr id="676" name="Google Shape;676;g2c50ffb1525_0_614"/>
          <p:cNvSpPr/>
          <p:nvPr/>
        </p:nvSpPr>
        <p:spPr>
          <a:xfrm>
            <a:off x="10923365" y="11074400"/>
            <a:ext cx="3556500" cy="1447800"/>
          </a:xfrm>
          <a:prstGeom prst="roundRect">
            <a:avLst>
              <a:gd fmla="val 3789"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g2c50ffb1525_0_614"/>
          <p:cNvSpPr/>
          <p:nvPr/>
        </p:nvSpPr>
        <p:spPr>
          <a:xfrm>
            <a:off x="10847156" y="11074400"/>
            <a:ext cx="37089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Kumar One"/>
              <a:buNone/>
            </a:pPr>
            <a:r>
              <a:rPr b="0" i="0" lang="en-US" sz="3600" u="none" cap="none" strike="noStrike">
                <a:solidFill>
                  <a:srgbClr val="FFFFFF"/>
                </a:solidFill>
                <a:latin typeface="Kumar One"/>
                <a:ea typeface="Kumar One"/>
                <a:cs typeface="Kumar One"/>
                <a:sym typeface="Kumar One"/>
              </a:rPr>
              <a:t>Elvina</a:t>
            </a:r>
            <a:endParaRPr b="0" i="0" sz="3600" u="none" cap="none" strike="noStrike">
              <a:solidFill>
                <a:schemeClr val="dk1"/>
              </a:solidFill>
              <a:latin typeface="Calibri"/>
              <a:ea typeface="Calibri"/>
              <a:cs typeface="Calibri"/>
              <a:sym typeface="Calibri"/>
            </a:endParaRPr>
          </a:p>
        </p:txBody>
      </p:sp>
      <p:sp>
        <p:nvSpPr>
          <p:cNvPr id="678" name="Google Shape;678;g2c50ffb1525_0_614"/>
          <p:cNvSpPr/>
          <p:nvPr/>
        </p:nvSpPr>
        <p:spPr>
          <a:xfrm>
            <a:off x="10855623" y="119888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Oracle</a:t>
            </a:r>
            <a:endParaRPr b="0" i="0" sz="3200" u="none" cap="none" strike="noStrike">
              <a:solidFill>
                <a:schemeClr val="dk1"/>
              </a:solidFill>
              <a:latin typeface="Calibri"/>
              <a:ea typeface="Calibri"/>
              <a:cs typeface="Calibri"/>
              <a:sym typeface="Calibri"/>
            </a:endParaRPr>
          </a:p>
        </p:txBody>
      </p:sp>
      <p:sp>
        <p:nvSpPr>
          <p:cNvPr id="679" name="Google Shape;679;g2c50ffb1525_0_614"/>
          <p:cNvSpPr/>
          <p:nvPr/>
        </p:nvSpPr>
        <p:spPr>
          <a:xfrm>
            <a:off x="14911664" y="8839200"/>
            <a:ext cx="4166100" cy="3683100"/>
          </a:xfrm>
          <a:prstGeom prst="roundRect">
            <a:avLst>
              <a:gd fmla="val 149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0" name="Google Shape;680;g2c50ffb1525_0_614"/>
          <p:cNvPicPr preferRelativeResize="0"/>
          <p:nvPr/>
        </p:nvPicPr>
        <p:blipFill rotWithShape="1">
          <a:blip r:embed="rId10">
            <a:alphaModFix/>
          </a:blip>
          <a:srcRect b="0" l="0" r="0" t="0"/>
          <a:stretch/>
        </p:blipFill>
        <p:spPr>
          <a:xfrm>
            <a:off x="15978597" y="8839200"/>
            <a:ext cx="2032254" cy="2032000"/>
          </a:xfrm>
          <a:prstGeom prst="rect">
            <a:avLst/>
          </a:prstGeom>
          <a:noFill/>
          <a:ln>
            <a:noFill/>
          </a:ln>
        </p:spPr>
      </p:pic>
      <p:sp>
        <p:nvSpPr>
          <p:cNvPr id="681" name="Google Shape;681;g2c50ffb1525_0_614"/>
          <p:cNvSpPr/>
          <p:nvPr/>
        </p:nvSpPr>
        <p:spPr>
          <a:xfrm>
            <a:off x="15216502" y="11074400"/>
            <a:ext cx="3556500" cy="1447800"/>
          </a:xfrm>
          <a:prstGeom prst="roundRect">
            <a:avLst>
              <a:gd fmla="val 3789"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g2c50ffb1525_0_614"/>
          <p:cNvSpPr/>
          <p:nvPr/>
        </p:nvSpPr>
        <p:spPr>
          <a:xfrm>
            <a:off x="15140292" y="11074400"/>
            <a:ext cx="37089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Kumar One"/>
              <a:buNone/>
            </a:pPr>
            <a:r>
              <a:rPr b="0" i="0" lang="en-US" sz="3600" u="none" cap="none" strike="noStrike">
                <a:solidFill>
                  <a:srgbClr val="FFFFFF"/>
                </a:solidFill>
                <a:latin typeface="Kumar One"/>
                <a:ea typeface="Kumar One"/>
                <a:cs typeface="Kumar One"/>
                <a:sym typeface="Kumar One"/>
              </a:rPr>
              <a:t>Seraphina</a:t>
            </a:r>
            <a:endParaRPr b="0" i="0" sz="3600" u="none" cap="none" strike="noStrike">
              <a:solidFill>
                <a:schemeClr val="dk1"/>
              </a:solidFill>
              <a:latin typeface="Calibri"/>
              <a:ea typeface="Calibri"/>
              <a:cs typeface="Calibri"/>
              <a:sym typeface="Calibri"/>
            </a:endParaRPr>
          </a:p>
        </p:txBody>
      </p:sp>
      <p:sp>
        <p:nvSpPr>
          <p:cNvPr id="683" name="Google Shape;683;g2c50ffb1525_0_614"/>
          <p:cNvSpPr/>
          <p:nvPr/>
        </p:nvSpPr>
        <p:spPr>
          <a:xfrm>
            <a:off x="15148760" y="119888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Lightbringer</a:t>
            </a:r>
            <a:endParaRPr b="0" i="0" sz="3200" u="none" cap="none" strike="noStrike">
              <a:solidFill>
                <a:schemeClr val="dk1"/>
              </a:solidFill>
              <a:latin typeface="Calibri"/>
              <a:ea typeface="Calibri"/>
              <a:cs typeface="Calibri"/>
              <a:sym typeface="Calibri"/>
            </a:endParaRPr>
          </a:p>
        </p:txBody>
      </p:sp>
      <p:sp>
        <p:nvSpPr>
          <p:cNvPr id="684" name="Google Shape;684;g2c50ffb1525_0_614"/>
          <p:cNvSpPr/>
          <p:nvPr/>
        </p:nvSpPr>
        <p:spPr>
          <a:xfrm>
            <a:off x="19204800" y="8839200"/>
            <a:ext cx="4166100" cy="3683100"/>
          </a:xfrm>
          <a:prstGeom prst="roundRect">
            <a:avLst>
              <a:gd fmla="val 149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5" name="Google Shape;685;g2c50ffb1525_0_614"/>
          <p:cNvPicPr preferRelativeResize="0"/>
          <p:nvPr/>
        </p:nvPicPr>
        <p:blipFill rotWithShape="1">
          <a:blip r:embed="rId11">
            <a:alphaModFix/>
          </a:blip>
          <a:srcRect b="0" l="0" r="0" t="0"/>
          <a:stretch/>
        </p:blipFill>
        <p:spPr>
          <a:xfrm>
            <a:off x="20271734" y="8839200"/>
            <a:ext cx="2032254" cy="2032000"/>
          </a:xfrm>
          <a:prstGeom prst="rect">
            <a:avLst/>
          </a:prstGeom>
          <a:noFill/>
          <a:ln>
            <a:noFill/>
          </a:ln>
        </p:spPr>
      </p:pic>
      <p:sp>
        <p:nvSpPr>
          <p:cNvPr id="686" name="Google Shape;686;g2c50ffb1525_0_614"/>
          <p:cNvSpPr/>
          <p:nvPr/>
        </p:nvSpPr>
        <p:spPr>
          <a:xfrm>
            <a:off x="19509638" y="11074400"/>
            <a:ext cx="3556500" cy="1447800"/>
          </a:xfrm>
          <a:prstGeom prst="roundRect">
            <a:avLst>
              <a:gd fmla="val 3789"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g2c50ffb1525_0_614"/>
          <p:cNvSpPr/>
          <p:nvPr/>
        </p:nvSpPr>
        <p:spPr>
          <a:xfrm>
            <a:off x="19433429" y="11074400"/>
            <a:ext cx="37089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Kumar One"/>
              <a:buNone/>
            </a:pPr>
            <a:r>
              <a:rPr b="0" i="0" lang="en-US" sz="3600" u="none" cap="none" strike="noStrike">
                <a:solidFill>
                  <a:srgbClr val="FFFFFF"/>
                </a:solidFill>
                <a:latin typeface="Kumar One"/>
                <a:ea typeface="Kumar One"/>
                <a:cs typeface="Kumar One"/>
                <a:sym typeface="Kumar One"/>
              </a:rPr>
              <a:t>Kaelen</a:t>
            </a:r>
            <a:endParaRPr b="0" i="0" sz="3600" u="none" cap="none" strike="noStrike">
              <a:solidFill>
                <a:schemeClr val="dk1"/>
              </a:solidFill>
              <a:latin typeface="Calibri"/>
              <a:ea typeface="Calibri"/>
              <a:cs typeface="Calibri"/>
              <a:sym typeface="Calibri"/>
            </a:endParaRPr>
          </a:p>
        </p:txBody>
      </p:sp>
      <p:sp>
        <p:nvSpPr>
          <p:cNvPr id="688" name="Google Shape;688;g2c50ffb1525_0_614"/>
          <p:cNvSpPr/>
          <p:nvPr/>
        </p:nvSpPr>
        <p:spPr>
          <a:xfrm>
            <a:off x="19441897" y="119888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Sentinel</a:t>
            </a:r>
            <a:endParaRPr b="0" i="0" sz="3200" u="none" cap="none" strike="noStrike">
              <a:solidFill>
                <a:schemeClr val="dk1"/>
              </a:solidFill>
              <a:latin typeface="Calibri"/>
              <a:ea typeface="Calibri"/>
              <a:cs typeface="Calibri"/>
              <a:sym typeface="Calibri"/>
            </a:endParaRPr>
          </a:p>
        </p:txBody>
      </p:sp>
      <p:sp>
        <p:nvSpPr>
          <p:cNvPr id="689" name="Google Shape;689;g2c50ffb1525_0_614"/>
          <p:cNvSpPr/>
          <p:nvPr/>
        </p:nvSpPr>
        <p:spPr>
          <a:xfrm>
            <a:off x="4267733" y="4762500"/>
            <a:ext cx="4166100" cy="3683100"/>
          </a:xfrm>
          <a:prstGeom prst="roundRect">
            <a:avLst>
              <a:gd fmla="val 149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0" name="Google Shape;690;g2c50ffb1525_0_614"/>
          <p:cNvPicPr preferRelativeResize="0"/>
          <p:nvPr/>
        </p:nvPicPr>
        <p:blipFill rotWithShape="1">
          <a:blip r:embed="rId12">
            <a:alphaModFix/>
          </a:blip>
          <a:srcRect b="0" l="0" r="0" t="0"/>
          <a:stretch/>
        </p:blipFill>
        <p:spPr>
          <a:xfrm>
            <a:off x="5334667" y="4762500"/>
            <a:ext cx="2032254" cy="2032000"/>
          </a:xfrm>
          <a:prstGeom prst="rect">
            <a:avLst/>
          </a:prstGeom>
          <a:noFill/>
          <a:ln>
            <a:noFill/>
          </a:ln>
        </p:spPr>
      </p:pic>
      <p:sp>
        <p:nvSpPr>
          <p:cNvPr id="691" name="Google Shape;691;g2c50ffb1525_0_614"/>
          <p:cNvSpPr/>
          <p:nvPr/>
        </p:nvSpPr>
        <p:spPr>
          <a:xfrm>
            <a:off x="4572572" y="6997700"/>
            <a:ext cx="3556500" cy="1447800"/>
          </a:xfrm>
          <a:prstGeom prst="roundRect">
            <a:avLst>
              <a:gd fmla="val 3789"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g2c50ffb1525_0_614"/>
          <p:cNvSpPr/>
          <p:nvPr/>
        </p:nvSpPr>
        <p:spPr>
          <a:xfrm>
            <a:off x="4496362" y="6997700"/>
            <a:ext cx="37089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Kumar One"/>
              <a:buNone/>
            </a:pPr>
            <a:r>
              <a:rPr b="0" i="0" lang="en-US" sz="3600" u="none" cap="none" strike="noStrike">
                <a:solidFill>
                  <a:srgbClr val="FFFFFF"/>
                </a:solidFill>
                <a:latin typeface="Kumar One"/>
                <a:ea typeface="Kumar One"/>
                <a:cs typeface="Kumar One"/>
                <a:sym typeface="Kumar One"/>
              </a:rPr>
              <a:t>Aurielle</a:t>
            </a:r>
            <a:endParaRPr b="0" i="0" sz="3600" u="none" cap="none" strike="noStrike">
              <a:solidFill>
                <a:schemeClr val="dk1"/>
              </a:solidFill>
              <a:latin typeface="Calibri"/>
              <a:ea typeface="Calibri"/>
              <a:cs typeface="Calibri"/>
              <a:sym typeface="Calibri"/>
            </a:endParaRPr>
          </a:p>
        </p:txBody>
      </p:sp>
      <p:sp>
        <p:nvSpPr>
          <p:cNvPr id="693" name="Google Shape;693;g2c50ffb1525_0_614"/>
          <p:cNvSpPr/>
          <p:nvPr/>
        </p:nvSpPr>
        <p:spPr>
          <a:xfrm>
            <a:off x="4504830" y="79121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Priestess</a:t>
            </a:r>
            <a:endParaRPr b="0" i="0" sz="3200" u="none" cap="none" strike="noStrike">
              <a:solidFill>
                <a:schemeClr val="dk1"/>
              </a:solidFill>
              <a:latin typeface="Calibri"/>
              <a:ea typeface="Calibri"/>
              <a:cs typeface="Calibri"/>
              <a:sym typeface="Calibri"/>
            </a:endParaRPr>
          </a:p>
        </p:txBody>
      </p:sp>
      <p:sp>
        <p:nvSpPr>
          <p:cNvPr id="694" name="Google Shape;694;g2c50ffb1525_0_614"/>
          <p:cNvSpPr/>
          <p:nvPr/>
        </p:nvSpPr>
        <p:spPr>
          <a:xfrm>
            <a:off x="17121740" y="4762500"/>
            <a:ext cx="4166100" cy="3683100"/>
          </a:xfrm>
          <a:prstGeom prst="roundRect">
            <a:avLst>
              <a:gd fmla="val 149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5" name="Google Shape;695;g2c50ffb1525_0_614"/>
          <p:cNvPicPr preferRelativeResize="0"/>
          <p:nvPr/>
        </p:nvPicPr>
        <p:blipFill rotWithShape="1">
          <a:blip r:embed="rId13">
            <a:alphaModFix/>
          </a:blip>
          <a:srcRect b="0" l="0" r="0" t="0"/>
          <a:stretch/>
        </p:blipFill>
        <p:spPr>
          <a:xfrm>
            <a:off x="18188673" y="4762500"/>
            <a:ext cx="2032254" cy="2032000"/>
          </a:xfrm>
          <a:prstGeom prst="rect">
            <a:avLst/>
          </a:prstGeom>
          <a:noFill/>
          <a:ln>
            <a:noFill/>
          </a:ln>
        </p:spPr>
      </p:pic>
      <p:sp>
        <p:nvSpPr>
          <p:cNvPr id="696" name="Google Shape;696;g2c50ffb1525_0_614"/>
          <p:cNvSpPr/>
          <p:nvPr/>
        </p:nvSpPr>
        <p:spPr>
          <a:xfrm>
            <a:off x="17426578" y="6997700"/>
            <a:ext cx="3556500" cy="1447800"/>
          </a:xfrm>
          <a:prstGeom prst="roundRect">
            <a:avLst>
              <a:gd fmla="val 3789"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g2c50ffb1525_0_614"/>
          <p:cNvSpPr/>
          <p:nvPr/>
        </p:nvSpPr>
        <p:spPr>
          <a:xfrm>
            <a:off x="17350369" y="6997700"/>
            <a:ext cx="37089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Kumar One"/>
              <a:buNone/>
            </a:pPr>
            <a:r>
              <a:rPr b="0" i="0" lang="en-US" sz="3600" u="none" cap="none" strike="noStrike">
                <a:solidFill>
                  <a:srgbClr val="FFFFFF"/>
                </a:solidFill>
                <a:latin typeface="Kumar One"/>
                <a:ea typeface="Kumar One"/>
                <a:cs typeface="Kumar One"/>
                <a:sym typeface="Kumar One"/>
              </a:rPr>
              <a:t>Dariana</a:t>
            </a:r>
            <a:endParaRPr b="0" i="0" sz="3600" u="none" cap="none" strike="noStrike">
              <a:solidFill>
                <a:schemeClr val="dk1"/>
              </a:solidFill>
              <a:latin typeface="Calibri"/>
              <a:ea typeface="Calibri"/>
              <a:cs typeface="Calibri"/>
              <a:sym typeface="Calibri"/>
            </a:endParaRPr>
          </a:p>
        </p:txBody>
      </p:sp>
      <p:sp>
        <p:nvSpPr>
          <p:cNvPr id="698" name="Google Shape;698;g2c50ffb1525_0_614"/>
          <p:cNvSpPr/>
          <p:nvPr/>
        </p:nvSpPr>
        <p:spPr>
          <a:xfrm>
            <a:off x="17358836" y="79121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Shaman</a:t>
            </a:r>
            <a:endParaRPr b="0" i="0" sz="3200" u="none" cap="none" strike="noStrike">
              <a:solidFill>
                <a:schemeClr val="dk1"/>
              </a:solidFill>
              <a:latin typeface="Calibri"/>
              <a:ea typeface="Calibri"/>
              <a:cs typeface="Calibri"/>
              <a:sym typeface="Calibri"/>
            </a:endParaRPr>
          </a:p>
        </p:txBody>
      </p:sp>
      <p:sp>
        <p:nvSpPr>
          <p:cNvPr id="699" name="Google Shape;699;g2c50ffb1525_0_614"/>
          <p:cNvSpPr/>
          <p:nvPr/>
        </p:nvSpPr>
        <p:spPr>
          <a:xfrm>
            <a:off x="10618527" y="4762500"/>
            <a:ext cx="4166100" cy="3683100"/>
          </a:xfrm>
          <a:prstGeom prst="roundRect">
            <a:avLst>
              <a:gd fmla="val 149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0" name="Google Shape;700;g2c50ffb1525_0_614"/>
          <p:cNvPicPr preferRelativeResize="0"/>
          <p:nvPr/>
        </p:nvPicPr>
        <p:blipFill rotWithShape="1">
          <a:blip r:embed="rId14">
            <a:alphaModFix/>
          </a:blip>
          <a:srcRect b="0" l="0" r="0" t="0"/>
          <a:stretch/>
        </p:blipFill>
        <p:spPr>
          <a:xfrm>
            <a:off x="11685461" y="4762500"/>
            <a:ext cx="2032254" cy="2032000"/>
          </a:xfrm>
          <a:prstGeom prst="rect">
            <a:avLst/>
          </a:prstGeom>
          <a:noFill/>
          <a:ln>
            <a:noFill/>
          </a:ln>
        </p:spPr>
      </p:pic>
      <p:sp>
        <p:nvSpPr>
          <p:cNvPr id="701" name="Google Shape;701;g2c50ffb1525_0_614"/>
          <p:cNvSpPr/>
          <p:nvPr/>
        </p:nvSpPr>
        <p:spPr>
          <a:xfrm>
            <a:off x="10923365" y="6997700"/>
            <a:ext cx="3556500" cy="1447800"/>
          </a:xfrm>
          <a:prstGeom prst="roundRect">
            <a:avLst>
              <a:gd fmla="val 3789"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g2c50ffb1525_0_614"/>
          <p:cNvSpPr/>
          <p:nvPr/>
        </p:nvSpPr>
        <p:spPr>
          <a:xfrm>
            <a:off x="10847156" y="6997700"/>
            <a:ext cx="37089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Kumar One"/>
              <a:buNone/>
            </a:pPr>
            <a:r>
              <a:rPr b="0" i="0" lang="en-US" sz="3600" u="none" cap="none" strike="noStrike">
                <a:solidFill>
                  <a:srgbClr val="FFFFFF"/>
                </a:solidFill>
                <a:latin typeface="Kumar One"/>
                <a:ea typeface="Kumar One"/>
                <a:cs typeface="Kumar One"/>
                <a:sym typeface="Kumar One"/>
              </a:rPr>
              <a:t>Theronis</a:t>
            </a:r>
            <a:endParaRPr b="0" i="0" sz="3600" u="none" cap="none" strike="noStrike">
              <a:solidFill>
                <a:schemeClr val="dk1"/>
              </a:solidFill>
              <a:latin typeface="Calibri"/>
              <a:ea typeface="Calibri"/>
              <a:cs typeface="Calibri"/>
              <a:sym typeface="Calibri"/>
            </a:endParaRPr>
          </a:p>
        </p:txBody>
      </p:sp>
      <p:sp>
        <p:nvSpPr>
          <p:cNvPr id="703" name="Google Shape;703;g2c50ffb1525_0_614"/>
          <p:cNvSpPr/>
          <p:nvPr/>
        </p:nvSpPr>
        <p:spPr>
          <a:xfrm>
            <a:off x="10855623" y="79121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Warrior</a:t>
            </a:r>
            <a:endParaRPr b="0" i="0" sz="3200" u="none" cap="none" strike="noStrike">
              <a:solidFill>
                <a:schemeClr val="dk1"/>
              </a:solidFill>
              <a:latin typeface="Calibri"/>
              <a:ea typeface="Calibri"/>
              <a:cs typeface="Calibri"/>
              <a:sym typeface="Calibri"/>
            </a:endParaRPr>
          </a:p>
        </p:txBody>
      </p:sp>
      <p:pic>
        <p:nvPicPr>
          <p:cNvPr descr=" " id="704" name="Google Shape;704;g2c50ffb1525_0_614"/>
          <p:cNvPicPr preferRelativeResize="0"/>
          <p:nvPr/>
        </p:nvPicPr>
        <p:blipFill rotWithShape="1">
          <a:blip r:embed="rId15">
            <a:alphaModFix/>
          </a:blip>
          <a:srcRect b="0" l="0" r="0" t="0"/>
          <a:stretch/>
        </p:blipFill>
        <p:spPr>
          <a:xfrm>
            <a:off x="12688886" y="8140700"/>
            <a:ext cx="12702" cy="812800"/>
          </a:xfrm>
          <a:prstGeom prst="rect">
            <a:avLst/>
          </a:prstGeom>
          <a:noFill/>
          <a:ln>
            <a:noFill/>
          </a:ln>
        </p:spPr>
      </p:pic>
      <p:pic>
        <p:nvPicPr>
          <p:cNvPr descr=" " id="705" name="Google Shape;705;g2c50ffb1525_0_614"/>
          <p:cNvPicPr preferRelativeResize="0"/>
          <p:nvPr/>
        </p:nvPicPr>
        <p:blipFill rotWithShape="1">
          <a:blip r:embed="rId15">
            <a:alphaModFix/>
          </a:blip>
          <a:srcRect b="0" l="0" r="0" t="0"/>
          <a:stretch/>
        </p:blipFill>
        <p:spPr>
          <a:xfrm>
            <a:off x="12688886" y="3949700"/>
            <a:ext cx="12702" cy="812800"/>
          </a:xfrm>
          <a:prstGeom prst="rect">
            <a:avLst/>
          </a:prstGeom>
          <a:noFill/>
          <a:ln>
            <a:noFill/>
          </a:ln>
        </p:spPr>
      </p:pic>
      <p:pic>
        <p:nvPicPr>
          <p:cNvPr descr=" " id="706" name="Google Shape;706;g2c50ffb1525_0_614"/>
          <p:cNvPicPr preferRelativeResize="0"/>
          <p:nvPr/>
        </p:nvPicPr>
        <p:blipFill rotWithShape="1">
          <a:blip r:embed="rId16">
            <a:alphaModFix/>
          </a:blip>
          <a:srcRect b="0" l="0" r="0" t="0"/>
          <a:stretch/>
        </p:blipFill>
        <p:spPr>
          <a:xfrm>
            <a:off x="6349054" y="3937124"/>
            <a:ext cx="5882575" cy="825376"/>
          </a:xfrm>
          <a:prstGeom prst="rect">
            <a:avLst/>
          </a:prstGeom>
          <a:noFill/>
          <a:ln>
            <a:noFill/>
          </a:ln>
        </p:spPr>
      </p:pic>
      <p:pic>
        <p:nvPicPr>
          <p:cNvPr descr=" " id="707" name="Google Shape;707;g2c50ffb1525_0_614"/>
          <p:cNvPicPr preferRelativeResize="0"/>
          <p:nvPr/>
        </p:nvPicPr>
        <p:blipFill rotWithShape="1">
          <a:blip r:embed="rId17">
            <a:alphaModFix/>
          </a:blip>
          <a:srcRect b="0" l="0" r="0" t="0"/>
          <a:stretch/>
        </p:blipFill>
        <p:spPr>
          <a:xfrm>
            <a:off x="4110505" y="8027343"/>
            <a:ext cx="1960854" cy="811857"/>
          </a:xfrm>
          <a:prstGeom prst="rect">
            <a:avLst/>
          </a:prstGeom>
          <a:noFill/>
          <a:ln>
            <a:noFill/>
          </a:ln>
        </p:spPr>
      </p:pic>
      <p:pic>
        <p:nvPicPr>
          <p:cNvPr descr=" " id="708" name="Google Shape;708;g2c50ffb1525_0_614"/>
          <p:cNvPicPr preferRelativeResize="0"/>
          <p:nvPr/>
        </p:nvPicPr>
        <p:blipFill rotWithShape="1">
          <a:blip r:embed="rId17">
            <a:alphaModFix/>
          </a:blip>
          <a:srcRect b="0" l="0" r="0" t="0"/>
          <a:stretch/>
        </p:blipFill>
        <p:spPr>
          <a:xfrm>
            <a:off x="17053422" y="8027343"/>
            <a:ext cx="1960854" cy="811857"/>
          </a:xfrm>
          <a:prstGeom prst="rect">
            <a:avLst/>
          </a:prstGeom>
          <a:noFill/>
          <a:ln>
            <a:noFill/>
          </a:ln>
        </p:spPr>
      </p:pic>
      <p:pic>
        <p:nvPicPr>
          <p:cNvPr descr=" " id="709" name="Google Shape;709;g2c50ffb1525_0_614"/>
          <p:cNvPicPr preferRelativeResize="0"/>
          <p:nvPr/>
        </p:nvPicPr>
        <p:blipFill rotWithShape="1">
          <a:blip r:embed="rId18">
            <a:alphaModFix/>
          </a:blip>
          <a:srcRect b="0" l="0" r="0" t="0"/>
          <a:stretch/>
        </p:blipFill>
        <p:spPr>
          <a:xfrm>
            <a:off x="6452406" y="8027343"/>
            <a:ext cx="1960854" cy="811857"/>
          </a:xfrm>
          <a:prstGeom prst="rect">
            <a:avLst/>
          </a:prstGeom>
          <a:noFill/>
          <a:ln>
            <a:noFill/>
          </a:ln>
        </p:spPr>
      </p:pic>
      <p:pic>
        <p:nvPicPr>
          <p:cNvPr descr=" " id="710" name="Google Shape;710;g2c50ffb1525_0_614"/>
          <p:cNvPicPr preferRelativeResize="0"/>
          <p:nvPr/>
        </p:nvPicPr>
        <p:blipFill rotWithShape="1">
          <a:blip r:embed="rId18">
            <a:alphaModFix/>
          </a:blip>
          <a:srcRect b="0" l="0" r="0" t="0"/>
          <a:stretch/>
        </p:blipFill>
        <p:spPr>
          <a:xfrm>
            <a:off x="19395324" y="8027343"/>
            <a:ext cx="1960854" cy="811857"/>
          </a:xfrm>
          <a:prstGeom prst="rect">
            <a:avLst/>
          </a:prstGeom>
          <a:noFill/>
          <a:ln>
            <a:noFill/>
          </a:ln>
        </p:spPr>
      </p:pic>
      <p:pic>
        <p:nvPicPr>
          <p:cNvPr descr=" " id="711" name="Google Shape;711;g2c50ffb1525_0_614"/>
          <p:cNvPicPr preferRelativeResize="0"/>
          <p:nvPr/>
        </p:nvPicPr>
        <p:blipFill rotWithShape="1">
          <a:blip r:embed="rId19">
            <a:alphaModFix/>
          </a:blip>
          <a:srcRect b="0" l="0" r="0" t="0"/>
          <a:stretch/>
        </p:blipFill>
        <p:spPr>
          <a:xfrm>
            <a:off x="13323965" y="3937124"/>
            <a:ext cx="5882575" cy="825376"/>
          </a:xfrm>
          <a:prstGeom prst="rect">
            <a:avLst/>
          </a:prstGeom>
          <a:noFill/>
          <a:ln>
            <a:noFill/>
          </a:ln>
        </p:spPr>
      </p:pic>
      <p:sp>
        <p:nvSpPr>
          <p:cNvPr id="712" name="Google Shape;712;g2c50ffb1525_0_614"/>
          <p:cNvSpPr/>
          <p:nvPr/>
        </p:nvSpPr>
        <p:spPr>
          <a:xfrm>
            <a:off x="7747968" y="12801600"/>
            <a:ext cx="8480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To download more editable chart, </a:t>
            </a:r>
            <a:r>
              <a:rPr b="0" i="0" lang="en-US" sz="3200" u="sng" cap="none" strike="noStrike">
                <a:solidFill>
                  <a:srgbClr val="000000"/>
                </a:solidFill>
                <a:latin typeface="Montserrat"/>
                <a:ea typeface="Montserrat"/>
                <a:cs typeface="Montserrat"/>
                <a:sym typeface="Montserrat"/>
                <a:hlinkClick r:id="rId20">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13" name="Google Shape;713;g2c50ffb1525_0_614"/>
          <p:cNvSpPr/>
          <p:nvPr/>
        </p:nvSpPr>
        <p:spPr>
          <a:xfrm rot="-5400000">
            <a:off x="-4294062" y="5419751"/>
            <a:ext cx="10754100" cy="2142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8000"/>
              <a:buFont typeface="Kumar One"/>
              <a:buNone/>
            </a:pPr>
            <a:r>
              <a:rPr b="0" i="0" lang="en-US" sz="8000" u="none" cap="none" strike="noStrike">
                <a:solidFill>
                  <a:srgbClr val="FFFFFF"/>
                </a:solidFill>
                <a:latin typeface="Kumar One"/>
                <a:ea typeface="Kumar One"/>
                <a:cs typeface="Kumar One"/>
                <a:sym typeface="Kumar One"/>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718" name="Shape 718"/>
        <p:cNvGrpSpPr/>
        <p:nvPr/>
      </p:nvGrpSpPr>
      <p:grpSpPr>
        <a:xfrm>
          <a:off x="0" y="0"/>
          <a:ext cx="0" cy="0"/>
          <a:chOff x="0" y="0"/>
          <a:chExt cx="0" cy="0"/>
        </a:xfrm>
      </p:grpSpPr>
      <p:pic>
        <p:nvPicPr>
          <p:cNvPr descr=" " id="719" name="Google Shape;719;g2c50ffb1525_0_678"/>
          <p:cNvPicPr preferRelativeResize="0"/>
          <p:nvPr/>
        </p:nvPicPr>
        <p:blipFill rotWithShape="1">
          <a:blip r:embed="rId3">
            <a:alphaModFix/>
          </a:blip>
          <a:srcRect b="0" l="0" r="0" t="0"/>
          <a:stretch/>
        </p:blipFill>
        <p:spPr>
          <a:xfrm>
            <a:off x="469959" y="8712200"/>
            <a:ext cx="990724" cy="4622800"/>
          </a:xfrm>
          <a:prstGeom prst="rect">
            <a:avLst/>
          </a:prstGeom>
          <a:noFill/>
          <a:ln>
            <a:noFill/>
          </a:ln>
        </p:spPr>
      </p:pic>
      <p:pic>
        <p:nvPicPr>
          <p:cNvPr descr=" " id="720" name="Google Shape;720;g2c50ffb1525_0_678"/>
          <p:cNvPicPr preferRelativeResize="0"/>
          <p:nvPr/>
        </p:nvPicPr>
        <p:blipFill rotWithShape="1">
          <a:blip r:embed="rId4">
            <a:alphaModFix/>
          </a:blip>
          <a:srcRect b="0" l="0" r="0" t="0"/>
          <a:stretch/>
        </p:blipFill>
        <p:spPr>
          <a:xfrm>
            <a:off x="18155611" y="3222848"/>
            <a:ext cx="6231437" cy="10493152"/>
          </a:xfrm>
          <a:prstGeom prst="rect">
            <a:avLst/>
          </a:prstGeom>
          <a:noFill/>
          <a:ln>
            <a:noFill/>
          </a:ln>
        </p:spPr>
      </p:pic>
      <p:sp>
        <p:nvSpPr>
          <p:cNvPr id="721" name="Google Shape;721;g2c50ffb1525_0_67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2" name="Google Shape;722;g2c50ffb1525_0_67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723" name="Google Shape;723;g2c50ffb1525_0_678"/>
          <p:cNvSpPr/>
          <p:nvPr/>
        </p:nvSpPr>
        <p:spPr>
          <a:xfrm>
            <a:off x="3137292" y="3340100"/>
            <a:ext cx="11058900" cy="394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Kumar One"/>
              <a:buNone/>
            </a:pPr>
            <a:r>
              <a:rPr b="0" i="0" lang="en-US" sz="8000" u="none" cap="none" strike="noStrike">
                <a:solidFill>
                  <a:srgbClr val="FFFFFF"/>
                </a:solidFill>
                <a:latin typeface="Kumar One"/>
                <a:ea typeface="Kumar One"/>
                <a:cs typeface="Kumar One"/>
                <a:sym typeface="Kumar One"/>
              </a:rPr>
              <a:t>Thank you for choosing EaTemp</a:t>
            </a:r>
            <a:endParaRPr b="0" i="0" sz="8000" u="none" cap="none" strike="noStrike">
              <a:solidFill>
                <a:schemeClr val="dk1"/>
              </a:solidFill>
              <a:latin typeface="Calibri"/>
              <a:ea typeface="Calibri"/>
              <a:cs typeface="Calibri"/>
              <a:sym typeface="Calibri"/>
            </a:endParaRPr>
          </a:p>
        </p:txBody>
      </p:sp>
      <p:sp>
        <p:nvSpPr>
          <p:cNvPr id="724" name="Google Shape;724;g2c50ffb1525_0_678"/>
          <p:cNvSpPr/>
          <p:nvPr/>
        </p:nvSpPr>
        <p:spPr>
          <a:xfrm>
            <a:off x="3137292" y="7315200"/>
            <a:ext cx="10474500" cy="384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25" name="Google Shape;725;g2c50ffb1525_0_678"/>
          <p:cNvSpPr/>
          <p:nvPr/>
        </p:nvSpPr>
        <p:spPr>
          <a:xfrm rot="-5400000">
            <a:off x="22204446" y="8326925"/>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6">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26" name="Google Shape;726;g2c50ffb1525_0_678"/>
          <p:cNvPicPr preferRelativeResize="0"/>
          <p:nvPr/>
        </p:nvPicPr>
        <p:blipFill rotWithShape="1">
          <a:blip r:embed="rId7">
            <a:alphaModFix/>
          </a:blip>
          <a:srcRect b="0" l="0" r="0" t="0"/>
          <a:stretch/>
        </p:blipFill>
        <p:spPr>
          <a:xfrm>
            <a:off x="14505213" y="1587500"/>
            <a:ext cx="7747968" cy="11112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0" name="Shape 40"/>
        <p:cNvGrpSpPr/>
        <p:nvPr/>
      </p:nvGrpSpPr>
      <p:grpSpPr>
        <a:xfrm>
          <a:off x="0" y="0"/>
          <a:ext cx="0" cy="0"/>
          <a:chOff x="0" y="0"/>
          <a:chExt cx="0" cy="0"/>
        </a:xfrm>
      </p:grpSpPr>
      <p:pic>
        <p:nvPicPr>
          <p:cNvPr descr=" " id="41" name="Google Shape;41;g2c50ffb1525_0_23"/>
          <p:cNvPicPr preferRelativeResize="0"/>
          <p:nvPr/>
        </p:nvPicPr>
        <p:blipFill rotWithShape="1">
          <a:blip r:embed="rId3">
            <a:alphaModFix/>
          </a:blip>
          <a:srcRect b="0" l="0" r="0" t="0"/>
          <a:stretch/>
        </p:blipFill>
        <p:spPr>
          <a:xfrm>
            <a:off x="22989873" y="571500"/>
            <a:ext cx="990724" cy="4622800"/>
          </a:xfrm>
          <a:prstGeom prst="rect">
            <a:avLst/>
          </a:prstGeom>
          <a:noFill/>
          <a:ln>
            <a:noFill/>
          </a:ln>
        </p:spPr>
      </p:pic>
      <p:pic>
        <p:nvPicPr>
          <p:cNvPr descr=" " id="42" name="Google Shape;42;g2c50ffb1525_0_23"/>
          <p:cNvPicPr preferRelativeResize="0"/>
          <p:nvPr/>
        </p:nvPicPr>
        <p:blipFill rotWithShape="1">
          <a:blip r:embed="rId4">
            <a:alphaModFix/>
          </a:blip>
          <a:srcRect b="0" l="0" r="0" t="0"/>
          <a:stretch/>
        </p:blipFill>
        <p:spPr>
          <a:xfrm>
            <a:off x="0" y="7309194"/>
            <a:ext cx="6284402" cy="6406806"/>
          </a:xfrm>
          <a:prstGeom prst="rect">
            <a:avLst/>
          </a:prstGeom>
          <a:noFill/>
          <a:ln>
            <a:noFill/>
          </a:ln>
        </p:spPr>
      </p:pic>
      <p:sp>
        <p:nvSpPr>
          <p:cNvPr id="43" name="Google Shape;43;g2c50ffb1525_0_2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 name="Google Shape;44;g2c50ffb1525_0_2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5" name="Google Shape;45;g2c50ffb1525_0_23"/>
          <p:cNvSpPr/>
          <p:nvPr/>
        </p:nvSpPr>
        <p:spPr>
          <a:xfrm>
            <a:off x="3848581" y="1320800"/>
            <a:ext cx="17231700" cy="343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Kumar One"/>
              <a:buNone/>
            </a:pPr>
            <a:r>
              <a:rPr b="0" i="0" lang="en-US" sz="12800" u="none" cap="none" strike="noStrike">
                <a:solidFill>
                  <a:srgbClr val="FFFFFF"/>
                </a:solidFill>
                <a:latin typeface="Kumar One"/>
                <a:ea typeface="Kumar One"/>
                <a:cs typeface="Kumar One"/>
                <a:sym typeface="Kumar One"/>
              </a:rPr>
              <a:t>Table of Contents</a:t>
            </a:r>
            <a:endParaRPr b="0" i="0" sz="12800" u="none" cap="none" strike="noStrike">
              <a:solidFill>
                <a:schemeClr val="dk1"/>
              </a:solidFill>
              <a:latin typeface="Calibri"/>
              <a:ea typeface="Calibri"/>
              <a:cs typeface="Calibri"/>
              <a:sym typeface="Calibri"/>
            </a:endParaRPr>
          </a:p>
        </p:txBody>
      </p:sp>
      <p:sp>
        <p:nvSpPr>
          <p:cNvPr id="46" name="Google Shape;46;g2c50ffb1525_0_23"/>
          <p:cNvSpPr/>
          <p:nvPr/>
        </p:nvSpPr>
        <p:spPr>
          <a:xfrm>
            <a:off x="0" y="4521200"/>
            <a:ext cx="77607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g2c50ffb1525_0_23"/>
          <p:cNvSpPr/>
          <p:nvPr/>
        </p:nvSpPr>
        <p:spPr>
          <a:xfrm>
            <a:off x="0" y="4521200"/>
            <a:ext cx="5931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g2c50ffb1525_0_23"/>
          <p:cNvSpPr/>
          <p:nvPr/>
        </p:nvSpPr>
        <p:spPr>
          <a:xfrm>
            <a:off x="-203225" y="4521200"/>
            <a:ext cx="6135000" cy="1282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4800"/>
              <a:buFont typeface="Kumar One"/>
              <a:buNone/>
            </a:pPr>
            <a:r>
              <a:rPr b="0" i="0" lang="en-US" sz="4800" u="none" cap="none" strike="noStrike">
                <a:solidFill>
                  <a:srgbClr val="FFFFFF"/>
                </a:solidFill>
                <a:latin typeface="Kumar One"/>
                <a:ea typeface="Kumar One"/>
                <a:cs typeface="Kumar One"/>
                <a:sym typeface="Kumar One"/>
              </a:rPr>
              <a:t>Introduction</a:t>
            </a:r>
            <a:endParaRPr b="0" i="0" sz="4800" u="none" cap="none" strike="noStrike">
              <a:solidFill>
                <a:schemeClr val="dk1"/>
              </a:solidFill>
              <a:latin typeface="Calibri"/>
              <a:ea typeface="Calibri"/>
              <a:cs typeface="Calibri"/>
              <a:sym typeface="Calibri"/>
            </a:endParaRPr>
          </a:p>
        </p:txBody>
      </p:sp>
      <p:sp>
        <p:nvSpPr>
          <p:cNvPr id="49" name="Google Shape;49;g2c50ffb1525_0_23"/>
          <p:cNvSpPr/>
          <p:nvPr/>
        </p:nvSpPr>
        <p:spPr>
          <a:xfrm>
            <a:off x="-135484" y="57023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50" name="Google Shape;50;g2c50ffb1525_0_23"/>
          <p:cNvPicPr preferRelativeResize="0"/>
          <p:nvPr/>
        </p:nvPicPr>
        <p:blipFill rotWithShape="1">
          <a:blip r:embed="rId6">
            <a:alphaModFix/>
          </a:blip>
          <a:srcRect b="0" l="0" r="0" t="0"/>
          <a:stretch/>
        </p:blipFill>
        <p:spPr>
          <a:xfrm>
            <a:off x="6134867" y="4565650"/>
            <a:ext cx="1625803" cy="1625600"/>
          </a:xfrm>
          <a:prstGeom prst="rect">
            <a:avLst/>
          </a:prstGeom>
          <a:noFill/>
          <a:ln>
            <a:noFill/>
          </a:ln>
        </p:spPr>
      </p:pic>
      <p:sp>
        <p:nvSpPr>
          <p:cNvPr id="51" name="Google Shape;51;g2c50ffb1525_0_23"/>
          <p:cNvSpPr/>
          <p:nvPr/>
        </p:nvSpPr>
        <p:spPr>
          <a:xfrm>
            <a:off x="6134867" y="4565650"/>
            <a:ext cx="1625700" cy="16257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c50ffb1525_0_23"/>
          <p:cNvSpPr/>
          <p:nvPr/>
        </p:nvSpPr>
        <p:spPr>
          <a:xfrm>
            <a:off x="6471459" y="4737100"/>
            <a:ext cx="952500" cy="1282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Kumar One"/>
              <a:buNone/>
            </a:pPr>
            <a:r>
              <a:rPr b="0" i="0" lang="en-US" sz="4800" u="none" cap="none" strike="noStrike">
                <a:solidFill>
                  <a:srgbClr val="FFFFFF"/>
                </a:solidFill>
                <a:latin typeface="Kumar One"/>
                <a:ea typeface="Kumar One"/>
                <a:cs typeface="Kumar One"/>
                <a:sym typeface="Kumar One"/>
              </a:rPr>
              <a:t>01</a:t>
            </a:r>
            <a:endParaRPr b="0" i="0" sz="4800" u="none" cap="none" strike="noStrike">
              <a:solidFill>
                <a:schemeClr val="dk1"/>
              </a:solidFill>
              <a:latin typeface="Calibri"/>
              <a:ea typeface="Calibri"/>
              <a:cs typeface="Calibri"/>
              <a:sym typeface="Calibri"/>
            </a:endParaRPr>
          </a:p>
        </p:txBody>
      </p:sp>
      <p:sp>
        <p:nvSpPr>
          <p:cNvPr id="53" name="Google Shape;53;g2c50ffb1525_0_23"/>
          <p:cNvSpPr/>
          <p:nvPr/>
        </p:nvSpPr>
        <p:spPr>
          <a:xfrm>
            <a:off x="16626378" y="4521200"/>
            <a:ext cx="77607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 name="Google Shape;54;g2c50ffb1525_0_23"/>
          <p:cNvPicPr preferRelativeResize="0"/>
          <p:nvPr/>
        </p:nvPicPr>
        <p:blipFill rotWithShape="1">
          <a:blip r:embed="rId6">
            <a:alphaModFix/>
          </a:blip>
          <a:srcRect b="0" l="0" r="0" t="0"/>
          <a:stretch/>
        </p:blipFill>
        <p:spPr>
          <a:xfrm>
            <a:off x="16626378" y="4565650"/>
            <a:ext cx="1625803" cy="1625600"/>
          </a:xfrm>
          <a:prstGeom prst="rect">
            <a:avLst/>
          </a:prstGeom>
          <a:noFill/>
          <a:ln>
            <a:noFill/>
          </a:ln>
        </p:spPr>
      </p:pic>
      <p:sp>
        <p:nvSpPr>
          <p:cNvPr id="55" name="Google Shape;55;g2c50ffb1525_0_23"/>
          <p:cNvSpPr/>
          <p:nvPr/>
        </p:nvSpPr>
        <p:spPr>
          <a:xfrm>
            <a:off x="16626378" y="4565650"/>
            <a:ext cx="1625700" cy="16257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c50ffb1525_0_23"/>
          <p:cNvSpPr/>
          <p:nvPr/>
        </p:nvSpPr>
        <p:spPr>
          <a:xfrm>
            <a:off x="16912164" y="4737100"/>
            <a:ext cx="1054200" cy="1282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Kumar One"/>
              <a:buNone/>
            </a:pPr>
            <a:r>
              <a:rPr b="0" i="0" lang="en-US" sz="4800" u="none" cap="none" strike="noStrike">
                <a:solidFill>
                  <a:srgbClr val="FFFFFF"/>
                </a:solidFill>
                <a:latin typeface="Kumar One"/>
                <a:ea typeface="Kumar One"/>
                <a:cs typeface="Kumar One"/>
                <a:sym typeface="Kumar One"/>
              </a:rPr>
              <a:t>02</a:t>
            </a:r>
            <a:endParaRPr b="0" i="0" sz="4800" u="none" cap="none" strike="noStrike">
              <a:solidFill>
                <a:schemeClr val="dk1"/>
              </a:solidFill>
              <a:latin typeface="Calibri"/>
              <a:ea typeface="Calibri"/>
              <a:cs typeface="Calibri"/>
              <a:sym typeface="Calibri"/>
            </a:endParaRPr>
          </a:p>
        </p:txBody>
      </p:sp>
      <p:sp>
        <p:nvSpPr>
          <p:cNvPr id="57" name="Google Shape;57;g2c50ffb1525_0_23"/>
          <p:cNvSpPr/>
          <p:nvPr/>
        </p:nvSpPr>
        <p:spPr>
          <a:xfrm>
            <a:off x="18455407" y="4521200"/>
            <a:ext cx="5931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c50ffb1525_0_23"/>
          <p:cNvSpPr/>
          <p:nvPr/>
        </p:nvSpPr>
        <p:spPr>
          <a:xfrm>
            <a:off x="18455407" y="4521200"/>
            <a:ext cx="6135000" cy="128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Kumar One"/>
              <a:buNone/>
            </a:pPr>
            <a:r>
              <a:rPr b="0" i="0" lang="en-US" sz="4800" u="none" cap="none" strike="noStrike">
                <a:solidFill>
                  <a:srgbClr val="FFFFFF"/>
                </a:solidFill>
                <a:latin typeface="Kumar One"/>
                <a:ea typeface="Kumar One"/>
                <a:cs typeface="Kumar One"/>
                <a:sym typeface="Kumar One"/>
              </a:rPr>
              <a:t>Encounters</a:t>
            </a:r>
            <a:endParaRPr b="0" i="0" sz="4800" u="none" cap="none" strike="noStrike">
              <a:solidFill>
                <a:schemeClr val="dk1"/>
              </a:solidFill>
              <a:latin typeface="Calibri"/>
              <a:ea typeface="Calibri"/>
              <a:cs typeface="Calibri"/>
              <a:sym typeface="Calibri"/>
            </a:endParaRPr>
          </a:p>
        </p:txBody>
      </p:sp>
      <p:sp>
        <p:nvSpPr>
          <p:cNvPr id="59" name="Google Shape;59;g2c50ffb1525_0_23"/>
          <p:cNvSpPr/>
          <p:nvPr/>
        </p:nvSpPr>
        <p:spPr>
          <a:xfrm>
            <a:off x="18455407" y="57023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60" name="Google Shape;60;g2c50ffb1525_0_23"/>
          <p:cNvSpPr/>
          <p:nvPr/>
        </p:nvSpPr>
        <p:spPr>
          <a:xfrm>
            <a:off x="0" y="7505700"/>
            <a:ext cx="77607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c50ffb1525_0_23"/>
          <p:cNvSpPr/>
          <p:nvPr/>
        </p:nvSpPr>
        <p:spPr>
          <a:xfrm>
            <a:off x="0" y="7505700"/>
            <a:ext cx="5931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c50ffb1525_0_23"/>
          <p:cNvSpPr/>
          <p:nvPr/>
        </p:nvSpPr>
        <p:spPr>
          <a:xfrm>
            <a:off x="-203225" y="7505700"/>
            <a:ext cx="6135000" cy="1282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4800"/>
              <a:buFont typeface="Kumar One"/>
              <a:buNone/>
            </a:pPr>
            <a:r>
              <a:rPr b="0" i="0" lang="en-US" sz="4800" u="none" cap="none" strike="noStrike">
                <a:solidFill>
                  <a:srgbClr val="FFFFFF"/>
                </a:solidFill>
                <a:latin typeface="Kumar One"/>
                <a:ea typeface="Kumar One"/>
                <a:cs typeface="Kumar One"/>
                <a:sym typeface="Kumar One"/>
              </a:rPr>
              <a:t>Wonders</a:t>
            </a:r>
            <a:endParaRPr b="0" i="0" sz="4800" u="none" cap="none" strike="noStrike">
              <a:solidFill>
                <a:schemeClr val="dk1"/>
              </a:solidFill>
              <a:latin typeface="Calibri"/>
              <a:ea typeface="Calibri"/>
              <a:cs typeface="Calibri"/>
              <a:sym typeface="Calibri"/>
            </a:endParaRPr>
          </a:p>
        </p:txBody>
      </p:sp>
      <p:sp>
        <p:nvSpPr>
          <p:cNvPr id="63" name="Google Shape;63;g2c50ffb1525_0_23"/>
          <p:cNvSpPr/>
          <p:nvPr/>
        </p:nvSpPr>
        <p:spPr>
          <a:xfrm>
            <a:off x="-135484" y="86868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64" name="Google Shape;64;g2c50ffb1525_0_23"/>
          <p:cNvPicPr preferRelativeResize="0"/>
          <p:nvPr/>
        </p:nvPicPr>
        <p:blipFill rotWithShape="1">
          <a:blip r:embed="rId6">
            <a:alphaModFix/>
          </a:blip>
          <a:srcRect b="0" l="0" r="0" t="0"/>
          <a:stretch/>
        </p:blipFill>
        <p:spPr>
          <a:xfrm>
            <a:off x="6134867" y="7550150"/>
            <a:ext cx="1625803" cy="1625600"/>
          </a:xfrm>
          <a:prstGeom prst="rect">
            <a:avLst/>
          </a:prstGeom>
          <a:noFill/>
          <a:ln>
            <a:noFill/>
          </a:ln>
        </p:spPr>
      </p:pic>
      <p:sp>
        <p:nvSpPr>
          <p:cNvPr id="65" name="Google Shape;65;g2c50ffb1525_0_23"/>
          <p:cNvSpPr/>
          <p:nvPr/>
        </p:nvSpPr>
        <p:spPr>
          <a:xfrm>
            <a:off x="6134867" y="7550150"/>
            <a:ext cx="1625700" cy="16257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c50ffb1525_0_23"/>
          <p:cNvSpPr/>
          <p:nvPr/>
        </p:nvSpPr>
        <p:spPr>
          <a:xfrm>
            <a:off x="6427003" y="7721600"/>
            <a:ext cx="1041600" cy="1282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Kumar One"/>
              <a:buNone/>
            </a:pPr>
            <a:r>
              <a:rPr b="0" i="0" lang="en-US" sz="4800" u="none" cap="none" strike="noStrike">
                <a:solidFill>
                  <a:srgbClr val="FFFFFF"/>
                </a:solidFill>
                <a:latin typeface="Kumar One"/>
                <a:ea typeface="Kumar One"/>
                <a:cs typeface="Kumar One"/>
                <a:sym typeface="Kumar One"/>
              </a:rPr>
              <a:t>03</a:t>
            </a:r>
            <a:endParaRPr b="0" i="0" sz="4800" u="none" cap="none" strike="noStrike">
              <a:solidFill>
                <a:schemeClr val="dk1"/>
              </a:solidFill>
              <a:latin typeface="Calibri"/>
              <a:ea typeface="Calibri"/>
              <a:cs typeface="Calibri"/>
              <a:sym typeface="Calibri"/>
            </a:endParaRPr>
          </a:p>
        </p:txBody>
      </p:sp>
      <p:sp>
        <p:nvSpPr>
          <p:cNvPr id="67" name="Google Shape;67;g2c50ffb1525_0_23"/>
          <p:cNvSpPr/>
          <p:nvPr/>
        </p:nvSpPr>
        <p:spPr>
          <a:xfrm>
            <a:off x="16626378" y="7505700"/>
            <a:ext cx="77607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 name="Google Shape;68;g2c50ffb1525_0_23"/>
          <p:cNvPicPr preferRelativeResize="0"/>
          <p:nvPr/>
        </p:nvPicPr>
        <p:blipFill rotWithShape="1">
          <a:blip r:embed="rId6">
            <a:alphaModFix/>
          </a:blip>
          <a:srcRect b="0" l="0" r="0" t="0"/>
          <a:stretch/>
        </p:blipFill>
        <p:spPr>
          <a:xfrm>
            <a:off x="16626378" y="7550150"/>
            <a:ext cx="1625803" cy="1625600"/>
          </a:xfrm>
          <a:prstGeom prst="rect">
            <a:avLst/>
          </a:prstGeom>
          <a:noFill/>
          <a:ln>
            <a:noFill/>
          </a:ln>
        </p:spPr>
      </p:pic>
      <p:sp>
        <p:nvSpPr>
          <p:cNvPr id="69" name="Google Shape;69;g2c50ffb1525_0_23"/>
          <p:cNvSpPr/>
          <p:nvPr/>
        </p:nvSpPr>
        <p:spPr>
          <a:xfrm>
            <a:off x="16626378" y="7550150"/>
            <a:ext cx="1625700" cy="16257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c50ffb1525_0_23"/>
          <p:cNvSpPr/>
          <p:nvPr/>
        </p:nvSpPr>
        <p:spPr>
          <a:xfrm>
            <a:off x="16893111" y="7721600"/>
            <a:ext cx="1092300" cy="1282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Kumar One"/>
              <a:buNone/>
            </a:pPr>
            <a:r>
              <a:rPr b="0" i="0" lang="en-US" sz="4800" u="none" cap="none" strike="noStrike">
                <a:solidFill>
                  <a:srgbClr val="FFFFFF"/>
                </a:solidFill>
                <a:latin typeface="Kumar One"/>
                <a:ea typeface="Kumar One"/>
                <a:cs typeface="Kumar One"/>
                <a:sym typeface="Kumar One"/>
              </a:rPr>
              <a:t>04</a:t>
            </a:r>
            <a:endParaRPr b="0" i="0" sz="4800" u="none" cap="none" strike="noStrike">
              <a:solidFill>
                <a:schemeClr val="dk1"/>
              </a:solidFill>
              <a:latin typeface="Calibri"/>
              <a:ea typeface="Calibri"/>
              <a:cs typeface="Calibri"/>
              <a:sym typeface="Calibri"/>
            </a:endParaRPr>
          </a:p>
        </p:txBody>
      </p:sp>
      <p:sp>
        <p:nvSpPr>
          <p:cNvPr id="71" name="Google Shape;71;g2c50ffb1525_0_23"/>
          <p:cNvSpPr/>
          <p:nvPr/>
        </p:nvSpPr>
        <p:spPr>
          <a:xfrm>
            <a:off x="18455407" y="7505700"/>
            <a:ext cx="5931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c50ffb1525_0_23"/>
          <p:cNvSpPr/>
          <p:nvPr/>
        </p:nvSpPr>
        <p:spPr>
          <a:xfrm>
            <a:off x="18455407" y="7505700"/>
            <a:ext cx="6135000" cy="128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Kumar One"/>
              <a:buNone/>
            </a:pPr>
            <a:r>
              <a:rPr b="0" i="0" lang="en-US" sz="4800" u="none" cap="none" strike="noStrike">
                <a:solidFill>
                  <a:srgbClr val="FFFFFF"/>
                </a:solidFill>
                <a:latin typeface="Kumar One"/>
                <a:ea typeface="Kumar One"/>
                <a:cs typeface="Kumar One"/>
                <a:sym typeface="Kumar One"/>
              </a:rPr>
              <a:t>Magic</a:t>
            </a:r>
            <a:endParaRPr b="0" i="0" sz="4800" u="none" cap="none" strike="noStrike">
              <a:solidFill>
                <a:schemeClr val="dk1"/>
              </a:solidFill>
              <a:latin typeface="Calibri"/>
              <a:ea typeface="Calibri"/>
              <a:cs typeface="Calibri"/>
              <a:sym typeface="Calibri"/>
            </a:endParaRPr>
          </a:p>
        </p:txBody>
      </p:sp>
      <p:sp>
        <p:nvSpPr>
          <p:cNvPr id="73" name="Google Shape;73;g2c50ffb1525_0_23"/>
          <p:cNvSpPr/>
          <p:nvPr/>
        </p:nvSpPr>
        <p:spPr>
          <a:xfrm>
            <a:off x="18455407" y="86868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74" name="Google Shape;74;g2c50ffb1525_0_23"/>
          <p:cNvSpPr/>
          <p:nvPr/>
        </p:nvSpPr>
        <p:spPr>
          <a:xfrm>
            <a:off x="0" y="10490200"/>
            <a:ext cx="77607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c50ffb1525_0_23"/>
          <p:cNvSpPr/>
          <p:nvPr/>
        </p:nvSpPr>
        <p:spPr>
          <a:xfrm>
            <a:off x="0" y="10490200"/>
            <a:ext cx="5931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c50ffb1525_0_23"/>
          <p:cNvSpPr/>
          <p:nvPr/>
        </p:nvSpPr>
        <p:spPr>
          <a:xfrm>
            <a:off x="-203225" y="10490200"/>
            <a:ext cx="6135000" cy="1282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4800"/>
              <a:buFont typeface="Kumar One"/>
              <a:buNone/>
            </a:pPr>
            <a:r>
              <a:rPr b="0" i="0" lang="en-US" sz="4800" u="none" cap="none" strike="noStrike">
                <a:solidFill>
                  <a:srgbClr val="FFFFFF"/>
                </a:solidFill>
                <a:latin typeface="Kumar One"/>
                <a:ea typeface="Kumar One"/>
                <a:cs typeface="Kumar One"/>
                <a:sym typeface="Kumar One"/>
              </a:rPr>
              <a:t>Adventure</a:t>
            </a:r>
            <a:endParaRPr b="0" i="0" sz="4800" u="none" cap="none" strike="noStrike">
              <a:solidFill>
                <a:schemeClr val="dk1"/>
              </a:solidFill>
              <a:latin typeface="Calibri"/>
              <a:ea typeface="Calibri"/>
              <a:cs typeface="Calibri"/>
              <a:sym typeface="Calibri"/>
            </a:endParaRPr>
          </a:p>
        </p:txBody>
      </p:sp>
      <p:sp>
        <p:nvSpPr>
          <p:cNvPr id="77" name="Google Shape;77;g2c50ffb1525_0_23"/>
          <p:cNvSpPr/>
          <p:nvPr/>
        </p:nvSpPr>
        <p:spPr>
          <a:xfrm>
            <a:off x="-135484" y="116713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pic>
        <p:nvPicPr>
          <p:cNvPr descr=" " id="78" name="Google Shape;78;g2c50ffb1525_0_23"/>
          <p:cNvPicPr preferRelativeResize="0"/>
          <p:nvPr/>
        </p:nvPicPr>
        <p:blipFill rotWithShape="1">
          <a:blip r:embed="rId6">
            <a:alphaModFix/>
          </a:blip>
          <a:srcRect b="0" l="0" r="0" t="0"/>
          <a:stretch/>
        </p:blipFill>
        <p:spPr>
          <a:xfrm>
            <a:off x="6134867" y="10534650"/>
            <a:ext cx="1625803" cy="1625600"/>
          </a:xfrm>
          <a:prstGeom prst="rect">
            <a:avLst/>
          </a:prstGeom>
          <a:noFill/>
          <a:ln>
            <a:noFill/>
          </a:ln>
        </p:spPr>
      </p:pic>
      <p:sp>
        <p:nvSpPr>
          <p:cNvPr id="79" name="Google Shape;79;g2c50ffb1525_0_23"/>
          <p:cNvSpPr/>
          <p:nvPr/>
        </p:nvSpPr>
        <p:spPr>
          <a:xfrm>
            <a:off x="6134867" y="10534650"/>
            <a:ext cx="1625700" cy="16257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g2c50ffb1525_0_23"/>
          <p:cNvSpPr/>
          <p:nvPr/>
        </p:nvSpPr>
        <p:spPr>
          <a:xfrm>
            <a:off x="6420652" y="10706100"/>
            <a:ext cx="1054200" cy="1282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Kumar One"/>
              <a:buNone/>
            </a:pPr>
            <a:r>
              <a:rPr b="0" i="0" lang="en-US" sz="4800" u="none" cap="none" strike="noStrike">
                <a:solidFill>
                  <a:srgbClr val="FFFFFF"/>
                </a:solidFill>
                <a:latin typeface="Kumar One"/>
                <a:ea typeface="Kumar One"/>
                <a:cs typeface="Kumar One"/>
                <a:sym typeface="Kumar One"/>
              </a:rPr>
              <a:t>05</a:t>
            </a:r>
            <a:endParaRPr b="0" i="0" sz="4800" u="none" cap="none" strike="noStrike">
              <a:solidFill>
                <a:schemeClr val="dk1"/>
              </a:solidFill>
              <a:latin typeface="Calibri"/>
              <a:ea typeface="Calibri"/>
              <a:cs typeface="Calibri"/>
              <a:sym typeface="Calibri"/>
            </a:endParaRPr>
          </a:p>
        </p:txBody>
      </p:sp>
      <p:sp>
        <p:nvSpPr>
          <p:cNvPr id="81" name="Google Shape;81;g2c50ffb1525_0_23"/>
          <p:cNvSpPr/>
          <p:nvPr/>
        </p:nvSpPr>
        <p:spPr>
          <a:xfrm>
            <a:off x="16626378" y="10490200"/>
            <a:ext cx="77607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2" name="Google Shape;82;g2c50ffb1525_0_23"/>
          <p:cNvPicPr preferRelativeResize="0"/>
          <p:nvPr/>
        </p:nvPicPr>
        <p:blipFill rotWithShape="1">
          <a:blip r:embed="rId6">
            <a:alphaModFix/>
          </a:blip>
          <a:srcRect b="0" l="0" r="0" t="0"/>
          <a:stretch/>
        </p:blipFill>
        <p:spPr>
          <a:xfrm>
            <a:off x="16626378" y="10534650"/>
            <a:ext cx="1625803" cy="1625600"/>
          </a:xfrm>
          <a:prstGeom prst="rect">
            <a:avLst/>
          </a:prstGeom>
          <a:noFill/>
          <a:ln>
            <a:noFill/>
          </a:ln>
        </p:spPr>
      </p:pic>
      <p:sp>
        <p:nvSpPr>
          <p:cNvPr id="83" name="Google Shape;83;g2c50ffb1525_0_23"/>
          <p:cNvSpPr/>
          <p:nvPr/>
        </p:nvSpPr>
        <p:spPr>
          <a:xfrm>
            <a:off x="16626378" y="10534650"/>
            <a:ext cx="1625700" cy="16257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g2c50ffb1525_0_23"/>
          <p:cNvSpPr/>
          <p:nvPr/>
        </p:nvSpPr>
        <p:spPr>
          <a:xfrm>
            <a:off x="16893111" y="10706100"/>
            <a:ext cx="1092300" cy="1282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Kumar One"/>
              <a:buNone/>
            </a:pPr>
            <a:r>
              <a:rPr b="0" i="0" lang="en-US" sz="4800" u="none" cap="none" strike="noStrike">
                <a:solidFill>
                  <a:srgbClr val="FFFFFF"/>
                </a:solidFill>
                <a:latin typeface="Kumar One"/>
                <a:ea typeface="Kumar One"/>
                <a:cs typeface="Kumar One"/>
                <a:sym typeface="Kumar One"/>
              </a:rPr>
              <a:t>06</a:t>
            </a:r>
            <a:endParaRPr b="0" i="0" sz="4800" u="none" cap="none" strike="noStrike">
              <a:solidFill>
                <a:schemeClr val="dk1"/>
              </a:solidFill>
              <a:latin typeface="Calibri"/>
              <a:ea typeface="Calibri"/>
              <a:cs typeface="Calibri"/>
              <a:sym typeface="Calibri"/>
            </a:endParaRPr>
          </a:p>
        </p:txBody>
      </p:sp>
      <p:sp>
        <p:nvSpPr>
          <p:cNvPr id="85" name="Google Shape;85;g2c50ffb1525_0_23"/>
          <p:cNvSpPr/>
          <p:nvPr/>
        </p:nvSpPr>
        <p:spPr>
          <a:xfrm>
            <a:off x="18455407" y="10490200"/>
            <a:ext cx="5931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g2c50ffb1525_0_23"/>
          <p:cNvSpPr/>
          <p:nvPr/>
        </p:nvSpPr>
        <p:spPr>
          <a:xfrm>
            <a:off x="18455407" y="10490200"/>
            <a:ext cx="6135000" cy="128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Kumar One"/>
              <a:buNone/>
            </a:pPr>
            <a:r>
              <a:rPr b="0" i="0" lang="en-US" sz="4800" u="none" cap="none" strike="noStrike">
                <a:solidFill>
                  <a:srgbClr val="FFFFFF"/>
                </a:solidFill>
                <a:latin typeface="Kumar One"/>
                <a:ea typeface="Kumar One"/>
                <a:cs typeface="Kumar One"/>
                <a:sym typeface="Kumar One"/>
              </a:rPr>
              <a:t>Conclusion</a:t>
            </a:r>
            <a:endParaRPr b="0" i="0" sz="4800" u="none" cap="none" strike="noStrike">
              <a:solidFill>
                <a:schemeClr val="dk1"/>
              </a:solidFill>
              <a:latin typeface="Calibri"/>
              <a:ea typeface="Calibri"/>
              <a:cs typeface="Calibri"/>
              <a:sym typeface="Calibri"/>
            </a:endParaRPr>
          </a:p>
        </p:txBody>
      </p:sp>
      <p:sp>
        <p:nvSpPr>
          <p:cNvPr id="87" name="Google Shape;87;g2c50ffb1525_0_23"/>
          <p:cNvSpPr/>
          <p:nvPr/>
        </p:nvSpPr>
        <p:spPr>
          <a:xfrm>
            <a:off x="18455407" y="116713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pic>
        <p:nvPicPr>
          <p:cNvPr descr=" " id="88" name="Google Shape;88;g2c50ffb1525_0_23"/>
          <p:cNvPicPr preferRelativeResize="0"/>
          <p:nvPr/>
        </p:nvPicPr>
        <p:blipFill rotWithShape="1">
          <a:blip r:embed="rId7">
            <a:alphaModFix/>
          </a:blip>
          <a:srcRect b="0" l="0" r="0" t="0"/>
          <a:stretch/>
        </p:blipFill>
        <p:spPr>
          <a:xfrm>
            <a:off x="8903813" y="3289300"/>
            <a:ext cx="6566721" cy="9512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3" name="Shape 93"/>
        <p:cNvGrpSpPr/>
        <p:nvPr/>
      </p:nvGrpSpPr>
      <p:grpSpPr>
        <a:xfrm>
          <a:off x="0" y="0"/>
          <a:ext cx="0" cy="0"/>
          <a:chOff x="0" y="0"/>
          <a:chExt cx="0" cy="0"/>
        </a:xfrm>
      </p:grpSpPr>
      <p:pic>
        <p:nvPicPr>
          <p:cNvPr descr=" " id="94" name="Google Shape;94;g2c50ffb1525_0_75"/>
          <p:cNvPicPr preferRelativeResize="0"/>
          <p:nvPr/>
        </p:nvPicPr>
        <p:blipFill rotWithShape="1">
          <a:blip r:embed="rId3">
            <a:alphaModFix/>
          </a:blip>
          <a:srcRect b="0" l="0" r="0" t="0"/>
          <a:stretch/>
        </p:blipFill>
        <p:spPr>
          <a:xfrm>
            <a:off x="18899962" y="635000"/>
            <a:ext cx="4661483" cy="1041400"/>
          </a:xfrm>
          <a:prstGeom prst="rect">
            <a:avLst/>
          </a:prstGeom>
          <a:noFill/>
          <a:ln>
            <a:noFill/>
          </a:ln>
        </p:spPr>
      </p:pic>
      <p:pic>
        <p:nvPicPr>
          <p:cNvPr descr=" " id="95" name="Google Shape;95;g2c50ffb1525_0_75"/>
          <p:cNvPicPr preferRelativeResize="0"/>
          <p:nvPr/>
        </p:nvPicPr>
        <p:blipFill rotWithShape="1">
          <a:blip r:embed="rId4">
            <a:alphaModFix/>
          </a:blip>
          <a:srcRect b="0" l="0" r="0" t="0"/>
          <a:stretch/>
        </p:blipFill>
        <p:spPr>
          <a:xfrm>
            <a:off x="0" y="9358312"/>
            <a:ext cx="14471017" cy="4357688"/>
          </a:xfrm>
          <a:prstGeom prst="rect">
            <a:avLst/>
          </a:prstGeom>
          <a:noFill/>
          <a:ln>
            <a:noFill/>
          </a:ln>
        </p:spPr>
      </p:pic>
      <p:sp>
        <p:nvSpPr>
          <p:cNvPr id="96" name="Google Shape;96;g2c50ffb1525_0_7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7" name="Google Shape;97;g2c50ffb1525_0_7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98" name="Google Shape;98;g2c50ffb1525_0_75"/>
          <p:cNvSpPr/>
          <p:nvPr/>
        </p:nvSpPr>
        <p:spPr>
          <a:xfrm>
            <a:off x="2959470" y="2743200"/>
            <a:ext cx="19327500" cy="214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Kumar One"/>
              <a:buNone/>
            </a:pPr>
            <a:r>
              <a:rPr b="0" i="0" lang="en-US" sz="8000" u="none" cap="none" strike="noStrike">
                <a:solidFill>
                  <a:srgbClr val="FFFFFF"/>
                </a:solidFill>
                <a:latin typeface="Kumar One"/>
                <a:ea typeface="Kumar One"/>
                <a:cs typeface="Kumar One"/>
                <a:sym typeface="Kumar One"/>
              </a:rPr>
              <a:t>The Realm of the Extraordinary</a:t>
            </a:r>
            <a:endParaRPr b="0" i="0" sz="8000" u="none" cap="none" strike="noStrike">
              <a:solidFill>
                <a:schemeClr val="dk1"/>
              </a:solidFill>
              <a:latin typeface="Calibri"/>
              <a:ea typeface="Calibri"/>
              <a:cs typeface="Calibri"/>
              <a:sym typeface="Calibri"/>
            </a:endParaRPr>
          </a:p>
        </p:txBody>
      </p:sp>
      <p:sp>
        <p:nvSpPr>
          <p:cNvPr id="99" name="Google Shape;99;g2c50ffb1525_0_75"/>
          <p:cNvSpPr/>
          <p:nvPr/>
        </p:nvSpPr>
        <p:spPr>
          <a:xfrm>
            <a:off x="2959470"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00" name="Google Shape;100;g2c50ffb1525_0_75"/>
          <p:cNvSpPr/>
          <p:nvPr/>
        </p:nvSpPr>
        <p:spPr>
          <a:xfrm>
            <a:off x="12701588"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05" name="Shape 105"/>
        <p:cNvGrpSpPr/>
        <p:nvPr/>
      </p:nvGrpSpPr>
      <p:grpSpPr>
        <a:xfrm>
          <a:off x="0" y="0"/>
          <a:ext cx="0" cy="0"/>
          <a:chOff x="0" y="0"/>
          <a:chExt cx="0" cy="0"/>
        </a:xfrm>
      </p:grpSpPr>
      <p:pic>
        <p:nvPicPr>
          <p:cNvPr descr=" " id="106" name="Google Shape;106;g2c50ffb1525_0_86"/>
          <p:cNvPicPr preferRelativeResize="0"/>
          <p:nvPr/>
        </p:nvPicPr>
        <p:blipFill rotWithShape="1">
          <a:blip r:embed="rId3">
            <a:alphaModFix/>
          </a:blip>
          <a:srcRect b="0" l="0" r="0" t="0"/>
          <a:stretch/>
        </p:blipFill>
        <p:spPr>
          <a:xfrm>
            <a:off x="914514" y="635000"/>
            <a:ext cx="4661483" cy="1041400"/>
          </a:xfrm>
          <a:prstGeom prst="rect">
            <a:avLst/>
          </a:prstGeom>
          <a:noFill/>
          <a:ln>
            <a:noFill/>
          </a:ln>
        </p:spPr>
      </p:pic>
      <p:pic>
        <p:nvPicPr>
          <p:cNvPr descr=" " id="107" name="Google Shape;107;g2c50ffb1525_0_86"/>
          <p:cNvPicPr preferRelativeResize="0"/>
          <p:nvPr/>
        </p:nvPicPr>
        <p:blipFill rotWithShape="1">
          <a:blip r:embed="rId4">
            <a:alphaModFix/>
          </a:blip>
          <a:srcRect b="0" l="0" r="0" t="0"/>
          <a:stretch/>
        </p:blipFill>
        <p:spPr>
          <a:xfrm>
            <a:off x="13015217" y="10196513"/>
            <a:ext cx="11371830" cy="3519487"/>
          </a:xfrm>
          <a:prstGeom prst="rect">
            <a:avLst/>
          </a:prstGeom>
          <a:noFill/>
          <a:ln>
            <a:noFill/>
          </a:ln>
        </p:spPr>
      </p:pic>
      <p:sp>
        <p:nvSpPr>
          <p:cNvPr id="108" name="Google Shape;108;g2c50ffb1525_0_8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9" name="Google Shape;109;g2c50ffb1525_0_8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10" name="Google Shape;110;g2c50ffb1525_0_86"/>
          <p:cNvPicPr preferRelativeResize="0"/>
          <p:nvPr/>
        </p:nvPicPr>
        <p:blipFill rotWithShape="1">
          <a:blip r:embed="rId6">
            <a:alphaModFix/>
          </a:blip>
          <a:srcRect b="0" l="0" r="0" t="0"/>
          <a:stretch/>
        </p:blipFill>
        <p:spPr>
          <a:xfrm>
            <a:off x="0" y="0"/>
            <a:ext cx="24387048" cy="8305800"/>
          </a:xfrm>
          <a:prstGeom prst="rect">
            <a:avLst/>
          </a:prstGeom>
          <a:noFill/>
          <a:ln>
            <a:noFill/>
          </a:ln>
        </p:spPr>
      </p:pic>
      <p:sp>
        <p:nvSpPr>
          <p:cNvPr id="111" name="Google Shape;111;g2c50ffb1525_0_86"/>
          <p:cNvSpPr/>
          <p:nvPr/>
        </p:nvSpPr>
        <p:spPr>
          <a:xfrm>
            <a:off x="1816327" y="9499600"/>
            <a:ext cx="9907200" cy="288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2" name="Google Shape;112;g2c50ffb1525_0_86"/>
          <p:cNvPicPr preferRelativeResize="0"/>
          <p:nvPr/>
        </p:nvPicPr>
        <p:blipFill rotWithShape="1">
          <a:blip r:embed="rId7">
            <a:alphaModFix/>
          </a:blip>
          <a:srcRect b="0" l="0" r="0" t="0"/>
          <a:stretch/>
        </p:blipFill>
        <p:spPr>
          <a:xfrm>
            <a:off x="1816327" y="10128250"/>
            <a:ext cx="1388461" cy="1625600"/>
          </a:xfrm>
          <a:prstGeom prst="rect">
            <a:avLst/>
          </a:prstGeom>
          <a:noFill/>
          <a:ln>
            <a:noFill/>
          </a:ln>
        </p:spPr>
      </p:pic>
      <p:sp>
        <p:nvSpPr>
          <p:cNvPr id="113" name="Google Shape;113;g2c50ffb1525_0_86"/>
          <p:cNvSpPr/>
          <p:nvPr/>
        </p:nvSpPr>
        <p:spPr>
          <a:xfrm>
            <a:off x="3611239" y="9499600"/>
            <a:ext cx="8112300" cy="288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g2c50ffb1525_0_86"/>
          <p:cNvSpPr/>
          <p:nvPr/>
        </p:nvSpPr>
        <p:spPr>
          <a:xfrm>
            <a:off x="3611239" y="9499600"/>
            <a:ext cx="8315700" cy="128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Kumar One"/>
              <a:buNone/>
            </a:pPr>
            <a:r>
              <a:rPr b="0" i="0" lang="en-US" sz="4800" u="none" cap="none" strike="noStrike">
                <a:solidFill>
                  <a:srgbClr val="FFFFFF"/>
                </a:solidFill>
                <a:latin typeface="Kumar One"/>
                <a:ea typeface="Kumar One"/>
                <a:cs typeface="Kumar One"/>
                <a:sym typeface="Kumar One"/>
              </a:rPr>
              <a:t>Unicorn Sightings</a:t>
            </a:r>
            <a:endParaRPr b="0" i="0" sz="4800" u="none" cap="none" strike="noStrike">
              <a:solidFill>
                <a:schemeClr val="dk1"/>
              </a:solidFill>
              <a:latin typeface="Calibri"/>
              <a:ea typeface="Calibri"/>
              <a:cs typeface="Calibri"/>
              <a:sym typeface="Calibri"/>
            </a:endParaRPr>
          </a:p>
        </p:txBody>
      </p:sp>
      <p:sp>
        <p:nvSpPr>
          <p:cNvPr id="115" name="Google Shape;115;g2c50ffb1525_0_86"/>
          <p:cNvSpPr/>
          <p:nvPr/>
        </p:nvSpPr>
        <p:spPr>
          <a:xfrm>
            <a:off x="3611239" y="10782300"/>
            <a:ext cx="82479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16" name="Google Shape;116;g2c50ffb1525_0_86"/>
          <p:cNvSpPr/>
          <p:nvPr/>
        </p:nvSpPr>
        <p:spPr>
          <a:xfrm>
            <a:off x="12676184" y="9499600"/>
            <a:ext cx="9907200" cy="288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7" name="Google Shape;117;g2c50ffb1525_0_86"/>
          <p:cNvPicPr preferRelativeResize="0"/>
          <p:nvPr/>
        </p:nvPicPr>
        <p:blipFill rotWithShape="1">
          <a:blip r:embed="rId8">
            <a:alphaModFix/>
          </a:blip>
          <a:srcRect b="0" l="0" r="0" t="0"/>
          <a:stretch/>
        </p:blipFill>
        <p:spPr>
          <a:xfrm>
            <a:off x="12676184" y="10128250"/>
            <a:ext cx="1429164" cy="1625600"/>
          </a:xfrm>
          <a:prstGeom prst="rect">
            <a:avLst/>
          </a:prstGeom>
          <a:noFill/>
          <a:ln>
            <a:noFill/>
          </a:ln>
        </p:spPr>
      </p:pic>
      <p:sp>
        <p:nvSpPr>
          <p:cNvPr id="118" name="Google Shape;118;g2c50ffb1525_0_86"/>
          <p:cNvSpPr/>
          <p:nvPr/>
        </p:nvSpPr>
        <p:spPr>
          <a:xfrm>
            <a:off x="14511799" y="9499600"/>
            <a:ext cx="8071500" cy="288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g2c50ffb1525_0_86"/>
          <p:cNvSpPr/>
          <p:nvPr/>
        </p:nvSpPr>
        <p:spPr>
          <a:xfrm>
            <a:off x="14511799" y="9499600"/>
            <a:ext cx="8274900" cy="128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Kumar One"/>
              <a:buNone/>
            </a:pPr>
            <a:r>
              <a:rPr b="0" i="0" lang="en-US" sz="4800" u="none" cap="none" strike="noStrike">
                <a:solidFill>
                  <a:srgbClr val="FFFFFF"/>
                </a:solidFill>
                <a:latin typeface="Kumar One"/>
                <a:ea typeface="Kumar One"/>
                <a:cs typeface="Kumar One"/>
                <a:sym typeface="Kumar One"/>
              </a:rPr>
              <a:t>Dragon Taming</a:t>
            </a:r>
            <a:endParaRPr b="0" i="0" sz="4800" u="none" cap="none" strike="noStrike">
              <a:solidFill>
                <a:schemeClr val="dk1"/>
              </a:solidFill>
              <a:latin typeface="Calibri"/>
              <a:ea typeface="Calibri"/>
              <a:cs typeface="Calibri"/>
              <a:sym typeface="Calibri"/>
            </a:endParaRPr>
          </a:p>
        </p:txBody>
      </p:sp>
      <p:sp>
        <p:nvSpPr>
          <p:cNvPr id="120" name="Google Shape;120;g2c50ffb1525_0_86"/>
          <p:cNvSpPr/>
          <p:nvPr/>
        </p:nvSpPr>
        <p:spPr>
          <a:xfrm>
            <a:off x="14511799" y="10782300"/>
            <a:ext cx="82071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25" name="Shape 125"/>
        <p:cNvGrpSpPr/>
        <p:nvPr/>
      </p:nvGrpSpPr>
      <p:grpSpPr>
        <a:xfrm>
          <a:off x="0" y="0"/>
          <a:ext cx="0" cy="0"/>
          <a:chOff x="0" y="0"/>
          <a:chExt cx="0" cy="0"/>
        </a:xfrm>
      </p:grpSpPr>
      <p:pic>
        <p:nvPicPr>
          <p:cNvPr descr=" " id="126" name="Google Shape;126;g2c50ffb1525_0_105"/>
          <p:cNvPicPr preferRelativeResize="0"/>
          <p:nvPr/>
        </p:nvPicPr>
        <p:blipFill rotWithShape="1">
          <a:blip r:embed="rId3">
            <a:alphaModFix/>
          </a:blip>
          <a:srcRect b="0" l="0" r="0" t="0"/>
          <a:stretch/>
        </p:blipFill>
        <p:spPr>
          <a:xfrm>
            <a:off x="22989873" y="571500"/>
            <a:ext cx="990724" cy="4622800"/>
          </a:xfrm>
          <a:prstGeom prst="rect">
            <a:avLst/>
          </a:prstGeom>
          <a:noFill/>
          <a:ln>
            <a:noFill/>
          </a:ln>
        </p:spPr>
      </p:pic>
      <p:pic>
        <p:nvPicPr>
          <p:cNvPr descr=" " id="127" name="Google Shape;127;g2c50ffb1525_0_105"/>
          <p:cNvPicPr preferRelativeResize="0"/>
          <p:nvPr/>
        </p:nvPicPr>
        <p:blipFill rotWithShape="1">
          <a:blip r:embed="rId4">
            <a:alphaModFix/>
          </a:blip>
          <a:srcRect b="0" l="0" r="0" t="0"/>
          <a:stretch/>
        </p:blipFill>
        <p:spPr>
          <a:xfrm>
            <a:off x="0" y="7309191"/>
            <a:ext cx="6284402" cy="6406809"/>
          </a:xfrm>
          <a:prstGeom prst="rect">
            <a:avLst/>
          </a:prstGeom>
          <a:noFill/>
          <a:ln>
            <a:noFill/>
          </a:ln>
        </p:spPr>
      </p:pic>
      <p:sp>
        <p:nvSpPr>
          <p:cNvPr id="128" name="Google Shape;128;g2c50ffb1525_0_10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9" name="Google Shape;129;g2c50ffb1525_0_10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30" name="Google Shape;130;g2c50ffb1525_0_105"/>
          <p:cNvSpPr/>
          <p:nvPr/>
        </p:nvSpPr>
        <p:spPr>
          <a:xfrm>
            <a:off x="914514"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g2c50ffb1525_0_105"/>
          <p:cNvSpPr/>
          <p:nvPr/>
        </p:nvSpPr>
        <p:spPr>
          <a:xfrm>
            <a:off x="914514" y="3492500"/>
            <a:ext cx="6528600" cy="107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g2c50ffb1525_0_105"/>
          <p:cNvSpPr/>
          <p:nvPr/>
        </p:nvSpPr>
        <p:spPr>
          <a:xfrm>
            <a:off x="914514" y="3492500"/>
            <a:ext cx="6731700" cy="128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Kumar One"/>
              <a:buNone/>
            </a:pPr>
            <a:r>
              <a:rPr b="0" i="0" lang="en-US" sz="4800" u="none" cap="none" strike="noStrike">
                <a:solidFill>
                  <a:srgbClr val="FFFFFF"/>
                </a:solidFill>
                <a:latin typeface="Kumar One"/>
                <a:ea typeface="Kumar One"/>
                <a:cs typeface="Kumar One"/>
                <a:sym typeface="Kumar One"/>
              </a:rPr>
              <a:t>Unicorn Sightings</a:t>
            </a:r>
            <a:endParaRPr b="0" i="0" sz="4800" u="none" cap="none" strike="noStrike">
              <a:solidFill>
                <a:schemeClr val="dk1"/>
              </a:solidFill>
              <a:latin typeface="Calibri"/>
              <a:ea typeface="Calibri"/>
              <a:cs typeface="Calibri"/>
              <a:sym typeface="Calibri"/>
            </a:endParaRPr>
          </a:p>
        </p:txBody>
      </p:sp>
      <p:sp>
        <p:nvSpPr>
          <p:cNvPr id="133" name="Google Shape;133;g2c50ffb1525_0_105"/>
          <p:cNvSpPr/>
          <p:nvPr/>
        </p:nvSpPr>
        <p:spPr>
          <a:xfrm>
            <a:off x="914514" y="51816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g2c50ffb1525_0_105"/>
          <p:cNvSpPr/>
          <p:nvPr/>
        </p:nvSpPr>
        <p:spPr>
          <a:xfrm>
            <a:off x="914514" y="51816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5" name="Google Shape;135;g2c50ffb1525_0_105"/>
          <p:cNvPicPr preferRelativeResize="0"/>
          <p:nvPr/>
        </p:nvPicPr>
        <p:blipFill rotWithShape="1">
          <a:blip r:embed="rId6">
            <a:alphaModFix/>
          </a:blip>
          <a:srcRect b="0" l="0" r="0" t="0"/>
          <a:stretch/>
        </p:blipFill>
        <p:spPr>
          <a:xfrm>
            <a:off x="914514" y="7391400"/>
            <a:ext cx="7023978" cy="4864100"/>
          </a:xfrm>
          <a:prstGeom prst="rect">
            <a:avLst/>
          </a:prstGeom>
          <a:noFill/>
          <a:ln>
            <a:noFill/>
          </a:ln>
        </p:spPr>
      </p:pic>
      <p:sp>
        <p:nvSpPr>
          <p:cNvPr id="136" name="Google Shape;136;g2c50ffb1525_0_105"/>
          <p:cNvSpPr/>
          <p:nvPr/>
        </p:nvSpPr>
        <p:spPr>
          <a:xfrm>
            <a:off x="15826178"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g2c50ffb1525_0_105"/>
          <p:cNvSpPr/>
          <p:nvPr/>
        </p:nvSpPr>
        <p:spPr>
          <a:xfrm>
            <a:off x="15826178" y="3492500"/>
            <a:ext cx="6528600" cy="107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g2c50ffb1525_0_105"/>
          <p:cNvSpPr/>
          <p:nvPr/>
        </p:nvSpPr>
        <p:spPr>
          <a:xfrm>
            <a:off x="15826178" y="3492500"/>
            <a:ext cx="6731700" cy="128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Kumar One"/>
              <a:buNone/>
            </a:pPr>
            <a:r>
              <a:rPr b="0" i="0" lang="en-US" sz="4800" u="none" cap="none" strike="noStrike">
                <a:solidFill>
                  <a:srgbClr val="FFFFFF"/>
                </a:solidFill>
                <a:latin typeface="Kumar One"/>
                <a:ea typeface="Kumar One"/>
                <a:cs typeface="Kumar One"/>
                <a:sym typeface="Kumar One"/>
              </a:rPr>
              <a:t>Unicorn Sightings</a:t>
            </a:r>
            <a:endParaRPr b="0" i="0" sz="4800" u="none" cap="none" strike="noStrike">
              <a:solidFill>
                <a:schemeClr val="dk1"/>
              </a:solidFill>
              <a:latin typeface="Calibri"/>
              <a:ea typeface="Calibri"/>
              <a:cs typeface="Calibri"/>
              <a:sym typeface="Calibri"/>
            </a:endParaRPr>
          </a:p>
        </p:txBody>
      </p:sp>
      <p:sp>
        <p:nvSpPr>
          <p:cNvPr id="139" name="Google Shape;139;g2c50ffb1525_0_105"/>
          <p:cNvSpPr/>
          <p:nvPr/>
        </p:nvSpPr>
        <p:spPr>
          <a:xfrm>
            <a:off x="15826178" y="51816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g2c50ffb1525_0_105"/>
          <p:cNvSpPr/>
          <p:nvPr/>
        </p:nvSpPr>
        <p:spPr>
          <a:xfrm>
            <a:off x="15826178" y="51816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41" name="Google Shape;141;g2c50ffb1525_0_105"/>
          <p:cNvPicPr preferRelativeResize="0"/>
          <p:nvPr/>
        </p:nvPicPr>
        <p:blipFill rotWithShape="1">
          <a:blip r:embed="rId7">
            <a:alphaModFix/>
          </a:blip>
          <a:srcRect b="0" l="0" r="0" t="0"/>
          <a:stretch/>
        </p:blipFill>
        <p:spPr>
          <a:xfrm>
            <a:off x="15826178" y="7391400"/>
            <a:ext cx="7023978" cy="4864100"/>
          </a:xfrm>
          <a:prstGeom prst="rect">
            <a:avLst/>
          </a:prstGeom>
          <a:noFill/>
          <a:ln>
            <a:noFill/>
          </a:ln>
        </p:spPr>
      </p:pic>
      <p:sp>
        <p:nvSpPr>
          <p:cNvPr id="142" name="Google Shape;142;g2c50ffb1525_0_105"/>
          <p:cNvSpPr/>
          <p:nvPr/>
        </p:nvSpPr>
        <p:spPr>
          <a:xfrm>
            <a:off x="8370346" y="14986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g2c50ffb1525_0_105"/>
          <p:cNvSpPr/>
          <p:nvPr/>
        </p:nvSpPr>
        <p:spPr>
          <a:xfrm>
            <a:off x="8370346" y="1498600"/>
            <a:ext cx="5614200" cy="107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2c50ffb1525_0_105"/>
          <p:cNvSpPr/>
          <p:nvPr/>
        </p:nvSpPr>
        <p:spPr>
          <a:xfrm>
            <a:off x="8370346" y="1498600"/>
            <a:ext cx="5817300" cy="128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Kumar One"/>
              <a:buNone/>
            </a:pPr>
            <a:r>
              <a:rPr b="0" i="0" lang="en-US" sz="4800" u="none" cap="none" strike="noStrike">
                <a:solidFill>
                  <a:srgbClr val="FFFFFF"/>
                </a:solidFill>
                <a:latin typeface="Kumar One"/>
                <a:ea typeface="Kumar One"/>
                <a:cs typeface="Kumar One"/>
                <a:sym typeface="Kumar One"/>
              </a:rPr>
              <a:t>Dragon Taming</a:t>
            </a:r>
            <a:endParaRPr b="0" i="0" sz="4800" u="none" cap="none" strike="noStrike">
              <a:solidFill>
                <a:schemeClr val="dk1"/>
              </a:solidFill>
              <a:latin typeface="Calibri"/>
              <a:ea typeface="Calibri"/>
              <a:cs typeface="Calibri"/>
              <a:sym typeface="Calibri"/>
            </a:endParaRPr>
          </a:p>
        </p:txBody>
      </p:sp>
      <p:sp>
        <p:nvSpPr>
          <p:cNvPr id="145" name="Google Shape;145;g2c50ffb1525_0_105"/>
          <p:cNvSpPr/>
          <p:nvPr/>
        </p:nvSpPr>
        <p:spPr>
          <a:xfrm>
            <a:off x="8370346" y="31877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g2c50ffb1525_0_105"/>
          <p:cNvSpPr/>
          <p:nvPr/>
        </p:nvSpPr>
        <p:spPr>
          <a:xfrm>
            <a:off x="8370346" y="31877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7" name="Google Shape;147;g2c50ffb1525_0_105"/>
          <p:cNvPicPr preferRelativeResize="0"/>
          <p:nvPr/>
        </p:nvPicPr>
        <p:blipFill rotWithShape="1">
          <a:blip r:embed="rId8">
            <a:alphaModFix/>
          </a:blip>
          <a:srcRect b="0" l="0" r="0" t="0"/>
          <a:stretch/>
        </p:blipFill>
        <p:spPr>
          <a:xfrm>
            <a:off x="8370346" y="5397500"/>
            <a:ext cx="7023978" cy="4864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52" name="Shape 152"/>
        <p:cNvGrpSpPr/>
        <p:nvPr/>
      </p:nvGrpSpPr>
      <p:grpSpPr>
        <a:xfrm>
          <a:off x="0" y="0"/>
          <a:ext cx="0" cy="0"/>
          <a:chOff x="0" y="0"/>
          <a:chExt cx="0" cy="0"/>
        </a:xfrm>
      </p:grpSpPr>
      <p:pic>
        <p:nvPicPr>
          <p:cNvPr descr=" " id="153" name="Google Shape;153;g2c50ffb1525_0_131"/>
          <p:cNvPicPr preferRelativeResize="0"/>
          <p:nvPr/>
        </p:nvPicPr>
        <p:blipFill rotWithShape="1">
          <a:blip r:embed="rId3">
            <a:alphaModFix/>
          </a:blip>
          <a:srcRect b="0" l="0" r="0" t="0"/>
          <a:stretch/>
        </p:blipFill>
        <p:spPr>
          <a:xfrm>
            <a:off x="469959" y="8712200"/>
            <a:ext cx="990724" cy="4622800"/>
          </a:xfrm>
          <a:prstGeom prst="rect">
            <a:avLst/>
          </a:prstGeom>
          <a:noFill/>
          <a:ln>
            <a:noFill/>
          </a:ln>
        </p:spPr>
      </p:pic>
      <p:pic>
        <p:nvPicPr>
          <p:cNvPr descr=" " id="154" name="Google Shape;154;g2c50ffb1525_0_131"/>
          <p:cNvPicPr preferRelativeResize="0"/>
          <p:nvPr/>
        </p:nvPicPr>
        <p:blipFill rotWithShape="1">
          <a:blip r:embed="rId4">
            <a:alphaModFix/>
          </a:blip>
          <a:srcRect b="0" l="0" r="0" t="0"/>
          <a:stretch/>
        </p:blipFill>
        <p:spPr>
          <a:xfrm>
            <a:off x="18155611" y="3222842"/>
            <a:ext cx="6231437" cy="10493158"/>
          </a:xfrm>
          <a:prstGeom prst="rect">
            <a:avLst/>
          </a:prstGeom>
          <a:noFill/>
          <a:ln>
            <a:noFill/>
          </a:ln>
        </p:spPr>
      </p:pic>
      <p:sp>
        <p:nvSpPr>
          <p:cNvPr id="155" name="Google Shape;155;g2c50ffb1525_0_13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6" name="Google Shape;156;g2c50ffb1525_0_13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57" name="Google Shape;157;g2c50ffb1525_0_131"/>
          <p:cNvPicPr preferRelativeResize="0"/>
          <p:nvPr/>
        </p:nvPicPr>
        <p:blipFill rotWithShape="1">
          <a:blip r:embed="rId6">
            <a:alphaModFix/>
          </a:blip>
          <a:srcRect b="0" l="0" r="0" t="0"/>
          <a:stretch/>
        </p:blipFill>
        <p:spPr>
          <a:xfrm>
            <a:off x="469959" y="1562100"/>
            <a:ext cx="5966698" cy="4437887"/>
          </a:xfrm>
          <a:prstGeom prst="rect">
            <a:avLst/>
          </a:prstGeom>
          <a:noFill/>
          <a:ln>
            <a:noFill/>
          </a:ln>
        </p:spPr>
      </p:pic>
      <p:sp>
        <p:nvSpPr>
          <p:cNvPr id="158" name="Google Shape;158;g2c50ffb1525_0_131"/>
          <p:cNvSpPr/>
          <p:nvPr/>
        </p:nvSpPr>
        <p:spPr>
          <a:xfrm>
            <a:off x="5842730" y="4229100"/>
            <a:ext cx="13603500" cy="867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g2c50ffb1525_0_131"/>
          <p:cNvSpPr/>
          <p:nvPr/>
        </p:nvSpPr>
        <p:spPr>
          <a:xfrm>
            <a:off x="5842730" y="4229100"/>
            <a:ext cx="13806600" cy="775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Kumar One"/>
              <a:buNone/>
            </a:pPr>
            <a:r>
              <a:rPr b="0" i="0" lang="en-US" sz="4800" u="none" cap="none" strike="noStrike">
                <a:solidFill>
                  <a:srgbClr val="FFFFFF"/>
                </a:solidFill>
                <a:latin typeface="Kumar One"/>
                <a:ea typeface="Kumar One"/>
                <a:cs typeface="Kumar One"/>
                <a:sym typeface="Kumar On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60" name="Google Shape;160;g2c50ffb1525_0_131"/>
          <p:cNvSpPr/>
          <p:nvPr/>
        </p:nvSpPr>
        <p:spPr>
          <a:xfrm>
            <a:off x="14263883" y="12090400"/>
            <a:ext cx="53346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Kumar One"/>
              <a:buNone/>
            </a:pPr>
            <a:r>
              <a:rPr b="0" i="0" lang="en-US" sz="3600" u="none" cap="none" strike="noStrike">
                <a:solidFill>
                  <a:srgbClr val="FFFFFF"/>
                </a:solidFill>
                <a:latin typeface="Kumar One"/>
                <a:ea typeface="Kumar One"/>
                <a:cs typeface="Kumar One"/>
                <a:sym typeface="Kumar On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65" name="Shape 165"/>
        <p:cNvGrpSpPr/>
        <p:nvPr/>
      </p:nvGrpSpPr>
      <p:grpSpPr>
        <a:xfrm>
          <a:off x="0" y="0"/>
          <a:ext cx="0" cy="0"/>
          <a:chOff x="0" y="0"/>
          <a:chExt cx="0" cy="0"/>
        </a:xfrm>
      </p:grpSpPr>
      <p:pic>
        <p:nvPicPr>
          <p:cNvPr descr=" " id="166" name="Google Shape;166;g2c50ffb1525_0_143"/>
          <p:cNvPicPr preferRelativeResize="0"/>
          <p:nvPr/>
        </p:nvPicPr>
        <p:blipFill rotWithShape="1">
          <a:blip r:embed="rId3">
            <a:alphaModFix/>
          </a:blip>
          <a:srcRect b="0" l="0" r="0" t="0"/>
          <a:stretch/>
        </p:blipFill>
        <p:spPr>
          <a:xfrm>
            <a:off x="18899962" y="635000"/>
            <a:ext cx="4661483" cy="1041400"/>
          </a:xfrm>
          <a:prstGeom prst="rect">
            <a:avLst/>
          </a:prstGeom>
          <a:noFill/>
          <a:ln>
            <a:noFill/>
          </a:ln>
        </p:spPr>
      </p:pic>
      <p:pic>
        <p:nvPicPr>
          <p:cNvPr descr=" " id="167" name="Google Shape;167;g2c50ffb1525_0_143"/>
          <p:cNvPicPr preferRelativeResize="0"/>
          <p:nvPr/>
        </p:nvPicPr>
        <p:blipFill rotWithShape="1">
          <a:blip r:embed="rId4">
            <a:alphaModFix/>
          </a:blip>
          <a:srcRect b="0" l="0" r="0" t="0"/>
          <a:stretch/>
        </p:blipFill>
        <p:spPr>
          <a:xfrm>
            <a:off x="0" y="9358312"/>
            <a:ext cx="14471017" cy="4357688"/>
          </a:xfrm>
          <a:prstGeom prst="rect">
            <a:avLst/>
          </a:prstGeom>
          <a:noFill/>
          <a:ln>
            <a:noFill/>
          </a:ln>
        </p:spPr>
      </p:pic>
      <p:sp>
        <p:nvSpPr>
          <p:cNvPr id="168" name="Google Shape;168;g2c50ffb1525_0_14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9" name="Google Shape;169;g2c50ffb1525_0_14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70" name="Google Shape;170;g2c50ffb1525_0_143"/>
          <p:cNvPicPr preferRelativeResize="0"/>
          <p:nvPr/>
        </p:nvPicPr>
        <p:blipFill rotWithShape="1">
          <a:blip r:embed="rId6">
            <a:alphaModFix/>
          </a:blip>
          <a:srcRect b="0" l="0" r="0" t="0"/>
          <a:stretch/>
        </p:blipFill>
        <p:spPr>
          <a:xfrm>
            <a:off x="4077210" y="1308100"/>
            <a:ext cx="8738692" cy="11391900"/>
          </a:xfrm>
          <a:prstGeom prst="rect">
            <a:avLst/>
          </a:prstGeom>
          <a:noFill/>
          <a:ln>
            <a:noFill/>
          </a:ln>
        </p:spPr>
      </p:pic>
      <p:sp>
        <p:nvSpPr>
          <p:cNvPr id="171" name="Google Shape;171;g2c50ffb1525_0_143"/>
          <p:cNvSpPr/>
          <p:nvPr/>
        </p:nvSpPr>
        <p:spPr>
          <a:xfrm>
            <a:off x="14467108" y="2501900"/>
            <a:ext cx="7163700" cy="353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g2c50ffb1525_0_143"/>
          <p:cNvSpPr/>
          <p:nvPr/>
        </p:nvSpPr>
        <p:spPr>
          <a:xfrm>
            <a:off x="14467108" y="2501900"/>
            <a:ext cx="7366800" cy="2362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Kumar One"/>
              <a:buNone/>
            </a:pPr>
            <a:r>
              <a:rPr b="0" i="0" lang="en-US" sz="4800" u="none" cap="none" strike="noStrike">
                <a:solidFill>
                  <a:srgbClr val="FFFFFF"/>
                </a:solidFill>
                <a:latin typeface="Kumar One"/>
                <a:ea typeface="Kumar One"/>
                <a:cs typeface="Kumar One"/>
                <a:sym typeface="Kumar One"/>
              </a:rPr>
              <a:t>Dragon Taming Technique</a:t>
            </a:r>
            <a:endParaRPr b="0" i="0" sz="4800" u="none" cap="none" strike="noStrike">
              <a:solidFill>
                <a:schemeClr val="dk1"/>
              </a:solidFill>
              <a:latin typeface="Calibri"/>
              <a:ea typeface="Calibri"/>
              <a:cs typeface="Calibri"/>
              <a:sym typeface="Calibri"/>
            </a:endParaRPr>
          </a:p>
        </p:txBody>
      </p:sp>
      <p:sp>
        <p:nvSpPr>
          <p:cNvPr id="173" name="Google Shape;173;g2c50ffb1525_0_143"/>
          <p:cNvSpPr/>
          <p:nvPr/>
        </p:nvSpPr>
        <p:spPr>
          <a:xfrm>
            <a:off x="14467108" y="49657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74" name="Google Shape;174;g2c50ffb1525_0_143"/>
          <p:cNvSpPr/>
          <p:nvPr/>
        </p:nvSpPr>
        <p:spPr>
          <a:xfrm>
            <a:off x="14467108" y="7594600"/>
            <a:ext cx="7163700" cy="353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2c50ffb1525_0_143"/>
          <p:cNvSpPr/>
          <p:nvPr/>
        </p:nvSpPr>
        <p:spPr>
          <a:xfrm>
            <a:off x="14467108" y="7594600"/>
            <a:ext cx="7366800" cy="2362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Kumar One"/>
              <a:buNone/>
            </a:pPr>
            <a:r>
              <a:rPr b="0" i="0" lang="en-US" sz="4800" u="none" cap="none" strike="noStrike">
                <a:solidFill>
                  <a:srgbClr val="FFFFFF"/>
                </a:solidFill>
                <a:latin typeface="Kumar One"/>
                <a:ea typeface="Kumar One"/>
                <a:cs typeface="Kumar One"/>
                <a:sym typeface="Kumar One"/>
              </a:rPr>
              <a:t>The Art of Unicorn Sighting</a:t>
            </a:r>
            <a:endParaRPr b="0" i="0" sz="4800" u="none" cap="none" strike="noStrike">
              <a:solidFill>
                <a:schemeClr val="dk1"/>
              </a:solidFill>
              <a:latin typeface="Calibri"/>
              <a:ea typeface="Calibri"/>
              <a:cs typeface="Calibri"/>
              <a:sym typeface="Calibri"/>
            </a:endParaRPr>
          </a:p>
        </p:txBody>
      </p:sp>
      <p:sp>
        <p:nvSpPr>
          <p:cNvPr id="176" name="Google Shape;176;g2c50ffb1525_0_143"/>
          <p:cNvSpPr/>
          <p:nvPr/>
        </p:nvSpPr>
        <p:spPr>
          <a:xfrm>
            <a:off x="14467108" y="100584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81" name="Shape 181"/>
        <p:cNvGrpSpPr/>
        <p:nvPr/>
      </p:nvGrpSpPr>
      <p:grpSpPr>
        <a:xfrm>
          <a:off x="0" y="0"/>
          <a:ext cx="0" cy="0"/>
          <a:chOff x="0" y="0"/>
          <a:chExt cx="0" cy="0"/>
        </a:xfrm>
      </p:grpSpPr>
      <p:pic>
        <p:nvPicPr>
          <p:cNvPr descr=" " id="182" name="Google Shape;182;g2c50ffb1525_0_158"/>
          <p:cNvPicPr preferRelativeResize="0"/>
          <p:nvPr/>
        </p:nvPicPr>
        <p:blipFill rotWithShape="1">
          <a:blip r:embed="rId3">
            <a:alphaModFix/>
          </a:blip>
          <a:srcRect b="0" l="0" r="0" t="0"/>
          <a:stretch/>
        </p:blipFill>
        <p:spPr>
          <a:xfrm>
            <a:off x="914514" y="635000"/>
            <a:ext cx="4661483" cy="1041400"/>
          </a:xfrm>
          <a:prstGeom prst="rect">
            <a:avLst/>
          </a:prstGeom>
          <a:noFill/>
          <a:ln>
            <a:noFill/>
          </a:ln>
        </p:spPr>
      </p:pic>
      <p:pic>
        <p:nvPicPr>
          <p:cNvPr descr=" " id="183" name="Google Shape;183;g2c50ffb1525_0_158"/>
          <p:cNvPicPr preferRelativeResize="0"/>
          <p:nvPr/>
        </p:nvPicPr>
        <p:blipFill rotWithShape="1">
          <a:blip r:embed="rId4">
            <a:alphaModFix/>
          </a:blip>
          <a:srcRect b="0" l="0" r="0" t="0"/>
          <a:stretch/>
        </p:blipFill>
        <p:spPr>
          <a:xfrm>
            <a:off x="13015217" y="10196513"/>
            <a:ext cx="11371830" cy="3519487"/>
          </a:xfrm>
          <a:prstGeom prst="rect">
            <a:avLst/>
          </a:prstGeom>
          <a:noFill/>
          <a:ln>
            <a:noFill/>
          </a:ln>
        </p:spPr>
      </p:pic>
      <p:sp>
        <p:nvSpPr>
          <p:cNvPr id="184" name="Google Shape;184;g2c50ffb1525_0_158"/>
          <p:cNvSpPr/>
          <p:nvPr/>
        </p:nvSpPr>
        <p:spPr>
          <a:xfrm>
            <a:off x="2091528" y="1574800"/>
            <a:ext cx="20216700" cy="214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Kumar One"/>
              <a:buNone/>
            </a:pPr>
            <a:r>
              <a:rPr b="0" i="0" lang="en-US" sz="8000" u="none" cap="none" strike="noStrike">
                <a:solidFill>
                  <a:srgbClr val="FFFFFF"/>
                </a:solidFill>
                <a:latin typeface="Kumar One"/>
                <a:ea typeface="Kumar One"/>
                <a:cs typeface="Kumar One"/>
                <a:sym typeface="Kumar One"/>
              </a:rPr>
              <a:t>The Magic of Dragons</a:t>
            </a:r>
            <a:endParaRPr b="0" i="0" sz="8000" u="none" cap="none" strike="noStrike">
              <a:solidFill>
                <a:schemeClr val="dk1"/>
              </a:solidFill>
              <a:latin typeface="Calibri"/>
              <a:ea typeface="Calibri"/>
              <a:cs typeface="Calibri"/>
              <a:sym typeface="Calibri"/>
            </a:endParaRPr>
          </a:p>
        </p:txBody>
      </p:sp>
      <p:sp>
        <p:nvSpPr>
          <p:cNvPr id="185" name="Google Shape;185;g2c50ffb1525_0_158"/>
          <p:cNvSpPr/>
          <p:nvPr/>
        </p:nvSpPr>
        <p:spPr>
          <a:xfrm>
            <a:off x="14352794" y="4025900"/>
            <a:ext cx="6642900" cy="802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g2c50ffb1525_0_158"/>
          <p:cNvSpPr/>
          <p:nvPr/>
        </p:nvSpPr>
        <p:spPr>
          <a:xfrm>
            <a:off x="14765595" y="4025900"/>
            <a:ext cx="5817300" cy="1282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Kumar One"/>
              <a:buNone/>
            </a:pPr>
            <a:r>
              <a:rPr b="0" i="0" lang="en-US" sz="4800" u="none" cap="none" strike="noStrike">
                <a:solidFill>
                  <a:srgbClr val="FFFFFF"/>
                </a:solidFill>
                <a:latin typeface="Kumar One"/>
                <a:ea typeface="Kumar One"/>
                <a:cs typeface="Kumar One"/>
                <a:sym typeface="Kumar One"/>
              </a:rPr>
              <a:t>Dragon Taming</a:t>
            </a:r>
            <a:endParaRPr b="0" i="0" sz="4800" u="none" cap="none" strike="noStrike">
              <a:solidFill>
                <a:schemeClr val="dk1"/>
              </a:solidFill>
              <a:latin typeface="Calibri"/>
              <a:ea typeface="Calibri"/>
              <a:cs typeface="Calibri"/>
              <a:sym typeface="Calibri"/>
            </a:endParaRPr>
          </a:p>
        </p:txBody>
      </p:sp>
      <p:sp>
        <p:nvSpPr>
          <p:cNvPr id="187" name="Google Shape;187;g2c50ffb1525_0_158"/>
          <p:cNvSpPr/>
          <p:nvPr/>
        </p:nvSpPr>
        <p:spPr>
          <a:xfrm>
            <a:off x="14352794" y="5410200"/>
            <a:ext cx="6642900" cy="664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8" name="Google Shape;188;g2c50ffb1525_0_158"/>
          <p:cNvPicPr preferRelativeResize="0"/>
          <p:nvPr/>
        </p:nvPicPr>
        <p:blipFill rotWithShape="1">
          <a:blip r:embed="rId5">
            <a:alphaModFix/>
          </a:blip>
          <a:srcRect b="0" l="0" r="0" t="0"/>
          <a:stretch/>
        </p:blipFill>
        <p:spPr>
          <a:xfrm>
            <a:off x="14352794" y="5410200"/>
            <a:ext cx="6642930" cy="6642100"/>
          </a:xfrm>
          <a:prstGeom prst="rect">
            <a:avLst/>
          </a:prstGeom>
          <a:noFill/>
          <a:ln>
            <a:noFill/>
          </a:ln>
        </p:spPr>
      </p:pic>
      <p:pic>
        <p:nvPicPr>
          <p:cNvPr descr=" " id="189" name="Google Shape;189;g2c50ffb1525_0_158"/>
          <p:cNvPicPr preferRelativeResize="0"/>
          <p:nvPr/>
        </p:nvPicPr>
        <p:blipFill rotWithShape="1">
          <a:blip r:embed="rId6">
            <a:alphaModFix/>
          </a:blip>
          <a:srcRect b="0" l="0" r="0" t="0"/>
          <a:stretch/>
        </p:blipFill>
        <p:spPr>
          <a:xfrm>
            <a:off x="14352791" y="5410200"/>
            <a:ext cx="6642933" cy="6642100"/>
          </a:xfrm>
          <a:prstGeom prst="rect">
            <a:avLst/>
          </a:prstGeom>
          <a:noFill/>
          <a:ln>
            <a:noFill/>
          </a:ln>
        </p:spPr>
      </p:pic>
      <p:sp>
        <p:nvSpPr>
          <p:cNvPr id="190" name="Google Shape;190;g2c50ffb1525_0_158"/>
          <p:cNvSpPr/>
          <p:nvPr/>
        </p:nvSpPr>
        <p:spPr>
          <a:xfrm>
            <a:off x="15762670" y="6807200"/>
            <a:ext cx="3835800" cy="3835500"/>
          </a:xfrm>
          <a:prstGeom prst="roundRect">
            <a:avLst>
              <a:gd fmla="val 3311285" name="adj"/>
            </a:avLst>
          </a:prstGeom>
          <a:solidFill>
            <a:srgbClr val="9696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1" name="Google Shape;191;g2c50ffb1525_0_158"/>
          <p:cNvPicPr preferRelativeResize="0"/>
          <p:nvPr/>
        </p:nvPicPr>
        <p:blipFill rotWithShape="1">
          <a:blip r:embed="rId7">
            <a:alphaModFix/>
          </a:blip>
          <a:srcRect b="0" l="0" r="0" t="0"/>
          <a:stretch/>
        </p:blipFill>
        <p:spPr>
          <a:xfrm>
            <a:off x="17196449" y="7219950"/>
            <a:ext cx="968322" cy="1625600"/>
          </a:xfrm>
          <a:prstGeom prst="rect">
            <a:avLst/>
          </a:prstGeom>
          <a:noFill/>
          <a:ln>
            <a:noFill/>
          </a:ln>
        </p:spPr>
      </p:pic>
      <p:sp>
        <p:nvSpPr>
          <p:cNvPr id="192" name="Google Shape;192;g2c50ffb1525_0_158"/>
          <p:cNvSpPr/>
          <p:nvPr/>
        </p:nvSpPr>
        <p:spPr>
          <a:xfrm>
            <a:off x="15915089" y="9150350"/>
            <a:ext cx="3531000" cy="107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2c50ffb1525_0_158"/>
          <p:cNvSpPr/>
          <p:nvPr/>
        </p:nvSpPr>
        <p:spPr>
          <a:xfrm>
            <a:off x="15813476" y="9150350"/>
            <a:ext cx="3734400" cy="1282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Kumar One"/>
              <a:buNone/>
            </a:pPr>
            <a:r>
              <a:rPr b="0" i="0" lang="en-US" sz="4800" u="none" cap="none" strike="noStrike">
                <a:solidFill>
                  <a:srgbClr val="FFFFFF"/>
                </a:solidFill>
                <a:latin typeface="Kumar One"/>
                <a:ea typeface="Kumar One"/>
                <a:cs typeface="Kumar One"/>
                <a:sym typeface="Kumar One"/>
              </a:rPr>
              <a:t>Unicorn </a:t>
            </a:r>
            <a:endParaRPr b="0" i="0" sz="4800" u="none" cap="none" strike="noStrike">
              <a:solidFill>
                <a:schemeClr val="dk1"/>
              </a:solidFill>
              <a:latin typeface="Calibri"/>
              <a:ea typeface="Calibri"/>
              <a:cs typeface="Calibri"/>
              <a:sym typeface="Calibri"/>
            </a:endParaRPr>
          </a:p>
        </p:txBody>
      </p:sp>
      <p:sp>
        <p:nvSpPr>
          <p:cNvPr id="194" name="Google Shape;194;g2c50ffb1525_0_15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5" name="Google Shape;195;g2c50ffb1525_0_158"/>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96" name="Google Shape;196;g2c50ffb1525_0_158"/>
          <p:cNvSpPr/>
          <p:nvPr/>
        </p:nvSpPr>
        <p:spPr>
          <a:xfrm>
            <a:off x="3149994" y="4318000"/>
            <a:ext cx="3620100" cy="34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2c50ffb1525_0_158"/>
          <p:cNvSpPr/>
          <p:nvPr/>
        </p:nvSpPr>
        <p:spPr>
          <a:xfrm>
            <a:off x="3149994" y="4318000"/>
            <a:ext cx="3620100" cy="34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g2c50ffb1525_0_158"/>
          <p:cNvSpPr/>
          <p:nvPr/>
        </p:nvSpPr>
        <p:spPr>
          <a:xfrm>
            <a:off x="3149994" y="4318000"/>
            <a:ext cx="3823200" cy="128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Kumar One"/>
              <a:buNone/>
            </a:pPr>
            <a:r>
              <a:rPr b="0" i="0" lang="en-US" sz="4800" u="none" cap="none" strike="noStrike">
                <a:solidFill>
                  <a:srgbClr val="FFFFFF"/>
                </a:solidFill>
                <a:latin typeface="Kumar One"/>
                <a:ea typeface="Kumar One"/>
                <a:cs typeface="Kumar One"/>
                <a:sym typeface="Kumar One"/>
              </a:rPr>
              <a:t>Archery</a:t>
            </a:r>
            <a:endParaRPr b="0" i="0" sz="4800" u="none" cap="none" strike="noStrike">
              <a:solidFill>
                <a:schemeClr val="dk1"/>
              </a:solidFill>
              <a:latin typeface="Calibri"/>
              <a:ea typeface="Calibri"/>
              <a:cs typeface="Calibri"/>
              <a:sym typeface="Calibri"/>
            </a:endParaRPr>
          </a:p>
        </p:txBody>
      </p:sp>
      <p:sp>
        <p:nvSpPr>
          <p:cNvPr id="199" name="Google Shape;199;g2c50ffb1525_0_158"/>
          <p:cNvSpPr/>
          <p:nvPr/>
        </p:nvSpPr>
        <p:spPr>
          <a:xfrm>
            <a:off x="3149994" y="56007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00" name="Google Shape;200;g2c50ffb1525_0_158"/>
          <p:cNvSpPr/>
          <p:nvPr/>
        </p:nvSpPr>
        <p:spPr>
          <a:xfrm>
            <a:off x="8370346" y="8547100"/>
            <a:ext cx="3620100" cy="34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2c50ffb1525_0_158"/>
          <p:cNvSpPr/>
          <p:nvPr/>
        </p:nvSpPr>
        <p:spPr>
          <a:xfrm>
            <a:off x="8370346" y="8547100"/>
            <a:ext cx="3620100" cy="34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g2c50ffb1525_0_158"/>
          <p:cNvSpPr/>
          <p:nvPr/>
        </p:nvSpPr>
        <p:spPr>
          <a:xfrm>
            <a:off x="8370346" y="8547100"/>
            <a:ext cx="3823200" cy="128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Kumar One"/>
              <a:buNone/>
            </a:pPr>
            <a:r>
              <a:rPr b="0" i="0" lang="en-US" sz="4800" u="none" cap="none" strike="noStrike">
                <a:solidFill>
                  <a:srgbClr val="FFFFFF"/>
                </a:solidFill>
                <a:latin typeface="Kumar One"/>
                <a:ea typeface="Kumar One"/>
                <a:cs typeface="Kumar One"/>
                <a:sym typeface="Kumar One"/>
              </a:rPr>
              <a:t>Unicorn</a:t>
            </a:r>
            <a:endParaRPr b="0" i="0" sz="4800" u="none" cap="none" strike="noStrike">
              <a:solidFill>
                <a:schemeClr val="dk1"/>
              </a:solidFill>
              <a:latin typeface="Calibri"/>
              <a:ea typeface="Calibri"/>
              <a:cs typeface="Calibri"/>
              <a:sym typeface="Calibri"/>
            </a:endParaRPr>
          </a:p>
        </p:txBody>
      </p:sp>
      <p:sp>
        <p:nvSpPr>
          <p:cNvPr id="203" name="Google Shape;203;g2c50ffb1525_0_158"/>
          <p:cNvSpPr/>
          <p:nvPr/>
        </p:nvSpPr>
        <p:spPr>
          <a:xfrm>
            <a:off x="8370346" y="98298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04" name="Google Shape;204;g2c50ffb1525_0_158"/>
          <p:cNvSpPr/>
          <p:nvPr/>
        </p:nvSpPr>
        <p:spPr>
          <a:xfrm>
            <a:off x="8370346" y="4318000"/>
            <a:ext cx="3620100" cy="34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2c50ffb1525_0_158"/>
          <p:cNvSpPr/>
          <p:nvPr/>
        </p:nvSpPr>
        <p:spPr>
          <a:xfrm>
            <a:off x="8370346" y="4318000"/>
            <a:ext cx="3620100" cy="34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2c50ffb1525_0_158"/>
          <p:cNvSpPr/>
          <p:nvPr/>
        </p:nvSpPr>
        <p:spPr>
          <a:xfrm>
            <a:off x="8370346" y="4318000"/>
            <a:ext cx="3823200" cy="128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Kumar One"/>
              <a:buNone/>
            </a:pPr>
            <a:r>
              <a:rPr b="0" i="0" lang="en-US" sz="4800" u="none" cap="none" strike="noStrike">
                <a:solidFill>
                  <a:srgbClr val="FFFFFF"/>
                </a:solidFill>
                <a:latin typeface="Kumar One"/>
                <a:ea typeface="Kumar One"/>
                <a:cs typeface="Kumar One"/>
                <a:sym typeface="Kumar One"/>
              </a:rPr>
              <a:t>Music</a:t>
            </a:r>
            <a:endParaRPr b="0" i="0" sz="4800" u="none" cap="none" strike="noStrike">
              <a:solidFill>
                <a:schemeClr val="dk1"/>
              </a:solidFill>
              <a:latin typeface="Calibri"/>
              <a:ea typeface="Calibri"/>
              <a:cs typeface="Calibri"/>
              <a:sym typeface="Calibri"/>
            </a:endParaRPr>
          </a:p>
        </p:txBody>
      </p:sp>
      <p:sp>
        <p:nvSpPr>
          <p:cNvPr id="207" name="Google Shape;207;g2c50ffb1525_0_158"/>
          <p:cNvSpPr/>
          <p:nvPr/>
        </p:nvSpPr>
        <p:spPr>
          <a:xfrm>
            <a:off x="8370346" y="56007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08" name="Google Shape;208;g2c50ffb1525_0_158"/>
          <p:cNvSpPr/>
          <p:nvPr/>
        </p:nvSpPr>
        <p:spPr>
          <a:xfrm>
            <a:off x="3149994" y="8547100"/>
            <a:ext cx="3620100" cy="34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g2c50ffb1525_0_158"/>
          <p:cNvSpPr/>
          <p:nvPr/>
        </p:nvSpPr>
        <p:spPr>
          <a:xfrm>
            <a:off x="3149994" y="8547100"/>
            <a:ext cx="3620100" cy="34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g2c50ffb1525_0_158"/>
          <p:cNvSpPr/>
          <p:nvPr/>
        </p:nvSpPr>
        <p:spPr>
          <a:xfrm>
            <a:off x="3149994" y="8547100"/>
            <a:ext cx="3823200" cy="128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Kumar One"/>
              <a:buNone/>
            </a:pPr>
            <a:r>
              <a:rPr b="0" i="0" lang="en-US" sz="4800" u="none" cap="none" strike="noStrike">
                <a:solidFill>
                  <a:srgbClr val="FFFFFF"/>
                </a:solidFill>
                <a:latin typeface="Kumar One"/>
                <a:ea typeface="Kumar One"/>
                <a:cs typeface="Kumar One"/>
                <a:sym typeface="Kumar One"/>
              </a:rPr>
              <a:t>Life</a:t>
            </a:r>
            <a:endParaRPr b="0" i="0" sz="4800" u="none" cap="none" strike="noStrike">
              <a:solidFill>
                <a:schemeClr val="dk1"/>
              </a:solidFill>
              <a:latin typeface="Calibri"/>
              <a:ea typeface="Calibri"/>
              <a:cs typeface="Calibri"/>
              <a:sym typeface="Calibri"/>
            </a:endParaRPr>
          </a:p>
        </p:txBody>
      </p:sp>
      <p:sp>
        <p:nvSpPr>
          <p:cNvPr id="211" name="Google Shape;211;g2c50ffb1525_0_158"/>
          <p:cNvSpPr/>
          <p:nvPr/>
        </p:nvSpPr>
        <p:spPr>
          <a:xfrm>
            <a:off x="3149994" y="98298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2024-03-21T02:34:51Z</dcterms:created>
  <dc:creator>PptxGenJS</dc:creator>
</cp:coreProperties>
</file>