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4"/>
    <p:sldMasterId id="2147483744" r:id="rId5"/>
    <p:sldMasterId id="2147483753" r:id="rId6"/>
    <p:sldMasterId id="2147483781" r:id="rId7"/>
    <p:sldMasterId id="2147483798" r:id="rId8"/>
    <p:sldMasterId id="2147483850" r:id="rId9"/>
  </p:sldMasterIdLst>
  <p:notesMasterIdLst>
    <p:notesMasterId r:id="rId73"/>
  </p:notesMasterIdLst>
  <p:handoutMasterIdLst>
    <p:handoutMasterId r:id="rId74"/>
  </p:handoutMasterIdLst>
  <p:sldIdLst>
    <p:sldId id="256" r:id="rId10"/>
    <p:sldId id="1029" r:id="rId11"/>
    <p:sldId id="705" r:id="rId12"/>
    <p:sldId id="847" r:id="rId13"/>
    <p:sldId id="728" r:id="rId14"/>
    <p:sldId id="738" r:id="rId15"/>
    <p:sldId id="841" r:id="rId16"/>
    <p:sldId id="1042" r:id="rId17"/>
    <p:sldId id="1046" r:id="rId18"/>
    <p:sldId id="701" r:id="rId19"/>
    <p:sldId id="570" r:id="rId20"/>
    <p:sldId id="709" r:id="rId21"/>
    <p:sldId id="703" r:id="rId22"/>
    <p:sldId id="712" r:id="rId23"/>
    <p:sldId id="711" r:id="rId24"/>
    <p:sldId id="1043" r:id="rId25"/>
    <p:sldId id="714" r:id="rId26"/>
    <p:sldId id="1047" r:id="rId27"/>
    <p:sldId id="1048" r:id="rId28"/>
    <p:sldId id="730" r:id="rId29"/>
    <p:sldId id="681" r:id="rId30"/>
    <p:sldId id="631" r:id="rId31"/>
    <p:sldId id="698" r:id="rId32"/>
    <p:sldId id="700" r:id="rId33"/>
    <p:sldId id="595" r:id="rId34"/>
    <p:sldId id="598" r:id="rId35"/>
    <p:sldId id="599" r:id="rId36"/>
    <p:sldId id="716" r:id="rId37"/>
    <p:sldId id="591" r:id="rId38"/>
    <p:sldId id="594" r:id="rId39"/>
    <p:sldId id="1037" r:id="rId40"/>
    <p:sldId id="1038" r:id="rId41"/>
    <p:sldId id="731" r:id="rId42"/>
    <p:sldId id="685" r:id="rId43"/>
    <p:sldId id="717" r:id="rId44"/>
    <p:sldId id="718" r:id="rId45"/>
    <p:sldId id="719" r:id="rId46"/>
    <p:sldId id="1031" r:id="rId47"/>
    <p:sldId id="721" r:id="rId48"/>
    <p:sldId id="724" r:id="rId49"/>
    <p:sldId id="1039" r:id="rId50"/>
    <p:sldId id="1040" r:id="rId51"/>
    <p:sldId id="1032" r:id="rId52"/>
    <p:sldId id="1033" r:id="rId53"/>
    <p:sldId id="1034" r:id="rId54"/>
    <p:sldId id="1035" r:id="rId55"/>
    <p:sldId id="739" r:id="rId56"/>
    <p:sldId id="549" r:id="rId57"/>
    <p:sldId id="669" r:id="rId58"/>
    <p:sldId id="723" r:id="rId59"/>
    <p:sldId id="844" r:id="rId60"/>
    <p:sldId id="846" r:id="rId61"/>
    <p:sldId id="848" r:id="rId62"/>
    <p:sldId id="1049" r:id="rId63"/>
    <p:sldId id="1050" r:id="rId64"/>
    <p:sldId id="1051" r:id="rId65"/>
    <p:sldId id="1052" r:id="rId66"/>
    <p:sldId id="1053" r:id="rId67"/>
    <p:sldId id="651" r:id="rId68"/>
    <p:sldId id="697" r:id="rId69"/>
    <p:sldId id="645" r:id="rId70"/>
    <p:sldId id="644" r:id="rId71"/>
    <p:sldId id="646" r:id="rId72"/>
  </p:sldIdLst>
  <p:sldSz cx="9144000" cy="6858000" type="screen4x3"/>
  <p:notesSz cx="6735763" cy="9866313"/>
  <p:embeddedFontLst>
    <p:embeddedFont>
      <p:font typeface="Dosis" pitchFamily="2" charset="0"/>
      <p:regular r:id="rId75"/>
      <p:bold r:id="rId76"/>
    </p:embeddedFont>
    <p:embeddedFont>
      <p:font typeface="Dosis ExtraBold" pitchFamily="2" charset="0"/>
      <p:bold r:id="rId77"/>
    </p:embeddedFont>
    <p:embeddedFont>
      <p:font typeface="Dosis Light" pitchFamily="2" charset="0"/>
      <p:regular r:id="rId78"/>
    </p:embeddedFont>
    <p:embeddedFont>
      <p:font typeface="Dosis Medium" pitchFamily="2" charset="0"/>
      <p:regular r:id="rId79"/>
      <p:bold r:id="rId80"/>
    </p:embeddedFont>
    <p:embeddedFont>
      <p:font typeface="Dosis SemiBold" pitchFamily="2" charset="0"/>
      <p:regular r:id="rId81"/>
      <p:bold r:id="rId82"/>
    </p:embeddedFont>
    <p:embeddedFont>
      <p:font typeface="Mistral" panose="03090702030407020403" pitchFamily="66" charset="0"/>
      <p:regular r:id="rId83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7039F"/>
    <a:srgbClr val="00ACA4"/>
    <a:srgbClr val="FB0DBD"/>
    <a:srgbClr val="424D7B"/>
    <a:srgbClr val="DB03A2"/>
    <a:srgbClr val="B50386"/>
    <a:srgbClr val="AF0954"/>
    <a:srgbClr val="A2167D"/>
    <a:srgbClr val="E7E6E6"/>
    <a:srgbClr val="DAC4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89" autoAdjust="0"/>
    <p:restoredTop sz="97382" autoAdjust="0"/>
  </p:normalViewPr>
  <p:slideViewPr>
    <p:cSldViewPr snapToGrid="0">
      <p:cViewPr varScale="1">
        <p:scale>
          <a:sx n="61" d="100"/>
          <a:sy n="61" d="100"/>
        </p:scale>
        <p:origin x="1614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700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presProps" Target="presProps.xml"/><Relationship Id="rId89" Type="http://schemas.microsoft.com/office/2018/10/relationships/authors" Target="authors.xml"/><Relationship Id="rId16" Type="http://schemas.openxmlformats.org/officeDocument/2006/relationships/slide" Target="slides/slide7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handoutMaster" Target="handoutMasters/handoutMaster1.xml"/><Relationship Id="rId79" Type="http://schemas.openxmlformats.org/officeDocument/2006/relationships/font" Target="fonts/font5.fntdata"/><Relationship Id="rId5" Type="http://schemas.openxmlformats.org/officeDocument/2006/relationships/slideMaster" Target="slideMasters/slideMaster2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font" Target="fonts/font3.fntdata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font" Target="fonts/font6.fntdata"/><Relationship Id="rId85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font" Target="fonts/font1.fntdata"/><Relationship Id="rId83" Type="http://schemas.openxmlformats.org/officeDocument/2006/relationships/font" Target="fonts/font9.fntdata"/><Relationship Id="rId88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notesMaster" Target="notesMasters/notesMaster1.xml"/><Relationship Id="rId78" Type="http://schemas.openxmlformats.org/officeDocument/2006/relationships/font" Target="fonts/font4.fntdata"/><Relationship Id="rId81" Type="http://schemas.openxmlformats.org/officeDocument/2006/relationships/font" Target="fonts/font7.fntdata"/><Relationship Id="rId86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font" Target="fonts/font2.fntdata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2.xml"/><Relationship Id="rId2" Type="http://schemas.openxmlformats.org/officeDocument/2006/relationships/customXml" Target="../customXml/item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87" Type="http://schemas.openxmlformats.org/officeDocument/2006/relationships/tableStyles" Target="tableStyles.xml"/><Relationship Id="rId61" Type="http://schemas.openxmlformats.org/officeDocument/2006/relationships/slide" Target="slides/slide52.xml"/><Relationship Id="rId82" Type="http://schemas.openxmlformats.org/officeDocument/2006/relationships/font" Target="fonts/font8.fntdata"/><Relationship Id="rId19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IAE BEZZAZ" userId="f9bc3cc0-8e1c-4944-afa8-b4b36bbf20e1" providerId="ADAL" clId="{DEFE0FD8-6885-4222-B69B-6BAF6882F915}"/>
    <pc:docChg chg="undo custSel modSld">
      <pc:chgData name="LAMIAE BEZZAZ" userId="f9bc3cc0-8e1c-4944-afa8-b4b36bbf20e1" providerId="ADAL" clId="{DEFE0FD8-6885-4222-B69B-6BAF6882F915}" dt="2025-12-06T10:38:46.984" v="1665" actId="1076"/>
      <pc:docMkLst>
        <pc:docMk/>
      </pc:docMkLst>
      <pc:sldChg chg="addSp delSp modSp">
        <pc:chgData name="LAMIAE BEZZAZ" userId="f9bc3cc0-8e1c-4944-afa8-b4b36bbf20e1" providerId="ADAL" clId="{DEFE0FD8-6885-4222-B69B-6BAF6882F915}" dt="2025-12-06T09:49:59.738" v="3" actId="14100"/>
        <pc:sldMkLst>
          <pc:docMk/>
          <pc:sldMk cId="1056749084" sldId="256"/>
        </pc:sldMkLst>
        <pc:picChg chg="add mod">
          <ac:chgData name="LAMIAE BEZZAZ" userId="f9bc3cc0-8e1c-4944-afa8-b4b36bbf20e1" providerId="ADAL" clId="{DEFE0FD8-6885-4222-B69B-6BAF6882F915}" dt="2025-12-06T09:49:59.738" v="3" actId="14100"/>
          <ac:picMkLst>
            <pc:docMk/>
            <pc:sldMk cId="1056749084" sldId="256"/>
            <ac:picMk id="4" creationId="{F661E1CF-C171-4738-AFB3-725793202DDF}"/>
          </ac:picMkLst>
        </pc:picChg>
        <pc:picChg chg="del">
          <ac:chgData name="LAMIAE BEZZAZ" userId="f9bc3cc0-8e1c-4944-afa8-b4b36bbf20e1" providerId="ADAL" clId="{DEFE0FD8-6885-4222-B69B-6BAF6882F915}" dt="2025-12-06T09:49:52.806" v="0" actId="478"/>
          <ac:picMkLst>
            <pc:docMk/>
            <pc:sldMk cId="1056749084" sldId="256"/>
            <ac:picMk id="5" creationId="{20334DA1-12DE-4B6F-A316-BFAF6F9481AF}"/>
          </ac:picMkLst>
        </pc:picChg>
      </pc:sldChg>
      <pc:sldChg chg="addSp modSp">
        <pc:chgData name="LAMIAE BEZZAZ" userId="f9bc3cc0-8e1c-4944-afa8-b4b36bbf20e1" providerId="ADAL" clId="{DEFE0FD8-6885-4222-B69B-6BAF6882F915}" dt="2025-12-06T09:58:31.154" v="176" actId="14100"/>
        <pc:sldMkLst>
          <pc:docMk/>
          <pc:sldMk cId="3867969833" sldId="570"/>
        </pc:sldMkLst>
        <pc:picChg chg="add mod">
          <ac:chgData name="LAMIAE BEZZAZ" userId="f9bc3cc0-8e1c-4944-afa8-b4b36bbf20e1" providerId="ADAL" clId="{DEFE0FD8-6885-4222-B69B-6BAF6882F915}" dt="2025-12-06T09:58:31.154" v="176" actId="14100"/>
          <ac:picMkLst>
            <pc:docMk/>
            <pc:sldMk cId="3867969833" sldId="570"/>
            <ac:picMk id="7" creationId="{6EE3B4F4-F306-4F95-9078-3FE1662C3B67}"/>
          </ac:picMkLst>
        </pc:picChg>
      </pc:sldChg>
      <pc:sldChg chg="addSp delSp modSp modAnim">
        <pc:chgData name="LAMIAE BEZZAZ" userId="f9bc3cc0-8e1c-4944-afa8-b4b36bbf20e1" providerId="ADAL" clId="{DEFE0FD8-6885-4222-B69B-6BAF6882F915}" dt="2025-12-06T10:04:52.697" v="282"/>
        <pc:sldMkLst>
          <pc:docMk/>
          <pc:sldMk cId="3413296832" sldId="591"/>
        </pc:sldMkLst>
        <pc:spChg chg="del">
          <ac:chgData name="LAMIAE BEZZAZ" userId="f9bc3cc0-8e1c-4944-afa8-b4b36bbf20e1" providerId="ADAL" clId="{DEFE0FD8-6885-4222-B69B-6BAF6882F915}" dt="2025-12-06T10:04:52.697" v="282"/>
          <ac:spMkLst>
            <pc:docMk/>
            <pc:sldMk cId="3413296832" sldId="591"/>
            <ac:spMk id="5" creationId="{F6F11A7D-C53D-46B1-961B-84155A7982BA}"/>
          </ac:spMkLst>
        </pc:spChg>
        <pc:picChg chg="add mod">
          <ac:chgData name="LAMIAE BEZZAZ" userId="f9bc3cc0-8e1c-4944-afa8-b4b36bbf20e1" providerId="ADAL" clId="{DEFE0FD8-6885-4222-B69B-6BAF6882F915}" dt="2025-12-06T10:04:52.697" v="282"/>
          <ac:picMkLst>
            <pc:docMk/>
            <pc:sldMk cId="3413296832" sldId="591"/>
            <ac:picMk id="3" creationId="{C8C037F7-B2B8-42F3-B3B7-A5B57BC71F46}"/>
          </ac:picMkLst>
        </pc:picChg>
      </pc:sldChg>
      <pc:sldChg chg="addSp modSp">
        <pc:chgData name="LAMIAE BEZZAZ" userId="f9bc3cc0-8e1c-4944-afa8-b4b36bbf20e1" providerId="ADAL" clId="{DEFE0FD8-6885-4222-B69B-6BAF6882F915}" dt="2025-12-06T10:11:49.776" v="827" actId="1076"/>
        <pc:sldMkLst>
          <pc:docMk/>
          <pc:sldMk cId="22402476" sldId="594"/>
        </pc:sldMkLst>
        <pc:picChg chg="add mod">
          <ac:chgData name="LAMIAE BEZZAZ" userId="f9bc3cc0-8e1c-4944-afa8-b4b36bbf20e1" providerId="ADAL" clId="{DEFE0FD8-6885-4222-B69B-6BAF6882F915}" dt="2025-12-06T10:11:49.776" v="827" actId="1076"/>
          <ac:picMkLst>
            <pc:docMk/>
            <pc:sldMk cId="22402476" sldId="594"/>
            <ac:picMk id="4" creationId="{5B8B0130-C9D9-4D58-8502-8ACC7332AC5B}"/>
          </ac:picMkLst>
        </pc:picChg>
      </pc:sldChg>
      <pc:sldChg chg="addSp delSp modSp modAnim">
        <pc:chgData name="LAMIAE BEZZAZ" userId="f9bc3cc0-8e1c-4944-afa8-b4b36bbf20e1" providerId="ADAL" clId="{DEFE0FD8-6885-4222-B69B-6BAF6882F915}" dt="2025-12-06T10:04:20.024" v="280" actId="1076"/>
        <pc:sldMkLst>
          <pc:docMk/>
          <pc:sldMk cId="4005047825" sldId="595"/>
        </pc:sldMkLst>
        <pc:spChg chg="del">
          <ac:chgData name="LAMIAE BEZZAZ" userId="f9bc3cc0-8e1c-4944-afa8-b4b36bbf20e1" providerId="ADAL" clId="{DEFE0FD8-6885-4222-B69B-6BAF6882F915}" dt="2025-12-06T10:04:16.815" v="278"/>
          <ac:spMkLst>
            <pc:docMk/>
            <pc:sldMk cId="4005047825" sldId="595"/>
            <ac:spMk id="7" creationId="{4AB55BFE-54D2-40D5-B850-7CE130E74992}"/>
          </ac:spMkLst>
        </pc:spChg>
        <pc:picChg chg="add mod">
          <ac:chgData name="LAMIAE BEZZAZ" userId="f9bc3cc0-8e1c-4944-afa8-b4b36bbf20e1" providerId="ADAL" clId="{DEFE0FD8-6885-4222-B69B-6BAF6882F915}" dt="2025-12-06T10:04:20.024" v="280" actId="1076"/>
          <ac:picMkLst>
            <pc:docMk/>
            <pc:sldMk cId="4005047825" sldId="595"/>
            <ac:picMk id="5" creationId="{42455223-8BDD-4442-BE02-55917495FD4B}"/>
          </ac:picMkLst>
        </pc:picChg>
      </pc:sldChg>
      <pc:sldChg chg="addSp modSp">
        <pc:chgData name="LAMIAE BEZZAZ" userId="f9bc3cc0-8e1c-4944-afa8-b4b36bbf20e1" providerId="ADAL" clId="{DEFE0FD8-6885-4222-B69B-6BAF6882F915}" dt="2025-12-06T10:10:12.744" v="640" actId="1076"/>
        <pc:sldMkLst>
          <pc:docMk/>
          <pc:sldMk cId="453576752" sldId="598"/>
        </pc:sldMkLst>
        <pc:spChg chg="mod">
          <ac:chgData name="LAMIAE BEZZAZ" userId="f9bc3cc0-8e1c-4944-afa8-b4b36bbf20e1" providerId="ADAL" clId="{DEFE0FD8-6885-4222-B69B-6BAF6882F915}" dt="2025-12-06T10:10:12.744" v="640" actId="1076"/>
          <ac:spMkLst>
            <pc:docMk/>
            <pc:sldMk cId="453576752" sldId="598"/>
            <ac:spMk id="16" creationId="{FC9EFA68-1708-4811-8835-13FC8F2C334F}"/>
          </ac:spMkLst>
        </pc:spChg>
        <pc:picChg chg="add mod">
          <ac:chgData name="LAMIAE BEZZAZ" userId="f9bc3cc0-8e1c-4944-afa8-b4b36bbf20e1" providerId="ADAL" clId="{DEFE0FD8-6885-4222-B69B-6BAF6882F915}" dt="2025-12-06T10:10:08.068" v="639" actId="1076"/>
          <ac:picMkLst>
            <pc:docMk/>
            <pc:sldMk cId="453576752" sldId="598"/>
            <ac:picMk id="4" creationId="{7629140E-90CB-48DB-B3EA-31A98E9390FC}"/>
          </ac:picMkLst>
        </pc:picChg>
      </pc:sldChg>
      <pc:sldChg chg="addSp delSp modSp modAnim">
        <pc:chgData name="LAMIAE BEZZAZ" userId="f9bc3cc0-8e1c-4944-afa8-b4b36bbf20e1" providerId="ADAL" clId="{DEFE0FD8-6885-4222-B69B-6BAF6882F915}" dt="2025-12-06T10:04:34.714" v="281"/>
        <pc:sldMkLst>
          <pc:docMk/>
          <pc:sldMk cId="3048187649" sldId="599"/>
        </pc:sldMkLst>
        <pc:spChg chg="del">
          <ac:chgData name="LAMIAE BEZZAZ" userId="f9bc3cc0-8e1c-4944-afa8-b4b36bbf20e1" providerId="ADAL" clId="{DEFE0FD8-6885-4222-B69B-6BAF6882F915}" dt="2025-12-06T10:04:34.714" v="281"/>
          <ac:spMkLst>
            <pc:docMk/>
            <pc:sldMk cId="3048187649" sldId="599"/>
            <ac:spMk id="7" creationId="{29DE2984-5D0F-4EF6-B193-F786015A10BA}"/>
          </ac:spMkLst>
        </pc:spChg>
        <pc:picChg chg="add mod">
          <ac:chgData name="LAMIAE BEZZAZ" userId="f9bc3cc0-8e1c-4944-afa8-b4b36bbf20e1" providerId="ADAL" clId="{DEFE0FD8-6885-4222-B69B-6BAF6882F915}" dt="2025-12-06T10:04:34.714" v="281"/>
          <ac:picMkLst>
            <pc:docMk/>
            <pc:sldMk cId="3048187649" sldId="599"/>
            <ac:picMk id="5" creationId="{EAFAE6EB-EB74-4560-BFC1-6CEB58D08C91}"/>
          </ac:picMkLst>
        </pc:picChg>
      </pc:sldChg>
      <pc:sldChg chg="addSp delSp modSp">
        <pc:chgData name="LAMIAE BEZZAZ" userId="f9bc3cc0-8e1c-4944-afa8-b4b36bbf20e1" providerId="ADAL" clId="{DEFE0FD8-6885-4222-B69B-6BAF6882F915}" dt="2025-12-06T10:21:44.711" v="1006" actId="1076"/>
        <pc:sldMkLst>
          <pc:docMk/>
          <pc:sldMk cId="2073244074" sldId="681"/>
        </pc:sldMkLst>
        <pc:spChg chg="mod">
          <ac:chgData name="LAMIAE BEZZAZ" userId="f9bc3cc0-8e1c-4944-afa8-b4b36bbf20e1" providerId="ADAL" clId="{DEFE0FD8-6885-4222-B69B-6BAF6882F915}" dt="2025-12-06T10:21:18.495" v="1003" actId="1076"/>
          <ac:spMkLst>
            <pc:docMk/>
            <pc:sldMk cId="2073244074" sldId="681"/>
            <ac:spMk id="7" creationId="{6CC8378A-5C3F-173B-1DAD-1AAB048D0915}"/>
          </ac:spMkLst>
        </pc:spChg>
        <pc:spChg chg="mod">
          <ac:chgData name="LAMIAE BEZZAZ" userId="f9bc3cc0-8e1c-4944-afa8-b4b36bbf20e1" providerId="ADAL" clId="{DEFE0FD8-6885-4222-B69B-6BAF6882F915}" dt="2025-12-06T10:21:12.088" v="1002" actId="1076"/>
          <ac:spMkLst>
            <pc:docMk/>
            <pc:sldMk cId="2073244074" sldId="681"/>
            <ac:spMk id="9" creationId="{F552E9BF-2977-70AC-509E-4E8DA4A8055A}"/>
          </ac:spMkLst>
        </pc:spChg>
        <pc:spChg chg="mod">
          <ac:chgData name="LAMIAE BEZZAZ" userId="f9bc3cc0-8e1c-4944-afa8-b4b36bbf20e1" providerId="ADAL" clId="{DEFE0FD8-6885-4222-B69B-6BAF6882F915}" dt="2025-12-06T10:21:25.533" v="1004" actId="1076"/>
          <ac:spMkLst>
            <pc:docMk/>
            <pc:sldMk cId="2073244074" sldId="681"/>
            <ac:spMk id="11" creationId="{9D6102A7-6F8A-0554-FADD-DC32B569C6FF}"/>
          </ac:spMkLst>
        </pc:spChg>
        <pc:spChg chg="mod">
          <ac:chgData name="LAMIAE BEZZAZ" userId="f9bc3cc0-8e1c-4944-afa8-b4b36bbf20e1" providerId="ADAL" clId="{DEFE0FD8-6885-4222-B69B-6BAF6882F915}" dt="2025-12-06T10:21:44.711" v="1006" actId="1076"/>
          <ac:spMkLst>
            <pc:docMk/>
            <pc:sldMk cId="2073244074" sldId="681"/>
            <ac:spMk id="13" creationId="{F9A284D6-4390-4550-940F-995C1043E98F}"/>
          </ac:spMkLst>
        </pc:spChg>
        <pc:spChg chg="mod">
          <ac:chgData name="LAMIAE BEZZAZ" userId="f9bc3cc0-8e1c-4944-afa8-b4b36bbf20e1" providerId="ADAL" clId="{DEFE0FD8-6885-4222-B69B-6BAF6882F915}" dt="2025-12-06T10:21:35.606" v="1005" actId="1076"/>
          <ac:spMkLst>
            <pc:docMk/>
            <pc:sldMk cId="2073244074" sldId="681"/>
            <ac:spMk id="15" creationId="{6BDB094B-1AA5-0CC2-FC78-655EF1DF39F9}"/>
          </ac:spMkLst>
        </pc:spChg>
        <pc:picChg chg="add mod">
          <ac:chgData name="LAMIAE BEZZAZ" userId="f9bc3cc0-8e1c-4944-afa8-b4b36bbf20e1" providerId="ADAL" clId="{DEFE0FD8-6885-4222-B69B-6BAF6882F915}" dt="2025-12-06T10:20:46.562" v="998" actId="408"/>
          <ac:picMkLst>
            <pc:docMk/>
            <pc:sldMk cId="2073244074" sldId="681"/>
            <ac:picMk id="10" creationId="{1E7320D1-6BFA-44CA-B22A-3530999F4940}"/>
          </ac:picMkLst>
        </pc:picChg>
        <pc:picChg chg="add mod">
          <ac:chgData name="LAMIAE BEZZAZ" userId="f9bc3cc0-8e1c-4944-afa8-b4b36bbf20e1" providerId="ADAL" clId="{DEFE0FD8-6885-4222-B69B-6BAF6882F915}" dt="2025-12-06T10:20:46.562" v="998" actId="408"/>
          <ac:picMkLst>
            <pc:docMk/>
            <pc:sldMk cId="2073244074" sldId="681"/>
            <ac:picMk id="12" creationId="{5F0CFE0D-2E58-4E08-886A-2BDF03804469}"/>
          </ac:picMkLst>
        </pc:picChg>
        <pc:picChg chg="add mod">
          <ac:chgData name="LAMIAE BEZZAZ" userId="f9bc3cc0-8e1c-4944-afa8-b4b36bbf20e1" providerId="ADAL" clId="{DEFE0FD8-6885-4222-B69B-6BAF6882F915}" dt="2025-12-06T10:20:46.562" v="998" actId="408"/>
          <ac:picMkLst>
            <pc:docMk/>
            <pc:sldMk cId="2073244074" sldId="681"/>
            <ac:picMk id="14" creationId="{64232C59-E984-4005-B9F1-DAD1C5EF65F9}"/>
          </ac:picMkLst>
        </pc:picChg>
        <pc:picChg chg="add del mod">
          <ac:chgData name="LAMIAE BEZZAZ" userId="f9bc3cc0-8e1c-4944-afa8-b4b36bbf20e1" providerId="ADAL" clId="{DEFE0FD8-6885-4222-B69B-6BAF6882F915}" dt="2025-12-06T10:20:50.742" v="999" actId="478"/>
          <ac:picMkLst>
            <pc:docMk/>
            <pc:sldMk cId="2073244074" sldId="681"/>
            <ac:picMk id="16" creationId="{C9FA0D9F-3EE0-4B7B-AF1F-DDC80C253FE2}"/>
          </ac:picMkLst>
        </pc:picChg>
        <pc:picChg chg="add del mod">
          <ac:chgData name="LAMIAE BEZZAZ" userId="f9bc3cc0-8e1c-4944-afa8-b4b36bbf20e1" providerId="ADAL" clId="{DEFE0FD8-6885-4222-B69B-6BAF6882F915}" dt="2025-12-06T10:20:52.629" v="1000" actId="478"/>
          <ac:picMkLst>
            <pc:docMk/>
            <pc:sldMk cId="2073244074" sldId="681"/>
            <ac:picMk id="17" creationId="{744EDBAD-8BAC-432D-866E-C325569492A3}"/>
          </ac:picMkLst>
        </pc:picChg>
        <pc:picChg chg="add mod">
          <ac:chgData name="LAMIAE BEZZAZ" userId="f9bc3cc0-8e1c-4944-afa8-b4b36bbf20e1" providerId="ADAL" clId="{DEFE0FD8-6885-4222-B69B-6BAF6882F915}" dt="2025-12-06T10:20:46.562" v="998" actId="408"/>
          <ac:picMkLst>
            <pc:docMk/>
            <pc:sldMk cId="2073244074" sldId="681"/>
            <ac:picMk id="18" creationId="{83DB66D6-4C8A-449C-8902-0B866A6D94F0}"/>
          </ac:picMkLst>
        </pc:picChg>
        <pc:picChg chg="add mod">
          <ac:chgData name="LAMIAE BEZZAZ" userId="f9bc3cc0-8e1c-4944-afa8-b4b36bbf20e1" providerId="ADAL" clId="{DEFE0FD8-6885-4222-B69B-6BAF6882F915}" dt="2025-12-06T10:20:46.562" v="998" actId="408"/>
          <ac:picMkLst>
            <pc:docMk/>
            <pc:sldMk cId="2073244074" sldId="681"/>
            <ac:picMk id="19" creationId="{7657678E-1A63-48B0-A093-CC89B0CE131E}"/>
          </ac:picMkLst>
        </pc:picChg>
      </pc:sldChg>
      <pc:sldChg chg="addSp modSp">
        <pc:chgData name="LAMIAE BEZZAZ" userId="f9bc3cc0-8e1c-4944-afa8-b4b36bbf20e1" providerId="ADAL" clId="{DEFE0FD8-6885-4222-B69B-6BAF6882F915}" dt="2025-12-06T10:26:29.289" v="1108" actId="1076"/>
        <pc:sldMkLst>
          <pc:docMk/>
          <pc:sldMk cId="305295103" sldId="685"/>
        </pc:sldMkLst>
        <pc:spChg chg="mod">
          <ac:chgData name="LAMIAE BEZZAZ" userId="f9bc3cc0-8e1c-4944-afa8-b4b36bbf20e1" providerId="ADAL" clId="{DEFE0FD8-6885-4222-B69B-6BAF6882F915}" dt="2025-12-06T10:26:11.117" v="1105" actId="1076"/>
          <ac:spMkLst>
            <pc:docMk/>
            <pc:sldMk cId="305295103" sldId="685"/>
            <ac:spMk id="7" creationId="{C2AF92B3-0C37-DC16-86D1-B54906FFC5D8}"/>
          </ac:spMkLst>
        </pc:spChg>
        <pc:spChg chg="mod">
          <ac:chgData name="LAMIAE BEZZAZ" userId="f9bc3cc0-8e1c-4944-afa8-b4b36bbf20e1" providerId="ADAL" clId="{DEFE0FD8-6885-4222-B69B-6BAF6882F915}" dt="2025-12-06T10:26:18.547" v="1106" actId="1076"/>
          <ac:spMkLst>
            <pc:docMk/>
            <pc:sldMk cId="305295103" sldId="685"/>
            <ac:spMk id="9" creationId="{C216C0AD-D06D-DF9D-D70F-E284551F611A}"/>
          </ac:spMkLst>
        </pc:spChg>
        <pc:spChg chg="mod">
          <ac:chgData name="LAMIAE BEZZAZ" userId="f9bc3cc0-8e1c-4944-afa8-b4b36bbf20e1" providerId="ADAL" clId="{DEFE0FD8-6885-4222-B69B-6BAF6882F915}" dt="2025-12-06T10:26:23.442" v="1107" actId="1076"/>
          <ac:spMkLst>
            <pc:docMk/>
            <pc:sldMk cId="305295103" sldId="685"/>
            <ac:spMk id="11" creationId="{5AB8F308-2BF5-0F42-DF47-364CAE341734}"/>
          </ac:spMkLst>
        </pc:spChg>
        <pc:spChg chg="mod">
          <ac:chgData name="LAMIAE BEZZAZ" userId="f9bc3cc0-8e1c-4944-afa8-b4b36bbf20e1" providerId="ADAL" clId="{DEFE0FD8-6885-4222-B69B-6BAF6882F915}" dt="2025-12-06T10:26:29.289" v="1108" actId="1076"/>
          <ac:spMkLst>
            <pc:docMk/>
            <pc:sldMk cId="305295103" sldId="685"/>
            <ac:spMk id="12" creationId="{0A0665F4-A777-4C53-B196-F3E288195EE4}"/>
          </ac:spMkLst>
        </pc:spChg>
        <pc:picChg chg="add mod">
          <ac:chgData name="LAMIAE BEZZAZ" userId="f9bc3cc0-8e1c-4944-afa8-b4b36bbf20e1" providerId="ADAL" clId="{DEFE0FD8-6885-4222-B69B-6BAF6882F915}" dt="2025-12-06T10:25:41.962" v="1097" actId="1076"/>
          <ac:picMkLst>
            <pc:docMk/>
            <pc:sldMk cId="305295103" sldId="685"/>
            <ac:picMk id="10" creationId="{172D2E31-D664-44A7-A7B4-F60704FC2587}"/>
          </ac:picMkLst>
        </pc:picChg>
        <pc:picChg chg="add mod">
          <ac:chgData name="LAMIAE BEZZAZ" userId="f9bc3cc0-8e1c-4944-afa8-b4b36bbf20e1" providerId="ADAL" clId="{DEFE0FD8-6885-4222-B69B-6BAF6882F915}" dt="2025-12-06T10:25:44.023" v="1098" actId="1076"/>
          <ac:picMkLst>
            <pc:docMk/>
            <pc:sldMk cId="305295103" sldId="685"/>
            <ac:picMk id="13" creationId="{F6EEF1DA-7B50-4905-A9DF-42974808EDCD}"/>
          </ac:picMkLst>
        </pc:picChg>
        <pc:picChg chg="add mod">
          <ac:chgData name="LAMIAE BEZZAZ" userId="f9bc3cc0-8e1c-4944-afa8-b4b36bbf20e1" providerId="ADAL" clId="{DEFE0FD8-6885-4222-B69B-6BAF6882F915}" dt="2025-12-06T10:25:56.220" v="1102" actId="1076"/>
          <ac:picMkLst>
            <pc:docMk/>
            <pc:sldMk cId="305295103" sldId="685"/>
            <ac:picMk id="14" creationId="{24DE01BB-9AAD-4C72-9832-D60655CFDDF0}"/>
          </ac:picMkLst>
        </pc:picChg>
        <pc:picChg chg="add mod">
          <ac:chgData name="LAMIAE BEZZAZ" userId="f9bc3cc0-8e1c-4944-afa8-b4b36bbf20e1" providerId="ADAL" clId="{DEFE0FD8-6885-4222-B69B-6BAF6882F915}" dt="2025-12-06T10:26:01.883" v="1104" actId="1076"/>
          <ac:picMkLst>
            <pc:docMk/>
            <pc:sldMk cId="305295103" sldId="685"/>
            <ac:picMk id="16" creationId="{23B240E1-D9DC-4D75-8A5D-D409B0741A65}"/>
          </ac:picMkLst>
        </pc:picChg>
        <pc:picChg chg="add mod">
          <ac:chgData name="LAMIAE BEZZAZ" userId="f9bc3cc0-8e1c-4944-afa8-b4b36bbf20e1" providerId="ADAL" clId="{DEFE0FD8-6885-4222-B69B-6BAF6882F915}" dt="2025-12-06T10:25:59.788" v="1103" actId="1076"/>
          <ac:picMkLst>
            <pc:docMk/>
            <pc:sldMk cId="305295103" sldId="685"/>
            <ac:picMk id="17" creationId="{1AC0B2AA-F12E-4EB1-9278-CAE67CB89BDA}"/>
          </ac:picMkLst>
        </pc:picChg>
      </pc:sldChg>
      <pc:sldChg chg="addSp delSp modSp modAnim">
        <pc:chgData name="LAMIAE BEZZAZ" userId="f9bc3cc0-8e1c-4944-afa8-b4b36bbf20e1" providerId="ADAL" clId="{DEFE0FD8-6885-4222-B69B-6BAF6882F915}" dt="2025-12-06T10:03:38.273" v="277"/>
        <pc:sldMkLst>
          <pc:docMk/>
          <pc:sldMk cId="2528504624" sldId="698"/>
        </pc:sldMkLst>
        <pc:spChg chg="add del">
          <ac:chgData name="LAMIAE BEZZAZ" userId="f9bc3cc0-8e1c-4944-afa8-b4b36bbf20e1" providerId="ADAL" clId="{DEFE0FD8-6885-4222-B69B-6BAF6882F915}" dt="2025-12-06T10:03:38.273" v="277"/>
          <ac:spMkLst>
            <pc:docMk/>
            <pc:sldMk cId="2528504624" sldId="698"/>
            <ac:spMk id="6" creationId="{7731EBA4-8AB0-4F12-9EE8-C27F5C2C3963}"/>
          </ac:spMkLst>
        </pc:spChg>
        <pc:picChg chg="add mod">
          <ac:chgData name="LAMIAE BEZZAZ" userId="f9bc3cc0-8e1c-4944-afa8-b4b36bbf20e1" providerId="ADAL" clId="{DEFE0FD8-6885-4222-B69B-6BAF6882F915}" dt="2025-12-06T10:03:38.273" v="277"/>
          <ac:picMkLst>
            <pc:docMk/>
            <pc:sldMk cId="2528504624" sldId="698"/>
            <ac:picMk id="3" creationId="{378C8C9F-E216-45E4-95D9-BF12BB817832}"/>
          </ac:picMkLst>
        </pc:picChg>
      </pc:sldChg>
      <pc:sldChg chg="addSp modSp">
        <pc:chgData name="LAMIAE BEZZAZ" userId="f9bc3cc0-8e1c-4944-afa8-b4b36bbf20e1" providerId="ADAL" clId="{DEFE0FD8-6885-4222-B69B-6BAF6882F915}" dt="2025-12-06T10:10:49.318" v="741" actId="1076"/>
        <pc:sldMkLst>
          <pc:docMk/>
          <pc:sldMk cId="2643013012" sldId="700"/>
        </pc:sldMkLst>
        <pc:picChg chg="add mod">
          <ac:chgData name="LAMIAE BEZZAZ" userId="f9bc3cc0-8e1c-4944-afa8-b4b36bbf20e1" providerId="ADAL" clId="{DEFE0FD8-6885-4222-B69B-6BAF6882F915}" dt="2025-12-06T10:10:49.318" v="741" actId="1076"/>
          <ac:picMkLst>
            <pc:docMk/>
            <pc:sldMk cId="2643013012" sldId="700"/>
            <ac:picMk id="4" creationId="{2E3CD264-045C-498B-8267-28D45BD3C700}"/>
          </ac:picMkLst>
        </pc:picChg>
      </pc:sldChg>
      <pc:sldChg chg="addSp delSp modSp delAnim modAnim">
        <pc:chgData name="LAMIAE BEZZAZ" userId="f9bc3cc0-8e1c-4944-afa8-b4b36bbf20e1" providerId="ADAL" clId="{DEFE0FD8-6885-4222-B69B-6BAF6882F915}" dt="2025-12-06T10:02:42.755" v="275"/>
        <pc:sldMkLst>
          <pc:docMk/>
          <pc:sldMk cId="3233533154" sldId="701"/>
        </pc:sldMkLst>
        <pc:spChg chg="add del">
          <ac:chgData name="LAMIAE BEZZAZ" userId="f9bc3cc0-8e1c-4944-afa8-b4b36bbf20e1" providerId="ADAL" clId="{DEFE0FD8-6885-4222-B69B-6BAF6882F915}" dt="2025-12-06T10:02:42.755" v="275"/>
          <ac:spMkLst>
            <pc:docMk/>
            <pc:sldMk cId="3233533154" sldId="701"/>
            <ac:spMk id="8" creationId="{EF32FC0F-EEDC-4993-B334-1B3C911D60CA}"/>
          </ac:spMkLst>
        </pc:spChg>
        <pc:picChg chg="add del mod">
          <ac:chgData name="LAMIAE BEZZAZ" userId="f9bc3cc0-8e1c-4944-afa8-b4b36bbf20e1" providerId="ADAL" clId="{DEFE0FD8-6885-4222-B69B-6BAF6882F915}" dt="2025-12-06T09:58:58.476" v="177" actId="21"/>
          <ac:picMkLst>
            <pc:docMk/>
            <pc:sldMk cId="3233533154" sldId="701"/>
            <ac:picMk id="3" creationId="{A1F4897C-BDEC-4003-A668-A214322341FA}"/>
          </ac:picMkLst>
        </pc:picChg>
        <pc:picChg chg="add mod">
          <ac:chgData name="LAMIAE BEZZAZ" userId="f9bc3cc0-8e1c-4944-afa8-b4b36bbf20e1" providerId="ADAL" clId="{DEFE0FD8-6885-4222-B69B-6BAF6882F915}" dt="2025-12-06T10:02:42.755" v="275"/>
          <ac:picMkLst>
            <pc:docMk/>
            <pc:sldMk cId="3233533154" sldId="701"/>
            <ac:picMk id="4" creationId="{B96EF463-160A-41CD-B2A1-BB1CCA013C02}"/>
          </ac:picMkLst>
        </pc:picChg>
      </pc:sldChg>
      <pc:sldChg chg="addSp modSp">
        <pc:chgData name="LAMIAE BEZZAZ" userId="f9bc3cc0-8e1c-4944-afa8-b4b36bbf20e1" providerId="ADAL" clId="{DEFE0FD8-6885-4222-B69B-6BAF6882F915}" dt="2025-12-06T10:09:18.077" v="552" actId="1076"/>
        <pc:sldMkLst>
          <pc:docMk/>
          <pc:sldMk cId="3360372015" sldId="703"/>
        </pc:sldMkLst>
        <pc:picChg chg="add mod">
          <ac:chgData name="LAMIAE BEZZAZ" userId="f9bc3cc0-8e1c-4944-afa8-b4b36bbf20e1" providerId="ADAL" clId="{DEFE0FD8-6885-4222-B69B-6BAF6882F915}" dt="2025-12-06T10:09:18.077" v="552" actId="1076"/>
          <ac:picMkLst>
            <pc:docMk/>
            <pc:sldMk cId="3360372015" sldId="703"/>
            <ac:picMk id="4" creationId="{7E1B48AC-FD37-43DF-A4AA-E1032AFE81F8}"/>
          </ac:picMkLst>
        </pc:picChg>
      </pc:sldChg>
      <pc:sldChg chg="addSp delSp modSp modAnim">
        <pc:chgData name="LAMIAE BEZZAZ" userId="f9bc3cc0-8e1c-4944-afa8-b4b36bbf20e1" providerId="ADAL" clId="{DEFE0FD8-6885-4222-B69B-6BAF6882F915}" dt="2025-12-06T10:01:34.100" v="272"/>
        <pc:sldMkLst>
          <pc:docMk/>
          <pc:sldMk cId="603299671" sldId="709"/>
        </pc:sldMkLst>
        <pc:spChg chg="add del">
          <ac:chgData name="LAMIAE BEZZAZ" userId="f9bc3cc0-8e1c-4944-afa8-b4b36bbf20e1" providerId="ADAL" clId="{DEFE0FD8-6885-4222-B69B-6BAF6882F915}" dt="2025-12-06T10:01:34.100" v="272"/>
          <ac:spMkLst>
            <pc:docMk/>
            <pc:sldMk cId="603299671" sldId="709"/>
            <ac:spMk id="5" creationId="{7E9A0AE9-ACFD-4974-915D-D6A6A4DE9EAC}"/>
          </ac:spMkLst>
        </pc:spChg>
        <pc:picChg chg="add mod">
          <ac:chgData name="LAMIAE BEZZAZ" userId="f9bc3cc0-8e1c-4944-afa8-b4b36bbf20e1" providerId="ADAL" clId="{DEFE0FD8-6885-4222-B69B-6BAF6882F915}" dt="2025-12-06T10:01:34.100" v="272"/>
          <ac:picMkLst>
            <pc:docMk/>
            <pc:sldMk cId="603299671" sldId="709"/>
            <ac:picMk id="3" creationId="{633D0987-78F6-42BE-A564-21B77D5653F9}"/>
          </ac:picMkLst>
        </pc:picChg>
      </pc:sldChg>
      <pc:sldChg chg="addSp modSp">
        <pc:chgData name="LAMIAE BEZZAZ" userId="f9bc3cc0-8e1c-4944-afa8-b4b36bbf20e1" providerId="ADAL" clId="{DEFE0FD8-6885-4222-B69B-6BAF6882F915}" dt="2025-12-06T10:08:34.135" v="467" actId="1076"/>
        <pc:sldMkLst>
          <pc:docMk/>
          <pc:sldMk cId="9168914" sldId="711"/>
        </pc:sldMkLst>
        <pc:picChg chg="add mod">
          <ac:chgData name="LAMIAE BEZZAZ" userId="f9bc3cc0-8e1c-4944-afa8-b4b36bbf20e1" providerId="ADAL" clId="{DEFE0FD8-6885-4222-B69B-6BAF6882F915}" dt="2025-12-06T10:08:34.135" v="467" actId="1076"/>
          <ac:picMkLst>
            <pc:docMk/>
            <pc:sldMk cId="9168914" sldId="711"/>
            <ac:picMk id="5" creationId="{E8C45D39-D760-4342-87EE-85FFA9018E66}"/>
          </ac:picMkLst>
        </pc:picChg>
      </pc:sldChg>
      <pc:sldChg chg="addSp delSp modSp delAnim modAnim">
        <pc:chgData name="LAMIAE BEZZAZ" userId="f9bc3cc0-8e1c-4944-afa8-b4b36bbf20e1" providerId="ADAL" clId="{DEFE0FD8-6885-4222-B69B-6BAF6882F915}" dt="2025-12-06T10:01:03.776" v="270"/>
        <pc:sldMkLst>
          <pc:docMk/>
          <pc:sldMk cId="2369942784" sldId="712"/>
        </pc:sldMkLst>
        <pc:spChg chg="add del">
          <ac:chgData name="LAMIAE BEZZAZ" userId="f9bc3cc0-8e1c-4944-afa8-b4b36bbf20e1" providerId="ADAL" clId="{DEFE0FD8-6885-4222-B69B-6BAF6882F915}" dt="2025-12-06T10:01:03.776" v="270"/>
          <ac:spMkLst>
            <pc:docMk/>
            <pc:sldMk cId="2369942784" sldId="712"/>
            <ac:spMk id="5" creationId="{2516B413-9F4C-4811-BE11-FE8DCE335CC9}"/>
          </ac:spMkLst>
        </pc:spChg>
        <pc:picChg chg="add del mod">
          <ac:chgData name="LAMIAE BEZZAZ" userId="f9bc3cc0-8e1c-4944-afa8-b4b36bbf20e1" providerId="ADAL" clId="{DEFE0FD8-6885-4222-B69B-6BAF6882F915}" dt="2025-12-06T09:59:15.588" v="179"/>
          <ac:picMkLst>
            <pc:docMk/>
            <pc:sldMk cId="2369942784" sldId="712"/>
            <ac:picMk id="3" creationId="{D65AE930-F78B-4762-81DA-77C794BDE827}"/>
          </ac:picMkLst>
        </pc:picChg>
        <pc:picChg chg="add mod">
          <ac:chgData name="LAMIAE BEZZAZ" userId="f9bc3cc0-8e1c-4944-afa8-b4b36bbf20e1" providerId="ADAL" clId="{DEFE0FD8-6885-4222-B69B-6BAF6882F915}" dt="2025-12-06T10:01:03.776" v="270"/>
          <ac:picMkLst>
            <pc:docMk/>
            <pc:sldMk cId="2369942784" sldId="712"/>
            <ac:picMk id="4" creationId="{3A0F5773-2139-4437-A7EA-84185809AC29}"/>
          </ac:picMkLst>
        </pc:picChg>
        <pc:picChg chg="add del">
          <ac:chgData name="LAMIAE BEZZAZ" userId="f9bc3cc0-8e1c-4944-afa8-b4b36bbf20e1" providerId="ADAL" clId="{DEFE0FD8-6885-4222-B69B-6BAF6882F915}" dt="2025-12-06T10:00:49.145" v="269" actId="478"/>
          <ac:picMkLst>
            <pc:docMk/>
            <pc:sldMk cId="2369942784" sldId="712"/>
            <ac:picMk id="7" creationId="{FE51D930-FCBD-42E1-9929-8144E1DB838B}"/>
          </ac:picMkLst>
        </pc:picChg>
      </pc:sldChg>
      <pc:sldChg chg="addSp modSp">
        <pc:chgData name="LAMIAE BEZZAZ" userId="f9bc3cc0-8e1c-4944-afa8-b4b36bbf20e1" providerId="ADAL" clId="{DEFE0FD8-6885-4222-B69B-6BAF6882F915}" dt="2025-12-06T10:07:45.234" v="453" actId="1076"/>
        <pc:sldMkLst>
          <pc:docMk/>
          <pc:sldMk cId="830564680" sldId="714"/>
        </pc:sldMkLst>
        <pc:picChg chg="add mod">
          <ac:chgData name="LAMIAE BEZZAZ" userId="f9bc3cc0-8e1c-4944-afa8-b4b36bbf20e1" providerId="ADAL" clId="{DEFE0FD8-6885-4222-B69B-6BAF6882F915}" dt="2025-12-06T10:07:45.234" v="453" actId="1076"/>
          <ac:picMkLst>
            <pc:docMk/>
            <pc:sldMk cId="830564680" sldId="714"/>
            <ac:picMk id="3" creationId="{E4773B0A-F80D-4188-81AB-A89039F284F0}"/>
          </ac:picMkLst>
        </pc:picChg>
      </pc:sldChg>
      <pc:sldChg chg="addSp modSp">
        <pc:chgData name="LAMIAE BEZZAZ" userId="f9bc3cc0-8e1c-4944-afa8-b4b36bbf20e1" providerId="ADAL" clId="{DEFE0FD8-6885-4222-B69B-6BAF6882F915}" dt="2025-12-06T10:16:01.118" v="915"/>
        <pc:sldMkLst>
          <pc:docMk/>
          <pc:sldMk cId="872285867" sldId="716"/>
        </pc:sldMkLst>
        <pc:picChg chg="add mod">
          <ac:chgData name="LAMIAE BEZZAZ" userId="f9bc3cc0-8e1c-4944-afa8-b4b36bbf20e1" providerId="ADAL" clId="{DEFE0FD8-6885-4222-B69B-6BAF6882F915}" dt="2025-12-06T10:16:01.118" v="915"/>
          <ac:picMkLst>
            <pc:docMk/>
            <pc:sldMk cId="872285867" sldId="716"/>
            <ac:picMk id="4" creationId="{E032B82A-B384-4DAC-8423-5FF89FF6C148}"/>
          </ac:picMkLst>
        </pc:picChg>
      </pc:sldChg>
      <pc:sldChg chg="addSp modSp">
        <pc:chgData name="LAMIAE BEZZAZ" userId="f9bc3cc0-8e1c-4944-afa8-b4b36bbf20e1" providerId="ADAL" clId="{DEFE0FD8-6885-4222-B69B-6BAF6882F915}" dt="2025-12-06T10:27:38.348" v="1115" actId="1076"/>
        <pc:sldMkLst>
          <pc:docMk/>
          <pc:sldMk cId="3127686804" sldId="718"/>
        </pc:sldMkLst>
        <pc:picChg chg="add mod">
          <ac:chgData name="LAMIAE BEZZAZ" userId="f9bc3cc0-8e1c-4944-afa8-b4b36bbf20e1" providerId="ADAL" clId="{DEFE0FD8-6885-4222-B69B-6BAF6882F915}" dt="2025-12-06T10:27:38.348" v="1115" actId="1076"/>
          <ac:picMkLst>
            <pc:docMk/>
            <pc:sldMk cId="3127686804" sldId="718"/>
            <ac:picMk id="7" creationId="{B6B016C4-7F50-443B-B82A-E88798BDE0DB}"/>
          </ac:picMkLst>
        </pc:picChg>
        <pc:picChg chg="add mod">
          <ac:chgData name="LAMIAE BEZZAZ" userId="f9bc3cc0-8e1c-4944-afa8-b4b36bbf20e1" providerId="ADAL" clId="{DEFE0FD8-6885-4222-B69B-6BAF6882F915}" dt="2025-12-06T10:17:52.784" v="946" actId="1076"/>
          <ac:picMkLst>
            <pc:docMk/>
            <pc:sldMk cId="3127686804" sldId="718"/>
            <ac:picMk id="8" creationId="{76B074E6-EDAA-4F6D-A377-403E9F859B76}"/>
          </ac:picMkLst>
        </pc:picChg>
        <pc:picChg chg="add mod">
          <ac:chgData name="LAMIAE BEZZAZ" userId="f9bc3cc0-8e1c-4944-afa8-b4b36bbf20e1" providerId="ADAL" clId="{DEFE0FD8-6885-4222-B69B-6BAF6882F915}" dt="2025-12-06T10:17:55.182" v="947" actId="1076"/>
          <ac:picMkLst>
            <pc:docMk/>
            <pc:sldMk cId="3127686804" sldId="718"/>
            <ac:picMk id="9" creationId="{EF002E02-E9F9-4EDF-A67E-651C6C4371F5}"/>
          </ac:picMkLst>
        </pc:picChg>
      </pc:sldChg>
      <pc:sldChg chg="addSp modSp">
        <pc:chgData name="LAMIAE BEZZAZ" userId="f9bc3cc0-8e1c-4944-afa8-b4b36bbf20e1" providerId="ADAL" clId="{DEFE0FD8-6885-4222-B69B-6BAF6882F915}" dt="2025-12-06T10:28:23.287" v="1174" actId="1076"/>
        <pc:sldMkLst>
          <pc:docMk/>
          <pc:sldMk cId="1651240559" sldId="719"/>
        </pc:sldMkLst>
        <pc:picChg chg="add mod">
          <ac:chgData name="LAMIAE BEZZAZ" userId="f9bc3cc0-8e1c-4944-afa8-b4b36bbf20e1" providerId="ADAL" clId="{DEFE0FD8-6885-4222-B69B-6BAF6882F915}" dt="2025-12-06T10:28:23.287" v="1174" actId="1076"/>
          <ac:picMkLst>
            <pc:docMk/>
            <pc:sldMk cId="1651240559" sldId="719"/>
            <ac:picMk id="7" creationId="{1721E65F-4310-45BB-9CBD-E28326F3E114}"/>
          </ac:picMkLst>
        </pc:picChg>
        <pc:picChg chg="add mod">
          <ac:chgData name="LAMIAE BEZZAZ" userId="f9bc3cc0-8e1c-4944-afa8-b4b36bbf20e1" providerId="ADAL" clId="{DEFE0FD8-6885-4222-B69B-6BAF6882F915}" dt="2025-12-06T10:28:18.756" v="1173" actId="1076"/>
          <ac:picMkLst>
            <pc:docMk/>
            <pc:sldMk cId="1651240559" sldId="719"/>
            <ac:picMk id="8" creationId="{EA67DCF0-F4A5-4E2F-AE00-9F9128143E08}"/>
          </ac:picMkLst>
        </pc:picChg>
        <pc:picChg chg="add mod">
          <ac:chgData name="LAMIAE BEZZAZ" userId="f9bc3cc0-8e1c-4944-afa8-b4b36bbf20e1" providerId="ADAL" clId="{DEFE0FD8-6885-4222-B69B-6BAF6882F915}" dt="2025-12-06T10:28:15.624" v="1172" actId="1076"/>
          <ac:picMkLst>
            <pc:docMk/>
            <pc:sldMk cId="1651240559" sldId="719"/>
            <ac:picMk id="9" creationId="{65E3BB2E-ADF7-4DBA-B23B-93A7916B1058}"/>
          </ac:picMkLst>
        </pc:picChg>
      </pc:sldChg>
      <pc:sldChg chg="addSp delSp modSp">
        <pc:chgData name="LAMIAE BEZZAZ" userId="f9bc3cc0-8e1c-4944-afa8-b4b36bbf20e1" providerId="ADAL" clId="{DEFE0FD8-6885-4222-B69B-6BAF6882F915}" dt="2025-12-06T10:36:00.697" v="1405" actId="408"/>
        <pc:sldMkLst>
          <pc:docMk/>
          <pc:sldMk cId="3918439017" sldId="724"/>
        </pc:sldMkLst>
        <pc:spChg chg="del">
          <ac:chgData name="LAMIAE BEZZAZ" userId="f9bc3cc0-8e1c-4944-afa8-b4b36bbf20e1" providerId="ADAL" clId="{DEFE0FD8-6885-4222-B69B-6BAF6882F915}" dt="2025-12-06T10:30:27.835" v="1197" actId="478"/>
          <ac:spMkLst>
            <pc:docMk/>
            <pc:sldMk cId="3918439017" sldId="724"/>
            <ac:spMk id="4" creationId="{4DE14E25-5A77-4149-9AA0-1838637A1C16}"/>
          </ac:spMkLst>
        </pc:spChg>
        <pc:picChg chg="add del">
          <ac:chgData name="LAMIAE BEZZAZ" userId="f9bc3cc0-8e1c-4944-afa8-b4b36bbf20e1" providerId="ADAL" clId="{DEFE0FD8-6885-4222-B69B-6BAF6882F915}" dt="2025-12-06T10:31:17.676" v="1198" actId="478"/>
          <ac:picMkLst>
            <pc:docMk/>
            <pc:sldMk cId="3918439017" sldId="724"/>
            <ac:picMk id="5" creationId="{689A5A91-D260-45B3-8BF0-03524AEF67D3}"/>
          </ac:picMkLst>
        </pc:picChg>
        <pc:picChg chg="add del">
          <ac:chgData name="LAMIAE BEZZAZ" userId="f9bc3cc0-8e1c-4944-afa8-b4b36bbf20e1" providerId="ADAL" clId="{DEFE0FD8-6885-4222-B69B-6BAF6882F915}" dt="2025-12-06T10:31:17.676" v="1198" actId="478"/>
          <ac:picMkLst>
            <pc:docMk/>
            <pc:sldMk cId="3918439017" sldId="724"/>
            <ac:picMk id="6" creationId="{749B9285-2554-4732-AAD7-D8B9F514D78F}"/>
          </ac:picMkLst>
        </pc:picChg>
        <pc:picChg chg="add del">
          <ac:chgData name="LAMIAE BEZZAZ" userId="f9bc3cc0-8e1c-4944-afa8-b4b36bbf20e1" providerId="ADAL" clId="{DEFE0FD8-6885-4222-B69B-6BAF6882F915}" dt="2025-12-06T10:31:17.676" v="1198" actId="478"/>
          <ac:picMkLst>
            <pc:docMk/>
            <pc:sldMk cId="3918439017" sldId="724"/>
            <ac:picMk id="7" creationId="{4D2F7D3B-20D4-4DEC-8603-0D1C7A905F68}"/>
          </ac:picMkLst>
        </pc:picChg>
        <pc:picChg chg="add mod">
          <ac:chgData name="LAMIAE BEZZAZ" userId="f9bc3cc0-8e1c-4944-afa8-b4b36bbf20e1" providerId="ADAL" clId="{DEFE0FD8-6885-4222-B69B-6BAF6882F915}" dt="2025-12-06T10:36:00.697" v="1405" actId="408"/>
          <ac:picMkLst>
            <pc:docMk/>
            <pc:sldMk cId="3918439017" sldId="724"/>
            <ac:picMk id="8" creationId="{553A4282-859C-4278-BF66-AD41AA13B550}"/>
          </ac:picMkLst>
        </pc:picChg>
        <pc:picChg chg="add mod">
          <ac:chgData name="LAMIAE BEZZAZ" userId="f9bc3cc0-8e1c-4944-afa8-b4b36bbf20e1" providerId="ADAL" clId="{DEFE0FD8-6885-4222-B69B-6BAF6882F915}" dt="2025-12-06T10:36:00.697" v="1405" actId="408"/>
          <ac:picMkLst>
            <pc:docMk/>
            <pc:sldMk cId="3918439017" sldId="724"/>
            <ac:picMk id="9" creationId="{D9D94C5F-5103-462D-9A86-0B302E8B2D06}"/>
          </ac:picMkLst>
        </pc:picChg>
        <pc:picChg chg="add del">
          <ac:chgData name="LAMIAE BEZZAZ" userId="f9bc3cc0-8e1c-4944-afa8-b4b36bbf20e1" providerId="ADAL" clId="{DEFE0FD8-6885-4222-B69B-6BAF6882F915}" dt="2025-12-06T10:31:29.624" v="1200" actId="21"/>
          <ac:picMkLst>
            <pc:docMk/>
            <pc:sldMk cId="3918439017" sldId="724"/>
            <ac:picMk id="10" creationId="{75B5C59F-2E62-4298-B0B6-18571B163C60}"/>
          </ac:picMkLst>
        </pc:picChg>
        <pc:picChg chg="add del">
          <ac:chgData name="LAMIAE BEZZAZ" userId="f9bc3cc0-8e1c-4944-afa8-b4b36bbf20e1" providerId="ADAL" clId="{DEFE0FD8-6885-4222-B69B-6BAF6882F915}" dt="2025-12-06T10:31:29.624" v="1200" actId="21"/>
          <ac:picMkLst>
            <pc:docMk/>
            <pc:sldMk cId="3918439017" sldId="724"/>
            <ac:picMk id="11" creationId="{7C75B30C-05CC-4547-B0B5-3CF060828CAC}"/>
          </ac:picMkLst>
        </pc:picChg>
        <pc:picChg chg="add del">
          <ac:chgData name="LAMIAE BEZZAZ" userId="f9bc3cc0-8e1c-4944-afa8-b4b36bbf20e1" providerId="ADAL" clId="{DEFE0FD8-6885-4222-B69B-6BAF6882F915}" dt="2025-12-06T10:32:20.277" v="1207" actId="478"/>
          <ac:picMkLst>
            <pc:docMk/>
            <pc:sldMk cId="3918439017" sldId="724"/>
            <ac:picMk id="12" creationId="{0C3D3F82-D781-439A-A069-D472E54B41DE}"/>
          </ac:picMkLst>
        </pc:picChg>
        <pc:picChg chg="add mod">
          <ac:chgData name="LAMIAE BEZZAZ" userId="f9bc3cc0-8e1c-4944-afa8-b4b36bbf20e1" providerId="ADAL" clId="{DEFE0FD8-6885-4222-B69B-6BAF6882F915}" dt="2025-12-06T10:36:00.697" v="1405" actId="408"/>
          <ac:picMkLst>
            <pc:docMk/>
            <pc:sldMk cId="3918439017" sldId="724"/>
            <ac:picMk id="14" creationId="{85723DC7-4A12-4912-8E9A-B5B3315D075E}"/>
          </ac:picMkLst>
        </pc:picChg>
      </pc:sldChg>
      <pc:sldChg chg="addSp modSp">
        <pc:chgData name="LAMIAE BEZZAZ" userId="f9bc3cc0-8e1c-4944-afa8-b4b36bbf20e1" providerId="ADAL" clId="{DEFE0FD8-6885-4222-B69B-6BAF6882F915}" dt="2025-12-06T10:29:59.605" v="1195" actId="1076"/>
        <pc:sldMkLst>
          <pc:docMk/>
          <pc:sldMk cId="2879180346" sldId="1031"/>
        </pc:sldMkLst>
        <pc:picChg chg="add mod">
          <ac:chgData name="LAMIAE BEZZAZ" userId="f9bc3cc0-8e1c-4944-afa8-b4b36bbf20e1" providerId="ADAL" clId="{DEFE0FD8-6885-4222-B69B-6BAF6882F915}" dt="2025-12-06T10:29:49.667" v="1193" actId="1076"/>
          <ac:picMkLst>
            <pc:docMk/>
            <pc:sldMk cId="2879180346" sldId="1031"/>
            <ac:picMk id="7" creationId="{9F16812E-C436-458C-8315-15480E515F8D}"/>
          </ac:picMkLst>
        </pc:picChg>
        <pc:picChg chg="add mod">
          <ac:chgData name="LAMIAE BEZZAZ" userId="f9bc3cc0-8e1c-4944-afa8-b4b36bbf20e1" providerId="ADAL" clId="{DEFE0FD8-6885-4222-B69B-6BAF6882F915}" dt="2025-12-06T10:29:08.272" v="1188" actId="1076"/>
          <ac:picMkLst>
            <pc:docMk/>
            <pc:sldMk cId="2879180346" sldId="1031"/>
            <ac:picMk id="8" creationId="{2697732C-55EB-4CAC-8917-07C890B59460}"/>
          </ac:picMkLst>
        </pc:picChg>
        <pc:picChg chg="add mod">
          <ac:chgData name="LAMIAE BEZZAZ" userId="f9bc3cc0-8e1c-4944-afa8-b4b36bbf20e1" providerId="ADAL" clId="{DEFE0FD8-6885-4222-B69B-6BAF6882F915}" dt="2025-12-06T10:29:44.355" v="1192" actId="1076"/>
          <ac:picMkLst>
            <pc:docMk/>
            <pc:sldMk cId="2879180346" sldId="1031"/>
            <ac:picMk id="9" creationId="{9DC770CA-611E-4DA9-A0BC-BEEC3BE7AEC5}"/>
          </ac:picMkLst>
        </pc:picChg>
        <pc:picChg chg="mod">
          <ac:chgData name="LAMIAE BEZZAZ" userId="f9bc3cc0-8e1c-4944-afa8-b4b36bbf20e1" providerId="ADAL" clId="{DEFE0FD8-6885-4222-B69B-6BAF6882F915}" dt="2025-12-06T10:29:59.605" v="1195" actId="1076"/>
          <ac:picMkLst>
            <pc:docMk/>
            <pc:sldMk cId="2879180346" sldId="1031"/>
            <ac:picMk id="14" creationId="{1AB3C41B-A3B9-44B1-85D2-E3D1EDC1F431}"/>
          </ac:picMkLst>
        </pc:picChg>
        <pc:picChg chg="mod">
          <ac:chgData name="LAMIAE BEZZAZ" userId="f9bc3cc0-8e1c-4944-afa8-b4b36bbf20e1" providerId="ADAL" clId="{DEFE0FD8-6885-4222-B69B-6BAF6882F915}" dt="2025-12-06T10:29:53.669" v="1194" actId="1076"/>
          <ac:picMkLst>
            <pc:docMk/>
            <pc:sldMk cId="2879180346" sldId="1031"/>
            <ac:picMk id="15" creationId="{A5FCFEE2-663A-B222-D4C4-229C4C00524A}"/>
          </ac:picMkLst>
        </pc:picChg>
      </pc:sldChg>
      <pc:sldChg chg="addSp modSp">
        <pc:chgData name="LAMIAE BEZZAZ" userId="f9bc3cc0-8e1c-4944-afa8-b4b36bbf20e1" providerId="ADAL" clId="{DEFE0FD8-6885-4222-B69B-6BAF6882F915}" dt="2025-12-06T10:38:46.984" v="1665" actId="1076"/>
        <pc:sldMkLst>
          <pc:docMk/>
          <pc:sldMk cId="2100824190" sldId="1032"/>
        </pc:sldMkLst>
        <pc:picChg chg="add mod">
          <ac:chgData name="LAMIAE BEZZAZ" userId="f9bc3cc0-8e1c-4944-afa8-b4b36bbf20e1" providerId="ADAL" clId="{DEFE0FD8-6885-4222-B69B-6BAF6882F915}" dt="2025-12-06T10:38:46.984" v="1665" actId="1076"/>
          <ac:picMkLst>
            <pc:docMk/>
            <pc:sldMk cId="2100824190" sldId="1032"/>
            <ac:picMk id="5" creationId="{BBD3441F-5FAE-4CE8-BE4B-E83DD2313973}"/>
          </ac:picMkLst>
        </pc:picChg>
      </pc:sldChg>
      <pc:sldChg chg="addSp modSp">
        <pc:chgData name="LAMIAE BEZZAZ" userId="f9bc3cc0-8e1c-4944-afa8-b4b36bbf20e1" providerId="ADAL" clId="{DEFE0FD8-6885-4222-B69B-6BAF6882F915}" dt="2025-12-06T10:38:38.621" v="1663" actId="1076"/>
        <pc:sldMkLst>
          <pc:docMk/>
          <pc:sldMk cId="3603243926" sldId="1033"/>
        </pc:sldMkLst>
        <pc:picChg chg="add mod">
          <ac:chgData name="LAMIAE BEZZAZ" userId="f9bc3cc0-8e1c-4944-afa8-b4b36bbf20e1" providerId="ADAL" clId="{DEFE0FD8-6885-4222-B69B-6BAF6882F915}" dt="2025-12-06T10:38:38.621" v="1663" actId="1076"/>
          <ac:picMkLst>
            <pc:docMk/>
            <pc:sldMk cId="3603243926" sldId="1033"/>
            <ac:picMk id="5" creationId="{3875F01E-9B3D-451F-861E-EB434EFB835D}"/>
          </ac:picMkLst>
        </pc:picChg>
      </pc:sldChg>
      <pc:sldChg chg="addSp delSp modSp modAnim">
        <pc:chgData name="LAMIAE BEZZAZ" userId="f9bc3cc0-8e1c-4944-afa8-b4b36bbf20e1" providerId="ADAL" clId="{DEFE0FD8-6885-4222-B69B-6BAF6882F915}" dt="2025-12-06T10:05:12.355" v="283"/>
        <pc:sldMkLst>
          <pc:docMk/>
          <pc:sldMk cId="1385886162" sldId="1037"/>
        </pc:sldMkLst>
        <pc:spChg chg="del">
          <ac:chgData name="LAMIAE BEZZAZ" userId="f9bc3cc0-8e1c-4944-afa8-b4b36bbf20e1" providerId="ADAL" clId="{DEFE0FD8-6885-4222-B69B-6BAF6882F915}" dt="2025-12-06T10:05:12.355" v="283"/>
          <ac:spMkLst>
            <pc:docMk/>
            <pc:sldMk cId="1385886162" sldId="1037"/>
            <ac:spMk id="7" creationId="{BD44DDB7-DE1C-422A-86D8-FA4EF369703E}"/>
          </ac:spMkLst>
        </pc:spChg>
        <pc:picChg chg="add mod">
          <ac:chgData name="LAMIAE BEZZAZ" userId="f9bc3cc0-8e1c-4944-afa8-b4b36bbf20e1" providerId="ADAL" clId="{DEFE0FD8-6885-4222-B69B-6BAF6882F915}" dt="2025-12-06T10:05:12.355" v="283"/>
          <ac:picMkLst>
            <pc:docMk/>
            <pc:sldMk cId="1385886162" sldId="1037"/>
            <ac:picMk id="5" creationId="{80534D92-0B05-4CC1-9350-FBE5113F381E}"/>
          </ac:picMkLst>
        </pc:picChg>
      </pc:sldChg>
      <pc:sldChg chg="addSp modSp">
        <pc:chgData name="LAMIAE BEZZAZ" userId="f9bc3cc0-8e1c-4944-afa8-b4b36bbf20e1" providerId="ADAL" clId="{DEFE0FD8-6885-4222-B69B-6BAF6882F915}" dt="2025-12-06T10:11:34.104" v="826" actId="1076"/>
        <pc:sldMkLst>
          <pc:docMk/>
          <pc:sldMk cId="395855108" sldId="1038"/>
        </pc:sldMkLst>
        <pc:picChg chg="add mod">
          <ac:chgData name="LAMIAE BEZZAZ" userId="f9bc3cc0-8e1c-4944-afa8-b4b36bbf20e1" providerId="ADAL" clId="{DEFE0FD8-6885-4222-B69B-6BAF6882F915}" dt="2025-12-06T10:11:34.104" v="826" actId="1076"/>
          <ac:picMkLst>
            <pc:docMk/>
            <pc:sldMk cId="395855108" sldId="1038"/>
            <ac:picMk id="4" creationId="{39E93E5E-9A59-4384-91D5-66A425AFB519}"/>
          </ac:picMkLst>
        </pc:picChg>
      </pc:sldChg>
      <pc:sldChg chg="addSp delSp modSp">
        <pc:chgData name="LAMIAE BEZZAZ" userId="f9bc3cc0-8e1c-4944-afa8-b4b36bbf20e1" providerId="ADAL" clId="{DEFE0FD8-6885-4222-B69B-6BAF6882F915}" dt="2025-12-06T10:35:49.198" v="1404" actId="408"/>
        <pc:sldMkLst>
          <pc:docMk/>
          <pc:sldMk cId="4185119035" sldId="1039"/>
        </pc:sldMkLst>
        <pc:spChg chg="del">
          <ac:chgData name="LAMIAE BEZZAZ" userId="f9bc3cc0-8e1c-4944-afa8-b4b36bbf20e1" providerId="ADAL" clId="{DEFE0FD8-6885-4222-B69B-6BAF6882F915}" dt="2025-12-06T10:33:32.750" v="1217" actId="478"/>
          <ac:spMkLst>
            <pc:docMk/>
            <pc:sldMk cId="4185119035" sldId="1039"/>
            <ac:spMk id="8" creationId="{17DD83F8-F4AC-407C-B35D-A56C1BA53134}"/>
          </ac:spMkLst>
        </pc:spChg>
        <pc:picChg chg="add mod">
          <ac:chgData name="LAMIAE BEZZAZ" userId="f9bc3cc0-8e1c-4944-afa8-b4b36bbf20e1" providerId="ADAL" clId="{DEFE0FD8-6885-4222-B69B-6BAF6882F915}" dt="2025-12-06T10:35:49.198" v="1404" actId="408"/>
          <ac:picMkLst>
            <pc:docMk/>
            <pc:sldMk cId="4185119035" sldId="1039"/>
            <ac:picMk id="5" creationId="{FA853BA9-C2A3-4767-AF84-24CBC0308897}"/>
          </ac:picMkLst>
        </pc:picChg>
        <pc:picChg chg="add mod">
          <ac:chgData name="LAMIAE BEZZAZ" userId="f9bc3cc0-8e1c-4944-afa8-b4b36bbf20e1" providerId="ADAL" clId="{DEFE0FD8-6885-4222-B69B-6BAF6882F915}" dt="2025-12-06T10:35:49.198" v="1404" actId="408"/>
          <ac:picMkLst>
            <pc:docMk/>
            <pc:sldMk cId="4185119035" sldId="1039"/>
            <ac:picMk id="6" creationId="{4031AB18-E21B-4EEA-AA88-4A0E325B74EE}"/>
          </ac:picMkLst>
        </pc:picChg>
        <pc:picChg chg="add mod">
          <ac:chgData name="LAMIAE BEZZAZ" userId="f9bc3cc0-8e1c-4944-afa8-b4b36bbf20e1" providerId="ADAL" clId="{DEFE0FD8-6885-4222-B69B-6BAF6882F915}" dt="2025-12-06T10:35:49.198" v="1404" actId="408"/>
          <ac:picMkLst>
            <pc:docMk/>
            <pc:sldMk cId="4185119035" sldId="1039"/>
            <ac:picMk id="7" creationId="{980027F4-7BCD-4993-AF4B-61C3A582CCC3}"/>
          </ac:picMkLst>
        </pc:picChg>
      </pc:sldChg>
      <pc:sldChg chg="addSp delSp modSp">
        <pc:chgData name="LAMIAE BEZZAZ" userId="f9bc3cc0-8e1c-4944-afa8-b4b36bbf20e1" providerId="ADAL" clId="{DEFE0FD8-6885-4222-B69B-6BAF6882F915}" dt="2025-12-06T10:36:58.086" v="1533" actId="408"/>
        <pc:sldMkLst>
          <pc:docMk/>
          <pc:sldMk cId="3243871581" sldId="1040"/>
        </pc:sldMkLst>
        <pc:spChg chg="del">
          <ac:chgData name="LAMIAE BEZZAZ" userId="f9bc3cc0-8e1c-4944-afa8-b4b36bbf20e1" providerId="ADAL" clId="{DEFE0FD8-6885-4222-B69B-6BAF6882F915}" dt="2025-12-06T10:36:22.178" v="1511" actId="478"/>
          <ac:spMkLst>
            <pc:docMk/>
            <pc:sldMk cId="3243871581" sldId="1040"/>
            <ac:spMk id="8" creationId="{9652A57A-0E2E-491E-8832-012812A189A8}"/>
          </ac:spMkLst>
        </pc:spChg>
        <pc:picChg chg="add del">
          <ac:chgData name="LAMIAE BEZZAZ" userId="f9bc3cc0-8e1c-4944-afa8-b4b36bbf20e1" providerId="ADAL" clId="{DEFE0FD8-6885-4222-B69B-6BAF6882F915}" dt="2025-12-06T10:36:39.852" v="1529" actId="478"/>
          <ac:picMkLst>
            <pc:docMk/>
            <pc:sldMk cId="3243871581" sldId="1040"/>
            <ac:picMk id="5" creationId="{02C71797-0ADC-4EC2-8890-916625D75D7F}"/>
          </ac:picMkLst>
        </pc:picChg>
        <pc:picChg chg="add del">
          <ac:chgData name="LAMIAE BEZZAZ" userId="f9bc3cc0-8e1c-4944-afa8-b4b36bbf20e1" providerId="ADAL" clId="{DEFE0FD8-6885-4222-B69B-6BAF6882F915}" dt="2025-12-06T10:36:36.799" v="1527" actId="478"/>
          <ac:picMkLst>
            <pc:docMk/>
            <pc:sldMk cId="3243871581" sldId="1040"/>
            <ac:picMk id="6" creationId="{31A39FCE-8DCE-487D-BBEC-795CAEAE98C8}"/>
          </ac:picMkLst>
        </pc:picChg>
        <pc:picChg chg="add del mod">
          <ac:chgData name="LAMIAE BEZZAZ" userId="f9bc3cc0-8e1c-4944-afa8-b4b36bbf20e1" providerId="ADAL" clId="{DEFE0FD8-6885-4222-B69B-6BAF6882F915}" dt="2025-12-06T10:31:58.215" v="1204" actId="21"/>
          <ac:picMkLst>
            <pc:docMk/>
            <pc:sldMk cId="3243871581" sldId="1040"/>
            <ac:picMk id="7" creationId="{E0EBB1AD-CE99-40F0-B05D-D2305ACA32EA}"/>
          </ac:picMkLst>
        </pc:picChg>
        <pc:picChg chg="add del">
          <ac:chgData name="LAMIAE BEZZAZ" userId="f9bc3cc0-8e1c-4944-afa8-b4b36bbf20e1" providerId="ADAL" clId="{DEFE0FD8-6885-4222-B69B-6BAF6882F915}" dt="2025-12-06T10:31:58.215" v="1204" actId="21"/>
          <ac:picMkLst>
            <pc:docMk/>
            <pc:sldMk cId="3243871581" sldId="1040"/>
            <ac:picMk id="9" creationId="{A071CB37-72A8-43D5-BC16-FEF63F4D7EDA}"/>
          </ac:picMkLst>
        </pc:picChg>
        <pc:picChg chg="add del">
          <ac:chgData name="LAMIAE BEZZAZ" userId="f9bc3cc0-8e1c-4944-afa8-b4b36bbf20e1" providerId="ADAL" clId="{DEFE0FD8-6885-4222-B69B-6BAF6882F915}" dt="2025-12-06T10:32:05.306" v="1206" actId="21"/>
          <ac:picMkLst>
            <pc:docMk/>
            <pc:sldMk cId="3243871581" sldId="1040"/>
            <ac:picMk id="10" creationId="{0230B00D-0B27-4016-BC3D-BC4B9B2FE72E}"/>
          </ac:picMkLst>
        </pc:picChg>
        <pc:picChg chg="add mod">
          <ac:chgData name="LAMIAE BEZZAZ" userId="f9bc3cc0-8e1c-4944-afa8-b4b36bbf20e1" providerId="ADAL" clId="{DEFE0FD8-6885-4222-B69B-6BAF6882F915}" dt="2025-12-06T10:36:58.086" v="1533" actId="408"/>
          <ac:picMkLst>
            <pc:docMk/>
            <pc:sldMk cId="3243871581" sldId="1040"/>
            <ac:picMk id="11" creationId="{A29461F8-E5CC-418F-B1C6-CA1986EB60BC}"/>
          </ac:picMkLst>
        </pc:picChg>
        <pc:picChg chg="add mod">
          <ac:chgData name="LAMIAE BEZZAZ" userId="f9bc3cc0-8e1c-4944-afa8-b4b36bbf20e1" providerId="ADAL" clId="{DEFE0FD8-6885-4222-B69B-6BAF6882F915}" dt="2025-12-06T10:36:58.086" v="1533" actId="408"/>
          <ac:picMkLst>
            <pc:docMk/>
            <pc:sldMk cId="3243871581" sldId="1040"/>
            <ac:picMk id="12" creationId="{5545CE6F-6BDA-4594-8B30-6E3F19F448F3}"/>
          </ac:picMkLst>
        </pc:picChg>
        <pc:picChg chg="add mod">
          <ac:chgData name="LAMIAE BEZZAZ" userId="f9bc3cc0-8e1c-4944-afa8-b4b36bbf20e1" providerId="ADAL" clId="{DEFE0FD8-6885-4222-B69B-6BAF6882F915}" dt="2025-12-06T10:36:58.086" v="1533" actId="408"/>
          <ac:picMkLst>
            <pc:docMk/>
            <pc:sldMk cId="3243871581" sldId="1040"/>
            <ac:picMk id="13" creationId="{66CEDECD-EF59-4DE5-9A29-F858C4E47A82}"/>
          </ac:picMkLst>
        </pc:picChg>
      </pc:sldChg>
      <pc:sldChg chg="addSp delSp modSp">
        <pc:chgData name="LAMIAE BEZZAZ" userId="f9bc3cc0-8e1c-4944-afa8-b4b36bbf20e1" providerId="ADAL" clId="{DEFE0FD8-6885-4222-B69B-6BAF6882F915}" dt="2025-12-06T10:37:59.083" v="1656" actId="408"/>
        <pc:sldMkLst>
          <pc:docMk/>
          <pc:sldMk cId="1669116705" sldId="1041"/>
        </pc:sldMkLst>
        <pc:spChg chg="del">
          <ac:chgData name="LAMIAE BEZZAZ" userId="f9bc3cc0-8e1c-4944-afa8-b4b36bbf20e1" providerId="ADAL" clId="{DEFE0FD8-6885-4222-B69B-6BAF6882F915}" dt="2025-12-06T10:37:24.972" v="1639" actId="478"/>
          <ac:spMkLst>
            <pc:docMk/>
            <pc:sldMk cId="1669116705" sldId="1041"/>
            <ac:spMk id="10" creationId="{15995BD0-42AF-4BA6-8FB5-4112E79BFD2C}"/>
          </ac:spMkLst>
        </pc:spChg>
        <pc:picChg chg="add mod">
          <ac:chgData name="LAMIAE BEZZAZ" userId="f9bc3cc0-8e1c-4944-afa8-b4b36bbf20e1" providerId="ADAL" clId="{DEFE0FD8-6885-4222-B69B-6BAF6882F915}" dt="2025-12-06T10:37:59.083" v="1656" actId="408"/>
          <ac:picMkLst>
            <pc:docMk/>
            <pc:sldMk cId="1669116705" sldId="1041"/>
            <ac:picMk id="5" creationId="{5E9D39B2-84F0-402D-A168-AB6C67F3EB80}"/>
          </ac:picMkLst>
        </pc:picChg>
        <pc:picChg chg="add mod">
          <ac:chgData name="LAMIAE BEZZAZ" userId="f9bc3cc0-8e1c-4944-afa8-b4b36bbf20e1" providerId="ADAL" clId="{DEFE0FD8-6885-4222-B69B-6BAF6882F915}" dt="2025-12-06T10:37:59.083" v="1656" actId="408"/>
          <ac:picMkLst>
            <pc:docMk/>
            <pc:sldMk cId="1669116705" sldId="1041"/>
            <ac:picMk id="6" creationId="{19F6E0AE-134C-48EC-994B-FAF68ADC6913}"/>
          </ac:picMkLst>
        </pc:picChg>
        <pc:picChg chg="add mod">
          <ac:chgData name="LAMIAE BEZZAZ" userId="f9bc3cc0-8e1c-4944-afa8-b4b36bbf20e1" providerId="ADAL" clId="{DEFE0FD8-6885-4222-B69B-6BAF6882F915}" dt="2025-12-06T10:37:59.083" v="1656" actId="408"/>
          <ac:picMkLst>
            <pc:docMk/>
            <pc:sldMk cId="1669116705" sldId="1041"/>
            <ac:picMk id="7" creationId="{DBD5D492-6F0F-423B-A88F-459ECB1EC914}"/>
          </ac:picMkLst>
        </pc:picChg>
      </pc:sldChg>
      <pc:sldChg chg="addSp delSp modSp modAnim">
        <pc:chgData name="LAMIAE BEZZAZ" userId="f9bc3cc0-8e1c-4944-afa8-b4b36bbf20e1" providerId="ADAL" clId="{DEFE0FD8-6885-4222-B69B-6BAF6882F915}" dt="2025-12-06T09:51:54.458" v="12" actId="14100"/>
        <pc:sldMkLst>
          <pc:docMk/>
          <pc:sldMk cId="2943741096" sldId="1042"/>
        </pc:sldMkLst>
        <pc:spChg chg="add del mod">
          <ac:chgData name="LAMIAE BEZZAZ" userId="f9bc3cc0-8e1c-4944-afa8-b4b36bbf20e1" providerId="ADAL" clId="{DEFE0FD8-6885-4222-B69B-6BAF6882F915}" dt="2025-12-06T09:51:28.296" v="6" actId="478"/>
          <ac:spMkLst>
            <pc:docMk/>
            <pc:sldMk cId="2943741096" sldId="1042"/>
            <ac:spMk id="6" creationId="{26C70FA3-65DF-7220-B20E-860BE6017880}"/>
          </ac:spMkLst>
        </pc:spChg>
        <pc:spChg chg="add mod">
          <ac:chgData name="LAMIAE BEZZAZ" userId="f9bc3cc0-8e1c-4944-afa8-b4b36bbf20e1" providerId="ADAL" clId="{DEFE0FD8-6885-4222-B69B-6BAF6882F915}" dt="2025-12-06T09:51:45.938" v="10" actId="164"/>
          <ac:spMkLst>
            <pc:docMk/>
            <pc:sldMk cId="2943741096" sldId="1042"/>
            <ac:spMk id="15" creationId="{5DE65BDA-75F2-42FC-9782-FF199C7159D1}"/>
          </ac:spMkLst>
        </pc:spChg>
        <pc:grpChg chg="add mod">
          <ac:chgData name="LAMIAE BEZZAZ" userId="f9bc3cc0-8e1c-4944-afa8-b4b36bbf20e1" providerId="ADAL" clId="{DEFE0FD8-6885-4222-B69B-6BAF6882F915}" dt="2025-12-06T09:51:54.458" v="12" actId="14100"/>
          <ac:grpSpMkLst>
            <pc:docMk/>
            <pc:sldMk cId="2943741096" sldId="1042"/>
            <ac:grpSpMk id="3" creationId="{68D40C10-CFF9-4DA3-A7CA-2FD5C239FFD4}"/>
          </ac:grpSpMkLst>
        </pc:grpChg>
        <pc:picChg chg="add mod">
          <ac:chgData name="LAMIAE BEZZAZ" userId="f9bc3cc0-8e1c-4944-afa8-b4b36bbf20e1" providerId="ADAL" clId="{DEFE0FD8-6885-4222-B69B-6BAF6882F915}" dt="2025-12-06T09:51:45.938" v="10" actId="164"/>
          <ac:picMkLst>
            <pc:docMk/>
            <pc:sldMk cId="2943741096" sldId="1042"/>
            <ac:picMk id="10" creationId="{BE253FE9-1730-44DF-993B-5A47DE55760C}"/>
          </ac:picMkLst>
        </pc:picChg>
        <pc:picChg chg="add mod">
          <ac:chgData name="LAMIAE BEZZAZ" userId="f9bc3cc0-8e1c-4944-afa8-b4b36bbf20e1" providerId="ADAL" clId="{DEFE0FD8-6885-4222-B69B-6BAF6882F915}" dt="2025-12-06T09:51:45.938" v="10" actId="164"/>
          <ac:picMkLst>
            <pc:docMk/>
            <pc:sldMk cId="2943741096" sldId="1042"/>
            <ac:picMk id="11" creationId="{1C214E1E-7605-44C4-A595-ED9BB9680D4A}"/>
          </ac:picMkLst>
        </pc:picChg>
        <pc:picChg chg="add mod">
          <ac:chgData name="LAMIAE BEZZAZ" userId="f9bc3cc0-8e1c-4944-afa8-b4b36bbf20e1" providerId="ADAL" clId="{DEFE0FD8-6885-4222-B69B-6BAF6882F915}" dt="2025-12-06T09:51:45.938" v="10" actId="164"/>
          <ac:picMkLst>
            <pc:docMk/>
            <pc:sldMk cId="2943741096" sldId="1042"/>
            <ac:picMk id="12" creationId="{E2CAA903-F432-46F8-992F-7230969D74CA}"/>
          </ac:picMkLst>
        </pc:picChg>
        <pc:picChg chg="add mod">
          <ac:chgData name="LAMIAE BEZZAZ" userId="f9bc3cc0-8e1c-4944-afa8-b4b36bbf20e1" providerId="ADAL" clId="{DEFE0FD8-6885-4222-B69B-6BAF6882F915}" dt="2025-12-06T09:51:45.938" v="10" actId="164"/>
          <ac:picMkLst>
            <pc:docMk/>
            <pc:sldMk cId="2943741096" sldId="1042"/>
            <ac:picMk id="13" creationId="{4799C096-ACA8-4B91-AC10-601E2C80FA17}"/>
          </ac:picMkLst>
        </pc:picChg>
        <pc:picChg chg="add mod">
          <ac:chgData name="LAMIAE BEZZAZ" userId="f9bc3cc0-8e1c-4944-afa8-b4b36bbf20e1" providerId="ADAL" clId="{DEFE0FD8-6885-4222-B69B-6BAF6882F915}" dt="2025-12-06T09:51:45.938" v="10" actId="164"/>
          <ac:picMkLst>
            <pc:docMk/>
            <pc:sldMk cId="2943741096" sldId="1042"/>
            <ac:picMk id="14" creationId="{05A23F6E-4B15-44D0-88D3-4679F4524289}"/>
          </ac:picMkLst>
        </pc:picChg>
      </pc:sldChg>
      <pc:sldChg chg="addSp delSp modSp modAnim">
        <pc:chgData name="LAMIAE BEZZAZ" userId="f9bc3cc0-8e1c-4944-afa8-b4b36bbf20e1" providerId="ADAL" clId="{DEFE0FD8-6885-4222-B69B-6BAF6882F915}" dt="2025-12-06T10:03:15.895" v="276"/>
        <pc:sldMkLst>
          <pc:docMk/>
          <pc:sldMk cId="3149619618" sldId="1043"/>
        </pc:sldMkLst>
        <pc:spChg chg="del">
          <ac:chgData name="LAMIAE BEZZAZ" userId="f9bc3cc0-8e1c-4944-afa8-b4b36bbf20e1" providerId="ADAL" clId="{DEFE0FD8-6885-4222-B69B-6BAF6882F915}" dt="2025-12-06T10:03:15.895" v="276"/>
          <ac:spMkLst>
            <pc:docMk/>
            <pc:sldMk cId="3149619618" sldId="1043"/>
            <ac:spMk id="4" creationId="{09C4BA64-6185-48BC-AD2D-2703ADE097AD}"/>
          </ac:spMkLst>
        </pc:spChg>
        <pc:picChg chg="add mod">
          <ac:chgData name="LAMIAE BEZZAZ" userId="f9bc3cc0-8e1c-4944-afa8-b4b36bbf20e1" providerId="ADAL" clId="{DEFE0FD8-6885-4222-B69B-6BAF6882F915}" dt="2025-12-06T10:03:15.895" v="276"/>
          <ac:picMkLst>
            <pc:docMk/>
            <pc:sldMk cId="3149619618" sldId="1043"/>
            <ac:picMk id="3" creationId="{055E71C7-924D-4809-9A95-B7164539D304}"/>
          </ac:picMkLst>
        </pc:picChg>
      </pc:sldChg>
      <pc:sldChg chg="addSp modSp">
        <pc:chgData name="LAMIAE BEZZAZ" userId="f9bc3cc0-8e1c-4944-afa8-b4b36bbf20e1" providerId="ADAL" clId="{DEFE0FD8-6885-4222-B69B-6BAF6882F915}" dt="2025-12-06T09:56:27.636" v="138" actId="1076"/>
        <pc:sldMkLst>
          <pc:docMk/>
          <pc:sldMk cId="1673279510" sldId="1046"/>
        </pc:sldMkLst>
        <pc:spChg chg="mod">
          <ac:chgData name="LAMIAE BEZZAZ" userId="f9bc3cc0-8e1c-4944-afa8-b4b36bbf20e1" providerId="ADAL" clId="{DEFE0FD8-6885-4222-B69B-6BAF6882F915}" dt="2025-12-06T09:55:59.158" v="135" actId="255"/>
          <ac:spMkLst>
            <pc:docMk/>
            <pc:sldMk cId="1673279510" sldId="1046"/>
            <ac:spMk id="13" creationId="{447289BD-1569-E508-DF0E-CF0F6AAAD254}"/>
          </ac:spMkLst>
        </pc:spChg>
        <pc:spChg chg="mod">
          <ac:chgData name="LAMIAE BEZZAZ" userId="f9bc3cc0-8e1c-4944-afa8-b4b36bbf20e1" providerId="ADAL" clId="{DEFE0FD8-6885-4222-B69B-6BAF6882F915}" dt="2025-12-06T09:56:06.094" v="136" actId="255"/>
          <ac:spMkLst>
            <pc:docMk/>
            <pc:sldMk cId="1673279510" sldId="1046"/>
            <ac:spMk id="14" creationId="{48DFCF79-F308-E79C-0C9C-D9359DEEBA16}"/>
          </ac:spMkLst>
        </pc:spChg>
        <pc:picChg chg="add mod">
          <ac:chgData name="LAMIAE BEZZAZ" userId="f9bc3cc0-8e1c-4944-afa8-b4b36bbf20e1" providerId="ADAL" clId="{DEFE0FD8-6885-4222-B69B-6BAF6882F915}" dt="2025-12-06T09:56:27.636" v="138" actId="1076"/>
          <ac:picMkLst>
            <pc:docMk/>
            <pc:sldMk cId="1673279510" sldId="1046"/>
            <ac:picMk id="4" creationId="{67A16A1C-B819-456D-8E0B-0075A2C4D406}"/>
          </ac:picMkLst>
        </pc:picChg>
        <pc:picChg chg="add mod">
          <ac:chgData name="LAMIAE BEZZAZ" userId="f9bc3cc0-8e1c-4944-afa8-b4b36bbf20e1" providerId="ADAL" clId="{DEFE0FD8-6885-4222-B69B-6BAF6882F915}" dt="2025-12-06T09:56:19.909" v="137" actId="1076"/>
          <ac:picMkLst>
            <pc:docMk/>
            <pc:sldMk cId="1673279510" sldId="1046"/>
            <ac:picMk id="6" creationId="{F5F00BD7-1DCA-402B-AD0B-4DED96A350A4}"/>
          </ac:picMkLst>
        </pc:picChg>
        <pc:picChg chg="mod">
          <ac:chgData name="LAMIAE BEZZAZ" userId="f9bc3cc0-8e1c-4944-afa8-b4b36bbf20e1" providerId="ADAL" clId="{DEFE0FD8-6885-4222-B69B-6BAF6882F915}" dt="2025-12-06T09:54:13.588" v="114" actId="1076"/>
          <ac:picMkLst>
            <pc:docMk/>
            <pc:sldMk cId="1673279510" sldId="1046"/>
            <ac:picMk id="15" creationId="{E281C51C-2466-5B99-F1FA-4D3971C2272E}"/>
          </ac:picMkLst>
        </pc:picChg>
        <pc:picChg chg="mod">
          <ac:chgData name="LAMIAE BEZZAZ" userId="f9bc3cc0-8e1c-4944-afa8-b4b36bbf20e1" providerId="ADAL" clId="{DEFE0FD8-6885-4222-B69B-6BAF6882F915}" dt="2025-12-06T09:55:19.681" v="130" actId="1076"/>
          <ac:picMkLst>
            <pc:docMk/>
            <pc:sldMk cId="1673279510" sldId="1046"/>
            <ac:picMk id="16" creationId="{224D6416-9F36-CC91-0DB2-A9E619ADE85F}"/>
          </ac:picMkLst>
        </pc:picChg>
      </pc:sldChg>
      <pc:sldChg chg="addSp delSp modSp modAnim">
        <pc:chgData name="LAMIAE BEZZAZ" userId="f9bc3cc0-8e1c-4944-afa8-b4b36bbf20e1" providerId="ADAL" clId="{DEFE0FD8-6885-4222-B69B-6BAF6882F915}" dt="2025-12-06T10:00:38.017" v="268"/>
        <pc:sldMkLst>
          <pc:docMk/>
          <pc:sldMk cId="514243921" sldId="1047"/>
        </pc:sldMkLst>
        <pc:spChg chg="del">
          <ac:chgData name="LAMIAE BEZZAZ" userId="f9bc3cc0-8e1c-4944-afa8-b4b36bbf20e1" providerId="ADAL" clId="{DEFE0FD8-6885-4222-B69B-6BAF6882F915}" dt="2025-12-06T10:00:38.017" v="268"/>
          <ac:spMkLst>
            <pc:docMk/>
            <pc:sldMk cId="514243921" sldId="1047"/>
            <ac:spMk id="4" creationId="{09C4BA64-6185-48BC-AD2D-2703ADE097AD}"/>
          </ac:spMkLst>
        </pc:spChg>
        <pc:picChg chg="add mod">
          <ac:chgData name="LAMIAE BEZZAZ" userId="f9bc3cc0-8e1c-4944-afa8-b4b36bbf20e1" providerId="ADAL" clId="{DEFE0FD8-6885-4222-B69B-6BAF6882F915}" dt="2025-12-06T10:00:38.017" v="268"/>
          <ac:picMkLst>
            <pc:docMk/>
            <pc:sldMk cId="514243921" sldId="1047"/>
            <ac:picMk id="3" creationId="{A53D7F4F-35CD-4DB8-A592-BA6383A2A25B}"/>
          </ac:picMkLst>
        </pc:picChg>
      </pc:sldChg>
      <pc:sldChg chg="addSp modSp">
        <pc:chgData name="LAMIAE BEZZAZ" userId="f9bc3cc0-8e1c-4944-afa8-b4b36bbf20e1" providerId="ADAL" clId="{DEFE0FD8-6885-4222-B69B-6BAF6882F915}" dt="2025-12-06T10:00:28.313" v="267" actId="1035"/>
        <pc:sldMkLst>
          <pc:docMk/>
          <pc:sldMk cId="2897680394" sldId="1048"/>
        </pc:sldMkLst>
        <pc:picChg chg="add mod">
          <ac:chgData name="LAMIAE BEZZAZ" userId="f9bc3cc0-8e1c-4944-afa8-b4b36bbf20e1" providerId="ADAL" clId="{DEFE0FD8-6885-4222-B69B-6BAF6882F915}" dt="2025-12-06T10:00:28.313" v="267" actId="1035"/>
          <ac:picMkLst>
            <pc:docMk/>
            <pc:sldMk cId="2897680394" sldId="1048"/>
            <ac:picMk id="3" creationId="{3CB5EE55-7D8D-4443-8F4A-AC340A4700D5}"/>
          </ac:picMkLst>
        </pc:picChg>
      </pc:sldChg>
    </pc:docChg>
  </pc:docChgLst>
  <pc:docChgLst>
    <pc:chgData name="LAMIAE BEZZAZ" userId="f9bc3cc0-8e1c-4944-afa8-b4b36bbf20e1" providerId="ADAL" clId="{E7245E57-6453-4009-A5B6-0D28D6D47AFF}"/>
    <pc:docChg chg="custSel addSld modSld">
      <pc:chgData name="LAMIAE BEZZAZ" userId="f9bc3cc0-8e1c-4944-afa8-b4b36bbf20e1" providerId="ADAL" clId="{E7245E57-6453-4009-A5B6-0D28D6D47AFF}" dt="2025-12-07T10:54:29.508" v="417" actId="14100"/>
      <pc:docMkLst>
        <pc:docMk/>
      </pc:docMkLst>
      <pc:sldChg chg="addSp modSp">
        <pc:chgData name="LAMIAE BEZZAZ" userId="f9bc3cc0-8e1c-4944-afa8-b4b36bbf20e1" providerId="ADAL" clId="{E7245E57-6453-4009-A5B6-0D28D6D47AFF}" dt="2025-12-07T10:50:06.002" v="374" actId="1076"/>
        <pc:sldMkLst>
          <pc:docMk/>
          <pc:sldMk cId="4118530945" sldId="549"/>
        </pc:sldMkLst>
        <pc:picChg chg="add mod">
          <ac:chgData name="LAMIAE BEZZAZ" userId="f9bc3cc0-8e1c-4944-afa8-b4b36bbf20e1" providerId="ADAL" clId="{E7245E57-6453-4009-A5B6-0D28D6D47AFF}" dt="2025-12-07T10:50:06.002" v="374" actId="1076"/>
          <ac:picMkLst>
            <pc:docMk/>
            <pc:sldMk cId="4118530945" sldId="549"/>
            <ac:picMk id="4" creationId="{4E7D91C2-7A0D-4AD6-9DC9-447FA0095BBB}"/>
          </ac:picMkLst>
        </pc:picChg>
      </pc:sldChg>
      <pc:sldChg chg="modAnim">
        <pc:chgData name="LAMIAE BEZZAZ" userId="f9bc3cc0-8e1c-4944-afa8-b4b36bbf20e1" providerId="ADAL" clId="{E7245E57-6453-4009-A5B6-0D28D6D47AFF}" dt="2025-12-06T18:52:45.328" v="149"/>
        <pc:sldMkLst>
          <pc:docMk/>
          <pc:sldMk cId="3413296832" sldId="591"/>
        </pc:sldMkLst>
      </pc:sldChg>
      <pc:sldChg chg="modAnim">
        <pc:chgData name="LAMIAE BEZZAZ" userId="f9bc3cc0-8e1c-4944-afa8-b4b36bbf20e1" providerId="ADAL" clId="{E7245E57-6453-4009-A5B6-0D28D6D47AFF}" dt="2025-12-06T18:52:18.370" v="144"/>
        <pc:sldMkLst>
          <pc:docMk/>
          <pc:sldMk cId="4005047825" sldId="595"/>
        </pc:sldMkLst>
      </pc:sldChg>
      <pc:sldChg chg="modAnim">
        <pc:chgData name="LAMIAE BEZZAZ" userId="f9bc3cc0-8e1c-4944-afa8-b4b36bbf20e1" providerId="ADAL" clId="{E7245E57-6453-4009-A5B6-0D28D6D47AFF}" dt="2025-12-06T18:52:27.515" v="146"/>
        <pc:sldMkLst>
          <pc:docMk/>
          <pc:sldMk cId="3048187649" sldId="599"/>
        </pc:sldMkLst>
      </pc:sldChg>
      <pc:sldChg chg="addSp delSp modSp modAnim">
        <pc:chgData name="LAMIAE BEZZAZ" userId="f9bc3cc0-8e1c-4944-afa8-b4b36bbf20e1" providerId="ADAL" clId="{E7245E57-6453-4009-A5B6-0D28D6D47AFF}" dt="2025-12-06T18:51:53.764" v="140" actId="478"/>
        <pc:sldMkLst>
          <pc:docMk/>
          <pc:sldMk cId="3203641303" sldId="631"/>
        </pc:sldMkLst>
        <pc:spChg chg="add del mod topLvl">
          <ac:chgData name="LAMIAE BEZZAZ" userId="f9bc3cc0-8e1c-4944-afa8-b4b36bbf20e1" providerId="ADAL" clId="{E7245E57-6453-4009-A5B6-0D28D6D47AFF}" dt="2025-12-06T18:51:53.764" v="140" actId="478"/>
          <ac:spMkLst>
            <pc:docMk/>
            <pc:sldMk cId="3203641303" sldId="631"/>
            <ac:spMk id="11" creationId="{8EEFC175-F406-4263-9E9B-2B45D5298A62}"/>
          </ac:spMkLst>
        </pc:spChg>
        <pc:grpChg chg="add del mod">
          <ac:chgData name="LAMIAE BEZZAZ" userId="f9bc3cc0-8e1c-4944-afa8-b4b36bbf20e1" providerId="ADAL" clId="{E7245E57-6453-4009-A5B6-0D28D6D47AFF}" dt="2025-12-06T17:18:39.571" v="105" actId="478"/>
          <ac:grpSpMkLst>
            <pc:docMk/>
            <pc:sldMk cId="3203641303" sldId="631"/>
            <ac:grpSpMk id="3" creationId="{1DB50FFF-577D-45BD-BDC7-4D3209703F35}"/>
          </ac:grpSpMkLst>
        </pc:grpChg>
        <pc:picChg chg="add del mod">
          <ac:chgData name="LAMIAE BEZZAZ" userId="f9bc3cc0-8e1c-4944-afa8-b4b36bbf20e1" providerId="ADAL" clId="{E7245E57-6453-4009-A5B6-0D28D6D47AFF}" dt="2025-12-06T17:18:39.571" v="105" actId="478"/>
          <ac:picMkLst>
            <pc:docMk/>
            <pc:sldMk cId="3203641303" sldId="631"/>
            <ac:picMk id="5" creationId="{E37D2553-1B2B-40C1-BCC4-978C69936618}"/>
          </ac:picMkLst>
        </pc:picChg>
        <pc:picChg chg="add del mod">
          <ac:chgData name="LAMIAE BEZZAZ" userId="f9bc3cc0-8e1c-4944-afa8-b4b36bbf20e1" providerId="ADAL" clId="{E7245E57-6453-4009-A5B6-0D28D6D47AFF}" dt="2025-12-06T17:18:39.571" v="105" actId="478"/>
          <ac:picMkLst>
            <pc:docMk/>
            <pc:sldMk cId="3203641303" sldId="631"/>
            <ac:picMk id="6" creationId="{10F71991-C4A7-48F3-8283-ED9E13FA460C}"/>
          </ac:picMkLst>
        </pc:picChg>
        <pc:picChg chg="add del mod">
          <ac:chgData name="LAMIAE BEZZAZ" userId="f9bc3cc0-8e1c-4944-afa8-b4b36bbf20e1" providerId="ADAL" clId="{E7245E57-6453-4009-A5B6-0D28D6D47AFF}" dt="2025-12-06T17:18:39.571" v="105" actId="478"/>
          <ac:picMkLst>
            <pc:docMk/>
            <pc:sldMk cId="3203641303" sldId="631"/>
            <ac:picMk id="7" creationId="{C7DEDED5-D1FE-47FC-BB5B-181692490639}"/>
          </ac:picMkLst>
        </pc:picChg>
        <pc:picChg chg="add del mod">
          <ac:chgData name="LAMIAE BEZZAZ" userId="f9bc3cc0-8e1c-4944-afa8-b4b36bbf20e1" providerId="ADAL" clId="{E7245E57-6453-4009-A5B6-0D28D6D47AFF}" dt="2025-12-06T17:18:39.571" v="105" actId="478"/>
          <ac:picMkLst>
            <pc:docMk/>
            <pc:sldMk cId="3203641303" sldId="631"/>
            <ac:picMk id="9" creationId="{4E38CB0C-E306-4D82-83DD-26BAAF363E50}"/>
          </ac:picMkLst>
        </pc:picChg>
        <pc:picChg chg="add del mod topLvl">
          <ac:chgData name="LAMIAE BEZZAZ" userId="f9bc3cc0-8e1c-4944-afa8-b4b36bbf20e1" providerId="ADAL" clId="{E7245E57-6453-4009-A5B6-0D28D6D47AFF}" dt="2025-12-06T17:18:39.571" v="105" actId="478"/>
          <ac:picMkLst>
            <pc:docMk/>
            <pc:sldMk cId="3203641303" sldId="631"/>
            <ac:picMk id="10" creationId="{10760454-629C-4ED4-B4D5-60CBA632B086}"/>
          </ac:picMkLst>
        </pc:picChg>
        <pc:picChg chg="add mod">
          <ac:chgData name="LAMIAE BEZZAZ" userId="f9bc3cc0-8e1c-4944-afa8-b4b36bbf20e1" providerId="ADAL" clId="{E7245E57-6453-4009-A5B6-0D28D6D47AFF}" dt="2025-12-06T17:18:50.961" v="107" actId="1076"/>
          <ac:picMkLst>
            <pc:docMk/>
            <pc:sldMk cId="3203641303" sldId="631"/>
            <ac:picMk id="12" creationId="{4537174C-8DBE-45E0-825E-3EAFA799619E}"/>
          </ac:picMkLst>
        </pc:picChg>
        <pc:picChg chg="add mod">
          <ac:chgData name="LAMIAE BEZZAZ" userId="f9bc3cc0-8e1c-4944-afa8-b4b36bbf20e1" providerId="ADAL" clId="{E7245E57-6453-4009-A5B6-0D28D6D47AFF}" dt="2025-12-06T17:18:50.961" v="107" actId="1076"/>
          <ac:picMkLst>
            <pc:docMk/>
            <pc:sldMk cId="3203641303" sldId="631"/>
            <ac:picMk id="13" creationId="{1FDD2F49-EA5F-42B7-A5F9-1BB223234AD6}"/>
          </ac:picMkLst>
        </pc:picChg>
        <pc:picChg chg="add mod">
          <ac:chgData name="LAMIAE BEZZAZ" userId="f9bc3cc0-8e1c-4944-afa8-b4b36bbf20e1" providerId="ADAL" clId="{E7245E57-6453-4009-A5B6-0D28D6D47AFF}" dt="2025-12-06T17:19:07.661" v="109" actId="1076"/>
          <ac:picMkLst>
            <pc:docMk/>
            <pc:sldMk cId="3203641303" sldId="631"/>
            <ac:picMk id="14" creationId="{670AED3C-3F4C-4B15-A90D-46B3A974ABC4}"/>
          </ac:picMkLst>
        </pc:picChg>
        <pc:picChg chg="add mod">
          <ac:chgData name="LAMIAE BEZZAZ" userId="f9bc3cc0-8e1c-4944-afa8-b4b36bbf20e1" providerId="ADAL" clId="{E7245E57-6453-4009-A5B6-0D28D6D47AFF}" dt="2025-12-06T17:18:57.301" v="108" actId="1076"/>
          <ac:picMkLst>
            <pc:docMk/>
            <pc:sldMk cId="3203641303" sldId="631"/>
            <ac:picMk id="15" creationId="{BCF9B5E7-F669-4FB5-81D8-36FE5FCA1BC5}"/>
          </ac:picMkLst>
        </pc:picChg>
        <pc:picChg chg="add mod">
          <ac:chgData name="LAMIAE BEZZAZ" userId="f9bc3cc0-8e1c-4944-afa8-b4b36bbf20e1" providerId="ADAL" clId="{E7245E57-6453-4009-A5B6-0D28D6D47AFF}" dt="2025-12-06T17:19:07.661" v="109" actId="1076"/>
          <ac:picMkLst>
            <pc:docMk/>
            <pc:sldMk cId="3203641303" sldId="631"/>
            <ac:picMk id="16" creationId="{4185C972-9F23-4126-A4E0-12CAE47D19DA}"/>
          </ac:picMkLst>
        </pc:picChg>
      </pc:sldChg>
      <pc:sldChg chg="addSp modSp">
        <pc:chgData name="LAMIAE BEZZAZ" userId="f9bc3cc0-8e1c-4944-afa8-b4b36bbf20e1" providerId="ADAL" clId="{E7245E57-6453-4009-A5B6-0D28D6D47AFF}" dt="2025-12-06T17:19:46.932" v="116" actId="20577"/>
        <pc:sldMkLst>
          <pc:docMk/>
          <pc:sldMk cId="613695729" sldId="645"/>
        </pc:sldMkLst>
        <pc:spChg chg="mod">
          <ac:chgData name="LAMIAE BEZZAZ" userId="f9bc3cc0-8e1c-4944-afa8-b4b36bbf20e1" providerId="ADAL" clId="{E7245E57-6453-4009-A5B6-0D28D6D47AFF}" dt="2025-12-06T17:19:46.932" v="116" actId="20577"/>
          <ac:spMkLst>
            <pc:docMk/>
            <pc:sldMk cId="613695729" sldId="645"/>
            <ac:spMk id="2" creationId="{3C57744B-8346-4FC3-BADA-54A0FBB7CCD0}"/>
          </ac:spMkLst>
        </pc:spChg>
        <pc:picChg chg="add mod ord">
          <ac:chgData name="LAMIAE BEZZAZ" userId="f9bc3cc0-8e1c-4944-afa8-b4b36bbf20e1" providerId="ADAL" clId="{E7245E57-6453-4009-A5B6-0D28D6D47AFF}" dt="2025-12-06T15:52:16.513" v="95" actId="14100"/>
          <ac:picMkLst>
            <pc:docMk/>
            <pc:sldMk cId="613695729" sldId="645"/>
            <ac:picMk id="3" creationId="{177EBEB8-36E0-4A8F-93F3-6C7A9D07F908}"/>
          </ac:picMkLst>
        </pc:picChg>
      </pc:sldChg>
      <pc:sldChg chg="addSp delSp">
        <pc:chgData name="LAMIAE BEZZAZ" userId="f9bc3cc0-8e1c-4944-afa8-b4b36bbf20e1" providerId="ADAL" clId="{E7245E57-6453-4009-A5B6-0D28D6D47AFF}" dt="2025-12-07T10:51:05.522" v="388" actId="478"/>
        <pc:sldMkLst>
          <pc:docMk/>
          <pc:sldMk cId="2460937176" sldId="651"/>
        </pc:sldMkLst>
        <pc:picChg chg="add">
          <ac:chgData name="LAMIAE BEZZAZ" userId="f9bc3cc0-8e1c-4944-afa8-b4b36bbf20e1" providerId="ADAL" clId="{E7245E57-6453-4009-A5B6-0D28D6D47AFF}" dt="2025-12-07T10:51:02.174" v="386"/>
          <ac:picMkLst>
            <pc:docMk/>
            <pc:sldMk cId="2460937176" sldId="651"/>
            <ac:picMk id="4" creationId="{9F5F2224-1B33-4443-9D8E-5D0021556DB3}"/>
          </ac:picMkLst>
        </pc:picChg>
        <pc:picChg chg="add del">
          <ac:chgData name="LAMIAE BEZZAZ" userId="f9bc3cc0-8e1c-4944-afa8-b4b36bbf20e1" providerId="ADAL" clId="{E7245E57-6453-4009-A5B6-0D28D6D47AFF}" dt="2025-12-07T10:51:05.522" v="388" actId="478"/>
          <ac:picMkLst>
            <pc:docMk/>
            <pc:sldMk cId="2460937176" sldId="651"/>
            <ac:picMk id="5" creationId="{1A4BAB87-612D-4C08-8543-4609AD79BC82}"/>
          </ac:picMkLst>
        </pc:picChg>
      </pc:sldChg>
      <pc:sldChg chg="addSp modSp">
        <pc:chgData name="LAMIAE BEZZAZ" userId="f9bc3cc0-8e1c-4944-afa8-b4b36bbf20e1" providerId="ADAL" clId="{E7245E57-6453-4009-A5B6-0D28D6D47AFF}" dt="2025-12-07T10:50:23.054" v="381" actId="571"/>
        <pc:sldMkLst>
          <pc:docMk/>
          <pc:sldMk cId="2296663396" sldId="669"/>
        </pc:sldMkLst>
        <pc:picChg chg="add mod">
          <ac:chgData name="LAMIAE BEZZAZ" userId="f9bc3cc0-8e1c-4944-afa8-b4b36bbf20e1" providerId="ADAL" clId="{E7245E57-6453-4009-A5B6-0D28D6D47AFF}" dt="2025-12-07T10:50:14.333" v="377" actId="1076"/>
          <ac:picMkLst>
            <pc:docMk/>
            <pc:sldMk cId="2296663396" sldId="669"/>
            <ac:picMk id="2" creationId="{0F051003-DCC6-45D7-895A-13701C11203C}"/>
          </ac:picMkLst>
        </pc:picChg>
        <pc:picChg chg="add mod">
          <ac:chgData name="LAMIAE BEZZAZ" userId="f9bc3cc0-8e1c-4944-afa8-b4b36bbf20e1" providerId="ADAL" clId="{E7245E57-6453-4009-A5B6-0D28D6D47AFF}" dt="2025-12-07T10:50:23.054" v="381" actId="571"/>
          <ac:picMkLst>
            <pc:docMk/>
            <pc:sldMk cId="2296663396" sldId="669"/>
            <ac:picMk id="7" creationId="{E30658FF-0317-4158-BE9E-8CED6D8297FB}"/>
          </ac:picMkLst>
        </pc:picChg>
      </pc:sldChg>
      <pc:sldChg chg="modSp">
        <pc:chgData name="LAMIAE BEZZAZ" userId="f9bc3cc0-8e1c-4944-afa8-b4b36bbf20e1" providerId="ADAL" clId="{E7245E57-6453-4009-A5B6-0D28D6D47AFF}" dt="2025-12-06T18:53:19.452" v="153"/>
        <pc:sldMkLst>
          <pc:docMk/>
          <pc:sldMk cId="305295103" sldId="685"/>
        </pc:sldMkLst>
        <pc:picChg chg="mod">
          <ac:chgData name="LAMIAE BEZZAZ" userId="f9bc3cc0-8e1c-4944-afa8-b4b36bbf20e1" providerId="ADAL" clId="{E7245E57-6453-4009-A5B6-0D28D6D47AFF}" dt="2025-12-06T18:53:19.452" v="153"/>
          <ac:picMkLst>
            <pc:docMk/>
            <pc:sldMk cId="305295103" sldId="685"/>
            <ac:picMk id="14" creationId="{24DE01BB-9AAD-4C72-9832-D60655CFDDF0}"/>
          </ac:picMkLst>
        </pc:picChg>
      </pc:sldChg>
      <pc:sldChg chg="modAnim">
        <pc:chgData name="LAMIAE BEZZAZ" userId="f9bc3cc0-8e1c-4944-afa8-b4b36bbf20e1" providerId="ADAL" clId="{E7245E57-6453-4009-A5B6-0D28D6D47AFF}" dt="2025-12-06T18:52:08.601" v="142"/>
        <pc:sldMkLst>
          <pc:docMk/>
          <pc:sldMk cId="2528504624" sldId="698"/>
        </pc:sldMkLst>
      </pc:sldChg>
      <pc:sldChg chg="modAnim">
        <pc:chgData name="LAMIAE BEZZAZ" userId="f9bc3cc0-8e1c-4944-afa8-b4b36bbf20e1" providerId="ADAL" clId="{E7245E57-6453-4009-A5B6-0D28D6D47AFF}" dt="2025-12-06T18:50:53.903" v="131"/>
        <pc:sldMkLst>
          <pc:docMk/>
          <pc:sldMk cId="3233533154" sldId="701"/>
        </pc:sldMkLst>
      </pc:sldChg>
      <pc:sldChg chg="modAnim">
        <pc:chgData name="LAMIAE BEZZAZ" userId="f9bc3cc0-8e1c-4944-afa8-b4b36bbf20e1" providerId="ADAL" clId="{E7245E57-6453-4009-A5B6-0D28D6D47AFF}" dt="2025-12-06T18:51:03.739" v="133"/>
        <pc:sldMkLst>
          <pc:docMk/>
          <pc:sldMk cId="603299671" sldId="709"/>
        </pc:sldMkLst>
      </pc:sldChg>
      <pc:sldChg chg="modAnim">
        <pc:chgData name="LAMIAE BEZZAZ" userId="f9bc3cc0-8e1c-4944-afa8-b4b36bbf20e1" providerId="ADAL" clId="{E7245E57-6453-4009-A5B6-0D28D6D47AFF}" dt="2025-12-06T18:51:16.276" v="135"/>
        <pc:sldMkLst>
          <pc:docMk/>
          <pc:sldMk cId="2369942784" sldId="712"/>
        </pc:sldMkLst>
      </pc:sldChg>
      <pc:sldChg chg="modSp">
        <pc:chgData name="LAMIAE BEZZAZ" userId="f9bc3cc0-8e1c-4944-afa8-b4b36bbf20e1" providerId="ADAL" clId="{E7245E57-6453-4009-A5B6-0D28D6D47AFF}" dt="2025-12-06T18:52:35.909" v="147"/>
        <pc:sldMkLst>
          <pc:docMk/>
          <pc:sldMk cId="872285867" sldId="716"/>
        </pc:sldMkLst>
        <pc:picChg chg="mod">
          <ac:chgData name="LAMIAE BEZZAZ" userId="f9bc3cc0-8e1c-4944-afa8-b4b36bbf20e1" providerId="ADAL" clId="{E7245E57-6453-4009-A5B6-0D28D6D47AFF}" dt="2025-12-06T18:52:35.909" v="147"/>
          <ac:picMkLst>
            <pc:docMk/>
            <pc:sldMk cId="872285867" sldId="716"/>
            <ac:picMk id="4" creationId="{E032B82A-B384-4DAC-8423-5FF89FF6C148}"/>
          </ac:picMkLst>
        </pc:picChg>
      </pc:sldChg>
      <pc:sldChg chg="modSp">
        <pc:chgData name="LAMIAE BEZZAZ" userId="f9bc3cc0-8e1c-4944-afa8-b4b36bbf20e1" providerId="ADAL" clId="{E7245E57-6453-4009-A5B6-0D28D6D47AFF}" dt="2025-12-06T18:53:09.940" v="152"/>
        <pc:sldMkLst>
          <pc:docMk/>
          <pc:sldMk cId="3127686804" sldId="718"/>
        </pc:sldMkLst>
        <pc:picChg chg="mod">
          <ac:chgData name="LAMIAE BEZZAZ" userId="f9bc3cc0-8e1c-4944-afa8-b4b36bbf20e1" providerId="ADAL" clId="{E7245E57-6453-4009-A5B6-0D28D6D47AFF}" dt="2025-12-06T18:53:09.940" v="152"/>
          <ac:picMkLst>
            <pc:docMk/>
            <pc:sldMk cId="3127686804" sldId="718"/>
            <ac:picMk id="7" creationId="{B6B016C4-7F50-443B-B82A-E88798BDE0DB}"/>
          </ac:picMkLst>
        </pc:picChg>
      </pc:sldChg>
      <pc:sldChg chg="addSp delSp modSp delAnim modAnim">
        <pc:chgData name="LAMIAE BEZZAZ" userId="f9bc3cc0-8e1c-4944-afa8-b4b36bbf20e1" providerId="ADAL" clId="{E7245E57-6453-4009-A5B6-0D28D6D47AFF}" dt="2025-12-07T10:50:38.950" v="383" actId="571"/>
        <pc:sldMkLst>
          <pc:docMk/>
          <pc:sldMk cId="2763233829" sldId="723"/>
        </pc:sldMkLst>
        <pc:picChg chg="add del mod">
          <ac:chgData name="LAMIAE BEZZAZ" userId="f9bc3cc0-8e1c-4944-afa8-b4b36bbf20e1" providerId="ADAL" clId="{E7245E57-6453-4009-A5B6-0D28D6D47AFF}" dt="2025-12-06T15:44:32.325" v="56" actId="21"/>
          <ac:picMkLst>
            <pc:docMk/>
            <pc:sldMk cId="2763233829" sldId="723"/>
            <ac:picMk id="2" creationId="{3CF1354E-947E-4228-A757-97ACA633B577}"/>
          </ac:picMkLst>
        </pc:picChg>
        <pc:picChg chg="add del mod">
          <ac:chgData name="LAMIAE BEZZAZ" userId="f9bc3cc0-8e1c-4944-afa8-b4b36bbf20e1" providerId="ADAL" clId="{E7245E57-6453-4009-A5B6-0D28D6D47AFF}" dt="2025-12-07T10:50:20.757" v="380" actId="478"/>
          <ac:picMkLst>
            <pc:docMk/>
            <pc:sldMk cId="2763233829" sldId="723"/>
            <ac:picMk id="2" creationId="{5316EBD0-A930-4752-BE1B-BB33DD9256DB}"/>
          </ac:picMkLst>
        </pc:picChg>
        <pc:picChg chg="add">
          <ac:chgData name="LAMIAE BEZZAZ" userId="f9bc3cc0-8e1c-4944-afa8-b4b36bbf20e1" providerId="ADAL" clId="{E7245E57-6453-4009-A5B6-0D28D6D47AFF}" dt="2025-12-07T10:50:26.135" v="382"/>
          <ac:picMkLst>
            <pc:docMk/>
            <pc:sldMk cId="2763233829" sldId="723"/>
            <ac:picMk id="6" creationId="{4DB4AFD7-A258-433E-9F89-788C208791E1}"/>
          </ac:picMkLst>
        </pc:picChg>
        <pc:picChg chg="add mod">
          <ac:chgData name="LAMIAE BEZZAZ" userId="f9bc3cc0-8e1c-4944-afa8-b4b36bbf20e1" providerId="ADAL" clId="{E7245E57-6453-4009-A5B6-0D28D6D47AFF}" dt="2025-12-07T10:50:38.950" v="383" actId="571"/>
          <ac:picMkLst>
            <pc:docMk/>
            <pc:sldMk cId="2763233829" sldId="723"/>
            <ac:picMk id="7" creationId="{497E727C-E329-43F4-96F8-971B9F14C1A1}"/>
          </ac:picMkLst>
        </pc:picChg>
      </pc:sldChg>
      <pc:sldChg chg="addSp delSp modSp modAnim">
        <pc:chgData name="LAMIAE BEZZAZ" userId="f9bc3cc0-8e1c-4944-afa8-b4b36bbf20e1" providerId="ADAL" clId="{E7245E57-6453-4009-A5B6-0D28D6D47AFF}" dt="2025-12-07T10:46:34.121" v="361" actId="1076"/>
        <pc:sldMkLst>
          <pc:docMk/>
          <pc:sldMk cId="3903809986" sldId="730"/>
        </pc:sldMkLst>
        <pc:spChg chg="add del">
          <ac:chgData name="LAMIAE BEZZAZ" userId="f9bc3cc0-8e1c-4944-afa8-b4b36bbf20e1" providerId="ADAL" clId="{E7245E57-6453-4009-A5B6-0D28D6D47AFF}" dt="2025-12-06T15:40:04.590" v="1"/>
          <ac:spMkLst>
            <pc:docMk/>
            <pc:sldMk cId="3903809986" sldId="730"/>
            <ac:spMk id="3" creationId="{7C936585-4D15-4032-A4EA-50C9E7EB8A2F}"/>
          </ac:spMkLst>
        </pc:spChg>
        <pc:picChg chg="mod ord">
          <ac:chgData name="LAMIAE BEZZAZ" userId="f9bc3cc0-8e1c-4944-afa8-b4b36bbf20e1" providerId="ADAL" clId="{E7245E57-6453-4009-A5B6-0D28D6D47AFF}" dt="2025-12-07T10:46:34.121" v="361" actId="1076"/>
          <ac:picMkLst>
            <pc:docMk/>
            <pc:sldMk cId="3903809986" sldId="730"/>
            <ac:picMk id="2" creationId="{437ECA70-DC57-5219-8BA1-69574DEBF211}"/>
          </ac:picMkLst>
        </pc:picChg>
        <pc:picChg chg="add mod modCrop">
          <ac:chgData name="LAMIAE BEZZAZ" userId="f9bc3cc0-8e1c-4944-afa8-b4b36bbf20e1" providerId="ADAL" clId="{E7245E57-6453-4009-A5B6-0D28D6D47AFF}" dt="2025-12-07T10:45:37.197" v="355" actId="14100"/>
          <ac:picMkLst>
            <pc:docMk/>
            <pc:sldMk cId="3903809986" sldId="730"/>
            <ac:picMk id="3" creationId="{4AE9BCBC-9770-46B6-8C67-A8FFDAE237B7}"/>
          </ac:picMkLst>
        </pc:picChg>
      </pc:sldChg>
      <pc:sldChg chg="addSp modSp modAnim">
        <pc:chgData name="LAMIAE BEZZAZ" userId="f9bc3cc0-8e1c-4944-afa8-b4b36bbf20e1" providerId="ADAL" clId="{E7245E57-6453-4009-A5B6-0D28D6D47AFF}" dt="2025-12-07T10:48:32.876" v="372"/>
        <pc:sldMkLst>
          <pc:docMk/>
          <pc:sldMk cId="86197118" sldId="731"/>
        </pc:sldMkLst>
        <pc:picChg chg="mod ord">
          <ac:chgData name="LAMIAE BEZZAZ" userId="f9bc3cc0-8e1c-4944-afa8-b4b36bbf20e1" providerId="ADAL" clId="{E7245E57-6453-4009-A5B6-0D28D6D47AFF}" dt="2025-12-07T10:47:42.083" v="370" actId="166"/>
          <ac:picMkLst>
            <pc:docMk/>
            <pc:sldMk cId="86197118" sldId="731"/>
            <ac:picMk id="2" creationId="{A7DC75E5-02ED-9842-9C51-FBBE54DA6DFB}"/>
          </ac:picMkLst>
        </pc:picChg>
        <pc:picChg chg="add mod modCrop">
          <ac:chgData name="LAMIAE BEZZAZ" userId="f9bc3cc0-8e1c-4944-afa8-b4b36bbf20e1" providerId="ADAL" clId="{E7245E57-6453-4009-A5B6-0D28D6D47AFF}" dt="2025-12-07T10:47:24.413" v="367" actId="14100"/>
          <ac:picMkLst>
            <pc:docMk/>
            <pc:sldMk cId="86197118" sldId="731"/>
            <ac:picMk id="4" creationId="{FF949F63-3FE9-423A-A5BE-E61E66CC4693}"/>
          </ac:picMkLst>
        </pc:picChg>
      </pc:sldChg>
      <pc:sldChg chg="addSp modSp modAnim">
        <pc:chgData name="LAMIAE BEZZAZ" userId="f9bc3cc0-8e1c-4944-afa8-b4b36bbf20e1" providerId="ADAL" clId="{E7245E57-6453-4009-A5B6-0D28D6D47AFF}" dt="2025-12-06T19:12:54.120" v="159"/>
        <pc:sldMkLst>
          <pc:docMk/>
          <pc:sldMk cId="559909468" sldId="844"/>
        </pc:sldMkLst>
        <pc:picChg chg="add mod">
          <ac:chgData name="LAMIAE BEZZAZ" userId="f9bc3cc0-8e1c-4944-afa8-b4b36bbf20e1" providerId="ADAL" clId="{E7245E57-6453-4009-A5B6-0D28D6D47AFF}" dt="2025-12-06T15:44:54.350" v="87" actId="1076"/>
          <ac:picMkLst>
            <pc:docMk/>
            <pc:sldMk cId="559909468" sldId="844"/>
            <ac:picMk id="5" creationId="{C3FA8176-77CF-4305-8ACC-DD4FF8A9CF82}"/>
          </ac:picMkLst>
        </pc:picChg>
      </pc:sldChg>
      <pc:sldChg chg="addSp">
        <pc:chgData name="LAMIAE BEZZAZ" userId="f9bc3cc0-8e1c-4944-afa8-b4b36bbf20e1" providerId="ADAL" clId="{E7245E57-6453-4009-A5B6-0D28D6D47AFF}" dt="2025-12-07T10:50:42.533" v="384"/>
        <pc:sldMkLst>
          <pc:docMk/>
          <pc:sldMk cId="3749443832" sldId="846"/>
        </pc:sldMkLst>
        <pc:picChg chg="add">
          <ac:chgData name="LAMIAE BEZZAZ" userId="f9bc3cc0-8e1c-4944-afa8-b4b36bbf20e1" providerId="ADAL" clId="{E7245E57-6453-4009-A5B6-0D28D6D47AFF}" dt="2025-12-07T10:50:42.533" v="384"/>
          <ac:picMkLst>
            <pc:docMk/>
            <pc:sldMk cId="3749443832" sldId="846"/>
            <ac:picMk id="7" creationId="{6F6B073B-61E0-4504-9F92-2C54C283D6DD}"/>
          </ac:picMkLst>
        </pc:picChg>
      </pc:sldChg>
      <pc:sldChg chg="addSp modSp">
        <pc:chgData name="LAMIAE BEZZAZ" userId="f9bc3cc0-8e1c-4944-afa8-b4b36bbf20e1" providerId="ADAL" clId="{E7245E57-6453-4009-A5B6-0D28D6D47AFF}" dt="2025-12-07T10:44:31.210" v="344" actId="1076"/>
        <pc:sldMkLst>
          <pc:docMk/>
          <pc:sldMk cId="3005613515" sldId="847"/>
        </pc:sldMkLst>
        <pc:picChg chg="add mod">
          <ac:chgData name="LAMIAE BEZZAZ" userId="f9bc3cc0-8e1c-4944-afa8-b4b36bbf20e1" providerId="ADAL" clId="{E7245E57-6453-4009-A5B6-0D28D6D47AFF}" dt="2025-12-07T10:44:06.864" v="338" actId="408"/>
          <ac:picMkLst>
            <pc:docMk/>
            <pc:sldMk cId="3005613515" sldId="847"/>
            <ac:picMk id="4" creationId="{8D79C81F-3F4D-4E62-A7B2-FDADB2621788}"/>
          </ac:picMkLst>
        </pc:picChg>
        <pc:picChg chg="add mod">
          <ac:chgData name="LAMIAE BEZZAZ" userId="f9bc3cc0-8e1c-4944-afa8-b4b36bbf20e1" providerId="ADAL" clId="{E7245E57-6453-4009-A5B6-0D28D6D47AFF}" dt="2025-12-07T10:44:19.130" v="340" actId="14100"/>
          <ac:picMkLst>
            <pc:docMk/>
            <pc:sldMk cId="3005613515" sldId="847"/>
            <ac:picMk id="5" creationId="{A67B05EE-2250-42D9-A582-1F018F6CD976}"/>
          </ac:picMkLst>
        </pc:picChg>
        <pc:picChg chg="add mod">
          <ac:chgData name="LAMIAE BEZZAZ" userId="f9bc3cc0-8e1c-4944-afa8-b4b36bbf20e1" providerId="ADAL" clId="{E7245E57-6453-4009-A5B6-0D28D6D47AFF}" dt="2025-12-07T10:44:31.210" v="344" actId="1076"/>
          <ac:picMkLst>
            <pc:docMk/>
            <pc:sldMk cId="3005613515" sldId="847"/>
            <ac:picMk id="6" creationId="{7C83EF1D-96C7-4A07-9A8B-CD56D2089ED4}"/>
          </ac:picMkLst>
        </pc:picChg>
        <pc:picChg chg="add mod">
          <ac:chgData name="LAMIAE BEZZAZ" userId="f9bc3cc0-8e1c-4944-afa8-b4b36bbf20e1" providerId="ADAL" clId="{E7245E57-6453-4009-A5B6-0D28D6D47AFF}" dt="2025-12-07T10:44:30.127" v="343" actId="14100"/>
          <ac:picMkLst>
            <pc:docMk/>
            <pc:sldMk cId="3005613515" sldId="847"/>
            <ac:picMk id="7" creationId="{795C117E-8374-4729-9051-16E5B58AB022}"/>
          </ac:picMkLst>
        </pc:picChg>
      </pc:sldChg>
      <pc:sldChg chg="addSp modAnim">
        <pc:chgData name="LAMIAE BEZZAZ" userId="f9bc3cc0-8e1c-4944-afa8-b4b36bbf20e1" providerId="ADAL" clId="{E7245E57-6453-4009-A5B6-0D28D6D47AFF}" dt="2025-12-06T19:13:07.498" v="161"/>
        <pc:sldMkLst>
          <pc:docMk/>
          <pc:sldMk cId="531702712" sldId="848"/>
        </pc:sldMkLst>
        <pc:picChg chg="add">
          <ac:chgData name="LAMIAE BEZZAZ" userId="f9bc3cc0-8e1c-4944-afa8-b4b36bbf20e1" providerId="ADAL" clId="{E7245E57-6453-4009-A5B6-0D28D6D47AFF}" dt="2025-12-06T15:45:40.678" v="88"/>
          <ac:picMkLst>
            <pc:docMk/>
            <pc:sldMk cId="531702712" sldId="848"/>
            <ac:picMk id="5" creationId="{2A213A59-1D65-455E-B246-B80B3A9BD0C2}"/>
          </ac:picMkLst>
        </pc:picChg>
      </pc:sldChg>
      <pc:sldChg chg="modSp">
        <pc:chgData name="LAMIAE BEZZAZ" userId="f9bc3cc0-8e1c-4944-afa8-b4b36bbf20e1" providerId="ADAL" clId="{E7245E57-6453-4009-A5B6-0D28D6D47AFF}" dt="2025-12-06T15:43:34.848" v="53" actId="1076"/>
        <pc:sldMkLst>
          <pc:docMk/>
          <pc:sldMk cId="2100824190" sldId="1032"/>
        </pc:sldMkLst>
        <pc:picChg chg="mod">
          <ac:chgData name="LAMIAE BEZZAZ" userId="f9bc3cc0-8e1c-4944-afa8-b4b36bbf20e1" providerId="ADAL" clId="{E7245E57-6453-4009-A5B6-0D28D6D47AFF}" dt="2025-12-06T15:43:34.848" v="53" actId="1076"/>
          <ac:picMkLst>
            <pc:docMk/>
            <pc:sldMk cId="2100824190" sldId="1032"/>
            <ac:picMk id="5" creationId="{BBD3441F-5FAE-4CE8-BE4B-E83DD2313973}"/>
          </ac:picMkLst>
        </pc:picChg>
      </pc:sldChg>
      <pc:sldChg chg="addSp delSp modSp">
        <pc:chgData name="LAMIAE BEZZAZ" userId="f9bc3cc0-8e1c-4944-afa8-b4b36bbf20e1" providerId="ADAL" clId="{E7245E57-6453-4009-A5B6-0D28D6D47AFF}" dt="2025-12-06T18:53:54.001" v="155"/>
        <pc:sldMkLst>
          <pc:docMk/>
          <pc:sldMk cId="3603243926" sldId="1033"/>
        </pc:sldMkLst>
        <pc:spChg chg="mod">
          <ac:chgData name="LAMIAE BEZZAZ" userId="f9bc3cc0-8e1c-4944-afa8-b4b36bbf20e1" providerId="ADAL" clId="{E7245E57-6453-4009-A5B6-0D28D6D47AFF}" dt="2025-12-06T15:43:22.551" v="42" actId="14100"/>
          <ac:spMkLst>
            <pc:docMk/>
            <pc:sldMk cId="3603243926" sldId="1033"/>
            <ac:spMk id="6" creationId="{586E6589-180B-B97D-4B81-E673097029C3}"/>
          </ac:spMkLst>
        </pc:spChg>
        <pc:picChg chg="del">
          <ac:chgData name="LAMIAE BEZZAZ" userId="f9bc3cc0-8e1c-4944-afa8-b4b36bbf20e1" providerId="ADAL" clId="{E7245E57-6453-4009-A5B6-0D28D6D47AFF}" dt="2025-12-06T18:53:52.905" v="154" actId="478"/>
          <ac:picMkLst>
            <pc:docMk/>
            <pc:sldMk cId="3603243926" sldId="1033"/>
            <ac:picMk id="3" creationId="{D7722BDF-3DD1-6B00-0E70-57380A7C13E1}"/>
          </ac:picMkLst>
        </pc:picChg>
        <pc:picChg chg="mod">
          <ac:chgData name="LAMIAE BEZZAZ" userId="f9bc3cc0-8e1c-4944-afa8-b4b36bbf20e1" providerId="ADAL" clId="{E7245E57-6453-4009-A5B6-0D28D6D47AFF}" dt="2025-12-06T15:43:09.559" v="39" actId="1076"/>
          <ac:picMkLst>
            <pc:docMk/>
            <pc:sldMk cId="3603243926" sldId="1033"/>
            <ac:picMk id="5" creationId="{3875F01E-9B3D-451F-861E-EB434EFB835D}"/>
          </ac:picMkLst>
        </pc:picChg>
        <pc:picChg chg="add">
          <ac:chgData name="LAMIAE BEZZAZ" userId="f9bc3cc0-8e1c-4944-afa8-b4b36bbf20e1" providerId="ADAL" clId="{E7245E57-6453-4009-A5B6-0D28D6D47AFF}" dt="2025-12-06T18:53:54.001" v="155"/>
          <ac:picMkLst>
            <pc:docMk/>
            <pc:sldMk cId="3603243926" sldId="1033"/>
            <ac:picMk id="7" creationId="{3ED46BFF-6150-408A-BEAA-F32B0CE69D68}"/>
          </ac:picMkLst>
        </pc:picChg>
      </pc:sldChg>
      <pc:sldChg chg="addSp modSp">
        <pc:chgData name="LAMIAE BEZZAZ" userId="f9bc3cc0-8e1c-4944-afa8-b4b36bbf20e1" providerId="ADAL" clId="{E7245E57-6453-4009-A5B6-0D28D6D47AFF}" dt="2025-12-06T15:42:55.290" v="32" actId="1076"/>
        <pc:sldMkLst>
          <pc:docMk/>
          <pc:sldMk cId="4147989041" sldId="1034"/>
        </pc:sldMkLst>
        <pc:picChg chg="add mod">
          <ac:chgData name="LAMIAE BEZZAZ" userId="f9bc3cc0-8e1c-4944-afa8-b4b36bbf20e1" providerId="ADAL" clId="{E7245E57-6453-4009-A5B6-0D28D6D47AFF}" dt="2025-12-06T15:42:55.290" v="32" actId="1076"/>
          <ac:picMkLst>
            <pc:docMk/>
            <pc:sldMk cId="4147989041" sldId="1034"/>
            <ac:picMk id="5" creationId="{70E564A7-B527-4005-AA48-F506DFF3C135}"/>
          </ac:picMkLst>
        </pc:picChg>
      </pc:sldChg>
      <pc:sldChg chg="addSp delSp modSp">
        <pc:chgData name="LAMIAE BEZZAZ" userId="f9bc3cc0-8e1c-4944-afa8-b4b36bbf20e1" providerId="ADAL" clId="{E7245E57-6453-4009-A5B6-0D28D6D47AFF}" dt="2025-12-06T18:54:00.192" v="157"/>
        <pc:sldMkLst>
          <pc:docMk/>
          <pc:sldMk cId="3204597978" sldId="1035"/>
        </pc:sldMkLst>
        <pc:picChg chg="del">
          <ac:chgData name="LAMIAE BEZZAZ" userId="f9bc3cc0-8e1c-4944-afa8-b4b36bbf20e1" providerId="ADAL" clId="{E7245E57-6453-4009-A5B6-0D28D6D47AFF}" dt="2025-12-06T18:53:59.325" v="156" actId="478"/>
          <ac:picMkLst>
            <pc:docMk/>
            <pc:sldMk cId="3204597978" sldId="1035"/>
            <ac:picMk id="3" creationId="{E9FE6041-A821-BE77-3547-C61E8A517F01}"/>
          </ac:picMkLst>
        </pc:picChg>
        <pc:picChg chg="add mod">
          <ac:chgData name="LAMIAE BEZZAZ" userId="f9bc3cc0-8e1c-4944-afa8-b4b36bbf20e1" providerId="ADAL" clId="{E7245E57-6453-4009-A5B6-0D28D6D47AFF}" dt="2025-12-06T15:42:40.078" v="21" actId="1076"/>
          <ac:picMkLst>
            <pc:docMk/>
            <pc:sldMk cId="3204597978" sldId="1035"/>
            <ac:picMk id="6" creationId="{6B41EB1B-2ED4-46FD-82E3-9A7693397041}"/>
          </ac:picMkLst>
        </pc:picChg>
        <pc:picChg chg="add">
          <ac:chgData name="LAMIAE BEZZAZ" userId="f9bc3cc0-8e1c-4944-afa8-b4b36bbf20e1" providerId="ADAL" clId="{E7245E57-6453-4009-A5B6-0D28D6D47AFF}" dt="2025-12-06T18:54:00.192" v="157"/>
          <ac:picMkLst>
            <pc:docMk/>
            <pc:sldMk cId="3204597978" sldId="1035"/>
            <ac:picMk id="7" creationId="{DE332962-579A-4059-A95D-0E8DA6D792AF}"/>
          </ac:picMkLst>
        </pc:picChg>
      </pc:sldChg>
      <pc:sldChg chg="modAnim">
        <pc:chgData name="LAMIAE BEZZAZ" userId="f9bc3cc0-8e1c-4944-afa8-b4b36bbf20e1" providerId="ADAL" clId="{E7245E57-6453-4009-A5B6-0D28D6D47AFF}" dt="2025-12-06T18:52:54.794" v="151"/>
        <pc:sldMkLst>
          <pc:docMk/>
          <pc:sldMk cId="1385886162" sldId="1037"/>
        </pc:sldMkLst>
      </pc:sldChg>
      <pc:sldChg chg="addSp delSp modSp modAnim">
        <pc:chgData name="LAMIAE BEZZAZ" userId="f9bc3cc0-8e1c-4944-afa8-b4b36bbf20e1" providerId="ADAL" clId="{E7245E57-6453-4009-A5B6-0D28D6D47AFF}" dt="2025-12-06T18:50:27.437" v="129" actId="478"/>
        <pc:sldMkLst>
          <pc:docMk/>
          <pc:sldMk cId="2943741096" sldId="1042"/>
        </pc:sldMkLst>
        <pc:spChg chg="del mod topLvl">
          <ac:chgData name="LAMIAE BEZZAZ" userId="f9bc3cc0-8e1c-4944-afa8-b4b36bbf20e1" providerId="ADAL" clId="{E7245E57-6453-4009-A5B6-0D28D6D47AFF}" dt="2025-12-06T18:50:27.437" v="129" actId="478"/>
          <ac:spMkLst>
            <pc:docMk/>
            <pc:sldMk cId="2943741096" sldId="1042"/>
            <ac:spMk id="15" creationId="{5DE65BDA-75F2-42FC-9782-FF199C7159D1}"/>
          </ac:spMkLst>
        </pc:spChg>
        <pc:grpChg chg="add mod topLvl">
          <ac:chgData name="LAMIAE BEZZAZ" userId="f9bc3cc0-8e1c-4944-afa8-b4b36bbf20e1" providerId="ADAL" clId="{E7245E57-6453-4009-A5B6-0D28D6D47AFF}" dt="2025-12-06T18:50:27.437" v="129" actId="478"/>
          <ac:grpSpMkLst>
            <pc:docMk/>
            <pc:sldMk cId="2943741096" sldId="1042"/>
            <ac:grpSpMk id="3" creationId="{07A040E0-5667-41E7-AF48-607B02B76B54}"/>
          </ac:grpSpMkLst>
        </pc:grpChg>
        <pc:grpChg chg="del">
          <ac:chgData name="LAMIAE BEZZAZ" userId="f9bc3cc0-8e1c-4944-afa8-b4b36bbf20e1" providerId="ADAL" clId="{E7245E57-6453-4009-A5B6-0D28D6D47AFF}" dt="2025-12-06T17:16:31.883" v="97" actId="478"/>
          <ac:grpSpMkLst>
            <pc:docMk/>
            <pc:sldMk cId="2943741096" sldId="1042"/>
            <ac:grpSpMk id="3" creationId="{68D40C10-CFF9-4DA3-A7CA-2FD5C239FFD4}"/>
          </ac:grpSpMkLst>
        </pc:grpChg>
        <pc:grpChg chg="add del mod">
          <ac:chgData name="LAMIAE BEZZAZ" userId="f9bc3cc0-8e1c-4944-afa8-b4b36bbf20e1" providerId="ADAL" clId="{E7245E57-6453-4009-A5B6-0D28D6D47AFF}" dt="2025-12-06T18:50:27.437" v="129" actId="478"/>
          <ac:grpSpMkLst>
            <pc:docMk/>
            <pc:sldMk cId="2943741096" sldId="1042"/>
            <ac:grpSpMk id="4" creationId="{DC3EF298-9E4F-4D4B-AF37-87007F1A1C4F}"/>
          </ac:grpSpMkLst>
        </pc:grpChg>
        <pc:picChg chg="del">
          <ac:chgData name="LAMIAE BEZZAZ" userId="f9bc3cc0-8e1c-4944-afa8-b4b36bbf20e1" providerId="ADAL" clId="{E7245E57-6453-4009-A5B6-0D28D6D47AFF}" dt="2025-12-06T17:16:31.883" v="97" actId="478"/>
          <ac:picMkLst>
            <pc:docMk/>
            <pc:sldMk cId="2943741096" sldId="1042"/>
            <ac:picMk id="10" creationId="{BE253FE9-1730-44DF-993B-5A47DE55760C}"/>
          </ac:picMkLst>
        </pc:picChg>
        <pc:picChg chg="del">
          <ac:chgData name="LAMIAE BEZZAZ" userId="f9bc3cc0-8e1c-4944-afa8-b4b36bbf20e1" providerId="ADAL" clId="{E7245E57-6453-4009-A5B6-0D28D6D47AFF}" dt="2025-12-06T17:16:31.883" v="97" actId="478"/>
          <ac:picMkLst>
            <pc:docMk/>
            <pc:sldMk cId="2943741096" sldId="1042"/>
            <ac:picMk id="11" creationId="{1C214E1E-7605-44C4-A595-ED9BB9680D4A}"/>
          </ac:picMkLst>
        </pc:picChg>
        <pc:picChg chg="add del mod">
          <ac:chgData name="LAMIAE BEZZAZ" userId="f9bc3cc0-8e1c-4944-afa8-b4b36bbf20e1" providerId="ADAL" clId="{E7245E57-6453-4009-A5B6-0D28D6D47AFF}" dt="2025-12-06T18:50:11.034" v="128" actId="478"/>
          <ac:picMkLst>
            <pc:docMk/>
            <pc:sldMk cId="2943741096" sldId="1042"/>
            <ac:picMk id="12" creationId="{BF51579D-2548-7CD1-70CD-C00A8CEBB1A4}"/>
          </ac:picMkLst>
        </pc:picChg>
        <pc:picChg chg="del">
          <ac:chgData name="LAMIAE BEZZAZ" userId="f9bc3cc0-8e1c-4944-afa8-b4b36bbf20e1" providerId="ADAL" clId="{E7245E57-6453-4009-A5B6-0D28D6D47AFF}" dt="2025-12-06T17:16:31.883" v="97" actId="478"/>
          <ac:picMkLst>
            <pc:docMk/>
            <pc:sldMk cId="2943741096" sldId="1042"/>
            <ac:picMk id="12" creationId="{E2CAA903-F432-46F8-992F-7230969D74CA}"/>
          </ac:picMkLst>
        </pc:picChg>
        <pc:picChg chg="del mod">
          <ac:chgData name="LAMIAE BEZZAZ" userId="f9bc3cc0-8e1c-4944-afa8-b4b36bbf20e1" providerId="ADAL" clId="{E7245E57-6453-4009-A5B6-0D28D6D47AFF}" dt="2025-12-06T17:16:31.883" v="97" actId="478"/>
          <ac:picMkLst>
            <pc:docMk/>
            <pc:sldMk cId="2943741096" sldId="1042"/>
            <ac:picMk id="13" creationId="{4799C096-ACA8-4B91-AC10-601E2C80FA17}"/>
          </ac:picMkLst>
        </pc:picChg>
        <pc:picChg chg="add mod">
          <ac:chgData name="LAMIAE BEZZAZ" userId="f9bc3cc0-8e1c-4944-afa8-b4b36bbf20e1" providerId="ADAL" clId="{E7245E57-6453-4009-A5B6-0D28D6D47AFF}" dt="2025-12-06T18:48:51.410" v="122" actId="164"/>
          <ac:picMkLst>
            <pc:docMk/>
            <pc:sldMk cId="2943741096" sldId="1042"/>
            <ac:picMk id="13" creationId="{7B12CDB3-32BC-4E77-A072-2F2082913754}"/>
          </ac:picMkLst>
        </pc:picChg>
        <pc:picChg chg="del topLvl">
          <ac:chgData name="LAMIAE BEZZAZ" userId="f9bc3cc0-8e1c-4944-afa8-b4b36bbf20e1" providerId="ADAL" clId="{E7245E57-6453-4009-A5B6-0D28D6D47AFF}" dt="2025-12-06T17:16:31.883" v="97" actId="478"/>
          <ac:picMkLst>
            <pc:docMk/>
            <pc:sldMk cId="2943741096" sldId="1042"/>
            <ac:picMk id="14" creationId="{05A23F6E-4B15-44D0-88D3-4679F4524289}"/>
          </ac:picMkLst>
        </pc:picChg>
        <pc:picChg chg="add mod">
          <ac:chgData name="LAMIAE BEZZAZ" userId="f9bc3cc0-8e1c-4944-afa8-b4b36bbf20e1" providerId="ADAL" clId="{E7245E57-6453-4009-A5B6-0D28D6D47AFF}" dt="2025-12-06T18:48:51.410" v="122" actId="164"/>
          <ac:picMkLst>
            <pc:docMk/>
            <pc:sldMk cId="2943741096" sldId="1042"/>
            <ac:picMk id="14" creationId="{C40A1CCB-1C43-4429-83E5-5BF107717118}"/>
          </ac:picMkLst>
        </pc:picChg>
        <pc:picChg chg="add mod">
          <ac:chgData name="LAMIAE BEZZAZ" userId="f9bc3cc0-8e1c-4944-afa8-b4b36bbf20e1" providerId="ADAL" clId="{E7245E57-6453-4009-A5B6-0D28D6D47AFF}" dt="2025-12-06T17:17:05.011" v="101" actId="1076"/>
          <ac:picMkLst>
            <pc:docMk/>
            <pc:sldMk cId="2943741096" sldId="1042"/>
            <ac:picMk id="16" creationId="{9A3EB1F1-E838-45EF-B7B8-510DDD0049F4}"/>
          </ac:picMkLst>
        </pc:picChg>
        <pc:picChg chg="add mod">
          <ac:chgData name="LAMIAE BEZZAZ" userId="f9bc3cc0-8e1c-4944-afa8-b4b36bbf20e1" providerId="ADAL" clId="{E7245E57-6453-4009-A5B6-0D28D6D47AFF}" dt="2025-12-06T17:17:05.011" v="101" actId="1076"/>
          <ac:picMkLst>
            <pc:docMk/>
            <pc:sldMk cId="2943741096" sldId="1042"/>
            <ac:picMk id="17" creationId="{1DB62404-FAE0-4ACF-A7B6-50FD2F85E451}"/>
          </ac:picMkLst>
        </pc:picChg>
        <pc:picChg chg="add mod">
          <ac:chgData name="LAMIAE BEZZAZ" userId="f9bc3cc0-8e1c-4944-afa8-b4b36bbf20e1" providerId="ADAL" clId="{E7245E57-6453-4009-A5B6-0D28D6D47AFF}" dt="2025-12-06T18:48:51.410" v="122" actId="164"/>
          <ac:picMkLst>
            <pc:docMk/>
            <pc:sldMk cId="2943741096" sldId="1042"/>
            <ac:picMk id="18" creationId="{5F3C751A-6FD1-4578-8FC1-200471255FE7}"/>
          </ac:picMkLst>
        </pc:picChg>
        <pc:picChg chg="add mod">
          <ac:chgData name="LAMIAE BEZZAZ" userId="f9bc3cc0-8e1c-4944-afa8-b4b36bbf20e1" providerId="ADAL" clId="{E7245E57-6453-4009-A5B6-0D28D6D47AFF}" dt="2025-12-06T18:48:51.410" v="122" actId="164"/>
          <ac:picMkLst>
            <pc:docMk/>
            <pc:sldMk cId="2943741096" sldId="1042"/>
            <ac:picMk id="19" creationId="{D0E9CFA5-E27C-468C-AD57-BC7A811D0853}"/>
          </ac:picMkLst>
        </pc:picChg>
        <pc:picChg chg="add mod">
          <ac:chgData name="LAMIAE BEZZAZ" userId="f9bc3cc0-8e1c-4944-afa8-b4b36bbf20e1" providerId="ADAL" clId="{E7245E57-6453-4009-A5B6-0D28D6D47AFF}" dt="2025-12-06T17:17:30.624" v="104" actId="1076"/>
          <ac:picMkLst>
            <pc:docMk/>
            <pc:sldMk cId="2943741096" sldId="1042"/>
            <ac:picMk id="20" creationId="{FDAD444A-8DF4-4BB5-B57D-9E75075BE774}"/>
          </ac:picMkLst>
        </pc:picChg>
        <pc:picChg chg="add mod">
          <ac:chgData name="LAMIAE BEZZAZ" userId="f9bc3cc0-8e1c-4944-afa8-b4b36bbf20e1" providerId="ADAL" clId="{E7245E57-6453-4009-A5B6-0D28D6D47AFF}" dt="2025-12-06T18:48:51.410" v="122" actId="164"/>
          <ac:picMkLst>
            <pc:docMk/>
            <pc:sldMk cId="2943741096" sldId="1042"/>
            <ac:picMk id="21" creationId="{04FC975A-A420-419B-A001-000F966F69BF}"/>
          </ac:picMkLst>
        </pc:picChg>
      </pc:sldChg>
      <pc:sldChg chg="modAnim">
        <pc:chgData name="LAMIAE BEZZAZ" userId="f9bc3cc0-8e1c-4944-afa8-b4b36bbf20e1" providerId="ADAL" clId="{E7245E57-6453-4009-A5B6-0D28D6D47AFF}" dt="2025-12-06T18:51:24.852" v="137"/>
        <pc:sldMkLst>
          <pc:docMk/>
          <pc:sldMk cId="3149619618" sldId="1043"/>
        </pc:sldMkLst>
      </pc:sldChg>
      <pc:sldChg chg="modAnim">
        <pc:chgData name="LAMIAE BEZZAZ" userId="f9bc3cc0-8e1c-4944-afa8-b4b36bbf20e1" providerId="ADAL" clId="{E7245E57-6453-4009-A5B6-0D28D6D47AFF}" dt="2025-12-06T18:51:34.938" v="139"/>
        <pc:sldMkLst>
          <pc:docMk/>
          <pc:sldMk cId="514243921" sldId="1047"/>
        </pc:sldMkLst>
      </pc:sldChg>
      <pc:sldChg chg="modSp add">
        <pc:chgData name="LAMIAE BEZZAZ" userId="f9bc3cc0-8e1c-4944-afa8-b4b36bbf20e1" providerId="ADAL" clId="{E7245E57-6453-4009-A5B6-0D28D6D47AFF}" dt="2025-12-07T10:51:53.762" v="389"/>
        <pc:sldMkLst>
          <pc:docMk/>
          <pc:sldMk cId="3776086829" sldId="1049"/>
        </pc:sldMkLst>
        <pc:spChg chg="mod">
          <ac:chgData name="LAMIAE BEZZAZ" userId="f9bc3cc0-8e1c-4944-afa8-b4b36bbf20e1" providerId="ADAL" clId="{E7245E57-6453-4009-A5B6-0D28D6D47AFF}" dt="2025-12-07T10:51:53.762" v="389"/>
          <ac:spMkLst>
            <pc:docMk/>
            <pc:sldMk cId="3776086829" sldId="1049"/>
            <ac:spMk id="2" creationId="{5043D995-BCD8-6902-4147-AFBED7779683}"/>
          </ac:spMkLst>
        </pc:spChg>
      </pc:sldChg>
      <pc:sldChg chg="addSp modSp add">
        <pc:chgData name="LAMIAE BEZZAZ" userId="f9bc3cc0-8e1c-4944-afa8-b4b36bbf20e1" providerId="ADAL" clId="{E7245E57-6453-4009-A5B6-0D28D6D47AFF}" dt="2025-12-07T10:54:14.442" v="415" actId="14100"/>
        <pc:sldMkLst>
          <pc:docMk/>
          <pc:sldMk cId="1603620392" sldId="1050"/>
        </pc:sldMkLst>
        <pc:spChg chg="mod">
          <ac:chgData name="LAMIAE BEZZAZ" userId="f9bc3cc0-8e1c-4944-afa8-b4b36bbf20e1" providerId="ADAL" clId="{E7245E57-6453-4009-A5B6-0D28D6D47AFF}" dt="2025-12-07T10:52:09.616" v="392"/>
          <ac:spMkLst>
            <pc:docMk/>
            <pc:sldMk cId="1603620392" sldId="1050"/>
            <ac:spMk id="2" creationId="{5043D995-BCD8-6902-4147-AFBED7779683}"/>
          </ac:spMkLst>
        </pc:spChg>
        <pc:spChg chg="add mod">
          <ac:chgData name="LAMIAE BEZZAZ" userId="f9bc3cc0-8e1c-4944-afa8-b4b36bbf20e1" providerId="ADAL" clId="{E7245E57-6453-4009-A5B6-0D28D6D47AFF}" dt="2025-12-07T10:54:14.442" v="415" actId="14100"/>
          <ac:spMkLst>
            <pc:docMk/>
            <pc:sldMk cId="1603620392" sldId="1050"/>
            <ac:spMk id="5" creationId="{E71B0C6C-3972-40C0-AF97-7868017BECDE}"/>
          </ac:spMkLst>
        </pc:spChg>
        <pc:picChg chg="mod">
          <ac:chgData name="LAMIAE BEZZAZ" userId="f9bc3cc0-8e1c-4944-afa8-b4b36bbf20e1" providerId="ADAL" clId="{E7245E57-6453-4009-A5B6-0D28D6D47AFF}" dt="2025-12-07T10:53:12.047" v="398" actId="1076"/>
          <ac:picMkLst>
            <pc:docMk/>
            <pc:sldMk cId="1603620392" sldId="1050"/>
            <ac:picMk id="4" creationId="{4E7D91C2-7A0D-4AD6-9DC9-447FA0095BBB}"/>
          </ac:picMkLst>
        </pc:picChg>
      </pc:sldChg>
      <pc:sldChg chg="modSp add">
        <pc:chgData name="LAMIAE BEZZAZ" userId="f9bc3cc0-8e1c-4944-afa8-b4b36bbf20e1" providerId="ADAL" clId="{E7245E57-6453-4009-A5B6-0D28D6D47AFF}" dt="2025-12-07T10:53:43.658" v="406" actId="14100"/>
        <pc:sldMkLst>
          <pc:docMk/>
          <pc:sldMk cId="2446072626" sldId="1051"/>
        </pc:sldMkLst>
        <pc:spChg chg="mod">
          <ac:chgData name="LAMIAE BEZZAZ" userId="f9bc3cc0-8e1c-4944-afa8-b4b36bbf20e1" providerId="ADAL" clId="{E7245E57-6453-4009-A5B6-0D28D6D47AFF}" dt="2025-12-07T10:53:43.658" v="406" actId="14100"/>
          <ac:spMkLst>
            <pc:docMk/>
            <pc:sldMk cId="2446072626" sldId="1051"/>
            <ac:spMk id="5" creationId="{E71B0C6C-3972-40C0-AF97-7868017BECDE}"/>
          </ac:spMkLst>
        </pc:spChg>
      </pc:sldChg>
      <pc:sldChg chg="modSp add">
        <pc:chgData name="LAMIAE BEZZAZ" userId="f9bc3cc0-8e1c-4944-afa8-b4b36bbf20e1" providerId="ADAL" clId="{E7245E57-6453-4009-A5B6-0D28D6D47AFF}" dt="2025-12-07T10:53:59.277" v="412" actId="14100"/>
        <pc:sldMkLst>
          <pc:docMk/>
          <pc:sldMk cId="3720904013" sldId="1052"/>
        </pc:sldMkLst>
        <pc:spChg chg="mod">
          <ac:chgData name="LAMIAE BEZZAZ" userId="f9bc3cc0-8e1c-4944-afa8-b4b36bbf20e1" providerId="ADAL" clId="{E7245E57-6453-4009-A5B6-0D28D6D47AFF}" dt="2025-12-07T10:53:59.277" v="412" actId="14100"/>
          <ac:spMkLst>
            <pc:docMk/>
            <pc:sldMk cId="3720904013" sldId="1052"/>
            <ac:spMk id="5" creationId="{E71B0C6C-3972-40C0-AF97-7868017BECDE}"/>
          </ac:spMkLst>
        </pc:spChg>
      </pc:sldChg>
      <pc:sldChg chg="modSp add">
        <pc:chgData name="LAMIAE BEZZAZ" userId="f9bc3cc0-8e1c-4944-afa8-b4b36bbf20e1" providerId="ADAL" clId="{E7245E57-6453-4009-A5B6-0D28D6D47AFF}" dt="2025-12-07T10:54:29.508" v="417" actId="14100"/>
        <pc:sldMkLst>
          <pc:docMk/>
          <pc:sldMk cId="2712348891" sldId="1053"/>
        </pc:sldMkLst>
        <pc:spChg chg="mod">
          <ac:chgData name="LAMIAE BEZZAZ" userId="f9bc3cc0-8e1c-4944-afa8-b4b36bbf20e1" providerId="ADAL" clId="{E7245E57-6453-4009-A5B6-0D28D6D47AFF}" dt="2025-12-07T10:54:29.508" v="417" actId="14100"/>
          <ac:spMkLst>
            <pc:docMk/>
            <pc:sldMk cId="2712348891" sldId="1053"/>
            <ac:spMk id="5" creationId="{E71B0C6C-3972-40C0-AF97-7868017BECDE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">
            <a:extLst>
              <a:ext uri="{FF2B5EF4-FFF2-40B4-BE49-F238E27FC236}">
                <a16:creationId xmlns:a16="http://schemas.microsoft.com/office/drawing/2014/main" id="{61737BFC-B6D2-1606-10C7-5487C80C7C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" b="5105"/>
          <a:stretch>
            <a:fillRect/>
          </a:stretch>
        </p:blipFill>
        <p:spPr>
          <a:xfrm>
            <a:off x="-1" y="0"/>
            <a:ext cx="91959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3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8803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336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2331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0998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252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6016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1276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659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4127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673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8680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4511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5066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0352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848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7758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3768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360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8943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2913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7967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8950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31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361045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33996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386104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058586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434136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867424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954593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464275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17447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90828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018041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7191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8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4257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305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357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2287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6033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167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7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slideLayout" Target="../slideLayouts/slideLayout23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968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766" r:id="rId2"/>
    <p:sldLayoutId id="2147483823" r:id="rId3"/>
    <p:sldLayoutId id="2147483845" r:id="rId4"/>
    <p:sldLayoutId id="2147483848" r:id="rId5"/>
    <p:sldLayoutId id="2147483847" r:id="rId6"/>
    <p:sldLayoutId id="214748374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751557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74" r:id="rId3"/>
    <p:sldLayoutId id="2147483822" r:id="rId4"/>
    <p:sldLayoutId id="2147483839" r:id="rId5"/>
    <p:sldLayoutId id="2147483840" r:id="rId6"/>
    <p:sldLayoutId id="2147483836" r:id="rId7"/>
    <p:sldLayoutId id="2147483835" r:id="rId8"/>
    <p:sldLayoutId id="2147483817" r:id="rId9"/>
    <p:sldLayoutId id="2147483818" r:id="rId10"/>
    <p:sldLayoutId id="2147483762" r:id="rId11"/>
    <p:sldLayoutId id="2147483849" r:id="rId12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6E80711-6D7F-A2C0-9045-2682F420198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F9B3C44-767C-C2FD-18BF-12D3EC3615E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409436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1111003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7" r:id="rId3"/>
    <p:sldLayoutId id="2147483837" r:id="rId4"/>
    <p:sldLayoutId id="2147483838" r:id="rId5"/>
    <p:sldLayoutId id="2147483797" r:id="rId6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545218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21" r:id="rId3"/>
    <p:sldLayoutId id="2147483814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5E446E-CF94-41C8-8416-A422A7E8EBB5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53408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0.png"/><Relationship Id="rId5" Type="http://schemas.openxmlformats.org/officeDocument/2006/relationships/image" Target="../media/image27.gif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2.png"/><Relationship Id="rId5" Type="http://schemas.openxmlformats.org/officeDocument/2006/relationships/image" Target="../media/image27.gif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3.png"/><Relationship Id="rId5" Type="http://schemas.openxmlformats.org/officeDocument/2006/relationships/image" Target="../media/image27.gif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44.png"/><Relationship Id="rId5" Type="http://schemas.openxmlformats.org/officeDocument/2006/relationships/image" Target="../media/image27.gif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45.png"/><Relationship Id="rId5" Type="http://schemas.openxmlformats.org/officeDocument/2006/relationships/image" Target="../media/image27.gif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media" Target="../media/media10.mp4"/><Relationship Id="rId7" Type="http://schemas.openxmlformats.org/officeDocument/2006/relationships/image" Target="../media/image25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46.png"/><Relationship Id="rId5" Type="http://schemas.openxmlformats.org/officeDocument/2006/relationships/slideLayout" Target="../slideLayouts/slideLayout14.xml"/><Relationship Id="rId4" Type="http://schemas.openxmlformats.org/officeDocument/2006/relationships/video" Target="../media/media10.mp4"/><Relationship Id="rId9" Type="http://schemas.openxmlformats.org/officeDocument/2006/relationships/image" Target="../media/image27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8.png"/><Relationship Id="rId7" Type="http://schemas.openxmlformats.org/officeDocument/2006/relationships/image" Target="../media/image36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50.png"/><Relationship Id="rId5" Type="http://schemas.openxmlformats.org/officeDocument/2006/relationships/image" Target="../media/image27.gif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51.png"/><Relationship Id="rId5" Type="http://schemas.openxmlformats.org/officeDocument/2006/relationships/image" Target="../media/image27.gif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52.png"/><Relationship Id="rId5" Type="http://schemas.openxmlformats.org/officeDocument/2006/relationships/image" Target="../media/image27.gif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53.png"/><Relationship Id="rId5" Type="http://schemas.openxmlformats.org/officeDocument/2006/relationships/image" Target="../media/image27.gif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image" Target="../media/image54.png"/><Relationship Id="rId5" Type="http://schemas.openxmlformats.org/officeDocument/2006/relationships/image" Target="../media/image27.gif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microsoft.com/office/2007/relationships/media" Target="../media/media17.mp4"/><Relationship Id="rId7" Type="http://schemas.openxmlformats.org/officeDocument/2006/relationships/image" Target="../media/image25.png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image" Target="../media/image46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17.mp4"/><Relationship Id="rId9" Type="http://schemas.openxmlformats.org/officeDocument/2006/relationships/image" Target="../media/image27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7.png"/><Relationship Id="rId7" Type="http://schemas.openxmlformats.org/officeDocument/2006/relationships/image" Target="../media/image36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jp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57.png"/><Relationship Id="rId7" Type="http://schemas.openxmlformats.org/officeDocument/2006/relationships/image" Target="../media/image36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jp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57.png"/><Relationship Id="rId7" Type="http://schemas.openxmlformats.org/officeDocument/2006/relationships/image" Target="../media/image29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jp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6" Type="http://schemas.openxmlformats.org/officeDocument/2006/relationships/image" Target="../media/image27.gif"/><Relationship Id="rId5" Type="http://schemas.openxmlformats.org/officeDocument/2006/relationships/image" Target="../media/image24.png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1.jpg"/><Relationship Id="rId4" Type="http://schemas.openxmlformats.org/officeDocument/2006/relationships/image" Target="../media/image29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2.jpg"/><Relationship Id="rId4" Type="http://schemas.openxmlformats.org/officeDocument/2006/relationships/image" Target="../media/image31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6" Type="http://schemas.openxmlformats.org/officeDocument/2006/relationships/image" Target="../media/image65.png"/><Relationship Id="rId5" Type="http://schemas.openxmlformats.org/officeDocument/2006/relationships/image" Target="../media/image67.png"/><Relationship Id="rId4" Type="http://schemas.openxmlformats.org/officeDocument/2006/relationships/image" Target="../media/image2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6" Type="http://schemas.openxmlformats.org/officeDocument/2006/relationships/image" Target="../media/image68.png"/><Relationship Id="rId5" Type="http://schemas.openxmlformats.org/officeDocument/2006/relationships/image" Target="../media/image27.gif"/><Relationship Id="rId4" Type="http://schemas.openxmlformats.org/officeDocument/2006/relationships/image" Target="../media/image2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6" Type="http://schemas.openxmlformats.org/officeDocument/2006/relationships/image" Target="../media/image68.png"/><Relationship Id="rId5" Type="http://schemas.openxmlformats.org/officeDocument/2006/relationships/image" Target="../media/image27.gif"/><Relationship Id="rId4" Type="http://schemas.openxmlformats.org/officeDocument/2006/relationships/image" Target="../media/image2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7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9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microsoft.com/office/2007/relationships/media" Target="../media/media22.mp4"/><Relationship Id="rId7" Type="http://schemas.openxmlformats.org/officeDocument/2006/relationships/image" Target="../media/image23.png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7.xml"/><Relationship Id="rId4" Type="http://schemas.openxmlformats.org/officeDocument/2006/relationships/video" Target="../media/media22.mp4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mp4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0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image" Target="../media/image34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8.jpg"/><Relationship Id="rId12" Type="http://schemas.openxmlformats.org/officeDocument/2006/relationships/image" Target="../media/image33.jpg"/><Relationship Id="rId2" Type="http://schemas.openxmlformats.org/officeDocument/2006/relationships/video" Target="../media/media3.mp4"/><Relationship Id="rId16" Type="http://schemas.openxmlformats.org/officeDocument/2006/relationships/image" Target="../media/image37.png"/><Relationship Id="rId1" Type="http://schemas.microsoft.com/office/2007/relationships/media" Target="../media/media3.mp4"/><Relationship Id="rId6" Type="http://schemas.openxmlformats.org/officeDocument/2006/relationships/image" Target="../media/image27.gif"/><Relationship Id="rId11" Type="http://schemas.openxmlformats.org/officeDocument/2006/relationships/image" Target="../media/image32.jpg"/><Relationship Id="rId5" Type="http://schemas.openxmlformats.org/officeDocument/2006/relationships/image" Target="../media/image26.png"/><Relationship Id="rId15" Type="http://schemas.openxmlformats.org/officeDocument/2006/relationships/image" Target="../media/image36.jpg"/><Relationship Id="rId10" Type="http://schemas.openxmlformats.org/officeDocument/2006/relationships/image" Target="../media/image31.jpg"/><Relationship Id="rId4" Type="http://schemas.openxmlformats.org/officeDocument/2006/relationships/image" Target="../media/image25.png"/><Relationship Id="rId9" Type="http://schemas.openxmlformats.org/officeDocument/2006/relationships/image" Target="../media/image30.jpg"/><Relationship Id="rId14" Type="http://schemas.openxmlformats.org/officeDocument/2006/relationships/image" Target="../media/image3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9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0.jpg"/><Relationship Id="rId5" Type="http://schemas.microsoft.com/office/2007/relationships/hdphoto" Target="../media/hdphoto5.wdp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495221C-FBDE-44DB-9315-F74A68E6076F}"/>
              </a:ext>
            </a:extLst>
          </p:cNvPr>
          <p:cNvSpPr txBox="1"/>
          <p:nvPr/>
        </p:nvSpPr>
        <p:spPr>
          <a:xfrm>
            <a:off x="5717406" y="4822257"/>
            <a:ext cx="2541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  <a:highlight>
                  <a:srgbClr val="FFFF00"/>
                </a:highlight>
              </a:rPr>
              <a:t>Semaine 4</a:t>
            </a:r>
            <a:endParaRPr lang="fr-MA" sz="28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661E1CF-C171-4738-AFB3-725793202D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49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60F22-A4AD-D3BA-9A19-09126E99A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314BD59-818C-DCBF-F85B-B87C6E8568C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37F4FC5F-39C3-5E0A-4E71-0A72D92DE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6150618"/>
            <a:ext cx="764413" cy="764413"/>
          </a:xfrm>
          <a:prstGeom prst="rect">
            <a:avLst/>
          </a:prstGeom>
        </p:spPr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5A55B8CB-42C6-DCB8-A804-A903E3169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4" name="65BA2E07">
            <a:hlinkClick r:id="" action="ppaction://media"/>
            <a:extLst>
              <a:ext uri="{FF2B5EF4-FFF2-40B4-BE49-F238E27FC236}">
                <a16:creationId xmlns:a16="http://schemas.microsoft.com/office/drawing/2014/main" id="{B96EF463-160A-41CD-B2A1-BB1CCA013C02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323353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B5FDA-E8F9-9DA2-A5D9-7093B4F5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A612154A-3389-0C81-5AB2-B69FF1CB2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2C11259-029E-9FA6-18CE-EE5D6A0FEF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>
                <a:solidFill>
                  <a:srgbClr val="D7039F"/>
                </a:solidFill>
                <a:latin typeface="Dosis SemiBold" pitchFamily="2" charset="0"/>
              </a:rPr>
              <a:t>Une</a:t>
            </a:r>
            <a:r>
              <a:rPr lang="fr-FR" dirty="0"/>
              <a:t> table </a:t>
            </a:r>
            <a:endParaRPr lang="fr-M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1698C40-EF24-0DB3-2EDD-597518F1B9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EE3B4F4-F306-4F95-9078-3FE1662C3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994" y="2295000"/>
            <a:ext cx="2429778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6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BE8BE-DA27-3B65-4FEC-EAF947F66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104B2250-AA55-336F-147C-58AB718EF6A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1BF1BBD-5AF7-5C2B-CC51-B9951C85FA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6103320"/>
            <a:ext cx="764413" cy="764413"/>
          </a:xfrm>
          <a:prstGeom prst="rect">
            <a:avLst/>
          </a:prstGeom>
        </p:spPr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98270362-15B3-B9DF-CB9A-1DBD5D031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3" name="4F21FF87">
            <a:hlinkClick r:id="" action="ppaction://media"/>
            <a:extLst>
              <a:ext uri="{FF2B5EF4-FFF2-40B4-BE49-F238E27FC236}">
                <a16:creationId xmlns:a16="http://schemas.microsoft.com/office/drawing/2014/main" id="{633D0987-78F6-42BE-A564-21B77D5653F9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60329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165A6-C1AF-A71A-AD49-A6FD907CF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122593-87D5-DDC4-04AE-99325072F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0184412-86A8-E851-E3DE-8F39B70970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0" y="3097948"/>
            <a:ext cx="3613875" cy="662104"/>
          </a:xfrm>
        </p:spPr>
        <p:txBody>
          <a:bodyPr/>
          <a:lstStyle/>
          <a:p>
            <a:r>
              <a:rPr lang="fr-MA" dirty="0">
                <a:solidFill>
                  <a:srgbClr val="FB0DBD"/>
                </a:solidFill>
              </a:rPr>
              <a:t>Une </a:t>
            </a:r>
            <a:r>
              <a:rPr lang="fr-MA" dirty="0">
                <a:solidFill>
                  <a:srgbClr val="424D7B"/>
                </a:solidFill>
              </a:rPr>
              <a:t>chaise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427A3EE-7B8E-EF3A-A576-08603A5108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E1B48AC-FD37-43DF-A4AA-E1032AFE81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00" y="2410052"/>
            <a:ext cx="2467988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37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F1A54-E933-538F-0EDD-37DC43508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696F3A0-8611-5257-1303-25668BD2A5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B8665B6-85E8-D111-6A44-915B7912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6134846"/>
            <a:ext cx="764413" cy="764413"/>
          </a:xfrm>
          <a:prstGeom prst="rect">
            <a:avLst/>
          </a:prstGeom>
        </p:spPr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6AF398DE-7B28-385E-EE73-E1C669FD6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4" name="2334C287">
            <a:hlinkClick r:id="" action="ppaction://media"/>
            <a:extLst>
              <a:ext uri="{FF2B5EF4-FFF2-40B4-BE49-F238E27FC236}">
                <a16:creationId xmlns:a16="http://schemas.microsoft.com/office/drawing/2014/main" id="{3A0F5773-2139-4437-A7EA-84185809AC29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236994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B16D7-4550-8596-D5F3-2BDB50C55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90C4CAD8-77E7-5A8E-4CDC-5814D1D76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9808A75-52F3-969C-3789-D6B1F03EA5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 </a:t>
            </a:r>
            <a:r>
              <a:rPr lang="fr-FR" dirty="0">
                <a:solidFill>
                  <a:srgbClr val="00B0F0"/>
                </a:solidFill>
              </a:rPr>
              <a:t>Un </a:t>
            </a:r>
            <a:r>
              <a:rPr lang="fr-FR" dirty="0">
                <a:solidFill>
                  <a:srgbClr val="424D7B"/>
                </a:solidFill>
              </a:rPr>
              <a:t>tableau</a:t>
            </a:r>
            <a:endParaRPr lang="fr-MA" dirty="0">
              <a:solidFill>
                <a:srgbClr val="424D7B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6B23EF6-8C92-8086-847E-9FF37E2C4C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8C45D39-D760-4342-87EE-85FFA9018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7" y="2079000"/>
            <a:ext cx="2467994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F1A54-E933-538F-0EDD-37DC43508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696F3A0-8611-5257-1303-25668BD2A5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B8665B6-85E8-D111-6A44-915B7912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6134846"/>
            <a:ext cx="764413" cy="764413"/>
          </a:xfrm>
          <a:prstGeom prst="rect">
            <a:avLst/>
          </a:prstGeom>
        </p:spPr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6AF398DE-7B28-385E-EE73-E1C669FD6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3" name="0EF763AD">
            <a:hlinkClick r:id="" action="ppaction://media"/>
            <a:extLst>
              <a:ext uri="{FF2B5EF4-FFF2-40B4-BE49-F238E27FC236}">
                <a16:creationId xmlns:a16="http://schemas.microsoft.com/office/drawing/2014/main" id="{055E71C7-924D-4809-9A95-B7164539D30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314961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5856A-5732-B804-FCC9-86430E7EB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7C0A950B-924E-4DDA-BAF9-4FEF7CD15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BA369A4-A601-19D6-1937-970D1D637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>
                <a:solidFill>
                  <a:srgbClr val="FB0DBD"/>
                </a:solidFill>
              </a:rPr>
              <a:t>Une</a:t>
            </a:r>
            <a:r>
              <a:rPr lang="fr-FR" dirty="0"/>
              <a:t> porte</a:t>
            </a:r>
            <a:endParaRPr lang="fr-M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A95D1C8-62A1-072C-2A3C-3FE52ADE65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4773B0A-F80D-4188-81AB-A89039F284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00" y="2221052"/>
            <a:ext cx="2467988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56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F1A54-E933-538F-0EDD-37DC43508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696F3A0-8611-5257-1303-25668BD2A5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B8665B6-85E8-D111-6A44-915B7912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6134846"/>
            <a:ext cx="764413" cy="764413"/>
          </a:xfrm>
          <a:prstGeom prst="rect">
            <a:avLst/>
          </a:prstGeom>
        </p:spPr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6AF398DE-7B28-385E-EE73-E1C669FD6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3" name="A28CB02B">
            <a:hlinkClick r:id="" action="ppaction://media"/>
            <a:extLst>
              <a:ext uri="{FF2B5EF4-FFF2-40B4-BE49-F238E27FC236}">
                <a16:creationId xmlns:a16="http://schemas.microsoft.com/office/drawing/2014/main" id="{A53D7F4F-35CD-4DB8-A592-BA6383A2A25B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51424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5856A-5732-B804-FCC9-86430E7EB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7C0A950B-924E-4DDA-BAF9-4FEF7CD15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BA369A4-A601-19D6-1937-970D1D637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>
                <a:solidFill>
                  <a:srgbClr val="00B0F0"/>
                </a:solidFill>
              </a:rPr>
              <a:t>Un</a:t>
            </a:r>
            <a:r>
              <a:rPr lang="fr-FR" dirty="0"/>
              <a:t> bureau</a:t>
            </a:r>
            <a:endParaRPr lang="fr-M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A95D1C8-62A1-072C-2A3C-3FE52ADE65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CB5EE55-7D8D-4443-8F4A-AC340A4700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00" y="2211625"/>
            <a:ext cx="2467988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68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re 53">
            <a:extLst>
              <a:ext uri="{FF2B5EF4-FFF2-40B4-BE49-F238E27FC236}">
                <a16:creationId xmlns:a16="http://schemas.microsoft.com/office/drawing/2014/main" id="{86B0789E-BB33-0930-E012-4FB370A1D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13" name="Nous venons de voir">
            <a:hlinkClick r:id="" action="ppaction://media"/>
            <a:extLst>
              <a:ext uri="{FF2B5EF4-FFF2-40B4-BE49-F238E27FC236}">
                <a16:creationId xmlns:a16="http://schemas.microsoft.com/office/drawing/2014/main" id="{E14AE024-D4C6-17F0-8FFE-509419C4F874}"/>
              </a:ext>
            </a:extLst>
          </p:cNvPr>
          <p:cNvPicPr>
            <a:picLocks noGrp="1" noChangeAspect="1"/>
          </p:cNvPicPr>
          <p:nvPr>
            <p:ph type="media" sz="quarter" idx="29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t="994" b="1600"/>
          <a:stretch>
            <a:fillRect/>
          </a:stretch>
        </p:blipFill>
        <p:spPr>
          <a:xfrm>
            <a:off x="1299412" y="2056325"/>
            <a:ext cx="2036830" cy="3526328"/>
          </a:xfrm>
        </p:spPr>
      </p:pic>
      <p:pic>
        <p:nvPicPr>
          <p:cNvPr id="51" name="Espace réservé pour une image  50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3E891CD7-4AB1-05FE-5421-4B6BC752DF0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3" name="FR_N1_P2_W1_Recap_01">
            <a:hlinkClick r:id="" action="ppaction://media"/>
            <a:extLst>
              <a:ext uri="{FF2B5EF4-FFF2-40B4-BE49-F238E27FC236}">
                <a16:creationId xmlns:a16="http://schemas.microsoft.com/office/drawing/2014/main" id="{4AE9BCBC-9770-46B6-8C67-A8FFDAE237B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28511" t="662" r="28705"/>
          <a:stretch/>
        </p:blipFill>
        <p:spPr>
          <a:xfrm>
            <a:off x="4745128" y="1443460"/>
            <a:ext cx="3607019" cy="4752057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37ECA70-DC57-5219-8BA1-69574DEBF2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854" y="5888770"/>
            <a:ext cx="764413" cy="76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0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8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1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126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761D32-25EC-972A-335A-DB914FE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 Une table – Une chaise – Un tableau – Une porte – Un bureau.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CC8378A-5C3F-173B-1DAD-1AAB048D09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0260" y="4651125"/>
            <a:ext cx="1605374" cy="360000"/>
          </a:xfrm>
        </p:spPr>
        <p:txBody>
          <a:bodyPr/>
          <a:lstStyle/>
          <a:p>
            <a:r>
              <a:rPr lang="fr-MA" dirty="0">
                <a:solidFill>
                  <a:srgbClr val="FB0DBD"/>
                </a:solidFill>
              </a:rPr>
              <a:t>Une</a:t>
            </a:r>
            <a:r>
              <a:rPr lang="fr-MA" dirty="0"/>
              <a:t> table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F552E9BF-2977-70AC-509E-4E8DA4A8055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984208" y="4637763"/>
            <a:ext cx="1682818" cy="360000"/>
          </a:xfrm>
        </p:spPr>
        <p:txBody>
          <a:bodyPr/>
          <a:lstStyle/>
          <a:p>
            <a:r>
              <a:rPr lang="fr-MA" dirty="0">
                <a:solidFill>
                  <a:srgbClr val="FB0DBD"/>
                </a:solidFill>
              </a:rPr>
              <a:t>Une </a:t>
            </a:r>
            <a:r>
              <a:rPr lang="fr-MA" dirty="0">
                <a:solidFill>
                  <a:srgbClr val="424D7B"/>
                </a:solidFill>
              </a:rPr>
              <a:t>chaise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D6102A7-6F8A-0554-FADD-DC32B569C6F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95954" y="4637763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00B0F0"/>
                </a:solidFill>
              </a:rPr>
              <a:t>Un</a:t>
            </a:r>
            <a:r>
              <a:rPr lang="fr-FR" dirty="0"/>
              <a:t> tableau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6BDB094B-1AA5-0CC2-FC78-655EF1DF39F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140580" y="4633828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FB0DBD"/>
                </a:solidFill>
              </a:rPr>
              <a:t>Une</a:t>
            </a:r>
            <a:r>
              <a:rPr lang="fr-FR" dirty="0"/>
              <a:t> porte</a:t>
            </a:r>
            <a:endParaRPr lang="fr-M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B65B55C-E8D1-0A7E-19A4-3BD62A643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F9A284D6-4390-4550-940F-995C1043E98F}"/>
              </a:ext>
            </a:extLst>
          </p:cNvPr>
          <p:cNvSpPr txBox="1">
            <a:spLocks/>
          </p:cNvSpPr>
          <p:nvPr/>
        </p:nvSpPr>
        <p:spPr>
          <a:xfrm>
            <a:off x="6748053" y="4633828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0B0F0"/>
                </a:solidFill>
              </a:rPr>
              <a:t>Un</a:t>
            </a:r>
            <a:r>
              <a:rPr lang="fr-FR" dirty="0">
                <a:solidFill>
                  <a:srgbClr val="FB0DBD"/>
                </a:solidFill>
              </a:rPr>
              <a:t> </a:t>
            </a:r>
            <a:r>
              <a:rPr lang="fr-FR" dirty="0">
                <a:solidFill>
                  <a:srgbClr val="424D7B"/>
                </a:solidFill>
              </a:rPr>
              <a:t>bureau</a:t>
            </a:r>
            <a:endParaRPr lang="fr-MA" dirty="0">
              <a:solidFill>
                <a:srgbClr val="424D7B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E7320D1-6BFA-44CA-B22A-3530999F4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27" y="2689482"/>
            <a:ext cx="1414980" cy="1548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F0CFE0D-2E58-4E08-886A-2BDF038044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60" y="2689482"/>
            <a:ext cx="1393074" cy="1548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4232C59-E984-4005-B9F1-DAD1C5EF65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600" y="2689482"/>
            <a:ext cx="1414980" cy="1548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3DB66D6-4C8A-449C-8902-0B866A6D94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073" y="2689482"/>
            <a:ext cx="1414980" cy="1548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657678E-1A63-48B0-A093-CC89B0CE13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547" y="2689482"/>
            <a:ext cx="1414980" cy="15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24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C2CF0F-44CD-45D3-A291-FC058CCD8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va apprendre d’autres mots avec Majd.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AD907A3-FFD0-F788-387C-05F02B986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4FEFB37-178D-78B6-EB20-2CCA85C6C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046" y="2059806"/>
            <a:ext cx="1452099" cy="385843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537174C-8DBE-45E0-825E-3EAFA79961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277" y="1812145"/>
            <a:ext cx="1368000" cy="149660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FDD2F49-EA5F-42B7-A5F9-1BB223234A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314" y="1812145"/>
            <a:ext cx="1368000" cy="149660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CF9B5E7-F669-4FB5-81D8-36FE5FCA1B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105" y="4838208"/>
            <a:ext cx="1368000" cy="149660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185C972-9F23-4126-A4E0-12CAE47D19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314" y="3308749"/>
            <a:ext cx="1368000" cy="149660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A4653B8-66BC-4B34-7948-91CA2B3C1E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07277" y="3336381"/>
            <a:ext cx="1368000" cy="150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64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84301-1928-27C9-398D-B86E6B2AB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9D585A62-F413-90CD-535E-5FA45FABD85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CDDC1C2-5E0F-D996-5D81-0C8BFD9F4E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6056022"/>
            <a:ext cx="764413" cy="764413"/>
          </a:xfrm>
          <a:prstGeom prst="rect">
            <a:avLst/>
          </a:prstGeom>
        </p:spPr>
      </p:pic>
      <p:sp>
        <p:nvSpPr>
          <p:cNvPr id="5" name="Titre 53">
            <a:extLst>
              <a:ext uri="{FF2B5EF4-FFF2-40B4-BE49-F238E27FC236}">
                <a16:creationId xmlns:a16="http://schemas.microsoft.com/office/drawing/2014/main" id="{9BF65DC2-192F-1382-3263-C44D140ED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3" name="7789828D">
            <a:hlinkClick r:id="" action="ppaction://media"/>
            <a:extLst>
              <a:ext uri="{FF2B5EF4-FFF2-40B4-BE49-F238E27FC236}">
                <a16:creationId xmlns:a16="http://schemas.microsoft.com/office/drawing/2014/main" id="{378C8C9F-E216-45E4-95D9-BF12BB817832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252850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CD2BC-8BF9-A701-35CA-8880952BC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14B8F9-8008-BC27-1B9A-885BF2BAB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BF4B92D0-BD6E-E4A8-35A2-F362C4D7EC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Un</a:t>
            </a:r>
            <a:r>
              <a:rPr lang="fr-FR" dirty="0">
                <a:solidFill>
                  <a:srgbClr val="424D7B"/>
                </a:solidFill>
              </a:rPr>
              <a:t> élève</a:t>
            </a:r>
            <a:endParaRPr lang="fr-MA" dirty="0">
              <a:solidFill>
                <a:srgbClr val="424D7B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ED15E47-0E5E-C6C0-FE42-0781D308BE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E3CD264-045C-498B-8267-28D45BD3C7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410" y="2221052"/>
            <a:ext cx="2467989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01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B5FDA-E8F9-9DA2-A5D9-7093B4F5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BF9AD1C-8D69-4FB6-7D4C-4507F2CA06E3}"/>
              </a:ext>
            </a:extLst>
          </p:cNvPr>
          <p:cNvSpPr txBox="1"/>
          <p:nvPr/>
        </p:nvSpPr>
        <p:spPr>
          <a:xfrm>
            <a:off x="6127474" y="1982857"/>
            <a:ext cx="135669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/>
              <a:t> </a:t>
            </a:r>
            <a:endParaRPr lang="fr-MA" sz="1350"/>
          </a:p>
        </p:txBody>
      </p:sp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E5CF6DF5-C504-6704-16AF-D9514D00897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re 53">
            <a:extLst>
              <a:ext uri="{FF2B5EF4-FFF2-40B4-BE49-F238E27FC236}">
                <a16:creationId xmlns:a16="http://schemas.microsoft.com/office/drawing/2014/main" id="{79F1E73D-4908-8DCC-0111-652C35E43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A0EE3961-C2EB-6320-ACBB-A55D556232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6071786"/>
            <a:ext cx="764413" cy="764413"/>
          </a:xfrm>
          <a:prstGeom prst="rect">
            <a:avLst/>
          </a:prstGeom>
        </p:spPr>
      </p:pic>
      <p:pic>
        <p:nvPicPr>
          <p:cNvPr id="5" name="0CF74B0E">
            <a:hlinkClick r:id="" action="ppaction://media"/>
            <a:extLst>
              <a:ext uri="{FF2B5EF4-FFF2-40B4-BE49-F238E27FC236}">
                <a16:creationId xmlns:a16="http://schemas.microsoft.com/office/drawing/2014/main" id="{42455223-8BDD-4442-BE02-55917495FD4B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400504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B5FDA-E8F9-9DA2-A5D9-7093B4F5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90CD9B-E512-205E-3BA2-7525A1F82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FC9EFA68-1708-4811-8835-13FC8F2C334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83465" y="3031958"/>
            <a:ext cx="4032984" cy="870146"/>
          </a:xfrm>
        </p:spPr>
        <p:txBody>
          <a:bodyPr/>
          <a:lstStyle/>
          <a:p>
            <a:r>
              <a:rPr lang="fr-FR" dirty="0"/>
              <a:t> </a:t>
            </a:r>
            <a:r>
              <a:rPr lang="fr-FR" dirty="0">
                <a:solidFill>
                  <a:srgbClr val="FB0DBD"/>
                </a:solidFill>
              </a:rPr>
              <a:t>Une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dirty="0">
                <a:solidFill>
                  <a:srgbClr val="424D7B"/>
                </a:solidFill>
              </a:rPr>
              <a:t>tête</a:t>
            </a:r>
            <a:endParaRPr lang="fr-MA" dirty="0">
              <a:solidFill>
                <a:srgbClr val="424D7B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689B38D-ADD1-24B9-2E3C-11B73278A7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629140E-90CB-48DB-B3EA-31A98E9390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7" y="2117031"/>
            <a:ext cx="2467988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57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B5FDA-E8F9-9DA2-A5D9-7093B4F5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BF9AD1C-8D69-4FB6-7D4C-4507F2CA06E3}"/>
              </a:ext>
            </a:extLst>
          </p:cNvPr>
          <p:cNvSpPr txBox="1"/>
          <p:nvPr/>
        </p:nvSpPr>
        <p:spPr>
          <a:xfrm>
            <a:off x="6127474" y="1982857"/>
            <a:ext cx="135669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/>
              <a:t> </a:t>
            </a:r>
            <a:endParaRPr lang="fr-MA" sz="1350"/>
          </a:p>
        </p:txBody>
      </p:sp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F45A9CF9-FA36-A9A5-E67A-CA686630E7C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re 53">
            <a:extLst>
              <a:ext uri="{FF2B5EF4-FFF2-40B4-BE49-F238E27FC236}">
                <a16:creationId xmlns:a16="http://schemas.microsoft.com/office/drawing/2014/main" id="{C1E633EE-8D99-A8EA-6B9C-4A09508AA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3C87BCA6-D84A-9547-D15B-8A4DD75326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6071786"/>
            <a:ext cx="764413" cy="764413"/>
          </a:xfrm>
          <a:prstGeom prst="rect">
            <a:avLst/>
          </a:prstGeom>
        </p:spPr>
      </p:pic>
      <p:pic>
        <p:nvPicPr>
          <p:cNvPr id="5" name="5E11688C">
            <a:hlinkClick r:id="" action="ppaction://media"/>
            <a:extLst>
              <a:ext uri="{FF2B5EF4-FFF2-40B4-BE49-F238E27FC236}">
                <a16:creationId xmlns:a16="http://schemas.microsoft.com/office/drawing/2014/main" id="{EAFAE6EB-EB74-4560-BFC1-6CEB58D08C91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304818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FD50F-DBFC-665F-5484-B6CC684D7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8AA259-7A2C-2687-B8F5-913E58B85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D4DE0979-B162-1DE0-5E62-BC5C7A7A37C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67829" y="3240000"/>
            <a:ext cx="4314158" cy="662104"/>
          </a:xfrm>
        </p:spPr>
        <p:txBody>
          <a:bodyPr/>
          <a:lstStyle/>
          <a:p>
            <a:r>
              <a:rPr lang="fr-FR" dirty="0">
                <a:solidFill>
                  <a:srgbClr val="DB03A2"/>
                </a:solidFill>
              </a:rPr>
              <a:t>Une</a:t>
            </a:r>
            <a:r>
              <a:rPr lang="fr-FR" dirty="0"/>
              <a:t> règle </a:t>
            </a:r>
            <a:endParaRPr lang="fr-MA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D22DE93-47F2-C3A6-7F3A-89C206A0B9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C399995-13AA-9A95-A52D-CF1202600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047" y="2354518"/>
            <a:ext cx="2216259" cy="243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28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B5FDA-E8F9-9DA2-A5D9-7093B4F5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7BBC0B8-BF4E-E1F6-342B-5BD9B8994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13" name="Espace réservé pour une image  1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19453470-31C3-4AA1-BBF6-7C90A3ED292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1DB7EFF-5748-7E79-B698-189C84ABDB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6087550"/>
            <a:ext cx="764413" cy="764413"/>
          </a:xfrm>
          <a:prstGeom prst="rect">
            <a:avLst/>
          </a:prstGeom>
        </p:spPr>
      </p:pic>
      <p:pic>
        <p:nvPicPr>
          <p:cNvPr id="3" name="904055A0">
            <a:hlinkClick r:id="" action="ppaction://media"/>
            <a:extLst>
              <a:ext uri="{FF2B5EF4-FFF2-40B4-BE49-F238E27FC236}">
                <a16:creationId xmlns:a16="http://schemas.microsoft.com/office/drawing/2014/main" id="{C8C037F7-B2B8-42F3-B3B7-A5B57BC71F4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2" y="1931144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341329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B5FDA-E8F9-9DA2-A5D9-7093B4F5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90CD9B-E512-205E-3BA2-7525A1F82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FC9EFA68-1708-4811-8835-13FC8F2C334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45699" y="3240000"/>
            <a:ext cx="4399232" cy="662104"/>
          </a:xfrm>
        </p:spPr>
        <p:txBody>
          <a:bodyPr/>
          <a:lstStyle/>
          <a:p>
            <a:r>
              <a:rPr lang="fr-FR" dirty="0">
                <a:solidFill>
                  <a:srgbClr val="DB03A2"/>
                </a:solidFill>
              </a:rPr>
              <a:t>Une</a:t>
            </a:r>
            <a:r>
              <a:rPr lang="fr-FR" dirty="0"/>
              <a:t> étiquette </a:t>
            </a:r>
            <a:endParaRPr lang="fr-MA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F630690-4018-8484-60D4-070D39A692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B8B0130-C9D9-4D58-8502-8ACC7332AC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7" y="2221052"/>
            <a:ext cx="2467988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B5FDA-E8F9-9DA2-A5D9-7093B4F5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BF9AD1C-8D69-4FB6-7D4C-4507F2CA06E3}"/>
              </a:ext>
            </a:extLst>
          </p:cNvPr>
          <p:cNvSpPr txBox="1"/>
          <p:nvPr/>
        </p:nvSpPr>
        <p:spPr>
          <a:xfrm>
            <a:off x="6127474" y="1982857"/>
            <a:ext cx="135669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/>
              <a:t> </a:t>
            </a:r>
            <a:endParaRPr lang="fr-MA" sz="1350"/>
          </a:p>
        </p:txBody>
      </p:sp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E5CF6DF5-C504-6704-16AF-D9514D00897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re 53">
            <a:extLst>
              <a:ext uri="{FF2B5EF4-FFF2-40B4-BE49-F238E27FC236}">
                <a16:creationId xmlns:a16="http://schemas.microsoft.com/office/drawing/2014/main" id="{79F1E73D-4908-8DCC-0111-652C35E43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A0EE3961-C2EB-6320-ACBB-A55D556232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6071786"/>
            <a:ext cx="764413" cy="764413"/>
          </a:xfrm>
          <a:prstGeom prst="rect">
            <a:avLst/>
          </a:prstGeom>
        </p:spPr>
      </p:pic>
      <p:pic>
        <p:nvPicPr>
          <p:cNvPr id="5" name="BC498117">
            <a:hlinkClick r:id="" action="ppaction://media"/>
            <a:extLst>
              <a:ext uri="{FF2B5EF4-FFF2-40B4-BE49-F238E27FC236}">
                <a16:creationId xmlns:a16="http://schemas.microsoft.com/office/drawing/2014/main" id="{80534D92-0B05-4CC1-9350-FBE5113F381E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2" y="1923262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138588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B5FDA-E8F9-9DA2-A5D9-7093B4F5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90CD9B-E512-205E-3BA2-7525A1F82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FC9EFA68-1708-4811-8835-13FC8F2C334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46741" y="3240000"/>
            <a:ext cx="3898190" cy="662104"/>
          </a:xfrm>
        </p:spPr>
        <p:txBody>
          <a:bodyPr/>
          <a:lstStyle/>
          <a:p>
            <a:r>
              <a:rPr lang="fr-FR" dirty="0"/>
              <a:t> 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Une </a:t>
            </a:r>
            <a:r>
              <a:rPr lang="fr-FR" dirty="0">
                <a:solidFill>
                  <a:srgbClr val="424D7B"/>
                </a:solidFill>
              </a:rPr>
              <a:t>étagère</a:t>
            </a:r>
            <a:r>
              <a:rPr lang="fr-FR" dirty="0"/>
              <a:t> </a:t>
            </a:r>
            <a:endParaRPr lang="fr-MA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F630690-4018-8484-60D4-070D39A692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9E93E5E-9A59-4384-91D5-66A425AFB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7" y="2552104"/>
            <a:ext cx="2467988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5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100A2-0237-7A5A-CE97-D924C6531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Nous venons de voir">
            <a:hlinkClick r:id="" action="ppaction://media"/>
            <a:extLst>
              <a:ext uri="{FF2B5EF4-FFF2-40B4-BE49-F238E27FC236}">
                <a16:creationId xmlns:a16="http://schemas.microsoft.com/office/drawing/2014/main" id="{AFBB9E27-6809-F743-E324-19CFC34C4921}"/>
              </a:ext>
            </a:extLst>
          </p:cNvPr>
          <p:cNvPicPr>
            <a:picLocks noGrp="1" noChangeAspect="1"/>
          </p:cNvPicPr>
          <p:nvPr>
            <p:ph type="media" sz="quarter" idx="29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t="1406" b="981"/>
          <a:stretch>
            <a:fillRect/>
          </a:stretch>
        </p:blipFill>
        <p:spPr>
          <a:xfrm>
            <a:off x="1449325" y="2045037"/>
            <a:ext cx="2228809" cy="3866874"/>
          </a:xfrm>
        </p:spPr>
      </p:pic>
      <p:pic>
        <p:nvPicPr>
          <p:cNvPr id="3" name="Espace réservé pour une image  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8C9DCC8-B6CD-F168-0ED4-C685E19779B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5" name="Titre 53">
            <a:extLst>
              <a:ext uri="{FF2B5EF4-FFF2-40B4-BE49-F238E27FC236}">
                <a16:creationId xmlns:a16="http://schemas.microsoft.com/office/drawing/2014/main" id="{E3DB7A6F-4CC5-6308-0D36-2618433E6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4" name="FR_N1_P2_W1_Recap_02">
            <a:hlinkClick r:id="" action="ppaction://media"/>
            <a:extLst>
              <a:ext uri="{FF2B5EF4-FFF2-40B4-BE49-F238E27FC236}">
                <a16:creationId xmlns:a16="http://schemas.microsoft.com/office/drawing/2014/main" id="{FF949F63-3FE9-423A-A5BE-E61E66CC469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28549" t="1014" r="28685"/>
          <a:stretch/>
        </p:blipFill>
        <p:spPr>
          <a:xfrm>
            <a:off x="4241259" y="1432816"/>
            <a:ext cx="3786830" cy="4930277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A7DC75E5-02ED-9842-9C51-FBBE54DA6D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801" y="5911911"/>
            <a:ext cx="764413" cy="76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9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8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5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498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 Un élève – Une tête – Une règle – Une étiquette – Une étagère.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2AF92B3-0C37-DC16-86D1-B54906FFC5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203" y="4623597"/>
            <a:ext cx="1620000" cy="36000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</a:rPr>
              <a:t>Un</a:t>
            </a:r>
            <a:r>
              <a:rPr lang="fr-MA" dirty="0"/>
              <a:t> élève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C216C0AD-D06D-DF9D-D70F-E284551F611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947203" y="4623597"/>
            <a:ext cx="1696515" cy="360000"/>
          </a:xfrm>
        </p:spPr>
        <p:txBody>
          <a:bodyPr/>
          <a:lstStyle/>
          <a:p>
            <a:r>
              <a:rPr lang="fr-MA" dirty="0">
                <a:solidFill>
                  <a:srgbClr val="DB03A2"/>
                </a:solidFill>
              </a:rPr>
              <a:t> </a:t>
            </a:r>
            <a:r>
              <a:rPr lang="fr-MA" dirty="0">
                <a:solidFill>
                  <a:srgbClr val="FB0DBD"/>
                </a:solidFill>
              </a:rPr>
              <a:t>Une</a:t>
            </a:r>
            <a:r>
              <a:rPr lang="fr-MA" dirty="0">
                <a:solidFill>
                  <a:srgbClr val="DB03A2"/>
                </a:solidFill>
              </a:rPr>
              <a:t> </a:t>
            </a:r>
            <a:r>
              <a:rPr lang="fr-MA" dirty="0">
                <a:solidFill>
                  <a:srgbClr val="424D7B"/>
                </a:solidFill>
              </a:rPr>
              <a:t>tête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5AB8F308-2BF5-0F42-DF47-364CAE34173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7759" y="4620415"/>
            <a:ext cx="1860121" cy="36000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pPr algn="l"/>
            <a:r>
              <a:rPr lang="fr-MA" dirty="0"/>
              <a:t> </a:t>
            </a:r>
            <a:r>
              <a:rPr lang="fr-MA" dirty="0">
                <a:solidFill>
                  <a:srgbClr val="FB0DBD"/>
                </a:solidFill>
              </a:rPr>
              <a:t>Une</a:t>
            </a:r>
            <a:r>
              <a:rPr lang="fr-MA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MA" dirty="0">
                <a:solidFill>
                  <a:srgbClr val="424D7B"/>
                </a:solidFill>
              </a:rPr>
              <a:t>règle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090E24F-2292-69A8-E0EC-68ACBE90AEB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320930" y="4626079"/>
            <a:ext cx="1703886" cy="360000"/>
          </a:xfrm>
        </p:spPr>
        <p:txBody>
          <a:bodyPr/>
          <a:lstStyle/>
          <a:p>
            <a:r>
              <a:rPr lang="fr-MA" dirty="0">
                <a:solidFill>
                  <a:srgbClr val="FB0DBD"/>
                </a:solidFill>
              </a:rPr>
              <a:t>Une</a:t>
            </a:r>
            <a:r>
              <a:rPr lang="fr-MA" dirty="0"/>
              <a:t> étiquette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CC45454-E283-BE17-D85E-9A392C209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02" y="544755"/>
            <a:ext cx="1152244" cy="1072989"/>
          </a:xfrm>
          <a:prstGeom prst="rect">
            <a:avLst/>
          </a:prstGeom>
        </p:spPr>
      </p:pic>
      <p:sp>
        <p:nvSpPr>
          <p:cNvPr id="12" name="Espace réservé du texte 14">
            <a:extLst>
              <a:ext uri="{FF2B5EF4-FFF2-40B4-BE49-F238E27FC236}">
                <a16:creationId xmlns:a16="http://schemas.microsoft.com/office/drawing/2014/main" id="{0A0665F4-A777-4C53-B196-F3E288195EE4}"/>
              </a:ext>
            </a:extLst>
          </p:cNvPr>
          <p:cNvSpPr txBox="1">
            <a:spLocks/>
          </p:cNvSpPr>
          <p:nvPr/>
        </p:nvSpPr>
        <p:spPr>
          <a:xfrm>
            <a:off x="6980077" y="4625379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0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solidFill>
                  <a:srgbClr val="FB0DBD"/>
                </a:solidFill>
              </a:rPr>
              <a:t>Une</a:t>
            </a:r>
            <a:r>
              <a:rPr lang="fr-MA" dirty="0"/>
              <a:t> étagère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72D2E31-D664-44A7-A7B4-F60704FC2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03" y="2905655"/>
            <a:ext cx="1368000" cy="149660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6EEF1DA-7B50-4905-A9DF-42974808ED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240" y="2905655"/>
            <a:ext cx="1368000" cy="149660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3B240E1-D9DC-4D75-8A5D-D409B0741A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351" y="2905655"/>
            <a:ext cx="1368000" cy="149660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AC0B2AA-F12E-4EB1-9278-CAE67CB89B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314" y="2905655"/>
            <a:ext cx="1368000" cy="149660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8235AE5-3DF9-67F4-473F-46FCEF84ED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9743" y="2901871"/>
            <a:ext cx="1368000" cy="150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9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3811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ardoises.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FD06F79-2E45-DF44-0550-12F23D1F8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5D5E4C2-3864-D7FE-4C4A-81FFF0946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7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FA2B842-7EA7-6B0C-D227-090B2B970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le numéro du mot « </a:t>
            </a:r>
            <a:r>
              <a:rPr lang="fr-FR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règle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».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2DA6128-BFDB-41CB-8AF7-D7C02B675E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6" name="Image 15" descr="Une image contenant Graphique, symbole, conception&#10;&#10;Le contenu généré par l’IA peut être incorrect.">
            <a:extLst>
              <a:ext uri="{FF2B5EF4-FFF2-40B4-BE49-F238E27FC236}">
                <a16:creationId xmlns:a16="http://schemas.microsoft.com/office/drawing/2014/main" id="{08BE5F2B-E877-31F9-6E73-217C7E1C4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265" y="4586000"/>
            <a:ext cx="452094" cy="540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A0199D3-B357-8DA5-B370-3596C73D32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3254" y="4586000"/>
            <a:ext cx="452094" cy="540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06E01A8-23FA-FF68-C739-2F7FCC8480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0561" y="4533385"/>
            <a:ext cx="452093" cy="540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6B074E6-EDAA-4F6D-A377-403E9F859B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297" y="2324615"/>
            <a:ext cx="1744045" cy="190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F002E02-E9F9-4EDF-A67E-651C6C4371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278" y="2324615"/>
            <a:ext cx="1744045" cy="1908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81B5F0F-E2FB-ED6D-9FDC-D5CFD73B96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7316" y="2324615"/>
            <a:ext cx="1744045" cy="191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68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C518CE-7477-3E10-4A88-C4C423621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1397F6ED-70CE-4DCC-9930-131F4158E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le numéro du mot «</a:t>
            </a:r>
            <a:r>
              <a:rPr lang="fr-F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r>
              <a:rPr lang="fr-FR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étiquette</a:t>
            </a:r>
            <a:r>
              <a:rPr lang="fr-F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D88A16C-E866-1D30-ED4D-7822CBAFD69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Image 13" descr="Une image contenant Graphique, symbole, conception&#10;&#10;Le contenu généré par l’IA peut être incorrect.">
            <a:extLst>
              <a:ext uri="{FF2B5EF4-FFF2-40B4-BE49-F238E27FC236}">
                <a16:creationId xmlns:a16="http://schemas.microsoft.com/office/drawing/2014/main" id="{58D870DF-3EB0-30C9-95E2-BCBDDDDB63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18" y="4480122"/>
            <a:ext cx="452094" cy="54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67FB6A1-6264-D942-5703-22AA6228D5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5174" y="4480122"/>
            <a:ext cx="452094" cy="540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00EE6D9-75E5-3618-6503-7F36DFA718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7228" y="4480122"/>
            <a:ext cx="452093" cy="54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721E65F-4310-45BB-9CBD-E28326F3E1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220" y="2475000"/>
            <a:ext cx="1744071" cy="190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A67DCF0-F4A5-4E2F-AE00-9F9128143E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29" y="2475000"/>
            <a:ext cx="1744071" cy="190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5E3BB2E-ADF7-4DBA-B23B-93A7916B10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238" y="2475000"/>
            <a:ext cx="1744071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4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923A1-0EED-470B-7557-E3FCE206D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901850AE-9D75-7C43-595A-9FB055294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le numéro du mot «</a:t>
            </a:r>
            <a:r>
              <a:rPr lang="fr-F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r>
              <a:rPr lang="fr-FR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chaise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A7A79CC-1294-1BD6-7BD4-1A2E131AB40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Image 13" descr="Une image contenant Graphique, symbole, conception&#10;&#10;Le contenu généré par l’IA peut être incorrect.">
            <a:extLst>
              <a:ext uri="{FF2B5EF4-FFF2-40B4-BE49-F238E27FC236}">
                <a16:creationId xmlns:a16="http://schemas.microsoft.com/office/drawing/2014/main" id="{1AB3C41B-A3B9-44B1-85D2-E3D1EDC1F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047" y="4472959"/>
            <a:ext cx="452094" cy="54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5FCFEE2-663A-B222-D4C4-229C4C0052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5952" y="4472959"/>
            <a:ext cx="452094" cy="540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B264D0C-EA17-9F97-7D8B-31DB1FACD5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9646" y="4472959"/>
            <a:ext cx="452093" cy="54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F16812E-C436-458C-8315-15480E515F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974" y="2385041"/>
            <a:ext cx="1744050" cy="190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697732C-55EB-4CAC-8917-07C890B594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170" y="2385041"/>
            <a:ext cx="1717044" cy="190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DC770CA-611E-4DA9-A0BC-BEEC3BE7AE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069" y="2385041"/>
            <a:ext cx="1744050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18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2F821DC-B937-C71C-B0B0-64A2929E1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Rangez vos ardoises. </a:t>
            </a:r>
          </a:p>
        </p:txBody>
      </p:sp>
      <p:pic>
        <p:nvPicPr>
          <p:cNvPr id="5" name="Rangez vos ardoises">
            <a:hlinkClick r:id="" action="ppaction://media"/>
            <a:extLst>
              <a:ext uri="{FF2B5EF4-FFF2-40B4-BE49-F238E27FC236}">
                <a16:creationId xmlns:a16="http://schemas.microsoft.com/office/drawing/2014/main" id="{EA5AE726-A95F-6406-75FA-F0F5EA6946CE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46131EF-05E6-CCE8-5F72-39B198F326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E12184F-ABBF-1408-4790-23482FF1B0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5835298"/>
            <a:ext cx="764413" cy="76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7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12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260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8D79C81F-3F4D-4E62-A7B2-FDADB2621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878" y="2215299"/>
            <a:ext cx="2088000" cy="324556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67B05EE-2250-42D9-A582-1F018F6CD9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8806" y="2213646"/>
            <a:ext cx="2088000" cy="320049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C83EF1D-96C7-4A07-9A8B-CD56D2089E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1876" y="2237833"/>
            <a:ext cx="2088000" cy="320049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95C117E-8374-4729-9051-16E5B58AB0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3378" y="2212021"/>
            <a:ext cx="2088000" cy="320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61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8D02C-50C0-2D93-25EB-8112A0F1A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F1603D-5DA1-57FE-6C02-5D3D7CF62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nommer l’image ? Levez la main.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72BF530-CF86-1159-4EBF-322A107DDE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53A4282-859C-4278-BF66-AD41AA13B5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115" y="2655000"/>
            <a:ext cx="1744071" cy="190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9D94C5F-5103-462D-9A86-0B302E8B2D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37" y="2655000"/>
            <a:ext cx="1717041" cy="1908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5723DC7-4A12-4912-8E9A-B5B3315D07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23" y="2655000"/>
            <a:ext cx="1792741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43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8D02C-50C0-2D93-25EB-8112A0F1A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F1603D-5DA1-57FE-6C02-5D3D7CF62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nommer l’image ? Levez la main.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72BF530-CF86-1159-4EBF-322A107DDE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A853BA9-C2A3-4767-AF84-24CBC03088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579" y="2509482"/>
            <a:ext cx="1744050" cy="190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031AB18-E21B-4EEA-AA88-4A0E325B74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790" y="2509482"/>
            <a:ext cx="1744050" cy="190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80027F4-7BCD-4993-AF4B-61C3A582CC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61" y="2509482"/>
            <a:ext cx="1775257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11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8D02C-50C0-2D93-25EB-8112A0F1A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F1603D-5DA1-57FE-6C02-5D3D7CF62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nommer l’image ? Levez la main.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72BF530-CF86-1159-4EBF-322A107DDE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29461F8-E5CC-418F-B1C6-CA1986EB60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977" y="2805545"/>
            <a:ext cx="1744045" cy="1908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545CE6F-6BDA-4594-8B30-6E3F19F448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69" y="2773622"/>
            <a:ext cx="1744039" cy="1908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6CEDECD-EF59-4DE5-9A29-F858C4E47A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991" y="2773622"/>
            <a:ext cx="1744039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87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A93DCA-AF27-D1AF-C038-5E1BA4CCF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A3E62C-D467-9FCC-E55E-43841D9D6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va faire un jeu. Qu’est-ce qu’on dit : un table ou une table ? </a:t>
            </a:r>
            <a:b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la main.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61570EC-1EA7-3330-6409-DE2F726D57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6546B5DE-E8D5-02DA-5BD1-AEF855709CAA}"/>
              </a:ext>
            </a:extLst>
          </p:cNvPr>
          <p:cNvSpPr txBox="1">
            <a:spLocks/>
          </p:cNvSpPr>
          <p:nvPr/>
        </p:nvSpPr>
        <p:spPr>
          <a:xfrm>
            <a:off x="1095466" y="4217647"/>
            <a:ext cx="6585196" cy="612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674" lvl="4" indent="0">
              <a:buNone/>
            </a:pPr>
            <a:r>
              <a:rPr lang="fr-MA" sz="4000" b="1" dirty="0">
                <a:solidFill>
                  <a:schemeClr val="accent1"/>
                </a:solidFill>
                <a:latin typeface="Dosis SemiBold" pitchFamily="2" charset="0"/>
              </a:rPr>
              <a:t>Un</a:t>
            </a:r>
            <a:r>
              <a:rPr lang="fr-MA" sz="4000" b="1" dirty="0">
                <a:solidFill>
                  <a:srgbClr val="DB03A2"/>
                </a:solidFill>
                <a:latin typeface="Dosis SemiBold" pitchFamily="2" charset="0"/>
              </a:rPr>
              <a:t> / Une           </a:t>
            </a:r>
            <a:r>
              <a:rPr lang="fr-MA" sz="4000" dirty="0">
                <a:latin typeface="Dosis SemiBold" pitchFamily="2" charset="0"/>
              </a:rPr>
              <a:t> </a:t>
            </a:r>
            <a:r>
              <a:rPr lang="fr-MA" sz="4000" dirty="0">
                <a:solidFill>
                  <a:srgbClr val="424D7B"/>
                </a:solidFill>
                <a:latin typeface="Dosis SemiBold" pitchFamily="2" charset="0"/>
              </a:rPr>
              <a:t>table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BD3441F-5FAE-4CE8-BE4B-E83DD23139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558" y="1949647"/>
            <a:ext cx="2041011" cy="22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82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250B3A-30BE-6639-F78E-479EEAE87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C17EB0-58DF-888F-C73B-74EBE3972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dit une table.</a:t>
            </a:r>
          </a:p>
        </p:txBody>
      </p:sp>
      <p:sp>
        <p:nvSpPr>
          <p:cNvPr id="6" name="Espace réservé du texte 14">
            <a:extLst>
              <a:ext uri="{FF2B5EF4-FFF2-40B4-BE49-F238E27FC236}">
                <a16:creationId xmlns:a16="http://schemas.microsoft.com/office/drawing/2014/main" id="{586E6589-180B-B97D-4B81-E673097029C3}"/>
              </a:ext>
            </a:extLst>
          </p:cNvPr>
          <p:cNvSpPr txBox="1">
            <a:spLocks/>
          </p:cNvSpPr>
          <p:nvPr/>
        </p:nvSpPr>
        <p:spPr>
          <a:xfrm>
            <a:off x="2460397" y="4190417"/>
            <a:ext cx="3261674" cy="612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674" lvl="4" indent="0">
              <a:buNone/>
            </a:pPr>
            <a:r>
              <a:rPr lang="fr-MA" sz="4000" b="1" dirty="0">
                <a:solidFill>
                  <a:srgbClr val="DB03A2"/>
                </a:solidFill>
                <a:latin typeface="Dosis SemiBold" pitchFamily="2" charset="0"/>
              </a:rPr>
              <a:t>Une</a:t>
            </a:r>
            <a:r>
              <a:rPr lang="fr-MA" sz="4000" dirty="0">
                <a:latin typeface="Dosis SemiBold" pitchFamily="2" charset="0"/>
              </a:rPr>
              <a:t> </a:t>
            </a:r>
            <a:r>
              <a:rPr lang="fr-MA" sz="4000" dirty="0">
                <a:solidFill>
                  <a:srgbClr val="424D7B"/>
                </a:solidFill>
                <a:latin typeface="Dosis SemiBold" pitchFamily="2" charset="0"/>
              </a:rPr>
              <a:t>table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875F01E-9B3D-451F-861E-EB434EFB8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494" y="1949647"/>
            <a:ext cx="2041011" cy="226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ED46BFF-6150-408A-BEAA-F32B0CE69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4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1C1909-9D47-4F0D-4AE9-D0B8D8480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A43C41-9A96-993F-2FE1-A0BD5FE4C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52677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qu’on dit : un porte ou une porte ?  Levez la main.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40B904A-ECCD-4E97-0D85-9D52405DA6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6E682C3-15D6-9988-F4D2-9E9D97B4F84F}"/>
              </a:ext>
            </a:extLst>
          </p:cNvPr>
          <p:cNvSpPr txBox="1">
            <a:spLocks/>
          </p:cNvSpPr>
          <p:nvPr/>
        </p:nvSpPr>
        <p:spPr>
          <a:xfrm>
            <a:off x="1045661" y="4417387"/>
            <a:ext cx="7052678" cy="612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674" lvl="4" indent="0">
              <a:buNone/>
            </a:pPr>
            <a:r>
              <a:rPr lang="fr-MA" sz="4000" b="1" dirty="0">
                <a:solidFill>
                  <a:schemeClr val="accent1"/>
                </a:solidFill>
                <a:latin typeface="Dosis SemiBold" pitchFamily="2" charset="0"/>
              </a:rPr>
              <a:t>Un</a:t>
            </a:r>
            <a:r>
              <a:rPr lang="fr-MA" sz="4000" b="1" dirty="0">
                <a:solidFill>
                  <a:srgbClr val="DB03A2"/>
                </a:solidFill>
                <a:latin typeface="Dosis SemiBold" pitchFamily="2" charset="0"/>
              </a:rPr>
              <a:t> / Une</a:t>
            </a:r>
            <a:r>
              <a:rPr lang="fr-MA" sz="4000" dirty="0">
                <a:latin typeface="Dosis SemiBold" pitchFamily="2" charset="0"/>
              </a:rPr>
              <a:t>             </a:t>
            </a:r>
            <a:r>
              <a:rPr lang="fr-MA" sz="4000" dirty="0">
                <a:solidFill>
                  <a:srgbClr val="424D7B"/>
                </a:solidFill>
                <a:latin typeface="Dosis SemiBold" pitchFamily="2" charset="0"/>
              </a:rPr>
              <a:t>porte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0E564A7-B527-4005-AA48-F506DFF3C1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440" y="2149387"/>
            <a:ext cx="2073120" cy="22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8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63AC9-2F32-1F25-727C-93432E703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3BC384-90A9-5838-8D70-877AF89BC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dit une porte. </a:t>
            </a:r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5ED36846-CA2B-2CAB-4FBD-65777778BC32}"/>
              </a:ext>
            </a:extLst>
          </p:cNvPr>
          <p:cNvSpPr txBox="1">
            <a:spLocks/>
          </p:cNvSpPr>
          <p:nvPr/>
        </p:nvSpPr>
        <p:spPr>
          <a:xfrm>
            <a:off x="541165" y="4421348"/>
            <a:ext cx="7052678" cy="612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674" lvl="4" indent="0" algn="ctr">
              <a:buNone/>
            </a:pPr>
            <a:r>
              <a:rPr lang="fr-MA" sz="4000" b="1" dirty="0">
                <a:solidFill>
                  <a:srgbClr val="FB0DBD"/>
                </a:solidFill>
                <a:latin typeface="Dosis SemiBold" pitchFamily="2" charset="0"/>
              </a:rPr>
              <a:t>Une</a:t>
            </a:r>
            <a:r>
              <a:rPr lang="fr-MA" sz="4000" b="1" dirty="0">
                <a:solidFill>
                  <a:srgbClr val="DB03A2"/>
                </a:solidFill>
                <a:latin typeface="Dosis SemiBold" pitchFamily="2" charset="0"/>
              </a:rPr>
              <a:t> </a:t>
            </a:r>
            <a:r>
              <a:rPr lang="fr-MA" sz="4000" b="1" dirty="0">
                <a:solidFill>
                  <a:srgbClr val="424D7B"/>
                </a:solidFill>
                <a:latin typeface="Dosis SemiBold" pitchFamily="2" charset="0"/>
              </a:rPr>
              <a:t>port</a:t>
            </a:r>
            <a:r>
              <a:rPr lang="fr-MA" sz="4000" dirty="0">
                <a:solidFill>
                  <a:srgbClr val="424D7B"/>
                </a:solidFill>
                <a:latin typeface="Dosis SemiBold" pitchFamily="2" charset="0"/>
              </a:rPr>
              <a:t>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B41EB1B-2ED4-46FD-82E3-9A76933970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440" y="2024921"/>
            <a:ext cx="2073120" cy="226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E332962-579A-4059-A95D-0E8DA6D79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59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93AAB-DC5C-54E3-5D12-E0FA548C4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0901E68D-9DA7-1A96-2CB4-FE16F69F96B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MA" dirty="0"/>
              <a:t>Activités  sur livret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7153BB23-AD54-FCF6-1F5B-7461936570C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41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24405F7F-303B-52C3-1001-6625AEFB359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06E7B5E4-F86A-0B30-6385-6B553F300F7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>
                <a:latin typeface="Dosis Light" pitchFamily="2" charset="0"/>
              </a:rPr>
              <a:t>Une table – Une chaise – Un tableau – Une porte – Un bureau.</a:t>
            </a:r>
          </a:p>
          <a:p>
            <a:r>
              <a:rPr lang="fr-FR" dirty="0">
                <a:latin typeface="Dosis Light" pitchFamily="2" charset="0"/>
              </a:rPr>
              <a:t>Un élève – Une tête – Une règle – Une étiquette – Une étagère.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A4D7FB73-9E21-C826-67E1-9C208C5C6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420F4E9D-DE11-D7F9-592C-EA95B88ED6AD}"/>
              </a:ext>
            </a:extLst>
          </p:cNvPr>
          <p:cNvGrpSpPr/>
          <p:nvPr/>
        </p:nvGrpSpPr>
        <p:grpSpPr>
          <a:xfrm>
            <a:off x="3224463" y="0"/>
            <a:ext cx="2589196" cy="914877"/>
            <a:chOff x="3224463" y="0"/>
            <a:chExt cx="2589196" cy="91487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D565C98-298C-703E-A687-2584F4EA323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A82C889-7075-DE52-B598-4D08A30604C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46DB593D-638D-BE4A-177E-0BB9EC61F2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434" y="3461891"/>
            <a:ext cx="6287377" cy="143847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BBE8B51-B77B-754D-5E06-7AABA4A5ED96}"/>
              </a:ext>
            </a:extLst>
          </p:cNvPr>
          <p:cNvSpPr txBox="1"/>
          <p:nvPr/>
        </p:nvSpPr>
        <p:spPr>
          <a:xfrm>
            <a:off x="2201410" y="364007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Exploitation du vocabulaire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458BC740-ED6E-AB85-F4B6-3AB8FDEAE71C}"/>
              </a:ext>
            </a:extLst>
          </p:cNvPr>
          <p:cNvSpPr txBox="1">
            <a:spLocks/>
          </p:cNvSpPr>
          <p:nvPr/>
        </p:nvSpPr>
        <p:spPr>
          <a:xfrm>
            <a:off x="2201410" y="399328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Description de la scène.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DE2C464-3FE8-12A4-4305-BDBC9A2458C2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C96F3A9-29BE-88C0-79A1-0AB7BE03478F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BCB4BF4-016E-63DA-042D-19180C76C9E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" name="Titre 53">
              <a:extLst>
                <a:ext uri="{FF2B5EF4-FFF2-40B4-BE49-F238E27FC236}">
                  <a16:creationId xmlns:a16="http://schemas.microsoft.com/office/drawing/2014/main" id="{C9A9D5B3-7C99-1D3B-F206-38052D9B8CD3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17" name="Espace réservé pour une image  2">
            <a:extLst>
              <a:ext uri="{FF2B5EF4-FFF2-40B4-BE49-F238E27FC236}">
                <a16:creationId xmlns:a16="http://schemas.microsoft.com/office/drawing/2014/main" id="{9E7B8EDB-B048-3631-F529-FAED245680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046" y="3420979"/>
            <a:ext cx="539750" cy="539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30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AE1DD-3934-85AA-D2D2-FEE9BA855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43D995-BCD8-6902-4147-AFBED7779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cette scène pendant 30 secondes. Il y a des images déjà vues aujourd’hui.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B1C77C2-B395-5BF0-3C8C-812A0C989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6" y="539014"/>
            <a:ext cx="1148073" cy="106910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E7D91C2-7A0D-4AD6-9DC9-447FA0095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205" y="1900889"/>
            <a:ext cx="7449590" cy="420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3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188FB-A6A3-F74B-ADBD-726307572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0170AAC7-6ED3-3A7B-9EF9-850B4ECDE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Majd va nous montrer comment décrire l’image. Soyez attentifs.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DC39E03-07B8-AFDD-B036-77C212199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75" y="549625"/>
            <a:ext cx="1152244" cy="107298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27377E3-8CBE-94D0-31A7-B16F9EAC5B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4185"/>
          <a:stretch>
            <a:fillRect/>
          </a:stretch>
        </p:blipFill>
        <p:spPr>
          <a:xfrm>
            <a:off x="563090" y="2054610"/>
            <a:ext cx="2069751" cy="425376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F051003-DCC6-45D7-895A-13701C1120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8829" y="1870252"/>
            <a:ext cx="5663954" cy="420111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30658FF-0317-4158-BE9E-8CED6D829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8829" y="1900889"/>
            <a:ext cx="5663954" cy="420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66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7617E146-871E-4678-A075-541072E5B3C7}"/>
              </a:ext>
            </a:extLst>
          </p:cNvPr>
          <p:cNvSpPr/>
          <p:nvPr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9" name="Organigramme : Terminateur 28">
            <a:extLst>
              <a:ext uri="{FF2B5EF4-FFF2-40B4-BE49-F238E27FC236}">
                <a16:creationId xmlns:a16="http://schemas.microsoft.com/office/drawing/2014/main" id="{7F8C4AE6-ED26-6D41-62BB-D7AE99EB8BE9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3D279E9D-C5A9-D30C-FA1B-0FC486A422D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F2B7B868-01C2-8E49-B5D9-036A577FEC59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1E9B49C-543A-2A09-D889-7ABBE2AD2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219" y="10671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Organisation de la semaine</a:t>
            </a:r>
          </a:p>
        </p:txBody>
      </p:sp>
      <p:sp>
        <p:nvSpPr>
          <p:cNvPr id="56" name="Espace réservé du texte 55">
            <a:extLst>
              <a:ext uri="{FF2B5EF4-FFF2-40B4-BE49-F238E27FC236}">
                <a16:creationId xmlns:a16="http://schemas.microsoft.com/office/drawing/2014/main" id="{FB0F2F3E-CA2F-B476-F947-B346215F42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8" name="Espace réservé du texte 57">
            <a:extLst>
              <a:ext uri="{FF2B5EF4-FFF2-40B4-BE49-F238E27FC236}">
                <a16:creationId xmlns:a16="http://schemas.microsoft.com/office/drawing/2014/main" id="{83C28088-0DA7-C997-EDDA-2D9D922584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9" name="Espace réservé du texte 58">
            <a:extLst>
              <a:ext uri="{FF2B5EF4-FFF2-40B4-BE49-F238E27FC236}">
                <a16:creationId xmlns:a16="http://schemas.microsoft.com/office/drawing/2014/main" id="{62C06DA7-2D2D-B997-D56D-159384BF00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0" name="Espace réservé du texte 59">
            <a:extLst>
              <a:ext uri="{FF2B5EF4-FFF2-40B4-BE49-F238E27FC236}">
                <a16:creationId xmlns:a16="http://schemas.microsoft.com/office/drawing/2014/main" id="{E01761FA-4738-FF05-AF27-755A5F2593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1" name="Espace réservé du texte 60">
            <a:extLst>
              <a:ext uri="{FF2B5EF4-FFF2-40B4-BE49-F238E27FC236}">
                <a16:creationId xmlns:a16="http://schemas.microsoft.com/office/drawing/2014/main" id="{4FA87CEC-D652-B9BE-46F0-2FCE5C272F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8649" y="5474576"/>
            <a:ext cx="3420000" cy="792000"/>
          </a:xfrm>
        </p:spPr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Oral  - Acte de parole 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Lecture  - Lettre e - E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Ecriture - Lettre e -E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972C28A1-74AE-AA79-017C-AEC6B83D3AF9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B54D076-2194-2039-7459-5C23EF3519B3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2" name="Organigramme : Terminateur 21">
            <a:extLst>
              <a:ext uri="{FF2B5EF4-FFF2-40B4-BE49-F238E27FC236}">
                <a16:creationId xmlns:a16="http://schemas.microsoft.com/office/drawing/2014/main" id="{BA824C6F-7232-2120-7DD6-87A9F388E73F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24D7B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0018BFEA-5391-DF2D-65A5-7815BAF0E488}"/>
              </a:ext>
            </a:extLst>
          </p:cNvPr>
          <p:cNvSpPr txBox="1">
            <a:spLocks/>
          </p:cNvSpPr>
          <p:nvPr/>
        </p:nvSpPr>
        <p:spPr>
          <a:xfrm>
            <a:off x="4909142" y="2369507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Dialogue</a:t>
            </a:r>
          </a:p>
          <a:p>
            <a:r>
              <a:rPr lang="fr-FR" dirty="0"/>
              <a:t>Lecture - Lettre e - E</a:t>
            </a:r>
          </a:p>
          <a:p>
            <a:r>
              <a:rPr lang="fr-FR" dirty="0"/>
              <a:t>Ecriture - Lettre e - E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4156B678-2D97-2B12-8AD7-9C658CD60DD8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/>
              <a:t>Oral – Acte de parole</a:t>
            </a:r>
          </a:p>
          <a:p>
            <a:r>
              <a:rPr lang="fr-FR" dirty="0"/>
              <a:t>Lecture - Lettre e - E</a:t>
            </a:r>
          </a:p>
          <a:p>
            <a:r>
              <a:rPr lang="fr-FR" dirty="0"/>
              <a:t>Ecriture - Lettre e - E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F4C33C7C-984C-F250-FB5E-05D2C11BE132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 Dialogue</a:t>
            </a:r>
          </a:p>
          <a:p>
            <a:r>
              <a:rPr lang="fr-FR" dirty="0"/>
              <a:t>Lecture - Lettre e - E</a:t>
            </a:r>
          </a:p>
          <a:p>
            <a:r>
              <a:rPr lang="fr-FR" dirty="0"/>
              <a:t>Ecriture - Lettre e - E</a:t>
            </a:r>
          </a:p>
        </p:txBody>
      </p:sp>
      <p:sp>
        <p:nvSpPr>
          <p:cNvPr id="57" name="Espace réservé du texte 56">
            <a:extLst>
              <a:ext uri="{FF2B5EF4-FFF2-40B4-BE49-F238E27FC236}">
                <a16:creationId xmlns:a16="http://schemas.microsoft.com/office/drawing/2014/main" id="{2EBB0BBB-FC01-177F-9635-BAC4A1C858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750" y="2393501"/>
            <a:ext cx="3420000" cy="792000"/>
          </a:xfrm>
          <a:solidFill>
            <a:srgbClr val="EAF8FE"/>
          </a:solidFill>
        </p:spPr>
        <p:txBody>
          <a:bodyPr/>
          <a:lstStyle/>
          <a:p>
            <a:pPr marL="0" indent="0">
              <a:buNone/>
            </a:pPr>
            <a:endParaRPr lang="fr-MA" dirty="0">
              <a:solidFill>
                <a:srgbClr val="E7E6E6"/>
              </a:solidFill>
            </a:endParaRP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1460CA6-544E-F0BC-9037-09E1C55DBFD7}"/>
              </a:ext>
            </a:extLst>
          </p:cNvPr>
          <p:cNvSpPr txBox="1">
            <a:spLocks/>
          </p:cNvSpPr>
          <p:nvPr/>
        </p:nvSpPr>
        <p:spPr>
          <a:xfrm>
            <a:off x="869639" y="2402716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Présentation du vocabulaire </a:t>
            </a:r>
          </a:p>
          <a:p>
            <a:r>
              <a:rPr lang="fr-FR" dirty="0"/>
              <a:t>Exploitation du vocabulaire</a:t>
            </a:r>
          </a:p>
          <a:p>
            <a:r>
              <a:rPr lang="fr-FR" dirty="0"/>
              <a:t>Activités de vocabulaire sur livret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CBE8055-3621-8E52-FFB2-32EA386CB33F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AAC5277-5879-61F4-F272-1A8C05125DF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6CCFA5-EA11-EB72-828A-D58DD947D0E2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A97448F6-EC1E-84D7-2391-D7C3A442515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807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2CD09-A5C9-C980-F4B6-106363535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09A3FF1-1030-DCF8-8715-68166AADD0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5" name="je vais vous dire....">
            <a:hlinkClick r:id="" action="ppaction://media"/>
            <a:extLst>
              <a:ext uri="{FF2B5EF4-FFF2-40B4-BE49-F238E27FC236}">
                <a16:creationId xmlns:a16="http://schemas.microsoft.com/office/drawing/2014/main" id="{072DB354-8DC0-9681-2878-1F8C3193CB4F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1" b="873"/>
          <a:stretch>
            <a:fillRect/>
          </a:stretch>
        </p:blipFill>
        <p:spPr>
          <a:xfrm>
            <a:off x="590433" y="2352373"/>
            <a:ext cx="2128010" cy="3749627"/>
          </a:xfrm>
        </p:spPr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id="{49A77D10-B459-5852-D54E-1926D3157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DB4AFD7-A258-433E-9F89-788C208791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8829" y="1900889"/>
            <a:ext cx="5663954" cy="420111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97E727C-E329-43F4-96F8-971B9F14C1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8443" y="1900889"/>
            <a:ext cx="5663954" cy="420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3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2CD09-A5C9-C980-F4B6-106363535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09A3FF1-1030-DCF8-8715-68166AADD0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id="{49A77D10-B459-5852-D54E-1926D3157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1FDBF99-FCDB-B9BF-7D33-343498A9FE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6052363"/>
            <a:ext cx="764413" cy="764413"/>
          </a:xfrm>
          <a:prstGeom prst="rect">
            <a:avLst/>
          </a:prstGeom>
        </p:spPr>
      </p:pic>
      <p:pic>
        <p:nvPicPr>
          <p:cNvPr id="5" name="44558F0C">
            <a:hlinkClick r:id="" action="ppaction://media"/>
            <a:extLst>
              <a:ext uri="{FF2B5EF4-FFF2-40B4-BE49-F238E27FC236}">
                <a16:creationId xmlns:a16="http://schemas.microsoft.com/office/drawing/2014/main" id="{C3FA8176-77CF-4305-8ACC-DD4FF8A9CF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2000" y="1912363"/>
            <a:ext cx="7360000" cy="41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90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607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B371E-C475-2C7A-8B51-373B6F6CD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5DB0E43A-C6B8-6BB3-290D-2EE131156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Soyez attentifs. Majd va décrire la scène une deuxième fois.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E7D4A5F-69F5-59C6-4745-650DC4504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75" y="549625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F878DBB-2419-098E-D933-AC2B45AE83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4056"/>
          <a:stretch>
            <a:fillRect/>
          </a:stretch>
        </p:blipFill>
        <p:spPr>
          <a:xfrm>
            <a:off x="770815" y="2052998"/>
            <a:ext cx="1972386" cy="425537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F6B073B-61E0-4504-9F92-2C54C283D6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8443" y="1900889"/>
            <a:ext cx="5663954" cy="420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44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4A4FA-E66D-710D-9B83-0A90DA58A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BA81E37B-CF0D-5F95-7A20-CA2EACB7737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id="{90181960-4F4E-AC4C-F11C-BE808DE9C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65DCC9C-9FC3-9E3B-0FB2-B01E14B747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777" y="6036597"/>
            <a:ext cx="764413" cy="764413"/>
          </a:xfrm>
          <a:prstGeom prst="rect">
            <a:avLst/>
          </a:prstGeom>
        </p:spPr>
      </p:pic>
      <p:pic>
        <p:nvPicPr>
          <p:cNvPr id="5" name="44558F0C">
            <a:hlinkClick r:id="" action="ppaction://media"/>
            <a:extLst>
              <a:ext uri="{FF2B5EF4-FFF2-40B4-BE49-F238E27FC236}">
                <a16:creationId xmlns:a16="http://schemas.microsoft.com/office/drawing/2014/main" id="{2A213A59-1D65-455E-B246-B80B3A9BD0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2000" y="1912363"/>
            <a:ext cx="7360000" cy="41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70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0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AE1DD-3934-85AA-D2D2-FEE9BA855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43D995-BCD8-6902-4147-AFBED7779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je vais vous poser des questions.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B1C77C2-B395-5BF0-3C8C-812A0C989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6" y="539014"/>
            <a:ext cx="1148073" cy="106910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E7D91C2-7A0D-4AD6-9DC9-447FA0095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205" y="1900889"/>
            <a:ext cx="7449590" cy="420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08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AE1DD-3934-85AA-D2D2-FEE9BA855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43D995-BCD8-6902-4147-AFBED7779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 ce qu’il y a dans la classe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B1C77C2-B395-5BF0-3C8C-812A0C989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6" y="539014"/>
            <a:ext cx="1148073" cy="106910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E7D91C2-7A0D-4AD6-9DC9-447FA0095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205" y="1900889"/>
            <a:ext cx="7449590" cy="4201111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71B0C6C-3972-40C0-AF97-7868017BECDE}"/>
              </a:ext>
            </a:extLst>
          </p:cNvPr>
          <p:cNvSpPr/>
          <p:nvPr/>
        </p:nvSpPr>
        <p:spPr>
          <a:xfrm>
            <a:off x="5348614" y="2116899"/>
            <a:ext cx="2430049" cy="1778696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362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AE1DD-3934-85AA-D2D2-FEE9BA855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43D995-BCD8-6902-4147-AFBED7779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qui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B1C77C2-B395-5BF0-3C8C-812A0C989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6" y="539014"/>
            <a:ext cx="1148073" cy="106910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E7D91C2-7A0D-4AD6-9DC9-447FA0095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205" y="1900889"/>
            <a:ext cx="7449590" cy="4201111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71B0C6C-3972-40C0-AF97-7868017BECDE}"/>
              </a:ext>
            </a:extLst>
          </p:cNvPr>
          <p:cNvSpPr/>
          <p:nvPr/>
        </p:nvSpPr>
        <p:spPr>
          <a:xfrm>
            <a:off x="3294992" y="3429000"/>
            <a:ext cx="1464897" cy="1778696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607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AE1DD-3934-85AA-D2D2-FEE9BA855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43D995-BCD8-6902-4147-AFBED7779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 ce que c’est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B1C77C2-B395-5BF0-3C8C-812A0C989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6" y="539014"/>
            <a:ext cx="1148073" cy="106910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E7D91C2-7A0D-4AD6-9DC9-447FA0095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205" y="1900889"/>
            <a:ext cx="7449590" cy="4201111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71B0C6C-3972-40C0-AF97-7868017BECDE}"/>
              </a:ext>
            </a:extLst>
          </p:cNvPr>
          <p:cNvSpPr/>
          <p:nvPr/>
        </p:nvSpPr>
        <p:spPr>
          <a:xfrm>
            <a:off x="5574082" y="4809995"/>
            <a:ext cx="2054269" cy="861164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090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AE1DD-3934-85AA-D2D2-FEE9BA855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43D995-BCD8-6902-4147-AFBED7779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 ce qu’il y a dans la classe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B1C77C2-B395-5BF0-3C8C-812A0C989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6" y="539014"/>
            <a:ext cx="1148073" cy="106910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E7D91C2-7A0D-4AD6-9DC9-447FA0095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205" y="1900889"/>
            <a:ext cx="7449590" cy="4201111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71B0C6C-3972-40C0-AF97-7868017BECDE}"/>
              </a:ext>
            </a:extLst>
          </p:cNvPr>
          <p:cNvSpPr/>
          <p:nvPr/>
        </p:nvSpPr>
        <p:spPr>
          <a:xfrm>
            <a:off x="5298509" y="3570861"/>
            <a:ext cx="2054269" cy="1427023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234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697DFF48-5E06-8151-398A-A4FC15EB2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4250" y="775250"/>
            <a:ext cx="7236607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à vous maintenant. Qui veut passer au tableau pour décrire l’image comme Majd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9DA69C2-8F8E-4105-E5A0-9DBA037C2D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F5F2224-1B33-4443-9D8E-5D0021556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205" y="1900889"/>
            <a:ext cx="7449590" cy="420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3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19C4005-4A51-DD46-6175-E7EA3F0C246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Description de la scène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D82192C4-E114-9B07-692A-020A71C5F89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MA" dirty="0"/>
              <a:t>Travail sur livret</a:t>
            </a:r>
          </a:p>
        </p:txBody>
      </p:sp>
      <p:pic>
        <p:nvPicPr>
          <p:cNvPr id="41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38B40634-5B97-0FD8-D4DA-72F287BC6C2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B8AE1112-EE82-8B56-B589-D5C05675E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507B2C7-53CF-9049-FD6D-F24173083D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42" t="8381" r="3284" b="18195"/>
          <a:stretch>
            <a:fillRect/>
          </a:stretch>
        </p:blipFill>
        <p:spPr>
          <a:xfrm>
            <a:off x="1438977" y="2045581"/>
            <a:ext cx="6246795" cy="134993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/>
        </p:nvSpPr>
        <p:spPr>
          <a:xfrm>
            <a:off x="2227716" y="2160000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Présentation du vocabulaire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8424BAA-A47B-4E20-FFE5-6432611FA8F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 txBox="1">
            <a:spLocks/>
          </p:cNvSpPr>
          <p:nvPr/>
        </p:nvSpPr>
        <p:spPr>
          <a:xfrm>
            <a:off x="2227716" y="249462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Dosis" pitchFamily="2" charset="0"/>
              </a:rPr>
              <a:t>Une table – Une chaise – Un tableau – Une porte – Un bureau.</a:t>
            </a:r>
          </a:p>
          <a:p>
            <a:r>
              <a:rPr lang="fr-FR" dirty="0">
                <a:latin typeface="Dosis" pitchFamily="2" charset="0"/>
              </a:rPr>
              <a:t>Un élève – Une tête – Une règle – Une étiquette – Une étagère.</a:t>
            </a:r>
            <a:endParaRPr lang="fr-FR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DBB7C5E0-885A-2A28-23A7-37E3AA13039C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699E14B-28FE-BD56-65CF-9F5D5F35C18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26D6899-8C30-E5B9-FF3A-4B1FB54552E2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Titre 53">
              <a:extLst>
                <a:ext uri="{FF2B5EF4-FFF2-40B4-BE49-F238E27FC236}">
                  <a16:creationId xmlns:a16="http://schemas.microsoft.com/office/drawing/2014/main" id="{9E05F571-B8B4-22EB-E951-333A25C17E96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6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F486472D-D867-83B1-5804-97DDED8118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48487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285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C566B6-A7BC-76A4-19B4-275D440E37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Description de la scène. 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D348837-06FC-20C7-2448-5D26A9809DF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dirty="0">
                <a:latin typeface="Dosis Light" pitchFamily="2" charset="0"/>
              </a:rPr>
              <a:t>Une table – Une chaise – Un tableau – Une porte – Un bureau.</a:t>
            </a:r>
          </a:p>
          <a:p>
            <a:r>
              <a:rPr lang="fr-FR" dirty="0">
                <a:latin typeface="Dosis Light" pitchFamily="2" charset="0"/>
              </a:rPr>
              <a:t>Un élève – Une tête – Une règle – Une étiquette – Une étagère.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3A3BE96B-F106-41BC-29A1-EAA31D27AC3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noFill/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1ADB3A8-250D-B12A-907C-1F4AEC6A1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F8219EF3-FAFC-C272-3E29-BCFE229D724E}"/>
              </a:ext>
            </a:extLst>
          </p:cNvPr>
          <p:cNvGrpSpPr/>
          <p:nvPr/>
        </p:nvGrpSpPr>
        <p:grpSpPr>
          <a:xfrm>
            <a:off x="3224463" y="0"/>
            <a:ext cx="2589196" cy="914877"/>
            <a:chOff x="3224463" y="0"/>
            <a:chExt cx="2589196" cy="91487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365A14D-ECF1-00DF-AFC1-F7081B9B2D4A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7EC042A-639C-E451-E946-B8F4523236C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505EBE78-D46A-6E44-3FB8-10586136E8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732" y="4958781"/>
            <a:ext cx="6344535" cy="1495634"/>
          </a:xfrm>
          <a:prstGeom prst="rect">
            <a:avLst/>
          </a:prstGeom>
        </p:spPr>
      </p:pic>
      <p:pic>
        <p:nvPicPr>
          <p:cNvPr id="20" name="Espace réservé pour une image  19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6678453A-AD05-E2D8-8A59-9D3EBD73873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34302"/>
            <a:ext cx="540000" cy="540000"/>
          </a:xfr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1173B536-B8DF-23E8-A9DB-4991994579D5}"/>
              </a:ext>
            </a:extLst>
          </p:cNvPr>
          <p:cNvSpPr txBox="1"/>
          <p:nvPr/>
        </p:nvSpPr>
        <p:spPr>
          <a:xfrm>
            <a:off x="2201410" y="5135748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 Activités de vocabulaire  sur livret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1C4740DC-4B2E-9601-955B-47C4EE658483}"/>
              </a:ext>
            </a:extLst>
          </p:cNvPr>
          <p:cNvSpPr txBox="1">
            <a:spLocks/>
          </p:cNvSpPr>
          <p:nvPr/>
        </p:nvSpPr>
        <p:spPr>
          <a:xfrm>
            <a:off x="2201410" y="549973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Activités sur livret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C9F1EA2-0FF3-BC49-0465-B8FFEA99166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9FBFCA3-7A74-ACA7-A0E8-4BC244E28ECA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EAF07F2-B380-DDE0-17A3-9ACC8384139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BA2D7C9B-1769-5D14-C2CC-A63129C03C1B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16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B89D9BB6-3A23-B5B6-8422-5A9EE92B39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36579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200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77EBEB8-36E0-4A8F-93F3-6C7A9D07F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2045" y="1442300"/>
            <a:ext cx="2998243" cy="520359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C57744B-8346-4FC3-BADA-54A0FBB7C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Ouvrez le livret à la page 34.  Vous allez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</a:rPr>
              <a:t>faire ces activités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avec votre camarade.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2585A79-0EAD-372C-E92C-DFD4ADE96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5A1266F-ED95-4980-B5EE-9EF571CA8129}"/>
              </a:ext>
            </a:extLst>
          </p:cNvPr>
          <p:cNvSpPr/>
          <p:nvPr/>
        </p:nvSpPr>
        <p:spPr>
          <a:xfrm>
            <a:off x="2872045" y="2021801"/>
            <a:ext cx="2998243" cy="426864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1369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3BE7DC5-B746-1556-1173-38419CA116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88" t="5474" r="5597" b="20702"/>
          <a:stretch>
            <a:fillRect/>
          </a:stretch>
        </p:blipFill>
        <p:spPr>
          <a:xfrm>
            <a:off x="2972353" y="2626297"/>
            <a:ext cx="3171248" cy="2621230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7844B121-86CA-B079-C580-1392879E8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" pitchFamily="2" charset="0"/>
              </a:rPr>
              <a:t>À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tour de rôle : l’un montre une image, l’autre dit le mot. Je passe entre les rangs pour vous aider.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6F38FD7-84DB-0A0F-3AB2-690096D81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52" y="535130"/>
            <a:ext cx="1152244" cy="1072989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3E82803C-2C5C-CD87-F0D2-57B4A10A90B9}"/>
              </a:ext>
            </a:extLst>
          </p:cNvPr>
          <p:cNvSpPr/>
          <p:nvPr/>
        </p:nvSpPr>
        <p:spPr>
          <a:xfrm>
            <a:off x="630794" y="3257484"/>
            <a:ext cx="2502567" cy="612000"/>
          </a:xfrm>
          <a:prstGeom prst="roundRect">
            <a:avLst>
              <a:gd name="adj" fmla="val 26103"/>
            </a:avLst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93174EB-BA03-E50D-50E7-1C6DA410E8FB}"/>
              </a:ext>
            </a:extLst>
          </p:cNvPr>
          <p:cNvSpPr txBox="1"/>
          <p:nvPr/>
        </p:nvSpPr>
        <p:spPr>
          <a:xfrm>
            <a:off x="1153361" y="3367452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Dosis" pitchFamily="2" charset="0"/>
              </a:rPr>
              <a:t>Je montre l’image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AD92FC9-56BF-E561-7399-C018E2A4468F}"/>
              </a:ext>
            </a:extLst>
          </p:cNvPr>
          <p:cNvSpPr/>
          <p:nvPr/>
        </p:nvSpPr>
        <p:spPr>
          <a:xfrm>
            <a:off x="739474" y="3334301"/>
            <a:ext cx="413887" cy="43911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EDA85F8-CB03-62B7-60D1-A1926994DDD6}"/>
              </a:ext>
            </a:extLst>
          </p:cNvPr>
          <p:cNvSpPr txBox="1"/>
          <p:nvPr/>
        </p:nvSpPr>
        <p:spPr>
          <a:xfrm>
            <a:off x="821284" y="3343926"/>
            <a:ext cx="258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424D7B"/>
                </a:solidFill>
                <a:latin typeface="Dosis" pitchFamily="2" charset="0"/>
              </a:rPr>
              <a:t>1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35007C7E-686D-E668-3A31-8D4E0A327578}"/>
              </a:ext>
            </a:extLst>
          </p:cNvPr>
          <p:cNvSpPr/>
          <p:nvPr/>
        </p:nvSpPr>
        <p:spPr>
          <a:xfrm>
            <a:off x="6118109" y="3447987"/>
            <a:ext cx="2033381" cy="612000"/>
          </a:xfrm>
          <a:prstGeom prst="roundRect">
            <a:avLst>
              <a:gd name="adj" fmla="val 26103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CB0279B-9F1E-7541-E0A9-3BF1F28BC69E}"/>
              </a:ext>
            </a:extLst>
          </p:cNvPr>
          <p:cNvSpPr txBox="1"/>
          <p:nvPr/>
        </p:nvSpPr>
        <p:spPr>
          <a:xfrm>
            <a:off x="6640676" y="3557955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Dosis" pitchFamily="2" charset="0"/>
              </a:rPr>
              <a:t>Je dis le mot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4BDAF4D-408B-AEB6-E799-994D3C6EF47E}"/>
              </a:ext>
            </a:extLst>
          </p:cNvPr>
          <p:cNvSpPr/>
          <p:nvPr/>
        </p:nvSpPr>
        <p:spPr>
          <a:xfrm>
            <a:off x="6226789" y="3524804"/>
            <a:ext cx="413887" cy="439115"/>
          </a:xfrm>
          <a:prstGeom prst="ellipse">
            <a:avLst/>
          </a:prstGeom>
          <a:solidFill>
            <a:srgbClr val="DAC4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5DABAF0-9EFC-2406-4537-E24998FBAA5E}"/>
              </a:ext>
            </a:extLst>
          </p:cNvPr>
          <p:cNvSpPr txBox="1"/>
          <p:nvPr/>
        </p:nvSpPr>
        <p:spPr>
          <a:xfrm>
            <a:off x="6273908" y="353515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424D7B"/>
                </a:solidFill>
                <a:latin typeface="Dosis" pitchFamily="2" charset="0"/>
              </a:rPr>
              <a:t>2</a:t>
            </a:r>
          </a:p>
        </p:txBody>
      </p:sp>
      <p:sp>
        <p:nvSpPr>
          <p:cNvPr id="4" name="AutoShape 4" descr="Image générée">
            <a:extLst>
              <a:ext uri="{FF2B5EF4-FFF2-40B4-BE49-F238E27FC236}">
                <a16:creationId xmlns:a16="http://schemas.microsoft.com/office/drawing/2014/main" id="{E38DB5F8-4C93-3DB8-51F4-4AFF31C6CA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46422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472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67D0624-BFBC-12EC-0D36-530D60149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demain.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id="{2848A6E2-01EF-BC7D-FB61-79C9611D6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85784" y="2002055"/>
            <a:ext cx="2345659" cy="3746052"/>
          </a:xfrm>
          <a:prstGeom prst="rect">
            <a:avLst/>
          </a:prstGeom>
        </p:spPr>
      </p:pic>
      <p:pic>
        <p:nvPicPr>
          <p:cNvPr id="8" name="majd_wave">
            <a:hlinkClick r:id="" action="ppaction://media"/>
            <a:extLst>
              <a:ext uri="{FF2B5EF4-FFF2-40B4-BE49-F238E27FC236}">
                <a16:creationId xmlns:a16="http://schemas.microsoft.com/office/drawing/2014/main" id="{B9F8C9D1-5D45-1D73-64F1-35EF3B2A2E9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2935"/>
          <a:stretch>
            <a:fillRect/>
          </a:stretch>
        </p:blipFill>
        <p:spPr>
          <a:xfrm>
            <a:off x="2469660" y="2079057"/>
            <a:ext cx="2063840" cy="3561347"/>
          </a:xfrm>
          <a:prstGeom prst="rect">
            <a:avLst/>
          </a:prstGeom>
        </p:spPr>
      </p:pic>
      <p:pic>
        <p:nvPicPr>
          <p:cNvPr id="3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5A621FD-8116-A62D-FE27-BD24614756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62801" y="651192"/>
            <a:ext cx="1289783" cy="93697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1608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Bonjour les enfants !  La leçon de français commence maintenant. Soyez attentifs.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0" name="Nada-Wave">
            <a:hlinkClick r:id="" action="ppaction://media"/>
            <a:extLst>
              <a:ext uri="{FF2B5EF4-FFF2-40B4-BE49-F238E27FC236}">
                <a16:creationId xmlns:a16="http://schemas.microsoft.com/office/drawing/2014/main" id="{D241DEE4-1339-7241-C2D4-F21E7C487811}"/>
              </a:ext>
            </a:extLst>
          </p:cNvPr>
          <p:cNvPicPr>
            <a:picLocks noGrp="1" noChangeAspect="1"/>
          </p:cNvPicPr>
          <p:nvPr>
            <p:ph type="media"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09407" y="2021302"/>
            <a:ext cx="2108665" cy="3367569"/>
          </a:xfr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id="{6D5CF659-C92F-4FE5-690C-B875E222DE2C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2820"/>
          <a:stretch>
            <a:fillRect/>
          </a:stretch>
        </p:blipFill>
        <p:spPr>
          <a:xfrm>
            <a:off x="2367098" y="2021304"/>
            <a:ext cx="1894256" cy="3272591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AD95432-77F0-96EC-78B6-6B679D5270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ABE73-33EF-ADE9-E5E0-62AE2BD2A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F7AD553D-DFCC-7C71-385D-0C26F751ECA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7" name="On vat aprendre de.....">
            <a:hlinkClick r:id="" action="ppaction://media"/>
            <a:extLst>
              <a:ext uri="{FF2B5EF4-FFF2-40B4-BE49-F238E27FC236}">
                <a16:creationId xmlns:a16="http://schemas.microsoft.com/office/drawing/2014/main" id="{0CB55196-3DF4-7E87-FB07-72A65F1DDA44}"/>
              </a:ext>
            </a:extLst>
          </p:cNvPr>
          <p:cNvPicPr>
            <a:picLocks noGrp="1" noChangeAspect="1"/>
          </p:cNvPicPr>
          <p:nvPr>
            <p:ph type="media" sz="quarter" idx="29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1610" b="1509"/>
          <a:stretch>
            <a:fillRect/>
          </a:stretch>
        </p:blipFill>
        <p:spPr>
          <a:xfrm>
            <a:off x="925963" y="2228574"/>
            <a:ext cx="1955389" cy="3367569"/>
          </a:xfrm>
        </p:spPr>
      </p:pic>
      <p:pic>
        <p:nvPicPr>
          <p:cNvPr id="8" name="Image 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C1B47B5-A494-9879-ED87-26957565BA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930" y="6177413"/>
            <a:ext cx="574651" cy="574651"/>
          </a:xfrm>
          <a:prstGeom prst="rect">
            <a:avLst/>
          </a:prstGeom>
        </p:spPr>
      </p:pic>
      <p:sp>
        <p:nvSpPr>
          <p:cNvPr id="2" name="Titre 8">
            <a:extLst>
              <a:ext uri="{FF2B5EF4-FFF2-40B4-BE49-F238E27FC236}">
                <a16:creationId xmlns:a16="http://schemas.microsoft.com/office/drawing/2014/main" id="{266FBD2A-070C-F28F-AD6A-06BBF4F20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DC2E346-2164-F898-4218-B76DCCC25E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949" y="4635112"/>
            <a:ext cx="1125047" cy="123081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295113E-0DB4-B379-9DB8-D812F72011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366" y="3215632"/>
            <a:ext cx="1107630" cy="123081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02D1F5C-5638-8706-A1E4-9BB4B88FE1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250" y="1796150"/>
            <a:ext cx="1125047" cy="123081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B73E114-A27B-038C-FB94-B515ABCCB6D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734" y="1796150"/>
            <a:ext cx="1125047" cy="123081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47F42C8-BD3F-FD2A-CDD7-AD8CA6D0EF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219" y="1796150"/>
            <a:ext cx="1125047" cy="123081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8212DC7-8C53-563A-9C19-A296FFF73A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766" y="1796150"/>
            <a:ext cx="1125047" cy="123081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0C47387-9526-D910-AD6E-9E3942E4751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603" y="3215632"/>
            <a:ext cx="1125047" cy="1230811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8B8A232-7DDE-F2AF-AFCA-A6B17C06E52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185" y="4635114"/>
            <a:ext cx="1125047" cy="1230811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47DB28F-7BF2-2922-1694-1F03F541A81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980" y="4635113"/>
            <a:ext cx="1125047" cy="1230811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D9A3119E-DA13-4299-ACC1-38CF088AFED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87678" y="3215632"/>
            <a:ext cx="1122209" cy="123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74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7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26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Il y a des noms masculins et des noms féminins.  « Tableau » est un nom masculin. « Table » est un nom féminin.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AD95432-77F0-96EC-78B6-6B679D527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13" name="Espace réservé du texte 10">
            <a:extLst>
              <a:ext uri="{FF2B5EF4-FFF2-40B4-BE49-F238E27FC236}">
                <a16:creationId xmlns:a16="http://schemas.microsoft.com/office/drawing/2014/main" id="{447289BD-1569-E508-DF0E-CF0F6AAAD254}"/>
              </a:ext>
            </a:extLst>
          </p:cNvPr>
          <p:cNvSpPr txBox="1">
            <a:spLocks/>
          </p:cNvSpPr>
          <p:nvPr/>
        </p:nvSpPr>
        <p:spPr>
          <a:xfrm>
            <a:off x="1778338" y="4206212"/>
            <a:ext cx="2370074" cy="664601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MA" sz="3200" b="1" dirty="0">
                <a:solidFill>
                  <a:schemeClr val="accent5">
                    <a:lumMod val="75000"/>
                  </a:schemeClr>
                </a:solidFill>
                <a:latin typeface="Dosis SemiBold" pitchFamily="2" charset="0"/>
              </a:rPr>
              <a:t>Un</a:t>
            </a:r>
            <a:r>
              <a:rPr lang="fr-MA" sz="3200" dirty="0">
                <a:latin typeface="Dosis SemiBold" pitchFamily="2" charset="0"/>
              </a:rPr>
              <a:t> </a:t>
            </a:r>
            <a:r>
              <a:rPr lang="fr-MA" sz="3200" dirty="0">
                <a:solidFill>
                  <a:srgbClr val="424D7B"/>
                </a:solidFill>
                <a:latin typeface="Dosis SemiBold" pitchFamily="2" charset="0"/>
              </a:rPr>
              <a:t>tableau</a:t>
            </a:r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48DFCF79-F308-E79C-0C9C-D9359DEEBA16}"/>
              </a:ext>
            </a:extLst>
          </p:cNvPr>
          <p:cNvSpPr txBox="1">
            <a:spLocks/>
          </p:cNvSpPr>
          <p:nvPr/>
        </p:nvSpPr>
        <p:spPr>
          <a:xfrm>
            <a:off x="5299011" y="4291854"/>
            <a:ext cx="2073110" cy="664601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MA" sz="3200" b="1" dirty="0">
                <a:solidFill>
                  <a:srgbClr val="DB03A2"/>
                </a:solidFill>
                <a:latin typeface="Dosis SemiBold" pitchFamily="2" charset="0"/>
              </a:rPr>
              <a:t>Une</a:t>
            </a:r>
            <a:r>
              <a:rPr lang="fr-MA" sz="3200" dirty="0">
                <a:latin typeface="Dosis SemiBold" pitchFamily="2" charset="0"/>
              </a:rPr>
              <a:t> </a:t>
            </a:r>
            <a:r>
              <a:rPr lang="fr-MA" sz="3200" dirty="0">
                <a:solidFill>
                  <a:srgbClr val="424D7B"/>
                </a:solidFill>
                <a:latin typeface="Dosis SemiBold" pitchFamily="2" charset="0"/>
              </a:rPr>
              <a:t>table</a:t>
            </a:r>
          </a:p>
        </p:txBody>
      </p:sp>
      <p:pic>
        <p:nvPicPr>
          <p:cNvPr id="15" name="Image 14" descr="Une image contenant symbole, cercle, logo&#10;&#10;Description générée automatiquement">
            <a:extLst>
              <a:ext uri="{FF2B5EF4-FFF2-40B4-BE49-F238E27FC236}">
                <a16:creationId xmlns:a16="http://schemas.microsoft.com/office/drawing/2014/main" id="{E281C51C-2466-5B99-F1FA-4D3971C2272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02" y="4989834"/>
            <a:ext cx="681546" cy="664601"/>
          </a:xfrm>
          <a:prstGeom prst="rect">
            <a:avLst/>
          </a:prstGeom>
        </p:spPr>
      </p:pic>
      <p:pic>
        <p:nvPicPr>
          <p:cNvPr id="16" name="Image 15" descr="Une image contenant symbole, cercle, Graphique, conception&#10;&#10;Description générée automatiquement">
            <a:extLst>
              <a:ext uri="{FF2B5EF4-FFF2-40B4-BE49-F238E27FC236}">
                <a16:creationId xmlns:a16="http://schemas.microsoft.com/office/drawing/2014/main" id="{224D6416-9F36-CC91-0DB2-A9E619ADE85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3FFFF"/>
              </a:clrFrom>
              <a:clrTo>
                <a:srgbClr val="F3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173" y="4956455"/>
            <a:ext cx="662786" cy="66460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7A16A1C-B819-456D-8E0B-0075A2C4D4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016" y="2032601"/>
            <a:ext cx="1884718" cy="206189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5F00BD7-1DCA-402B-AD0B-4DED96A350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403" y="2032601"/>
            <a:ext cx="1884718" cy="206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27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2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New Voc_01-Exploi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7DAC6EF-20CF-43C3-B84D-FB37032A391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D5600D6-7326-4F64-B737-14960D616A63}">
  <ds:schemaRefs>
    <ds:schemaRef ds:uri="http://purl.org/dc/elements/1.1/"/>
    <ds:schemaRef ds:uri="http://schemas.microsoft.com/office/2006/metadata/properties"/>
    <ds:schemaRef ds:uri="202b3bc9-e036-45c7-aea0-06aec8cd7a40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f0534ec5-868f-4ce6-85c7-99f0612daa5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E3DF435-47FE-4E4C-9F92-FFC4720494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13243</TotalTime>
  <Words>822</Words>
  <PresentationFormat>Affichage à l'écran (4:3)</PresentationFormat>
  <Paragraphs>140</Paragraphs>
  <Slides>63</Slides>
  <Notes>2</Notes>
  <HiddenSlides>0</HiddenSlides>
  <MMClips>23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63</vt:i4>
      </vt:variant>
    </vt:vector>
  </HeadingPairs>
  <TitlesOfParts>
    <vt:vector size="80" baseType="lpstr">
      <vt:lpstr>Dosis Medium</vt:lpstr>
      <vt:lpstr>Mistral</vt:lpstr>
      <vt:lpstr>Dosis ExtraBold</vt:lpstr>
      <vt:lpstr>Wingdings</vt:lpstr>
      <vt:lpstr>Aptos Display</vt:lpstr>
      <vt:lpstr>Calibri</vt:lpstr>
      <vt:lpstr>Aptos</vt:lpstr>
      <vt:lpstr>Dosis SemiBold</vt:lpstr>
      <vt:lpstr>Arial</vt:lpstr>
      <vt:lpstr>Dosis</vt:lpstr>
      <vt:lpstr>Dosis Light</vt:lpstr>
      <vt:lpstr>2_Conception personnalisée</vt:lpstr>
      <vt:lpstr>00_Env-Enseignant</vt:lpstr>
      <vt:lpstr>02_New Voc_01-Présentation</vt:lpstr>
      <vt:lpstr>3_New Voc_01-Exploitation</vt:lpstr>
      <vt:lpstr>4_New Voc_01-Livret</vt:lpstr>
      <vt:lpstr>Thème Office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</vt:lpstr>
      <vt:lpstr>Bonjour les enfants !  La leçon de français commence maintenant. Soyez attentifs.</vt:lpstr>
      <vt:lpstr>Lecture de la vidéo.</vt:lpstr>
      <vt:lpstr>Il y a des noms masculins et des noms féminins.  « Tableau » est un nom masculin. « Table » est un nom féminin. 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Répétons ensemble :   Une table – Une chaise – Un tableau – Une porte – Un bureau.</vt:lpstr>
      <vt:lpstr>Maintenant, on va apprendre d’autres mots avec Majd.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Répétons ensemble :   Un élève – Une tête – Une règle – Une étiquette – Une étagère.</vt:lpstr>
      <vt:lpstr>Prenez vos ardoises.</vt:lpstr>
      <vt:lpstr>Ecrivez le numéro du mot « règle ».</vt:lpstr>
      <vt:lpstr>Ecrivez le numéro du mot « étiquette ».</vt:lpstr>
      <vt:lpstr>Ecrivez le numéro du mot « chaise ».</vt:lpstr>
      <vt:lpstr>Rangez vos ardoises. </vt:lpstr>
      <vt:lpstr>Qui veut nommer l’image ? Levez la main.  </vt:lpstr>
      <vt:lpstr>Qui veut nommer l’image ? Levez la main.  </vt:lpstr>
      <vt:lpstr>Qui veut nommer l’image ? Levez la main.  </vt:lpstr>
      <vt:lpstr>Maintenant, on va faire un jeu. Qu’est-ce qu’on dit : un table ou une table ?  Levez la main.  </vt:lpstr>
      <vt:lpstr>On dit une table.</vt:lpstr>
      <vt:lpstr>Qu’est-ce qu’on dit : un porte ou une porte ?  Levez la main.  </vt:lpstr>
      <vt:lpstr>On dit une porte. </vt:lpstr>
      <vt:lpstr>Plan de la séance</vt:lpstr>
      <vt:lpstr>Observez cette scène pendant 30 secondes. Il y a des images déjà vues aujourd’hui. </vt:lpstr>
      <vt:lpstr>Majd va nous montrer comment décrire l’image. Soyez attentifs.</vt:lpstr>
      <vt:lpstr>Lecture de la vidéo.</vt:lpstr>
      <vt:lpstr>Lecture de la vidéo.</vt:lpstr>
      <vt:lpstr>Soyez attentifs. Majd va décrire la scène une deuxième fois. </vt:lpstr>
      <vt:lpstr>Lecture de la vidéo.</vt:lpstr>
      <vt:lpstr>Maintenant, je vais vous poser des questions.</vt:lpstr>
      <vt:lpstr>Qu’est ce qu’il y a dans la classe ?</vt:lpstr>
      <vt:lpstr>C’est qui ?</vt:lpstr>
      <vt:lpstr>Qu’est ce que c’est ?</vt:lpstr>
      <vt:lpstr>Qu’est ce qu’il y a dans la classe ?</vt:lpstr>
      <vt:lpstr>C’est à vous maintenant. Qui veut passer au tableau pour décrire l’image comme Majd ? </vt:lpstr>
      <vt:lpstr>Plan de la séance</vt:lpstr>
      <vt:lpstr>Ouvrez le livret à la page 34.  Vous allez faire ces activités avec votre camarade. </vt:lpstr>
      <vt:lpstr>À tour de rôle : l’un montre une image, l’autre dit le mot. Je passe entre les rangs pour vous aider.</vt:lpstr>
      <vt:lpstr>La séance d’aujourd’hui est terminée. À demain.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2025-12-07T17:55:46Z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