
<file path=[Content_Types].xml><?xml version="1.0" encoding="utf-8"?>
<Types xmlns="http://schemas.openxmlformats.org/package/2006/content-types">
  <Default Extension="png" ContentType="image/png"/>
  <Default Extension="jfif" ContentType="image/j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sldIdLst>
    <p:sldId id="277" r:id="rId2"/>
    <p:sldId id="278" r:id="rId3"/>
    <p:sldId id="283" r:id="rId4"/>
    <p:sldId id="282" r:id="rId5"/>
    <p:sldId id="281" r:id="rId6"/>
    <p:sldId id="257" r:id="rId7"/>
    <p:sldId id="268" r:id="rId8"/>
    <p:sldId id="280" r:id="rId9"/>
    <p:sldId id="272" r:id="rId10"/>
    <p:sldId id="264" r:id="rId11"/>
    <p:sldId id="276" r:id="rId12"/>
    <p:sldId id="269" r:id="rId13"/>
    <p:sldId id="275" r:id="rId14"/>
  </p:sldIdLst>
  <p:sldSz cx="12192000" cy="6858000"/>
  <p:notesSz cx="6858000" cy="9144000"/>
  <p:embeddedFontLst>
    <p:embeddedFont>
      <p:font typeface="Fuzzy Bubbles" panose="020B0604020202020204" charset="0"/>
      <p:regular r:id="rId16"/>
      <p:bold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Zen Kaku Gothic New" panose="020B0604020202020204" charset="-128"/>
      <p:regular r:id="rId24"/>
      <p:bold r:id="rId25"/>
    </p:embeddedFont>
    <p:embeddedFont>
      <p:font typeface="Inter" panose="020B0604020202020204" charset="0"/>
      <p:regular r:id="rId26"/>
      <p:bold r:id="rId27"/>
      <p:italic r:id="rId28"/>
      <p:boldItalic r:id="rId29"/>
    </p:embeddedFont>
    <p:embeddedFont>
      <p:font typeface="Zen Kaku Gothic New Medium" panose="020B0604020202020204" charset="-128"/>
      <p:regular r:id="rId30"/>
    </p:embeddedFont>
    <p:embeddedFont>
      <p:font typeface="Zen Maru Gothic" panose="020B0604020202020204" charset="-128"/>
      <p:regular r:id="rId31"/>
      <p:bold r:id="rId32"/>
    </p:embeddedFont>
    <p:embeddedFont>
      <p:font typeface="Zen Kaku Gothic New Black" panose="020B0604020202020204" charset="-128"/>
      <p:bold r:id="rId33"/>
    </p:embeddedFont>
    <p:embeddedFont>
      <p:font typeface="Zen Maru Gothic Medium" panose="020B0604020202020204" charset="-128"/>
      <p:regular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pos="370" userDrawn="1">
          <p15:clr>
            <a:srgbClr val="A4A3A4"/>
          </p15:clr>
        </p15:guide>
        <p15:guide id="4" pos="7310" userDrawn="1">
          <p15:clr>
            <a:srgbClr val="A4A3A4"/>
          </p15:clr>
        </p15:guide>
        <p15:guide id="5" orient="horz" pos="436" userDrawn="1">
          <p15:clr>
            <a:srgbClr val="A4A3A4"/>
          </p15:clr>
        </p15:guide>
        <p15:guide id="6" orient="horz" pos="3952" userDrawn="1">
          <p15:clr>
            <a:srgbClr val="A4A3A4"/>
          </p15:clr>
        </p15:guide>
        <p15:guide id="7" pos="3885" userDrawn="1">
          <p15:clr>
            <a:srgbClr val="A4A3A4"/>
          </p15:clr>
        </p15:guide>
        <p15:guide id="8" pos="733" userDrawn="1">
          <p15:clr>
            <a:srgbClr val="A4A3A4"/>
          </p15:clr>
        </p15:guide>
        <p15:guide id="11" pos="6970" userDrawn="1">
          <p15:clr>
            <a:srgbClr val="A4A3A4"/>
          </p15:clr>
        </p15:guide>
        <p15:guide id="13" orient="horz" pos="2523" userDrawn="1">
          <p15:clr>
            <a:srgbClr val="A4A3A4"/>
          </p15:clr>
        </p15:guide>
        <p15:guide id="15" orient="horz" pos="36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3655"/>
    <a:srgbClr val="395277"/>
    <a:srgbClr val="477BBE"/>
    <a:srgbClr val="DF1F2D"/>
    <a:srgbClr val="E2E1E1"/>
    <a:srgbClr val="B11313"/>
    <a:srgbClr val="083F4C"/>
    <a:srgbClr val="EF240F"/>
    <a:srgbClr val="DEDDDD"/>
    <a:srgbClr val="EBEA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88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702" y="84"/>
      </p:cViewPr>
      <p:guideLst>
        <p:guide pos="370"/>
        <p:guide pos="7310"/>
        <p:guide orient="horz" pos="436"/>
        <p:guide orient="horz" pos="3952"/>
        <p:guide pos="3885"/>
        <p:guide pos="733"/>
        <p:guide pos="6970"/>
        <p:guide orient="horz" pos="2523"/>
        <p:guide orient="horz" pos="36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 showGuides="1">
      <p:cViewPr varScale="1">
        <p:scale>
          <a:sx n="85" d="100"/>
          <a:sy n="85" d="100"/>
        </p:scale>
        <p:origin x="3888" y="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Hoja_de_c_lculo_de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Rotten Tomatoes</c:v>
                </c:pt>
              </c:strCache>
            </c:strRef>
          </c:tx>
          <c:spPr>
            <a:solidFill>
              <a:srgbClr val="DF1F2D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2002</c:v>
                </c:pt>
                <c:pt idx="1">
                  <c:v>2004</c:v>
                </c:pt>
                <c:pt idx="2">
                  <c:v>2007</c:v>
                </c:pt>
                <c:pt idx="3">
                  <c:v>2017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4.5</c:v>
                </c:pt>
                <c:pt idx="1">
                  <c:v>4.7</c:v>
                </c:pt>
                <c:pt idx="2">
                  <c:v>3.1</c:v>
                </c:pt>
                <c:pt idx="3">
                  <c:v>4.5999999999999996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F01-428E-89C0-D4B0B69F654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IMDB</c:v>
                </c:pt>
              </c:strCache>
            </c:strRef>
          </c:tx>
          <c:spPr>
            <a:solidFill>
              <a:srgbClr val="477BBE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  <c:pt idx="0">
                  <c:v>2002</c:v>
                </c:pt>
                <c:pt idx="1">
                  <c:v>2004</c:v>
                </c:pt>
                <c:pt idx="2">
                  <c:v>2007</c:v>
                </c:pt>
                <c:pt idx="3">
                  <c:v>2017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3.7</c:v>
                </c:pt>
                <c:pt idx="1">
                  <c:v>3.8</c:v>
                </c:pt>
                <c:pt idx="2">
                  <c:v>3.1</c:v>
                </c:pt>
                <c:pt idx="3">
                  <c:v>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F01-428E-89C0-D4B0B69F65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345031248"/>
        <c:axId val="345027088"/>
      </c:barChart>
      <c:catAx>
        <c:axId val="345031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5027088"/>
        <c:crosses val="autoZero"/>
        <c:auto val="1"/>
        <c:lblAlgn val="ctr"/>
        <c:lblOffset val="100"/>
        <c:noMultiLvlLbl val="0"/>
      </c:catAx>
      <c:valAx>
        <c:axId val="3450270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75000"/>
                  <a:lumOff val="2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50312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35CA1B-F76D-432A-9A4F-FA104711F006}" type="datetimeFigureOut">
              <a:rPr lang="en-IN" smtClean="0"/>
              <a:t>11-11-2023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24CE31-9CCB-4FD0-ADF6-A21EEC231A30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63469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24CE31-9CCB-4FD0-ADF6-A21EEC231A30}" type="slidenum">
              <a:rPr lang="en-IN" smtClean="0"/>
              <a:t>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5648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24CE31-9CCB-4FD0-ADF6-A21EEC231A30}" type="slidenum">
              <a:rPr lang="en-IN" smtClean="0"/>
              <a:t>11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8688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16740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2B15E-AD33-44A6-88C6-3147AE163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8CC145-E451-4159-8107-3C5B9D2245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2DD404-626A-4A59-915A-C49126B1F6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38B6A-5AEB-4422-B20D-E53FF6DB9F36}" type="datetimeFigureOut">
              <a:rPr lang="en-IN" smtClean="0"/>
              <a:t>11-11-2023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306C76-D32B-468B-AFC3-F8E33B082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7404F-D318-4992-998F-A74FB7317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B741A-0F6D-431A-99BD-74DA0223152A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77732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12D6C70-EF05-491C-BE2F-FF0E095D98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863BF9-7BD1-4C4E-875C-71AE947346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4A92D1-6323-4568-BA58-3EFF41ACC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38B6A-5AEB-4422-B20D-E53FF6DB9F36}" type="datetimeFigureOut">
              <a:rPr lang="en-IN" smtClean="0"/>
              <a:t>11-11-2023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1FF2B-E85D-47DA-AFE9-8C18F1027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15FA4-11E5-4459-841D-429137B64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B741A-0F6D-431A-99BD-74DA0223152A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246093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46A83-9487-4EB6-8CB2-AD4C3EF5A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838ED3-0025-4F7A-9267-31DD264D01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56656-4618-462B-BCB7-04789B8C95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E7F2F-AABE-4892-8D4C-C67BF5CA2C98}" type="datetimeFigureOut">
              <a:rPr lang="en-GB" smtClean="0"/>
              <a:t>11/11/2023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046534-FB55-49CF-A2B6-E85308227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B60703-50BB-4E5C-A126-DEF6F8148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63F60-ACF9-4F7B-8317-B93A3EF12787}" type="slidenum">
              <a:rPr lang="en-GB" smtClean="0"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3065909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9783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92A607C-CF32-4644-A110-4461D2CCCB2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73314" y="-324465"/>
            <a:ext cx="5079376" cy="7279028"/>
          </a:xfrm>
          <a:custGeom>
            <a:avLst/>
            <a:gdLst>
              <a:gd name="connsiteX0" fmla="*/ 0 w 5079376"/>
              <a:gd name="connsiteY0" fmla="*/ 0 h 7279028"/>
              <a:gd name="connsiteX1" fmla="*/ 5079376 w 5079376"/>
              <a:gd name="connsiteY1" fmla="*/ 0 h 7279028"/>
              <a:gd name="connsiteX2" fmla="*/ 5079376 w 5079376"/>
              <a:gd name="connsiteY2" fmla="*/ 7279028 h 7279028"/>
              <a:gd name="connsiteX3" fmla="*/ 0 w 5079376"/>
              <a:gd name="connsiteY3" fmla="*/ 7279028 h 7279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9376" h="7279028">
                <a:moveTo>
                  <a:pt x="0" y="0"/>
                </a:moveTo>
                <a:lnTo>
                  <a:pt x="5079376" y="0"/>
                </a:lnTo>
                <a:lnTo>
                  <a:pt x="5079376" y="7279028"/>
                </a:lnTo>
                <a:lnTo>
                  <a:pt x="0" y="727902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31118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993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0DFD6-C77B-44FA-8571-EEAB6BECD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6A7E38-AFE2-43D9-9C9B-A9FBDAEFE1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E80173-0196-4783-8196-4FC4FFA7A9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37E434-6427-479F-815C-2F10C7F6C1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EBF7C7-BEA4-4546-A886-CF69B5C048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DBF0D2-B91E-4F34-97CD-82BE6D5B3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38B6A-5AEB-4422-B20D-E53FF6DB9F36}" type="datetimeFigureOut">
              <a:rPr lang="en-IN" smtClean="0"/>
              <a:t>11-11-2023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4D1194-EDAE-4027-9284-5BD722203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7AB436A-E14D-4633-A990-180F80A93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B741A-0F6D-431A-99BD-74DA0223152A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39172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22D34-77B6-4789-8A70-445DD85CC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870824-5033-4389-B3DF-798760576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38B6A-5AEB-4422-B20D-E53FF6DB9F36}" type="datetimeFigureOut">
              <a:rPr lang="en-IN" smtClean="0"/>
              <a:t>11-11-2023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247A4A-B038-4B87-AA05-3F0B01E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70107D-CA76-42E1-874C-F33990A55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B741A-0F6D-431A-99BD-74DA0223152A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090527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B5FABD-21D8-433A-AAE9-B9A0ED024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38B6A-5AEB-4422-B20D-E53FF6DB9F36}" type="datetimeFigureOut">
              <a:rPr lang="en-IN" smtClean="0"/>
              <a:t>11-11-2023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CE90D1-A1F8-46F0-9454-D3D39F5C9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AB3544-316D-4129-A108-E4F076B28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B741A-0F6D-431A-99BD-74DA0223152A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11739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83388-B911-41CA-906E-14B5AFDEA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90AAF9-6A21-4333-8CF3-4C6EDBA49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7658A8-FFFF-4190-896D-4B42E364CB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55717E-5F1E-469D-8E48-BE51F1C6AC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38B6A-5AEB-4422-B20D-E53FF6DB9F36}" type="datetimeFigureOut">
              <a:rPr lang="en-IN" smtClean="0"/>
              <a:t>11-11-2023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6242BD-882B-4D2A-B32D-B02E7D894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DD0703-C109-41DE-9FBB-3BDDB67F0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B741A-0F6D-431A-99BD-74DA0223152A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17222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3C846-99DD-4531-9EB1-A557F86E4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4670B19-85A6-4110-85C1-CB8E2545EC6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4E7EEF-0687-47AE-8F61-B24835A3EC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F16C48-1C7B-4182-BF71-0F66D286E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A38B6A-5AEB-4422-B20D-E53FF6DB9F36}" type="datetimeFigureOut">
              <a:rPr lang="en-IN" smtClean="0"/>
              <a:t>11-11-2023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DC88C9-1C6F-4990-806A-3CC710F55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87C11B-5FAB-4454-BE20-F3EB21199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7B741A-0F6D-431A-99BD-74DA0223152A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272654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D73C84-11BE-4251-8A20-E585D3266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401EF3-21EF-4158-8C17-DB26F6AFB6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182BB9-5AE3-471D-AF56-D8FB4E1F4E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38B6A-5AEB-4422-B20D-E53FF6DB9F36}" type="datetimeFigureOut">
              <a:rPr lang="en-IN" smtClean="0"/>
              <a:t>11-11-2023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FF0D1-7C85-4BDE-84F1-0519B353D7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A4CDD-26DE-4611-8BA9-D704B964C8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B741A-0F6D-431A-99BD-74DA0223152A}" type="slidenum">
              <a:rPr lang="en-IN" smtClean="0"/>
              <a:t>‹Nº›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984239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svg"/><Relationship Id="rId2" Type="http://schemas.openxmlformats.org/officeDocument/2006/relationships/image" Target="../media/image7.jf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7.svg"/><Relationship Id="rId7" Type="http://schemas.openxmlformats.org/officeDocument/2006/relationships/image" Target="../media/image21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9.svg"/><Relationship Id="rId4" Type="http://schemas.openxmlformats.org/officeDocument/2006/relationships/image" Target="../media/image14.png"/><Relationship Id="rId9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7" Type="http://schemas.openxmlformats.org/officeDocument/2006/relationships/image" Target="../media/image29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27.sv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906AFC7-B3BB-4825-A22C-F2D4629E6F06}"/>
              </a:ext>
            </a:extLst>
          </p:cNvPr>
          <p:cNvSpPr/>
          <p:nvPr/>
        </p:nvSpPr>
        <p:spPr>
          <a:xfrm>
            <a:off x="-23443" y="0"/>
            <a:ext cx="12269565" cy="6858000"/>
          </a:xfrm>
          <a:prstGeom prst="rect">
            <a:avLst/>
          </a:prstGeom>
          <a:gradFill flip="none" rotWithShape="1">
            <a:gsLst>
              <a:gs pos="0">
                <a:srgbClr val="033655">
                  <a:alpha val="70000"/>
                </a:srgbClr>
              </a:gs>
              <a:gs pos="100000">
                <a:schemeClr val="bg2">
                  <a:lumMod val="10000"/>
                  <a:alpha val="9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CF4575-9A7B-45A3-807B-DF71816E0642}"/>
              </a:ext>
            </a:extLst>
          </p:cNvPr>
          <p:cNvSpPr/>
          <p:nvPr/>
        </p:nvSpPr>
        <p:spPr>
          <a:xfrm>
            <a:off x="-342900" y="5842164"/>
            <a:ext cx="12877800" cy="1200773"/>
          </a:xfrm>
          <a:prstGeom prst="rect">
            <a:avLst/>
          </a:prstGeom>
          <a:solidFill>
            <a:schemeClr val="bg2">
              <a:lumMod val="10000"/>
            </a:schemeClr>
          </a:solidFill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4E6C3F-BD28-4FBA-B681-F8023BB1935B}"/>
              </a:ext>
            </a:extLst>
          </p:cNvPr>
          <p:cNvSpPr/>
          <p:nvPr/>
        </p:nvSpPr>
        <p:spPr>
          <a:xfrm>
            <a:off x="-219075" y="5902395"/>
            <a:ext cx="12877800" cy="1151084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tile tx="0" ty="0" sx="100000" sy="100000" flip="none" algn="tl"/>
          </a:blip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468CF1D-B17E-4E44-A426-395898FD62AA}"/>
              </a:ext>
            </a:extLst>
          </p:cNvPr>
          <p:cNvGrpSpPr/>
          <p:nvPr/>
        </p:nvGrpSpPr>
        <p:grpSpPr>
          <a:xfrm>
            <a:off x="838200" y="1647207"/>
            <a:ext cx="5971960" cy="957003"/>
            <a:chOff x="-928504" y="1175193"/>
            <a:chExt cx="8177030" cy="957003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3BB8F12-1B92-4947-8FDF-581CE319AA71}"/>
                </a:ext>
              </a:extLst>
            </p:cNvPr>
            <p:cNvSpPr txBox="1"/>
            <p:nvPr/>
          </p:nvSpPr>
          <p:spPr>
            <a:xfrm>
              <a:off x="-928504" y="1208866"/>
              <a:ext cx="8177030" cy="92333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extrusionClr>
                <a:schemeClr val="tx2">
                  <a:lumMod val="75000"/>
                </a:schemeClr>
              </a:extrusionClr>
            </a:sp3d>
          </p:spPr>
          <p:txBody>
            <a:bodyPr wrap="square" rtlCol="0">
              <a:spAutoFit/>
              <a:sp3d>
                <a:extrusionClr>
                  <a:schemeClr val="bg2">
                    <a:lumMod val="10000"/>
                  </a:schemeClr>
                </a:extrusionClr>
              </a:sp3d>
            </a:bodyPr>
            <a:lstStyle/>
            <a:p>
              <a:pPr algn="ctr"/>
              <a:r>
                <a:rPr lang="en-IN" sz="5400" dirty="0">
                  <a:ln w="38100">
                    <a:solidFill>
                      <a:srgbClr val="C80600"/>
                    </a:solidFill>
                  </a:ln>
                  <a:solidFill>
                    <a:srgbClr val="C80600"/>
                  </a:solidFill>
                  <a:latin typeface="Good Times Rg" panose="020B0605020000020001" pitchFamily="34" charset="0"/>
                  <a:cs typeface="Poppins SemiBold" panose="00000700000000000000" pitchFamily="2" charset="0"/>
                </a:rPr>
                <a:t>SPIDER-MAN</a:t>
              </a:r>
              <a:endParaRPr lang="en-IN" dirty="0">
                <a:ln w="38100">
                  <a:solidFill>
                    <a:srgbClr val="C80600"/>
                  </a:solidFill>
                </a:ln>
                <a:solidFill>
                  <a:srgbClr val="C80600"/>
                </a:solidFill>
                <a:latin typeface="Good Times Rg" panose="020B0605020000020001" pitchFamily="34" charset="0"/>
                <a:cs typeface="Poppins SemiBold" panose="00000700000000000000" pitchFamily="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D609EAC-BCB9-4D2B-B3D4-C528197D68AA}"/>
                </a:ext>
              </a:extLst>
            </p:cNvPr>
            <p:cNvSpPr txBox="1"/>
            <p:nvPr/>
          </p:nvSpPr>
          <p:spPr>
            <a:xfrm>
              <a:off x="-928504" y="1175193"/>
              <a:ext cx="8177030" cy="92333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extrusionClr>
                <a:schemeClr val="tx2">
                  <a:lumMod val="75000"/>
                </a:schemeClr>
              </a:extrusionClr>
            </a:sp3d>
          </p:spPr>
          <p:txBody>
            <a:bodyPr wrap="square" rtlCol="0">
              <a:spAutoFit/>
              <a:sp3d>
                <a:extrusionClr>
                  <a:schemeClr val="bg2">
                    <a:lumMod val="10000"/>
                  </a:schemeClr>
                </a:extrusionClr>
              </a:sp3d>
            </a:bodyPr>
            <a:lstStyle/>
            <a:p>
              <a:pPr algn="ctr"/>
              <a:r>
                <a:rPr lang="en-IN" sz="5400" dirty="0">
                  <a:ln>
                    <a:solidFill>
                      <a:srgbClr val="FEC67B"/>
                    </a:solidFill>
                  </a:ln>
                  <a:gradFill>
                    <a:gsLst>
                      <a:gs pos="0">
                        <a:srgbClr val="4BF6ED"/>
                      </a:gs>
                      <a:gs pos="100000">
                        <a:srgbClr val="0C0DE1"/>
                      </a:gs>
                    </a:gsLst>
                    <a:lin ang="5400000" scaled="1"/>
                  </a:gradFill>
                  <a:latin typeface="Good Times Rg" panose="020B0605020000020001" pitchFamily="34" charset="0"/>
                  <a:cs typeface="Poppins SemiBold" panose="00000700000000000000" pitchFamily="2" charset="0"/>
                </a:rPr>
                <a:t>SPIDER-MAN</a:t>
              </a:r>
              <a:endParaRPr lang="en-IN" dirty="0">
                <a:ln>
                  <a:solidFill>
                    <a:srgbClr val="FEC67B"/>
                  </a:solidFill>
                </a:ln>
                <a:gradFill>
                  <a:gsLst>
                    <a:gs pos="0">
                      <a:srgbClr val="4BF6ED"/>
                    </a:gs>
                    <a:gs pos="100000">
                      <a:srgbClr val="0C0DE1"/>
                    </a:gs>
                  </a:gsLst>
                  <a:lin ang="5400000" scaled="1"/>
                </a:gradFill>
                <a:latin typeface="Good Times Rg" panose="020B0605020000020001" pitchFamily="34" charset="0"/>
                <a:cs typeface="Poppins SemiBold" panose="00000700000000000000" pitchFamily="2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EA16BA7-EE1D-4D59-BBDC-742A2053471B}"/>
              </a:ext>
            </a:extLst>
          </p:cNvPr>
          <p:cNvSpPr txBox="1"/>
          <p:nvPr/>
        </p:nvSpPr>
        <p:spPr>
          <a:xfrm rot="21377767">
            <a:off x="1552359" y="2512012"/>
            <a:ext cx="4543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b="1" spc="300" dirty="0">
                <a:solidFill>
                  <a:schemeClr val="bg1"/>
                </a:solidFill>
                <a:latin typeface="Fuzzy Bubbles" pitchFamily="2" charset="0"/>
                <a:cs typeface="Poppins SemiBold" panose="00000700000000000000" pitchFamily="2" charset="0"/>
              </a:rPr>
              <a:t>PRESENTATION TEMPLATE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81A381-40D6-4AD1-98BA-976EB1329A35}"/>
              </a:ext>
            </a:extLst>
          </p:cNvPr>
          <p:cNvSpPr/>
          <p:nvPr/>
        </p:nvSpPr>
        <p:spPr>
          <a:xfrm>
            <a:off x="-342900" y="5779294"/>
            <a:ext cx="12877800" cy="123101"/>
          </a:xfrm>
          <a:prstGeom prst="rect">
            <a:avLst/>
          </a:prstGeom>
          <a:blipFill dpi="0" rotWithShape="1">
            <a:blip r:embed="rId3">
              <a:alphaModFix amt="10000"/>
            </a:blip>
            <a:srcRect/>
            <a:tile tx="0" ty="0" sx="50000" sy="50000" flip="none" algn="tl"/>
          </a:blip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3" name="Picture 12" descr="A person in a garment&#10;&#10;Description automatically generated with medium confidence">
            <a:extLst>
              <a:ext uri="{FF2B5EF4-FFF2-40B4-BE49-F238E27FC236}">
                <a16:creationId xmlns:a16="http://schemas.microsoft.com/office/drawing/2014/main" id="{D8D14EC9-5915-464B-9BA8-FCE7E94C43C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146" y="994572"/>
            <a:ext cx="8020050" cy="587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088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36CF06-C533-4F41-9B6E-24C7C7B9A2F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826" y="673591"/>
            <a:ext cx="1858860" cy="56351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AFC6BE-A107-4DE1-9875-095E9AE75452}"/>
              </a:ext>
            </a:extLst>
          </p:cNvPr>
          <p:cNvSpPr txBox="1"/>
          <p:nvPr/>
        </p:nvSpPr>
        <p:spPr>
          <a:xfrm>
            <a:off x="7185686" y="2192109"/>
            <a:ext cx="4416876" cy="492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Lorem ipsum </a:t>
            </a:r>
            <a:r>
              <a:rPr lang="en-IN" sz="105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dolor</a:t>
            </a: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sit amet, consectetur </a:t>
            </a:r>
            <a:r>
              <a:rPr lang="en-IN" sz="105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adipiscing</a:t>
            </a: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elit, </a:t>
            </a:r>
            <a:r>
              <a:rPr lang="en-IN" sz="105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sed</a:t>
            </a: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do </a:t>
            </a:r>
            <a:r>
              <a:rPr lang="en-IN" sz="105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eiusmod</a:t>
            </a: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tempor</a:t>
            </a: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sunt in culpa qui</a:t>
            </a: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incididunt</a:t>
            </a: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ut</a:t>
            </a: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labore</a:t>
            </a:r>
            <a:endParaRPr lang="en-IN" sz="1050" dirty="0">
              <a:solidFill>
                <a:schemeClr val="bg1"/>
              </a:solidFill>
              <a:latin typeface="Zen Maru Gothic Medium" pitchFamily="2" charset="-128"/>
              <a:ea typeface="Zen Maru Gothic Medium" pitchFamily="2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E7728B-1A98-4D3E-BB5F-444F4100B963}"/>
              </a:ext>
            </a:extLst>
          </p:cNvPr>
          <p:cNvSpPr txBox="1"/>
          <p:nvPr/>
        </p:nvSpPr>
        <p:spPr>
          <a:xfrm>
            <a:off x="7185685" y="1964579"/>
            <a:ext cx="19913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 dirty="0">
                <a:solidFill>
                  <a:schemeClr val="bg1"/>
                </a:solidFill>
                <a:latin typeface="Zen Maru Gothic" pitchFamily="2" charset="-128"/>
                <a:ea typeface="Zen Maru Gothic" pitchFamily="2" charset="-128"/>
                <a:cs typeface="Poppins SemiBold" panose="00000700000000000000" pitchFamily="2" charset="0"/>
              </a:rPr>
              <a:t>YOUR TEXT HERE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89F5A22-E5A9-4692-AF98-D03F03F90AF1}"/>
              </a:ext>
            </a:extLst>
          </p:cNvPr>
          <p:cNvSpPr txBox="1"/>
          <p:nvPr/>
        </p:nvSpPr>
        <p:spPr>
          <a:xfrm>
            <a:off x="7185686" y="3379786"/>
            <a:ext cx="4416876" cy="492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Lorem ipsum </a:t>
            </a:r>
            <a:r>
              <a:rPr lang="en-IN" sz="105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dolor</a:t>
            </a: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sit amet, consectetur </a:t>
            </a:r>
            <a:r>
              <a:rPr lang="en-IN" sz="105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adipiscing</a:t>
            </a: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elit, </a:t>
            </a:r>
            <a:r>
              <a:rPr lang="en-IN" sz="105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sed</a:t>
            </a: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do </a:t>
            </a:r>
            <a:r>
              <a:rPr lang="en-IN" sz="105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eiusmod</a:t>
            </a: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tempor</a:t>
            </a: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sunt in culpa qui</a:t>
            </a: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incididunt</a:t>
            </a: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ut</a:t>
            </a: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labore</a:t>
            </a:r>
            <a:endParaRPr lang="en-IN" sz="1050" dirty="0">
              <a:solidFill>
                <a:schemeClr val="bg1"/>
              </a:solidFill>
              <a:latin typeface="Zen Maru Gothic Medium" pitchFamily="2" charset="-128"/>
              <a:ea typeface="Zen Maru Gothic Medium" pitchFamily="2" charset="-12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EA9CAB-1091-43E5-B9DA-A6ABBC3EFB80}"/>
              </a:ext>
            </a:extLst>
          </p:cNvPr>
          <p:cNvSpPr txBox="1"/>
          <p:nvPr/>
        </p:nvSpPr>
        <p:spPr>
          <a:xfrm>
            <a:off x="7185685" y="3152256"/>
            <a:ext cx="19913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 dirty="0">
                <a:solidFill>
                  <a:schemeClr val="bg1"/>
                </a:solidFill>
                <a:latin typeface="Zen Maru Gothic" pitchFamily="2" charset="-128"/>
                <a:ea typeface="Zen Maru Gothic" pitchFamily="2" charset="-128"/>
                <a:cs typeface="Poppins SemiBold" panose="00000700000000000000" pitchFamily="2" charset="0"/>
              </a:rPr>
              <a:t>YOUR TEXT HERE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529961-E882-4C56-BDA0-511979B1CCEB}"/>
              </a:ext>
            </a:extLst>
          </p:cNvPr>
          <p:cNvSpPr txBox="1"/>
          <p:nvPr/>
        </p:nvSpPr>
        <p:spPr>
          <a:xfrm>
            <a:off x="7185686" y="4567463"/>
            <a:ext cx="4416876" cy="492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Lorem ipsum </a:t>
            </a:r>
            <a:r>
              <a:rPr lang="en-IN" sz="105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dolor</a:t>
            </a: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sit amet, consectetur </a:t>
            </a:r>
            <a:r>
              <a:rPr lang="en-IN" sz="105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adipiscing</a:t>
            </a: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elit, </a:t>
            </a:r>
            <a:r>
              <a:rPr lang="en-IN" sz="105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sed</a:t>
            </a: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do </a:t>
            </a:r>
            <a:r>
              <a:rPr lang="en-IN" sz="105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eiusmod</a:t>
            </a: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tempor</a:t>
            </a: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sunt in culpa qui</a:t>
            </a: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incididunt</a:t>
            </a: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ut</a:t>
            </a: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labore</a:t>
            </a:r>
            <a:endParaRPr lang="en-IN" sz="1050" dirty="0">
              <a:solidFill>
                <a:schemeClr val="bg1"/>
              </a:solidFill>
              <a:latin typeface="Zen Maru Gothic Medium" pitchFamily="2" charset="-128"/>
              <a:ea typeface="Zen Maru Gothic Medium" pitchFamily="2" charset="-12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88D684-1BBA-45D8-A344-950BCEB159B3}"/>
              </a:ext>
            </a:extLst>
          </p:cNvPr>
          <p:cNvSpPr txBox="1"/>
          <p:nvPr/>
        </p:nvSpPr>
        <p:spPr>
          <a:xfrm>
            <a:off x="7185685" y="4339933"/>
            <a:ext cx="19913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 dirty="0">
                <a:solidFill>
                  <a:schemeClr val="bg1"/>
                </a:solidFill>
                <a:latin typeface="Zen Maru Gothic" pitchFamily="2" charset="-128"/>
                <a:ea typeface="Zen Maru Gothic" pitchFamily="2" charset="-128"/>
                <a:cs typeface="Poppins SemiBold" panose="00000700000000000000" pitchFamily="2" charset="0"/>
              </a:rPr>
              <a:t>YOUR TEXT HERE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459084E-BD1D-42FD-A5BC-93D893BB81F1}"/>
              </a:ext>
            </a:extLst>
          </p:cNvPr>
          <p:cNvSpPr txBox="1"/>
          <p:nvPr/>
        </p:nvSpPr>
        <p:spPr>
          <a:xfrm>
            <a:off x="616931" y="2192109"/>
            <a:ext cx="4379169" cy="492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Lorem ipsum </a:t>
            </a:r>
            <a:r>
              <a:rPr lang="en-IN" sz="105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dolor</a:t>
            </a: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sit amet, consectetur </a:t>
            </a:r>
            <a:r>
              <a:rPr lang="en-IN" sz="105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adipiscing</a:t>
            </a: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elit, </a:t>
            </a:r>
            <a:r>
              <a:rPr lang="en-IN" sz="105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sed</a:t>
            </a: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do </a:t>
            </a:r>
            <a:r>
              <a:rPr lang="en-IN" sz="105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eiusmod</a:t>
            </a: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tempor</a:t>
            </a: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sunt in culpa </a:t>
            </a:r>
            <a:r>
              <a:rPr lang="en-IN" sz="105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squi</a:t>
            </a: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incididunt</a:t>
            </a: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ut</a:t>
            </a: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labore</a:t>
            </a:r>
            <a:endParaRPr lang="en-IN" sz="1050" dirty="0">
              <a:solidFill>
                <a:schemeClr val="bg1"/>
              </a:solidFill>
              <a:latin typeface="Zen Maru Gothic Medium" pitchFamily="2" charset="-128"/>
              <a:ea typeface="Zen Maru Gothic Medium" pitchFamily="2" charset="-12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3DBF22-8AD8-468D-BE11-968B98F2D57A}"/>
              </a:ext>
            </a:extLst>
          </p:cNvPr>
          <p:cNvSpPr txBox="1"/>
          <p:nvPr/>
        </p:nvSpPr>
        <p:spPr>
          <a:xfrm>
            <a:off x="3004786" y="1964579"/>
            <a:ext cx="19913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400" b="1" dirty="0">
                <a:solidFill>
                  <a:schemeClr val="bg1"/>
                </a:solidFill>
                <a:latin typeface="Zen Maru Gothic" pitchFamily="2" charset="-128"/>
                <a:ea typeface="Zen Maru Gothic" pitchFamily="2" charset="-128"/>
                <a:cs typeface="Poppins SemiBold" panose="00000700000000000000" pitchFamily="2" charset="0"/>
              </a:rPr>
              <a:t>YOUR TEXT HERE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6E165A-E36A-468B-AB07-D4E5635339BF}"/>
              </a:ext>
            </a:extLst>
          </p:cNvPr>
          <p:cNvSpPr txBox="1"/>
          <p:nvPr/>
        </p:nvSpPr>
        <p:spPr>
          <a:xfrm>
            <a:off x="616931" y="3379786"/>
            <a:ext cx="4379169" cy="492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Lorem ipsum </a:t>
            </a:r>
            <a:r>
              <a:rPr lang="en-IN" sz="105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dolor</a:t>
            </a: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sit amet, consectetur </a:t>
            </a:r>
            <a:r>
              <a:rPr lang="en-IN" sz="105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adipiscing</a:t>
            </a: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elit, </a:t>
            </a:r>
            <a:r>
              <a:rPr lang="en-IN" sz="105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sed</a:t>
            </a: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do </a:t>
            </a:r>
            <a:r>
              <a:rPr lang="en-IN" sz="105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eiusmod</a:t>
            </a: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tempor</a:t>
            </a: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sunt in culpa qui</a:t>
            </a: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incididunt</a:t>
            </a: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ut</a:t>
            </a: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labore</a:t>
            </a:r>
            <a:endParaRPr lang="en-IN" sz="1050" dirty="0">
              <a:solidFill>
                <a:schemeClr val="bg1"/>
              </a:solidFill>
              <a:latin typeface="Zen Maru Gothic Medium" pitchFamily="2" charset="-128"/>
              <a:ea typeface="Zen Maru Gothic Medium" pitchFamily="2" charset="-128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629142-9810-459F-B17E-D6919C24C5C5}"/>
              </a:ext>
            </a:extLst>
          </p:cNvPr>
          <p:cNvSpPr txBox="1"/>
          <p:nvPr/>
        </p:nvSpPr>
        <p:spPr>
          <a:xfrm>
            <a:off x="3004786" y="3152256"/>
            <a:ext cx="19913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400" b="1" dirty="0">
                <a:solidFill>
                  <a:schemeClr val="bg1"/>
                </a:solidFill>
                <a:latin typeface="Zen Maru Gothic" pitchFamily="2" charset="-128"/>
                <a:ea typeface="Zen Maru Gothic" pitchFamily="2" charset="-128"/>
                <a:cs typeface="Poppins SemiBold" panose="00000700000000000000" pitchFamily="2" charset="0"/>
              </a:rPr>
              <a:t>YOUR TEXT HERE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05E4089-10C3-4868-AF7B-B2F2524C433D}"/>
              </a:ext>
            </a:extLst>
          </p:cNvPr>
          <p:cNvSpPr txBox="1"/>
          <p:nvPr/>
        </p:nvSpPr>
        <p:spPr>
          <a:xfrm>
            <a:off x="616931" y="4567463"/>
            <a:ext cx="4379169" cy="492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Lorem ipsum </a:t>
            </a:r>
            <a:r>
              <a:rPr lang="en-IN" sz="105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dolor</a:t>
            </a: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sit amet, consectetur </a:t>
            </a:r>
            <a:r>
              <a:rPr lang="en-IN" sz="105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adipiscing</a:t>
            </a: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elit, </a:t>
            </a:r>
            <a:r>
              <a:rPr lang="en-IN" sz="105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sed</a:t>
            </a: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do </a:t>
            </a:r>
            <a:r>
              <a:rPr lang="en-IN" sz="105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eiusmod</a:t>
            </a: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tempor</a:t>
            </a: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sunt in culpa qui</a:t>
            </a: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incididunt</a:t>
            </a: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ut</a:t>
            </a:r>
            <a:r>
              <a:rPr lang="en-IN" sz="105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labore</a:t>
            </a:r>
            <a:endParaRPr lang="en-IN" sz="1050" dirty="0">
              <a:solidFill>
                <a:schemeClr val="bg1"/>
              </a:solidFill>
              <a:latin typeface="Zen Maru Gothic Medium" pitchFamily="2" charset="-128"/>
              <a:ea typeface="Zen Maru Gothic Medium" pitchFamily="2" charset="-128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725D2F-B768-4820-8B1B-50E8A636CCC1}"/>
              </a:ext>
            </a:extLst>
          </p:cNvPr>
          <p:cNvSpPr txBox="1"/>
          <p:nvPr/>
        </p:nvSpPr>
        <p:spPr>
          <a:xfrm>
            <a:off x="3004786" y="4339933"/>
            <a:ext cx="19913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400" b="1" dirty="0">
                <a:solidFill>
                  <a:schemeClr val="bg1"/>
                </a:solidFill>
                <a:latin typeface="Zen Maru Gothic" pitchFamily="2" charset="-128"/>
                <a:ea typeface="Zen Maru Gothic" pitchFamily="2" charset="-128"/>
                <a:cs typeface="Poppins SemiBold" panose="00000700000000000000" pitchFamily="2" charset="0"/>
              </a:rPr>
              <a:t>YOUR TEXT HERE</a:t>
            </a:r>
          </a:p>
        </p:txBody>
      </p:sp>
      <p:pic>
        <p:nvPicPr>
          <p:cNvPr id="7" name="Picture 6" descr="A close-up of a feather&#10;&#10;Description automatically generated with medium confidence">
            <a:extLst>
              <a:ext uri="{FF2B5EF4-FFF2-40B4-BE49-F238E27FC236}">
                <a16:creationId xmlns:a16="http://schemas.microsoft.com/office/drawing/2014/main" id="{9A8D8988-B0AE-4C68-A844-951422E7B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5567" y="3972931"/>
            <a:ext cx="2456048" cy="3929677"/>
          </a:xfrm>
          <a:prstGeom prst="rect">
            <a:avLst/>
          </a:prstGeom>
        </p:spPr>
      </p:pic>
      <p:pic>
        <p:nvPicPr>
          <p:cNvPr id="25" name="Picture 24" descr="A close-up of a feather&#10;&#10;Description automatically generated with medium confidence">
            <a:extLst>
              <a:ext uri="{FF2B5EF4-FFF2-40B4-BE49-F238E27FC236}">
                <a16:creationId xmlns:a16="http://schemas.microsoft.com/office/drawing/2014/main" id="{8E285EE5-E87A-477D-B2CC-D17A8E385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9834">
            <a:off x="10963975" y="4187686"/>
            <a:ext cx="2456048" cy="3929677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17B97A18-8A66-4F4C-9985-9DD7DE81AD03}"/>
              </a:ext>
            </a:extLst>
          </p:cNvPr>
          <p:cNvSpPr txBox="1"/>
          <p:nvPr/>
        </p:nvSpPr>
        <p:spPr>
          <a:xfrm>
            <a:off x="3116578" y="483776"/>
            <a:ext cx="5971960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extrusionClr>
              <a:schemeClr val="tx2">
                <a:lumMod val="75000"/>
              </a:schemeClr>
            </a:extrusionClr>
          </a:sp3d>
        </p:spPr>
        <p:txBody>
          <a:bodyPr wrap="square" rtlCol="0">
            <a:spAutoFit/>
            <a:sp3d>
              <a:extrusionClr>
                <a:schemeClr val="bg2">
                  <a:lumMod val="10000"/>
                </a:schemeClr>
              </a:extrusionClr>
            </a:sp3d>
          </a:bodyPr>
          <a:lstStyle/>
          <a:p>
            <a:pPr algn="ctr"/>
            <a:r>
              <a:rPr lang="en-IN" sz="4800" b="1" dirty="0">
                <a:solidFill>
                  <a:schemeClr val="bg1"/>
                </a:solidFill>
                <a:latin typeface="Zen Kaku Gothic New Black" pitchFamily="2" charset="-128"/>
                <a:ea typeface="Zen Kaku Gothic New Black" pitchFamily="2" charset="-128"/>
                <a:cs typeface="Poppins SemiBold" panose="00000700000000000000" pitchFamily="2" charset="0"/>
              </a:rPr>
              <a:t>COMPARISON</a:t>
            </a:r>
            <a:endParaRPr lang="en-IN" b="1" dirty="0">
              <a:solidFill>
                <a:schemeClr val="bg1"/>
              </a:solidFill>
              <a:latin typeface="Zen Kaku Gothic New Black" pitchFamily="2" charset="-128"/>
              <a:ea typeface="Zen Kaku Gothic New Black" pitchFamily="2" charset="-128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0297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BE6707-F986-4564-9F1E-4EF576E26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13512D8A-9632-46E4-9CFF-D68CFD25EB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8230865"/>
              </p:ext>
            </p:extLst>
          </p:nvPr>
        </p:nvGraphicFramePr>
        <p:xfrm>
          <a:off x="2439304" y="2205038"/>
          <a:ext cx="7314296" cy="41296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A3932B49-D179-439D-A1D1-FE2E63341279}"/>
              </a:ext>
            </a:extLst>
          </p:cNvPr>
          <p:cNvSpPr txBox="1"/>
          <p:nvPr/>
        </p:nvSpPr>
        <p:spPr>
          <a:xfrm>
            <a:off x="3116578" y="499651"/>
            <a:ext cx="5971960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extrusionClr>
              <a:schemeClr val="tx2">
                <a:lumMod val="75000"/>
              </a:schemeClr>
            </a:extrusionClr>
          </a:sp3d>
        </p:spPr>
        <p:txBody>
          <a:bodyPr wrap="square" rtlCol="0">
            <a:spAutoFit/>
            <a:sp3d>
              <a:extrusionClr>
                <a:schemeClr val="bg2">
                  <a:lumMod val="10000"/>
                </a:schemeClr>
              </a:extrusionClr>
            </a:sp3d>
          </a:bodyPr>
          <a:lstStyle/>
          <a:p>
            <a:pPr algn="ctr"/>
            <a:r>
              <a:rPr lang="en-IN" sz="4800" b="1" dirty="0">
                <a:solidFill>
                  <a:schemeClr val="bg1"/>
                </a:solidFill>
                <a:latin typeface="Zen Kaku Gothic New Black" pitchFamily="2" charset="-128"/>
                <a:ea typeface="Zen Kaku Gothic New Black" pitchFamily="2" charset="-128"/>
                <a:cs typeface="Poppins SemiBold" panose="00000700000000000000" pitchFamily="2" charset="0"/>
              </a:rPr>
              <a:t>CHARTS</a:t>
            </a:r>
            <a:endParaRPr lang="en-IN" b="1" dirty="0">
              <a:solidFill>
                <a:schemeClr val="bg1"/>
              </a:solidFill>
              <a:latin typeface="Zen Kaku Gothic New Black" pitchFamily="2" charset="-128"/>
              <a:ea typeface="Zen Kaku Gothic New Black" pitchFamily="2" charset="-128"/>
              <a:cs typeface="Poppins SemiBold" panose="000007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01A20B-5C52-4D01-9EB3-533A566D2D58}"/>
              </a:ext>
            </a:extLst>
          </p:cNvPr>
          <p:cNvSpPr txBox="1"/>
          <p:nvPr/>
        </p:nvSpPr>
        <p:spPr>
          <a:xfrm>
            <a:off x="2019300" y="1278783"/>
            <a:ext cx="8060564" cy="551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Ullamco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laboris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nisi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ut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aliquip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velit ex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ea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commod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conquat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. Duis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aute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irure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dolor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in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reprehenderit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in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voluptate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velit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esse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cillum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dolore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eu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fugiat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nulla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pariatur</a:t>
            </a:r>
            <a:r>
              <a:rPr lang="en-IN" sz="1200" dirty="0">
                <a:solidFill>
                  <a:schemeClr val="bg1"/>
                </a:solidFill>
                <a:latin typeface="Zen Maru Gothic Medium" pitchFamily="2" charset="-128"/>
              </a:rPr>
              <a:t> </a:t>
            </a:r>
            <a:r>
              <a:rPr lang="en-IN" sz="1200" dirty="0" err="1">
                <a:solidFill>
                  <a:schemeClr val="bg1"/>
                </a:solidFill>
                <a:latin typeface="Zen Maru Gothic Medium" pitchFamily="2" charset="-128"/>
              </a:rPr>
              <a:t>d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uis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aute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irure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dolor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in in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voluptate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velit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esse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.</a:t>
            </a:r>
            <a:endParaRPr lang="en-IN" sz="1200" dirty="0">
              <a:solidFill>
                <a:schemeClr val="bg1"/>
              </a:solidFill>
              <a:latin typeface="Zen Maru Gothic" pitchFamily="2" charset="-128"/>
              <a:ea typeface="Zen Maru Gothic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79991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10000"/>
              </a:schemeClr>
            </a:gs>
            <a:gs pos="60000">
              <a:srgbClr val="033655"/>
            </a:gs>
            <a:gs pos="100000">
              <a:srgbClr val="45649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raphic 6">
            <a:extLst>
              <a:ext uri="{FF2B5EF4-FFF2-40B4-BE49-F238E27FC236}">
                <a16:creationId xmlns:a16="http://schemas.microsoft.com/office/drawing/2014/main" id="{DAB70721-CA0B-4944-90DE-9908B0685681}"/>
              </a:ext>
            </a:extLst>
          </p:cNvPr>
          <p:cNvSpPr/>
          <p:nvPr/>
        </p:nvSpPr>
        <p:spPr>
          <a:xfrm>
            <a:off x="-180000" y="3251454"/>
            <a:ext cx="12363450" cy="3656552"/>
          </a:xfrm>
          <a:custGeom>
            <a:avLst/>
            <a:gdLst>
              <a:gd name="connsiteX0" fmla="*/ -17 w 12395831"/>
              <a:gd name="connsiteY0" fmla="*/ 771063 h 3593722"/>
              <a:gd name="connsiteX1" fmla="*/ 258586 w 12395831"/>
              <a:gd name="connsiteY1" fmla="*/ 771063 h 3593722"/>
              <a:gd name="connsiteX2" fmla="*/ 258586 w 12395831"/>
              <a:gd name="connsiteY2" fmla="*/ 987455 h 3593722"/>
              <a:gd name="connsiteX3" fmla="*/ 495816 w 12395831"/>
              <a:gd name="connsiteY3" fmla="*/ 987455 h 3593722"/>
              <a:gd name="connsiteX4" fmla="*/ 495816 w 12395831"/>
              <a:gd name="connsiteY4" fmla="*/ 779344 h 3593722"/>
              <a:gd name="connsiteX5" fmla="*/ 509441 w 12395831"/>
              <a:gd name="connsiteY5" fmla="*/ 621992 h 3593722"/>
              <a:gd name="connsiteX6" fmla="*/ 658245 w 12395831"/>
              <a:gd name="connsiteY6" fmla="*/ 603559 h 3593722"/>
              <a:gd name="connsiteX7" fmla="*/ 687364 w 12395831"/>
              <a:gd name="connsiteY7" fmla="*/ 597681 h 3593722"/>
              <a:gd name="connsiteX8" fmla="*/ 687364 w 12395831"/>
              <a:gd name="connsiteY8" fmla="*/ 469983 h 3593722"/>
              <a:gd name="connsiteX9" fmla="*/ 825481 w 12395831"/>
              <a:gd name="connsiteY9" fmla="*/ 375411 h 3593722"/>
              <a:gd name="connsiteX10" fmla="*/ 992184 w 12395831"/>
              <a:gd name="connsiteY10" fmla="*/ 375411 h 3593722"/>
              <a:gd name="connsiteX11" fmla="*/ 993520 w 12395831"/>
              <a:gd name="connsiteY11" fmla="*/ 550128 h 3593722"/>
              <a:gd name="connsiteX12" fmla="*/ 1020235 w 12395831"/>
              <a:gd name="connsiteY12" fmla="*/ 608902 h 3593722"/>
              <a:gd name="connsiteX13" fmla="*/ 1038668 w 12395831"/>
              <a:gd name="connsiteY13" fmla="*/ 648173 h 3593722"/>
              <a:gd name="connsiteX14" fmla="*/ 1038668 w 12395831"/>
              <a:gd name="connsiteY14" fmla="*/ 751026 h 3593722"/>
              <a:gd name="connsiteX15" fmla="*/ 1161558 w 12395831"/>
              <a:gd name="connsiteY15" fmla="*/ 831172 h 3593722"/>
              <a:gd name="connsiteX16" fmla="*/ 1183999 w 12395831"/>
              <a:gd name="connsiteY16" fmla="*/ 781482 h 3593722"/>
              <a:gd name="connsiteX17" fmla="*/ 1183999 w 12395831"/>
              <a:gd name="connsiteY17" fmla="*/ 640426 h 3593722"/>
              <a:gd name="connsiteX18" fmla="*/ 1271625 w 12395831"/>
              <a:gd name="connsiteY18" fmla="*/ 640426 h 3593722"/>
              <a:gd name="connsiteX19" fmla="*/ 1330131 w 12395831"/>
              <a:gd name="connsiteY19" fmla="*/ 699466 h 3593722"/>
              <a:gd name="connsiteX20" fmla="*/ 1328528 w 12395831"/>
              <a:gd name="connsiteY20" fmla="*/ 1153624 h 3593722"/>
              <a:gd name="connsiteX21" fmla="*/ 1331199 w 12395831"/>
              <a:gd name="connsiteY21" fmla="*/ 1205718 h 3593722"/>
              <a:gd name="connsiteX22" fmla="*/ 1451418 w 12395831"/>
              <a:gd name="connsiteY22" fmla="*/ 1205718 h 3593722"/>
              <a:gd name="connsiteX23" fmla="*/ 1451418 w 12395831"/>
              <a:gd name="connsiteY23" fmla="*/ 339079 h 3593722"/>
              <a:gd name="connsiteX24" fmla="*/ 1718569 w 12395831"/>
              <a:gd name="connsiteY24" fmla="*/ 339079 h 3593722"/>
              <a:gd name="connsiteX25" fmla="*/ 1718569 w 12395831"/>
              <a:gd name="connsiteY25" fmla="*/ 658058 h 3593722"/>
              <a:gd name="connsiteX26" fmla="*/ 1875120 w 12395831"/>
              <a:gd name="connsiteY26" fmla="*/ 658058 h 3593722"/>
              <a:gd name="connsiteX27" fmla="*/ 1875120 w 12395831"/>
              <a:gd name="connsiteY27" fmla="*/ 461701 h 3593722"/>
              <a:gd name="connsiteX28" fmla="*/ 2077888 w 12395831"/>
              <a:gd name="connsiteY28" fmla="*/ 461701 h 3593722"/>
              <a:gd name="connsiteX29" fmla="*/ 2077888 w 12395831"/>
              <a:gd name="connsiteY29" fmla="*/ 620122 h 3593722"/>
              <a:gd name="connsiteX30" fmla="*/ 2071744 w 12395831"/>
              <a:gd name="connsiteY30" fmla="*/ 593407 h 3593722"/>
              <a:gd name="connsiteX31" fmla="*/ 2133456 w 12395831"/>
              <a:gd name="connsiteY31" fmla="*/ 590468 h 3593722"/>
              <a:gd name="connsiteX32" fmla="*/ 2269436 w 12395831"/>
              <a:gd name="connsiteY32" fmla="*/ 514864 h 3593722"/>
              <a:gd name="connsiteX33" fmla="*/ 2446824 w 12395831"/>
              <a:gd name="connsiteY33" fmla="*/ 514864 h 3593722"/>
              <a:gd name="connsiteX34" fmla="*/ 2633830 w 12395831"/>
              <a:gd name="connsiteY34" fmla="*/ 514864 h 3593722"/>
              <a:gd name="connsiteX35" fmla="*/ 2637036 w 12395831"/>
              <a:gd name="connsiteY35" fmla="*/ 632144 h 3593722"/>
              <a:gd name="connsiteX36" fmla="*/ 2637036 w 12395831"/>
              <a:gd name="connsiteY36" fmla="*/ 662332 h 3593722"/>
              <a:gd name="connsiteX37" fmla="*/ 2785572 w 12395831"/>
              <a:gd name="connsiteY37" fmla="*/ 839453 h 3593722"/>
              <a:gd name="connsiteX38" fmla="*/ 2785572 w 12395831"/>
              <a:gd name="connsiteY38" fmla="*/ 1053175 h 3593722"/>
              <a:gd name="connsiteX39" fmla="*/ 2886021 w 12395831"/>
              <a:gd name="connsiteY39" fmla="*/ 1126107 h 3593722"/>
              <a:gd name="connsiteX40" fmla="*/ 2886021 w 12395831"/>
              <a:gd name="connsiteY40" fmla="*/ 515131 h 3593722"/>
              <a:gd name="connsiteX41" fmla="*/ 3054594 w 12395831"/>
              <a:gd name="connsiteY41" fmla="*/ 592071 h 3593722"/>
              <a:gd name="connsiteX42" fmla="*/ 3173209 w 12395831"/>
              <a:gd name="connsiteY42" fmla="*/ 592071 h 3593722"/>
              <a:gd name="connsiteX43" fmla="*/ 3237860 w 12395831"/>
              <a:gd name="connsiteY43" fmla="*/ 667141 h 3593722"/>
              <a:gd name="connsiteX44" fmla="*/ 3236257 w 12395831"/>
              <a:gd name="connsiteY44" fmla="*/ 697596 h 3593722"/>
              <a:gd name="connsiteX45" fmla="*/ 3412577 w 12395831"/>
              <a:gd name="connsiteY45" fmla="*/ 697596 h 3593722"/>
              <a:gd name="connsiteX46" fmla="*/ 3412577 w 12395831"/>
              <a:gd name="connsiteY46" fmla="*/ 906508 h 3593722"/>
              <a:gd name="connsiteX47" fmla="*/ 3413913 w 12395831"/>
              <a:gd name="connsiteY47" fmla="*/ 959939 h 3593722"/>
              <a:gd name="connsiteX48" fmla="*/ 3445170 w 12395831"/>
              <a:gd name="connsiteY48" fmla="*/ 999210 h 3593722"/>
              <a:gd name="connsiteX49" fmla="*/ 3476159 w 12395831"/>
              <a:gd name="connsiteY49" fmla="*/ 960473 h 3593722"/>
              <a:gd name="connsiteX50" fmla="*/ 3477495 w 12395831"/>
              <a:gd name="connsiteY50" fmla="*/ 645502 h 3593722"/>
              <a:gd name="connsiteX51" fmla="*/ 3477495 w 12395831"/>
              <a:gd name="connsiteY51" fmla="*/ 565356 h 3593722"/>
              <a:gd name="connsiteX52" fmla="*/ 3733426 w 12395831"/>
              <a:gd name="connsiteY52" fmla="*/ 567493 h 3593722"/>
              <a:gd name="connsiteX53" fmla="*/ 3762279 w 12395831"/>
              <a:gd name="connsiteY53" fmla="*/ 615046 h 3593722"/>
              <a:gd name="connsiteX54" fmla="*/ 3764950 w 12395831"/>
              <a:gd name="connsiteY54" fmla="*/ 935628 h 3593722"/>
              <a:gd name="connsiteX55" fmla="*/ 3789528 w 12395831"/>
              <a:gd name="connsiteY55" fmla="*/ 986120 h 3593722"/>
              <a:gd name="connsiteX56" fmla="*/ 3812503 w 12395831"/>
              <a:gd name="connsiteY56" fmla="*/ 934292 h 3593722"/>
              <a:gd name="connsiteX57" fmla="*/ 3812503 w 12395831"/>
              <a:gd name="connsiteY57" fmla="*/ 819417 h 3593722"/>
              <a:gd name="connsiteX58" fmla="*/ 3919364 w 12395831"/>
              <a:gd name="connsiteY58" fmla="*/ 835179 h 3593722"/>
              <a:gd name="connsiteX59" fmla="*/ 3943140 w 12395831"/>
              <a:gd name="connsiteY59" fmla="*/ 886739 h 3593722"/>
              <a:gd name="connsiteX60" fmla="*/ 4004051 w 12395831"/>
              <a:gd name="connsiteY60" fmla="*/ 1051305 h 3593722"/>
              <a:gd name="connsiteX61" fmla="*/ 4070839 w 12395831"/>
              <a:gd name="connsiteY61" fmla="*/ 1060922 h 3593722"/>
              <a:gd name="connsiteX62" fmla="*/ 4102897 w 12395831"/>
              <a:gd name="connsiteY62" fmla="*/ 1025124 h 3593722"/>
              <a:gd name="connsiteX63" fmla="*/ 4144572 w 12395831"/>
              <a:gd name="connsiteY63" fmla="*/ 969289 h 3593722"/>
              <a:gd name="connsiteX64" fmla="*/ 4196400 w 12395831"/>
              <a:gd name="connsiteY64" fmla="*/ 858421 h 3593722"/>
              <a:gd name="connsiteX65" fmla="*/ 4219642 w 12395831"/>
              <a:gd name="connsiteY65" fmla="*/ 854147 h 3593722"/>
              <a:gd name="connsiteX66" fmla="*/ 4255173 w 12395831"/>
              <a:gd name="connsiteY66" fmla="*/ 849071 h 3593722"/>
              <a:gd name="connsiteX67" fmla="*/ 4255173 w 12395831"/>
              <a:gd name="connsiteY67" fmla="*/ 721106 h 3593722"/>
              <a:gd name="connsiteX68" fmla="*/ 4406648 w 12395831"/>
              <a:gd name="connsiteY68" fmla="*/ 755835 h 3593722"/>
              <a:gd name="connsiteX69" fmla="*/ 4433363 w 12395831"/>
              <a:gd name="connsiteY69" fmla="*/ 786558 h 3593722"/>
              <a:gd name="connsiteX70" fmla="*/ 4520722 w 12395831"/>
              <a:gd name="connsiteY70" fmla="*/ 857353 h 3593722"/>
              <a:gd name="connsiteX71" fmla="*/ 4555986 w 12395831"/>
              <a:gd name="connsiteY71" fmla="*/ 860291 h 3593722"/>
              <a:gd name="connsiteX72" fmla="*/ 4557322 w 12395831"/>
              <a:gd name="connsiteY72" fmla="*/ 944444 h 3593722"/>
              <a:gd name="connsiteX73" fmla="*/ 4591250 w 12395831"/>
              <a:gd name="connsiteY73" fmla="*/ 1004286 h 3593722"/>
              <a:gd name="connsiteX74" fmla="*/ 4615293 w 12395831"/>
              <a:gd name="connsiteY74" fmla="*/ 1046763 h 3593722"/>
              <a:gd name="connsiteX75" fmla="*/ 4622507 w 12395831"/>
              <a:gd name="connsiteY75" fmla="*/ 1163775 h 3593722"/>
              <a:gd name="connsiteX76" fmla="*/ 4683684 w 12395831"/>
              <a:gd name="connsiteY76" fmla="*/ 1171523 h 3593722"/>
              <a:gd name="connsiteX77" fmla="*/ 4731238 w 12395831"/>
              <a:gd name="connsiteY77" fmla="*/ 1126107 h 3593722"/>
              <a:gd name="connsiteX78" fmla="*/ 4765165 w 12395831"/>
              <a:gd name="connsiteY78" fmla="*/ 434986 h 3593722"/>
              <a:gd name="connsiteX79" fmla="*/ 4818596 w 12395831"/>
              <a:gd name="connsiteY79" fmla="*/ 384227 h 3593722"/>
              <a:gd name="connsiteX80" fmla="*/ 4933204 w 12395831"/>
              <a:gd name="connsiteY80" fmla="*/ 263742 h 3593722"/>
              <a:gd name="connsiteX81" fmla="*/ 4935074 w 12395831"/>
              <a:gd name="connsiteY81" fmla="*/ 88223 h 3593722"/>
              <a:gd name="connsiteX82" fmla="*/ 4942287 w 12395831"/>
              <a:gd name="connsiteY82" fmla="*/ 70057 h 3593722"/>
              <a:gd name="connsiteX83" fmla="*/ 5223063 w 12395831"/>
              <a:gd name="connsiteY83" fmla="*/ 70057 h 3593722"/>
              <a:gd name="connsiteX84" fmla="*/ 5223063 w 12395831"/>
              <a:gd name="connsiteY84" fmla="*/ 522612 h 3593722"/>
              <a:gd name="connsiteX85" fmla="*/ 5311758 w 12395831"/>
              <a:gd name="connsiteY85" fmla="*/ 522612 h 3593722"/>
              <a:gd name="connsiteX86" fmla="*/ 5396178 w 12395831"/>
              <a:gd name="connsiteY86" fmla="*/ 465976 h 3593722"/>
              <a:gd name="connsiteX87" fmla="*/ 5554598 w 12395831"/>
              <a:gd name="connsiteY87" fmla="*/ 465976 h 3593722"/>
              <a:gd name="connsiteX88" fmla="*/ 5554598 w 12395831"/>
              <a:gd name="connsiteY88" fmla="*/ 969289 h 3593722"/>
              <a:gd name="connsiteX89" fmla="*/ 5625661 w 12395831"/>
              <a:gd name="connsiteY89" fmla="*/ 979708 h 3593722"/>
              <a:gd name="connsiteX90" fmla="*/ 5714088 w 12395831"/>
              <a:gd name="connsiteY90" fmla="*/ 1108208 h 3593722"/>
              <a:gd name="connsiteX91" fmla="*/ 5743742 w 12395831"/>
              <a:gd name="connsiteY91" fmla="*/ 878190 h 3593722"/>
              <a:gd name="connsiteX92" fmla="*/ 5795569 w 12395831"/>
              <a:gd name="connsiteY92" fmla="*/ 819952 h 3593722"/>
              <a:gd name="connsiteX93" fmla="*/ 5913116 w 12395831"/>
              <a:gd name="connsiteY93" fmla="*/ 793236 h 3593722"/>
              <a:gd name="connsiteX94" fmla="*/ 5995345 w 12395831"/>
              <a:gd name="connsiteY94" fmla="*/ 841217 h 3593722"/>
              <a:gd name="connsiteX95" fmla="*/ 5997269 w 12395831"/>
              <a:gd name="connsiteY95" fmla="*/ 864566 h 3593722"/>
              <a:gd name="connsiteX96" fmla="*/ 5997269 w 12395831"/>
              <a:gd name="connsiteY96" fmla="*/ 1004019 h 3593722"/>
              <a:gd name="connsiteX97" fmla="*/ 6072605 w 12395831"/>
              <a:gd name="connsiteY97" fmla="*/ 1051572 h 3593722"/>
              <a:gd name="connsiteX98" fmla="*/ 6072605 w 12395831"/>
              <a:gd name="connsiteY98" fmla="*/ 907577 h 3593722"/>
              <a:gd name="connsiteX99" fmla="*/ 6286326 w 12395831"/>
              <a:gd name="connsiteY99" fmla="*/ 934292 h 3593722"/>
              <a:gd name="connsiteX100" fmla="*/ 6323461 w 12395831"/>
              <a:gd name="connsiteY100" fmla="*/ 990928 h 3593722"/>
              <a:gd name="connsiteX101" fmla="*/ 6326934 w 12395831"/>
              <a:gd name="connsiteY101" fmla="*/ 1124504 h 3593722"/>
              <a:gd name="connsiteX102" fmla="*/ 6357656 w 12395831"/>
              <a:gd name="connsiteY102" fmla="*/ 1157364 h 3593722"/>
              <a:gd name="connsiteX103" fmla="*/ 6388379 w 12395831"/>
              <a:gd name="connsiteY103" fmla="*/ 1124504 h 3593722"/>
              <a:gd name="connsiteX104" fmla="*/ 6388379 w 12395831"/>
              <a:gd name="connsiteY104" fmla="*/ 906508 h 3593722"/>
              <a:gd name="connsiteX105" fmla="*/ 6437801 w 12395831"/>
              <a:gd name="connsiteY105" fmla="*/ 844262 h 3593722"/>
              <a:gd name="connsiteX106" fmla="*/ 6471463 w 12395831"/>
              <a:gd name="connsiteY106" fmla="*/ 807662 h 3593722"/>
              <a:gd name="connsiteX107" fmla="*/ 6473333 w 12395831"/>
              <a:gd name="connsiteY107" fmla="*/ 698932 h 3593722"/>
              <a:gd name="connsiteX108" fmla="*/ 6493369 w 12395831"/>
              <a:gd name="connsiteY108" fmla="*/ 663401 h 3593722"/>
              <a:gd name="connsiteX109" fmla="*/ 6520085 w 12395831"/>
              <a:gd name="connsiteY109" fmla="*/ 700267 h 3593722"/>
              <a:gd name="connsiteX110" fmla="*/ 6535579 w 12395831"/>
              <a:gd name="connsiteY110" fmla="*/ 850674 h 3593722"/>
              <a:gd name="connsiteX111" fmla="*/ 6589009 w 12395831"/>
              <a:gd name="connsiteY111" fmla="*/ 850674 h 3593722"/>
              <a:gd name="connsiteX112" fmla="*/ 6707892 w 12395831"/>
              <a:gd name="connsiteY112" fmla="*/ 785756 h 3593722"/>
              <a:gd name="connsiteX113" fmla="*/ 6837727 w 12395831"/>
              <a:gd name="connsiteY113" fmla="*/ 888075 h 3593722"/>
              <a:gd name="connsiteX114" fmla="*/ 6837727 w 12395831"/>
              <a:gd name="connsiteY114" fmla="*/ 748355 h 3593722"/>
              <a:gd name="connsiteX115" fmla="*/ 6894363 w 12395831"/>
              <a:gd name="connsiteY115" fmla="*/ 687444 h 3593722"/>
              <a:gd name="connsiteX116" fmla="*/ 7075225 w 12395831"/>
              <a:gd name="connsiteY116" fmla="*/ 735265 h 3593722"/>
              <a:gd name="connsiteX117" fmla="*/ 7162584 w 12395831"/>
              <a:gd name="connsiteY117" fmla="*/ 772666 h 3593722"/>
              <a:gd name="connsiteX118" fmla="*/ 7162584 w 12395831"/>
              <a:gd name="connsiteY118" fmla="*/ 658592 h 3593722"/>
              <a:gd name="connsiteX119" fmla="*/ 7178346 w 12395831"/>
              <a:gd name="connsiteY119" fmla="*/ 617718 h 3593722"/>
              <a:gd name="connsiteX120" fmla="*/ 7390196 w 12395831"/>
              <a:gd name="connsiteY120" fmla="*/ 722975 h 3593722"/>
              <a:gd name="connsiteX121" fmla="*/ 7593499 w 12395831"/>
              <a:gd name="connsiteY121" fmla="*/ 722975 h 3593722"/>
              <a:gd name="connsiteX122" fmla="*/ 7604453 w 12395831"/>
              <a:gd name="connsiteY122" fmla="*/ 851743 h 3593722"/>
              <a:gd name="connsiteX123" fmla="*/ 7684598 w 12395831"/>
              <a:gd name="connsiteY123" fmla="*/ 851743 h 3593722"/>
              <a:gd name="connsiteX124" fmla="*/ 7763407 w 12395831"/>
              <a:gd name="connsiteY124" fmla="*/ 729387 h 3593722"/>
              <a:gd name="connsiteX125" fmla="*/ 7777300 w 12395831"/>
              <a:gd name="connsiteY125" fmla="*/ 705076 h 3593722"/>
              <a:gd name="connsiteX126" fmla="*/ 7902326 w 12395831"/>
              <a:gd name="connsiteY126" fmla="*/ 636418 h 3593722"/>
              <a:gd name="connsiteX127" fmla="*/ 7903662 w 12395831"/>
              <a:gd name="connsiteY127" fmla="*/ 899830 h 3593722"/>
              <a:gd name="connsiteX128" fmla="*/ 7930377 w 12395831"/>
              <a:gd name="connsiteY128" fmla="*/ 967152 h 3593722"/>
              <a:gd name="connsiteX129" fmla="*/ 7973923 w 12395831"/>
              <a:gd name="connsiteY129" fmla="*/ 908913 h 3593722"/>
              <a:gd name="connsiteX130" fmla="*/ 7964840 w 12395831"/>
              <a:gd name="connsiteY130" fmla="*/ 893952 h 3593722"/>
              <a:gd name="connsiteX131" fmla="*/ 8195659 w 12395831"/>
              <a:gd name="connsiteY131" fmla="*/ 900364 h 3593722"/>
              <a:gd name="connsiteX132" fmla="*/ 8345263 w 12395831"/>
              <a:gd name="connsiteY132" fmla="*/ 931621 h 3593722"/>
              <a:gd name="connsiteX133" fmla="*/ 8400564 w 12395831"/>
              <a:gd name="connsiteY133" fmla="*/ 876321 h 3593722"/>
              <a:gd name="connsiteX134" fmla="*/ 8400564 w 12395831"/>
              <a:gd name="connsiteY134" fmla="*/ 787626 h 3593722"/>
              <a:gd name="connsiteX135" fmla="*/ 8582226 w 12395831"/>
              <a:gd name="connsiteY135" fmla="*/ 787626 h 3593722"/>
              <a:gd name="connsiteX136" fmla="*/ 8680805 w 12395831"/>
              <a:gd name="connsiteY136" fmla="*/ 885404 h 3593722"/>
              <a:gd name="connsiteX137" fmla="*/ 8736373 w 12395831"/>
              <a:gd name="connsiteY137" fmla="*/ 664202 h 3593722"/>
              <a:gd name="connsiteX138" fmla="*/ 8942080 w 12395831"/>
              <a:gd name="connsiteY138" fmla="*/ 634548 h 3593722"/>
              <a:gd name="connsiteX139" fmla="*/ 9029598 w 12395831"/>
              <a:gd name="connsiteY139" fmla="*/ 706572 h 3593722"/>
              <a:gd name="connsiteX140" fmla="*/ 9029705 w 12395831"/>
              <a:gd name="connsiteY140" fmla="*/ 720838 h 3593722"/>
              <a:gd name="connsiteX141" fmla="*/ 9029705 w 12395831"/>
              <a:gd name="connsiteY141" fmla="*/ 793236 h 3593722"/>
              <a:gd name="connsiteX142" fmla="*/ 9076992 w 12395831"/>
              <a:gd name="connsiteY142" fmla="*/ 846667 h 3593722"/>
              <a:gd name="connsiteX143" fmla="*/ 9123476 w 12395831"/>
              <a:gd name="connsiteY143" fmla="*/ 793236 h 3593722"/>
              <a:gd name="connsiteX144" fmla="*/ 9126949 w 12395831"/>
              <a:gd name="connsiteY144" fmla="*/ 739806 h 3593722"/>
              <a:gd name="connsiteX145" fmla="*/ 9220452 w 12395831"/>
              <a:gd name="connsiteY145" fmla="*/ 728853 h 3593722"/>
              <a:gd name="connsiteX146" fmla="*/ 9242892 w 12395831"/>
              <a:gd name="connsiteY146" fmla="*/ 488416 h 3593722"/>
              <a:gd name="connsiteX147" fmla="*/ 9253578 w 12395831"/>
              <a:gd name="connsiteY147" fmla="*/ 482539 h 3593722"/>
              <a:gd name="connsiteX148" fmla="*/ 9343876 w 12395831"/>
              <a:gd name="connsiteY148" fmla="*/ 379953 h 3593722"/>
              <a:gd name="connsiteX149" fmla="*/ 9343876 w 12395831"/>
              <a:gd name="connsiteY149" fmla="*/ -204 h 3593722"/>
              <a:gd name="connsiteX150" fmla="*/ 9523936 w 12395831"/>
              <a:gd name="connsiteY150" fmla="*/ -204 h 3593722"/>
              <a:gd name="connsiteX151" fmla="*/ 9527676 w 12395831"/>
              <a:gd name="connsiteY151" fmla="*/ 62042 h 3593722"/>
              <a:gd name="connsiteX152" fmla="*/ 9527676 w 12395831"/>
              <a:gd name="connsiteY152" fmla="*/ 504178 h 3593722"/>
              <a:gd name="connsiteX153" fmla="*/ 9601143 w 12395831"/>
              <a:gd name="connsiteY153" fmla="*/ 578179 h 3593722"/>
              <a:gd name="connsiteX154" fmla="*/ 9662053 w 12395831"/>
              <a:gd name="connsiteY154" fmla="*/ 578179 h 3593722"/>
              <a:gd name="connsiteX155" fmla="*/ 9672739 w 12395831"/>
              <a:gd name="connsiteY155" fmla="*/ 561883 h 3593722"/>
              <a:gd name="connsiteX156" fmla="*/ 9694112 w 12395831"/>
              <a:gd name="connsiteY156" fmla="*/ 477196 h 3593722"/>
              <a:gd name="connsiteX157" fmla="*/ 9844251 w 12395831"/>
              <a:gd name="connsiteY157" fmla="*/ 474257 h 3593722"/>
              <a:gd name="connsiteX158" fmla="*/ 9864020 w 12395831"/>
              <a:gd name="connsiteY158" fmla="*/ 507384 h 3593722"/>
              <a:gd name="connsiteX159" fmla="*/ 9922259 w 12395831"/>
              <a:gd name="connsiteY159" fmla="*/ 816745 h 3593722"/>
              <a:gd name="connsiteX160" fmla="*/ 9978093 w 12395831"/>
              <a:gd name="connsiteY160" fmla="*/ 816745 h 3593722"/>
              <a:gd name="connsiteX161" fmla="*/ 9982368 w 12395831"/>
              <a:gd name="connsiteY161" fmla="*/ 790030 h 3593722"/>
              <a:gd name="connsiteX162" fmla="*/ 10024845 w 12395831"/>
              <a:gd name="connsiteY162" fmla="*/ 718968 h 3593722"/>
              <a:gd name="connsiteX163" fmla="*/ 10115142 w 12395831"/>
              <a:gd name="connsiteY163" fmla="*/ 791366 h 3593722"/>
              <a:gd name="connsiteX164" fmla="*/ 10116745 w 12395831"/>
              <a:gd name="connsiteY164" fmla="*/ 973029 h 3593722"/>
              <a:gd name="connsiteX165" fmla="*/ 10135713 w 12395831"/>
              <a:gd name="connsiteY165" fmla="*/ 1010965 h 3593722"/>
              <a:gd name="connsiteX166" fmla="*/ 10157886 w 12395831"/>
              <a:gd name="connsiteY166" fmla="*/ 971426 h 3593722"/>
              <a:gd name="connsiteX167" fmla="*/ 10157886 w 12395831"/>
              <a:gd name="connsiteY167" fmla="*/ 559211 h 3593722"/>
              <a:gd name="connsiteX168" fmla="*/ 10318177 w 12395831"/>
              <a:gd name="connsiteY168" fmla="*/ 559211 h 3593722"/>
              <a:gd name="connsiteX169" fmla="*/ 10370432 w 12395831"/>
              <a:gd name="connsiteY169" fmla="*/ 610077 h 3593722"/>
              <a:gd name="connsiteX170" fmla="*/ 10369203 w 12395831"/>
              <a:gd name="connsiteY170" fmla="*/ 621992 h 3593722"/>
              <a:gd name="connsiteX171" fmla="*/ 10369203 w 12395831"/>
              <a:gd name="connsiteY171" fmla="*/ 716564 h 3593722"/>
              <a:gd name="connsiteX172" fmla="*/ 10440266 w 12395831"/>
              <a:gd name="connsiteY172" fmla="*/ 629472 h 3593722"/>
              <a:gd name="connsiteX173" fmla="*/ 10575177 w 12395831"/>
              <a:gd name="connsiteY173" fmla="*/ 631877 h 3593722"/>
              <a:gd name="connsiteX174" fmla="*/ 10614983 w 12395831"/>
              <a:gd name="connsiteY174" fmla="*/ 680498 h 3593722"/>
              <a:gd name="connsiteX175" fmla="*/ 10618189 w 12395831"/>
              <a:gd name="connsiteY175" fmla="*/ 752362 h 3593722"/>
              <a:gd name="connsiteX176" fmla="*/ 10640362 w 12395831"/>
              <a:gd name="connsiteY176" fmla="*/ 796709 h 3593722"/>
              <a:gd name="connsiteX177" fmla="*/ 10742948 w 12395831"/>
              <a:gd name="connsiteY177" fmla="*/ 876855 h 3593722"/>
              <a:gd name="connsiteX178" fmla="*/ 10796379 w 12395831"/>
              <a:gd name="connsiteY178" fmla="*/ 905440 h 3593722"/>
              <a:gd name="connsiteX179" fmla="*/ 10833780 w 12395831"/>
              <a:gd name="connsiteY179" fmla="*/ 862963 h 3593722"/>
              <a:gd name="connsiteX180" fmla="*/ 10876791 w 12395831"/>
              <a:gd name="connsiteY180" fmla="*/ 790298 h 3593722"/>
              <a:gd name="connsiteX181" fmla="*/ 10924878 w 12395831"/>
              <a:gd name="connsiteY181" fmla="*/ 659126 h 3593722"/>
              <a:gd name="connsiteX182" fmla="*/ 11111884 w 12395831"/>
              <a:gd name="connsiteY182" fmla="*/ 659126 h 3593722"/>
              <a:gd name="connsiteX183" fmla="*/ 11142608 w 12395831"/>
              <a:gd name="connsiteY183" fmla="*/ 696527 h 3593722"/>
              <a:gd name="connsiteX184" fmla="*/ 11227829 w 12395831"/>
              <a:gd name="connsiteY184" fmla="*/ 792435 h 3593722"/>
              <a:gd name="connsiteX185" fmla="*/ 11294617 w 12395831"/>
              <a:gd name="connsiteY185" fmla="*/ 891281 h 3593722"/>
              <a:gd name="connsiteX186" fmla="*/ 11296220 w 12395831"/>
              <a:gd name="connsiteY186" fmla="*/ 927346 h 3593722"/>
              <a:gd name="connsiteX187" fmla="*/ 11317324 w 12395831"/>
              <a:gd name="connsiteY187" fmla="*/ 957000 h 3593722"/>
              <a:gd name="connsiteX188" fmla="*/ 11337360 w 12395831"/>
              <a:gd name="connsiteY188" fmla="*/ 926545 h 3593722"/>
              <a:gd name="connsiteX189" fmla="*/ 11337360 w 12395831"/>
              <a:gd name="connsiteY189" fmla="*/ 744882 h 3593722"/>
              <a:gd name="connsiteX190" fmla="*/ 11337360 w 12395831"/>
              <a:gd name="connsiteY190" fmla="*/ 626534 h 3593722"/>
              <a:gd name="connsiteX191" fmla="*/ 11524367 w 12395831"/>
              <a:gd name="connsiteY191" fmla="*/ 668209 h 3593722"/>
              <a:gd name="connsiteX192" fmla="*/ 11592491 w 12395831"/>
              <a:gd name="connsiteY192" fmla="*/ 668209 h 3593722"/>
              <a:gd name="connsiteX193" fmla="*/ 11609054 w 12395831"/>
              <a:gd name="connsiteY193" fmla="*/ 614779 h 3593722"/>
              <a:gd name="connsiteX194" fmla="*/ 11609054 w 12395831"/>
              <a:gd name="connsiteY194" fmla="*/ 531695 h 3593722"/>
              <a:gd name="connsiteX195" fmla="*/ 11663820 w 12395831"/>
              <a:gd name="connsiteY195" fmla="*/ 567226 h 3593722"/>
              <a:gd name="connsiteX196" fmla="*/ 11690535 w 12395831"/>
              <a:gd name="connsiteY196" fmla="*/ 700802 h 3593722"/>
              <a:gd name="connsiteX197" fmla="*/ 11695878 w 12395831"/>
              <a:gd name="connsiteY197" fmla="*/ 744348 h 3593722"/>
              <a:gd name="connsiteX198" fmla="*/ 11711907 w 12395831"/>
              <a:gd name="connsiteY198" fmla="*/ 710687 h 3593722"/>
              <a:gd name="connsiteX199" fmla="*/ 11801136 w 12395831"/>
              <a:gd name="connsiteY199" fmla="*/ 591537 h 3593722"/>
              <a:gd name="connsiteX200" fmla="*/ 11879144 w 12395831"/>
              <a:gd name="connsiteY200" fmla="*/ 746485 h 3593722"/>
              <a:gd name="connsiteX201" fmla="*/ 11971845 w 12395831"/>
              <a:gd name="connsiteY201" fmla="*/ 765185 h 3593722"/>
              <a:gd name="connsiteX202" fmla="*/ 11981196 w 12395831"/>
              <a:gd name="connsiteY202" fmla="*/ 562150 h 3593722"/>
              <a:gd name="connsiteX203" fmla="*/ 12291893 w 12395831"/>
              <a:gd name="connsiteY203" fmla="*/ 655653 h 3593722"/>
              <a:gd name="connsiteX204" fmla="*/ 12291893 w 12395831"/>
              <a:gd name="connsiteY204" fmla="*/ 474792 h 3593722"/>
              <a:gd name="connsiteX205" fmla="*/ 12393410 w 12395831"/>
              <a:gd name="connsiteY205" fmla="*/ 481203 h 3593722"/>
              <a:gd name="connsiteX206" fmla="*/ 12393410 w 12395831"/>
              <a:gd name="connsiteY206" fmla="*/ 3514977 h 3593722"/>
              <a:gd name="connsiteX207" fmla="*/ 12395815 w 12395831"/>
              <a:gd name="connsiteY207" fmla="*/ 3593519 h 3593722"/>
              <a:gd name="connsiteX208" fmla="*/ -17 w 12395831"/>
              <a:gd name="connsiteY208" fmla="*/ 3593519 h 3593722"/>
              <a:gd name="connsiteX209" fmla="*/ 2153225 w 12395831"/>
              <a:gd name="connsiteY209" fmla="*/ 819684 h 3593722"/>
              <a:gd name="connsiteX210" fmla="*/ 2086971 w 12395831"/>
              <a:gd name="connsiteY210" fmla="*/ 702672 h 3593722"/>
              <a:gd name="connsiteX211" fmla="*/ 2086971 w 12395831"/>
              <a:gd name="connsiteY211" fmla="*/ 819684 h 3593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</a:cxnLst>
            <a:rect l="l" t="t" r="r" b="b"/>
            <a:pathLst>
              <a:path w="12395831" h="3593722">
                <a:moveTo>
                  <a:pt x="-17" y="771063"/>
                </a:moveTo>
                <a:lnTo>
                  <a:pt x="258586" y="771063"/>
                </a:lnTo>
                <a:lnTo>
                  <a:pt x="258586" y="987455"/>
                </a:lnTo>
                <a:lnTo>
                  <a:pt x="495816" y="987455"/>
                </a:lnTo>
                <a:cubicBezTo>
                  <a:pt x="495816" y="917996"/>
                  <a:pt x="495816" y="848537"/>
                  <a:pt x="495816" y="779344"/>
                </a:cubicBezTo>
                <a:cubicBezTo>
                  <a:pt x="495816" y="725914"/>
                  <a:pt x="481925" y="655920"/>
                  <a:pt x="509441" y="621992"/>
                </a:cubicBezTo>
                <a:cubicBezTo>
                  <a:pt x="532149" y="593941"/>
                  <a:pt x="606684" y="608368"/>
                  <a:pt x="658245" y="603559"/>
                </a:cubicBezTo>
                <a:cubicBezTo>
                  <a:pt x="665992" y="603559"/>
                  <a:pt x="673472" y="600353"/>
                  <a:pt x="687364" y="597681"/>
                </a:cubicBezTo>
                <a:lnTo>
                  <a:pt x="687364" y="469983"/>
                </a:lnTo>
                <a:cubicBezTo>
                  <a:pt x="735184" y="432047"/>
                  <a:pt x="842846" y="501507"/>
                  <a:pt x="825481" y="375411"/>
                </a:cubicBezTo>
                <a:lnTo>
                  <a:pt x="992184" y="375411"/>
                </a:lnTo>
                <a:cubicBezTo>
                  <a:pt x="992184" y="434719"/>
                  <a:pt x="989780" y="492691"/>
                  <a:pt x="993520" y="550128"/>
                </a:cubicBezTo>
                <a:cubicBezTo>
                  <a:pt x="998951" y="571126"/>
                  <a:pt x="1007989" y="591002"/>
                  <a:pt x="1020235" y="608902"/>
                </a:cubicBezTo>
                <a:cubicBezTo>
                  <a:pt x="1028626" y="620816"/>
                  <a:pt x="1034864" y="634094"/>
                  <a:pt x="1038668" y="648173"/>
                </a:cubicBezTo>
                <a:cubicBezTo>
                  <a:pt x="1041607" y="682101"/>
                  <a:pt x="1038668" y="716564"/>
                  <a:pt x="1038668" y="751026"/>
                </a:cubicBezTo>
                <a:cubicBezTo>
                  <a:pt x="1038668" y="826897"/>
                  <a:pt x="1092099" y="863230"/>
                  <a:pt x="1161558" y="831172"/>
                </a:cubicBezTo>
                <a:cubicBezTo>
                  <a:pt x="1174114" y="825294"/>
                  <a:pt x="1182663" y="799114"/>
                  <a:pt x="1183999" y="781482"/>
                </a:cubicBezTo>
                <a:cubicBezTo>
                  <a:pt x="1187205" y="737669"/>
                  <a:pt x="1183999" y="693322"/>
                  <a:pt x="1183999" y="640426"/>
                </a:cubicBezTo>
                <a:cubicBezTo>
                  <a:pt x="1213188" y="641922"/>
                  <a:pt x="1242436" y="641922"/>
                  <a:pt x="1271625" y="640426"/>
                </a:cubicBezTo>
                <a:cubicBezTo>
                  <a:pt x="1318109" y="635350"/>
                  <a:pt x="1330665" y="655653"/>
                  <a:pt x="1330131" y="699466"/>
                </a:cubicBezTo>
                <a:cubicBezTo>
                  <a:pt x="1327994" y="850674"/>
                  <a:pt x="1330131" y="1002149"/>
                  <a:pt x="1328528" y="1153624"/>
                </a:cubicBezTo>
                <a:cubicBezTo>
                  <a:pt x="1328528" y="1169386"/>
                  <a:pt x="1330131" y="1185415"/>
                  <a:pt x="1331199" y="1205718"/>
                </a:cubicBezTo>
                <a:lnTo>
                  <a:pt x="1451418" y="1205718"/>
                </a:lnTo>
                <a:lnTo>
                  <a:pt x="1451418" y="339079"/>
                </a:lnTo>
                <a:lnTo>
                  <a:pt x="1718569" y="339079"/>
                </a:lnTo>
                <a:lnTo>
                  <a:pt x="1718569" y="658058"/>
                </a:lnTo>
                <a:lnTo>
                  <a:pt x="1875120" y="658058"/>
                </a:lnTo>
                <a:lnTo>
                  <a:pt x="1875120" y="461701"/>
                </a:lnTo>
                <a:lnTo>
                  <a:pt x="2077888" y="461701"/>
                </a:lnTo>
                <a:lnTo>
                  <a:pt x="2077888" y="620122"/>
                </a:lnTo>
                <a:cubicBezTo>
                  <a:pt x="2071744" y="620122"/>
                  <a:pt x="2066133" y="590468"/>
                  <a:pt x="2071744" y="593407"/>
                </a:cubicBezTo>
                <a:cubicBezTo>
                  <a:pt x="2085101" y="580584"/>
                  <a:pt x="2125174" y="605696"/>
                  <a:pt x="2133456" y="590468"/>
                </a:cubicBezTo>
                <a:cubicBezTo>
                  <a:pt x="2163109" y="535168"/>
                  <a:pt x="2194633" y="517002"/>
                  <a:pt x="2269436" y="514864"/>
                </a:cubicBezTo>
                <a:cubicBezTo>
                  <a:pt x="2344238" y="512727"/>
                  <a:pt x="2373625" y="514864"/>
                  <a:pt x="2446824" y="514864"/>
                </a:cubicBezTo>
                <a:cubicBezTo>
                  <a:pt x="2482890" y="514864"/>
                  <a:pt x="2602039" y="514864"/>
                  <a:pt x="2633830" y="514864"/>
                </a:cubicBezTo>
                <a:cubicBezTo>
                  <a:pt x="2633830" y="610772"/>
                  <a:pt x="2636769" y="554403"/>
                  <a:pt x="2637036" y="632144"/>
                </a:cubicBezTo>
                <a:lnTo>
                  <a:pt x="2637036" y="662332"/>
                </a:lnTo>
                <a:cubicBezTo>
                  <a:pt x="2637036" y="775337"/>
                  <a:pt x="2671232" y="818081"/>
                  <a:pt x="2785572" y="839453"/>
                </a:cubicBezTo>
                <a:cubicBezTo>
                  <a:pt x="2785572" y="909714"/>
                  <a:pt x="2785572" y="981845"/>
                  <a:pt x="2785572" y="1053175"/>
                </a:cubicBezTo>
                <a:cubicBezTo>
                  <a:pt x="2785572" y="1133320"/>
                  <a:pt x="2790648" y="1138129"/>
                  <a:pt x="2886021" y="1126107"/>
                </a:cubicBezTo>
                <a:lnTo>
                  <a:pt x="2886021" y="515131"/>
                </a:lnTo>
                <a:cubicBezTo>
                  <a:pt x="2992882" y="493759"/>
                  <a:pt x="3043107" y="517269"/>
                  <a:pt x="3054594" y="592071"/>
                </a:cubicBezTo>
                <a:lnTo>
                  <a:pt x="3173209" y="592071"/>
                </a:lnTo>
                <a:cubicBezTo>
                  <a:pt x="3246409" y="592071"/>
                  <a:pt x="3248279" y="594476"/>
                  <a:pt x="3237860" y="667141"/>
                </a:cubicBezTo>
                <a:cubicBezTo>
                  <a:pt x="3237860" y="674888"/>
                  <a:pt x="3237860" y="682903"/>
                  <a:pt x="3236257" y="697596"/>
                </a:cubicBezTo>
                <a:lnTo>
                  <a:pt x="3412577" y="697596"/>
                </a:lnTo>
                <a:lnTo>
                  <a:pt x="3412577" y="906508"/>
                </a:lnTo>
                <a:cubicBezTo>
                  <a:pt x="3410413" y="924301"/>
                  <a:pt x="3410867" y="942280"/>
                  <a:pt x="3413913" y="959939"/>
                </a:cubicBezTo>
                <a:cubicBezTo>
                  <a:pt x="3422008" y="974739"/>
                  <a:pt x="3432560" y="988017"/>
                  <a:pt x="3445170" y="999210"/>
                </a:cubicBezTo>
                <a:cubicBezTo>
                  <a:pt x="3455856" y="986120"/>
                  <a:pt x="3475892" y="972495"/>
                  <a:pt x="3476159" y="960473"/>
                </a:cubicBezTo>
                <a:cubicBezTo>
                  <a:pt x="3478564" y="855483"/>
                  <a:pt x="3477495" y="750492"/>
                  <a:pt x="3477495" y="645502"/>
                </a:cubicBezTo>
                <a:lnTo>
                  <a:pt x="3477495" y="565356"/>
                </a:lnTo>
                <a:cubicBezTo>
                  <a:pt x="3565655" y="565356"/>
                  <a:pt x="3649808" y="563753"/>
                  <a:pt x="3733426" y="567493"/>
                </a:cubicBezTo>
                <a:cubicBezTo>
                  <a:pt x="3744380" y="567493"/>
                  <a:pt x="3762011" y="598216"/>
                  <a:pt x="3762279" y="615046"/>
                </a:cubicBezTo>
                <a:cubicBezTo>
                  <a:pt x="3764950" y="721907"/>
                  <a:pt x="3762279" y="828768"/>
                  <a:pt x="3764950" y="935628"/>
                </a:cubicBezTo>
                <a:cubicBezTo>
                  <a:pt x="3764950" y="952726"/>
                  <a:pt x="3780979" y="969289"/>
                  <a:pt x="3789528" y="986120"/>
                </a:cubicBezTo>
                <a:cubicBezTo>
                  <a:pt x="3799867" y="970144"/>
                  <a:pt x="3807614" y="952672"/>
                  <a:pt x="3812503" y="934292"/>
                </a:cubicBezTo>
                <a:cubicBezTo>
                  <a:pt x="3816243" y="898761"/>
                  <a:pt x="3812503" y="862696"/>
                  <a:pt x="3812503" y="819417"/>
                </a:cubicBezTo>
                <a:cubicBezTo>
                  <a:pt x="3848595" y="820833"/>
                  <a:pt x="3884420" y="826096"/>
                  <a:pt x="3919364" y="835179"/>
                </a:cubicBezTo>
                <a:cubicBezTo>
                  <a:pt x="3935793" y="847014"/>
                  <a:pt x="3944797" y="866569"/>
                  <a:pt x="3943140" y="886739"/>
                </a:cubicBezTo>
                <a:cubicBezTo>
                  <a:pt x="3920432" y="958336"/>
                  <a:pt x="3990426" y="993600"/>
                  <a:pt x="4004051" y="1051305"/>
                </a:cubicBezTo>
                <a:cubicBezTo>
                  <a:pt x="4006188" y="1059854"/>
                  <a:pt x="4048398" y="1064128"/>
                  <a:pt x="4070839" y="1060922"/>
                </a:cubicBezTo>
                <a:cubicBezTo>
                  <a:pt x="4083127" y="1059319"/>
                  <a:pt x="4093279" y="1038214"/>
                  <a:pt x="4102897" y="1025124"/>
                </a:cubicBezTo>
                <a:cubicBezTo>
                  <a:pt x="4118178" y="1007599"/>
                  <a:pt x="4132123" y="988925"/>
                  <a:pt x="4144572" y="969289"/>
                </a:cubicBezTo>
                <a:cubicBezTo>
                  <a:pt x="4161937" y="935628"/>
                  <a:pt x="4176631" y="900898"/>
                  <a:pt x="4196400" y="858421"/>
                </a:cubicBezTo>
                <a:cubicBezTo>
                  <a:pt x="4196400" y="858421"/>
                  <a:pt x="4207887" y="856017"/>
                  <a:pt x="4219642" y="854147"/>
                </a:cubicBezTo>
                <a:cubicBezTo>
                  <a:pt x="4231397" y="852277"/>
                  <a:pt x="4238877" y="851208"/>
                  <a:pt x="4255173" y="849071"/>
                </a:cubicBezTo>
                <a:lnTo>
                  <a:pt x="4255173" y="721106"/>
                </a:lnTo>
                <a:cubicBezTo>
                  <a:pt x="4311008" y="733394"/>
                  <a:pt x="4359362" y="742745"/>
                  <a:pt x="4406648" y="755835"/>
                </a:cubicBezTo>
                <a:cubicBezTo>
                  <a:pt x="4418136" y="759041"/>
                  <a:pt x="4433363" y="776406"/>
                  <a:pt x="4433363" y="786558"/>
                </a:cubicBezTo>
                <a:cubicBezTo>
                  <a:pt x="4430158" y="852010"/>
                  <a:pt x="4465956" y="864833"/>
                  <a:pt x="4520722" y="857353"/>
                </a:cubicBezTo>
                <a:cubicBezTo>
                  <a:pt x="4532530" y="857406"/>
                  <a:pt x="4544338" y="858368"/>
                  <a:pt x="4555986" y="860291"/>
                </a:cubicBezTo>
                <a:cubicBezTo>
                  <a:pt x="4553448" y="888315"/>
                  <a:pt x="4553902" y="916527"/>
                  <a:pt x="4557322" y="944444"/>
                </a:cubicBezTo>
                <a:cubicBezTo>
                  <a:pt x="4565523" y="966003"/>
                  <a:pt x="4576984" y="986173"/>
                  <a:pt x="4591250" y="1004286"/>
                </a:cubicBezTo>
                <a:cubicBezTo>
                  <a:pt x="4599799" y="1018445"/>
                  <a:pt x="4613424" y="1031001"/>
                  <a:pt x="4615293" y="1046763"/>
                </a:cubicBezTo>
                <a:cubicBezTo>
                  <a:pt x="4620637" y="1084164"/>
                  <a:pt x="4620369" y="1122367"/>
                  <a:pt x="4622507" y="1163775"/>
                </a:cubicBezTo>
                <a:cubicBezTo>
                  <a:pt x="4644680" y="1166714"/>
                  <a:pt x="4663915" y="1170187"/>
                  <a:pt x="4683684" y="1171523"/>
                </a:cubicBezTo>
                <a:cubicBezTo>
                  <a:pt x="4715475" y="1173660"/>
                  <a:pt x="4725093" y="1158967"/>
                  <a:pt x="4731238" y="1126107"/>
                </a:cubicBezTo>
                <a:cubicBezTo>
                  <a:pt x="4775050" y="896891"/>
                  <a:pt x="4765433" y="665805"/>
                  <a:pt x="4765165" y="434986"/>
                </a:cubicBezTo>
                <a:cubicBezTo>
                  <a:pt x="4765165" y="393310"/>
                  <a:pt x="4781462" y="384494"/>
                  <a:pt x="4818596" y="384227"/>
                </a:cubicBezTo>
                <a:cubicBezTo>
                  <a:pt x="4933204" y="384227"/>
                  <a:pt x="4933204" y="382090"/>
                  <a:pt x="4933204" y="263742"/>
                </a:cubicBezTo>
                <a:cubicBezTo>
                  <a:pt x="4933204" y="205236"/>
                  <a:pt x="4933204" y="146730"/>
                  <a:pt x="4935074" y="88223"/>
                </a:cubicBezTo>
                <a:cubicBezTo>
                  <a:pt x="4936704" y="81892"/>
                  <a:pt x="4939135" y="75774"/>
                  <a:pt x="4942287" y="70057"/>
                </a:cubicBezTo>
                <a:lnTo>
                  <a:pt x="5223063" y="70057"/>
                </a:lnTo>
                <a:lnTo>
                  <a:pt x="5223063" y="522612"/>
                </a:lnTo>
                <a:lnTo>
                  <a:pt x="5311758" y="522612"/>
                </a:lnTo>
                <a:cubicBezTo>
                  <a:pt x="5310155" y="463037"/>
                  <a:pt x="5351029" y="463571"/>
                  <a:pt x="5396178" y="465976"/>
                </a:cubicBezTo>
                <a:cubicBezTo>
                  <a:pt x="5441326" y="468380"/>
                  <a:pt x="5492886" y="465976"/>
                  <a:pt x="5554598" y="465976"/>
                </a:cubicBezTo>
                <a:lnTo>
                  <a:pt x="5554598" y="969289"/>
                </a:lnTo>
                <a:lnTo>
                  <a:pt x="5625661" y="979708"/>
                </a:lnTo>
                <a:cubicBezTo>
                  <a:pt x="5655582" y="1022185"/>
                  <a:pt x="5589328" y="1126908"/>
                  <a:pt x="5714088" y="1108208"/>
                </a:cubicBezTo>
                <a:cubicBezTo>
                  <a:pt x="5724240" y="1031001"/>
                  <a:pt x="5736529" y="954863"/>
                  <a:pt x="5743742" y="878190"/>
                </a:cubicBezTo>
                <a:cubicBezTo>
                  <a:pt x="5746947" y="842659"/>
                  <a:pt x="5757366" y="824760"/>
                  <a:pt x="5795569" y="819952"/>
                </a:cubicBezTo>
                <a:cubicBezTo>
                  <a:pt x="5833772" y="815143"/>
                  <a:pt x="5873577" y="800182"/>
                  <a:pt x="5913116" y="793236"/>
                </a:cubicBezTo>
                <a:cubicBezTo>
                  <a:pt x="5949075" y="783779"/>
                  <a:pt x="5985888" y="805258"/>
                  <a:pt x="5995345" y="841217"/>
                </a:cubicBezTo>
                <a:cubicBezTo>
                  <a:pt x="5997349" y="848830"/>
                  <a:pt x="5997990" y="856738"/>
                  <a:pt x="5997269" y="864566"/>
                </a:cubicBezTo>
                <a:cubicBezTo>
                  <a:pt x="5997269" y="911050"/>
                  <a:pt x="5997269" y="957534"/>
                  <a:pt x="5997269" y="1004019"/>
                </a:cubicBezTo>
                <a:cubicBezTo>
                  <a:pt x="5997269" y="1050503"/>
                  <a:pt x="6018641" y="1070539"/>
                  <a:pt x="6072605" y="1051572"/>
                </a:cubicBezTo>
                <a:lnTo>
                  <a:pt x="6072605" y="907577"/>
                </a:lnTo>
                <a:cubicBezTo>
                  <a:pt x="6148744" y="916126"/>
                  <a:pt x="6217669" y="920400"/>
                  <a:pt x="6286326" y="934292"/>
                </a:cubicBezTo>
                <a:cubicBezTo>
                  <a:pt x="6302356" y="937498"/>
                  <a:pt x="6320789" y="970091"/>
                  <a:pt x="6323461" y="990928"/>
                </a:cubicBezTo>
                <a:cubicBezTo>
                  <a:pt x="6329338" y="1034474"/>
                  <a:pt x="6323461" y="1079623"/>
                  <a:pt x="6326934" y="1124504"/>
                </a:cubicBezTo>
                <a:cubicBezTo>
                  <a:pt x="6326934" y="1136259"/>
                  <a:pt x="6346970" y="1146411"/>
                  <a:pt x="6357656" y="1157364"/>
                </a:cubicBezTo>
                <a:cubicBezTo>
                  <a:pt x="6368342" y="1146411"/>
                  <a:pt x="6387844" y="1135724"/>
                  <a:pt x="6388379" y="1124504"/>
                </a:cubicBezTo>
                <a:cubicBezTo>
                  <a:pt x="6391317" y="1051839"/>
                  <a:pt x="6390782" y="979174"/>
                  <a:pt x="6388379" y="906508"/>
                </a:cubicBezTo>
                <a:cubicBezTo>
                  <a:pt x="6388379" y="870710"/>
                  <a:pt x="6388379" y="842392"/>
                  <a:pt x="6437801" y="844262"/>
                </a:cubicBezTo>
                <a:cubicBezTo>
                  <a:pt x="6449022" y="844262"/>
                  <a:pt x="6469592" y="821821"/>
                  <a:pt x="6471463" y="807662"/>
                </a:cubicBezTo>
                <a:cubicBezTo>
                  <a:pt x="6476004" y="772131"/>
                  <a:pt x="6471463" y="735265"/>
                  <a:pt x="6473333" y="698932"/>
                </a:cubicBezTo>
                <a:cubicBezTo>
                  <a:pt x="6473333" y="686643"/>
                  <a:pt x="6486423" y="675155"/>
                  <a:pt x="6493369" y="663401"/>
                </a:cubicBezTo>
                <a:cubicBezTo>
                  <a:pt x="6502452" y="675689"/>
                  <a:pt x="6517413" y="686910"/>
                  <a:pt x="6520085" y="700267"/>
                </a:cubicBezTo>
                <a:cubicBezTo>
                  <a:pt x="6527565" y="748889"/>
                  <a:pt x="6530503" y="798579"/>
                  <a:pt x="6535579" y="850674"/>
                </a:cubicBezTo>
                <a:lnTo>
                  <a:pt x="6589009" y="850674"/>
                </a:lnTo>
                <a:cubicBezTo>
                  <a:pt x="6602901" y="759041"/>
                  <a:pt x="6627747" y="746485"/>
                  <a:pt x="6707892" y="785756"/>
                </a:cubicBezTo>
                <a:cubicBezTo>
                  <a:pt x="6697473" y="863230"/>
                  <a:pt x="6746628" y="919332"/>
                  <a:pt x="6837727" y="888075"/>
                </a:cubicBezTo>
                <a:cubicBezTo>
                  <a:pt x="6837727" y="843461"/>
                  <a:pt x="6839865" y="795641"/>
                  <a:pt x="6837727" y="748355"/>
                </a:cubicBezTo>
                <a:cubicBezTo>
                  <a:pt x="6835590" y="701069"/>
                  <a:pt x="6847078" y="687979"/>
                  <a:pt x="6894363" y="687444"/>
                </a:cubicBezTo>
                <a:cubicBezTo>
                  <a:pt x="6960350" y="687444"/>
                  <a:pt x="7021528" y="689314"/>
                  <a:pt x="7075225" y="735265"/>
                </a:cubicBezTo>
                <a:cubicBezTo>
                  <a:pt x="7094460" y="751828"/>
                  <a:pt x="7123846" y="756636"/>
                  <a:pt x="7162584" y="772666"/>
                </a:cubicBezTo>
                <a:cubicBezTo>
                  <a:pt x="7162584" y="725113"/>
                  <a:pt x="7161248" y="692520"/>
                  <a:pt x="7162584" y="658592"/>
                </a:cubicBezTo>
                <a:cubicBezTo>
                  <a:pt x="7162584" y="644433"/>
                  <a:pt x="7168461" y="623595"/>
                  <a:pt x="7178346" y="617718"/>
                </a:cubicBezTo>
                <a:cubicBezTo>
                  <a:pt x="7249942" y="576309"/>
                  <a:pt x="7369626" y="632678"/>
                  <a:pt x="7390196" y="722975"/>
                </a:cubicBezTo>
                <a:lnTo>
                  <a:pt x="7593499" y="722975"/>
                </a:lnTo>
                <a:cubicBezTo>
                  <a:pt x="7597506" y="769994"/>
                  <a:pt x="7600979" y="809265"/>
                  <a:pt x="7604453" y="851743"/>
                </a:cubicBezTo>
                <a:lnTo>
                  <a:pt x="7684598" y="851743"/>
                </a:lnTo>
                <a:cubicBezTo>
                  <a:pt x="7674179" y="786290"/>
                  <a:pt x="7694215" y="740607"/>
                  <a:pt x="7763407" y="729387"/>
                </a:cubicBezTo>
                <a:cubicBezTo>
                  <a:pt x="7769552" y="729387"/>
                  <a:pt x="7775963" y="713892"/>
                  <a:pt x="7777300" y="705076"/>
                </a:cubicBezTo>
                <a:cubicBezTo>
                  <a:pt x="7788253" y="636418"/>
                  <a:pt x="7816838" y="619053"/>
                  <a:pt x="7902326" y="636418"/>
                </a:cubicBezTo>
                <a:cubicBezTo>
                  <a:pt x="7902326" y="722975"/>
                  <a:pt x="7900456" y="811402"/>
                  <a:pt x="7903662" y="899830"/>
                </a:cubicBezTo>
                <a:cubicBezTo>
                  <a:pt x="7908792" y="923606"/>
                  <a:pt x="7917795" y="946341"/>
                  <a:pt x="7930377" y="967152"/>
                </a:cubicBezTo>
                <a:lnTo>
                  <a:pt x="7973923" y="908913"/>
                </a:lnTo>
                <a:lnTo>
                  <a:pt x="7964840" y="893952"/>
                </a:lnTo>
                <a:cubicBezTo>
                  <a:pt x="8042581" y="893952"/>
                  <a:pt x="8127802" y="874450"/>
                  <a:pt x="8195659" y="900364"/>
                </a:cubicBezTo>
                <a:cubicBezTo>
                  <a:pt x="8243746" y="918023"/>
                  <a:pt x="8294130" y="928549"/>
                  <a:pt x="8345263" y="931621"/>
                </a:cubicBezTo>
                <a:cubicBezTo>
                  <a:pt x="8388008" y="935361"/>
                  <a:pt x="8404304" y="918531"/>
                  <a:pt x="8400564" y="876321"/>
                </a:cubicBezTo>
                <a:cubicBezTo>
                  <a:pt x="8397892" y="849605"/>
                  <a:pt x="8400564" y="820486"/>
                  <a:pt x="8400564" y="787626"/>
                </a:cubicBezTo>
                <a:lnTo>
                  <a:pt x="8582226" y="787626"/>
                </a:lnTo>
                <a:cubicBezTo>
                  <a:pt x="8604668" y="896891"/>
                  <a:pt x="8604668" y="896891"/>
                  <a:pt x="8680805" y="885404"/>
                </a:cubicBezTo>
                <a:cubicBezTo>
                  <a:pt x="8698705" y="814341"/>
                  <a:pt x="8716604" y="743279"/>
                  <a:pt x="8736373" y="664202"/>
                </a:cubicBezTo>
                <a:cubicBezTo>
                  <a:pt x="8800222" y="654585"/>
                  <a:pt x="8869949" y="641761"/>
                  <a:pt x="8942080" y="634548"/>
                </a:cubicBezTo>
                <a:cubicBezTo>
                  <a:pt x="8986133" y="630274"/>
                  <a:pt x="9025325" y="662519"/>
                  <a:pt x="9029598" y="706572"/>
                </a:cubicBezTo>
                <a:cubicBezTo>
                  <a:pt x="9030052" y="711327"/>
                  <a:pt x="9030106" y="716083"/>
                  <a:pt x="9029705" y="720838"/>
                </a:cubicBezTo>
                <a:cubicBezTo>
                  <a:pt x="9029705" y="744882"/>
                  <a:pt x="9029705" y="769192"/>
                  <a:pt x="9029705" y="793236"/>
                </a:cubicBezTo>
                <a:cubicBezTo>
                  <a:pt x="9031575" y="822356"/>
                  <a:pt x="9035583" y="846667"/>
                  <a:pt x="9076992" y="846667"/>
                </a:cubicBezTo>
                <a:cubicBezTo>
                  <a:pt x="9118400" y="846667"/>
                  <a:pt x="9120003" y="819952"/>
                  <a:pt x="9123476" y="793236"/>
                </a:cubicBezTo>
                <a:cubicBezTo>
                  <a:pt x="9125346" y="777207"/>
                  <a:pt x="9125613" y="761178"/>
                  <a:pt x="9126949" y="739806"/>
                </a:cubicBezTo>
                <a:lnTo>
                  <a:pt x="9220452" y="728853"/>
                </a:lnTo>
                <a:cubicBezTo>
                  <a:pt x="9227665" y="648707"/>
                  <a:pt x="9235412" y="568562"/>
                  <a:pt x="9242892" y="488416"/>
                </a:cubicBezTo>
                <a:cubicBezTo>
                  <a:pt x="9246900" y="486279"/>
                  <a:pt x="9250105" y="482806"/>
                  <a:pt x="9253578" y="482539"/>
                </a:cubicBezTo>
                <a:cubicBezTo>
                  <a:pt x="9343876" y="474257"/>
                  <a:pt x="9343876" y="474257"/>
                  <a:pt x="9343876" y="379953"/>
                </a:cubicBezTo>
                <a:lnTo>
                  <a:pt x="9343876" y="-204"/>
                </a:lnTo>
                <a:lnTo>
                  <a:pt x="9523936" y="-204"/>
                </a:lnTo>
                <a:cubicBezTo>
                  <a:pt x="9523936" y="19565"/>
                  <a:pt x="9527676" y="40937"/>
                  <a:pt x="9527676" y="62042"/>
                </a:cubicBezTo>
                <a:cubicBezTo>
                  <a:pt x="9527676" y="209243"/>
                  <a:pt x="9530348" y="355909"/>
                  <a:pt x="9527676" y="504178"/>
                </a:cubicBezTo>
                <a:cubicBezTo>
                  <a:pt x="9526073" y="561883"/>
                  <a:pt x="9541568" y="586995"/>
                  <a:pt x="9601143" y="578179"/>
                </a:cubicBezTo>
                <a:cubicBezTo>
                  <a:pt x="9621420" y="576710"/>
                  <a:pt x="9641776" y="576710"/>
                  <a:pt x="9662053" y="578179"/>
                </a:cubicBezTo>
                <a:cubicBezTo>
                  <a:pt x="9668732" y="568295"/>
                  <a:pt x="9671938" y="565356"/>
                  <a:pt x="9672739" y="561883"/>
                </a:cubicBezTo>
                <a:cubicBezTo>
                  <a:pt x="9679953" y="532229"/>
                  <a:pt x="9681822" y="479600"/>
                  <a:pt x="9694112" y="477196"/>
                </a:cubicBezTo>
                <a:cubicBezTo>
                  <a:pt x="9743802" y="469662"/>
                  <a:pt x="9794294" y="468674"/>
                  <a:pt x="9844251" y="474257"/>
                </a:cubicBezTo>
                <a:cubicBezTo>
                  <a:pt x="9851731" y="474257"/>
                  <a:pt x="9861616" y="495095"/>
                  <a:pt x="9864020" y="507384"/>
                </a:cubicBezTo>
                <a:cubicBezTo>
                  <a:pt x="9884056" y="608902"/>
                  <a:pt x="9902757" y="710954"/>
                  <a:pt x="9922259" y="816745"/>
                </a:cubicBezTo>
                <a:lnTo>
                  <a:pt x="9978093" y="816745"/>
                </a:lnTo>
                <a:cubicBezTo>
                  <a:pt x="9980792" y="808090"/>
                  <a:pt x="9982235" y="799087"/>
                  <a:pt x="9982368" y="790030"/>
                </a:cubicBezTo>
                <a:cubicBezTo>
                  <a:pt x="9977025" y="754499"/>
                  <a:pt x="9970613" y="719770"/>
                  <a:pt x="10024845" y="718968"/>
                </a:cubicBezTo>
                <a:cubicBezTo>
                  <a:pt x="10079077" y="718167"/>
                  <a:pt x="10113807" y="743279"/>
                  <a:pt x="10115142" y="791366"/>
                </a:cubicBezTo>
                <a:cubicBezTo>
                  <a:pt x="10116745" y="852010"/>
                  <a:pt x="10115142" y="912653"/>
                  <a:pt x="10116745" y="973029"/>
                </a:cubicBezTo>
                <a:cubicBezTo>
                  <a:pt x="10116745" y="985852"/>
                  <a:pt x="10129034" y="999744"/>
                  <a:pt x="10135713" y="1010965"/>
                </a:cubicBezTo>
                <a:cubicBezTo>
                  <a:pt x="10143460" y="997875"/>
                  <a:pt x="10157619" y="984250"/>
                  <a:pt x="10157886" y="971426"/>
                </a:cubicBezTo>
                <a:cubicBezTo>
                  <a:pt x="10159489" y="837851"/>
                  <a:pt x="10157886" y="702672"/>
                  <a:pt x="10157886" y="559211"/>
                </a:cubicBezTo>
                <a:cubicBezTo>
                  <a:pt x="10213721" y="559211"/>
                  <a:pt x="10264747" y="556540"/>
                  <a:pt x="10318177" y="559211"/>
                </a:cubicBezTo>
                <a:cubicBezTo>
                  <a:pt x="10346656" y="558811"/>
                  <a:pt x="10370059" y="581599"/>
                  <a:pt x="10370432" y="610077"/>
                </a:cubicBezTo>
                <a:cubicBezTo>
                  <a:pt x="10370486" y="614084"/>
                  <a:pt x="10370085" y="618065"/>
                  <a:pt x="10369203" y="621992"/>
                </a:cubicBezTo>
                <a:cubicBezTo>
                  <a:pt x="10367333" y="654050"/>
                  <a:pt x="10369203" y="686108"/>
                  <a:pt x="10369203" y="716564"/>
                </a:cubicBezTo>
                <a:cubicBezTo>
                  <a:pt x="10420497" y="733661"/>
                  <a:pt x="10435190" y="755033"/>
                  <a:pt x="10440266" y="629472"/>
                </a:cubicBezTo>
                <a:cubicBezTo>
                  <a:pt x="10485227" y="626934"/>
                  <a:pt x="10530323" y="627736"/>
                  <a:pt x="10575177" y="631877"/>
                </a:cubicBezTo>
                <a:cubicBezTo>
                  <a:pt x="10590939" y="634281"/>
                  <a:pt x="10608838" y="661263"/>
                  <a:pt x="10614983" y="680498"/>
                </a:cubicBezTo>
                <a:cubicBezTo>
                  <a:pt x="10617547" y="704355"/>
                  <a:pt x="10618616" y="728372"/>
                  <a:pt x="10618189" y="752362"/>
                </a:cubicBezTo>
                <a:cubicBezTo>
                  <a:pt x="10620861" y="768658"/>
                  <a:pt x="10635554" y="797778"/>
                  <a:pt x="10640362" y="796709"/>
                </a:cubicBezTo>
                <a:cubicBezTo>
                  <a:pt x="10707951" y="784687"/>
                  <a:pt x="10715699" y="841056"/>
                  <a:pt x="10742948" y="876855"/>
                </a:cubicBezTo>
                <a:cubicBezTo>
                  <a:pt x="10755879" y="893551"/>
                  <a:pt x="10775327" y="903944"/>
                  <a:pt x="10796379" y="905440"/>
                </a:cubicBezTo>
                <a:cubicBezTo>
                  <a:pt x="10809736" y="905440"/>
                  <a:pt x="10823094" y="878725"/>
                  <a:pt x="10833780" y="862963"/>
                </a:cubicBezTo>
                <a:cubicBezTo>
                  <a:pt x="10850424" y="840175"/>
                  <a:pt x="10864823" y="815837"/>
                  <a:pt x="10876791" y="790298"/>
                </a:cubicBezTo>
                <a:cubicBezTo>
                  <a:pt x="10893622" y="751828"/>
                  <a:pt x="10905911" y="711755"/>
                  <a:pt x="10924878" y="659126"/>
                </a:cubicBezTo>
                <a:cubicBezTo>
                  <a:pt x="10983652" y="629285"/>
                  <a:pt x="11053112" y="629285"/>
                  <a:pt x="11111884" y="659126"/>
                </a:cubicBezTo>
                <a:cubicBezTo>
                  <a:pt x="11125509" y="665271"/>
                  <a:pt x="11144477" y="685841"/>
                  <a:pt x="11142608" y="696527"/>
                </a:cubicBezTo>
                <a:cubicBezTo>
                  <a:pt x="11131387" y="765452"/>
                  <a:pt x="11185351" y="781482"/>
                  <a:pt x="11227829" y="792435"/>
                </a:cubicBezTo>
                <a:cubicBezTo>
                  <a:pt x="11286068" y="807395"/>
                  <a:pt x="11303165" y="837049"/>
                  <a:pt x="11294617" y="891281"/>
                </a:cubicBezTo>
                <a:cubicBezTo>
                  <a:pt x="11292186" y="903249"/>
                  <a:pt x="11292747" y="915645"/>
                  <a:pt x="11296220" y="927346"/>
                </a:cubicBezTo>
                <a:cubicBezTo>
                  <a:pt x="11301803" y="938193"/>
                  <a:pt x="11308909" y="948157"/>
                  <a:pt x="11317324" y="957000"/>
                </a:cubicBezTo>
                <a:cubicBezTo>
                  <a:pt x="11324538" y="946849"/>
                  <a:pt x="11337094" y="936964"/>
                  <a:pt x="11337360" y="926545"/>
                </a:cubicBezTo>
                <a:cubicBezTo>
                  <a:pt x="11339498" y="865902"/>
                  <a:pt x="11337360" y="805258"/>
                  <a:pt x="11337360" y="744882"/>
                </a:cubicBezTo>
                <a:cubicBezTo>
                  <a:pt x="11337360" y="706946"/>
                  <a:pt x="11337360" y="669278"/>
                  <a:pt x="11337360" y="626534"/>
                </a:cubicBezTo>
                <a:cubicBezTo>
                  <a:pt x="11407087" y="632678"/>
                  <a:pt x="11472272" y="610772"/>
                  <a:pt x="11524367" y="668209"/>
                </a:cubicBezTo>
                <a:cubicBezTo>
                  <a:pt x="11535855" y="680231"/>
                  <a:pt x="11572721" y="677293"/>
                  <a:pt x="11592491" y="668209"/>
                </a:cubicBezTo>
                <a:cubicBezTo>
                  <a:pt x="11603711" y="663668"/>
                  <a:pt x="11607184" y="634014"/>
                  <a:pt x="11609054" y="614779"/>
                </a:cubicBezTo>
                <a:cubicBezTo>
                  <a:pt x="11611726" y="588064"/>
                  <a:pt x="11609054" y="559211"/>
                  <a:pt x="11609054" y="531695"/>
                </a:cubicBezTo>
                <a:cubicBezTo>
                  <a:pt x="11651531" y="513261"/>
                  <a:pt x="11660080" y="531695"/>
                  <a:pt x="11663820" y="567226"/>
                </a:cubicBezTo>
                <a:cubicBezTo>
                  <a:pt x="11668629" y="612108"/>
                  <a:pt x="11681719" y="656454"/>
                  <a:pt x="11690535" y="700802"/>
                </a:cubicBezTo>
                <a:cubicBezTo>
                  <a:pt x="11693206" y="714961"/>
                  <a:pt x="11694275" y="729654"/>
                  <a:pt x="11695878" y="744348"/>
                </a:cubicBezTo>
                <a:lnTo>
                  <a:pt x="11711907" y="710687"/>
                </a:lnTo>
                <a:lnTo>
                  <a:pt x="11801136" y="591537"/>
                </a:lnTo>
                <a:cubicBezTo>
                  <a:pt x="11822855" y="645234"/>
                  <a:pt x="11848956" y="697062"/>
                  <a:pt x="11879144" y="746485"/>
                </a:cubicBezTo>
                <a:cubicBezTo>
                  <a:pt x="11891166" y="763315"/>
                  <a:pt x="11932574" y="758240"/>
                  <a:pt x="11971845" y="765185"/>
                </a:cubicBezTo>
                <a:cubicBezTo>
                  <a:pt x="11975318" y="691452"/>
                  <a:pt x="11978258" y="626267"/>
                  <a:pt x="11981196" y="562150"/>
                </a:cubicBezTo>
                <a:cubicBezTo>
                  <a:pt x="12099277" y="527955"/>
                  <a:pt x="12194917" y="566692"/>
                  <a:pt x="12291893" y="655653"/>
                </a:cubicBezTo>
                <a:lnTo>
                  <a:pt x="12291893" y="474792"/>
                </a:lnTo>
                <a:lnTo>
                  <a:pt x="12393410" y="481203"/>
                </a:lnTo>
                <a:lnTo>
                  <a:pt x="12393410" y="3514977"/>
                </a:lnTo>
                <a:cubicBezTo>
                  <a:pt x="12393410" y="3541692"/>
                  <a:pt x="12395013" y="3568407"/>
                  <a:pt x="12395815" y="3593519"/>
                </a:cubicBezTo>
                <a:lnTo>
                  <a:pt x="-17" y="3593519"/>
                </a:lnTo>
                <a:close/>
                <a:moveTo>
                  <a:pt x="2153225" y="819684"/>
                </a:moveTo>
                <a:cubicBezTo>
                  <a:pt x="2167651" y="724311"/>
                  <a:pt x="2161239" y="712823"/>
                  <a:pt x="2086971" y="702672"/>
                </a:cubicBezTo>
                <a:lnTo>
                  <a:pt x="2086971" y="819684"/>
                </a:lnTo>
                <a:close/>
              </a:path>
            </a:pathLst>
          </a:custGeom>
          <a:gradFill>
            <a:gsLst>
              <a:gs pos="0">
                <a:schemeClr val="bg2">
                  <a:lumMod val="10000"/>
                  <a:alpha val="70000"/>
                </a:schemeClr>
              </a:gs>
              <a:gs pos="60000">
                <a:srgbClr val="033655">
                  <a:alpha val="70000"/>
                </a:srgbClr>
              </a:gs>
              <a:gs pos="100000">
                <a:srgbClr val="456490"/>
              </a:gs>
            </a:gsLst>
            <a:lin ang="5400000" scaled="1"/>
          </a:gradFill>
          <a:ln w="26707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F9AA01B-C5DC-4E79-B59D-D81BC677D98F}"/>
              </a:ext>
            </a:extLst>
          </p:cNvPr>
          <p:cNvSpPr/>
          <p:nvPr/>
        </p:nvSpPr>
        <p:spPr>
          <a:xfrm>
            <a:off x="9477828" y="3205396"/>
            <a:ext cx="6981371" cy="6981371"/>
          </a:xfrm>
          <a:prstGeom prst="ellipse">
            <a:avLst/>
          </a:prstGeom>
          <a:gradFill flip="none" rotWithShape="1">
            <a:gsLst>
              <a:gs pos="50000">
                <a:srgbClr val="083F4C">
                  <a:alpha val="50000"/>
                </a:srgbClr>
              </a:gs>
              <a:gs pos="0">
                <a:srgbClr val="46BBB9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143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A8DBAA11-C8C4-4015-9DC1-BEBFDBB8AEF7}"/>
              </a:ext>
            </a:extLst>
          </p:cNvPr>
          <p:cNvSpPr/>
          <p:nvPr/>
        </p:nvSpPr>
        <p:spPr>
          <a:xfrm>
            <a:off x="3993243" y="3018518"/>
            <a:ext cx="6580414" cy="6580414"/>
          </a:xfrm>
          <a:prstGeom prst="ellipse">
            <a:avLst/>
          </a:prstGeom>
          <a:gradFill flip="none" rotWithShape="1">
            <a:gsLst>
              <a:gs pos="50000">
                <a:srgbClr val="F2B950">
                  <a:alpha val="50000"/>
                </a:srgbClr>
              </a:gs>
              <a:gs pos="0">
                <a:srgbClr val="F28444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5" name="Picture 4" descr="A group of people wearing clothing&#10;&#10;Description automatically generated with medium confidence">
            <a:extLst>
              <a:ext uri="{FF2B5EF4-FFF2-40B4-BE49-F238E27FC236}">
                <a16:creationId xmlns:a16="http://schemas.microsoft.com/office/drawing/2014/main" id="{C1FA445E-CCA2-48B4-AE14-D6B2DD21F5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05621" y="1526720"/>
            <a:ext cx="9477829" cy="533127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F30F5DB6-2EE1-4754-B87A-52DCF12C79A2}"/>
              </a:ext>
            </a:extLst>
          </p:cNvPr>
          <p:cNvGrpSpPr/>
          <p:nvPr/>
        </p:nvGrpSpPr>
        <p:grpSpPr>
          <a:xfrm>
            <a:off x="716716" y="1505420"/>
            <a:ext cx="5971960" cy="957003"/>
            <a:chOff x="-928504" y="1175193"/>
            <a:chExt cx="8177030" cy="957003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5566247-3BB6-46D1-91DE-4D3953FD7C8C}"/>
                </a:ext>
              </a:extLst>
            </p:cNvPr>
            <p:cNvSpPr txBox="1"/>
            <p:nvPr/>
          </p:nvSpPr>
          <p:spPr>
            <a:xfrm>
              <a:off x="-928504" y="1208866"/>
              <a:ext cx="8177030" cy="92333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extrusionClr>
                <a:schemeClr val="tx2">
                  <a:lumMod val="75000"/>
                </a:schemeClr>
              </a:extrusionClr>
            </a:sp3d>
          </p:spPr>
          <p:txBody>
            <a:bodyPr wrap="square" rtlCol="0">
              <a:spAutoFit/>
              <a:sp3d>
                <a:extrusionClr>
                  <a:schemeClr val="bg2">
                    <a:lumMod val="10000"/>
                  </a:schemeClr>
                </a:extrusionClr>
              </a:sp3d>
            </a:bodyPr>
            <a:lstStyle/>
            <a:p>
              <a:pPr algn="ctr"/>
              <a:r>
                <a:rPr lang="en-IN" sz="5400" dirty="0">
                  <a:ln w="38100">
                    <a:solidFill>
                      <a:srgbClr val="C80600"/>
                    </a:solidFill>
                  </a:ln>
                  <a:solidFill>
                    <a:srgbClr val="C80600"/>
                  </a:solidFill>
                  <a:latin typeface="Good Times Rg" panose="020B0605020000020001" pitchFamily="34" charset="0"/>
                  <a:cs typeface="Poppins SemiBold" panose="00000700000000000000" pitchFamily="2" charset="0"/>
                </a:rPr>
                <a:t>THANK-YOU!</a:t>
              </a:r>
              <a:endParaRPr lang="en-IN" dirty="0">
                <a:ln w="38100">
                  <a:solidFill>
                    <a:srgbClr val="C80600"/>
                  </a:solidFill>
                </a:ln>
                <a:solidFill>
                  <a:srgbClr val="C80600"/>
                </a:solidFill>
                <a:latin typeface="Good Times Rg" panose="020B0605020000020001" pitchFamily="34" charset="0"/>
                <a:cs typeface="Poppins SemiBold" panose="00000700000000000000" pitchFamily="2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7599145-BC6E-4296-816D-68908A6DF647}"/>
                </a:ext>
              </a:extLst>
            </p:cNvPr>
            <p:cNvSpPr txBox="1"/>
            <p:nvPr/>
          </p:nvSpPr>
          <p:spPr>
            <a:xfrm>
              <a:off x="-928504" y="1175193"/>
              <a:ext cx="8177030" cy="923330"/>
            </a:xfrm>
            <a:prstGeom prst="rect">
              <a:avLst/>
            </a:prstGeom>
            <a:noFill/>
            <a:scene3d>
              <a:camera prst="orthographicFront"/>
              <a:lightRig rig="threePt" dir="t"/>
            </a:scene3d>
            <a:sp3d>
              <a:extrusionClr>
                <a:schemeClr val="tx2">
                  <a:lumMod val="75000"/>
                </a:schemeClr>
              </a:extrusionClr>
            </a:sp3d>
          </p:spPr>
          <p:txBody>
            <a:bodyPr wrap="square" rtlCol="0">
              <a:spAutoFit/>
              <a:sp3d>
                <a:extrusionClr>
                  <a:schemeClr val="bg2">
                    <a:lumMod val="10000"/>
                  </a:schemeClr>
                </a:extrusionClr>
              </a:sp3d>
            </a:bodyPr>
            <a:lstStyle/>
            <a:p>
              <a:pPr algn="ctr"/>
              <a:r>
                <a:rPr lang="en-IN" sz="5400" dirty="0">
                  <a:ln>
                    <a:solidFill>
                      <a:srgbClr val="FEC67B"/>
                    </a:solidFill>
                  </a:ln>
                  <a:gradFill>
                    <a:gsLst>
                      <a:gs pos="0">
                        <a:srgbClr val="4BF6ED"/>
                      </a:gs>
                      <a:gs pos="100000">
                        <a:srgbClr val="0C0DE1"/>
                      </a:gs>
                    </a:gsLst>
                    <a:lin ang="5400000" scaled="1"/>
                  </a:gradFill>
                  <a:latin typeface="Good Times Rg" panose="020B0605020000020001" pitchFamily="34" charset="0"/>
                  <a:cs typeface="Poppins SemiBold" panose="00000700000000000000" pitchFamily="2" charset="0"/>
                </a:rPr>
                <a:t>THANK-YOU!</a:t>
              </a:r>
              <a:endParaRPr lang="en-IN" dirty="0">
                <a:ln>
                  <a:solidFill>
                    <a:srgbClr val="FEC67B"/>
                  </a:solidFill>
                </a:ln>
                <a:gradFill>
                  <a:gsLst>
                    <a:gs pos="0">
                      <a:srgbClr val="4BF6ED"/>
                    </a:gs>
                    <a:gs pos="100000">
                      <a:srgbClr val="0C0DE1"/>
                    </a:gs>
                  </a:gsLst>
                  <a:lin ang="5400000" scaled="1"/>
                </a:gradFill>
                <a:latin typeface="Good Times Rg" panose="020B0605020000020001" pitchFamily="34" charset="0"/>
                <a:cs typeface="Poppins SemiBold" panose="00000700000000000000" pitchFamily="2" charset="0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C7F42A37-84BE-44C8-8B2B-186217C0C430}"/>
              </a:ext>
            </a:extLst>
          </p:cNvPr>
          <p:cNvSpPr/>
          <p:nvPr/>
        </p:nvSpPr>
        <p:spPr>
          <a:xfrm>
            <a:off x="-3295877" y="-4571105"/>
            <a:ext cx="6937830" cy="6937830"/>
          </a:xfrm>
          <a:prstGeom prst="ellipse">
            <a:avLst/>
          </a:prstGeom>
          <a:gradFill flip="none" rotWithShape="1">
            <a:gsLst>
              <a:gs pos="50000">
                <a:srgbClr val="7EFFD8">
                  <a:alpha val="50000"/>
                </a:srgbClr>
              </a:gs>
              <a:gs pos="0">
                <a:srgbClr val="45649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0922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71C74C4-0FA8-4797-8734-7C27DA7EE402}"/>
              </a:ext>
            </a:extLst>
          </p:cNvPr>
          <p:cNvSpPr txBox="1"/>
          <p:nvPr/>
        </p:nvSpPr>
        <p:spPr>
          <a:xfrm rot="21377767">
            <a:off x="1430875" y="2370224"/>
            <a:ext cx="45436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b="1" spc="300" dirty="0">
                <a:solidFill>
                  <a:schemeClr val="bg1"/>
                </a:solidFill>
                <a:latin typeface="Fuzzy Bubbles" pitchFamily="2" charset="0"/>
                <a:cs typeface="Poppins SemiBold" panose="00000700000000000000" pitchFamily="2" charset="0"/>
              </a:rPr>
              <a:t>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714691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10000"/>
              </a:schemeClr>
            </a:gs>
            <a:gs pos="60000">
              <a:srgbClr val="033655"/>
            </a:gs>
            <a:gs pos="100000">
              <a:srgbClr val="395277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037FD2-40CE-4273-9573-2568F2B6330F}"/>
              </a:ext>
            </a:extLst>
          </p:cNvPr>
          <p:cNvSpPr txBox="1"/>
          <p:nvPr/>
        </p:nvSpPr>
        <p:spPr>
          <a:xfrm>
            <a:off x="1794800" y="502010"/>
            <a:ext cx="8606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Zen Kaku Gothic New" pitchFamily="2" charset="-128"/>
                <a:ea typeface="Zen Kaku Gothic New" pitchFamily="2" charset="-128"/>
                <a:cs typeface="Inter Medium" panose="02000603000000020004" pitchFamily="50" charset="0"/>
              </a:rPr>
              <a:t>FONTS AND COLOURS USED</a:t>
            </a:r>
            <a:endParaRPr lang="en-GB" sz="4400" b="1" dirty="0">
              <a:solidFill>
                <a:schemeClr val="bg1"/>
              </a:solidFill>
              <a:latin typeface="Zen Kaku Gothic New" pitchFamily="2" charset="-128"/>
              <a:ea typeface="Zen Kaku Gothic New" pitchFamily="2" charset="-128"/>
              <a:cs typeface="Inter Medium" panose="02000603000000020004" pitchFamily="50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893AAD2-DFC1-4A77-89BC-DF2CD727065B}"/>
              </a:ext>
            </a:extLst>
          </p:cNvPr>
          <p:cNvGrpSpPr/>
          <p:nvPr/>
        </p:nvGrpSpPr>
        <p:grpSpPr>
          <a:xfrm>
            <a:off x="7840853" y="2745974"/>
            <a:ext cx="3589147" cy="2583834"/>
            <a:chOff x="7840853" y="2745974"/>
            <a:chExt cx="3589147" cy="258383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A5C878C-109E-4947-BEDC-DCB26AFC5835}"/>
                </a:ext>
              </a:extLst>
            </p:cNvPr>
            <p:cNvSpPr/>
            <p:nvPr/>
          </p:nvSpPr>
          <p:spPr>
            <a:xfrm>
              <a:off x="7840853" y="3683948"/>
              <a:ext cx="3589147" cy="707886"/>
            </a:xfrm>
            <a:prstGeom prst="roundRect">
              <a:avLst>
                <a:gd name="adj" fmla="val 18424"/>
              </a:avLst>
            </a:prstGeom>
            <a:solidFill>
              <a:srgbClr val="477BB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Inter" panose="02000503000000020004" pitchFamily="50" charset="0"/>
                  <a:ea typeface="Inter" panose="02000503000000020004" pitchFamily="50" charset="0"/>
                  <a:cs typeface="Inter" panose="02000503000000020004" pitchFamily="50" charset="0"/>
                </a:rPr>
                <a:t>#477BBE</a:t>
              </a:r>
              <a:endParaRPr lang="en-GB" sz="1400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1DB00436-81F7-48D7-8FF5-1AE2268135F3}"/>
                </a:ext>
              </a:extLst>
            </p:cNvPr>
            <p:cNvSpPr/>
            <p:nvPr/>
          </p:nvSpPr>
          <p:spPr>
            <a:xfrm>
              <a:off x="7840853" y="4621922"/>
              <a:ext cx="3589147" cy="707886"/>
            </a:xfrm>
            <a:prstGeom prst="roundRect">
              <a:avLst>
                <a:gd name="adj" fmla="val 18424"/>
              </a:avLst>
            </a:prstGeom>
            <a:solidFill>
              <a:srgbClr val="033655"/>
            </a:solidFill>
            <a:ln w="3175">
              <a:solidFill>
                <a:schemeClr val="bg1">
                  <a:alpha val="2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Inter" panose="02000503000000020004" pitchFamily="50" charset="0"/>
                  <a:ea typeface="Inter" panose="02000503000000020004" pitchFamily="50" charset="0"/>
                  <a:cs typeface="Inter" panose="02000503000000020004" pitchFamily="50" charset="0"/>
                </a:rPr>
                <a:t>#CB997E</a:t>
              </a:r>
              <a:endParaRPr lang="en-GB" sz="1400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endParaRP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DDAA390-1E4B-4C70-A47D-16A356D3DECE}"/>
                </a:ext>
              </a:extLst>
            </p:cNvPr>
            <p:cNvSpPr/>
            <p:nvPr/>
          </p:nvSpPr>
          <p:spPr>
            <a:xfrm>
              <a:off x="7840853" y="2745974"/>
              <a:ext cx="3589147" cy="707886"/>
            </a:xfrm>
            <a:prstGeom prst="roundRect">
              <a:avLst>
                <a:gd name="adj" fmla="val 18424"/>
              </a:avLst>
            </a:prstGeom>
            <a:solidFill>
              <a:srgbClr val="DF1F2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latin typeface="Inter" panose="02000503000000020004" pitchFamily="50" charset="0"/>
                  <a:ea typeface="Inter" panose="02000503000000020004" pitchFamily="50" charset="0"/>
                  <a:cs typeface="Inter" panose="02000503000000020004" pitchFamily="50" charset="0"/>
                </a:rPr>
                <a:t>#DF1F2D</a:t>
              </a:r>
              <a:endParaRPr lang="en-GB" sz="1400" dirty="0">
                <a:latin typeface="Inter" panose="02000503000000020004" pitchFamily="50" charset="0"/>
                <a:ea typeface="Inter" panose="02000503000000020004" pitchFamily="50" charset="0"/>
                <a:cs typeface="Inter" panose="02000503000000020004" pitchFamily="50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FD9B316-D7DA-422E-9046-1D5A12E9AA71}"/>
              </a:ext>
            </a:extLst>
          </p:cNvPr>
          <p:cNvGrpSpPr/>
          <p:nvPr/>
        </p:nvGrpSpPr>
        <p:grpSpPr>
          <a:xfrm>
            <a:off x="695324" y="3427460"/>
            <a:ext cx="5897101" cy="952163"/>
            <a:chOff x="695324" y="3406644"/>
            <a:chExt cx="5897101" cy="95216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B394AF0-6417-4697-8D1F-75D7697BCEFF}"/>
                </a:ext>
              </a:extLst>
            </p:cNvPr>
            <p:cNvSpPr txBox="1"/>
            <p:nvPr/>
          </p:nvSpPr>
          <p:spPr>
            <a:xfrm>
              <a:off x="695324" y="3406644"/>
              <a:ext cx="41306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Zen Maru Gothic" pitchFamily="2" charset="-128"/>
                  <a:ea typeface="Zen Maru Gothic" pitchFamily="2" charset="-128"/>
                  <a:cs typeface="Inter" panose="02000503000000020004" pitchFamily="50" charset="0"/>
                </a:rPr>
                <a:t>Zen Maru Gothic</a:t>
              </a:r>
              <a:endParaRPr lang="en-GB" sz="3200" b="1" dirty="0">
                <a:solidFill>
                  <a:schemeClr val="bg1"/>
                </a:solidFill>
                <a:latin typeface="Zen Maru Gothic" pitchFamily="2" charset="-128"/>
                <a:ea typeface="Zen Maru Gothic" pitchFamily="2" charset="-128"/>
                <a:cs typeface="Inter" panose="02000503000000020004" pitchFamily="50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9F4BD5C-1D25-493D-9194-750393ADF8EA}"/>
                </a:ext>
              </a:extLst>
            </p:cNvPr>
            <p:cNvSpPr txBox="1"/>
            <p:nvPr/>
          </p:nvSpPr>
          <p:spPr>
            <a:xfrm>
              <a:off x="695325" y="4051030"/>
              <a:ext cx="58971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Zen Maru Gothic" pitchFamily="2" charset="-128"/>
                  <a:ea typeface="Zen Maru Gothic" pitchFamily="2" charset="-128"/>
                  <a:cs typeface="Inter" panose="02000503000000020004" pitchFamily="50" charset="0"/>
                </a:rPr>
                <a:t>https://fonts.google.com/specimen/Zen+Maru+Gothic</a:t>
              </a:r>
              <a:endParaRPr lang="en-GB" sz="1400" dirty="0">
                <a:solidFill>
                  <a:schemeClr val="bg1"/>
                </a:solidFill>
                <a:latin typeface="Zen Maru Gothic" pitchFamily="2" charset="-128"/>
                <a:ea typeface="Zen Maru Gothic" pitchFamily="2" charset="-128"/>
                <a:cs typeface="Inter" panose="02000503000000020004" pitchFamily="50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6225355-81F3-4DA3-8F7E-6402BACBBDDE}"/>
              </a:ext>
            </a:extLst>
          </p:cNvPr>
          <p:cNvGrpSpPr/>
          <p:nvPr/>
        </p:nvGrpSpPr>
        <p:grpSpPr>
          <a:xfrm>
            <a:off x="695324" y="2162320"/>
            <a:ext cx="5897101" cy="952163"/>
            <a:chOff x="695324" y="2095645"/>
            <a:chExt cx="5897101" cy="952163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6FAF745-9CE3-4D77-9926-CA3F72EA3E7E}"/>
                </a:ext>
              </a:extLst>
            </p:cNvPr>
            <p:cNvSpPr txBox="1"/>
            <p:nvPr/>
          </p:nvSpPr>
          <p:spPr>
            <a:xfrm>
              <a:off x="695324" y="2095645"/>
              <a:ext cx="51466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latin typeface="Zen Kaku Gothic New" pitchFamily="2" charset="-128"/>
                  <a:ea typeface="Zen Kaku Gothic New" pitchFamily="2" charset="-128"/>
                  <a:cs typeface="Inter" panose="02000503000000020004" pitchFamily="50" charset="0"/>
                </a:rPr>
                <a:t>Zen Kaku Gothic New</a:t>
              </a:r>
              <a:endParaRPr lang="en-GB" sz="3200" b="1" dirty="0">
                <a:solidFill>
                  <a:schemeClr val="bg1"/>
                </a:solidFill>
                <a:latin typeface="Zen Kaku Gothic New" pitchFamily="2" charset="-128"/>
                <a:ea typeface="Zen Kaku Gothic New" pitchFamily="2" charset="-128"/>
                <a:cs typeface="Inter" panose="02000503000000020004" pitchFamily="50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FFFAAB4-ED67-4FC3-8FED-1149132B3046}"/>
                </a:ext>
              </a:extLst>
            </p:cNvPr>
            <p:cNvSpPr txBox="1"/>
            <p:nvPr/>
          </p:nvSpPr>
          <p:spPr>
            <a:xfrm>
              <a:off x="695325" y="2740031"/>
              <a:ext cx="58971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Zen Maru Gothic" pitchFamily="2" charset="-128"/>
                  <a:ea typeface="Zen Maru Gothic" pitchFamily="2" charset="-128"/>
                  <a:cs typeface="Inter" panose="02000503000000020004" pitchFamily="50" charset="0"/>
                </a:rPr>
                <a:t>https://fonts.google.com/specimen/Zen+Kaku+Gothic+New</a:t>
              </a:r>
              <a:endParaRPr lang="en-GB" sz="1400" dirty="0">
                <a:solidFill>
                  <a:schemeClr val="bg1"/>
                </a:solidFill>
                <a:latin typeface="Zen Maru Gothic" pitchFamily="2" charset="-128"/>
                <a:ea typeface="Zen Maru Gothic" pitchFamily="2" charset="-128"/>
                <a:cs typeface="Inter" panose="02000503000000020004" pitchFamily="50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6B162EA-2603-452C-9F61-0C2A5F0F571E}"/>
              </a:ext>
            </a:extLst>
          </p:cNvPr>
          <p:cNvGrpSpPr/>
          <p:nvPr/>
        </p:nvGrpSpPr>
        <p:grpSpPr>
          <a:xfrm>
            <a:off x="695324" y="4635451"/>
            <a:ext cx="5897101" cy="952163"/>
            <a:chOff x="695324" y="4717643"/>
            <a:chExt cx="5897101" cy="95216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4EF9A73-5407-4086-983F-C22BF9DA762B}"/>
                </a:ext>
              </a:extLst>
            </p:cNvPr>
            <p:cNvSpPr txBox="1"/>
            <p:nvPr/>
          </p:nvSpPr>
          <p:spPr>
            <a:xfrm>
              <a:off x="695324" y="4717643"/>
              <a:ext cx="42576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Fuzzy Bubbles" pitchFamily="2" charset="0"/>
                  <a:ea typeface="Inter" panose="02000503000000020004" pitchFamily="50" charset="0"/>
                  <a:cs typeface="Inter" panose="02000503000000020004" pitchFamily="50" charset="0"/>
                </a:rPr>
                <a:t>Fuzzy Bubbles</a:t>
              </a:r>
              <a:endParaRPr lang="en-GB" sz="3200" dirty="0">
                <a:solidFill>
                  <a:schemeClr val="bg1"/>
                </a:solidFill>
                <a:latin typeface="Fuzzy Bubbles" pitchFamily="2" charset="0"/>
                <a:ea typeface="Inter" panose="02000503000000020004" pitchFamily="50" charset="0"/>
                <a:cs typeface="Inter" panose="02000503000000020004" pitchFamily="50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0372693-CC8B-4619-BE70-E5CD3F113B2E}"/>
                </a:ext>
              </a:extLst>
            </p:cNvPr>
            <p:cNvSpPr txBox="1"/>
            <p:nvPr/>
          </p:nvSpPr>
          <p:spPr>
            <a:xfrm>
              <a:off x="695325" y="5362029"/>
              <a:ext cx="58971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Zen Maru Gothic" pitchFamily="2" charset="-128"/>
                  <a:ea typeface="Zen Maru Gothic" pitchFamily="2" charset="-128"/>
                  <a:cs typeface="Inter" panose="02000503000000020004" pitchFamily="50" charset="0"/>
                </a:rPr>
                <a:t>https://fonts.google.com/specimen/Fuzzy+Bubbles</a:t>
              </a:r>
              <a:endParaRPr lang="en-GB" sz="1400" dirty="0">
                <a:solidFill>
                  <a:schemeClr val="bg1"/>
                </a:solidFill>
                <a:latin typeface="Zen Maru Gothic" pitchFamily="2" charset="-128"/>
                <a:ea typeface="Zen Maru Gothic" pitchFamily="2" charset="-128"/>
                <a:cs typeface="Inter" panose="0200050300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808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10000"/>
              </a:schemeClr>
            </a:gs>
            <a:gs pos="60000">
              <a:srgbClr val="033655"/>
            </a:gs>
            <a:gs pos="100000">
              <a:srgbClr val="45649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raphic 6">
            <a:extLst>
              <a:ext uri="{FF2B5EF4-FFF2-40B4-BE49-F238E27FC236}">
                <a16:creationId xmlns:a16="http://schemas.microsoft.com/office/drawing/2014/main" id="{F760057F-80CF-433F-8180-EEAD2BBB4212}"/>
              </a:ext>
            </a:extLst>
          </p:cNvPr>
          <p:cNvSpPr/>
          <p:nvPr/>
        </p:nvSpPr>
        <p:spPr>
          <a:xfrm>
            <a:off x="-203831" y="3251454"/>
            <a:ext cx="12395831" cy="3656552"/>
          </a:xfrm>
          <a:custGeom>
            <a:avLst/>
            <a:gdLst>
              <a:gd name="connsiteX0" fmla="*/ -17 w 12395831"/>
              <a:gd name="connsiteY0" fmla="*/ 771063 h 3593722"/>
              <a:gd name="connsiteX1" fmla="*/ 258586 w 12395831"/>
              <a:gd name="connsiteY1" fmla="*/ 771063 h 3593722"/>
              <a:gd name="connsiteX2" fmla="*/ 258586 w 12395831"/>
              <a:gd name="connsiteY2" fmla="*/ 987455 h 3593722"/>
              <a:gd name="connsiteX3" fmla="*/ 495816 w 12395831"/>
              <a:gd name="connsiteY3" fmla="*/ 987455 h 3593722"/>
              <a:gd name="connsiteX4" fmla="*/ 495816 w 12395831"/>
              <a:gd name="connsiteY4" fmla="*/ 779344 h 3593722"/>
              <a:gd name="connsiteX5" fmla="*/ 509441 w 12395831"/>
              <a:gd name="connsiteY5" fmla="*/ 621992 h 3593722"/>
              <a:gd name="connsiteX6" fmla="*/ 658245 w 12395831"/>
              <a:gd name="connsiteY6" fmla="*/ 603559 h 3593722"/>
              <a:gd name="connsiteX7" fmla="*/ 687364 w 12395831"/>
              <a:gd name="connsiteY7" fmla="*/ 597681 h 3593722"/>
              <a:gd name="connsiteX8" fmla="*/ 687364 w 12395831"/>
              <a:gd name="connsiteY8" fmla="*/ 469983 h 3593722"/>
              <a:gd name="connsiteX9" fmla="*/ 825481 w 12395831"/>
              <a:gd name="connsiteY9" fmla="*/ 375411 h 3593722"/>
              <a:gd name="connsiteX10" fmla="*/ 992184 w 12395831"/>
              <a:gd name="connsiteY10" fmla="*/ 375411 h 3593722"/>
              <a:gd name="connsiteX11" fmla="*/ 993520 w 12395831"/>
              <a:gd name="connsiteY11" fmla="*/ 550128 h 3593722"/>
              <a:gd name="connsiteX12" fmla="*/ 1020235 w 12395831"/>
              <a:gd name="connsiteY12" fmla="*/ 608902 h 3593722"/>
              <a:gd name="connsiteX13" fmla="*/ 1038668 w 12395831"/>
              <a:gd name="connsiteY13" fmla="*/ 648173 h 3593722"/>
              <a:gd name="connsiteX14" fmla="*/ 1038668 w 12395831"/>
              <a:gd name="connsiteY14" fmla="*/ 751026 h 3593722"/>
              <a:gd name="connsiteX15" fmla="*/ 1161558 w 12395831"/>
              <a:gd name="connsiteY15" fmla="*/ 831172 h 3593722"/>
              <a:gd name="connsiteX16" fmla="*/ 1183999 w 12395831"/>
              <a:gd name="connsiteY16" fmla="*/ 781482 h 3593722"/>
              <a:gd name="connsiteX17" fmla="*/ 1183999 w 12395831"/>
              <a:gd name="connsiteY17" fmla="*/ 640426 h 3593722"/>
              <a:gd name="connsiteX18" fmla="*/ 1271625 w 12395831"/>
              <a:gd name="connsiteY18" fmla="*/ 640426 h 3593722"/>
              <a:gd name="connsiteX19" fmla="*/ 1330131 w 12395831"/>
              <a:gd name="connsiteY19" fmla="*/ 699466 h 3593722"/>
              <a:gd name="connsiteX20" fmla="*/ 1328528 w 12395831"/>
              <a:gd name="connsiteY20" fmla="*/ 1153624 h 3593722"/>
              <a:gd name="connsiteX21" fmla="*/ 1331199 w 12395831"/>
              <a:gd name="connsiteY21" fmla="*/ 1205718 h 3593722"/>
              <a:gd name="connsiteX22" fmla="*/ 1451418 w 12395831"/>
              <a:gd name="connsiteY22" fmla="*/ 1205718 h 3593722"/>
              <a:gd name="connsiteX23" fmla="*/ 1451418 w 12395831"/>
              <a:gd name="connsiteY23" fmla="*/ 339079 h 3593722"/>
              <a:gd name="connsiteX24" fmla="*/ 1718569 w 12395831"/>
              <a:gd name="connsiteY24" fmla="*/ 339079 h 3593722"/>
              <a:gd name="connsiteX25" fmla="*/ 1718569 w 12395831"/>
              <a:gd name="connsiteY25" fmla="*/ 658058 h 3593722"/>
              <a:gd name="connsiteX26" fmla="*/ 1875120 w 12395831"/>
              <a:gd name="connsiteY26" fmla="*/ 658058 h 3593722"/>
              <a:gd name="connsiteX27" fmla="*/ 1875120 w 12395831"/>
              <a:gd name="connsiteY27" fmla="*/ 461701 h 3593722"/>
              <a:gd name="connsiteX28" fmla="*/ 2077888 w 12395831"/>
              <a:gd name="connsiteY28" fmla="*/ 461701 h 3593722"/>
              <a:gd name="connsiteX29" fmla="*/ 2077888 w 12395831"/>
              <a:gd name="connsiteY29" fmla="*/ 620122 h 3593722"/>
              <a:gd name="connsiteX30" fmla="*/ 2071744 w 12395831"/>
              <a:gd name="connsiteY30" fmla="*/ 593407 h 3593722"/>
              <a:gd name="connsiteX31" fmla="*/ 2133456 w 12395831"/>
              <a:gd name="connsiteY31" fmla="*/ 590468 h 3593722"/>
              <a:gd name="connsiteX32" fmla="*/ 2269436 w 12395831"/>
              <a:gd name="connsiteY32" fmla="*/ 514864 h 3593722"/>
              <a:gd name="connsiteX33" fmla="*/ 2446824 w 12395831"/>
              <a:gd name="connsiteY33" fmla="*/ 514864 h 3593722"/>
              <a:gd name="connsiteX34" fmla="*/ 2633830 w 12395831"/>
              <a:gd name="connsiteY34" fmla="*/ 514864 h 3593722"/>
              <a:gd name="connsiteX35" fmla="*/ 2637036 w 12395831"/>
              <a:gd name="connsiteY35" fmla="*/ 632144 h 3593722"/>
              <a:gd name="connsiteX36" fmla="*/ 2637036 w 12395831"/>
              <a:gd name="connsiteY36" fmla="*/ 662332 h 3593722"/>
              <a:gd name="connsiteX37" fmla="*/ 2785572 w 12395831"/>
              <a:gd name="connsiteY37" fmla="*/ 839453 h 3593722"/>
              <a:gd name="connsiteX38" fmla="*/ 2785572 w 12395831"/>
              <a:gd name="connsiteY38" fmla="*/ 1053175 h 3593722"/>
              <a:gd name="connsiteX39" fmla="*/ 2886021 w 12395831"/>
              <a:gd name="connsiteY39" fmla="*/ 1126107 h 3593722"/>
              <a:gd name="connsiteX40" fmla="*/ 2886021 w 12395831"/>
              <a:gd name="connsiteY40" fmla="*/ 515131 h 3593722"/>
              <a:gd name="connsiteX41" fmla="*/ 3054594 w 12395831"/>
              <a:gd name="connsiteY41" fmla="*/ 592071 h 3593722"/>
              <a:gd name="connsiteX42" fmla="*/ 3173209 w 12395831"/>
              <a:gd name="connsiteY42" fmla="*/ 592071 h 3593722"/>
              <a:gd name="connsiteX43" fmla="*/ 3237860 w 12395831"/>
              <a:gd name="connsiteY43" fmla="*/ 667141 h 3593722"/>
              <a:gd name="connsiteX44" fmla="*/ 3236257 w 12395831"/>
              <a:gd name="connsiteY44" fmla="*/ 697596 h 3593722"/>
              <a:gd name="connsiteX45" fmla="*/ 3412577 w 12395831"/>
              <a:gd name="connsiteY45" fmla="*/ 697596 h 3593722"/>
              <a:gd name="connsiteX46" fmla="*/ 3412577 w 12395831"/>
              <a:gd name="connsiteY46" fmla="*/ 906508 h 3593722"/>
              <a:gd name="connsiteX47" fmla="*/ 3413913 w 12395831"/>
              <a:gd name="connsiteY47" fmla="*/ 959939 h 3593722"/>
              <a:gd name="connsiteX48" fmla="*/ 3445170 w 12395831"/>
              <a:gd name="connsiteY48" fmla="*/ 999210 h 3593722"/>
              <a:gd name="connsiteX49" fmla="*/ 3476159 w 12395831"/>
              <a:gd name="connsiteY49" fmla="*/ 960473 h 3593722"/>
              <a:gd name="connsiteX50" fmla="*/ 3477495 w 12395831"/>
              <a:gd name="connsiteY50" fmla="*/ 645502 h 3593722"/>
              <a:gd name="connsiteX51" fmla="*/ 3477495 w 12395831"/>
              <a:gd name="connsiteY51" fmla="*/ 565356 h 3593722"/>
              <a:gd name="connsiteX52" fmla="*/ 3733426 w 12395831"/>
              <a:gd name="connsiteY52" fmla="*/ 567493 h 3593722"/>
              <a:gd name="connsiteX53" fmla="*/ 3762279 w 12395831"/>
              <a:gd name="connsiteY53" fmla="*/ 615046 h 3593722"/>
              <a:gd name="connsiteX54" fmla="*/ 3764950 w 12395831"/>
              <a:gd name="connsiteY54" fmla="*/ 935628 h 3593722"/>
              <a:gd name="connsiteX55" fmla="*/ 3789528 w 12395831"/>
              <a:gd name="connsiteY55" fmla="*/ 986120 h 3593722"/>
              <a:gd name="connsiteX56" fmla="*/ 3812503 w 12395831"/>
              <a:gd name="connsiteY56" fmla="*/ 934292 h 3593722"/>
              <a:gd name="connsiteX57" fmla="*/ 3812503 w 12395831"/>
              <a:gd name="connsiteY57" fmla="*/ 819417 h 3593722"/>
              <a:gd name="connsiteX58" fmla="*/ 3919364 w 12395831"/>
              <a:gd name="connsiteY58" fmla="*/ 835179 h 3593722"/>
              <a:gd name="connsiteX59" fmla="*/ 3943140 w 12395831"/>
              <a:gd name="connsiteY59" fmla="*/ 886739 h 3593722"/>
              <a:gd name="connsiteX60" fmla="*/ 4004051 w 12395831"/>
              <a:gd name="connsiteY60" fmla="*/ 1051305 h 3593722"/>
              <a:gd name="connsiteX61" fmla="*/ 4070839 w 12395831"/>
              <a:gd name="connsiteY61" fmla="*/ 1060922 h 3593722"/>
              <a:gd name="connsiteX62" fmla="*/ 4102897 w 12395831"/>
              <a:gd name="connsiteY62" fmla="*/ 1025124 h 3593722"/>
              <a:gd name="connsiteX63" fmla="*/ 4144572 w 12395831"/>
              <a:gd name="connsiteY63" fmla="*/ 969289 h 3593722"/>
              <a:gd name="connsiteX64" fmla="*/ 4196400 w 12395831"/>
              <a:gd name="connsiteY64" fmla="*/ 858421 h 3593722"/>
              <a:gd name="connsiteX65" fmla="*/ 4219642 w 12395831"/>
              <a:gd name="connsiteY65" fmla="*/ 854147 h 3593722"/>
              <a:gd name="connsiteX66" fmla="*/ 4255173 w 12395831"/>
              <a:gd name="connsiteY66" fmla="*/ 849071 h 3593722"/>
              <a:gd name="connsiteX67" fmla="*/ 4255173 w 12395831"/>
              <a:gd name="connsiteY67" fmla="*/ 721106 h 3593722"/>
              <a:gd name="connsiteX68" fmla="*/ 4406648 w 12395831"/>
              <a:gd name="connsiteY68" fmla="*/ 755835 h 3593722"/>
              <a:gd name="connsiteX69" fmla="*/ 4433363 w 12395831"/>
              <a:gd name="connsiteY69" fmla="*/ 786558 h 3593722"/>
              <a:gd name="connsiteX70" fmla="*/ 4520722 w 12395831"/>
              <a:gd name="connsiteY70" fmla="*/ 857353 h 3593722"/>
              <a:gd name="connsiteX71" fmla="*/ 4555986 w 12395831"/>
              <a:gd name="connsiteY71" fmla="*/ 860291 h 3593722"/>
              <a:gd name="connsiteX72" fmla="*/ 4557322 w 12395831"/>
              <a:gd name="connsiteY72" fmla="*/ 944444 h 3593722"/>
              <a:gd name="connsiteX73" fmla="*/ 4591250 w 12395831"/>
              <a:gd name="connsiteY73" fmla="*/ 1004286 h 3593722"/>
              <a:gd name="connsiteX74" fmla="*/ 4615293 w 12395831"/>
              <a:gd name="connsiteY74" fmla="*/ 1046763 h 3593722"/>
              <a:gd name="connsiteX75" fmla="*/ 4622507 w 12395831"/>
              <a:gd name="connsiteY75" fmla="*/ 1163775 h 3593722"/>
              <a:gd name="connsiteX76" fmla="*/ 4683684 w 12395831"/>
              <a:gd name="connsiteY76" fmla="*/ 1171523 h 3593722"/>
              <a:gd name="connsiteX77" fmla="*/ 4731238 w 12395831"/>
              <a:gd name="connsiteY77" fmla="*/ 1126107 h 3593722"/>
              <a:gd name="connsiteX78" fmla="*/ 4765165 w 12395831"/>
              <a:gd name="connsiteY78" fmla="*/ 434986 h 3593722"/>
              <a:gd name="connsiteX79" fmla="*/ 4818596 w 12395831"/>
              <a:gd name="connsiteY79" fmla="*/ 384227 h 3593722"/>
              <a:gd name="connsiteX80" fmla="*/ 4933204 w 12395831"/>
              <a:gd name="connsiteY80" fmla="*/ 263742 h 3593722"/>
              <a:gd name="connsiteX81" fmla="*/ 4935074 w 12395831"/>
              <a:gd name="connsiteY81" fmla="*/ 88223 h 3593722"/>
              <a:gd name="connsiteX82" fmla="*/ 4942287 w 12395831"/>
              <a:gd name="connsiteY82" fmla="*/ 70057 h 3593722"/>
              <a:gd name="connsiteX83" fmla="*/ 5223063 w 12395831"/>
              <a:gd name="connsiteY83" fmla="*/ 70057 h 3593722"/>
              <a:gd name="connsiteX84" fmla="*/ 5223063 w 12395831"/>
              <a:gd name="connsiteY84" fmla="*/ 522612 h 3593722"/>
              <a:gd name="connsiteX85" fmla="*/ 5311758 w 12395831"/>
              <a:gd name="connsiteY85" fmla="*/ 522612 h 3593722"/>
              <a:gd name="connsiteX86" fmla="*/ 5396178 w 12395831"/>
              <a:gd name="connsiteY86" fmla="*/ 465976 h 3593722"/>
              <a:gd name="connsiteX87" fmla="*/ 5554598 w 12395831"/>
              <a:gd name="connsiteY87" fmla="*/ 465976 h 3593722"/>
              <a:gd name="connsiteX88" fmla="*/ 5554598 w 12395831"/>
              <a:gd name="connsiteY88" fmla="*/ 969289 h 3593722"/>
              <a:gd name="connsiteX89" fmla="*/ 5625661 w 12395831"/>
              <a:gd name="connsiteY89" fmla="*/ 979708 h 3593722"/>
              <a:gd name="connsiteX90" fmla="*/ 5714088 w 12395831"/>
              <a:gd name="connsiteY90" fmla="*/ 1108208 h 3593722"/>
              <a:gd name="connsiteX91" fmla="*/ 5743742 w 12395831"/>
              <a:gd name="connsiteY91" fmla="*/ 878190 h 3593722"/>
              <a:gd name="connsiteX92" fmla="*/ 5795569 w 12395831"/>
              <a:gd name="connsiteY92" fmla="*/ 819952 h 3593722"/>
              <a:gd name="connsiteX93" fmla="*/ 5913116 w 12395831"/>
              <a:gd name="connsiteY93" fmla="*/ 793236 h 3593722"/>
              <a:gd name="connsiteX94" fmla="*/ 5995345 w 12395831"/>
              <a:gd name="connsiteY94" fmla="*/ 841217 h 3593722"/>
              <a:gd name="connsiteX95" fmla="*/ 5997269 w 12395831"/>
              <a:gd name="connsiteY95" fmla="*/ 864566 h 3593722"/>
              <a:gd name="connsiteX96" fmla="*/ 5997269 w 12395831"/>
              <a:gd name="connsiteY96" fmla="*/ 1004019 h 3593722"/>
              <a:gd name="connsiteX97" fmla="*/ 6072605 w 12395831"/>
              <a:gd name="connsiteY97" fmla="*/ 1051572 h 3593722"/>
              <a:gd name="connsiteX98" fmla="*/ 6072605 w 12395831"/>
              <a:gd name="connsiteY98" fmla="*/ 907577 h 3593722"/>
              <a:gd name="connsiteX99" fmla="*/ 6286326 w 12395831"/>
              <a:gd name="connsiteY99" fmla="*/ 934292 h 3593722"/>
              <a:gd name="connsiteX100" fmla="*/ 6323461 w 12395831"/>
              <a:gd name="connsiteY100" fmla="*/ 990928 h 3593722"/>
              <a:gd name="connsiteX101" fmla="*/ 6326934 w 12395831"/>
              <a:gd name="connsiteY101" fmla="*/ 1124504 h 3593722"/>
              <a:gd name="connsiteX102" fmla="*/ 6357656 w 12395831"/>
              <a:gd name="connsiteY102" fmla="*/ 1157364 h 3593722"/>
              <a:gd name="connsiteX103" fmla="*/ 6388379 w 12395831"/>
              <a:gd name="connsiteY103" fmla="*/ 1124504 h 3593722"/>
              <a:gd name="connsiteX104" fmla="*/ 6388379 w 12395831"/>
              <a:gd name="connsiteY104" fmla="*/ 906508 h 3593722"/>
              <a:gd name="connsiteX105" fmla="*/ 6437801 w 12395831"/>
              <a:gd name="connsiteY105" fmla="*/ 844262 h 3593722"/>
              <a:gd name="connsiteX106" fmla="*/ 6471463 w 12395831"/>
              <a:gd name="connsiteY106" fmla="*/ 807662 h 3593722"/>
              <a:gd name="connsiteX107" fmla="*/ 6473333 w 12395831"/>
              <a:gd name="connsiteY107" fmla="*/ 698932 h 3593722"/>
              <a:gd name="connsiteX108" fmla="*/ 6493369 w 12395831"/>
              <a:gd name="connsiteY108" fmla="*/ 663401 h 3593722"/>
              <a:gd name="connsiteX109" fmla="*/ 6520085 w 12395831"/>
              <a:gd name="connsiteY109" fmla="*/ 700267 h 3593722"/>
              <a:gd name="connsiteX110" fmla="*/ 6535579 w 12395831"/>
              <a:gd name="connsiteY110" fmla="*/ 850674 h 3593722"/>
              <a:gd name="connsiteX111" fmla="*/ 6589009 w 12395831"/>
              <a:gd name="connsiteY111" fmla="*/ 850674 h 3593722"/>
              <a:gd name="connsiteX112" fmla="*/ 6707892 w 12395831"/>
              <a:gd name="connsiteY112" fmla="*/ 785756 h 3593722"/>
              <a:gd name="connsiteX113" fmla="*/ 6837727 w 12395831"/>
              <a:gd name="connsiteY113" fmla="*/ 888075 h 3593722"/>
              <a:gd name="connsiteX114" fmla="*/ 6837727 w 12395831"/>
              <a:gd name="connsiteY114" fmla="*/ 748355 h 3593722"/>
              <a:gd name="connsiteX115" fmla="*/ 6894363 w 12395831"/>
              <a:gd name="connsiteY115" fmla="*/ 687444 h 3593722"/>
              <a:gd name="connsiteX116" fmla="*/ 7075225 w 12395831"/>
              <a:gd name="connsiteY116" fmla="*/ 735265 h 3593722"/>
              <a:gd name="connsiteX117" fmla="*/ 7162584 w 12395831"/>
              <a:gd name="connsiteY117" fmla="*/ 772666 h 3593722"/>
              <a:gd name="connsiteX118" fmla="*/ 7162584 w 12395831"/>
              <a:gd name="connsiteY118" fmla="*/ 658592 h 3593722"/>
              <a:gd name="connsiteX119" fmla="*/ 7178346 w 12395831"/>
              <a:gd name="connsiteY119" fmla="*/ 617718 h 3593722"/>
              <a:gd name="connsiteX120" fmla="*/ 7390196 w 12395831"/>
              <a:gd name="connsiteY120" fmla="*/ 722975 h 3593722"/>
              <a:gd name="connsiteX121" fmla="*/ 7593499 w 12395831"/>
              <a:gd name="connsiteY121" fmla="*/ 722975 h 3593722"/>
              <a:gd name="connsiteX122" fmla="*/ 7604453 w 12395831"/>
              <a:gd name="connsiteY122" fmla="*/ 851743 h 3593722"/>
              <a:gd name="connsiteX123" fmla="*/ 7684598 w 12395831"/>
              <a:gd name="connsiteY123" fmla="*/ 851743 h 3593722"/>
              <a:gd name="connsiteX124" fmla="*/ 7763407 w 12395831"/>
              <a:gd name="connsiteY124" fmla="*/ 729387 h 3593722"/>
              <a:gd name="connsiteX125" fmla="*/ 7777300 w 12395831"/>
              <a:gd name="connsiteY125" fmla="*/ 705076 h 3593722"/>
              <a:gd name="connsiteX126" fmla="*/ 7902326 w 12395831"/>
              <a:gd name="connsiteY126" fmla="*/ 636418 h 3593722"/>
              <a:gd name="connsiteX127" fmla="*/ 7903662 w 12395831"/>
              <a:gd name="connsiteY127" fmla="*/ 899830 h 3593722"/>
              <a:gd name="connsiteX128" fmla="*/ 7930377 w 12395831"/>
              <a:gd name="connsiteY128" fmla="*/ 967152 h 3593722"/>
              <a:gd name="connsiteX129" fmla="*/ 7973923 w 12395831"/>
              <a:gd name="connsiteY129" fmla="*/ 908913 h 3593722"/>
              <a:gd name="connsiteX130" fmla="*/ 7964840 w 12395831"/>
              <a:gd name="connsiteY130" fmla="*/ 893952 h 3593722"/>
              <a:gd name="connsiteX131" fmla="*/ 8195659 w 12395831"/>
              <a:gd name="connsiteY131" fmla="*/ 900364 h 3593722"/>
              <a:gd name="connsiteX132" fmla="*/ 8345263 w 12395831"/>
              <a:gd name="connsiteY132" fmla="*/ 931621 h 3593722"/>
              <a:gd name="connsiteX133" fmla="*/ 8400564 w 12395831"/>
              <a:gd name="connsiteY133" fmla="*/ 876321 h 3593722"/>
              <a:gd name="connsiteX134" fmla="*/ 8400564 w 12395831"/>
              <a:gd name="connsiteY134" fmla="*/ 787626 h 3593722"/>
              <a:gd name="connsiteX135" fmla="*/ 8582226 w 12395831"/>
              <a:gd name="connsiteY135" fmla="*/ 787626 h 3593722"/>
              <a:gd name="connsiteX136" fmla="*/ 8680805 w 12395831"/>
              <a:gd name="connsiteY136" fmla="*/ 885404 h 3593722"/>
              <a:gd name="connsiteX137" fmla="*/ 8736373 w 12395831"/>
              <a:gd name="connsiteY137" fmla="*/ 664202 h 3593722"/>
              <a:gd name="connsiteX138" fmla="*/ 8942080 w 12395831"/>
              <a:gd name="connsiteY138" fmla="*/ 634548 h 3593722"/>
              <a:gd name="connsiteX139" fmla="*/ 9029598 w 12395831"/>
              <a:gd name="connsiteY139" fmla="*/ 706572 h 3593722"/>
              <a:gd name="connsiteX140" fmla="*/ 9029705 w 12395831"/>
              <a:gd name="connsiteY140" fmla="*/ 720838 h 3593722"/>
              <a:gd name="connsiteX141" fmla="*/ 9029705 w 12395831"/>
              <a:gd name="connsiteY141" fmla="*/ 793236 h 3593722"/>
              <a:gd name="connsiteX142" fmla="*/ 9076992 w 12395831"/>
              <a:gd name="connsiteY142" fmla="*/ 846667 h 3593722"/>
              <a:gd name="connsiteX143" fmla="*/ 9123476 w 12395831"/>
              <a:gd name="connsiteY143" fmla="*/ 793236 h 3593722"/>
              <a:gd name="connsiteX144" fmla="*/ 9126949 w 12395831"/>
              <a:gd name="connsiteY144" fmla="*/ 739806 h 3593722"/>
              <a:gd name="connsiteX145" fmla="*/ 9220452 w 12395831"/>
              <a:gd name="connsiteY145" fmla="*/ 728853 h 3593722"/>
              <a:gd name="connsiteX146" fmla="*/ 9242892 w 12395831"/>
              <a:gd name="connsiteY146" fmla="*/ 488416 h 3593722"/>
              <a:gd name="connsiteX147" fmla="*/ 9253578 w 12395831"/>
              <a:gd name="connsiteY147" fmla="*/ 482539 h 3593722"/>
              <a:gd name="connsiteX148" fmla="*/ 9343876 w 12395831"/>
              <a:gd name="connsiteY148" fmla="*/ 379953 h 3593722"/>
              <a:gd name="connsiteX149" fmla="*/ 9343876 w 12395831"/>
              <a:gd name="connsiteY149" fmla="*/ -204 h 3593722"/>
              <a:gd name="connsiteX150" fmla="*/ 9523936 w 12395831"/>
              <a:gd name="connsiteY150" fmla="*/ -204 h 3593722"/>
              <a:gd name="connsiteX151" fmla="*/ 9527676 w 12395831"/>
              <a:gd name="connsiteY151" fmla="*/ 62042 h 3593722"/>
              <a:gd name="connsiteX152" fmla="*/ 9527676 w 12395831"/>
              <a:gd name="connsiteY152" fmla="*/ 504178 h 3593722"/>
              <a:gd name="connsiteX153" fmla="*/ 9601143 w 12395831"/>
              <a:gd name="connsiteY153" fmla="*/ 578179 h 3593722"/>
              <a:gd name="connsiteX154" fmla="*/ 9662053 w 12395831"/>
              <a:gd name="connsiteY154" fmla="*/ 578179 h 3593722"/>
              <a:gd name="connsiteX155" fmla="*/ 9672739 w 12395831"/>
              <a:gd name="connsiteY155" fmla="*/ 561883 h 3593722"/>
              <a:gd name="connsiteX156" fmla="*/ 9694112 w 12395831"/>
              <a:gd name="connsiteY156" fmla="*/ 477196 h 3593722"/>
              <a:gd name="connsiteX157" fmla="*/ 9844251 w 12395831"/>
              <a:gd name="connsiteY157" fmla="*/ 474257 h 3593722"/>
              <a:gd name="connsiteX158" fmla="*/ 9864020 w 12395831"/>
              <a:gd name="connsiteY158" fmla="*/ 507384 h 3593722"/>
              <a:gd name="connsiteX159" fmla="*/ 9922259 w 12395831"/>
              <a:gd name="connsiteY159" fmla="*/ 816745 h 3593722"/>
              <a:gd name="connsiteX160" fmla="*/ 9978093 w 12395831"/>
              <a:gd name="connsiteY160" fmla="*/ 816745 h 3593722"/>
              <a:gd name="connsiteX161" fmla="*/ 9982368 w 12395831"/>
              <a:gd name="connsiteY161" fmla="*/ 790030 h 3593722"/>
              <a:gd name="connsiteX162" fmla="*/ 10024845 w 12395831"/>
              <a:gd name="connsiteY162" fmla="*/ 718968 h 3593722"/>
              <a:gd name="connsiteX163" fmla="*/ 10115142 w 12395831"/>
              <a:gd name="connsiteY163" fmla="*/ 791366 h 3593722"/>
              <a:gd name="connsiteX164" fmla="*/ 10116745 w 12395831"/>
              <a:gd name="connsiteY164" fmla="*/ 973029 h 3593722"/>
              <a:gd name="connsiteX165" fmla="*/ 10135713 w 12395831"/>
              <a:gd name="connsiteY165" fmla="*/ 1010965 h 3593722"/>
              <a:gd name="connsiteX166" fmla="*/ 10157886 w 12395831"/>
              <a:gd name="connsiteY166" fmla="*/ 971426 h 3593722"/>
              <a:gd name="connsiteX167" fmla="*/ 10157886 w 12395831"/>
              <a:gd name="connsiteY167" fmla="*/ 559211 h 3593722"/>
              <a:gd name="connsiteX168" fmla="*/ 10318177 w 12395831"/>
              <a:gd name="connsiteY168" fmla="*/ 559211 h 3593722"/>
              <a:gd name="connsiteX169" fmla="*/ 10370432 w 12395831"/>
              <a:gd name="connsiteY169" fmla="*/ 610077 h 3593722"/>
              <a:gd name="connsiteX170" fmla="*/ 10369203 w 12395831"/>
              <a:gd name="connsiteY170" fmla="*/ 621992 h 3593722"/>
              <a:gd name="connsiteX171" fmla="*/ 10369203 w 12395831"/>
              <a:gd name="connsiteY171" fmla="*/ 716564 h 3593722"/>
              <a:gd name="connsiteX172" fmla="*/ 10440266 w 12395831"/>
              <a:gd name="connsiteY172" fmla="*/ 629472 h 3593722"/>
              <a:gd name="connsiteX173" fmla="*/ 10575177 w 12395831"/>
              <a:gd name="connsiteY173" fmla="*/ 631877 h 3593722"/>
              <a:gd name="connsiteX174" fmla="*/ 10614983 w 12395831"/>
              <a:gd name="connsiteY174" fmla="*/ 680498 h 3593722"/>
              <a:gd name="connsiteX175" fmla="*/ 10618189 w 12395831"/>
              <a:gd name="connsiteY175" fmla="*/ 752362 h 3593722"/>
              <a:gd name="connsiteX176" fmla="*/ 10640362 w 12395831"/>
              <a:gd name="connsiteY176" fmla="*/ 796709 h 3593722"/>
              <a:gd name="connsiteX177" fmla="*/ 10742948 w 12395831"/>
              <a:gd name="connsiteY177" fmla="*/ 876855 h 3593722"/>
              <a:gd name="connsiteX178" fmla="*/ 10796379 w 12395831"/>
              <a:gd name="connsiteY178" fmla="*/ 905440 h 3593722"/>
              <a:gd name="connsiteX179" fmla="*/ 10833780 w 12395831"/>
              <a:gd name="connsiteY179" fmla="*/ 862963 h 3593722"/>
              <a:gd name="connsiteX180" fmla="*/ 10876791 w 12395831"/>
              <a:gd name="connsiteY180" fmla="*/ 790298 h 3593722"/>
              <a:gd name="connsiteX181" fmla="*/ 10924878 w 12395831"/>
              <a:gd name="connsiteY181" fmla="*/ 659126 h 3593722"/>
              <a:gd name="connsiteX182" fmla="*/ 11111884 w 12395831"/>
              <a:gd name="connsiteY182" fmla="*/ 659126 h 3593722"/>
              <a:gd name="connsiteX183" fmla="*/ 11142608 w 12395831"/>
              <a:gd name="connsiteY183" fmla="*/ 696527 h 3593722"/>
              <a:gd name="connsiteX184" fmla="*/ 11227829 w 12395831"/>
              <a:gd name="connsiteY184" fmla="*/ 792435 h 3593722"/>
              <a:gd name="connsiteX185" fmla="*/ 11294617 w 12395831"/>
              <a:gd name="connsiteY185" fmla="*/ 891281 h 3593722"/>
              <a:gd name="connsiteX186" fmla="*/ 11296220 w 12395831"/>
              <a:gd name="connsiteY186" fmla="*/ 927346 h 3593722"/>
              <a:gd name="connsiteX187" fmla="*/ 11317324 w 12395831"/>
              <a:gd name="connsiteY187" fmla="*/ 957000 h 3593722"/>
              <a:gd name="connsiteX188" fmla="*/ 11337360 w 12395831"/>
              <a:gd name="connsiteY188" fmla="*/ 926545 h 3593722"/>
              <a:gd name="connsiteX189" fmla="*/ 11337360 w 12395831"/>
              <a:gd name="connsiteY189" fmla="*/ 744882 h 3593722"/>
              <a:gd name="connsiteX190" fmla="*/ 11337360 w 12395831"/>
              <a:gd name="connsiteY190" fmla="*/ 626534 h 3593722"/>
              <a:gd name="connsiteX191" fmla="*/ 11524367 w 12395831"/>
              <a:gd name="connsiteY191" fmla="*/ 668209 h 3593722"/>
              <a:gd name="connsiteX192" fmla="*/ 11592491 w 12395831"/>
              <a:gd name="connsiteY192" fmla="*/ 668209 h 3593722"/>
              <a:gd name="connsiteX193" fmla="*/ 11609054 w 12395831"/>
              <a:gd name="connsiteY193" fmla="*/ 614779 h 3593722"/>
              <a:gd name="connsiteX194" fmla="*/ 11609054 w 12395831"/>
              <a:gd name="connsiteY194" fmla="*/ 531695 h 3593722"/>
              <a:gd name="connsiteX195" fmla="*/ 11663820 w 12395831"/>
              <a:gd name="connsiteY195" fmla="*/ 567226 h 3593722"/>
              <a:gd name="connsiteX196" fmla="*/ 11690535 w 12395831"/>
              <a:gd name="connsiteY196" fmla="*/ 700802 h 3593722"/>
              <a:gd name="connsiteX197" fmla="*/ 11695878 w 12395831"/>
              <a:gd name="connsiteY197" fmla="*/ 744348 h 3593722"/>
              <a:gd name="connsiteX198" fmla="*/ 11711907 w 12395831"/>
              <a:gd name="connsiteY198" fmla="*/ 710687 h 3593722"/>
              <a:gd name="connsiteX199" fmla="*/ 11801136 w 12395831"/>
              <a:gd name="connsiteY199" fmla="*/ 591537 h 3593722"/>
              <a:gd name="connsiteX200" fmla="*/ 11879144 w 12395831"/>
              <a:gd name="connsiteY200" fmla="*/ 746485 h 3593722"/>
              <a:gd name="connsiteX201" fmla="*/ 11971845 w 12395831"/>
              <a:gd name="connsiteY201" fmla="*/ 765185 h 3593722"/>
              <a:gd name="connsiteX202" fmla="*/ 11981196 w 12395831"/>
              <a:gd name="connsiteY202" fmla="*/ 562150 h 3593722"/>
              <a:gd name="connsiteX203" fmla="*/ 12291893 w 12395831"/>
              <a:gd name="connsiteY203" fmla="*/ 655653 h 3593722"/>
              <a:gd name="connsiteX204" fmla="*/ 12291893 w 12395831"/>
              <a:gd name="connsiteY204" fmla="*/ 474792 h 3593722"/>
              <a:gd name="connsiteX205" fmla="*/ 12393410 w 12395831"/>
              <a:gd name="connsiteY205" fmla="*/ 481203 h 3593722"/>
              <a:gd name="connsiteX206" fmla="*/ 12393410 w 12395831"/>
              <a:gd name="connsiteY206" fmla="*/ 3514977 h 3593722"/>
              <a:gd name="connsiteX207" fmla="*/ 12395815 w 12395831"/>
              <a:gd name="connsiteY207" fmla="*/ 3593519 h 3593722"/>
              <a:gd name="connsiteX208" fmla="*/ -17 w 12395831"/>
              <a:gd name="connsiteY208" fmla="*/ 3593519 h 3593722"/>
              <a:gd name="connsiteX209" fmla="*/ 2153225 w 12395831"/>
              <a:gd name="connsiteY209" fmla="*/ 819684 h 3593722"/>
              <a:gd name="connsiteX210" fmla="*/ 2086971 w 12395831"/>
              <a:gd name="connsiteY210" fmla="*/ 702672 h 3593722"/>
              <a:gd name="connsiteX211" fmla="*/ 2086971 w 12395831"/>
              <a:gd name="connsiteY211" fmla="*/ 819684 h 3593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</a:cxnLst>
            <a:rect l="l" t="t" r="r" b="b"/>
            <a:pathLst>
              <a:path w="12395831" h="3593722">
                <a:moveTo>
                  <a:pt x="-17" y="771063"/>
                </a:moveTo>
                <a:lnTo>
                  <a:pt x="258586" y="771063"/>
                </a:lnTo>
                <a:lnTo>
                  <a:pt x="258586" y="987455"/>
                </a:lnTo>
                <a:lnTo>
                  <a:pt x="495816" y="987455"/>
                </a:lnTo>
                <a:cubicBezTo>
                  <a:pt x="495816" y="917996"/>
                  <a:pt x="495816" y="848537"/>
                  <a:pt x="495816" y="779344"/>
                </a:cubicBezTo>
                <a:cubicBezTo>
                  <a:pt x="495816" y="725914"/>
                  <a:pt x="481925" y="655920"/>
                  <a:pt x="509441" y="621992"/>
                </a:cubicBezTo>
                <a:cubicBezTo>
                  <a:pt x="532149" y="593941"/>
                  <a:pt x="606684" y="608368"/>
                  <a:pt x="658245" y="603559"/>
                </a:cubicBezTo>
                <a:cubicBezTo>
                  <a:pt x="665992" y="603559"/>
                  <a:pt x="673472" y="600353"/>
                  <a:pt x="687364" y="597681"/>
                </a:cubicBezTo>
                <a:lnTo>
                  <a:pt x="687364" y="469983"/>
                </a:lnTo>
                <a:cubicBezTo>
                  <a:pt x="735184" y="432047"/>
                  <a:pt x="842846" y="501507"/>
                  <a:pt x="825481" y="375411"/>
                </a:cubicBezTo>
                <a:lnTo>
                  <a:pt x="992184" y="375411"/>
                </a:lnTo>
                <a:cubicBezTo>
                  <a:pt x="992184" y="434719"/>
                  <a:pt x="989780" y="492691"/>
                  <a:pt x="993520" y="550128"/>
                </a:cubicBezTo>
                <a:cubicBezTo>
                  <a:pt x="998951" y="571126"/>
                  <a:pt x="1007989" y="591002"/>
                  <a:pt x="1020235" y="608902"/>
                </a:cubicBezTo>
                <a:cubicBezTo>
                  <a:pt x="1028626" y="620816"/>
                  <a:pt x="1034864" y="634094"/>
                  <a:pt x="1038668" y="648173"/>
                </a:cubicBezTo>
                <a:cubicBezTo>
                  <a:pt x="1041607" y="682101"/>
                  <a:pt x="1038668" y="716564"/>
                  <a:pt x="1038668" y="751026"/>
                </a:cubicBezTo>
                <a:cubicBezTo>
                  <a:pt x="1038668" y="826897"/>
                  <a:pt x="1092099" y="863230"/>
                  <a:pt x="1161558" y="831172"/>
                </a:cubicBezTo>
                <a:cubicBezTo>
                  <a:pt x="1174114" y="825294"/>
                  <a:pt x="1182663" y="799114"/>
                  <a:pt x="1183999" y="781482"/>
                </a:cubicBezTo>
                <a:cubicBezTo>
                  <a:pt x="1187205" y="737669"/>
                  <a:pt x="1183999" y="693322"/>
                  <a:pt x="1183999" y="640426"/>
                </a:cubicBezTo>
                <a:cubicBezTo>
                  <a:pt x="1213188" y="641922"/>
                  <a:pt x="1242436" y="641922"/>
                  <a:pt x="1271625" y="640426"/>
                </a:cubicBezTo>
                <a:cubicBezTo>
                  <a:pt x="1318109" y="635350"/>
                  <a:pt x="1330665" y="655653"/>
                  <a:pt x="1330131" y="699466"/>
                </a:cubicBezTo>
                <a:cubicBezTo>
                  <a:pt x="1327994" y="850674"/>
                  <a:pt x="1330131" y="1002149"/>
                  <a:pt x="1328528" y="1153624"/>
                </a:cubicBezTo>
                <a:cubicBezTo>
                  <a:pt x="1328528" y="1169386"/>
                  <a:pt x="1330131" y="1185415"/>
                  <a:pt x="1331199" y="1205718"/>
                </a:cubicBezTo>
                <a:lnTo>
                  <a:pt x="1451418" y="1205718"/>
                </a:lnTo>
                <a:lnTo>
                  <a:pt x="1451418" y="339079"/>
                </a:lnTo>
                <a:lnTo>
                  <a:pt x="1718569" y="339079"/>
                </a:lnTo>
                <a:lnTo>
                  <a:pt x="1718569" y="658058"/>
                </a:lnTo>
                <a:lnTo>
                  <a:pt x="1875120" y="658058"/>
                </a:lnTo>
                <a:lnTo>
                  <a:pt x="1875120" y="461701"/>
                </a:lnTo>
                <a:lnTo>
                  <a:pt x="2077888" y="461701"/>
                </a:lnTo>
                <a:lnTo>
                  <a:pt x="2077888" y="620122"/>
                </a:lnTo>
                <a:cubicBezTo>
                  <a:pt x="2071744" y="620122"/>
                  <a:pt x="2066133" y="590468"/>
                  <a:pt x="2071744" y="593407"/>
                </a:cubicBezTo>
                <a:cubicBezTo>
                  <a:pt x="2085101" y="580584"/>
                  <a:pt x="2125174" y="605696"/>
                  <a:pt x="2133456" y="590468"/>
                </a:cubicBezTo>
                <a:cubicBezTo>
                  <a:pt x="2163109" y="535168"/>
                  <a:pt x="2194633" y="517002"/>
                  <a:pt x="2269436" y="514864"/>
                </a:cubicBezTo>
                <a:cubicBezTo>
                  <a:pt x="2344238" y="512727"/>
                  <a:pt x="2373625" y="514864"/>
                  <a:pt x="2446824" y="514864"/>
                </a:cubicBezTo>
                <a:cubicBezTo>
                  <a:pt x="2482890" y="514864"/>
                  <a:pt x="2602039" y="514864"/>
                  <a:pt x="2633830" y="514864"/>
                </a:cubicBezTo>
                <a:cubicBezTo>
                  <a:pt x="2633830" y="610772"/>
                  <a:pt x="2636769" y="554403"/>
                  <a:pt x="2637036" y="632144"/>
                </a:cubicBezTo>
                <a:lnTo>
                  <a:pt x="2637036" y="662332"/>
                </a:lnTo>
                <a:cubicBezTo>
                  <a:pt x="2637036" y="775337"/>
                  <a:pt x="2671232" y="818081"/>
                  <a:pt x="2785572" y="839453"/>
                </a:cubicBezTo>
                <a:cubicBezTo>
                  <a:pt x="2785572" y="909714"/>
                  <a:pt x="2785572" y="981845"/>
                  <a:pt x="2785572" y="1053175"/>
                </a:cubicBezTo>
                <a:cubicBezTo>
                  <a:pt x="2785572" y="1133320"/>
                  <a:pt x="2790648" y="1138129"/>
                  <a:pt x="2886021" y="1126107"/>
                </a:cubicBezTo>
                <a:lnTo>
                  <a:pt x="2886021" y="515131"/>
                </a:lnTo>
                <a:cubicBezTo>
                  <a:pt x="2992882" y="493759"/>
                  <a:pt x="3043107" y="517269"/>
                  <a:pt x="3054594" y="592071"/>
                </a:cubicBezTo>
                <a:lnTo>
                  <a:pt x="3173209" y="592071"/>
                </a:lnTo>
                <a:cubicBezTo>
                  <a:pt x="3246409" y="592071"/>
                  <a:pt x="3248279" y="594476"/>
                  <a:pt x="3237860" y="667141"/>
                </a:cubicBezTo>
                <a:cubicBezTo>
                  <a:pt x="3237860" y="674888"/>
                  <a:pt x="3237860" y="682903"/>
                  <a:pt x="3236257" y="697596"/>
                </a:cubicBezTo>
                <a:lnTo>
                  <a:pt x="3412577" y="697596"/>
                </a:lnTo>
                <a:lnTo>
                  <a:pt x="3412577" y="906508"/>
                </a:lnTo>
                <a:cubicBezTo>
                  <a:pt x="3410413" y="924301"/>
                  <a:pt x="3410867" y="942280"/>
                  <a:pt x="3413913" y="959939"/>
                </a:cubicBezTo>
                <a:cubicBezTo>
                  <a:pt x="3422008" y="974739"/>
                  <a:pt x="3432560" y="988017"/>
                  <a:pt x="3445170" y="999210"/>
                </a:cubicBezTo>
                <a:cubicBezTo>
                  <a:pt x="3455856" y="986120"/>
                  <a:pt x="3475892" y="972495"/>
                  <a:pt x="3476159" y="960473"/>
                </a:cubicBezTo>
                <a:cubicBezTo>
                  <a:pt x="3478564" y="855483"/>
                  <a:pt x="3477495" y="750492"/>
                  <a:pt x="3477495" y="645502"/>
                </a:cubicBezTo>
                <a:lnTo>
                  <a:pt x="3477495" y="565356"/>
                </a:lnTo>
                <a:cubicBezTo>
                  <a:pt x="3565655" y="565356"/>
                  <a:pt x="3649808" y="563753"/>
                  <a:pt x="3733426" y="567493"/>
                </a:cubicBezTo>
                <a:cubicBezTo>
                  <a:pt x="3744380" y="567493"/>
                  <a:pt x="3762011" y="598216"/>
                  <a:pt x="3762279" y="615046"/>
                </a:cubicBezTo>
                <a:cubicBezTo>
                  <a:pt x="3764950" y="721907"/>
                  <a:pt x="3762279" y="828768"/>
                  <a:pt x="3764950" y="935628"/>
                </a:cubicBezTo>
                <a:cubicBezTo>
                  <a:pt x="3764950" y="952726"/>
                  <a:pt x="3780979" y="969289"/>
                  <a:pt x="3789528" y="986120"/>
                </a:cubicBezTo>
                <a:cubicBezTo>
                  <a:pt x="3799867" y="970144"/>
                  <a:pt x="3807614" y="952672"/>
                  <a:pt x="3812503" y="934292"/>
                </a:cubicBezTo>
                <a:cubicBezTo>
                  <a:pt x="3816243" y="898761"/>
                  <a:pt x="3812503" y="862696"/>
                  <a:pt x="3812503" y="819417"/>
                </a:cubicBezTo>
                <a:cubicBezTo>
                  <a:pt x="3848595" y="820833"/>
                  <a:pt x="3884420" y="826096"/>
                  <a:pt x="3919364" y="835179"/>
                </a:cubicBezTo>
                <a:cubicBezTo>
                  <a:pt x="3935793" y="847014"/>
                  <a:pt x="3944797" y="866569"/>
                  <a:pt x="3943140" y="886739"/>
                </a:cubicBezTo>
                <a:cubicBezTo>
                  <a:pt x="3920432" y="958336"/>
                  <a:pt x="3990426" y="993600"/>
                  <a:pt x="4004051" y="1051305"/>
                </a:cubicBezTo>
                <a:cubicBezTo>
                  <a:pt x="4006188" y="1059854"/>
                  <a:pt x="4048398" y="1064128"/>
                  <a:pt x="4070839" y="1060922"/>
                </a:cubicBezTo>
                <a:cubicBezTo>
                  <a:pt x="4083127" y="1059319"/>
                  <a:pt x="4093279" y="1038214"/>
                  <a:pt x="4102897" y="1025124"/>
                </a:cubicBezTo>
                <a:cubicBezTo>
                  <a:pt x="4118178" y="1007599"/>
                  <a:pt x="4132123" y="988925"/>
                  <a:pt x="4144572" y="969289"/>
                </a:cubicBezTo>
                <a:cubicBezTo>
                  <a:pt x="4161937" y="935628"/>
                  <a:pt x="4176631" y="900898"/>
                  <a:pt x="4196400" y="858421"/>
                </a:cubicBezTo>
                <a:cubicBezTo>
                  <a:pt x="4196400" y="858421"/>
                  <a:pt x="4207887" y="856017"/>
                  <a:pt x="4219642" y="854147"/>
                </a:cubicBezTo>
                <a:cubicBezTo>
                  <a:pt x="4231397" y="852277"/>
                  <a:pt x="4238877" y="851208"/>
                  <a:pt x="4255173" y="849071"/>
                </a:cubicBezTo>
                <a:lnTo>
                  <a:pt x="4255173" y="721106"/>
                </a:lnTo>
                <a:cubicBezTo>
                  <a:pt x="4311008" y="733394"/>
                  <a:pt x="4359362" y="742745"/>
                  <a:pt x="4406648" y="755835"/>
                </a:cubicBezTo>
                <a:cubicBezTo>
                  <a:pt x="4418136" y="759041"/>
                  <a:pt x="4433363" y="776406"/>
                  <a:pt x="4433363" y="786558"/>
                </a:cubicBezTo>
                <a:cubicBezTo>
                  <a:pt x="4430158" y="852010"/>
                  <a:pt x="4465956" y="864833"/>
                  <a:pt x="4520722" y="857353"/>
                </a:cubicBezTo>
                <a:cubicBezTo>
                  <a:pt x="4532530" y="857406"/>
                  <a:pt x="4544338" y="858368"/>
                  <a:pt x="4555986" y="860291"/>
                </a:cubicBezTo>
                <a:cubicBezTo>
                  <a:pt x="4553448" y="888315"/>
                  <a:pt x="4553902" y="916527"/>
                  <a:pt x="4557322" y="944444"/>
                </a:cubicBezTo>
                <a:cubicBezTo>
                  <a:pt x="4565523" y="966003"/>
                  <a:pt x="4576984" y="986173"/>
                  <a:pt x="4591250" y="1004286"/>
                </a:cubicBezTo>
                <a:cubicBezTo>
                  <a:pt x="4599799" y="1018445"/>
                  <a:pt x="4613424" y="1031001"/>
                  <a:pt x="4615293" y="1046763"/>
                </a:cubicBezTo>
                <a:cubicBezTo>
                  <a:pt x="4620637" y="1084164"/>
                  <a:pt x="4620369" y="1122367"/>
                  <a:pt x="4622507" y="1163775"/>
                </a:cubicBezTo>
                <a:cubicBezTo>
                  <a:pt x="4644680" y="1166714"/>
                  <a:pt x="4663915" y="1170187"/>
                  <a:pt x="4683684" y="1171523"/>
                </a:cubicBezTo>
                <a:cubicBezTo>
                  <a:pt x="4715475" y="1173660"/>
                  <a:pt x="4725093" y="1158967"/>
                  <a:pt x="4731238" y="1126107"/>
                </a:cubicBezTo>
                <a:cubicBezTo>
                  <a:pt x="4775050" y="896891"/>
                  <a:pt x="4765433" y="665805"/>
                  <a:pt x="4765165" y="434986"/>
                </a:cubicBezTo>
                <a:cubicBezTo>
                  <a:pt x="4765165" y="393310"/>
                  <a:pt x="4781462" y="384494"/>
                  <a:pt x="4818596" y="384227"/>
                </a:cubicBezTo>
                <a:cubicBezTo>
                  <a:pt x="4933204" y="384227"/>
                  <a:pt x="4933204" y="382090"/>
                  <a:pt x="4933204" y="263742"/>
                </a:cubicBezTo>
                <a:cubicBezTo>
                  <a:pt x="4933204" y="205236"/>
                  <a:pt x="4933204" y="146730"/>
                  <a:pt x="4935074" y="88223"/>
                </a:cubicBezTo>
                <a:cubicBezTo>
                  <a:pt x="4936704" y="81892"/>
                  <a:pt x="4939135" y="75774"/>
                  <a:pt x="4942287" y="70057"/>
                </a:cubicBezTo>
                <a:lnTo>
                  <a:pt x="5223063" y="70057"/>
                </a:lnTo>
                <a:lnTo>
                  <a:pt x="5223063" y="522612"/>
                </a:lnTo>
                <a:lnTo>
                  <a:pt x="5311758" y="522612"/>
                </a:lnTo>
                <a:cubicBezTo>
                  <a:pt x="5310155" y="463037"/>
                  <a:pt x="5351029" y="463571"/>
                  <a:pt x="5396178" y="465976"/>
                </a:cubicBezTo>
                <a:cubicBezTo>
                  <a:pt x="5441326" y="468380"/>
                  <a:pt x="5492886" y="465976"/>
                  <a:pt x="5554598" y="465976"/>
                </a:cubicBezTo>
                <a:lnTo>
                  <a:pt x="5554598" y="969289"/>
                </a:lnTo>
                <a:lnTo>
                  <a:pt x="5625661" y="979708"/>
                </a:lnTo>
                <a:cubicBezTo>
                  <a:pt x="5655582" y="1022185"/>
                  <a:pt x="5589328" y="1126908"/>
                  <a:pt x="5714088" y="1108208"/>
                </a:cubicBezTo>
                <a:cubicBezTo>
                  <a:pt x="5724240" y="1031001"/>
                  <a:pt x="5736529" y="954863"/>
                  <a:pt x="5743742" y="878190"/>
                </a:cubicBezTo>
                <a:cubicBezTo>
                  <a:pt x="5746947" y="842659"/>
                  <a:pt x="5757366" y="824760"/>
                  <a:pt x="5795569" y="819952"/>
                </a:cubicBezTo>
                <a:cubicBezTo>
                  <a:pt x="5833772" y="815143"/>
                  <a:pt x="5873577" y="800182"/>
                  <a:pt x="5913116" y="793236"/>
                </a:cubicBezTo>
                <a:cubicBezTo>
                  <a:pt x="5949075" y="783779"/>
                  <a:pt x="5985888" y="805258"/>
                  <a:pt x="5995345" y="841217"/>
                </a:cubicBezTo>
                <a:cubicBezTo>
                  <a:pt x="5997349" y="848830"/>
                  <a:pt x="5997990" y="856738"/>
                  <a:pt x="5997269" y="864566"/>
                </a:cubicBezTo>
                <a:cubicBezTo>
                  <a:pt x="5997269" y="911050"/>
                  <a:pt x="5997269" y="957534"/>
                  <a:pt x="5997269" y="1004019"/>
                </a:cubicBezTo>
                <a:cubicBezTo>
                  <a:pt x="5997269" y="1050503"/>
                  <a:pt x="6018641" y="1070539"/>
                  <a:pt x="6072605" y="1051572"/>
                </a:cubicBezTo>
                <a:lnTo>
                  <a:pt x="6072605" y="907577"/>
                </a:lnTo>
                <a:cubicBezTo>
                  <a:pt x="6148744" y="916126"/>
                  <a:pt x="6217669" y="920400"/>
                  <a:pt x="6286326" y="934292"/>
                </a:cubicBezTo>
                <a:cubicBezTo>
                  <a:pt x="6302356" y="937498"/>
                  <a:pt x="6320789" y="970091"/>
                  <a:pt x="6323461" y="990928"/>
                </a:cubicBezTo>
                <a:cubicBezTo>
                  <a:pt x="6329338" y="1034474"/>
                  <a:pt x="6323461" y="1079623"/>
                  <a:pt x="6326934" y="1124504"/>
                </a:cubicBezTo>
                <a:cubicBezTo>
                  <a:pt x="6326934" y="1136259"/>
                  <a:pt x="6346970" y="1146411"/>
                  <a:pt x="6357656" y="1157364"/>
                </a:cubicBezTo>
                <a:cubicBezTo>
                  <a:pt x="6368342" y="1146411"/>
                  <a:pt x="6387844" y="1135724"/>
                  <a:pt x="6388379" y="1124504"/>
                </a:cubicBezTo>
                <a:cubicBezTo>
                  <a:pt x="6391317" y="1051839"/>
                  <a:pt x="6390782" y="979174"/>
                  <a:pt x="6388379" y="906508"/>
                </a:cubicBezTo>
                <a:cubicBezTo>
                  <a:pt x="6388379" y="870710"/>
                  <a:pt x="6388379" y="842392"/>
                  <a:pt x="6437801" y="844262"/>
                </a:cubicBezTo>
                <a:cubicBezTo>
                  <a:pt x="6449022" y="844262"/>
                  <a:pt x="6469592" y="821821"/>
                  <a:pt x="6471463" y="807662"/>
                </a:cubicBezTo>
                <a:cubicBezTo>
                  <a:pt x="6476004" y="772131"/>
                  <a:pt x="6471463" y="735265"/>
                  <a:pt x="6473333" y="698932"/>
                </a:cubicBezTo>
                <a:cubicBezTo>
                  <a:pt x="6473333" y="686643"/>
                  <a:pt x="6486423" y="675155"/>
                  <a:pt x="6493369" y="663401"/>
                </a:cubicBezTo>
                <a:cubicBezTo>
                  <a:pt x="6502452" y="675689"/>
                  <a:pt x="6517413" y="686910"/>
                  <a:pt x="6520085" y="700267"/>
                </a:cubicBezTo>
                <a:cubicBezTo>
                  <a:pt x="6527565" y="748889"/>
                  <a:pt x="6530503" y="798579"/>
                  <a:pt x="6535579" y="850674"/>
                </a:cubicBezTo>
                <a:lnTo>
                  <a:pt x="6589009" y="850674"/>
                </a:lnTo>
                <a:cubicBezTo>
                  <a:pt x="6602901" y="759041"/>
                  <a:pt x="6627747" y="746485"/>
                  <a:pt x="6707892" y="785756"/>
                </a:cubicBezTo>
                <a:cubicBezTo>
                  <a:pt x="6697473" y="863230"/>
                  <a:pt x="6746628" y="919332"/>
                  <a:pt x="6837727" y="888075"/>
                </a:cubicBezTo>
                <a:cubicBezTo>
                  <a:pt x="6837727" y="843461"/>
                  <a:pt x="6839865" y="795641"/>
                  <a:pt x="6837727" y="748355"/>
                </a:cubicBezTo>
                <a:cubicBezTo>
                  <a:pt x="6835590" y="701069"/>
                  <a:pt x="6847078" y="687979"/>
                  <a:pt x="6894363" y="687444"/>
                </a:cubicBezTo>
                <a:cubicBezTo>
                  <a:pt x="6960350" y="687444"/>
                  <a:pt x="7021528" y="689314"/>
                  <a:pt x="7075225" y="735265"/>
                </a:cubicBezTo>
                <a:cubicBezTo>
                  <a:pt x="7094460" y="751828"/>
                  <a:pt x="7123846" y="756636"/>
                  <a:pt x="7162584" y="772666"/>
                </a:cubicBezTo>
                <a:cubicBezTo>
                  <a:pt x="7162584" y="725113"/>
                  <a:pt x="7161248" y="692520"/>
                  <a:pt x="7162584" y="658592"/>
                </a:cubicBezTo>
                <a:cubicBezTo>
                  <a:pt x="7162584" y="644433"/>
                  <a:pt x="7168461" y="623595"/>
                  <a:pt x="7178346" y="617718"/>
                </a:cubicBezTo>
                <a:cubicBezTo>
                  <a:pt x="7249942" y="576309"/>
                  <a:pt x="7369626" y="632678"/>
                  <a:pt x="7390196" y="722975"/>
                </a:cubicBezTo>
                <a:lnTo>
                  <a:pt x="7593499" y="722975"/>
                </a:lnTo>
                <a:cubicBezTo>
                  <a:pt x="7597506" y="769994"/>
                  <a:pt x="7600979" y="809265"/>
                  <a:pt x="7604453" y="851743"/>
                </a:cubicBezTo>
                <a:lnTo>
                  <a:pt x="7684598" y="851743"/>
                </a:lnTo>
                <a:cubicBezTo>
                  <a:pt x="7674179" y="786290"/>
                  <a:pt x="7694215" y="740607"/>
                  <a:pt x="7763407" y="729387"/>
                </a:cubicBezTo>
                <a:cubicBezTo>
                  <a:pt x="7769552" y="729387"/>
                  <a:pt x="7775963" y="713892"/>
                  <a:pt x="7777300" y="705076"/>
                </a:cubicBezTo>
                <a:cubicBezTo>
                  <a:pt x="7788253" y="636418"/>
                  <a:pt x="7816838" y="619053"/>
                  <a:pt x="7902326" y="636418"/>
                </a:cubicBezTo>
                <a:cubicBezTo>
                  <a:pt x="7902326" y="722975"/>
                  <a:pt x="7900456" y="811402"/>
                  <a:pt x="7903662" y="899830"/>
                </a:cubicBezTo>
                <a:cubicBezTo>
                  <a:pt x="7908792" y="923606"/>
                  <a:pt x="7917795" y="946341"/>
                  <a:pt x="7930377" y="967152"/>
                </a:cubicBezTo>
                <a:lnTo>
                  <a:pt x="7973923" y="908913"/>
                </a:lnTo>
                <a:lnTo>
                  <a:pt x="7964840" y="893952"/>
                </a:lnTo>
                <a:cubicBezTo>
                  <a:pt x="8042581" y="893952"/>
                  <a:pt x="8127802" y="874450"/>
                  <a:pt x="8195659" y="900364"/>
                </a:cubicBezTo>
                <a:cubicBezTo>
                  <a:pt x="8243746" y="918023"/>
                  <a:pt x="8294130" y="928549"/>
                  <a:pt x="8345263" y="931621"/>
                </a:cubicBezTo>
                <a:cubicBezTo>
                  <a:pt x="8388008" y="935361"/>
                  <a:pt x="8404304" y="918531"/>
                  <a:pt x="8400564" y="876321"/>
                </a:cubicBezTo>
                <a:cubicBezTo>
                  <a:pt x="8397892" y="849605"/>
                  <a:pt x="8400564" y="820486"/>
                  <a:pt x="8400564" y="787626"/>
                </a:cubicBezTo>
                <a:lnTo>
                  <a:pt x="8582226" y="787626"/>
                </a:lnTo>
                <a:cubicBezTo>
                  <a:pt x="8604668" y="896891"/>
                  <a:pt x="8604668" y="896891"/>
                  <a:pt x="8680805" y="885404"/>
                </a:cubicBezTo>
                <a:cubicBezTo>
                  <a:pt x="8698705" y="814341"/>
                  <a:pt x="8716604" y="743279"/>
                  <a:pt x="8736373" y="664202"/>
                </a:cubicBezTo>
                <a:cubicBezTo>
                  <a:pt x="8800222" y="654585"/>
                  <a:pt x="8869949" y="641761"/>
                  <a:pt x="8942080" y="634548"/>
                </a:cubicBezTo>
                <a:cubicBezTo>
                  <a:pt x="8986133" y="630274"/>
                  <a:pt x="9025325" y="662519"/>
                  <a:pt x="9029598" y="706572"/>
                </a:cubicBezTo>
                <a:cubicBezTo>
                  <a:pt x="9030052" y="711327"/>
                  <a:pt x="9030106" y="716083"/>
                  <a:pt x="9029705" y="720838"/>
                </a:cubicBezTo>
                <a:cubicBezTo>
                  <a:pt x="9029705" y="744882"/>
                  <a:pt x="9029705" y="769192"/>
                  <a:pt x="9029705" y="793236"/>
                </a:cubicBezTo>
                <a:cubicBezTo>
                  <a:pt x="9031575" y="822356"/>
                  <a:pt x="9035583" y="846667"/>
                  <a:pt x="9076992" y="846667"/>
                </a:cubicBezTo>
                <a:cubicBezTo>
                  <a:pt x="9118400" y="846667"/>
                  <a:pt x="9120003" y="819952"/>
                  <a:pt x="9123476" y="793236"/>
                </a:cubicBezTo>
                <a:cubicBezTo>
                  <a:pt x="9125346" y="777207"/>
                  <a:pt x="9125613" y="761178"/>
                  <a:pt x="9126949" y="739806"/>
                </a:cubicBezTo>
                <a:lnTo>
                  <a:pt x="9220452" y="728853"/>
                </a:lnTo>
                <a:cubicBezTo>
                  <a:pt x="9227665" y="648707"/>
                  <a:pt x="9235412" y="568562"/>
                  <a:pt x="9242892" y="488416"/>
                </a:cubicBezTo>
                <a:cubicBezTo>
                  <a:pt x="9246900" y="486279"/>
                  <a:pt x="9250105" y="482806"/>
                  <a:pt x="9253578" y="482539"/>
                </a:cubicBezTo>
                <a:cubicBezTo>
                  <a:pt x="9343876" y="474257"/>
                  <a:pt x="9343876" y="474257"/>
                  <a:pt x="9343876" y="379953"/>
                </a:cubicBezTo>
                <a:lnTo>
                  <a:pt x="9343876" y="-204"/>
                </a:lnTo>
                <a:lnTo>
                  <a:pt x="9523936" y="-204"/>
                </a:lnTo>
                <a:cubicBezTo>
                  <a:pt x="9523936" y="19565"/>
                  <a:pt x="9527676" y="40937"/>
                  <a:pt x="9527676" y="62042"/>
                </a:cubicBezTo>
                <a:cubicBezTo>
                  <a:pt x="9527676" y="209243"/>
                  <a:pt x="9530348" y="355909"/>
                  <a:pt x="9527676" y="504178"/>
                </a:cubicBezTo>
                <a:cubicBezTo>
                  <a:pt x="9526073" y="561883"/>
                  <a:pt x="9541568" y="586995"/>
                  <a:pt x="9601143" y="578179"/>
                </a:cubicBezTo>
                <a:cubicBezTo>
                  <a:pt x="9621420" y="576710"/>
                  <a:pt x="9641776" y="576710"/>
                  <a:pt x="9662053" y="578179"/>
                </a:cubicBezTo>
                <a:cubicBezTo>
                  <a:pt x="9668732" y="568295"/>
                  <a:pt x="9671938" y="565356"/>
                  <a:pt x="9672739" y="561883"/>
                </a:cubicBezTo>
                <a:cubicBezTo>
                  <a:pt x="9679953" y="532229"/>
                  <a:pt x="9681822" y="479600"/>
                  <a:pt x="9694112" y="477196"/>
                </a:cubicBezTo>
                <a:cubicBezTo>
                  <a:pt x="9743802" y="469662"/>
                  <a:pt x="9794294" y="468674"/>
                  <a:pt x="9844251" y="474257"/>
                </a:cubicBezTo>
                <a:cubicBezTo>
                  <a:pt x="9851731" y="474257"/>
                  <a:pt x="9861616" y="495095"/>
                  <a:pt x="9864020" y="507384"/>
                </a:cubicBezTo>
                <a:cubicBezTo>
                  <a:pt x="9884056" y="608902"/>
                  <a:pt x="9902757" y="710954"/>
                  <a:pt x="9922259" y="816745"/>
                </a:cubicBezTo>
                <a:lnTo>
                  <a:pt x="9978093" y="816745"/>
                </a:lnTo>
                <a:cubicBezTo>
                  <a:pt x="9980792" y="808090"/>
                  <a:pt x="9982235" y="799087"/>
                  <a:pt x="9982368" y="790030"/>
                </a:cubicBezTo>
                <a:cubicBezTo>
                  <a:pt x="9977025" y="754499"/>
                  <a:pt x="9970613" y="719770"/>
                  <a:pt x="10024845" y="718968"/>
                </a:cubicBezTo>
                <a:cubicBezTo>
                  <a:pt x="10079077" y="718167"/>
                  <a:pt x="10113807" y="743279"/>
                  <a:pt x="10115142" y="791366"/>
                </a:cubicBezTo>
                <a:cubicBezTo>
                  <a:pt x="10116745" y="852010"/>
                  <a:pt x="10115142" y="912653"/>
                  <a:pt x="10116745" y="973029"/>
                </a:cubicBezTo>
                <a:cubicBezTo>
                  <a:pt x="10116745" y="985852"/>
                  <a:pt x="10129034" y="999744"/>
                  <a:pt x="10135713" y="1010965"/>
                </a:cubicBezTo>
                <a:cubicBezTo>
                  <a:pt x="10143460" y="997875"/>
                  <a:pt x="10157619" y="984250"/>
                  <a:pt x="10157886" y="971426"/>
                </a:cubicBezTo>
                <a:cubicBezTo>
                  <a:pt x="10159489" y="837851"/>
                  <a:pt x="10157886" y="702672"/>
                  <a:pt x="10157886" y="559211"/>
                </a:cubicBezTo>
                <a:cubicBezTo>
                  <a:pt x="10213721" y="559211"/>
                  <a:pt x="10264747" y="556540"/>
                  <a:pt x="10318177" y="559211"/>
                </a:cubicBezTo>
                <a:cubicBezTo>
                  <a:pt x="10346656" y="558811"/>
                  <a:pt x="10370059" y="581599"/>
                  <a:pt x="10370432" y="610077"/>
                </a:cubicBezTo>
                <a:cubicBezTo>
                  <a:pt x="10370486" y="614084"/>
                  <a:pt x="10370085" y="618065"/>
                  <a:pt x="10369203" y="621992"/>
                </a:cubicBezTo>
                <a:cubicBezTo>
                  <a:pt x="10367333" y="654050"/>
                  <a:pt x="10369203" y="686108"/>
                  <a:pt x="10369203" y="716564"/>
                </a:cubicBezTo>
                <a:cubicBezTo>
                  <a:pt x="10420497" y="733661"/>
                  <a:pt x="10435190" y="755033"/>
                  <a:pt x="10440266" y="629472"/>
                </a:cubicBezTo>
                <a:cubicBezTo>
                  <a:pt x="10485227" y="626934"/>
                  <a:pt x="10530323" y="627736"/>
                  <a:pt x="10575177" y="631877"/>
                </a:cubicBezTo>
                <a:cubicBezTo>
                  <a:pt x="10590939" y="634281"/>
                  <a:pt x="10608838" y="661263"/>
                  <a:pt x="10614983" y="680498"/>
                </a:cubicBezTo>
                <a:cubicBezTo>
                  <a:pt x="10617547" y="704355"/>
                  <a:pt x="10618616" y="728372"/>
                  <a:pt x="10618189" y="752362"/>
                </a:cubicBezTo>
                <a:cubicBezTo>
                  <a:pt x="10620861" y="768658"/>
                  <a:pt x="10635554" y="797778"/>
                  <a:pt x="10640362" y="796709"/>
                </a:cubicBezTo>
                <a:cubicBezTo>
                  <a:pt x="10707951" y="784687"/>
                  <a:pt x="10715699" y="841056"/>
                  <a:pt x="10742948" y="876855"/>
                </a:cubicBezTo>
                <a:cubicBezTo>
                  <a:pt x="10755879" y="893551"/>
                  <a:pt x="10775327" y="903944"/>
                  <a:pt x="10796379" y="905440"/>
                </a:cubicBezTo>
                <a:cubicBezTo>
                  <a:pt x="10809736" y="905440"/>
                  <a:pt x="10823094" y="878725"/>
                  <a:pt x="10833780" y="862963"/>
                </a:cubicBezTo>
                <a:cubicBezTo>
                  <a:pt x="10850424" y="840175"/>
                  <a:pt x="10864823" y="815837"/>
                  <a:pt x="10876791" y="790298"/>
                </a:cubicBezTo>
                <a:cubicBezTo>
                  <a:pt x="10893622" y="751828"/>
                  <a:pt x="10905911" y="711755"/>
                  <a:pt x="10924878" y="659126"/>
                </a:cubicBezTo>
                <a:cubicBezTo>
                  <a:pt x="10983652" y="629285"/>
                  <a:pt x="11053112" y="629285"/>
                  <a:pt x="11111884" y="659126"/>
                </a:cubicBezTo>
                <a:cubicBezTo>
                  <a:pt x="11125509" y="665271"/>
                  <a:pt x="11144477" y="685841"/>
                  <a:pt x="11142608" y="696527"/>
                </a:cubicBezTo>
                <a:cubicBezTo>
                  <a:pt x="11131387" y="765452"/>
                  <a:pt x="11185351" y="781482"/>
                  <a:pt x="11227829" y="792435"/>
                </a:cubicBezTo>
                <a:cubicBezTo>
                  <a:pt x="11286068" y="807395"/>
                  <a:pt x="11303165" y="837049"/>
                  <a:pt x="11294617" y="891281"/>
                </a:cubicBezTo>
                <a:cubicBezTo>
                  <a:pt x="11292186" y="903249"/>
                  <a:pt x="11292747" y="915645"/>
                  <a:pt x="11296220" y="927346"/>
                </a:cubicBezTo>
                <a:cubicBezTo>
                  <a:pt x="11301803" y="938193"/>
                  <a:pt x="11308909" y="948157"/>
                  <a:pt x="11317324" y="957000"/>
                </a:cubicBezTo>
                <a:cubicBezTo>
                  <a:pt x="11324538" y="946849"/>
                  <a:pt x="11337094" y="936964"/>
                  <a:pt x="11337360" y="926545"/>
                </a:cubicBezTo>
                <a:cubicBezTo>
                  <a:pt x="11339498" y="865902"/>
                  <a:pt x="11337360" y="805258"/>
                  <a:pt x="11337360" y="744882"/>
                </a:cubicBezTo>
                <a:cubicBezTo>
                  <a:pt x="11337360" y="706946"/>
                  <a:pt x="11337360" y="669278"/>
                  <a:pt x="11337360" y="626534"/>
                </a:cubicBezTo>
                <a:cubicBezTo>
                  <a:pt x="11407087" y="632678"/>
                  <a:pt x="11472272" y="610772"/>
                  <a:pt x="11524367" y="668209"/>
                </a:cubicBezTo>
                <a:cubicBezTo>
                  <a:pt x="11535855" y="680231"/>
                  <a:pt x="11572721" y="677293"/>
                  <a:pt x="11592491" y="668209"/>
                </a:cubicBezTo>
                <a:cubicBezTo>
                  <a:pt x="11603711" y="663668"/>
                  <a:pt x="11607184" y="634014"/>
                  <a:pt x="11609054" y="614779"/>
                </a:cubicBezTo>
                <a:cubicBezTo>
                  <a:pt x="11611726" y="588064"/>
                  <a:pt x="11609054" y="559211"/>
                  <a:pt x="11609054" y="531695"/>
                </a:cubicBezTo>
                <a:cubicBezTo>
                  <a:pt x="11651531" y="513261"/>
                  <a:pt x="11660080" y="531695"/>
                  <a:pt x="11663820" y="567226"/>
                </a:cubicBezTo>
                <a:cubicBezTo>
                  <a:pt x="11668629" y="612108"/>
                  <a:pt x="11681719" y="656454"/>
                  <a:pt x="11690535" y="700802"/>
                </a:cubicBezTo>
                <a:cubicBezTo>
                  <a:pt x="11693206" y="714961"/>
                  <a:pt x="11694275" y="729654"/>
                  <a:pt x="11695878" y="744348"/>
                </a:cubicBezTo>
                <a:lnTo>
                  <a:pt x="11711907" y="710687"/>
                </a:lnTo>
                <a:lnTo>
                  <a:pt x="11801136" y="591537"/>
                </a:lnTo>
                <a:cubicBezTo>
                  <a:pt x="11822855" y="645234"/>
                  <a:pt x="11848956" y="697062"/>
                  <a:pt x="11879144" y="746485"/>
                </a:cubicBezTo>
                <a:cubicBezTo>
                  <a:pt x="11891166" y="763315"/>
                  <a:pt x="11932574" y="758240"/>
                  <a:pt x="11971845" y="765185"/>
                </a:cubicBezTo>
                <a:cubicBezTo>
                  <a:pt x="11975318" y="691452"/>
                  <a:pt x="11978258" y="626267"/>
                  <a:pt x="11981196" y="562150"/>
                </a:cubicBezTo>
                <a:cubicBezTo>
                  <a:pt x="12099277" y="527955"/>
                  <a:pt x="12194917" y="566692"/>
                  <a:pt x="12291893" y="655653"/>
                </a:cubicBezTo>
                <a:lnTo>
                  <a:pt x="12291893" y="474792"/>
                </a:lnTo>
                <a:lnTo>
                  <a:pt x="12393410" y="481203"/>
                </a:lnTo>
                <a:lnTo>
                  <a:pt x="12393410" y="3514977"/>
                </a:lnTo>
                <a:cubicBezTo>
                  <a:pt x="12393410" y="3541692"/>
                  <a:pt x="12395013" y="3568407"/>
                  <a:pt x="12395815" y="3593519"/>
                </a:cubicBezTo>
                <a:lnTo>
                  <a:pt x="-17" y="3593519"/>
                </a:lnTo>
                <a:close/>
                <a:moveTo>
                  <a:pt x="2153225" y="819684"/>
                </a:moveTo>
                <a:cubicBezTo>
                  <a:pt x="2167651" y="724311"/>
                  <a:pt x="2161239" y="712823"/>
                  <a:pt x="2086971" y="702672"/>
                </a:cubicBezTo>
                <a:lnTo>
                  <a:pt x="2086971" y="819684"/>
                </a:lnTo>
                <a:close/>
              </a:path>
            </a:pathLst>
          </a:custGeom>
          <a:gradFill>
            <a:gsLst>
              <a:gs pos="0">
                <a:schemeClr val="bg2">
                  <a:lumMod val="10000"/>
                  <a:alpha val="20000"/>
                </a:schemeClr>
              </a:gs>
              <a:gs pos="60000">
                <a:srgbClr val="033655">
                  <a:alpha val="40000"/>
                </a:srgbClr>
              </a:gs>
              <a:gs pos="100000">
                <a:srgbClr val="456490">
                  <a:alpha val="60000"/>
                </a:srgbClr>
              </a:gs>
            </a:gsLst>
            <a:lin ang="5400000" scaled="1"/>
          </a:gradFill>
          <a:ln w="26707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1D01E46-AAF9-4DFD-A2B0-3E31758F9714}"/>
              </a:ext>
            </a:extLst>
          </p:cNvPr>
          <p:cNvSpPr/>
          <p:nvPr/>
        </p:nvSpPr>
        <p:spPr>
          <a:xfrm>
            <a:off x="1714500" y="5573484"/>
            <a:ext cx="10477500" cy="1371600"/>
          </a:xfrm>
          <a:prstGeom prst="rect">
            <a:avLst/>
          </a:prstGeom>
          <a:solidFill>
            <a:schemeClr val="bg2">
              <a:lumMod val="10000"/>
            </a:schemeClr>
          </a:solidFill>
          <a:ln w="1270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72AA45-A342-4CAF-A7DC-BD5E964FE48D}"/>
              </a:ext>
            </a:extLst>
          </p:cNvPr>
          <p:cNvSpPr txBox="1"/>
          <p:nvPr/>
        </p:nvSpPr>
        <p:spPr>
          <a:xfrm>
            <a:off x="476823" y="509303"/>
            <a:ext cx="5971960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extrusionClr>
              <a:schemeClr val="tx2">
                <a:lumMod val="75000"/>
              </a:schemeClr>
            </a:extrusionClr>
          </a:sp3d>
        </p:spPr>
        <p:txBody>
          <a:bodyPr wrap="square" rtlCol="0">
            <a:spAutoFit/>
            <a:sp3d>
              <a:extrusionClr>
                <a:schemeClr val="bg2">
                  <a:lumMod val="10000"/>
                </a:schemeClr>
              </a:extrusionClr>
            </a:sp3d>
          </a:bodyPr>
          <a:lstStyle/>
          <a:p>
            <a:r>
              <a:rPr lang="en-IN" sz="4800" b="1" dirty="0">
                <a:solidFill>
                  <a:schemeClr val="bg1"/>
                </a:solidFill>
                <a:latin typeface="Zen Kaku Gothic New Black" pitchFamily="2" charset="-128"/>
                <a:ea typeface="Zen Kaku Gothic New Black" pitchFamily="2" charset="-128"/>
                <a:cs typeface="Poppins SemiBold" panose="00000700000000000000" pitchFamily="2" charset="0"/>
              </a:rPr>
              <a:t>CONTENTS</a:t>
            </a:r>
            <a:endParaRPr lang="en-IN" b="1" dirty="0">
              <a:solidFill>
                <a:schemeClr val="bg1"/>
              </a:solidFill>
              <a:latin typeface="Zen Kaku Gothic New Black" pitchFamily="2" charset="-128"/>
              <a:ea typeface="Zen Kaku Gothic New Black" pitchFamily="2" charset="-128"/>
              <a:cs typeface="Poppins SemiBold" panose="000007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951AF9-3B64-425B-AB9F-29A7EF97B67B}"/>
              </a:ext>
            </a:extLst>
          </p:cNvPr>
          <p:cNvSpPr/>
          <p:nvPr/>
        </p:nvSpPr>
        <p:spPr>
          <a:xfrm>
            <a:off x="1771650" y="5629732"/>
            <a:ext cx="10420351" cy="1315351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74A788-568B-42B1-BFFC-7033E379EEE8}"/>
              </a:ext>
            </a:extLst>
          </p:cNvPr>
          <p:cNvSpPr txBox="1"/>
          <p:nvPr/>
        </p:nvSpPr>
        <p:spPr>
          <a:xfrm>
            <a:off x="550863" y="2457388"/>
            <a:ext cx="594803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extrusionClr>
              <a:schemeClr val="tx2">
                <a:lumMod val="75000"/>
              </a:schemeClr>
            </a:extrusionClr>
          </a:sp3d>
        </p:spPr>
        <p:txBody>
          <a:bodyPr wrap="square" rtlCol="0">
            <a:spAutoFit/>
            <a:sp3d>
              <a:extrusionClr>
                <a:schemeClr val="bg2">
                  <a:lumMod val="10000"/>
                </a:schemeClr>
              </a:extrusionClr>
            </a:sp3d>
          </a:bodyPr>
          <a:lstStyle/>
          <a:p>
            <a:r>
              <a:rPr lang="en-IN" sz="2400" b="1" dirty="0">
                <a:solidFill>
                  <a:schemeClr val="bg1"/>
                </a:solidFill>
                <a:latin typeface="Zen Maru Gothic" pitchFamily="2" charset="-128"/>
                <a:ea typeface="Zen Maru Gothic" pitchFamily="2" charset="-128"/>
                <a:cs typeface="Poppins SemiBold" panose="00000700000000000000" pitchFamily="2" charset="0"/>
              </a:rPr>
              <a:t>01.</a:t>
            </a:r>
            <a:endParaRPr lang="en-IN" sz="900" b="1" dirty="0">
              <a:solidFill>
                <a:schemeClr val="bg1"/>
              </a:solidFill>
              <a:latin typeface="Zen Maru Gothic" pitchFamily="2" charset="-128"/>
              <a:ea typeface="Zen Maru Gothic" pitchFamily="2" charset="-128"/>
              <a:cs typeface="Poppins SemiBold" panose="000007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7CEF1C-4CA1-4A51-AE84-B028A57C3DFE}"/>
              </a:ext>
            </a:extLst>
          </p:cNvPr>
          <p:cNvSpPr txBox="1"/>
          <p:nvPr/>
        </p:nvSpPr>
        <p:spPr>
          <a:xfrm>
            <a:off x="1176338" y="2543113"/>
            <a:ext cx="2149985" cy="36933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extrusionClr>
              <a:schemeClr val="tx2">
                <a:lumMod val="75000"/>
              </a:schemeClr>
            </a:extrusionClr>
          </a:sp3d>
        </p:spPr>
        <p:txBody>
          <a:bodyPr wrap="square" rtlCol="0">
            <a:spAutoFit/>
            <a:sp3d>
              <a:extrusionClr>
                <a:schemeClr val="bg2">
                  <a:lumMod val="10000"/>
                </a:schemeClr>
              </a:extrusionClr>
            </a:sp3d>
          </a:bodyPr>
          <a:lstStyle/>
          <a:p>
            <a:r>
              <a:rPr lang="en-IN" b="1" dirty="0">
                <a:solidFill>
                  <a:schemeClr val="bg1"/>
                </a:solidFill>
                <a:latin typeface="Zen Maru Gothic" pitchFamily="2" charset="-128"/>
                <a:ea typeface="Zen Maru Gothic" pitchFamily="2" charset="-128"/>
                <a:cs typeface="Poppins SemiBold" panose="00000700000000000000" pitchFamily="2" charset="0"/>
              </a:rPr>
              <a:t>About Us</a:t>
            </a:r>
            <a:endParaRPr lang="en-IN" sz="700" b="1" dirty="0">
              <a:solidFill>
                <a:schemeClr val="bg1"/>
              </a:solidFill>
              <a:latin typeface="Zen Maru Gothic" pitchFamily="2" charset="-128"/>
              <a:ea typeface="Zen Maru Gothic" pitchFamily="2" charset="-128"/>
              <a:cs typeface="Poppins SemiBold" panose="00000700000000000000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AA7533-3193-420B-9193-D79C20BB3687}"/>
              </a:ext>
            </a:extLst>
          </p:cNvPr>
          <p:cNvSpPr txBox="1"/>
          <p:nvPr/>
        </p:nvSpPr>
        <p:spPr>
          <a:xfrm>
            <a:off x="550863" y="3159711"/>
            <a:ext cx="594803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extrusionClr>
              <a:schemeClr val="tx2">
                <a:lumMod val="75000"/>
              </a:schemeClr>
            </a:extrusionClr>
          </a:sp3d>
        </p:spPr>
        <p:txBody>
          <a:bodyPr wrap="square" rtlCol="0">
            <a:spAutoFit/>
            <a:sp3d>
              <a:extrusionClr>
                <a:schemeClr val="bg2">
                  <a:lumMod val="10000"/>
                </a:schemeClr>
              </a:extrusionClr>
            </a:sp3d>
          </a:bodyPr>
          <a:lstStyle/>
          <a:p>
            <a:r>
              <a:rPr lang="en-IN" sz="2400" b="1" dirty="0">
                <a:solidFill>
                  <a:schemeClr val="bg1"/>
                </a:solidFill>
                <a:latin typeface="Zen Maru Gothic" pitchFamily="2" charset="-128"/>
                <a:ea typeface="Zen Maru Gothic" pitchFamily="2" charset="-128"/>
                <a:cs typeface="Poppins SemiBold" panose="00000700000000000000" pitchFamily="2" charset="0"/>
              </a:rPr>
              <a:t>02.</a:t>
            </a:r>
            <a:endParaRPr lang="en-IN" sz="900" b="1" dirty="0">
              <a:solidFill>
                <a:schemeClr val="bg1"/>
              </a:solidFill>
              <a:latin typeface="Zen Maru Gothic" pitchFamily="2" charset="-128"/>
              <a:ea typeface="Zen Maru Gothic" pitchFamily="2" charset="-128"/>
              <a:cs typeface="Poppins SemiBold" panose="00000700000000000000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982A83F-01F1-4CA7-A468-170E1EB4C765}"/>
              </a:ext>
            </a:extLst>
          </p:cNvPr>
          <p:cNvSpPr txBox="1"/>
          <p:nvPr/>
        </p:nvSpPr>
        <p:spPr>
          <a:xfrm>
            <a:off x="1176338" y="3245436"/>
            <a:ext cx="2149985" cy="36933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extrusionClr>
              <a:schemeClr val="tx2">
                <a:lumMod val="75000"/>
              </a:schemeClr>
            </a:extrusionClr>
          </a:sp3d>
        </p:spPr>
        <p:txBody>
          <a:bodyPr wrap="square" rtlCol="0">
            <a:spAutoFit/>
            <a:sp3d>
              <a:extrusionClr>
                <a:schemeClr val="bg2">
                  <a:lumMod val="10000"/>
                </a:schemeClr>
              </a:extrusionClr>
            </a:sp3d>
          </a:bodyPr>
          <a:lstStyle/>
          <a:p>
            <a:r>
              <a:rPr lang="en-IN" b="1" dirty="0">
                <a:solidFill>
                  <a:schemeClr val="bg1"/>
                </a:solidFill>
                <a:latin typeface="Zen Maru Gothic" pitchFamily="2" charset="-128"/>
                <a:ea typeface="Zen Maru Gothic" pitchFamily="2" charset="-128"/>
                <a:cs typeface="Poppins SemiBold" panose="00000700000000000000" pitchFamily="2" charset="0"/>
              </a:rPr>
              <a:t>Services</a:t>
            </a:r>
            <a:endParaRPr lang="en-IN" sz="700" b="1" dirty="0">
              <a:solidFill>
                <a:schemeClr val="bg1"/>
              </a:solidFill>
              <a:latin typeface="Zen Maru Gothic" pitchFamily="2" charset="-128"/>
              <a:ea typeface="Zen Maru Gothic" pitchFamily="2" charset="-128"/>
              <a:cs typeface="Poppins SemiBold" panose="00000700000000000000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80A051F-40F9-457C-ADA2-BA3ADD8FB8F4}"/>
              </a:ext>
            </a:extLst>
          </p:cNvPr>
          <p:cNvSpPr txBox="1"/>
          <p:nvPr/>
        </p:nvSpPr>
        <p:spPr>
          <a:xfrm>
            <a:off x="550863" y="3862034"/>
            <a:ext cx="594803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extrusionClr>
              <a:schemeClr val="tx2">
                <a:lumMod val="75000"/>
              </a:schemeClr>
            </a:extrusionClr>
          </a:sp3d>
        </p:spPr>
        <p:txBody>
          <a:bodyPr wrap="square" rtlCol="0">
            <a:spAutoFit/>
            <a:sp3d>
              <a:extrusionClr>
                <a:schemeClr val="bg2">
                  <a:lumMod val="10000"/>
                </a:schemeClr>
              </a:extrusionClr>
            </a:sp3d>
          </a:bodyPr>
          <a:lstStyle/>
          <a:p>
            <a:r>
              <a:rPr lang="en-IN" sz="2400" b="1" dirty="0">
                <a:solidFill>
                  <a:schemeClr val="bg1"/>
                </a:solidFill>
                <a:latin typeface="Zen Maru Gothic" pitchFamily="2" charset="-128"/>
                <a:ea typeface="Zen Maru Gothic" pitchFamily="2" charset="-128"/>
                <a:cs typeface="Poppins SemiBold" panose="00000700000000000000" pitchFamily="2" charset="0"/>
              </a:rPr>
              <a:t>03.</a:t>
            </a:r>
            <a:endParaRPr lang="en-IN" sz="900" b="1" dirty="0">
              <a:solidFill>
                <a:schemeClr val="bg1"/>
              </a:solidFill>
              <a:latin typeface="Zen Maru Gothic" pitchFamily="2" charset="-128"/>
              <a:ea typeface="Zen Maru Gothic" pitchFamily="2" charset="-128"/>
              <a:cs typeface="Poppins SemiBold" panose="000007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10838F-A3F6-4C4B-9AF0-CF1E50F3F1AD}"/>
              </a:ext>
            </a:extLst>
          </p:cNvPr>
          <p:cNvSpPr txBox="1"/>
          <p:nvPr/>
        </p:nvSpPr>
        <p:spPr>
          <a:xfrm>
            <a:off x="1176338" y="3947759"/>
            <a:ext cx="2149985" cy="36933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extrusionClr>
              <a:schemeClr val="tx2">
                <a:lumMod val="75000"/>
              </a:schemeClr>
            </a:extrusionClr>
          </a:sp3d>
        </p:spPr>
        <p:txBody>
          <a:bodyPr wrap="square" rtlCol="0">
            <a:spAutoFit/>
            <a:sp3d>
              <a:extrusionClr>
                <a:schemeClr val="bg2">
                  <a:lumMod val="10000"/>
                </a:schemeClr>
              </a:extrusionClr>
            </a:sp3d>
          </a:bodyPr>
          <a:lstStyle/>
          <a:p>
            <a:r>
              <a:rPr lang="en-IN" b="1" dirty="0">
                <a:solidFill>
                  <a:schemeClr val="bg1"/>
                </a:solidFill>
                <a:latin typeface="Zen Maru Gothic" pitchFamily="2" charset="-128"/>
                <a:ea typeface="Zen Maru Gothic" pitchFamily="2" charset="-128"/>
                <a:cs typeface="Poppins SemiBold" panose="00000700000000000000" pitchFamily="2" charset="0"/>
              </a:rPr>
              <a:t>Threats</a:t>
            </a:r>
            <a:endParaRPr lang="en-IN" sz="700" b="1" dirty="0">
              <a:solidFill>
                <a:schemeClr val="bg1"/>
              </a:solidFill>
              <a:latin typeface="Zen Maru Gothic" pitchFamily="2" charset="-128"/>
              <a:ea typeface="Zen Maru Gothic" pitchFamily="2" charset="-128"/>
              <a:cs typeface="Poppins SemiBold" panose="000007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4E9BE0-2143-42D9-B67E-30ED0DCA8099}"/>
              </a:ext>
            </a:extLst>
          </p:cNvPr>
          <p:cNvSpPr txBox="1"/>
          <p:nvPr/>
        </p:nvSpPr>
        <p:spPr>
          <a:xfrm>
            <a:off x="3425315" y="3865210"/>
            <a:ext cx="594803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extrusionClr>
              <a:schemeClr val="tx2">
                <a:lumMod val="75000"/>
              </a:schemeClr>
            </a:extrusionClr>
          </a:sp3d>
        </p:spPr>
        <p:txBody>
          <a:bodyPr wrap="square" rtlCol="0">
            <a:spAutoFit/>
            <a:sp3d>
              <a:extrusionClr>
                <a:schemeClr val="bg2">
                  <a:lumMod val="10000"/>
                </a:schemeClr>
              </a:extrusionClr>
            </a:sp3d>
          </a:bodyPr>
          <a:lstStyle/>
          <a:p>
            <a:r>
              <a:rPr lang="en-IN" sz="2400" b="1" dirty="0">
                <a:solidFill>
                  <a:schemeClr val="bg1"/>
                </a:solidFill>
                <a:latin typeface="Zen Maru Gothic" pitchFamily="2" charset="-128"/>
                <a:ea typeface="Zen Maru Gothic" pitchFamily="2" charset="-128"/>
                <a:cs typeface="Poppins SemiBold" panose="00000700000000000000" pitchFamily="2" charset="0"/>
              </a:rPr>
              <a:t>05.</a:t>
            </a:r>
            <a:endParaRPr lang="en-IN" sz="900" b="1" dirty="0">
              <a:solidFill>
                <a:schemeClr val="bg1"/>
              </a:solidFill>
              <a:latin typeface="Zen Maru Gothic" pitchFamily="2" charset="-128"/>
              <a:ea typeface="Zen Maru Gothic" pitchFamily="2" charset="-128"/>
              <a:cs typeface="Poppins SemiBold" panose="000007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65B3EC6-831F-4C18-BB87-1D46D1F465AD}"/>
              </a:ext>
            </a:extLst>
          </p:cNvPr>
          <p:cNvSpPr txBox="1"/>
          <p:nvPr/>
        </p:nvSpPr>
        <p:spPr>
          <a:xfrm>
            <a:off x="4050790" y="3950935"/>
            <a:ext cx="2149985" cy="36933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extrusionClr>
              <a:schemeClr val="tx2">
                <a:lumMod val="75000"/>
              </a:schemeClr>
            </a:extrusionClr>
          </a:sp3d>
        </p:spPr>
        <p:txBody>
          <a:bodyPr wrap="square" rtlCol="0">
            <a:spAutoFit/>
            <a:sp3d>
              <a:extrusionClr>
                <a:schemeClr val="bg2">
                  <a:lumMod val="10000"/>
                </a:schemeClr>
              </a:extrusionClr>
            </a:sp3d>
          </a:bodyPr>
          <a:lstStyle/>
          <a:p>
            <a:r>
              <a:rPr lang="en-IN" b="1" dirty="0">
                <a:solidFill>
                  <a:schemeClr val="bg1"/>
                </a:solidFill>
                <a:latin typeface="Zen Maru Gothic" pitchFamily="2" charset="-128"/>
                <a:ea typeface="Zen Maru Gothic" pitchFamily="2" charset="-128"/>
                <a:cs typeface="Poppins SemiBold" panose="00000700000000000000" pitchFamily="2" charset="0"/>
              </a:rPr>
              <a:t>Comparison</a:t>
            </a:r>
            <a:endParaRPr lang="en-IN" sz="700" b="1" dirty="0">
              <a:solidFill>
                <a:schemeClr val="bg1"/>
              </a:solidFill>
              <a:latin typeface="Zen Maru Gothic" pitchFamily="2" charset="-128"/>
              <a:ea typeface="Zen Maru Gothic" pitchFamily="2" charset="-128"/>
              <a:cs typeface="Poppins SemiBold" panose="00000700000000000000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0969694-5737-491F-BC5E-A74F270B2304}"/>
              </a:ext>
            </a:extLst>
          </p:cNvPr>
          <p:cNvSpPr txBox="1"/>
          <p:nvPr/>
        </p:nvSpPr>
        <p:spPr>
          <a:xfrm>
            <a:off x="3425315" y="4567531"/>
            <a:ext cx="594803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extrusionClr>
              <a:schemeClr val="tx2">
                <a:lumMod val="75000"/>
              </a:schemeClr>
            </a:extrusionClr>
          </a:sp3d>
        </p:spPr>
        <p:txBody>
          <a:bodyPr wrap="square" rtlCol="0">
            <a:spAutoFit/>
            <a:sp3d>
              <a:extrusionClr>
                <a:schemeClr val="bg2">
                  <a:lumMod val="10000"/>
                </a:schemeClr>
              </a:extrusionClr>
            </a:sp3d>
          </a:bodyPr>
          <a:lstStyle/>
          <a:p>
            <a:r>
              <a:rPr lang="en-IN" sz="2400" b="1" dirty="0">
                <a:solidFill>
                  <a:schemeClr val="bg1"/>
                </a:solidFill>
                <a:latin typeface="Zen Maru Gothic" pitchFamily="2" charset="-128"/>
                <a:ea typeface="Zen Maru Gothic" pitchFamily="2" charset="-128"/>
                <a:cs typeface="Poppins SemiBold" panose="00000700000000000000" pitchFamily="2" charset="0"/>
              </a:rPr>
              <a:t>06.</a:t>
            </a:r>
            <a:endParaRPr lang="en-IN" sz="900" b="1" dirty="0">
              <a:solidFill>
                <a:schemeClr val="bg1"/>
              </a:solidFill>
              <a:latin typeface="Zen Maru Gothic" pitchFamily="2" charset="-128"/>
              <a:ea typeface="Zen Maru Gothic" pitchFamily="2" charset="-128"/>
              <a:cs typeface="Poppins SemiBold" panose="00000700000000000000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4EB11F-8350-4459-A3A3-67D6E84ABA1A}"/>
              </a:ext>
            </a:extLst>
          </p:cNvPr>
          <p:cNvSpPr txBox="1"/>
          <p:nvPr/>
        </p:nvSpPr>
        <p:spPr>
          <a:xfrm>
            <a:off x="4050790" y="4653256"/>
            <a:ext cx="2149985" cy="36933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extrusionClr>
              <a:schemeClr val="tx2">
                <a:lumMod val="75000"/>
              </a:schemeClr>
            </a:extrusionClr>
          </a:sp3d>
        </p:spPr>
        <p:txBody>
          <a:bodyPr wrap="square" rtlCol="0">
            <a:spAutoFit/>
            <a:sp3d>
              <a:extrusionClr>
                <a:schemeClr val="bg2">
                  <a:lumMod val="10000"/>
                </a:schemeClr>
              </a:extrusionClr>
            </a:sp3d>
          </a:bodyPr>
          <a:lstStyle/>
          <a:p>
            <a:r>
              <a:rPr lang="en-IN" b="1" dirty="0">
                <a:solidFill>
                  <a:schemeClr val="bg1"/>
                </a:solidFill>
                <a:latin typeface="Zen Maru Gothic" pitchFamily="2" charset="-128"/>
                <a:ea typeface="Zen Maru Gothic" pitchFamily="2" charset="-128"/>
                <a:cs typeface="Poppins SemiBold" panose="00000700000000000000" pitchFamily="2" charset="0"/>
              </a:rPr>
              <a:t>Charts</a:t>
            </a:r>
            <a:endParaRPr lang="en-IN" sz="700" b="1" dirty="0">
              <a:solidFill>
                <a:schemeClr val="bg1"/>
              </a:solidFill>
              <a:latin typeface="Zen Maru Gothic" pitchFamily="2" charset="-128"/>
              <a:ea typeface="Zen Maru Gothic" pitchFamily="2" charset="-128"/>
              <a:cs typeface="Poppins SemiBold" panose="00000700000000000000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7488E09-58F0-4FCB-863C-1326BBCCBD27}"/>
              </a:ext>
            </a:extLst>
          </p:cNvPr>
          <p:cNvSpPr/>
          <p:nvPr/>
        </p:nvSpPr>
        <p:spPr>
          <a:xfrm>
            <a:off x="1650202" y="5510885"/>
            <a:ext cx="10541799" cy="130861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tile tx="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58E8568-2EF0-4FDF-B31F-45E38D2A7F4B}"/>
              </a:ext>
            </a:extLst>
          </p:cNvPr>
          <p:cNvSpPr/>
          <p:nvPr/>
        </p:nvSpPr>
        <p:spPr>
          <a:xfrm rot="5400000">
            <a:off x="1035841" y="6259284"/>
            <a:ext cx="1350169" cy="121442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tile tx="0" ty="0" sx="50000" sy="5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9F2FD0-077E-4462-88B2-19FEB8B36921}"/>
              </a:ext>
            </a:extLst>
          </p:cNvPr>
          <p:cNvSpPr txBox="1"/>
          <p:nvPr/>
        </p:nvSpPr>
        <p:spPr>
          <a:xfrm>
            <a:off x="550863" y="4564357"/>
            <a:ext cx="594803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extrusionClr>
              <a:schemeClr val="tx2">
                <a:lumMod val="75000"/>
              </a:schemeClr>
            </a:extrusionClr>
          </a:sp3d>
        </p:spPr>
        <p:txBody>
          <a:bodyPr wrap="square" rtlCol="0">
            <a:spAutoFit/>
            <a:sp3d>
              <a:extrusionClr>
                <a:schemeClr val="bg2">
                  <a:lumMod val="10000"/>
                </a:schemeClr>
              </a:extrusionClr>
            </a:sp3d>
          </a:bodyPr>
          <a:lstStyle/>
          <a:p>
            <a:r>
              <a:rPr lang="en-IN" sz="2400" b="1" dirty="0">
                <a:solidFill>
                  <a:schemeClr val="bg1"/>
                </a:solidFill>
                <a:latin typeface="Zen Maru Gothic" pitchFamily="2" charset="-128"/>
                <a:ea typeface="Zen Maru Gothic" pitchFamily="2" charset="-128"/>
                <a:cs typeface="Poppins SemiBold" panose="00000700000000000000" pitchFamily="2" charset="0"/>
              </a:rPr>
              <a:t>04.</a:t>
            </a:r>
            <a:endParaRPr lang="en-IN" sz="900" b="1" dirty="0">
              <a:solidFill>
                <a:schemeClr val="bg1"/>
              </a:solidFill>
              <a:latin typeface="Zen Maru Gothic" pitchFamily="2" charset="-128"/>
              <a:ea typeface="Zen Maru Gothic" pitchFamily="2" charset="-128"/>
              <a:cs typeface="Poppins SemiBold" panose="000007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AFC1400-32DC-4AB9-A0B7-E0C00A5E8A80}"/>
              </a:ext>
            </a:extLst>
          </p:cNvPr>
          <p:cNvSpPr txBox="1"/>
          <p:nvPr/>
        </p:nvSpPr>
        <p:spPr>
          <a:xfrm>
            <a:off x="1176338" y="4650082"/>
            <a:ext cx="2149985" cy="36933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extrusionClr>
              <a:schemeClr val="tx2">
                <a:lumMod val="75000"/>
              </a:schemeClr>
            </a:extrusionClr>
          </a:sp3d>
        </p:spPr>
        <p:txBody>
          <a:bodyPr wrap="square" rtlCol="0">
            <a:spAutoFit/>
            <a:sp3d>
              <a:extrusionClr>
                <a:schemeClr val="bg2">
                  <a:lumMod val="10000"/>
                </a:schemeClr>
              </a:extrusionClr>
            </a:sp3d>
          </a:bodyPr>
          <a:lstStyle/>
          <a:p>
            <a:r>
              <a:rPr lang="en-IN" b="1" dirty="0">
                <a:solidFill>
                  <a:schemeClr val="bg1"/>
                </a:solidFill>
                <a:latin typeface="Zen Maru Gothic" pitchFamily="2" charset="-128"/>
                <a:ea typeface="Zen Maru Gothic" pitchFamily="2" charset="-128"/>
                <a:cs typeface="Poppins SemiBold" panose="00000700000000000000" pitchFamily="2" charset="0"/>
              </a:rPr>
              <a:t>Opportunities</a:t>
            </a:r>
            <a:endParaRPr lang="en-IN" sz="700" b="1" dirty="0">
              <a:solidFill>
                <a:schemeClr val="bg1"/>
              </a:solidFill>
              <a:latin typeface="Zen Maru Gothic" pitchFamily="2" charset="-128"/>
              <a:ea typeface="Zen Maru Gothic" pitchFamily="2" charset="-128"/>
              <a:cs typeface="Poppins SemiBold" panose="000007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A1ADF04-0B15-4337-A18C-C26C073A21A9}"/>
              </a:ext>
            </a:extLst>
          </p:cNvPr>
          <p:cNvSpPr txBox="1"/>
          <p:nvPr/>
        </p:nvSpPr>
        <p:spPr>
          <a:xfrm>
            <a:off x="515938" y="1348813"/>
            <a:ext cx="7085012" cy="7916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Ullamco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laboris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nisi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ut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aliquip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velit ex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ea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commod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conquat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. Duis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aute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irure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dolor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in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reprehenderit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in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voluptate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velit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esse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cillum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dolore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eu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fugiat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nulla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pariatur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.  Duis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aute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irure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dolor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in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reprehenderit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in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voluptate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velit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esse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.</a:t>
            </a:r>
            <a:endParaRPr lang="en-IN" sz="1200" dirty="0">
              <a:solidFill>
                <a:schemeClr val="bg1"/>
              </a:solidFill>
              <a:latin typeface="Zen Maru Gothic Medium" pitchFamily="2" charset="-128"/>
              <a:ea typeface="Zen Maru Gothic Medium" pitchFamily="2" charset="-128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7357D44-D95A-4DD0-9A85-1B34BA6EF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888100" y="2077809"/>
            <a:ext cx="5572858" cy="343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99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10000"/>
              </a:schemeClr>
            </a:gs>
            <a:gs pos="60000">
              <a:srgbClr val="033655"/>
            </a:gs>
            <a:gs pos="100000">
              <a:srgbClr val="45649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27FDC945-74A7-4E1C-9848-32646CD94509}"/>
              </a:ext>
            </a:extLst>
          </p:cNvPr>
          <p:cNvGrpSpPr/>
          <p:nvPr/>
        </p:nvGrpSpPr>
        <p:grpSpPr>
          <a:xfrm>
            <a:off x="447486" y="2862236"/>
            <a:ext cx="5719952" cy="2369286"/>
            <a:chOff x="447486" y="2681114"/>
            <a:chExt cx="5719952" cy="236928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2CC290B-C362-4E6C-92F3-5758812F827B}"/>
                </a:ext>
              </a:extLst>
            </p:cNvPr>
            <p:cNvSpPr txBox="1"/>
            <p:nvPr/>
          </p:nvSpPr>
          <p:spPr>
            <a:xfrm>
              <a:off x="1430276" y="4501211"/>
              <a:ext cx="4737162" cy="549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IN" sz="1200" i="0" dirty="0">
                  <a:solidFill>
                    <a:schemeClr val="bg1"/>
                  </a:solidFill>
                  <a:effectLst/>
                  <a:latin typeface="Zen Maru Gothic Medium" pitchFamily="2" charset="-128"/>
                  <a:ea typeface="Zen Maru Gothic Medium" pitchFamily="2" charset="-128"/>
                  <a:cs typeface="Inter V Light" panose="02000503000000020004" pitchFamily="2" charset="0"/>
                </a:rPr>
                <a:t>Lorem ipsum </a:t>
              </a:r>
              <a:r>
                <a:rPr lang="en-IN" sz="1200" i="0" dirty="0" err="1">
                  <a:solidFill>
                    <a:schemeClr val="bg1"/>
                  </a:solidFill>
                  <a:effectLst/>
                  <a:latin typeface="Zen Maru Gothic Medium" pitchFamily="2" charset="-128"/>
                  <a:ea typeface="Zen Maru Gothic Medium" pitchFamily="2" charset="-128"/>
                  <a:cs typeface="Inter V Light" panose="02000503000000020004" pitchFamily="2" charset="0"/>
                </a:rPr>
                <a:t>dolor</a:t>
              </a:r>
              <a:r>
                <a:rPr lang="en-IN" sz="1200" i="0" dirty="0">
                  <a:solidFill>
                    <a:schemeClr val="bg1"/>
                  </a:solidFill>
                  <a:effectLst/>
                  <a:latin typeface="Zen Maru Gothic Medium" pitchFamily="2" charset="-128"/>
                  <a:ea typeface="Zen Maru Gothic Medium" pitchFamily="2" charset="-128"/>
                  <a:cs typeface="Inter V Light" panose="02000503000000020004" pitchFamily="2" charset="0"/>
                </a:rPr>
                <a:t> sit amet, </a:t>
              </a:r>
              <a:r>
                <a:rPr lang="en-IN" sz="1200" i="0" dirty="0" err="1">
                  <a:solidFill>
                    <a:schemeClr val="bg1"/>
                  </a:solidFill>
                  <a:effectLst/>
                  <a:latin typeface="Zen Maru Gothic Medium" pitchFamily="2" charset="-128"/>
                  <a:ea typeface="Zen Maru Gothic Medium" pitchFamily="2" charset="-128"/>
                  <a:cs typeface="Inter V Light" panose="02000503000000020004" pitchFamily="2" charset="0"/>
                </a:rPr>
                <a:t>aliquip</a:t>
              </a:r>
              <a:r>
                <a:rPr lang="en-IN" sz="1200" i="0" dirty="0">
                  <a:solidFill>
                    <a:schemeClr val="bg1"/>
                  </a:solidFill>
                  <a:effectLst/>
                  <a:latin typeface="Zen Maru Gothic Medium" pitchFamily="2" charset="-128"/>
                  <a:ea typeface="Zen Maru Gothic Medium" pitchFamily="2" charset="-128"/>
                  <a:cs typeface="Inter V Light" panose="02000503000000020004" pitchFamily="2" charset="0"/>
                </a:rPr>
                <a:t> consectetur </a:t>
              </a:r>
              <a:r>
                <a:rPr lang="en-IN" sz="1200" i="0" dirty="0" err="1">
                  <a:solidFill>
                    <a:schemeClr val="bg1"/>
                  </a:solidFill>
                  <a:effectLst/>
                  <a:latin typeface="Zen Maru Gothic Medium" pitchFamily="2" charset="-128"/>
                  <a:ea typeface="Zen Maru Gothic Medium" pitchFamily="2" charset="-128"/>
                  <a:cs typeface="Inter V Light" panose="02000503000000020004" pitchFamily="2" charset="0"/>
                </a:rPr>
                <a:t>dolor</a:t>
              </a:r>
              <a:r>
                <a:rPr lang="en-IN" sz="1200" i="0" dirty="0">
                  <a:solidFill>
                    <a:schemeClr val="bg1"/>
                  </a:solidFill>
                  <a:effectLst/>
                  <a:latin typeface="Zen Maru Gothic Medium" pitchFamily="2" charset="-128"/>
                  <a:ea typeface="Zen Maru Gothic Medium" pitchFamily="2" charset="-128"/>
                  <a:cs typeface="Inter V Light" panose="02000503000000020004" pitchFamily="2" charset="0"/>
                </a:rPr>
                <a:t> </a:t>
              </a:r>
              <a:r>
                <a:rPr lang="en-IN" sz="1200" i="0" dirty="0" err="1">
                  <a:solidFill>
                    <a:schemeClr val="bg1"/>
                  </a:solidFill>
                  <a:effectLst/>
                  <a:latin typeface="Zen Maru Gothic Medium" pitchFamily="2" charset="-128"/>
                  <a:ea typeface="Zen Maru Gothic Medium" pitchFamily="2" charset="-128"/>
                  <a:cs typeface="Inter V Light" panose="02000503000000020004" pitchFamily="2" charset="0"/>
                </a:rPr>
                <a:t>adipiscing</a:t>
              </a:r>
              <a:r>
                <a:rPr lang="en-IN" sz="1200" i="0" dirty="0">
                  <a:solidFill>
                    <a:schemeClr val="bg1"/>
                  </a:solidFill>
                  <a:effectLst/>
                  <a:latin typeface="Zen Maru Gothic Medium" pitchFamily="2" charset="-128"/>
                  <a:ea typeface="Zen Maru Gothic Medium" pitchFamily="2" charset="-128"/>
                  <a:cs typeface="Inter V Light" panose="02000503000000020004" pitchFamily="2" charset="0"/>
                </a:rPr>
                <a:t> elit, </a:t>
              </a:r>
              <a:r>
                <a:rPr lang="en-IN" sz="1200" i="0" dirty="0" err="1">
                  <a:solidFill>
                    <a:schemeClr val="bg1"/>
                  </a:solidFill>
                  <a:effectLst/>
                  <a:latin typeface="Zen Maru Gothic Medium" pitchFamily="2" charset="-128"/>
                  <a:ea typeface="Zen Maru Gothic Medium" pitchFamily="2" charset="-128"/>
                  <a:cs typeface="Inter V Light" panose="02000503000000020004" pitchFamily="2" charset="0"/>
                </a:rPr>
                <a:t>tempor</a:t>
              </a:r>
              <a:r>
                <a:rPr lang="en-IN" sz="1200" i="0" dirty="0">
                  <a:solidFill>
                    <a:schemeClr val="bg1"/>
                  </a:solidFill>
                  <a:effectLst/>
                  <a:latin typeface="Zen Maru Gothic Medium" pitchFamily="2" charset="-128"/>
                  <a:ea typeface="Zen Maru Gothic Medium" pitchFamily="2" charset="-128"/>
                  <a:cs typeface="Inter V Light" panose="02000503000000020004" pitchFamily="2" charset="0"/>
                </a:rPr>
                <a:t> </a:t>
              </a:r>
              <a:r>
                <a:rPr lang="en-IN" sz="1200" b="0" i="0" dirty="0">
                  <a:solidFill>
                    <a:schemeClr val="bg1"/>
                  </a:solidFill>
                  <a:effectLst/>
                  <a:latin typeface="Zen Maru Gothic Medium" pitchFamily="2" charset="-128"/>
                  <a:ea typeface="Zen Maru Gothic Medium" pitchFamily="2" charset="-128"/>
                </a:rPr>
                <a:t>min dolore </a:t>
              </a:r>
              <a:r>
                <a:rPr lang="en-IN" sz="1200" b="0" i="0" dirty="0" err="1">
                  <a:solidFill>
                    <a:schemeClr val="bg1"/>
                  </a:solidFill>
                  <a:effectLst/>
                  <a:latin typeface="Zen Maru Gothic Medium" pitchFamily="2" charset="-128"/>
                  <a:ea typeface="Zen Maru Gothic Medium" pitchFamily="2" charset="-128"/>
                </a:rPr>
                <a:t>eu</a:t>
              </a:r>
              <a:r>
                <a:rPr lang="en-IN" sz="1200" b="0" i="0" dirty="0">
                  <a:solidFill>
                    <a:schemeClr val="bg1"/>
                  </a:solidFill>
                  <a:effectLst/>
                  <a:latin typeface="Zen Maru Gothic Medium" pitchFamily="2" charset="-128"/>
                  <a:ea typeface="Zen Maru Gothic Medium" pitchFamily="2" charset="-128"/>
                </a:rPr>
                <a:t> </a:t>
              </a:r>
              <a:r>
                <a:rPr lang="en-IN" sz="1200" b="0" i="0" dirty="0" err="1">
                  <a:solidFill>
                    <a:schemeClr val="bg1"/>
                  </a:solidFill>
                  <a:effectLst/>
                  <a:latin typeface="Zen Maru Gothic Medium" pitchFamily="2" charset="-128"/>
                  <a:ea typeface="Zen Maru Gothic Medium" pitchFamily="2" charset="-128"/>
                </a:rPr>
                <a:t>fugiat</a:t>
              </a:r>
              <a:r>
                <a:rPr lang="en-IN" sz="1200" b="0" i="0" dirty="0">
                  <a:solidFill>
                    <a:schemeClr val="bg1"/>
                  </a:solidFill>
                  <a:effectLst/>
                  <a:latin typeface="Zen Maru Gothic Medium" pitchFamily="2" charset="-128"/>
                  <a:ea typeface="Zen Maru Gothic Medium" pitchFamily="2" charset="-128"/>
                </a:rPr>
                <a:t> </a:t>
              </a:r>
              <a:r>
                <a:rPr lang="en-IN" sz="1200" i="0" dirty="0">
                  <a:solidFill>
                    <a:schemeClr val="bg1"/>
                  </a:solidFill>
                  <a:effectLst/>
                  <a:latin typeface="Zen Maru Gothic Medium" pitchFamily="2" charset="-128"/>
                  <a:ea typeface="Zen Maru Gothic Medium" pitchFamily="2" charset="-128"/>
                  <a:cs typeface="Inter V Light" panose="02000503000000020004" pitchFamily="2" charset="0"/>
                </a:rPr>
                <a:t> </a:t>
              </a:r>
              <a:r>
                <a:rPr lang="en-IN" sz="1200" i="0" dirty="0" err="1">
                  <a:solidFill>
                    <a:schemeClr val="bg1"/>
                  </a:solidFill>
                  <a:effectLst/>
                  <a:latin typeface="Zen Maru Gothic Medium" pitchFamily="2" charset="-128"/>
                  <a:ea typeface="Zen Maru Gothic Medium" pitchFamily="2" charset="-128"/>
                  <a:cs typeface="Inter V Light" panose="02000503000000020004" pitchFamily="2" charset="0"/>
                </a:rPr>
                <a:t>incididunt</a:t>
              </a:r>
              <a:endParaRPr lang="en-IN" sz="1200" dirty="0">
                <a:solidFill>
                  <a:schemeClr val="bg1"/>
                </a:solidFill>
                <a:latin typeface="Zen Maru Gothic Medium" pitchFamily="2" charset="-128"/>
                <a:ea typeface="Zen Maru Gothic Medium" pitchFamily="2" charset="-128"/>
                <a:cs typeface="Inter V Light" panose="02000503000000020004" pitchFamily="2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2CB9FF1-65DF-4715-92C0-306A84CDF387}"/>
                </a:ext>
              </a:extLst>
            </p:cNvPr>
            <p:cNvSpPr txBox="1"/>
            <p:nvPr/>
          </p:nvSpPr>
          <p:spPr>
            <a:xfrm>
              <a:off x="1430276" y="4001891"/>
              <a:ext cx="3472920" cy="525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IN" sz="2400" i="0" dirty="0">
                  <a:solidFill>
                    <a:schemeClr val="bg1"/>
                  </a:solidFill>
                  <a:effectLst/>
                  <a:latin typeface="Zen Maru Gothic Medium" pitchFamily="2" charset="-128"/>
                  <a:ea typeface="Zen Maru Gothic Medium" pitchFamily="2" charset="-128"/>
                  <a:cs typeface="Inter V" panose="02000503000000020004" pitchFamily="2" charset="0"/>
                </a:rPr>
                <a:t>Lorem ipsum dolor</a:t>
              </a:r>
              <a:endParaRPr lang="en-IN" sz="2400" dirty="0">
                <a:solidFill>
                  <a:schemeClr val="bg1"/>
                </a:solidFill>
                <a:latin typeface="Zen Maru Gothic Medium" pitchFamily="2" charset="-128"/>
                <a:ea typeface="Zen Maru Gothic Medium" pitchFamily="2" charset="-128"/>
                <a:cs typeface="Inter V" panose="02000503000000020004" pitchFamily="2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44057D5-648F-44CB-8633-01D043A65071}"/>
                </a:ext>
              </a:extLst>
            </p:cNvPr>
            <p:cNvSpPr txBox="1"/>
            <p:nvPr/>
          </p:nvSpPr>
          <p:spPr>
            <a:xfrm>
              <a:off x="464153" y="3962066"/>
              <a:ext cx="906462" cy="1067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IN" sz="5400" i="0" dirty="0">
                  <a:solidFill>
                    <a:schemeClr val="bg1"/>
                  </a:solidFill>
                  <a:effectLst/>
                  <a:latin typeface="Zen Kaku Gothic New Medium" pitchFamily="2" charset="-128"/>
                  <a:ea typeface="Zen Kaku Gothic New Medium" pitchFamily="2" charset="-128"/>
                  <a:cs typeface="Inter Medium" panose="02000603000000020004" pitchFamily="50" charset="0"/>
                </a:rPr>
                <a:t>64</a:t>
              </a:r>
              <a:endParaRPr lang="en-IN" sz="5400" dirty="0">
                <a:solidFill>
                  <a:schemeClr val="bg1"/>
                </a:solidFill>
                <a:latin typeface="Zen Kaku Gothic New Medium" pitchFamily="2" charset="-128"/>
                <a:ea typeface="Zen Kaku Gothic New Medium" pitchFamily="2" charset="-128"/>
                <a:cs typeface="Inter Medium" panose="02000603000000020004" pitchFamily="50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7437DB2-A3FA-4BBC-94C7-34308827A02A}"/>
                </a:ext>
              </a:extLst>
            </p:cNvPr>
            <p:cNvSpPr txBox="1"/>
            <p:nvPr/>
          </p:nvSpPr>
          <p:spPr>
            <a:xfrm>
              <a:off x="1430276" y="3210733"/>
              <a:ext cx="4737162" cy="549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IN" sz="1200" i="0" dirty="0">
                  <a:solidFill>
                    <a:schemeClr val="bg1"/>
                  </a:solidFill>
                  <a:effectLst/>
                  <a:latin typeface="Zen Maru Gothic Medium" pitchFamily="2" charset="-128"/>
                  <a:ea typeface="Zen Maru Gothic Medium" pitchFamily="2" charset="-128"/>
                  <a:cs typeface="Inter V Light" panose="02000503000000020004" pitchFamily="2" charset="0"/>
                </a:rPr>
                <a:t>Lorem ipsum dolor sit amet, </a:t>
              </a:r>
              <a:r>
                <a:rPr lang="en-IN" sz="1200" i="0" dirty="0" err="1">
                  <a:solidFill>
                    <a:schemeClr val="bg1"/>
                  </a:solidFill>
                  <a:effectLst/>
                  <a:latin typeface="Zen Maru Gothic Medium" pitchFamily="2" charset="-128"/>
                  <a:ea typeface="Zen Maru Gothic Medium" pitchFamily="2" charset="-128"/>
                  <a:cs typeface="Inter V Light" panose="02000503000000020004" pitchFamily="2" charset="0"/>
                </a:rPr>
                <a:t>aliquip</a:t>
              </a:r>
              <a:r>
                <a:rPr lang="en-IN" sz="1200" i="0" dirty="0">
                  <a:solidFill>
                    <a:schemeClr val="bg1"/>
                  </a:solidFill>
                  <a:effectLst/>
                  <a:latin typeface="Zen Maru Gothic Medium" pitchFamily="2" charset="-128"/>
                  <a:ea typeface="Zen Maru Gothic Medium" pitchFamily="2" charset="-128"/>
                  <a:cs typeface="Inter V Light" panose="02000503000000020004" pitchFamily="2" charset="0"/>
                </a:rPr>
                <a:t> consectetur </a:t>
              </a:r>
              <a:r>
                <a:rPr lang="en-IN" sz="1200" i="0" dirty="0" err="1">
                  <a:solidFill>
                    <a:schemeClr val="bg1"/>
                  </a:solidFill>
                  <a:effectLst/>
                  <a:latin typeface="Zen Maru Gothic Medium" pitchFamily="2" charset="-128"/>
                  <a:ea typeface="Zen Maru Gothic Medium" pitchFamily="2" charset="-128"/>
                  <a:cs typeface="Inter V Light" panose="02000503000000020004" pitchFamily="2" charset="0"/>
                </a:rPr>
                <a:t>dolor</a:t>
              </a:r>
              <a:r>
                <a:rPr lang="en-IN" sz="1200" i="0" dirty="0">
                  <a:solidFill>
                    <a:schemeClr val="bg1"/>
                  </a:solidFill>
                  <a:effectLst/>
                  <a:latin typeface="Zen Maru Gothic Medium" pitchFamily="2" charset="-128"/>
                  <a:ea typeface="Zen Maru Gothic Medium" pitchFamily="2" charset="-128"/>
                  <a:cs typeface="Inter V Light" panose="02000503000000020004" pitchFamily="2" charset="0"/>
                </a:rPr>
                <a:t> adipiscing elit, </a:t>
              </a:r>
              <a:r>
                <a:rPr lang="en-IN" sz="1200" i="0" dirty="0" err="1">
                  <a:solidFill>
                    <a:schemeClr val="bg1"/>
                  </a:solidFill>
                  <a:effectLst/>
                  <a:latin typeface="Zen Maru Gothic Medium" pitchFamily="2" charset="-128"/>
                  <a:ea typeface="Zen Maru Gothic Medium" pitchFamily="2" charset="-128"/>
                  <a:cs typeface="Inter V Light" panose="02000503000000020004" pitchFamily="2" charset="0"/>
                </a:rPr>
                <a:t>tempor</a:t>
              </a:r>
              <a:r>
                <a:rPr lang="en-IN" sz="1200" i="0" dirty="0">
                  <a:solidFill>
                    <a:schemeClr val="bg1"/>
                  </a:solidFill>
                  <a:effectLst/>
                  <a:latin typeface="Zen Maru Gothic Medium" pitchFamily="2" charset="-128"/>
                  <a:ea typeface="Zen Maru Gothic Medium" pitchFamily="2" charset="-128"/>
                  <a:cs typeface="Inter V Light" panose="02000503000000020004" pitchFamily="2" charset="0"/>
                </a:rPr>
                <a:t> </a:t>
              </a:r>
              <a:r>
                <a:rPr lang="en-IN" sz="1200" b="0" i="0" dirty="0">
                  <a:solidFill>
                    <a:schemeClr val="bg1"/>
                  </a:solidFill>
                  <a:effectLst/>
                  <a:latin typeface="Zen Maru Gothic Medium" pitchFamily="2" charset="-128"/>
                  <a:ea typeface="Zen Maru Gothic Medium" pitchFamily="2" charset="-128"/>
                </a:rPr>
                <a:t>m dolore </a:t>
              </a:r>
              <a:r>
                <a:rPr lang="en-IN" sz="1200" b="0" i="0" dirty="0" err="1">
                  <a:solidFill>
                    <a:schemeClr val="bg1"/>
                  </a:solidFill>
                  <a:effectLst/>
                  <a:latin typeface="Zen Maru Gothic Medium" pitchFamily="2" charset="-128"/>
                  <a:ea typeface="Zen Maru Gothic Medium" pitchFamily="2" charset="-128"/>
                </a:rPr>
                <a:t>eu</a:t>
              </a:r>
              <a:r>
                <a:rPr lang="en-IN" sz="1200" b="0" i="0" dirty="0">
                  <a:solidFill>
                    <a:schemeClr val="bg1"/>
                  </a:solidFill>
                  <a:effectLst/>
                  <a:latin typeface="Zen Maru Gothic Medium" pitchFamily="2" charset="-128"/>
                  <a:ea typeface="Zen Maru Gothic Medium" pitchFamily="2" charset="-128"/>
                </a:rPr>
                <a:t> </a:t>
              </a:r>
              <a:r>
                <a:rPr lang="en-IN" sz="1200" b="0" i="0" dirty="0" err="1">
                  <a:solidFill>
                    <a:schemeClr val="bg1"/>
                  </a:solidFill>
                  <a:effectLst/>
                  <a:latin typeface="Zen Maru Gothic Medium" pitchFamily="2" charset="-128"/>
                  <a:ea typeface="Zen Maru Gothic Medium" pitchFamily="2" charset="-128"/>
                </a:rPr>
                <a:t>fugiat</a:t>
              </a:r>
              <a:r>
                <a:rPr lang="en-IN" sz="1200" b="0" i="0" dirty="0">
                  <a:solidFill>
                    <a:schemeClr val="bg1"/>
                  </a:solidFill>
                  <a:effectLst/>
                  <a:latin typeface="Zen Maru Gothic Medium" pitchFamily="2" charset="-128"/>
                  <a:ea typeface="Zen Maru Gothic Medium" pitchFamily="2" charset="-128"/>
                </a:rPr>
                <a:t>  </a:t>
              </a:r>
              <a:r>
                <a:rPr lang="en-IN" sz="1200" i="0" dirty="0" err="1">
                  <a:solidFill>
                    <a:schemeClr val="bg1"/>
                  </a:solidFill>
                  <a:effectLst/>
                  <a:latin typeface="Zen Maru Gothic Medium" pitchFamily="2" charset="-128"/>
                  <a:ea typeface="Zen Maru Gothic Medium" pitchFamily="2" charset="-128"/>
                  <a:cs typeface="Inter V Light" panose="02000503000000020004" pitchFamily="2" charset="0"/>
                </a:rPr>
                <a:t>incididunt</a:t>
              </a:r>
              <a:endParaRPr lang="en-IN" sz="1200" dirty="0">
                <a:solidFill>
                  <a:schemeClr val="bg1"/>
                </a:solidFill>
                <a:latin typeface="Zen Maru Gothic Medium" pitchFamily="2" charset="-128"/>
                <a:ea typeface="Zen Maru Gothic Medium" pitchFamily="2" charset="-128"/>
                <a:cs typeface="Inter V Light" panose="02000503000000020004" pitchFamily="2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965F9E4-AE8B-4782-B303-34B4579BCB8D}"/>
                </a:ext>
              </a:extLst>
            </p:cNvPr>
            <p:cNvSpPr txBox="1"/>
            <p:nvPr/>
          </p:nvSpPr>
          <p:spPr>
            <a:xfrm>
              <a:off x="1430276" y="2711413"/>
              <a:ext cx="3472920" cy="525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IN" sz="2400" i="0" dirty="0">
                  <a:solidFill>
                    <a:schemeClr val="bg1"/>
                  </a:solidFill>
                  <a:effectLst/>
                  <a:latin typeface="Zen Maru Gothic Medium" pitchFamily="2" charset="-128"/>
                  <a:ea typeface="Zen Maru Gothic Medium" pitchFamily="2" charset="-128"/>
                  <a:cs typeface="Inter V" panose="02000503000000020004" pitchFamily="2" charset="0"/>
                </a:rPr>
                <a:t>Lorem ipsum dolor</a:t>
              </a:r>
              <a:endParaRPr lang="en-IN" sz="2400" dirty="0">
                <a:solidFill>
                  <a:schemeClr val="bg1"/>
                </a:solidFill>
                <a:latin typeface="Zen Maru Gothic Medium" pitchFamily="2" charset="-128"/>
                <a:ea typeface="Zen Maru Gothic Medium" pitchFamily="2" charset="-128"/>
                <a:cs typeface="Inter V" panose="02000503000000020004" pitchFamily="2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B4FD06E-7CAE-481E-80B7-11AF694E5334}"/>
                </a:ext>
              </a:extLst>
            </p:cNvPr>
            <p:cNvSpPr txBox="1"/>
            <p:nvPr/>
          </p:nvSpPr>
          <p:spPr>
            <a:xfrm>
              <a:off x="447486" y="2681114"/>
              <a:ext cx="906462" cy="1067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IN" sz="5400" i="0" dirty="0">
                  <a:solidFill>
                    <a:schemeClr val="bg1"/>
                  </a:solidFill>
                  <a:effectLst/>
                  <a:latin typeface="Zen Kaku Gothic New Medium" pitchFamily="2" charset="-128"/>
                  <a:ea typeface="Zen Kaku Gothic New Medium" pitchFamily="2" charset="-128"/>
                  <a:cs typeface="Inter Medium" panose="02000603000000020004" pitchFamily="50" charset="0"/>
                </a:rPr>
                <a:t>50</a:t>
              </a:r>
              <a:endParaRPr lang="en-IN" sz="5400" dirty="0">
                <a:solidFill>
                  <a:schemeClr val="bg1"/>
                </a:solidFill>
                <a:latin typeface="Zen Kaku Gothic New Medium" pitchFamily="2" charset="-128"/>
                <a:ea typeface="Zen Kaku Gothic New Medium" pitchFamily="2" charset="-128"/>
                <a:cs typeface="Inter Medium" panose="02000603000000020004" pitchFamily="50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5FDF9EF-F907-4895-AF59-7AA8D3D64A75}"/>
              </a:ext>
            </a:extLst>
          </p:cNvPr>
          <p:cNvSpPr txBox="1"/>
          <p:nvPr/>
        </p:nvSpPr>
        <p:spPr>
          <a:xfrm>
            <a:off x="516933" y="1361172"/>
            <a:ext cx="5579067" cy="1269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IN" sz="120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  <a:cs typeface="Inter V Light" panose="02000503000000020004" pitchFamily="2" charset="0"/>
              </a:rPr>
              <a:t>Lorem ipsum dolor sit amet, consectetur adipiscing elit, nisim sed do eiusmod tempor incididunt ut labore et dolore magnia aliqua.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Ullamco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laboris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nisi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ut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et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aliquip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velit ex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ea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commod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conquat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. Duis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aute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irure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dolor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in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reprehenderit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inir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voluptate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velit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esse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cillum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dolore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eu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fugiat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nulla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pariatur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.  Duis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aute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irure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dolor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in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reprehenderit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in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voluptate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velit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esse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.</a:t>
            </a:r>
            <a:endParaRPr lang="en-IN" sz="1200" dirty="0">
              <a:solidFill>
                <a:schemeClr val="bg1"/>
              </a:solidFill>
              <a:latin typeface="Zen Maru Gothic Medium" pitchFamily="2" charset="-128"/>
              <a:ea typeface="Zen Maru Gothic Medium" pitchFamily="2" charset="-12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3B8E2D9-F2B5-415B-8EF7-C8E64D42A9F3}"/>
              </a:ext>
            </a:extLst>
          </p:cNvPr>
          <p:cNvSpPr txBox="1"/>
          <p:nvPr/>
        </p:nvSpPr>
        <p:spPr>
          <a:xfrm>
            <a:off x="495111" y="491015"/>
            <a:ext cx="5971960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extrusionClr>
              <a:schemeClr val="tx2">
                <a:lumMod val="75000"/>
              </a:schemeClr>
            </a:extrusionClr>
          </a:sp3d>
        </p:spPr>
        <p:txBody>
          <a:bodyPr wrap="square" rtlCol="0">
            <a:spAutoFit/>
            <a:sp3d>
              <a:extrusionClr>
                <a:schemeClr val="bg2">
                  <a:lumMod val="10000"/>
                </a:schemeClr>
              </a:extrusionClr>
            </a:sp3d>
          </a:bodyPr>
          <a:lstStyle/>
          <a:p>
            <a:r>
              <a:rPr lang="en-IN" sz="4800" b="1" dirty="0">
                <a:solidFill>
                  <a:schemeClr val="bg1"/>
                </a:solidFill>
                <a:latin typeface="Zen Kaku Gothic New Black" pitchFamily="2" charset="-128"/>
                <a:ea typeface="Zen Kaku Gothic New Black" pitchFamily="2" charset="-128"/>
                <a:cs typeface="Poppins SemiBold" panose="00000700000000000000" pitchFamily="2" charset="0"/>
              </a:rPr>
              <a:t>ABOUT</a:t>
            </a:r>
            <a:endParaRPr lang="en-IN" b="1" dirty="0">
              <a:solidFill>
                <a:schemeClr val="bg1"/>
              </a:solidFill>
              <a:latin typeface="Zen Kaku Gothic New Black" pitchFamily="2" charset="-128"/>
              <a:ea typeface="Zen Kaku Gothic New Black" pitchFamily="2" charset="-128"/>
              <a:cs typeface="Poppins SemiBold" panose="00000700000000000000" pitchFamily="2" charset="0"/>
            </a:endParaRPr>
          </a:p>
        </p:txBody>
      </p:sp>
      <p:sp>
        <p:nvSpPr>
          <p:cNvPr id="12" name="Graphic 6">
            <a:extLst>
              <a:ext uri="{FF2B5EF4-FFF2-40B4-BE49-F238E27FC236}">
                <a16:creationId xmlns:a16="http://schemas.microsoft.com/office/drawing/2014/main" id="{21D28600-C0A5-47A1-96FA-0B2023F58DF4}"/>
              </a:ext>
            </a:extLst>
          </p:cNvPr>
          <p:cNvSpPr/>
          <p:nvPr/>
        </p:nvSpPr>
        <p:spPr>
          <a:xfrm rot="20783311">
            <a:off x="703671" y="4946751"/>
            <a:ext cx="12395831" cy="3656552"/>
          </a:xfrm>
          <a:custGeom>
            <a:avLst/>
            <a:gdLst>
              <a:gd name="connsiteX0" fmla="*/ -17 w 12395831"/>
              <a:gd name="connsiteY0" fmla="*/ 771063 h 3593722"/>
              <a:gd name="connsiteX1" fmla="*/ 258586 w 12395831"/>
              <a:gd name="connsiteY1" fmla="*/ 771063 h 3593722"/>
              <a:gd name="connsiteX2" fmla="*/ 258586 w 12395831"/>
              <a:gd name="connsiteY2" fmla="*/ 987455 h 3593722"/>
              <a:gd name="connsiteX3" fmla="*/ 495816 w 12395831"/>
              <a:gd name="connsiteY3" fmla="*/ 987455 h 3593722"/>
              <a:gd name="connsiteX4" fmla="*/ 495816 w 12395831"/>
              <a:gd name="connsiteY4" fmla="*/ 779344 h 3593722"/>
              <a:gd name="connsiteX5" fmla="*/ 509441 w 12395831"/>
              <a:gd name="connsiteY5" fmla="*/ 621992 h 3593722"/>
              <a:gd name="connsiteX6" fmla="*/ 658245 w 12395831"/>
              <a:gd name="connsiteY6" fmla="*/ 603559 h 3593722"/>
              <a:gd name="connsiteX7" fmla="*/ 687364 w 12395831"/>
              <a:gd name="connsiteY7" fmla="*/ 597681 h 3593722"/>
              <a:gd name="connsiteX8" fmla="*/ 687364 w 12395831"/>
              <a:gd name="connsiteY8" fmla="*/ 469983 h 3593722"/>
              <a:gd name="connsiteX9" fmla="*/ 825481 w 12395831"/>
              <a:gd name="connsiteY9" fmla="*/ 375411 h 3593722"/>
              <a:gd name="connsiteX10" fmla="*/ 992184 w 12395831"/>
              <a:gd name="connsiteY10" fmla="*/ 375411 h 3593722"/>
              <a:gd name="connsiteX11" fmla="*/ 993520 w 12395831"/>
              <a:gd name="connsiteY11" fmla="*/ 550128 h 3593722"/>
              <a:gd name="connsiteX12" fmla="*/ 1020235 w 12395831"/>
              <a:gd name="connsiteY12" fmla="*/ 608902 h 3593722"/>
              <a:gd name="connsiteX13" fmla="*/ 1038668 w 12395831"/>
              <a:gd name="connsiteY13" fmla="*/ 648173 h 3593722"/>
              <a:gd name="connsiteX14" fmla="*/ 1038668 w 12395831"/>
              <a:gd name="connsiteY14" fmla="*/ 751026 h 3593722"/>
              <a:gd name="connsiteX15" fmla="*/ 1161558 w 12395831"/>
              <a:gd name="connsiteY15" fmla="*/ 831172 h 3593722"/>
              <a:gd name="connsiteX16" fmla="*/ 1183999 w 12395831"/>
              <a:gd name="connsiteY16" fmla="*/ 781482 h 3593722"/>
              <a:gd name="connsiteX17" fmla="*/ 1183999 w 12395831"/>
              <a:gd name="connsiteY17" fmla="*/ 640426 h 3593722"/>
              <a:gd name="connsiteX18" fmla="*/ 1271625 w 12395831"/>
              <a:gd name="connsiteY18" fmla="*/ 640426 h 3593722"/>
              <a:gd name="connsiteX19" fmla="*/ 1330131 w 12395831"/>
              <a:gd name="connsiteY19" fmla="*/ 699466 h 3593722"/>
              <a:gd name="connsiteX20" fmla="*/ 1328528 w 12395831"/>
              <a:gd name="connsiteY20" fmla="*/ 1153624 h 3593722"/>
              <a:gd name="connsiteX21" fmla="*/ 1331199 w 12395831"/>
              <a:gd name="connsiteY21" fmla="*/ 1205718 h 3593722"/>
              <a:gd name="connsiteX22" fmla="*/ 1451418 w 12395831"/>
              <a:gd name="connsiteY22" fmla="*/ 1205718 h 3593722"/>
              <a:gd name="connsiteX23" fmla="*/ 1451418 w 12395831"/>
              <a:gd name="connsiteY23" fmla="*/ 339079 h 3593722"/>
              <a:gd name="connsiteX24" fmla="*/ 1718569 w 12395831"/>
              <a:gd name="connsiteY24" fmla="*/ 339079 h 3593722"/>
              <a:gd name="connsiteX25" fmla="*/ 1718569 w 12395831"/>
              <a:gd name="connsiteY25" fmla="*/ 658058 h 3593722"/>
              <a:gd name="connsiteX26" fmla="*/ 1875120 w 12395831"/>
              <a:gd name="connsiteY26" fmla="*/ 658058 h 3593722"/>
              <a:gd name="connsiteX27" fmla="*/ 1875120 w 12395831"/>
              <a:gd name="connsiteY27" fmla="*/ 461701 h 3593722"/>
              <a:gd name="connsiteX28" fmla="*/ 2077888 w 12395831"/>
              <a:gd name="connsiteY28" fmla="*/ 461701 h 3593722"/>
              <a:gd name="connsiteX29" fmla="*/ 2077888 w 12395831"/>
              <a:gd name="connsiteY29" fmla="*/ 620122 h 3593722"/>
              <a:gd name="connsiteX30" fmla="*/ 2071744 w 12395831"/>
              <a:gd name="connsiteY30" fmla="*/ 593407 h 3593722"/>
              <a:gd name="connsiteX31" fmla="*/ 2133456 w 12395831"/>
              <a:gd name="connsiteY31" fmla="*/ 590468 h 3593722"/>
              <a:gd name="connsiteX32" fmla="*/ 2269436 w 12395831"/>
              <a:gd name="connsiteY32" fmla="*/ 514864 h 3593722"/>
              <a:gd name="connsiteX33" fmla="*/ 2446824 w 12395831"/>
              <a:gd name="connsiteY33" fmla="*/ 514864 h 3593722"/>
              <a:gd name="connsiteX34" fmla="*/ 2633830 w 12395831"/>
              <a:gd name="connsiteY34" fmla="*/ 514864 h 3593722"/>
              <a:gd name="connsiteX35" fmla="*/ 2637036 w 12395831"/>
              <a:gd name="connsiteY35" fmla="*/ 632144 h 3593722"/>
              <a:gd name="connsiteX36" fmla="*/ 2637036 w 12395831"/>
              <a:gd name="connsiteY36" fmla="*/ 662332 h 3593722"/>
              <a:gd name="connsiteX37" fmla="*/ 2785572 w 12395831"/>
              <a:gd name="connsiteY37" fmla="*/ 839453 h 3593722"/>
              <a:gd name="connsiteX38" fmla="*/ 2785572 w 12395831"/>
              <a:gd name="connsiteY38" fmla="*/ 1053175 h 3593722"/>
              <a:gd name="connsiteX39" fmla="*/ 2886021 w 12395831"/>
              <a:gd name="connsiteY39" fmla="*/ 1126107 h 3593722"/>
              <a:gd name="connsiteX40" fmla="*/ 2886021 w 12395831"/>
              <a:gd name="connsiteY40" fmla="*/ 515131 h 3593722"/>
              <a:gd name="connsiteX41" fmla="*/ 3054594 w 12395831"/>
              <a:gd name="connsiteY41" fmla="*/ 592071 h 3593722"/>
              <a:gd name="connsiteX42" fmla="*/ 3173209 w 12395831"/>
              <a:gd name="connsiteY42" fmla="*/ 592071 h 3593722"/>
              <a:gd name="connsiteX43" fmla="*/ 3237860 w 12395831"/>
              <a:gd name="connsiteY43" fmla="*/ 667141 h 3593722"/>
              <a:gd name="connsiteX44" fmla="*/ 3236257 w 12395831"/>
              <a:gd name="connsiteY44" fmla="*/ 697596 h 3593722"/>
              <a:gd name="connsiteX45" fmla="*/ 3412577 w 12395831"/>
              <a:gd name="connsiteY45" fmla="*/ 697596 h 3593722"/>
              <a:gd name="connsiteX46" fmla="*/ 3412577 w 12395831"/>
              <a:gd name="connsiteY46" fmla="*/ 906508 h 3593722"/>
              <a:gd name="connsiteX47" fmla="*/ 3413913 w 12395831"/>
              <a:gd name="connsiteY47" fmla="*/ 959939 h 3593722"/>
              <a:gd name="connsiteX48" fmla="*/ 3445170 w 12395831"/>
              <a:gd name="connsiteY48" fmla="*/ 999210 h 3593722"/>
              <a:gd name="connsiteX49" fmla="*/ 3476159 w 12395831"/>
              <a:gd name="connsiteY49" fmla="*/ 960473 h 3593722"/>
              <a:gd name="connsiteX50" fmla="*/ 3477495 w 12395831"/>
              <a:gd name="connsiteY50" fmla="*/ 645502 h 3593722"/>
              <a:gd name="connsiteX51" fmla="*/ 3477495 w 12395831"/>
              <a:gd name="connsiteY51" fmla="*/ 565356 h 3593722"/>
              <a:gd name="connsiteX52" fmla="*/ 3733426 w 12395831"/>
              <a:gd name="connsiteY52" fmla="*/ 567493 h 3593722"/>
              <a:gd name="connsiteX53" fmla="*/ 3762279 w 12395831"/>
              <a:gd name="connsiteY53" fmla="*/ 615046 h 3593722"/>
              <a:gd name="connsiteX54" fmla="*/ 3764950 w 12395831"/>
              <a:gd name="connsiteY54" fmla="*/ 935628 h 3593722"/>
              <a:gd name="connsiteX55" fmla="*/ 3789528 w 12395831"/>
              <a:gd name="connsiteY55" fmla="*/ 986120 h 3593722"/>
              <a:gd name="connsiteX56" fmla="*/ 3812503 w 12395831"/>
              <a:gd name="connsiteY56" fmla="*/ 934292 h 3593722"/>
              <a:gd name="connsiteX57" fmla="*/ 3812503 w 12395831"/>
              <a:gd name="connsiteY57" fmla="*/ 819417 h 3593722"/>
              <a:gd name="connsiteX58" fmla="*/ 3919364 w 12395831"/>
              <a:gd name="connsiteY58" fmla="*/ 835179 h 3593722"/>
              <a:gd name="connsiteX59" fmla="*/ 3943140 w 12395831"/>
              <a:gd name="connsiteY59" fmla="*/ 886739 h 3593722"/>
              <a:gd name="connsiteX60" fmla="*/ 4004051 w 12395831"/>
              <a:gd name="connsiteY60" fmla="*/ 1051305 h 3593722"/>
              <a:gd name="connsiteX61" fmla="*/ 4070839 w 12395831"/>
              <a:gd name="connsiteY61" fmla="*/ 1060922 h 3593722"/>
              <a:gd name="connsiteX62" fmla="*/ 4102897 w 12395831"/>
              <a:gd name="connsiteY62" fmla="*/ 1025124 h 3593722"/>
              <a:gd name="connsiteX63" fmla="*/ 4144572 w 12395831"/>
              <a:gd name="connsiteY63" fmla="*/ 969289 h 3593722"/>
              <a:gd name="connsiteX64" fmla="*/ 4196400 w 12395831"/>
              <a:gd name="connsiteY64" fmla="*/ 858421 h 3593722"/>
              <a:gd name="connsiteX65" fmla="*/ 4219642 w 12395831"/>
              <a:gd name="connsiteY65" fmla="*/ 854147 h 3593722"/>
              <a:gd name="connsiteX66" fmla="*/ 4255173 w 12395831"/>
              <a:gd name="connsiteY66" fmla="*/ 849071 h 3593722"/>
              <a:gd name="connsiteX67" fmla="*/ 4255173 w 12395831"/>
              <a:gd name="connsiteY67" fmla="*/ 721106 h 3593722"/>
              <a:gd name="connsiteX68" fmla="*/ 4406648 w 12395831"/>
              <a:gd name="connsiteY68" fmla="*/ 755835 h 3593722"/>
              <a:gd name="connsiteX69" fmla="*/ 4433363 w 12395831"/>
              <a:gd name="connsiteY69" fmla="*/ 786558 h 3593722"/>
              <a:gd name="connsiteX70" fmla="*/ 4520722 w 12395831"/>
              <a:gd name="connsiteY70" fmla="*/ 857353 h 3593722"/>
              <a:gd name="connsiteX71" fmla="*/ 4555986 w 12395831"/>
              <a:gd name="connsiteY71" fmla="*/ 860291 h 3593722"/>
              <a:gd name="connsiteX72" fmla="*/ 4557322 w 12395831"/>
              <a:gd name="connsiteY72" fmla="*/ 944444 h 3593722"/>
              <a:gd name="connsiteX73" fmla="*/ 4591250 w 12395831"/>
              <a:gd name="connsiteY73" fmla="*/ 1004286 h 3593722"/>
              <a:gd name="connsiteX74" fmla="*/ 4615293 w 12395831"/>
              <a:gd name="connsiteY74" fmla="*/ 1046763 h 3593722"/>
              <a:gd name="connsiteX75" fmla="*/ 4622507 w 12395831"/>
              <a:gd name="connsiteY75" fmla="*/ 1163775 h 3593722"/>
              <a:gd name="connsiteX76" fmla="*/ 4683684 w 12395831"/>
              <a:gd name="connsiteY76" fmla="*/ 1171523 h 3593722"/>
              <a:gd name="connsiteX77" fmla="*/ 4731238 w 12395831"/>
              <a:gd name="connsiteY77" fmla="*/ 1126107 h 3593722"/>
              <a:gd name="connsiteX78" fmla="*/ 4765165 w 12395831"/>
              <a:gd name="connsiteY78" fmla="*/ 434986 h 3593722"/>
              <a:gd name="connsiteX79" fmla="*/ 4818596 w 12395831"/>
              <a:gd name="connsiteY79" fmla="*/ 384227 h 3593722"/>
              <a:gd name="connsiteX80" fmla="*/ 4933204 w 12395831"/>
              <a:gd name="connsiteY80" fmla="*/ 263742 h 3593722"/>
              <a:gd name="connsiteX81" fmla="*/ 4935074 w 12395831"/>
              <a:gd name="connsiteY81" fmla="*/ 88223 h 3593722"/>
              <a:gd name="connsiteX82" fmla="*/ 4942287 w 12395831"/>
              <a:gd name="connsiteY82" fmla="*/ 70057 h 3593722"/>
              <a:gd name="connsiteX83" fmla="*/ 5223063 w 12395831"/>
              <a:gd name="connsiteY83" fmla="*/ 70057 h 3593722"/>
              <a:gd name="connsiteX84" fmla="*/ 5223063 w 12395831"/>
              <a:gd name="connsiteY84" fmla="*/ 522612 h 3593722"/>
              <a:gd name="connsiteX85" fmla="*/ 5311758 w 12395831"/>
              <a:gd name="connsiteY85" fmla="*/ 522612 h 3593722"/>
              <a:gd name="connsiteX86" fmla="*/ 5396178 w 12395831"/>
              <a:gd name="connsiteY86" fmla="*/ 465976 h 3593722"/>
              <a:gd name="connsiteX87" fmla="*/ 5554598 w 12395831"/>
              <a:gd name="connsiteY87" fmla="*/ 465976 h 3593722"/>
              <a:gd name="connsiteX88" fmla="*/ 5554598 w 12395831"/>
              <a:gd name="connsiteY88" fmla="*/ 969289 h 3593722"/>
              <a:gd name="connsiteX89" fmla="*/ 5625661 w 12395831"/>
              <a:gd name="connsiteY89" fmla="*/ 979708 h 3593722"/>
              <a:gd name="connsiteX90" fmla="*/ 5714088 w 12395831"/>
              <a:gd name="connsiteY90" fmla="*/ 1108208 h 3593722"/>
              <a:gd name="connsiteX91" fmla="*/ 5743742 w 12395831"/>
              <a:gd name="connsiteY91" fmla="*/ 878190 h 3593722"/>
              <a:gd name="connsiteX92" fmla="*/ 5795569 w 12395831"/>
              <a:gd name="connsiteY92" fmla="*/ 819952 h 3593722"/>
              <a:gd name="connsiteX93" fmla="*/ 5913116 w 12395831"/>
              <a:gd name="connsiteY93" fmla="*/ 793236 h 3593722"/>
              <a:gd name="connsiteX94" fmla="*/ 5995345 w 12395831"/>
              <a:gd name="connsiteY94" fmla="*/ 841217 h 3593722"/>
              <a:gd name="connsiteX95" fmla="*/ 5997269 w 12395831"/>
              <a:gd name="connsiteY95" fmla="*/ 864566 h 3593722"/>
              <a:gd name="connsiteX96" fmla="*/ 5997269 w 12395831"/>
              <a:gd name="connsiteY96" fmla="*/ 1004019 h 3593722"/>
              <a:gd name="connsiteX97" fmla="*/ 6072605 w 12395831"/>
              <a:gd name="connsiteY97" fmla="*/ 1051572 h 3593722"/>
              <a:gd name="connsiteX98" fmla="*/ 6072605 w 12395831"/>
              <a:gd name="connsiteY98" fmla="*/ 907577 h 3593722"/>
              <a:gd name="connsiteX99" fmla="*/ 6286326 w 12395831"/>
              <a:gd name="connsiteY99" fmla="*/ 934292 h 3593722"/>
              <a:gd name="connsiteX100" fmla="*/ 6323461 w 12395831"/>
              <a:gd name="connsiteY100" fmla="*/ 990928 h 3593722"/>
              <a:gd name="connsiteX101" fmla="*/ 6326934 w 12395831"/>
              <a:gd name="connsiteY101" fmla="*/ 1124504 h 3593722"/>
              <a:gd name="connsiteX102" fmla="*/ 6357656 w 12395831"/>
              <a:gd name="connsiteY102" fmla="*/ 1157364 h 3593722"/>
              <a:gd name="connsiteX103" fmla="*/ 6388379 w 12395831"/>
              <a:gd name="connsiteY103" fmla="*/ 1124504 h 3593722"/>
              <a:gd name="connsiteX104" fmla="*/ 6388379 w 12395831"/>
              <a:gd name="connsiteY104" fmla="*/ 906508 h 3593722"/>
              <a:gd name="connsiteX105" fmla="*/ 6437801 w 12395831"/>
              <a:gd name="connsiteY105" fmla="*/ 844262 h 3593722"/>
              <a:gd name="connsiteX106" fmla="*/ 6471463 w 12395831"/>
              <a:gd name="connsiteY106" fmla="*/ 807662 h 3593722"/>
              <a:gd name="connsiteX107" fmla="*/ 6473333 w 12395831"/>
              <a:gd name="connsiteY107" fmla="*/ 698932 h 3593722"/>
              <a:gd name="connsiteX108" fmla="*/ 6493369 w 12395831"/>
              <a:gd name="connsiteY108" fmla="*/ 663401 h 3593722"/>
              <a:gd name="connsiteX109" fmla="*/ 6520085 w 12395831"/>
              <a:gd name="connsiteY109" fmla="*/ 700267 h 3593722"/>
              <a:gd name="connsiteX110" fmla="*/ 6535579 w 12395831"/>
              <a:gd name="connsiteY110" fmla="*/ 850674 h 3593722"/>
              <a:gd name="connsiteX111" fmla="*/ 6589009 w 12395831"/>
              <a:gd name="connsiteY111" fmla="*/ 850674 h 3593722"/>
              <a:gd name="connsiteX112" fmla="*/ 6707892 w 12395831"/>
              <a:gd name="connsiteY112" fmla="*/ 785756 h 3593722"/>
              <a:gd name="connsiteX113" fmla="*/ 6837727 w 12395831"/>
              <a:gd name="connsiteY113" fmla="*/ 888075 h 3593722"/>
              <a:gd name="connsiteX114" fmla="*/ 6837727 w 12395831"/>
              <a:gd name="connsiteY114" fmla="*/ 748355 h 3593722"/>
              <a:gd name="connsiteX115" fmla="*/ 6894363 w 12395831"/>
              <a:gd name="connsiteY115" fmla="*/ 687444 h 3593722"/>
              <a:gd name="connsiteX116" fmla="*/ 7075225 w 12395831"/>
              <a:gd name="connsiteY116" fmla="*/ 735265 h 3593722"/>
              <a:gd name="connsiteX117" fmla="*/ 7162584 w 12395831"/>
              <a:gd name="connsiteY117" fmla="*/ 772666 h 3593722"/>
              <a:gd name="connsiteX118" fmla="*/ 7162584 w 12395831"/>
              <a:gd name="connsiteY118" fmla="*/ 658592 h 3593722"/>
              <a:gd name="connsiteX119" fmla="*/ 7178346 w 12395831"/>
              <a:gd name="connsiteY119" fmla="*/ 617718 h 3593722"/>
              <a:gd name="connsiteX120" fmla="*/ 7390196 w 12395831"/>
              <a:gd name="connsiteY120" fmla="*/ 722975 h 3593722"/>
              <a:gd name="connsiteX121" fmla="*/ 7593499 w 12395831"/>
              <a:gd name="connsiteY121" fmla="*/ 722975 h 3593722"/>
              <a:gd name="connsiteX122" fmla="*/ 7604453 w 12395831"/>
              <a:gd name="connsiteY122" fmla="*/ 851743 h 3593722"/>
              <a:gd name="connsiteX123" fmla="*/ 7684598 w 12395831"/>
              <a:gd name="connsiteY123" fmla="*/ 851743 h 3593722"/>
              <a:gd name="connsiteX124" fmla="*/ 7763407 w 12395831"/>
              <a:gd name="connsiteY124" fmla="*/ 729387 h 3593722"/>
              <a:gd name="connsiteX125" fmla="*/ 7777300 w 12395831"/>
              <a:gd name="connsiteY125" fmla="*/ 705076 h 3593722"/>
              <a:gd name="connsiteX126" fmla="*/ 7902326 w 12395831"/>
              <a:gd name="connsiteY126" fmla="*/ 636418 h 3593722"/>
              <a:gd name="connsiteX127" fmla="*/ 7903662 w 12395831"/>
              <a:gd name="connsiteY127" fmla="*/ 899830 h 3593722"/>
              <a:gd name="connsiteX128" fmla="*/ 7930377 w 12395831"/>
              <a:gd name="connsiteY128" fmla="*/ 967152 h 3593722"/>
              <a:gd name="connsiteX129" fmla="*/ 7973923 w 12395831"/>
              <a:gd name="connsiteY129" fmla="*/ 908913 h 3593722"/>
              <a:gd name="connsiteX130" fmla="*/ 7964840 w 12395831"/>
              <a:gd name="connsiteY130" fmla="*/ 893952 h 3593722"/>
              <a:gd name="connsiteX131" fmla="*/ 8195659 w 12395831"/>
              <a:gd name="connsiteY131" fmla="*/ 900364 h 3593722"/>
              <a:gd name="connsiteX132" fmla="*/ 8345263 w 12395831"/>
              <a:gd name="connsiteY132" fmla="*/ 931621 h 3593722"/>
              <a:gd name="connsiteX133" fmla="*/ 8400564 w 12395831"/>
              <a:gd name="connsiteY133" fmla="*/ 876321 h 3593722"/>
              <a:gd name="connsiteX134" fmla="*/ 8400564 w 12395831"/>
              <a:gd name="connsiteY134" fmla="*/ 787626 h 3593722"/>
              <a:gd name="connsiteX135" fmla="*/ 8582226 w 12395831"/>
              <a:gd name="connsiteY135" fmla="*/ 787626 h 3593722"/>
              <a:gd name="connsiteX136" fmla="*/ 8680805 w 12395831"/>
              <a:gd name="connsiteY136" fmla="*/ 885404 h 3593722"/>
              <a:gd name="connsiteX137" fmla="*/ 8736373 w 12395831"/>
              <a:gd name="connsiteY137" fmla="*/ 664202 h 3593722"/>
              <a:gd name="connsiteX138" fmla="*/ 8942080 w 12395831"/>
              <a:gd name="connsiteY138" fmla="*/ 634548 h 3593722"/>
              <a:gd name="connsiteX139" fmla="*/ 9029598 w 12395831"/>
              <a:gd name="connsiteY139" fmla="*/ 706572 h 3593722"/>
              <a:gd name="connsiteX140" fmla="*/ 9029705 w 12395831"/>
              <a:gd name="connsiteY140" fmla="*/ 720838 h 3593722"/>
              <a:gd name="connsiteX141" fmla="*/ 9029705 w 12395831"/>
              <a:gd name="connsiteY141" fmla="*/ 793236 h 3593722"/>
              <a:gd name="connsiteX142" fmla="*/ 9076992 w 12395831"/>
              <a:gd name="connsiteY142" fmla="*/ 846667 h 3593722"/>
              <a:gd name="connsiteX143" fmla="*/ 9123476 w 12395831"/>
              <a:gd name="connsiteY143" fmla="*/ 793236 h 3593722"/>
              <a:gd name="connsiteX144" fmla="*/ 9126949 w 12395831"/>
              <a:gd name="connsiteY144" fmla="*/ 739806 h 3593722"/>
              <a:gd name="connsiteX145" fmla="*/ 9220452 w 12395831"/>
              <a:gd name="connsiteY145" fmla="*/ 728853 h 3593722"/>
              <a:gd name="connsiteX146" fmla="*/ 9242892 w 12395831"/>
              <a:gd name="connsiteY146" fmla="*/ 488416 h 3593722"/>
              <a:gd name="connsiteX147" fmla="*/ 9253578 w 12395831"/>
              <a:gd name="connsiteY147" fmla="*/ 482539 h 3593722"/>
              <a:gd name="connsiteX148" fmla="*/ 9343876 w 12395831"/>
              <a:gd name="connsiteY148" fmla="*/ 379953 h 3593722"/>
              <a:gd name="connsiteX149" fmla="*/ 9343876 w 12395831"/>
              <a:gd name="connsiteY149" fmla="*/ -204 h 3593722"/>
              <a:gd name="connsiteX150" fmla="*/ 9523936 w 12395831"/>
              <a:gd name="connsiteY150" fmla="*/ -204 h 3593722"/>
              <a:gd name="connsiteX151" fmla="*/ 9527676 w 12395831"/>
              <a:gd name="connsiteY151" fmla="*/ 62042 h 3593722"/>
              <a:gd name="connsiteX152" fmla="*/ 9527676 w 12395831"/>
              <a:gd name="connsiteY152" fmla="*/ 504178 h 3593722"/>
              <a:gd name="connsiteX153" fmla="*/ 9601143 w 12395831"/>
              <a:gd name="connsiteY153" fmla="*/ 578179 h 3593722"/>
              <a:gd name="connsiteX154" fmla="*/ 9662053 w 12395831"/>
              <a:gd name="connsiteY154" fmla="*/ 578179 h 3593722"/>
              <a:gd name="connsiteX155" fmla="*/ 9672739 w 12395831"/>
              <a:gd name="connsiteY155" fmla="*/ 561883 h 3593722"/>
              <a:gd name="connsiteX156" fmla="*/ 9694112 w 12395831"/>
              <a:gd name="connsiteY156" fmla="*/ 477196 h 3593722"/>
              <a:gd name="connsiteX157" fmla="*/ 9844251 w 12395831"/>
              <a:gd name="connsiteY157" fmla="*/ 474257 h 3593722"/>
              <a:gd name="connsiteX158" fmla="*/ 9864020 w 12395831"/>
              <a:gd name="connsiteY158" fmla="*/ 507384 h 3593722"/>
              <a:gd name="connsiteX159" fmla="*/ 9922259 w 12395831"/>
              <a:gd name="connsiteY159" fmla="*/ 816745 h 3593722"/>
              <a:gd name="connsiteX160" fmla="*/ 9978093 w 12395831"/>
              <a:gd name="connsiteY160" fmla="*/ 816745 h 3593722"/>
              <a:gd name="connsiteX161" fmla="*/ 9982368 w 12395831"/>
              <a:gd name="connsiteY161" fmla="*/ 790030 h 3593722"/>
              <a:gd name="connsiteX162" fmla="*/ 10024845 w 12395831"/>
              <a:gd name="connsiteY162" fmla="*/ 718968 h 3593722"/>
              <a:gd name="connsiteX163" fmla="*/ 10115142 w 12395831"/>
              <a:gd name="connsiteY163" fmla="*/ 791366 h 3593722"/>
              <a:gd name="connsiteX164" fmla="*/ 10116745 w 12395831"/>
              <a:gd name="connsiteY164" fmla="*/ 973029 h 3593722"/>
              <a:gd name="connsiteX165" fmla="*/ 10135713 w 12395831"/>
              <a:gd name="connsiteY165" fmla="*/ 1010965 h 3593722"/>
              <a:gd name="connsiteX166" fmla="*/ 10157886 w 12395831"/>
              <a:gd name="connsiteY166" fmla="*/ 971426 h 3593722"/>
              <a:gd name="connsiteX167" fmla="*/ 10157886 w 12395831"/>
              <a:gd name="connsiteY167" fmla="*/ 559211 h 3593722"/>
              <a:gd name="connsiteX168" fmla="*/ 10318177 w 12395831"/>
              <a:gd name="connsiteY168" fmla="*/ 559211 h 3593722"/>
              <a:gd name="connsiteX169" fmla="*/ 10370432 w 12395831"/>
              <a:gd name="connsiteY169" fmla="*/ 610077 h 3593722"/>
              <a:gd name="connsiteX170" fmla="*/ 10369203 w 12395831"/>
              <a:gd name="connsiteY170" fmla="*/ 621992 h 3593722"/>
              <a:gd name="connsiteX171" fmla="*/ 10369203 w 12395831"/>
              <a:gd name="connsiteY171" fmla="*/ 716564 h 3593722"/>
              <a:gd name="connsiteX172" fmla="*/ 10440266 w 12395831"/>
              <a:gd name="connsiteY172" fmla="*/ 629472 h 3593722"/>
              <a:gd name="connsiteX173" fmla="*/ 10575177 w 12395831"/>
              <a:gd name="connsiteY173" fmla="*/ 631877 h 3593722"/>
              <a:gd name="connsiteX174" fmla="*/ 10614983 w 12395831"/>
              <a:gd name="connsiteY174" fmla="*/ 680498 h 3593722"/>
              <a:gd name="connsiteX175" fmla="*/ 10618189 w 12395831"/>
              <a:gd name="connsiteY175" fmla="*/ 752362 h 3593722"/>
              <a:gd name="connsiteX176" fmla="*/ 10640362 w 12395831"/>
              <a:gd name="connsiteY176" fmla="*/ 796709 h 3593722"/>
              <a:gd name="connsiteX177" fmla="*/ 10742948 w 12395831"/>
              <a:gd name="connsiteY177" fmla="*/ 876855 h 3593722"/>
              <a:gd name="connsiteX178" fmla="*/ 10796379 w 12395831"/>
              <a:gd name="connsiteY178" fmla="*/ 905440 h 3593722"/>
              <a:gd name="connsiteX179" fmla="*/ 10833780 w 12395831"/>
              <a:gd name="connsiteY179" fmla="*/ 862963 h 3593722"/>
              <a:gd name="connsiteX180" fmla="*/ 10876791 w 12395831"/>
              <a:gd name="connsiteY180" fmla="*/ 790298 h 3593722"/>
              <a:gd name="connsiteX181" fmla="*/ 10924878 w 12395831"/>
              <a:gd name="connsiteY181" fmla="*/ 659126 h 3593722"/>
              <a:gd name="connsiteX182" fmla="*/ 11111884 w 12395831"/>
              <a:gd name="connsiteY182" fmla="*/ 659126 h 3593722"/>
              <a:gd name="connsiteX183" fmla="*/ 11142608 w 12395831"/>
              <a:gd name="connsiteY183" fmla="*/ 696527 h 3593722"/>
              <a:gd name="connsiteX184" fmla="*/ 11227829 w 12395831"/>
              <a:gd name="connsiteY184" fmla="*/ 792435 h 3593722"/>
              <a:gd name="connsiteX185" fmla="*/ 11294617 w 12395831"/>
              <a:gd name="connsiteY185" fmla="*/ 891281 h 3593722"/>
              <a:gd name="connsiteX186" fmla="*/ 11296220 w 12395831"/>
              <a:gd name="connsiteY186" fmla="*/ 927346 h 3593722"/>
              <a:gd name="connsiteX187" fmla="*/ 11317324 w 12395831"/>
              <a:gd name="connsiteY187" fmla="*/ 957000 h 3593722"/>
              <a:gd name="connsiteX188" fmla="*/ 11337360 w 12395831"/>
              <a:gd name="connsiteY188" fmla="*/ 926545 h 3593722"/>
              <a:gd name="connsiteX189" fmla="*/ 11337360 w 12395831"/>
              <a:gd name="connsiteY189" fmla="*/ 744882 h 3593722"/>
              <a:gd name="connsiteX190" fmla="*/ 11337360 w 12395831"/>
              <a:gd name="connsiteY190" fmla="*/ 626534 h 3593722"/>
              <a:gd name="connsiteX191" fmla="*/ 11524367 w 12395831"/>
              <a:gd name="connsiteY191" fmla="*/ 668209 h 3593722"/>
              <a:gd name="connsiteX192" fmla="*/ 11592491 w 12395831"/>
              <a:gd name="connsiteY192" fmla="*/ 668209 h 3593722"/>
              <a:gd name="connsiteX193" fmla="*/ 11609054 w 12395831"/>
              <a:gd name="connsiteY193" fmla="*/ 614779 h 3593722"/>
              <a:gd name="connsiteX194" fmla="*/ 11609054 w 12395831"/>
              <a:gd name="connsiteY194" fmla="*/ 531695 h 3593722"/>
              <a:gd name="connsiteX195" fmla="*/ 11663820 w 12395831"/>
              <a:gd name="connsiteY195" fmla="*/ 567226 h 3593722"/>
              <a:gd name="connsiteX196" fmla="*/ 11690535 w 12395831"/>
              <a:gd name="connsiteY196" fmla="*/ 700802 h 3593722"/>
              <a:gd name="connsiteX197" fmla="*/ 11695878 w 12395831"/>
              <a:gd name="connsiteY197" fmla="*/ 744348 h 3593722"/>
              <a:gd name="connsiteX198" fmla="*/ 11711907 w 12395831"/>
              <a:gd name="connsiteY198" fmla="*/ 710687 h 3593722"/>
              <a:gd name="connsiteX199" fmla="*/ 11801136 w 12395831"/>
              <a:gd name="connsiteY199" fmla="*/ 591537 h 3593722"/>
              <a:gd name="connsiteX200" fmla="*/ 11879144 w 12395831"/>
              <a:gd name="connsiteY200" fmla="*/ 746485 h 3593722"/>
              <a:gd name="connsiteX201" fmla="*/ 11971845 w 12395831"/>
              <a:gd name="connsiteY201" fmla="*/ 765185 h 3593722"/>
              <a:gd name="connsiteX202" fmla="*/ 11981196 w 12395831"/>
              <a:gd name="connsiteY202" fmla="*/ 562150 h 3593722"/>
              <a:gd name="connsiteX203" fmla="*/ 12291893 w 12395831"/>
              <a:gd name="connsiteY203" fmla="*/ 655653 h 3593722"/>
              <a:gd name="connsiteX204" fmla="*/ 12291893 w 12395831"/>
              <a:gd name="connsiteY204" fmla="*/ 474792 h 3593722"/>
              <a:gd name="connsiteX205" fmla="*/ 12393410 w 12395831"/>
              <a:gd name="connsiteY205" fmla="*/ 481203 h 3593722"/>
              <a:gd name="connsiteX206" fmla="*/ 12393410 w 12395831"/>
              <a:gd name="connsiteY206" fmla="*/ 3514977 h 3593722"/>
              <a:gd name="connsiteX207" fmla="*/ 12395815 w 12395831"/>
              <a:gd name="connsiteY207" fmla="*/ 3593519 h 3593722"/>
              <a:gd name="connsiteX208" fmla="*/ -17 w 12395831"/>
              <a:gd name="connsiteY208" fmla="*/ 3593519 h 3593722"/>
              <a:gd name="connsiteX209" fmla="*/ 2153225 w 12395831"/>
              <a:gd name="connsiteY209" fmla="*/ 819684 h 3593722"/>
              <a:gd name="connsiteX210" fmla="*/ 2086971 w 12395831"/>
              <a:gd name="connsiteY210" fmla="*/ 702672 h 3593722"/>
              <a:gd name="connsiteX211" fmla="*/ 2086971 w 12395831"/>
              <a:gd name="connsiteY211" fmla="*/ 819684 h 3593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</a:cxnLst>
            <a:rect l="l" t="t" r="r" b="b"/>
            <a:pathLst>
              <a:path w="12395831" h="3593722">
                <a:moveTo>
                  <a:pt x="-17" y="771063"/>
                </a:moveTo>
                <a:lnTo>
                  <a:pt x="258586" y="771063"/>
                </a:lnTo>
                <a:lnTo>
                  <a:pt x="258586" y="987455"/>
                </a:lnTo>
                <a:lnTo>
                  <a:pt x="495816" y="987455"/>
                </a:lnTo>
                <a:cubicBezTo>
                  <a:pt x="495816" y="917996"/>
                  <a:pt x="495816" y="848537"/>
                  <a:pt x="495816" y="779344"/>
                </a:cubicBezTo>
                <a:cubicBezTo>
                  <a:pt x="495816" y="725914"/>
                  <a:pt x="481925" y="655920"/>
                  <a:pt x="509441" y="621992"/>
                </a:cubicBezTo>
                <a:cubicBezTo>
                  <a:pt x="532149" y="593941"/>
                  <a:pt x="606684" y="608368"/>
                  <a:pt x="658245" y="603559"/>
                </a:cubicBezTo>
                <a:cubicBezTo>
                  <a:pt x="665992" y="603559"/>
                  <a:pt x="673472" y="600353"/>
                  <a:pt x="687364" y="597681"/>
                </a:cubicBezTo>
                <a:lnTo>
                  <a:pt x="687364" y="469983"/>
                </a:lnTo>
                <a:cubicBezTo>
                  <a:pt x="735184" y="432047"/>
                  <a:pt x="842846" y="501507"/>
                  <a:pt x="825481" y="375411"/>
                </a:cubicBezTo>
                <a:lnTo>
                  <a:pt x="992184" y="375411"/>
                </a:lnTo>
                <a:cubicBezTo>
                  <a:pt x="992184" y="434719"/>
                  <a:pt x="989780" y="492691"/>
                  <a:pt x="993520" y="550128"/>
                </a:cubicBezTo>
                <a:cubicBezTo>
                  <a:pt x="998951" y="571126"/>
                  <a:pt x="1007989" y="591002"/>
                  <a:pt x="1020235" y="608902"/>
                </a:cubicBezTo>
                <a:cubicBezTo>
                  <a:pt x="1028626" y="620816"/>
                  <a:pt x="1034864" y="634094"/>
                  <a:pt x="1038668" y="648173"/>
                </a:cubicBezTo>
                <a:cubicBezTo>
                  <a:pt x="1041607" y="682101"/>
                  <a:pt x="1038668" y="716564"/>
                  <a:pt x="1038668" y="751026"/>
                </a:cubicBezTo>
                <a:cubicBezTo>
                  <a:pt x="1038668" y="826897"/>
                  <a:pt x="1092099" y="863230"/>
                  <a:pt x="1161558" y="831172"/>
                </a:cubicBezTo>
                <a:cubicBezTo>
                  <a:pt x="1174114" y="825294"/>
                  <a:pt x="1182663" y="799114"/>
                  <a:pt x="1183999" y="781482"/>
                </a:cubicBezTo>
                <a:cubicBezTo>
                  <a:pt x="1187205" y="737669"/>
                  <a:pt x="1183999" y="693322"/>
                  <a:pt x="1183999" y="640426"/>
                </a:cubicBezTo>
                <a:cubicBezTo>
                  <a:pt x="1213188" y="641922"/>
                  <a:pt x="1242436" y="641922"/>
                  <a:pt x="1271625" y="640426"/>
                </a:cubicBezTo>
                <a:cubicBezTo>
                  <a:pt x="1318109" y="635350"/>
                  <a:pt x="1330665" y="655653"/>
                  <a:pt x="1330131" y="699466"/>
                </a:cubicBezTo>
                <a:cubicBezTo>
                  <a:pt x="1327994" y="850674"/>
                  <a:pt x="1330131" y="1002149"/>
                  <a:pt x="1328528" y="1153624"/>
                </a:cubicBezTo>
                <a:cubicBezTo>
                  <a:pt x="1328528" y="1169386"/>
                  <a:pt x="1330131" y="1185415"/>
                  <a:pt x="1331199" y="1205718"/>
                </a:cubicBezTo>
                <a:lnTo>
                  <a:pt x="1451418" y="1205718"/>
                </a:lnTo>
                <a:lnTo>
                  <a:pt x="1451418" y="339079"/>
                </a:lnTo>
                <a:lnTo>
                  <a:pt x="1718569" y="339079"/>
                </a:lnTo>
                <a:lnTo>
                  <a:pt x="1718569" y="658058"/>
                </a:lnTo>
                <a:lnTo>
                  <a:pt x="1875120" y="658058"/>
                </a:lnTo>
                <a:lnTo>
                  <a:pt x="1875120" y="461701"/>
                </a:lnTo>
                <a:lnTo>
                  <a:pt x="2077888" y="461701"/>
                </a:lnTo>
                <a:lnTo>
                  <a:pt x="2077888" y="620122"/>
                </a:lnTo>
                <a:cubicBezTo>
                  <a:pt x="2071744" y="620122"/>
                  <a:pt x="2066133" y="590468"/>
                  <a:pt x="2071744" y="593407"/>
                </a:cubicBezTo>
                <a:cubicBezTo>
                  <a:pt x="2085101" y="580584"/>
                  <a:pt x="2125174" y="605696"/>
                  <a:pt x="2133456" y="590468"/>
                </a:cubicBezTo>
                <a:cubicBezTo>
                  <a:pt x="2163109" y="535168"/>
                  <a:pt x="2194633" y="517002"/>
                  <a:pt x="2269436" y="514864"/>
                </a:cubicBezTo>
                <a:cubicBezTo>
                  <a:pt x="2344238" y="512727"/>
                  <a:pt x="2373625" y="514864"/>
                  <a:pt x="2446824" y="514864"/>
                </a:cubicBezTo>
                <a:cubicBezTo>
                  <a:pt x="2482890" y="514864"/>
                  <a:pt x="2602039" y="514864"/>
                  <a:pt x="2633830" y="514864"/>
                </a:cubicBezTo>
                <a:cubicBezTo>
                  <a:pt x="2633830" y="610772"/>
                  <a:pt x="2636769" y="554403"/>
                  <a:pt x="2637036" y="632144"/>
                </a:cubicBezTo>
                <a:lnTo>
                  <a:pt x="2637036" y="662332"/>
                </a:lnTo>
                <a:cubicBezTo>
                  <a:pt x="2637036" y="775337"/>
                  <a:pt x="2671232" y="818081"/>
                  <a:pt x="2785572" y="839453"/>
                </a:cubicBezTo>
                <a:cubicBezTo>
                  <a:pt x="2785572" y="909714"/>
                  <a:pt x="2785572" y="981845"/>
                  <a:pt x="2785572" y="1053175"/>
                </a:cubicBezTo>
                <a:cubicBezTo>
                  <a:pt x="2785572" y="1133320"/>
                  <a:pt x="2790648" y="1138129"/>
                  <a:pt x="2886021" y="1126107"/>
                </a:cubicBezTo>
                <a:lnTo>
                  <a:pt x="2886021" y="515131"/>
                </a:lnTo>
                <a:cubicBezTo>
                  <a:pt x="2992882" y="493759"/>
                  <a:pt x="3043107" y="517269"/>
                  <a:pt x="3054594" y="592071"/>
                </a:cubicBezTo>
                <a:lnTo>
                  <a:pt x="3173209" y="592071"/>
                </a:lnTo>
                <a:cubicBezTo>
                  <a:pt x="3246409" y="592071"/>
                  <a:pt x="3248279" y="594476"/>
                  <a:pt x="3237860" y="667141"/>
                </a:cubicBezTo>
                <a:cubicBezTo>
                  <a:pt x="3237860" y="674888"/>
                  <a:pt x="3237860" y="682903"/>
                  <a:pt x="3236257" y="697596"/>
                </a:cubicBezTo>
                <a:lnTo>
                  <a:pt x="3412577" y="697596"/>
                </a:lnTo>
                <a:lnTo>
                  <a:pt x="3412577" y="906508"/>
                </a:lnTo>
                <a:cubicBezTo>
                  <a:pt x="3410413" y="924301"/>
                  <a:pt x="3410867" y="942280"/>
                  <a:pt x="3413913" y="959939"/>
                </a:cubicBezTo>
                <a:cubicBezTo>
                  <a:pt x="3422008" y="974739"/>
                  <a:pt x="3432560" y="988017"/>
                  <a:pt x="3445170" y="999210"/>
                </a:cubicBezTo>
                <a:cubicBezTo>
                  <a:pt x="3455856" y="986120"/>
                  <a:pt x="3475892" y="972495"/>
                  <a:pt x="3476159" y="960473"/>
                </a:cubicBezTo>
                <a:cubicBezTo>
                  <a:pt x="3478564" y="855483"/>
                  <a:pt x="3477495" y="750492"/>
                  <a:pt x="3477495" y="645502"/>
                </a:cubicBezTo>
                <a:lnTo>
                  <a:pt x="3477495" y="565356"/>
                </a:lnTo>
                <a:cubicBezTo>
                  <a:pt x="3565655" y="565356"/>
                  <a:pt x="3649808" y="563753"/>
                  <a:pt x="3733426" y="567493"/>
                </a:cubicBezTo>
                <a:cubicBezTo>
                  <a:pt x="3744380" y="567493"/>
                  <a:pt x="3762011" y="598216"/>
                  <a:pt x="3762279" y="615046"/>
                </a:cubicBezTo>
                <a:cubicBezTo>
                  <a:pt x="3764950" y="721907"/>
                  <a:pt x="3762279" y="828768"/>
                  <a:pt x="3764950" y="935628"/>
                </a:cubicBezTo>
                <a:cubicBezTo>
                  <a:pt x="3764950" y="952726"/>
                  <a:pt x="3780979" y="969289"/>
                  <a:pt x="3789528" y="986120"/>
                </a:cubicBezTo>
                <a:cubicBezTo>
                  <a:pt x="3799867" y="970144"/>
                  <a:pt x="3807614" y="952672"/>
                  <a:pt x="3812503" y="934292"/>
                </a:cubicBezTo>
                <a:cubicBezTo>
                  <a:pt x="3816243" y="898761"/>
                  <a:pt x="3812503" y="862696"/>
                  <a:pt x="3812503" y="819417"/>
                </a:cubicBezTo>
                <a:cubicBezTo>
                  <a:pt x="3848595" y="820833"/>
                  <a:pt x="3884420" y="826096"/>
                  <a:pt x="3919364" y="835179"/>
                </a:cubicBezTo>
                <a:cubicBezTo>
                  <a:pt x="3935793" y="847014"/>
                  <a:pt x="3944797" y="866569"/>
                  <a:pt x="3943140" y="886739"/>
                </a:cubicBezTo>
                <a:cubicBezTo>
                  <a:pt x="3920432" y="958336"/>
                  <a:pt x="3990426" y="993600"/>
                  <a:pt x="4004051" y="1051305"/>
                </a:cubicBezTo>
                <a:cubicBezTo>
                  <a:pt x="4006188" y="1059854"/>
                  <a:pt x="4048398" y="1064128"/>
                  <a:pt x="4070839" y="1060922"/>
                </a:cubicBezTo>
                <a:cubicBezTo>
                  <a:pt x="4083127" y="1059319"/>
                  <a:pt x="4093279" y="1038214"/>
                  <a:pt x="4102897" y="1025124"/>
                </a:cubicBezTo>
                <a:cubicBezTo>
                  <a:pt x="4118178" y="1007599"/>
                  <a:pt x="4132123" y="988925"/>
                  <a:pt x="4144572" y="969289"/>
                </a:cubicBezTo>
                <a:cubicBezTo>
                  <a:pt x="4161937" y="935628"/>
                  <a:pt x="4176631" y="900898"/>
                  <a:pt x="4196400" y="858421"/>
                </a:cubicBezTo>
                <a:cubicBezTo>
                  <a:pt x="4196400" y="858421"/>
                  <a:pt x="4207887" y="856017"/>
                  <a:pt x="4219642" y="854147"/>
                </a:cubicBezTo>
                <a:cubicBezTo>
                  <a:pt x="4231397" y="852277"/>
                  <a:pt x="4238877" y="851208"/>
                  <a:pt x="4255173" y="849071"/>
                </a:cubicBezTo>
                <a:lnTo>
                  <a:pt x="4255173" y="721106"/>
                </a:lnTo>
                <a:cubicBezTo>
                  <a:pt x="4311008" y="733394"/>
                  <a:pt x="4359362" y="742745"/>
                  <a:pt x="4406648" y="755835"/>
                </a:cubicBezTo>
                <a:cubicBezTo>
                  <a:pt x="4418136" y="759041"/>
                  <a:pt x="4433363" y="776406"/>
                  <a:pt x="4433363" y="786558"/>
                </a:cubicBezTo>
                <a:cubicBezTo>
                  <a:pt x="4430158" y="852010"/>
                  <a:pt x="4465956" y="864833"/>
                  <a:pt x="4520722" y="857353"/>
                </a:cubicBezTo>
                <a:cubicBezTo>
                  <a:pt x="4532530" y="857406"/>
                  <a:pt x="4544338" y="858368"/>
                  <a:pt x="4555986" y="860291"/>
                </a:cubicBezTo>
                <a:cubicBezTo>
                  <a:pt x="4553448" y="888315"/>
                  <a:pt x="4553902" y="916527"/>
                  <a:pt x="4557322" y="944444"/>
                </a:cubicBezTo>
                <a:cubicBezTo>
                  <a:pt x="4565523" y="966003"/>
                  <a:pt x="4576984" y="986173"/>
                  <a:pt x="4591250" y="1004286"/>
                </a:cubicBezTo>
                <a:cubicBezTo>
                  <a:pt x="4599799" y="1018445"/>
                  <a:pt x="4613424" y="1031001"/>
                  <a:pt x="4615293" y="1046763"/>
                </a:cubicBezTo>
                <a:cubicBezTo>
                  <a:pt x="4620637" y="1084164"/>
                  <a:pt x="4620369" y="1122367"/>
                  <a:pt x="4622507" y="1163775"/>
                </a:cubicBezTo>
                <a:cubicBezTo>
                  <a:pt x="4644680" y="1166714"/>
                  <a:pt x="4663915" y="1170187"/>
                  <a:pt x="4683684" y="1171523"/>
                </a:cubicBezTo>
                <a:cubicBezTo>
                  <a:pt x="4715475" y="1173660"/>
                  <a:pt x="4725093" y="1158967"/>
                  <a:pt x="4731238" y="1126107"/>
                </a:cubicBezTo>
                <a:cubicBezTo>
                  <a:pt x="4775050" y="896891"/>
                  <a:pt x="4765433" y="665805"/>
                  <a:pt x="4765165" y="434986"/>
                </a:cubicBezTo>
                <a:cubicBezTo>
                  <a:pt x="4765165" y="393310"/>
                  <a:pt x="4781462" y="384494"/>
                  <a:pt x="4818596" y="384227"/>
                </a:cubicBezTo>
                <a:cubicBezTo>
                  <a:pt x="4933204" y="384227"/>
                  <a:pt x="4933204" y="382090"/>
                  <a:pt x="4933204" y="263742"/>
                </a:cubicBezTo>
                <a:cubicBezTo>
                  <a:pt x="4933204" y="205236"/>
                  <a:pt x="4933204" y="146730"/>
                  <a:pt x="4935074" y="88223"/>
                </a:cubicBezTo>
                <a:cubicBezTo>
                  <a:pt x="4936704" y="81892"/>
                  <a:pt x="4939135" y="75774"/>
                  <a:pt x="4942287" y="70057"/>
                </a:cubicBezTo>
                <a:lnTo>
                  <a:pt x="5223063" y="70057"/>
                </a:lnTo>
                <a:lnTo>
                  <a:pt x="5223063" y="522612"/>
                </a:lnTo>
                <a:lnTo>
                  <a:pt x="5311758" y="522612"/>
                </a:lnTo>
                <a:cubicBezTo>
                  <a:pt x="5310155" y="463037"/>
                  <a:pt x="5351029" y="463571"/>
                  <a:pt x="5396178" y="465976"/>
                </a:cubicBezTo>
                <a:cubicBezTo>
                  <a:pt x="5441326" y="468380"/>
                  <a:pt x="5492886" y="465976"/>
                  <a:pt x="5554598" y="465976"/>
                </a:cubicBezTo>
                <a:lnTo>
                  <a:pt x="5554598" y="969289"/>
                </a:lnTo>
                <a:lnTo>
                  <a:pt x="5625661" y="979708"/>
                </a:lnTo>
                <a:cubicBezTo>
                  <a:pt x="5655582" y="1022185"/>
                  <a:pt x="5589328" y="1126908"/>
                  <a:pt x="5714088" y="1108208"/>
                </a:cubicBezTo>
                <a:cubicBezTo>
                  <a:pt x="5724240" y="1031001"/>
                  <a:pt x="5736529" y="954863"/>
                  <a:pt x="5743742" y="878190"/>
                </a:cubicBezTo>
                <a:cubicBezTo>
                  <a:pt x="5746947" y="842659"/>
                  <a:pt x="5757366" y="824760"/>
                  <a:pt x="5795569" y="819952"/>
                </a:cubicBezTo>
                <a:cubicBezTo>
                  <a:pt x="5833772" y="815143"/>
                  <a:pt x="5873577" y="800182"/>
                  <a:pt x="5913116" y="793236"/>
                </a:cubicBezTo>
                <a:cubicBezTo>
                  <a:pt x="5949075" y="783779"/>
                  <a:pt x="5985888" y="805258"/>
                  <a:pt x="5995345" y="841217"/>
                </a:cubicBezTo>
                <a:cubicBezTo>
                  <a:pt x="5997349" y="848830"/>
                  <a:pt x="5997990" y="856738"/>
                  <a:pt x="5997269" y="864566"/>
                </a:cubicBezTo>
                <a:cubicBezTo>
                  <a:pt x="5997269" y="911050"/>
                  <a:pt x="5997269" y="957534"/>
                  <a:pt x="5997269" y="1004019"/>
                </a:cubicBezTo>
                <a:cubicBezTo>
                  <a:pt x="5997269" y="1050503"/>
                  <a:pt x="6018641" y="1070539"/>
                  <a:pt x="6072605" y="1051572"/>
                </a:cubicBezTo>
                <a:lnTo>
                  <a:pt x="6072605" y="907577"/>
                </a:lnTo>
                <a:cubicBezTo>
                  <a:pt x="6148744" y="916126"/>
                  <a:pt x="6217669" y="920400"/>
                  <a:pt x="6286326" y="934292"/>
                </a:cubicBezTo>
                <a:cubicBezTo>
                  <a:pt x="6302356" y="937498"/>
                  <a:pt x="6320789" y="970091"/>
                  <a:pt x="6323461" y="990928"/>
                </a:cubicBezTo>
                <a:cubicBezTo>
                  <a:pt x="6329338" y="1034474"/>
                  <a:pt x="6323461" y="1079623"/>
                  <a:pt x="6326934" y="1124504"/>
                </a:cubicBezTo>
                <a:cubicBezTo>
                  <a:pt x="6326934" y="1136259"/>
                  <a:pt x="6346970" y="1146411"/>
                  <a:pt x="6357656" y="1157364"/>
                </a:cubicBezTo>
                <a:cubicBezTo>
                  <a:pt x="6368342" y="1146411"/>
                  <a:pt x="6387844" y="1135724"/>
                  <a:pt x="6388379" y="1124504"/>
                </a:cubicBezTo>
                <a:cubicBezTo>
                  <a:pt x="6391317" y="1051839"/>
                  <a:pt x="6390782" y="979174"/>
                  <a:pt x="6388379" y="906508"/>
                </a:cubicBezTo>
                <a:cubicBezTo>
                  <a:pt x="6388379" y="870710"/>
                  <a:pt x="6388379" y="842392"/>
                  <a:pt x="6437801" y="844262"/>
                </a:cubicBezTo>
                <a:cubicBezTo>
                  <a:pt x="6449022" y="844262"/>
                  <a:pt x="6469592" y="821821"/>
                  <a:pt x="6471463" y="807662"/>
                </a:cubicBezTo>
                <a:cubicBezTo>
                  <a:pt x="6476004" y="772131"/>
                  <a:pt x="6471463" y="735265"/>
                  <a:pt x="6473333" y="698932"/>
                </a:cubicBezTo>
                <a:cubicBezTo>
                  <a:pt x="6473333" y="686643"/>
                  <a:pt x="6486423" y="675155"/>
                  <a:pt x="6493369" y="663401"/>
                </a:cubicBezTo>
                <a:cubicBezTo>
                  <a:pt x="6502452" y="675689"/>
                  <a:pt x="6517413" y="686910"/>
                  <a:pt x="6520085" y="700267"/>
                </a:cubicBezTo>
                <a:cubicBezTo>
                  <a:pt x="6527565" y="748889"/>
                  <a:pt x="6530503" y="798579"/>
                  <a:pt x="6535579" y="850674"/>
                </a:cubicBezTo>
                <a:lnTo>
                  <a:pt x="6589009" y="850674"/>
                </a:lnTo>
                <a:cubicBezTo>
                  <a:pt x="6602901" y="759041"/>
                  <a:pt x="6627747" y="746485"/>
                  <a:pt x="6707892" y="785756"/>
                </a:cubicBezTo>
                <a:cubicBezTo>
                  <a:pt x="6697473" y="863230"/>
                  <a:pt x="6746628" y="919332"/>
                  <a:pt x="6837727" y="888075"/>
                </a:cubicBezTo>
                <a:cubicBezTo>
                  <a:pt x="6837727" y="843461"/>
                  <a:pt x="6839865" y="795641"/>
                  <a:pt x="6837727" y="748355"/>
                </a:cubicBezTo>
                <a:cubicBezTo>
                  <a:pt x="6835590" y="701069"/>
                  <a:pt x="6847078" y="687979"/>
                  <a:pt x="6894363" y="687444"/>
                </a:cubicBezTo>
                <a:cubicBezTo>
                  <a:pt x="6960350" y="687444"/>
                  <a:pt x="7021528" y="689314"/>
                  <a:pt x="7075225" y="735265"/>
                </a:cubicBezTo>
                <a:cubicBezTo>
                  <a:pt x="7094460" y="751828"/>
                  <a:pt x="7123846" y="756636"/>
                  <a:pt x="7162584" y="772666"/>
                </a:cubicBezTo>
                <a:cubicBezTo>
                  <a:pt x="7162584" y="725113"/>
                  <a:pt x="7161248" y="692520"/>
                  <a:pt x="7162584" y="658592"/>
                </a:cubicBezTo>
                <a:cubicBezTo>
                  <a:pt x="7162584" y="644433"/>
                  <a:pt x="7168461" y="623595"/>
                  <a:pt x="7178346" y="617718"/>
                </a:cubicBezTo>
                <a:cubicBezTo>
                  <a:pt x="7249942" y="576309"/>
                  <a:pt x="7369626" y="632678"/>
                  <a:pt x="7390196" y="722975"/>
                </a:cubicBezTo>
                <a:lnTo>
                  <a:pt x="7593499" y="722975"/>
                </a:lnTo>
                <a:cubicBezTo>
                  <a:pt x="7597506" y="769994"/>
                  <a:pt x="7600979" y="809265"/>
                  <a:pt x="7604453" y="851743"/>
                </a:cubicBezTo>
                <a:lnTo>
                  <a:pt x="7684598" y="851743"/>
                </a:lnTo>
                <a:cubicBezTo>
                  <a:pt x="7674179" y="786290"/>
                  <a:pt x="7694215" y="740607"/>
                  <a:pt x="7763407" y="729387"/>
                </a:cubicBezTo>
                <a:cubicBezTo>
                  <a:pt x="7769552" y="729387"/>
                  <a:pt x="7775963" y="713892"/>
                  <a:pt x="7777300" y="705076"/>
                </a:cubicBezTo>
                <a:cubicBezTo>
                  <a:pt x="7788253" y="636418"/>
                  <a:pt x="7816838" y="619053"/>
                  <a:pt x="7902326" y="636418"/>
                </a:cubicBezTo>
                <a:cubicBezTo>
                  <a:pt x="7902326" y="722975"/>
                  <a:pt x="7900456" y="811402"/>
                  <a:pt x="7903662" y="899830"/>
                </a:cubicBezTo>
                <a:cubicBezTo>
                  <a:pt x="7908792" y="923606"/>
                  <a:pt x="7917795" y="946341"/>
                  <a:pt x="7930377" y="967152"/>
                </a:cubicBezTo>
                <a:lnTo>
                  <a:pt x="7973923" y="908913"/>
                </a:lnTo>
                <a:lnTo>
                  <a:pt x="7964840" y="893952"/>
                </a:lnTo>
                <a:cubicBezTo>
                  <a:pt x="8042581" y="893952"/>
                  <a:pt x="8127802" y="874450"/>
                  <a:pt x="8195659" y="900364"/>
                </a:cubicBezTo>
                <a:cubicBezTo>
                  <a:pt x="8243746" y="918023"/>
                  <a:pt x="8294130" y="928549"/>
                  <a:pt x="8345263" y="931621"/>
                </a:cubicBezTo>
                <a:cubicBezTo>
                  <a:pt x="8388008" y="935361"/>
                  <a:pt x="8404304" y="918531"/>
                  <a:pt x="8400564" y="876321"/>
                </a:cubicBezTo>
                <a:cubicBezTo>
                  <a:pt x="8397892" y="849605"/>
                  <a:pt x="8400564" y="820486"/>
                  <a:pt x="8400564" y="787626"/>
                </a:cubicBezTo>
                <a:lnTo>
                  <a:pt x="8582226" y="787626"/>
                </a:lnTo>
                <a:cubicBezTo>
                  <a:pt x="8604668" y="896891"/>
                  <a:pt x="8604668" y="896891"/>
                  <a:pt x="8680805" y="885404"/>
                </a:cubicBezTo>
                <a:cubicBezTo>
                  <a:pt x="8698705" y="814341"/>
                  <a:pt x="8716604" y="743279"/>
                  <a:pt x="8736373" y="664202"/>
                </a:cubicBezTo>
                <a:cubicBezTo>
                  <a:pt x="8800222" y="654585"/>
                  <a:pt x="8869949" y="641761"/>
                  <a:pt x="8942080" y="634548"/>
                </a:cubicBezTo>
                <a:cubicBezTo>
                  <a:pt x="8986133" y="630274"/>
                  <a:pt x="9025325" y="662519"/>
                  <a:pt x="9029598" y="706572"/>
                </a:cubicBezTo>
                <a:cubicBezTo>
                  <a:pt x="9030052" y="711327"/>
                  <a:pt x="9030106" y="716083"/>
                  <a:pt x="9029705" y="720838"/>
                </a:cubicBezTo>
                <a:cubicBezTo>
                  <a:pt x="9029705" y="744882"/>
                  <a:pt x="9029705" y="769192"/>
                  <a:pt x="9029705" y="793236"/>
                </a:cubicBezTo>
                <a:cubicBezTo>
                  <a:pt x="9031575" y="822356"/>
                  <a:pt x="9035583" y="846667"/>
                  <a:pt x="9076992" y="846667"/>
                </a:cubicBezTo>
                <a:cubicBezTo>
                  <a:pt x="9118400" y="846667"/>
                  <a:pt x="9120003" y="819952"/>
                  <a:pt x="9123476" y="793236"/>
                </a:cubicBezTo>
                <a:cubicBezTo>
                  <a:pt x="9125346" y="777207"/>
                  <a:pt x="9125613" y="761178"/>
                  <a:pt x="9126949" y="739806"/>
                </a:cubicBezTo>
                <a:lnTo>
                  <a:pt x="9220452" y="728853"/>
                </a:lnTo>
                <a:cubicBezTo>
                  <a:pt x="9227665" y="648707"/>
                  <a:pt x="9235412" y="568562"/>
                  <a:pt x="9242892" y="488416"/>
                </a:cubicBezTo>
                <a:cubicBezTo>
                  <a:pt x="9246900" y="486279"/>
                  <a:pt x="9250105" y="482806"/>
                  <a:pt x="9253578" y="482539"/>
                </a:cubicBezTo>
                <a:cubicBezTo>
                  <a:pt x="9343876" y="474257"/>
                  <a:pt x="9343876" y="474257"/>
                  <a:pt x="9343876" y="379953"/>
                </a:cubicBezTo>
                <a:lnTo>
                  <a:pt x="9343876" y="-204"/>
                </a:lnTo>
                <a:lnTo>
                  <a:pt x="9523936" y="-204"/>
                </a:lnTo>
                <a:cubicBezTo>
                  <a:pt x="9523936" y="19565"/>
                  <a:pt x="9527676" y="40937"/>
                  <a:pt x="9527676" y="62042"/>
                </a:cubicBezTo>
                <a:cubicBezTo>
                  <a:pt x="9527676" y="209243"/>
                  <a:pt x="9530348" y="355909"/>
                  <a:pt x="9527676" y="504178"/>
                </a:cubicBezTo>
                <a:cubicBezTo>
                  <a:pt x="9526073" y="561883"/>
                  <a:pt x="9541568" y="586995"/>
                  <a:pt x="9601143" y="578179"/>
                </a:cubicBezTo>
                <a:cubicBezTo>
                  <a:pt x="9621420" y="576710"/>
                  <a:pt x="9641776" y="576710"/>
                  <a:pt x="9662053" y="578179"/>
                </a:cubicBezTo>
                <a:cubicBezTo>
                  <a:pt x="9668732" y="568295"/>
                  <a:pt x="9671938" y="565356"/>
                  <a:pt x="9672739" y="561883"/>
                </a:cubicBezTo>
                <a:cubicBezTo>
                  <a:pt x="9679953" y="532229"/>
                  <a:pt x="9681822" y="479600"/>
                  <a:pt x="9694112" y="477196"/>
                </a:cubicBezTo>
                <a:cubicBezTo>
                  <a:pt x="9743802" y="469662"/>
                  <a:pt x="9794294" y="468674"/>
                  <a:pt x="9844251" y="474257"/>
                </a:cubicBezTo>
                <a:cubicBezTo>
                  <a:pt x="9851731" y="474257"/>
                  <a:pt x="9861616" y="495095"/>
                  <a:pt x="9864020" y="507384"/>
                </a:cubicBezTo>
                <a:cubicBezTo>
                  <a:pt x="9884056" y="608902"/>
                  <a:pt x="9902757" y="710954"/>
                  <a:pt x="9922259" y="816745"/>
                </a:cubicBezTo>
                <a:lnTo>
                  <a:pt x="9978093" y="816745"/>
                </a:lnTo>
                <a:cubicBezTo>
                  <a:pt x="9980792" y="808090"/>
                  <a:pt x="9982235" y="799087"/>
                  <a:pt x="9982368" y="790030"/>
                </a:cubicBezTo>
                <a:cubicBezTo>
                  <a:pt x="9977025" y="754499"/>
                  <a:pt x="9970613" y="719770"/>
                  <a:pt x="10024845" y="718968"/>
                </a:cubicBezTo>
                <a:cubicBezTo>
                  <a:pt x="10079077" y="718167"/>
                  <a:pt x="10113807" y="743279"/>
                  <a:pt x="10115142" y="791366"/>
                </a:cubicBezTo>
                <a:cubicBezTo>
                  <a:pt x="10116745" y="852010"/>
                  <a:pt x="10115142" y="912653"/>
                  <a:pt x="10116745" y="973029"/>
                </a:cubicBezTo>
                <a:cubicBezTo>
                  <a:pt x="10116745" y="985852"/>
                  <a:pt x="10129034" y="999744"/>
                  <a:pt x="10135713" y="1010965"/>
                </a:cubicBezTo>
                <a:cubicBezTo>
                  <a:pt x="10143460" y="997875"/>
                  <a:pt x="10157619" y="984250"/>
                  <a:pt x="10157886" y="971426"/>
                </a:cubicBezTo>
                <a:cubicBezTo>
                  <a:pt x="10159489" y="837851"/>
                  <a:pt x="10157886" y="702672"/>
                  <a:pt x="10157886" y="559211"/>
                </a:cubicBezTo>
                <a:cubicBezTo>
                  <a:pt x="10213721" y="559211"/>
                  <a:pt x="10264747" y="556540"/>
                  <a:pt x="10318177" y="559211"/>
                </a:cubicBezTo>
                <a:cubicBezTo>
                  <a:pt x="10346656" y="558811"/>
                  <a:pt x="10370059" y="581599"/>
                  <a:pt x="10370432" y="610077"/>
                </a:cubicBezTo>
                <a:cubicBezTo>
                  <a:pt x="10370486" y="614084"/>
                  <a:pt x="10370085" y="618065"/>
                  <a:pt x="10369203" y="621992"/>
                </a:cubicBezTo>
                <a:cubicBezTo>
                  <a:pt x="10367333" y="654050"/>
                  <a:pt x="10369203" y="686108"/>
                  <a:pt x="10369203" y="716564"/>
                </a:cubicBezTo>
                <a:cubicBezTo>
                  <a:pt x="10420497" y="733661"/>
                  <a:pt x="10435190" y="755033"/>
                  <a:pt x="10440266" y="629472"/>
                </a:cubicBezTo>
                <a:cubicBezTo>
                  <a:pt x="10485227" y="626934"/>
                  <a:pt x="10530323" y="627736"/>
                  <a:pt x="10575177" y="631877"/>
                </a:cubicBezTo>
                <a:cubicBezTo>
                  <a:pt x="10590939" y="634281"/>
                  <a:pt x="10608838" y="661263"/>
                  <a:pt x="10614983" y="680498"/>
                </a:cubicBezTo>
                <a:cubicBezTo>
                  <a:pt x="10617547" y="704355"/>
                  <a:pt x="10618616" y="728372"/>
                  <a:pt x="10618189" y="752362"/>
                </a:cubicBezTo>
                <a:cubicBezTo>
                  <a:pt x="10620861" y="768658"/>
                  <a:pt x="10635554" y="797778"/>
                  <a:pt x="10640362" y="796709"/>
                </a:cubicBezTo>
                <a:cubicBezTo>
                  <a:pt x="10707951" y="784687"/>
                  <a:pt x="10715699" y="841056"/>
                  <a:pt x="10742948" y="876855"/>
                </a:cubicBezTo>
                <a:cubicBezTo>
                  <a:pt x="10755879" y="893551"/>
                  <a:pt x="10775327" y="903944"/>
                  <a:pt x="10796379" y="905440"/>
                </a:cubicBezTo>
                <a:cubicBezTo>
                  <a:pt x="10809736" y="905440"/>
                  <a:pt x="10823094" y="878725"/>
                  <a:pt x="10833780" y="862963"/>
                </a:cubicBezTo>
                <a:cubicBezTo>
                  <a:pt x="10850424" y="840175"/>
                  <a:pt x="10864823" y="815837"/>
                  <a:pt x="10876791" y="790298"/>
                </a:cubicBezTo>
                <a:cubicBezTo>
                  <a:pt x="10893622" y="751828"/>
                  <a:pt x="10905911" y="711755"/>
                  <a:pt x="10924878" y="659126"/>
                </a:cubicBezTo>
                <a:cubicBezTo>
                  <a:pt x="10983652" y="629285"/>
                  <a:pt x="11053112" y="629285"/>
                  <a:pt x="11111884" y="659126"/>
                </a:cubicBezTo>
                <a:cubicBezTo>
                  <a:pt x="11125509" y="665271"/>
                  <a:pt x="11144477" y="685841"/>
                  <a:pt x="11142608" y="696527"/>
                </a:cubicBezTo>
                <a:cubicBezTo>
                  <a:pt x="11131387" y="765452"/>
                  <a:pt x="11185351" y="781482"/>
                  <a:pt x="11227829" y="792435"/>
                </a:cubicBezTo>
                <a:cubicBezTo>
                  <a:pt x="11286068" y="807395"/>
                  <a:pt x="11303165" y="837049"/>
                  <a:pt x="11294617" y="891281"/>
                </a:cubicBezTo>
                <a:cubicBezTo>
                  <a:pt x="11292186" y="903249"/>
                  <a:pt x="11292747" y="915645"/>
                  <a:pt x="11296220" y="927346"/>
                </a:cubicBezTo>
                <a:cubicBezTo>
                  <a:pt x="11301803" y="938193"/>
                  <a:pt x="11308909" y="948157"/>
                  <a:pt x="11317324" y="957000"/>
                </a:cubicBezTo>
                <a:cubicBezTo>
                  <a:pt x="11324538" y="946849"/>
                  <a:pt x="11337094" y="936964"/>
                  <a:pt x="11337360" y="926545"/>
                </a:cubicBezTo>
                <a:cubicBezTo>
                  <a:pt x="11339498" y="865902"/>
                  <a:pt x="11337360" y="805258"/>
                  <a:pt x="11337360" y="744882"/>
                </a:cubicBezTo>
                <a:cubicBezTo>
                  <a:pt x="11337360" y="706946"/>
                  <a:pt x="11337360" y="669278"/>
                  <a:pt x="11337360" y="626534"/>
                </a:cubicBezTo>
                <a:cubicBezTo>
                  <a:pt x="11407087" y="632678"/>
                  <a:pt x="11472272" y="610772"/>
                  <a:pt x="11524367" y="668209"/>
                </a:cubicBezTo>
                <a:cubicBezTo>
                  <a:pt x="11535855" y="680231"/>
                  <a:pt x="11572721" y="677293"/>
                  <a:pt x="11592491" y="668209"/>
                </a:cubicBezTo>
                <a:cubicBezTo>
                  <a:pt x="11603711" y="663668"/>
                  <a:pt x="11607184" y="634014"/>
                  <a:pt x="11609054" y="614779"/>
                </a:cubicBezTo>
                <a:cubicBezTo>
                  <a:pt x="11611726" y="588064"/>
                  <a:pt x="11609054" y="559211"/>
                  <a:pt x="11609054" y="531695"/>
                </a:cubicBezTo>
                <a:cubicBezTo>
                  <a:pt x="11651531" y="513261"/>
                  <a:pt x="11660080" y="531695"/>
                  <a:pt x="11663820" y="567226"/>
                </a:cubicBezTo>
                <a:cubicBezTo>
                  <a:pt x="11668629" y="612108"/>
                  <a:pt x="11681719" y="656454"/>
                  <a:pt x="11690535" y="700802"/>
                </a:cubicBezTo>
                <a:cubicBezTo>
                  <a:pt x="11693206" y="714961"/>
                  <a:pt x="11694275" y="729654"/>
                  <a:pt x="11695878" y="744348"/>
                </a:cubicBezTo>
                <a:lnTo>
                  <a:pt x="11711907" y="710687"/>
                </a:lnTo>
                <a:lnTo>
                  <a:pt x="11801136" y="591537"/>
                </a:lnTo>
                <a:cubicBezTo>
                  <a:pt x="11822855" y="645234"/>
                  <a:pt x="11848956" y="697062"/>
                  <a:pt x="11879144" y="746485"/>
                </a:cubicBezTo>
                <a:cubicBezTo>
                  <a:pt x="11891166" y="763315"/>
                  <a:pt x="11932574" y="758240"/>
                  <a:pt x="11971845" y="765185"/>
                </a:cubicBezTo>
                <a:cubicBezTo>
                  <a:pt x="11975318" y="691452"/>
                  <a:pt x="11978258" y="626267"/>
                  <a:pt x="11981196" y="562150"/>
                </a:cubicBezTo>
                <a:cubicBezTo>
                  <a:pt x="12099277" y="527955"/>
                  <a:pt x="12194917" y="566692"/>
                  <a:pt x="12291893" y="655653"/>
                </a:cubicBezTo>
                <a:lnTo>
                  <a:pt x="12291893" y="474792"/>
                </a:lnTo>
                <a:lnTo>
                  <a:pt x="12393410" y="481203"/>
                </a:lnTo>
                <a:lnTo>
                  <a:pt x="12393410" y="3514977"/>
                </a:lnTo>
                <a:cubicBezTo>
                  <a:pt x="12393410" y="3541692"/>
                  <a:pt x="12395013" y="3568407"/>
                  <a:pt x="12395815" y="3593519"/>
                </a:cubicBezTo>
                <a:lnTo>
                  <a:pt x="-17" y="3593519"/>
                </a:lnTo>
                <a:close/>
                <a:moveTo>
                  <a:pt x="2153225" y="819684"/>
                </a:moveTo>
                <a:cubicBezTo>
                  <a:pt x="2167651" y="724311"/>
                  <a:pt x="2161239" y="712823"/>
                  <a:pt x="2086971" y="702672"/>
                </a:cubicBezTo>
                <a:lnTo>
                  <a:pt x="2086971" y="819684"/>
                </a:lnTo>
                <a:close/>
              </a:path>
            </a:pathLst>
          </a:custGeom>
          <a:gradFill>
            <a:gsLst>
              <a:gs pos="0">
                <a:schemeClr val="bg2">
                  <a:lumMod val="10000"/>
                  <a:alpha val="20000"/>
                </a:schemeClr>
              </a:gs>
              <a:gs pos="60000">
                <a:srgbClr val="033655">
                  <a:alpha val="40000"/>
                </a:srgbClr>
              </a:gs>
              <a:gs pos="100000">
                <a:srgbClr val="456490">
                  <a:alpha val="60000"/>
                </a:srgbClr>
              </a:gs>
            </a:gsLst>
            <a:lin ang="5400000" scaled="1"/>
          </a:gradFill>
          <a:ln w="26707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pic>
        <p:nvPicPr>
          <p:cNvPr id="10" name="Picture 9" descr="A picture containing dark&#10;&#10;Description automatically generated">
            <a:extLst>
              <a:ext uri="{FF2B5EF4-FFF2-40B4-BE49-F238E27FC236}">
                <a16:creationId xmlns:a16="http://schemas.microsoft.com/office/drawing/2014/main" id="{F1570F19-B48A-4C1D-BB63-77DE0B39AA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257" y="0"/>
            <a:ext cx="51486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4194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10000"/>
              </a:schemeClr>
            </a:gs>
            <a:gs pos="60000">
              <a:srgbClr val="033655"/>
            </a:gs>
            <a:gs pos="100000">
              <a:srgbClr val="45649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raphic 8">
            <a:extLst>
              <a:ext uri="{FF2B5EF4-FFF2-40B4-BE49-F238E27FC236}">
                <a16:creationId xmlns:a16="http://schemas.microsoft.com/office/drawing/2014/main" id="{FF0536D0-A0CC-43F0-92D2-73640BC1CD5A}"/>
              </a:ext>
            </a:extLst>
          </p:cNvPr>
          <p:cNvSpPr/>
          <p:nvPr/>
        </p:nvSpPr>
        <p:spPr>
          <a:xfrm>
            <a:off x="0" y="2235861"/>
            <a:ext cx="12168188" cy="4618303"/>
          </a:xfrm>
          <a:custGeom>
            <a:avLst/>
            <a:gdLst>
              <a:gd name="connsiteX0" fmla="*/ -17 w 4419695"/>
              <a:gd name="connsiteY0" fmla="*/ 103535 h 1677447"/>
              <a:gd name="connsiteX1" fmla="*/ 92185 w 4419695"/>
              <a:gd name="connsiteY1" fmla="*/ 115061 h 1677447"/>
              <a:gd name="connsiteX2" fmla="*/ 92185 w 4419695"/>
              <a:gd name="connsiteY2" fmla="*/ 192213 h 1677447"/>
              <a:gd name="connsiteX3" fmla="*/ 176767 w 4419695"/>
              <a:gd name="connsiteY3" fmla="*/ 203072 h 1677447"/>
              <a:gd name="connsiteX4" fmla="*/ 176767 w 4419695"/>
              <a:gd name="connsiteY4" fmla="*/ 128872 h 1677447"/>
              <a:gd name="connsiteX5" fmla="*/ 181625 w 4419695"/>
              <a:gd name="connsiteY5" fmla="*/ 73436 h 1677447"/>
              <a:gd name="connsiteX6" fmla="*/ 234679 w 4419695"/>
              <a:gd name="connsiteY6" fmla="*/ 73436 h 1677447"/>
              <a:gd name="connsiteX7" fmla="*/ 245061 w 4419695"/>
              <a:gd name="connsiteY7" fmla="*/ 72674 h 1677447"/>
              <a:gd name="connsiteX8" fmla="*/ 245061 w 4419695"/>
              <a:gd name="connsiteY8" fmla="*/ 27240 h 1677447"/>
              <a:gd name="connsiteX9" fmla="*/ 294306 w 4419695"/>
              <a:gd name="connsiteY9" fmla="*/ -192 h 1677447"/>
              <a:gd name="connsiteX10" fmla="*/ 353361 w 4419695"/>
              <a:gd name="connsiteY10" fmla="*/ 7428 h 1677447"/>
              <a:gd name="connsiteX11" fmla="*/ 353837 w 4419695"/>
              <a:gd name="connsiteY11" fmla="*/ 69722 h 1677447"/>
              <a:gd name="connsiteX12" fmla="*/ 363362 w 4419695"/>
              <a:gd name="connsiteY12" fmla="*/ 91915 h 1677447"/>
              <a:gd name="connsiteX13" fmla="*/ 369934 w 4419695"/>
              <a:gd name="connsiteY13" fmla="*/ 106774 h 1677447"/>
              <a:gd name="connsiteX14" fmla="*/ 369934 w 4419695"/>
              <a:gd name="connsiteY14" fmla="*/ 143540 h 1677447"/>
              <a:gd name="connsiteX15" fmla="*/ 413749 w 4419695"/>
              <a:gd name="connsiteY15" fmla="*/ 177640 h 1677447"/>
              <a:gd name="connsiteX16" fmla="*/ 421750 w 4419695"/>
              <a:gd name="connsiteY16" fmla="*/ 160971 h 1677447"/>
              <a:gd name="connsiteX17" fmla="*/ 421750 w 4419695"/>
              <a:gd name="connsiteY17" fmla="*/ 110774 h 1677447"/>
              <a:gd name="connsiteX18" fmla="*/ 452992 w 4419695"/>
              <a:gd name="connsiteY18" fmla="*/ 114584 h 1677447"/>
              <a:gd name="connsiteX19" fmla="*/ 473852 w 4419695"/>
              <a:gd name="connsiteY19" fmla="*/ 138302 h 1677447"/>
              <a:gd name="connsiteX20" fmla="*/ 473280 w 4419695"/>
              <a:gd name="connsiteY20" fmla="*/ 300227 h 1677447"/>
              <a:gd name="connsiteX21" fmla="*/ 474233 w 4419695"/>
              <a:gd name="connsiteY21" fmla="*/ 319277 h 1677447"/>
              <a:gd name="connsiteX22" fmla="*/ 517095 w 4419695"/>
              <a:gd name="connsiteY22" fmla="*/ 324801 h 1677447"/>
              <a:gd name="connsiteX23" fmla="*/ 517095 w 4419695"/>
              <a:gd name="connsiteY23" fmla="*/ 16096 h 1677447"/>
              <a:gd name="connsiteX24" fmla="*/ 612345 w 4419695"/>
              <a:gd name="connsiteY24" fmla="*/ 28288 h 1677447"/>
              <a:gd name="connsiteX25" fmla="*/ 612345 w 4419695"/>
              <a:gd name="connsiteY25" fmla="*/ 142588 h 1677447"/>
              <a:gd name="connsiteX26" fmla="*/ 668162 w 4419695"/>
              <a:gd name="connsiteY26" fmla="*/ 149732 h 1677447"/>
              <a:gd name="connsiteX27" fmla="*/ 668162 w 4419695"/>
              <a:gd name="connsiteY27" fmla="*/ 79723 h 1677447"/>
              <a:gd name="connsiteX28" fmla="*/ 740457 w 4419695"/>
              <a:gd name="connsiteY28" fmla="*/ 89248 h 1677447"/>
              <a:gd name="connsiteX29" fmla="*/ 740457 w 4419695"/>
              <a:gd name="connsiteY29" fmla="*/ 145731 h 1677447"/>
              <a:gd name="connsiteX30" fmla="*/ 738266 w 4419695"/>
              <a:gd name="connsiteY30" fmla="*/ 136206 h 1677447"/>
              <a:gd name="connsiteX31" fmla="*/ 760269 w 4419695"/>
              <a:gd name="connsiteY31" fmla="*/ 138016 h 1677447"/>
              <a:gd name="connsiteX32" fmla="*/ 808751 w 4419695"/>
              <a:gd name="connsiteY32" fmla="*/ 117347 h 1677447"/>
              <a:gd name="connsiteX33" fmla="*/ 871997 w 4419695"/>
              <a:gd name="connsiteY33" fmla="*/ 125157 h 1677447"/>
              <a:gd name="connsiteX34" fmla="*/ 938672 w 4419695"/>
              <a:gd name="connsiteY34" fmla="*/ 133730 h 1677447"/>
              <a:gd name="connsiteX35" fmla="*/ 939815 w 4419695"/>
              <a:gd name="connsiteY35" fmla="*/ 175735 h 1677447"/>
              <a:gd name="connsiteX36" fmla="*/ 939815 w 4419695"/>
              <a:gd name="connsiteY36" fmla="*/ 186498 h 1677447"/>
              <a:gd name="connsiteX37" fmla="*/ 992774 w 4419695"/>
              <a:gd name="connsiteY37" fmla="*/ 256412 h 1677447"/>
              <a:gd name="connsiteX38" fmla="*/ 992774 w 4419695"/>
              <a:gd name="connsiteY38" fmla="*/ 332612 h 1677447"/>
              <a:gd name="connsiteX39" fmla="*/ 1028588 w 4419695"/>
              <a:gd name="connsiteY39" fmla="*/ 363187 h 1677447"/>
              <a:gd name="connsiteX40" fmla="*/ 1028588 w 4419695"/>
              <a:gd name="connsiteY40" fmla="*/ 144302 h 1677447"/>
              <a:gd name="connsiteX41" fmla="*/ 1088691 w 4419695"/>
              <a:gd name="connsiteY41" fmla="*/ 179450 h 1677447"/>
              <a:gd name="connsiteX42" fmla="*/ 1130982 w 4419695"/>
              <a:gd name="connsiteY42" fmla="*/ 184879 h 1677447"/>
              <a:gd name="connsiteX43" fmla="*/ 1154032 w 4419695"/>
              <a:gd name="connsiteY43" fmla="*/ 214692 h 1677447"/>
              <a:gd name="connsiteX44" fmla="*/ 1153461 w 4419695"/>
              <a:gd name="connsiteY44" fmla="*/ 225455 h 1677447"/>
              <a:gd name="connsiteX45" fmla="*/ 1216326 w 4419695"/>
              <a:gd name="connsiteY45" fmla="*/ 233552 h 1677447"/>
              <a:gd name="connsiteX46" fmla="*/ 1216326 w 4419695"/>
              <a:gd name="connsiteY46" fmla="*/ 308037 h 1677447"/>
              <a:gd name="connsiteX47" fmla="*/ 1216802 w 4419695"/>
              <a:gd name="connsiteY47" fmla="*/ 327087 h 1677447"/>
              <a:gd name="connsiteX48" fmla="*/ 1227946 w 4419695"/>
              <a:gd name="connsiteY48" fmla="*/ 342518 h 1677447"/>
              <a:gd name="connsiteX49" fmla="*/ 1238995 w 4419695"/>
              <a:gd name="connsiteY49" fmla="*/ 330135 h 1677447"/>
              <a:gd name="connsiteX50" fmla="*/ 1239471 w 4419695"/>
              <a:gd name="connsiteY50" fmla="*/ 217931 h 1677447"/>
              <a:gd name="connsiteX51" fmla="*/ 1239471 w 4419695"/>
              <a:gd name="connsiteY51" fmla="*/ 189356 h 1677447"/>
              <a:gd name="connsiteX52" fmla="*/ 1330721 w 4419695"/>
              <a:gd name="connsiteY52" fmla="*/ 201833 h 1677447"/>
              <a:gd name="connsiteX53" fmla="*/ 1341008 w 4419695"/>
              <a:gd name="connsiteY53" fmla="*/ 220026 h 1677447"/>
              <a:gd name="connsiteX54" fmla="*/ 1341960 w 4419695"/>
              <a:gd name="connsiteY54" fmla="*/ 334326 h 1677447"/>
              <a:gd name="connsiteX55" fmla="*/ 1350723 w 4419695"/>
              <a:gd name="connsiteY55" fmla="*/ 353376 h 1677447"/>
              <a:gd name="connsiteX56" fmla="*/ 1358915 w 4419695"/>
              <a:gd name="connsiteY56" fmla="*/ 335945 h 1677447"/>
              <a:gd name="connsiteX57" fmla="*/ 1358915 w 4419695"/>
              <a:gd name="connsiteY57" fmla="*/ 294988 h 1677447"/>
              <a:gd name="connsiteX58" fmla="*/ 1397015 w 4419695"/>
              <a:gd name="connsiteY58" fmla="*/ 305561 h 1677447"/>
              <a:gd name="connsiteX59" fmla="*/ 1405492 w 4419695"/>
              <a:gd name="connsiteY59" fmla="*/ 324611 h 1677447"/>
              <a:gd name="connsiteX60" fmla="*/ 1427209 w 4419695"/>
              <a:gd name="connsiteY60" fmla="*/ 386047 h 1677447"/>
              <a:gd name="connsiteX61" fmla="*/ 1451022 w 4419695"/>
              <a:gd name="connsiteY61" fmla="*/ 392524 h 1677447"/>
              <a:gd name="connsiteX62" fmla="*/ 1462452 w 4419695"/>
              <a:gd name="connsiteY62" fmla="*/ 381284 h 1677447"/>
              <a:gd name="connsiteX63" fmla="*/ 1475596 w 4419695"/>
              <a:gd name="connsiteY63" fmla="*/ 363282 h 1677447"/>
              <a:gd name="connsiteX64" fmla="*/ 1494075 w 4419695"/>
              <a:gd name="connsiteY64" fmla="*/ 326135 h 1677447"/>
              <a:gd name="connsiteX65" fmla="*/ 1502361 w 4419695"/>
              <a:gd name="connsiteY65" fmla="*/ 325658 h 1677447"/>
              <a:gd name="connsiteX66" fmla="*/ 1515030 w 4419695"/>
              <a:gd name="connsiteY66" fmla="*/ 325658 h 1677447"/>
              <a:gd name="connsiteX67" fmla="*/ 1515030 w 4419695"/>
              <a:gd name="connsiteY67" fmla="*/ 280034 h 1677447"/>
              <a:gd name="connsiteX68" fmla="*/ 1569036 w 4419695"/>
              <a:gd name="connsiteY68" fmla="*/ 299084 h 1677447"/>
              <a:gd name="connsiteX69" fmla="*/ 1578561 w 4419695"/>
              <a:gd name="connsiteY69" fmla="*/ 311180 h 1677447"/>
              <a:gd name="connsiteX70" fmla="*/ 1609708 w 4419695"/>
              <a:gd name="connsiteY70" fmla="*/ 340517 h 1677447"/>
              <a:gd name="connsiteX71" fmla="*/ 1622281 w 4419695"/>
              <a:gd name="connsiteY71" fmla="*/ 343089 h 1677447"/>
              <a:gd name="connsiteX72" fmla="*/ 1622757 w 4419695"/>
              <a:gd name="connsiteY72" fmla="*/ 373188 h 1677447"/>
              <a:gd name="connsiteX73" fmla="*/ 1634854 w 4419695"/>
              <a:gd name="connsiteY73" fmla="*/ 396048 h 1677447"/>
              <a:gd name="connsiteX74" fmla="*/ 1643427 w 4419695"/>
              <a:gd name="connsiteY74" fmla="*/ 412241 h 1677447"/>
              <a:gd name="connsiteX75" fmla="*/ 1645998 w 4419695"/>
              <a:gd name="connsiteY75" fmla="*/ 454436 h 1677447"/>
              <a:gd name="connsiteX76" fmla="*/ 1667811 w 4419695"/>
              <a:gd name="connsiteY76" fmla="*/ 459866 h 1677447"/>
              <a:gd name="connsiteX77" fmla="*/ 1684765 w 4419695"/>
              <a:gd name="connsiteY77" fmla="*/ 445864 h 1677447"/>
              <a:gd name="connsiteX78" fmla="*/ 1696862 w 4419695"/>
              <a:gd name="connsiteY78" fmla="*/ 200976 h 1677447"/>
              <a:gd name="connsiteX79" fmla="*/ 1715912 w 4419695"/>
              <a:gd name="connsiteY79" fmla="*/ 185450 h 1677447"/>
              <a:gd name="connsiteX80" fmla="*/ 1756774 w 4419695"/>
              <a:gd name="connsiteY80" fmla="*/ 147350 h 1677447"/>
              <a:gd name="connsiteX81" fmla="*/ 1757441 w 4419695"/>
              <a:gd name="connsiteY81" fmla="*/ 84866 h 1677447"/>
              <a:gd name="connsiteX82" fmla="*/ 1760013 w 4419695"/>
              <a:gd name="connsiteY82" fmla="*/ 78580 h 1677447"/>
              <a:gd name="connsiteX83" fmla="*/ 1807638 w 4419695"/>
              <a:gd name="connsiteY83" fmla="*/ 84771 h 1677447"/>
              <a:gd name="connsiteX84" fmla="*/ 1859835 w 4419695"/>
              <a:gd name="connsiteY84" fmla="*/ 91439 h 1677447"/>
              <a:gd name="connsiteX85" fmla="*/ 1859835 w 4419695"/>
              <a:gd name="connsiteY85" fmla="*/ 253364 h 1677447"/>
              <a:gd name="connsiteX86" fmla="*/ 1891458 w 4419695"/>
              <a:gd name="connsiteY86" fmla="*/ 257364 h 1677447"/>
              <a:gd name="connsiteX87" fmla="*/ 1921557 w 4419695"/>
              <a:gd name="connsiteY87" fmla="*/ 241076 h 1677447"/>
              <a:gd name="connsiteX88" fmla="*/ 1978040 w 4419695"/>
              <a:gd name="connsiteY88" fmla="*/ 248506 h 1677447"/>
              <a:gd name="connsiteX89" fmla="*/ 1978040 w 4419695"/>
              <a:gd name="connsiteY89" fmla="*/ 427576 h 1677447"/>
              <a:gd name="connsiteX90" fmla="*/ 2003376 w 4419695"/>
              <a:gd name="connsiteY90" fmla="*/ 434529 h 1677447"/>
              <a:gd name="connsiteX91" fmla="*/ 2034904 w 4419695"/>
              <a:gd name="connsiteY91" fmla="*/ 484440 h 1677447"/>
              <a:gd name="connsiteX92" fmla="*/ 2045477 w 4419695"/>
              <a:gd name="connsiteY92" fmla="*/ 403763 h 1677447"/>
              <a:gd name="connsiteX93" fmla="*/ 2063955 w 4419695"/>
              <a:gd name="connsiteY93" fmla="*/ 385380 h 1677447"/>
              <a:gd name="connsiteX94" fmla="*/ 2105865 w 4419695"/>
              <a:gd name="connsiteY94" fmla="*/ 381475 h 1677447"/>
              <a:gd name="connsiteX95" fmla="*/ 2135812 w 4419695"/>
              <a:gd name="connsiteY95" fmla="*/ 406554 h 1677447"/>
              <a:gd name="connsiteX96" fmla="*/ 2135869 w 4419695"/>
              <a:gd name="connsiteY96" fmla="*/ 410717 h 1677447"/>
              <a:gd name="connsiteX97" fmla="*/ 2135869 w 4419695"/>
              <a:gd name="connsiteY97" fmla="*/ 460437 h 1677447"/>
              <a:gd name="connsiteX98" fmla="*/ 2162730 w 4419695"/>
              <a:gd name="connsiteY98" fmla="*/ 480821 h 1677447"/>
              <a:gd name="connsiteX99" fmla="*/ 2162730 w 4419695"/>
              <a:gd name="connsiteY99" fmla="*/ 429481 h 1677447"/>
              <a:gd name="connsiteX100" fmla="*/ 2238930 w 4419695"/>
              <a:gd name="connsiteY100" fmla="*/ 448531 h 1677447"/>
              <a:gd name="connsiteX101" fmla="*/ 2252169 w 4419695"/>
              <a:gd name="connsiteY101" fmla="*/ 470343 h 1677447"/>
              <a:gd name="connsiteX102" fmla="*/ 2253408 w 4419695"/>
              <a:gd name="connsiteY102" fmla="*/ 517968 h 1677447"/>
              <a:gd name="connsiteX103" fmla="*/ 2264361 w 4419695"/>
              <a:gd name="connsiteY103" fmla="*/ 531113 h 1677447"/>
              <a:gd name="connsiteX104" fmla="*/ 2275315 w 4419695"/>
              <a:gd name="connsiteY104" fmla="*/ 520730 h 1677447"/>
              <a:gd name="connsiteX105" fmla="*/ 2275315 w 4419695"/>
              <a:gd name="connsiteY105" fmla="*/ 443102 h 1677447"/>
              <a:gd name="connsiteX106" fmla="*/ 2292936 w 4419695"/>
              <a:gd name="connsiteY106" fmla="*/ 423194 h 1677447"/>
              <a:gd name="connsiteX107" fmla="*/ 2304938 w 4419695"/>
              <a:gd name="connsiteY107" fmla="*/ 411669 h 1677447"/>
              <a:gd name="connsiteX108" fmla="*/ 2305605 w 4419695"/>
              <a:gd name="connsiteY108" fmla="*/ 372998 h 1677447"/>
              <a:gd name="connsiteX109" fmla="*/ 2312749 w 4419695"/>
              <a:gd name="connsiteY109" fmla="*/ 361282 h 1677447"/>
              <a:gd name="connsiteX110" fmla="*/ 2322274 w 4419695"/>
              <a:gd name="connsiteY110" fmla="*/ 375569 h 1677447"/>
              <a:gd name="connsiteX111" fmla="*/ 2327798 w 4419695"/>
              <a:gd name="connsiteY111" fmla="*/ 429862 h 1677447"/>
              <a:gd name="connsiteX112" fmla="*/ 2346848 w 4419695"/>
              <a:gd name="connsiteY112" fmla="*/ 432338 h 1677447"/>
              <a:gd name="connsiteX113" fmla="*/ 2389234 w 4419695"/>
              <a:gd name="connsiteY113" fmla="*/ 414622 h 1677447"/>
              <a:gd name="connsiteX114" fmla="*/ 2435526 w 4419695"/>
              <a:gd name="connsiteY114" fmla="*/ 457103 h 1677447"/>
              <a:gd name="connsiteX115" fmla="*/ 2435526 w 4419695"/>
              <a:gd name="connsiteY115" fmla="*/ 407192 h 1677447"/>
              <a:gd name="connsiteX116" fmla="*/ 2455719 w 4419695"/>
              <a:gd name="connsiteY116" fmla="*/ 388142 h 1677447"/>
              <a:gd name="connsiteX117" fmla="*/ 2520203 w 4419695"/>
              <a:gd name="connsiteY117" fmla="*/ 413574 h 1677447"/>
              <a:gd name="connsiteX118" fmla="*/ 2551350 w 4419695"/>
              <a:gd name="connsiteY118" fmla="*/ 430910 h 1677447"/>
              <a:gd name="connsiteX119" fmla="*/ 2551350 w 4419695"/>
              <a:gd name="connsiteY119" fmla="*/ 390238 h 1677447"/>
              <a:gd name="connsiteX120" fmla="*/ 2556969 w 4419695"/>
              <a:gd name="connsiteY120" fmla="*/ 376427 h 1677447"/>
              <a:gd name="connsiteX121" fmla="*/ 2632503 w 4419695"/>
              <a:gd name="connsiteY121" fmla="*/ 423575 h 1677447"/>
              <a:gd name="connsiteX122" fmla="*/ 2704988 w 4419695"/>
              <a:gd name="connsiteY122" fmla="*/ 433100 h 1677447"/>
              <a:gd name="connsiteX123" fmla="*/ 2708893 w 4419695"/>
              <a:gd name="connsiteY123" fmla="*/ 479487 h 1677447"/>
              <a:gd name="connsiteX124" fmla="*/ 2737468 w 4419695"/>
              <a:gd name="connsiteY124" fmla="*/ 483202 h 1677447"/>
              <a:gd name="connsiteX125" fmla="*/ 2765567 w 4419695"/>
              <a:gd name="connsiteY125" fmla="*/ 443197 h 1677447"/>
              <a:gd name="connsiteX126" fmla="*/ 2770520 w 4419695"/>
              <a:gd name="connsiteY126" fmla="*/ 435101 h 1677447"/>
              <a:gd name="connsiteX127" fmla="*/ 2815097 w 4419695"/>
              <a:gd name="connsiteY127" fmla="*/ 416051 h 1677447"/>
              <a:gd name="connsiteX128" fmla="*/ 2815573 w 4419695"/>
              <a:gd name="connsiteY128" fmla="*/ 509967 h 1677447"/>
              <a:gd name="connsiteX129" fmla="*/ 2825098 w 4419695"/>
              <a:gd name="connsiteY129" fmla="*/ 535208 h 1677447"/>
              <a:gd name="connsiteX130" fmla="*/ 2840624 w 4419695"/>
              <a:gd name="connsiteY130" fmla="*/ 516158 h 1677447"/>
              <a:gd name="connsiteX131" fmla="*/ 2837386 w 4419695"/>
              <a:gd name="connsiteY131" fmla="*/ 510443 h 1677447"/>
              <a:gd name="connsiteX132" fmla="*/ 2919682 w 4419695"/>
              <a:gd name="connsiteY132" fmla="*/ 523207 h 1677447"/>
              <a:gd name="connsiteX133" fmla="*/ 2973021 w 4419695"/>
              <a:gd name="connsiteY133" fmla="*/ 541209 h 1677447"/>
              <a:gd name="connsiteX134" fmla="*/ 2992738 w 4419695"/>
              <a:gd name="connsiteY134" fmla="*/ 524064 h 1677447"/>
              <a:gd name="connsiteX135" fmla="*/ 2992738 w 4419695"/>
              <a:gd name="connsiteY135" fmla="*/ 492441 h 1677447"/>
              <a:gd name="connsiteX136" fmla="*/ 3057508 w 4419695"/>
              <a:gd name="connsiteY136" fmla="*/ 500728 h 1677447"/>
              <a:gd name="connsiteX137" fmla="*/ 3092655 w 4419695"/>
              <a:gd name="connsiteY137" fmla="*/ 540066 h 1677447"/>
              <a:gd name="connsiteX138" fmla="*/ 3112468 w 4419695"/>
              <a:gd name="connsiteY138" fmla="*/ 463866 h 1677447"/>
              <a:gd name="connsiteX139" fmla="*/ 3185810 w 4419695"/>
              <a:gd name="connsiteY139" fmla="*/ 462723 h 1677447"/>
              <a:gd name="connsiteX140" fmla="*/ 3217052 w 4419695"/>
              <a:gd name="connsiteY140" fmla="*/ 497489 h 1677447"/>
              <a:gd name="connsiteX141" fmla="*/ 3217052 w 4419695"/>
              <a:gd name="connsiteY141" fmla="*/ 523397 h 1677447"/>
              <a:gd name="connsiteX142" fmla="*/ 3233911 w 4419695"/>
              <a:gd name="connsiteY142" fmla="*/ 544829 h 1677447"/>
              <a:gd name="connsiteX143" fmla="*/ 3250485 w 4419695"/>
              <a:gd name="connsiteY143" fmla="*/ 527398 h 1677447"/>
              <a:gd name="connsiteX144" fmla="*/ 3251723 w 4419695"/>
              <a:gd name="connsiteY144" fmla="*/ 508824 h 1677447"/>
              <a:gd name="connsiteX145" fmla="*/ 3284394 w 4419695"/>
              <a:gd name="connsiteY145" fmla="*/ 509300 h 1677447"/>
              <a:gd name="connsiteX146" fmla="*/ 3292395 w 4419695"/>
              <a:gd name="connsiteY146" fmla="*/ 424337 h 1677447"/>
              <a:gd name="connsiteX147" fmla="*/ 3296205 w 4419695"/>
              <a:gd name="connsiteY147" fmla="*/ 422718 h 1677447"/>
              <a:gd name="connsiteX148" fmla="*/ 3328399 w 4419695"/>
              <a:gd name="connsiteY148" fmla="*/ 390333 h 1677447"/>
              <a:gd name="connsiteX149" fmla="*/ 3328399 w 4419695"/>
              <a:gd name="connsiteY149" fmla="*/ 256221 h 1677447"/>
              <a:gd name="connsiteX150" fmla="*/ 3392598 w 4419695"/>
              <a:gd name="connsiteY150" fmla="*/ 264413 h 1677447"/>
              <a:gd name="connsiteX151" fmla="*/ 3393931 w 4419695"/>
              <a:gd name="connsiteY151" fmla="*/ 286796 h 1677447"/>
              <a:gd name="connsiteX152" fmla="*/ 3393931 w 4419695"/>
              <a:gd name="connsiteY152" fmla="*/ 444340 h 1677447"/>
              <a:gd name="connsiteX153" fmla="*/ 3420125 w 4419695"/>
              <a:gd name="connsiteY153" fmla="*/ 474153 h 1677447"/>
              <a:gd name="connsiteX154" fmla="*/ 3441842 w 4419695"/>
              <a:gd name="connsiteY154" fmla="*/ 476820 h 1677447"/>
              <a:gd name="connsiteX155" fmla="*/ 3445652 w 4419695"/>
              <a:gd name="connsiteY155" fmla="*/ 471486 h 1677447"/>
              <a:gd name="connsiteX156" fmla="*/ 3453272 w 4419695"/>
              <a:gd name="connsiteY156" fmla="*/ 442244 h 1677447"/>
              <a:gd name="connsiteX157" fmla="*/ 3506802 w 4419695"/>
              <a:gd name="connsiteY157" fmla="*/ 448150 h 1677447"/>
              <a:gd name="connsiteX158" fmla="*/ 3513851 w 4419695"/>
              <a:gd name="connsiteY158" fmla="*/ 460818 h 1677447"/>
              <a:gd name="connsiteX159" fmla="*/ 3534616 w 4419695"/>
              <a:gd name="connsiteY159" fmla="*/ 573785 h 1677447"/>
              <a:gd name="connsiteX160" fmla="*/ 3554523 w 4419695"/>
              <a:gd name="connsiteY160" fmla="*/ 576356 h 1677447"/>
              <a:gd name="connsiteX161" fmla="*/ 3556047 w 4419695"/>
              <a:gd name="connsiteY161" fmla="*/ 567403 h 1677447"/>
              <a:gd name="connsiteX162" fmla="*/ 3571192 w 4419695"/>
              <a:gd name="connsiteY162" fmla="*/ 543971 h 1677447"/>
              <a:gd name="connsiteX163" fmla="*/ 3603386 w 4419695"/>
              <a:gd name="connsiteY163" fmla="*/ 573975 h 1677447"/>
              <a:gd name="connsiteX164" fmla="*/ 3603958 w 4419695"/>
              <a:gd name="connsiteY164" fmla="*/ 638840 h 1677447"/>
              <a:gd name="connsiteX165" fmla="*/ 3610720 w 4419695"/>
              <a:gd name="connsiteY165" fmla="*/ 653223 h 1677447"/>
              <a:gd name="connsiteX166" fmla="*/ 3618626 w 4419695"/>
              <a:gd name="connsiteY166" fmla="*/ 640174 h 1677447"/>
              <a:gd name="connsiteX167" fmla="*/ 3618626 w 4419695"/>
              <a:gd name="connsiteY167" fmla="*/ 493203 h 1677447"/>
              <a:gd name="connsiteX168" fmla="*/ 3675776 w 4419695"/>
              <a:gd name="connsiteY168" fmla="*/ 500823 h 1677447"/>
              <a:gd name="connsiteX169" fmla="*/ 3697169 w 4419695"/>
              <a:gd name="connsiteY169" fmla="*/ 521912 h 1677447"/>
              <a:gd name="connsiteX170" fmla="*/ 3697017 w 4419695"/>
              <a:gd name="connsiteY170" fmla="*/ 524636 h 1677447"/>
              <a:gd name="connsiteX171" fmla="*/ 3697017 w 4419695"/>
              <a:gd name="connsiteY171" fmla="*/ 558354 h 1677447"/>
              <a:gd name="connsiteX172" fmla="*/ 3722353 w 4419695"/>
              <a:gd name="connsiteY172" fmla="*/ 530446 h 1677447"/>
              <a:gd name="connsiteX173" fmla="*/ 3770454 w 4419695"/>
              <a:gd name="connsiteY173" fmla="*/ 537494 h 1677447"/>
              <a:gd name="connsiteX174" fmla="*/ 3784647 w 4419695"/>
              <a:gd name="connsiteY174" fmla="*/ 556544 h 1677447"/>
              <a:gd name="connsiteX175" fmla="*/ 3785790 w 4419695"/>
              <a:gd name="connsiteY175" fmla="*/ 582357 h 1677447"/>
              <a:gd name="connsiteX176" fmla="*/ 3793695 w 4419695"/>
              <a:gd name="connsiteY176" fmla="*/ 599216 h 1677447"/>
              <a:gd name="connsiteX177" fmla="*/ 3830271 w 4419695"/>
              <a:gd name="connsiteY177" fmla="*/ 632839 h 1677447"/>
              <a:gd name="connsiteX178" fmla="*/ 3849321 w 4419695"/>
              <a:gd name="connsiteY178" fmla="*/ 645508 h 1677447"/>
              <a:gd name="connsiteX179" fmla="*/ 3862657 w 4419695"/>
              <a:gd name="connsiteY179" fmla="*/ 632078 h 1677447"/>
              <a:gd name="connsiteX180" fmla="*/ 3878087 w 4419695"/>
              <a:gd name="connsiteY180" fmla="*/ 608075 h 1677447"/>
              <a:gd name="connsiteX181" fmla="*/ 3895232 w 4419695"/>
              <a:gd name="connsiteY181" fmla="*/ 563498 h 1677447"/>
              <a:gd name="connsiteX182" fmla="*/ 3961907 w 4419695"/>
              <a:gd name="connsiteY182" fmla="*/ 571689 h 1677447"/>
              <a:gd name="connsiteX183" fmla="*/ 3972861 w 4419695"/>
              <a:gd name="connsiteY183" fmla="*/ 586453 h 1677447"/>
              <a:gd name="connsiteX184" fmla="*/ 4003245 w 4419695"/>
              <a:gd name="connsiteY184" fmla="*/ 624553 h 1677447"/>
              <a:gd name="connsiteX185" fmla="*/ 4027058 w 4419695"/>
              <a:gd name="connsiteY185" fmla="*/ 662653 h 1677447"/>
              <a:gd name="connsiteX186" fmla="*/ 4027629 w 4419695"/>
              <a:gd name="connsiteY186" fmla="*/ 675512 h 1677447"/>
              <a:gd name="connsiteX187" fmla="*/ 4035154 w 4419695"/>
              <a:gd name="connsiteY187" fmla="*/ 687132 h 1677447"/>
              <a:gd name="connsiteX188" fmla="*/ 4042298 w 4419695"/>
              <a:gd name="connsiteY188" fmla="*/ 677131 h 1677447"/>
              <a:gd name="connsiteX189" fmla="*/ 4042298 w 4419695"/>
              <a:gd name="connsiteY189" fmla="*/ 612456 h 1677447"/>
              <a:gd name="connsiteX190" fmla="*/ 4042298 w 4419695"/>
              <a:gd name="connsiteY190" fmla="*/ 570356 h 1677447"/>
              <a:gd name="connsiteX191" fmla="*/ 4108973 w 4419695"/>
              <a:gd name="connsiteY191" fmla="*/ 593692 h 1677447"/>
              <a:gd name="connsiteX192" fmla="*/ 4133262 w 4419695"/>
              <a:gd name="connsiteY192" fmla="*/ 597216 h 1677447"/>
              <a:gd name="connsiteX193" fmla="*/ 4139167 w 4419695"/>
              <a:gd name="connsiteY193" fmla="*/ 579023 h 1677447"/>
              <a:gd name="connsiteX194" fmla="*/ 4139167 w 4419695"/>
              <a:gd name="connsiteY194" fmla="*/ 549401 h 1677447"/>
              <a:gd name="connsiteX195" fmla="*/ 4158694 w 4419695"/>
              <a:gd name="connsiteY195" fmla="*/ 564641 h 1677447"/>
              <a:gd name="connsiteX196" fmla="*/ 4168219 w 4419695"/>
              <a:gd name="connsiteY196" fmla="*/ 613599 h 1677447"/>
              <a:gd name="connsiteX197" fmla="*/ 4170124 w 4419695"/>
              <a:gd name="connsiteY197" fmla="*/ 629315 h 1677447"/>
              <a:gd name="connsiteX198" fmla="*/ 4175838 w 4419695"/>
              <a:gd name="connsiteY198" fmla="*/ 618076 h 1677447"/>
              <a:gd name="connsiteX199" fmla="*/ 4207652 w 4419695"/>
              <a:gd name="connsiteY199" fmla="*/ 579976 h 1677447"/>
              <a:gd name="connsiteX200" fmla="*/ 4235465 w 4419695"/>
              <a:gd name="connsiteY200" fmla="*/ 638840 h 1677447"/>
              <a:gd name="connsiteX201" fmla="*/ 4268517 w 4419695"/>
              <a:gd name="connsiteY201" fmla="*/ 649699 h 1677447"/>
              <a:gd name="connsiteX202" fmla="*/ 4271851 w 4419695"/>
              <a:gd name="connsiteY202" fmla="*/ 577785 h 1677447"/>
              <a:gd name="connsiteX203" fmla="*/ 4382626 w 4419695"/>
              <a:gd name="connsiteY203" fmla="*/ 625410 h 1677447"/>
              <a:gd name="connsiteX204" fmla="*/ 4382626 w 4419695"/>
              <a:gd name="connsiteY204" fmla="*/ 560926 h 1677447"/>
              <a:gd name="connsiteX205" fmla="*/ 4418821 w 4419695"/>
              <a:gd name="connsiteY205" fmla="*/ 567784 h 1677447"/>
              <a:gd name="connsiteX206" fmla="*/ 4418821 w 4419695"/>
              <a:gd name="connsiteY206" fmla="*/ 1649252 h 1677447"/>
              <a:gd name="connsiteX207" fmla="*/ 4419679 w 4419695"/>
              <a:gd name="connsiteY207" fmla="*/ 1677256 h 1677447"/>
              <a:gd name="connsiteX208" fmla="*/ -17 w 4419695"/>
              <a:gd name="connsiteY208" fmla="*/ 1109852 h 1677447"/>
              <a:gd name="connsiteX209" fmla="*/ 767698 w 4419695"/>
              <a:gd name="connsiteY209" fmla="*/ 219836 h 1677447"/>
              <a:gd name="connsiteX210" fmla="*/ 744076 w 4419695"/>
              <a:gd name="connsiteY210" fmla="*/ 175068 h 1677447"/>
              <a:gd name="connsiteX211" fmla="*/ 744076 w 4419695"/>
              <a:gd name="connsiteY211" fmla="*/ 216788 h 1677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</a:cxnLst>
            <a:rect l="l" t="t" r="r" b="b"/>
            <a:pathLst>
              <a:path w="4419695" h="1677447">
                <a:moveTo>
                  <a:pt x="-17" y="103535"/>
                </a:moveTo>
                <a:lnTo>
                  <a:pt x="92185" y="115061"/>
                </a:lnTo>
                <a:lnTo>
                  <a:pt x="92185" y="192213"/>
                </a:lnTo>
                <a:lnTo>
                  <a:pt x="176767" y="203072"/>
                </a:lnTo>
                <a:cubicBezTo>
                  <a:pt x="176767" y="178402"/>
                  <a:pt x="176767" y="153542"/>
                  <a:pt x="176767" y="128872"/>
                </a:cubicBezTo>
                <a:cubicBezTo>
                  <a:pt x="176767" y="109822"/>
                  <a:pt x="171814" y="84295"/>
                  <a:pt x="181625" y="73436"/>
                </a:cubicBezTo>
                <a:cubicBezTo>
                  <a:pt x="189721" y="64578"/>
                  <a:pt x="216296" y="73436"/>
                  <a:pt x="234679" y="73436"/>
                </a:cubicBezTo>
                <a:cubicBezTo>
                  <a:pt x="237441" y="73436"/>
                  <a:pt x="240108" y="73436"/>
                  <a:pt x="245061" y="72674"/>
                </a:cubicBezTo>
                <a:lnTo>
                  <a:pt x="245061" y="27240"/>
                </a:lnTo>
                <a:cubicBezTo>
                  <a:pt x="262111" y="15905"/>
                  <a:pt x="300497" y="45623"/>
                  <a:pt x="294306" y="-192"/>
                </a:cubicBezTo>
                <a:lnTo>
                  <a:pt x="353361" y="7428"/>
                </a:lnTo>
                <a:cubicBezTo>
                  <a:pt x="353361" y="28574"/>
                  <a:pt x="352503" y="49052"/>
                  <a:pt x="353837" y="69722"/>
                </a:cubicBezTo>
                <a:cubicBezTo>
                  <a:pt x="355801" y="77580"/>
                  <a:pt x="359018" y="85076"/>
                  <a:pt x="363362" y="91915"/>
                </a:cubicBezTo>
                <a:cubicBezTo>
                  <a:pt x="366319" y="96496"/>
                  <a:pt x="368537" y="101506"/>
                  <a:pt x="369934" y="106774"/>
                </a:cubicBezTo>
                <a:cubicBezTo>
                  <a:pt x="370982" y="119061"/>
                  <a:pt x="369934" y="131253"/>
                  <a:pt x="369934" y="143540"/>
                </a:cubicBezTo>
                <a:cubicBezTo>
                  <a:pt x="369934" y="170591"/>
                  <a:pt x="388984" y="186022"/>
                  <a:pt x="413749" y="177640"/>
                </a:cubicBezTo>
                <a:cubicBezTo>
                  <a:pt x="418226" y="176116"/>
                  <a:pt x="421274" y="167162"/>
                  <a:pt x="421750" y="160971"/>
                </a:cubicBezTo>
                <a:cubicBezTo>
                  <a:pt x="422893" y="145541"/>
                  <a:pt x="421750" y="129634"/>
                  <a:pt x="421750" y="110774"/>
                </a:cubicBezTo>
                <a:cubicBezTo>
                  <a:pt x="432093" y="112575"/>
                  <a:pt x="442520" y="113841"/>
                  <a:pt x="452992" y="114584"/>
                </a:cubicBezTo>
                <a:cubicBezTo>
                  <a:pt x="469566" y="114584"/>
                  <a:pt x="474042" y="122681"/>
                  <a:pt x="473852" y="138302"/>
                </a:cubicBezTo>
                <a:cubicBezTo>
                  <a:pt x="473090" y="192118"/>
                  <a:pt x="473852" y="246125"/>
                  <a:pt x="473280" y="300227"/>
                </a:cubicBezTo>
                <a:cubicBezTo>
                  <a:pt x="473280" y="305846"/>
                  <a:pt x="473852" y="311561"/>
                  <a:pt x="474233" y="319277"/>
                </a:cubicBezTo>
                <a:lnTo>
                  <a:pt x="517095" y="324801"/>
                </a:lnTo>
                <a:lnTo>
                  <a:pt x="517095" y="16096"/>
                </a:lnTo>
                <a:lnTo>
                  <a:pt x="612345" y="28288"/>
                </a:lnTo>
                <a:lnTo>
                  <a:pt x="612345" y="142588"/>
                </a:lnTo>
                <a:lnTo>
                  <a:pt x="668162" y="149732"/>
                </a:lnTo>
                <a:lnTo>
                  <a:pt x="668162" y="79723"/>
                </a:lnTo>
                <a:lnTo>
                  <a:pt x="740457" y="89248"/>
                </a:lnTo>
                <a:lnTo>
                  <a:pt x="740457" y="145731"/>
                </a:lnTo>
                <a:cubicBezTo>
                  <a:pt x="738266" y="145731"/>
                  <a:pt x="736266" y="134682"/>
                  <a:pt x="738266" y="136206"/>
                </a:cubicBezTo>
                <a:cubicBezTo>
                  <a:pt x="743028" y="132301"/>
                  <a:pt x="757316" y="143064"/>
                  <a:pt x="760269" y="138016"/>
                </a:cubicBezTo>
                <a:cubicBezTo>
                  <a:pt x="770841" y="119633"/>
                  <a:pt x="782081" y="114584"/>
                  <a:pt x="808751" y="117347"/>
                </a:cubicBezTo>
                <a:cubicBezTo>
                  <a:pt x="835421" y="120109"/>
                  <a:pt x="845898" y="121823"/>
                  <a:pt x="871997" y="125157"/>
                </a:cubicBezTo>
                <a:cubicBezTo>
                  <a:pt x="884856" y="126872"/>
                  <a:pt x="927337" y="132491"/>
                  <a:pt x="938672" y="133730"/>
                </a:cubicBezTo>
                <a:cubicBezTo>
                  <a:pt x="938672" y="168020"/>
                  <a:pt x="939720" y="147922"/>
                  <a:pt x="939815" y="175735"/>
                </a:cubicBezTo>
                <a:lnTo>
                  <a:pt x="939815" y="186498"/>
                </a:lnTo>
                <a:cubicBezTo>
                  <a:pt x="939815" y="226789"/>
                  <a:pt x="952007" y="243648"/>
                  <a:pt x="992774" y="256412"/>
                </a:cubicBezTo>
                <a:cubicBezTo>
                  <a:pt x="992774" y="281462"/>
                  <a:pt x="992774" y="307180"/>
                  <a:pt x="992774" y="332612"/>
                </a:cubicBezTo>
                <a:cubicBezTo>
                  <a:pt x="992774" y="361187"/>
                  <a:pt x="994584" y="363092"/>
                  <a:pt x="1028588" y="363187"/>
                </a:cubicBezTo>
                <a:lnTo>
                  <a:pt x="1028588" y="144302"/>
                </a:lnTo>
                <a:cubicBezTo>
                  <a:pt x="1066688" y="141635"/>
                  <a:pt x="1084595" y="152303"/>
                  <a:pt x="1088691" y="179450"/>
                </a:cubicBezTo>
                <a:lnTo>
                  <a:pt x="1130982" y="184879"/>
                </a:lnTo>
                <a:cubicBezTo>
                  <a:pt x="1157080" y="188308"/>
                  <a:pt x="1157747" y="189165"/>
                  <a:pt x="1154032" y="214692"/>
                </a:cubicBezTo>
                <a:cubicBezTo>
                  <a:pt x="1154032" y="217359"/>
                  <a:pt x="1154032" y="220217"/>
                  <a:pt x="1153461" y="225455"/>
                </a:cubicBezTo>
                <a:lnTo>
                  <a:pt x="1216326" y="233552"/>
                </a:lnTo>
                <a:lnTo>
                  <a:pt x="1216326" y="308037"/>
                </a:lnTo>
                <a:cubicBezTo>
                  <a:pt x="1215554" y="314381"/>
                  <a:pt x="1215716" y="320791"/>
                  <a:pt x="1216802" y="327087"/>
                </a:cubicBezTo>
                <a:cubicBezTo>
                  <a:pt x="1219717" y="332764"/>
                  <a:pt x="1223469" y="337965"/>
                  <a:pt x="1227946" y="342518"/>
                </a:cubicBezTo>
                <a:cubicBezTo>
                  <a:pt x="1231756" y="338422"/>
                  <a:pt x="1238900" y="334802"/>
                  <a:pt x="1238995" y="330135"/>
                </a:cubicBezTo>
                <a:cubicBezTo>
                  <a:pt x="1239852" y="292797"/>
                  <a:pt x="1239471" y="255364"/>
                  <a:pt x="1239471" y="217931"/>
                </a:cubicBezTo>
                <a:lnTo>
                  <a:pt x="1239471" y="189356"/>
                </a:lnTo>
                <a:cubicBezTo>
                  <a:pt x="1270904" y="193356"/>
                  <a:pt x="1300908" y="196595"/>
                  <a:pt x="1330721" y="201833"/>
                </a:cubicBezTo>
                <a:cubicBezTo>
                  <a:pt x="1334626" y="202500"/>
                  <a:pt x="1340913" y="214025"/>
                  <a:pt x="1341008" y="220026"/>
                </a:cubicBezTo>
                <a:cubicBezTo>
                  <a:pt x="1341960" y="258126"/>
                  <a:pt x="1341008" y="296226"/>
                  <a:pt x="1341960" y="334326"/>
                </a:cubicBezTo>
                <a:cubicBezTo>
                  <a:pt x="1343742" y="341146"/>
                  <a:pt x="1346704" y="347594"/>
                  <a:pt x="1350723" y="353376"/>
                </a:cubicBezTo>
                <a:cubicBezTo>
                  <a:pt x="1354419" y="348071"/>
                  <a:pt x="1357191" y="342175"/>
                  <a:pt x="1358915" y="335945"/>
                </a:cubicBezTo>
                <a:cubicBezTo>
                  <a:pt x="1360248" y="323468"/>
                  <a:pt x="1358915" y="310418"/>
                  <a:pt x="1358915" y="294988"/>
                </a:cubicBezTo>
                <a:cubicBezTo>
                  <a:pt x="1371936" y="297226"/>
                  <a:pt x="1384699" y="300769"/>
                  <a:pt x="1397015" y="305561"/>
                </a:cubicBezTo>
                <a:cubicBezTo>
                  <a:pt x="1402682" y="310228"/>
                  <a:pt x="1405816" y="317276"/>
                  <a:pt x="1405492" y="324611"/>
                </a:cubicBezTo>
                <a:cubicBezTo>
                  <a:pt x="1397396" y="349090"/>
                  <a:pt x="1422351" y="364997"/>
                  <a:pt x="1427209" y="386047"/>
                </a:cubicBezTo>
                <a:cubicBezTo>
                  <a:pt x="1427971" y="389190"/>
                  <a:pt x="1443021" y="392619"/>
                  <a:pt x="1451022" y="392524"/>
                </a:cubicBezTo>
                <a:cubicBezTo>
                  <a:pt x="1455403" y="392524"/>
                  <a:pt x="1459023" y="385475"/>
                  <a:pt x="1462452" y="381284"/>
                </a:cubicBezTo>
                <a:cubicBezTo>
                  <a:pt x="1467329" y="375655"/>
                  <a:pt x="1471720" y="369635"/>
                  <a:pt x="1475596" y="363282"/>
                </a:cubicBezTo>
                <a:cubicBezTo>
                  <a:pt x="1481787" y="352138"/>
                  <a:pt x="1487026" y="340422"/>
                  <a:pt x="1494075" y="326135"/>
                </a:cubicBezTo>
                <a:lnTo>
                  <a:pt x="1502361" y="325658"/>
                </a:lnTo>
                <a:cubicBezTo>
                  <a:pt x="1505790" y="325658"/>
                  <a:pt x="1509219" y="325658"/>
                  <a:pt x="1515030" y="325658"/>
                </a:cubicBezTo>
                <a:lnTo>
                  <a:pt x="1515030" y="280034"/>
                </a:lnTo>
                <a:cubicBezTo>
                  <a:pt x="1534937" y="287082"/>
                  <a:pt x="1552177" y="292511"/>
                  <a:pt x="1569036" y="299084"/>
                </a:cubicBezTo>
                <a:cubicBezTo>
                  <a:pt x="1573866" y="301484"/>
                  <a:pt x="1577361" y="305923"/>
                  <a:pt x="1578561" y="311180"/>
                </a:cubicBezTo>
                <a:cubicBezTo>
                  <a:pt x="1577418" y="334326"/>
                  <a:pt x="1590182" y="340613"/>
                  <a:pt x="1609708" y="340517"/>
                </a:cubicBezTo>
                <a:cubicBezTo>
                  <a:pt x="1613975" y="340956"/>
                  <a:pt x="1618185" y="341822"/>
                  <a:pt x="1622281" y="343089"/>
                </a:cubicBezTo>
                <a:cubicBezTo>
                  <a:pt x="1621376" y="353109"/>
                  <a:pt x="1621538" y="363196"/>
                  <a:pt x="1622757" y="373188"/>
                </a:cubicBezTo>
                <a:cubicBezTo>
                  <a:pt x="1625748" y="381313"/>
                  <a:pt x="1629815" y="389009"/>
                  <a:pt x="1634854" y="396048"/>
                </a:cubicBezTo>
                <a:cubicBezTo>
                  <a:pt x="1638626" y="400915"/>
                  <a:pt x="1641522" y="406392"/>
                  <a:pt x="1643427" y="412241"/>
                </a:cubicBezTo>
                <a:cubicBezTo>
                  <a:pt x="1645332" y="425861"/>
                  <a:pt x="1645236" y="439482"/>
                  <a:pt x="1645998" y="454436"/>
                </a:cubicBezTo>
                <a:cubicBezTo>
                  <a:pt x="1653904" y="456437"/>
                  <a:pt x="1660762" y="458532"/>
                  <a:pt x="1667811" y="459866"/>
                </a:cubicBezTo>
                <a:cubicBezTo>
                  <a:pt x="1679145" y="462056"/>
                  <a:pt x="1682574" y="457389"/>
                  <a:pt x="1684765" y="445864"/>
                </a:cubicBezTo>
                <a:cubicBezTo>
                  <a:pt x="1700386" y="366235"/>
                  <a:pt x="1696957" y="283272"/>
                  <a:pt x="1696862" y="200976"/>
                </a:cubicBezTo>
                <a:cubicBezTo>
                  <a:pt x="1696862" y="186212"/>
                  <a:pt x="1702672" y="183831"/>
                  <a:pt x="1715912" y="185450"/>
                </a:cubicBezTo>
                <a:cubicBezTo>
                  <a:pt x="1756774" y="190308"/>
                  <a:pt x="1756774" y="189832"/>
                  <a:pt x="1756774" y="147350"/>
                </a:cubicBezTo>
                <a:cubicBezTo>
                  <a:pt x="1756774" y="126491"/>
                  <a:pt x="1756774" y="105631"/>
                  <a:pt x="1757441" y="84866"/>
                </a:cubicBezTo>
                <a:cubicBezTo>
                  <a:pt x="1757441" y="83533"/>
                  <a:pt x="1758393" y="82390"/>
                  <a:pt x="1760013" y="78580"/>
                </a:cubicBezTo>
                <a:lnTo>
                  <a:pt x="1807638" y="84771"/>
                </a:lnTo>
                <a:lnTo>
                  <a:pt x="1859835" y="91439"/>
                </a:lnTo>
                <a:lnTo>
                  <a:pt x="1859835" y="253364"/>
                </a:lnTo>
                <a:lnTo>
                  <a:pt x="1891458" y="257364"/>
                </a:lnTo>
                <a:cubicBezTo>
                  <a:pt x="1890886" y="236123"/>
                  <a:pt x="1905459" y="238314"/>
                  <a:pt x="1921557" y="241076"/>
                </a:cubicBezTo>
                <a:cubicBezTo>
                  <a:pt x="1937654" y="243839"/>
                  <a:pt x="1956037" y="245648"/>
                  <a:pt x="1978040" y="248506"/>
                </a:cubicBezTo>
                <a:lnTo>
                  <a:pt x="1978040" y="427576"/>
                </a:lnTo>
                <a:lnTo>
                  <a:pt x="2003376" y="434529"/>
                </a:lnTo>
                <a:cubicBezTo>
                  <a:pt x="2014044" y="451007"/>
                  <a:pt x="1990422" y="485393"/>
                  <a:pt x="2034904" y="484440"/>
                </a:cubicBezTo>
                <a:cubicBezTo>
                  <a:pt x="2038524" y="457389"/>
                  <a:pt x="2042905" y="430719"/>
                  <a:pt x="2045477" y="403763"/>
                </a:cubicBezTo>
                <a:cubicBezTo>
                  <a:pt x="2046620" y="391190"/>
                  <a:pt x="2050335" y="385190"/>
                  <a:pt x="2063955" y="385380"/>
                </a:cubicBezTo>
                <a:cubicBezTo>
                  <a:pt x="2077576" y="385571"/>
                  <a:pt x="2091768" y="381856"/>
                  <a:pt x="2105865" y="381475"/>
                </a:cubicBezTo>
                <a:cubicBezTo>
                  <a:pt x="2121058" y="380132"/>
                  <a:pt x="2134469" y="391362"/>
                  <a:pt x="2135812" y="406554"/>
                </a:cubicBezTo>
                <a:cubicBezTo>
                  <a:pt x="2135936" y="407935"/>
                  <a:pt x="2135955" y="409326"/>
                  <a:pt x="2135869" y="410717"/>
                </a:cubicBezTo>
                <a:cubicBezTo>
                  <a:pt x="2135869" y="427290"/>
                  <a:pt x="2135869" y="443864"/>
                  <a:pt x="2135869" y="460437"/>
                </a:cubicBezTo>
                <a:cubicBezTo>
                  <a:pt x="2135869" y="477011"/>
                  <a:pt x="2143489" y="485107"/>
                  <a:pt x="2162730" y="480821"/>
                </a:cubicBezTo>
                <a:lnTo>
                  <a:pt x="2162730" y="429481"/>
                </a:lnTo>
                <a:cubicBezTo>
                  <a:pt x="2189876" y="436053"/>
                  <a:pt x="2214451" y="440720"/>
                  <a:pt x="2238930" y="448531"/>
                </a:cubicBezTo>
                <a:cubicBezTo>
                  <a:pt x="2246159" y="453665"/>
                  <a:pt x="2250950" y="461561"/>
                  <a:pt x="2252169" y="470343"/>
                </a:cubicBezTo>
                <a:cubicBezTo>
                  <a:pt x="2254265" y="486250"/>
                  <a:pt x="2252169" y="502061"/>
                  <a:pt x="2253408" y="517968"/>
                </a:cubicBezTo>
                <a:cubicBezTo>
                  <a:pt x="2253408" y="522254"/>
                  <a:pt x="2260552" y="526731"/>
                  <a:pt x="2264361" y="531113"/>
                </a:cubicBezTo>
                <a:cubicBezTo>
                  <a:pt x="2268172" y="527684"/>
                  <a:pt x="2275125" y="524826"/>
                  <a:pt x="2275315" y="520730"/>
                </a:cubicBezTo>
                <a:cubicBezTo>
                  <a:pt x="2276363" y="495013"/>
                  <a:pt x="2276173" y="469010"/>
                  <a:pt x="2275315" y="443102"/>
                </a:cubicBezTo>
                <a:cubicBezTo>
                  <a:pt x="2275315" y="430338"/>
                  <a:pt x="2275315" y="420337"/>
                  <a:pt x="2292936" y="423194"/>
                </a:cubicBezTo>
                <a:cubicBezTo>
                  <a:pt x="2296937" y="423766"/>
                  <a:pt x="2304271" y="416622"/>
                  <a:pt x="2304938" y="411669"/>
                </a:cubicBezTo>
                <a:cubicBezTo>
                  <a:pt x="2306557" y="399191"/>
                  <a:pt x="2304938" y="385761"/>
                  <a:pt x="2305605" y="372998"/>
                </a:cubicBezTo>
                <a:cubicBezTo>
                  <a:pt x="2305605" y="368711"/>
                  <a:pt x="2310272" y="365187"/>
                  <a:pt x="2312749" y="361282"/>
                </a:cubicBezTo>
                <a:cubicBezTo>
                  <a:pt x="2315987" y="366044"/>
                  <a:pt x="2321321" y="370807"/>
                  <a:pt x="2322274" y="375569"/>
                </a:cubicBezTo>
                <a:cubicBezTo>
                  <a:pt x="2324941" y="393286"/>
                  <a:pt x="2325988" y="411098"/>
                  <a:pt x="2327798" y="429862"/>
                </a:cubicBezTo>
                <a:lnTo>
                  <a:pt x="2346848" y="432338"/>
                </a:lnTo>
                <a:cubicBezTo>
                  <a:pt x="2351801" y="400334"/>
                  <a:pt x="2360659" y="396905"/>
                  <a:pt x="2389234" y="414622"/>
                </a:cubicBezTo>
                <a:cubicBezTo>
                  <a:pt x="2385519" y="441863"/>
                  <a:pt x="2403045" y="463676"/>
                  <a:pt x="2435526" y="457103"/>
                </a:cubicBezTo>
                <a:cubicBezTo>
                  <a:pt x="2435526" y="441197"/>
                  <a:pt x="2436288" y="424242"/>
                  <a:pt x="2435526" y="407192"/>
                </a:cubicBezTo>
                <a:cubicBezTo>
                  <a:pt x="2434573" y="391667"/>
                  <a:pt x="2438860" y="386142"/>
                  <a:pt x="2455719" y="388142"/>
                </a:cubicBezTo>
                <a:cubicBezTo>
                  <a:pt x="2479245" y="390905"/>
                  <a:pt x="2501058" y="394715"/>
                  <a:pt x="2520203" y="413574"/>
                </a:cubicBezTo>
                <a:cubicBezTo>
                  <a:pt x="2529880" y="420537"/>
                  <a:pt x="2540329" y="426357"/>
                  <a:pt x="2551350" y="430910"/>
                </a:cubicBezTo>
                <a:cubicBezTo>
                  <a:pt x="2551350" y="413955"/>
                  <a:pt x="2550874" y="402335"/>
                  <a:pt x="2551350" y="390238"/>
                </a:cubicBezTo>
                <a:cubicBezTo>
                  <a:pt x="2551350" y="385190"/>
                  <a:pt x="2553445" y="378046"/>
                  <a:pt x="2556969" y="376427"/>
                </a:cubicBezTo>
                <a:cubicBezTo>
                  <a:pt x="2582496" y="364806"/>
                  <a:pt x="2625169" y="390428"/>
                  <a:pt x="2632503" y="423575"/>
                </a:cubicBezTo>
                <a:lnTo>
                  <a:pt x="2704988" y="433100"/>
                </a:lnTo>
                <a:cubicBezTo>
                  <a:pt x="2706417" y="449960"/>
                  <a:pt x="2707655" y="464247"/>
                  <a:pt x="2708893" y="479487"/>
                </a:cubicBezTo>
                <a:lnTo>
                  <a:pt x="2737468" y="483202"/>
                </a:lnTo>
                <a:cubicBezTo>
                  <a:pt x="2733753" y="459389"/>
                  <a:pt x="2740897" y="444054"/>
                  <a:pt x="2765567" y="443197"/>
                </a:cubicBezTo>
                <a:cubicBezTo>
                  <a:pt x="2767758" y="443197"/>
                  <a:pt x="2770044" y="438244"/>
                  <a:pt x="2770520" y="435101"/>
                </a:cubicBezTo>
                <a:cubicBezTo>
                  <a:pt x="2774425" y="411193"/>
                  <a:pt x="2784617" y="406526"/>
                  <a:pt x="2815097" y="416051"/>
                </a:cubicBezTo>
                <a:cubicBezTo>
                  <a:pt x="2815097" y="446912"/>
                  <a:pt x="2814430" y="478344"/>
                  <a:pt x="2815573" y="509967"/>
                </a:cubicBezTo>
                <a:cubicBezTo>
                  <a:pt x="2817431" y="518825"/>
                  <a:pt x="2820641" y="527331"/>
                  <a:pt x="2825098" y="535208"/>
                </a:cubicBezTo>
                <a:lnTo>
                  <a:pt x="2840624" y="516158"/>
                </a:lnTo>
                <a:lnTo>
                  <a:pt x="2837386" y="510443"/>
                </a:lnTo>
                <a:cubicBezTo>
                  <a:pt x="2865103" y="513968"/>
                  <a:pt x="2895488" y="510443"/>
                  <a:pt x="2919682" y="523207"/>
                </a:cubicBezTo>
                <a:cubicBezTo>
                  <a:pt x="2936541" y="531656"/>
                  <a:pt x="2954496" y="537723"/>
                  <a:pt x="2973021" y="541209"/>
                </a:cubicBezTo>
                <a:cubicBezTo>
                  <a:pt x="2988261" y="544543"/>
                  <a:pt x="2994072" y="539304"/>
                  <a:pt x="2992738" y="524064"/>
                </a:cubicBezTo>
                <a:cubicBezTo>
                  <a:pt x="2991786" y="514063"/>
                  <a:pt x="2992738" y="504157"/>
                  <a:pt x="2992738" y="492441"/>
                </a:cubicBezTo>
                <a:lnTo>
                  <a:pt x="3057508" y="500728"/>
                </a:lnTo>
                <a:cubicBezTo>
                  <a:pt x="3065509" y="540733"/>
                  <a:pt x="3065509" y="540733"/>
                  <a:pt x="3092655" y="540066"/>
                </a:cubicBezTo>
                <a:cubicBezTo>
                  <a:pt x="3099037" y="515587"/>
                  <a:pt x="3105419" y="491108"/>
                  <a:pt x="3112468" y="463866"/>
                </a:cubicBezTo>
                <a:cubicBezTo>
                  <a:pt x="3135232" y="463390"/>
                  <a:pt x="3160093" y="462056"/>
                  <a:pt x="3185810" y="462723"/>
                </a:cubicBezTo>
                <a:cubicBezTo>
                  <a:pt x="3203993" y="463800"/>
                  <a:pt x="3217919" y="479297"/>
                  <a:pt x="3217052" y="497489"/>
                </a:cubicBezTo>
                <a:cubicBezTo>
                  <a:pt x="3217052" y="506157"/>
                  <a:pt x="3217052" y="514730"/>
                  <a:pt x="3217052" y="523397"/>
                </a:cubicBezTo>
                <a:cubicBezTo>
                  <a:pt x="3217719" y="533875"/>
                  <a:pt x="3219147" y="542924"/>
                  <a:pt x="3233911" y="544829"/>
                </a:cubicBezTo>
                <a:cubicBezTo>
                  <a:pt x="3248675" y="546734"/>
                  <a:pt x="3249246" y="537304"/>
                  <a:pt x="3250485" y="527398"/>
                </a:cubicBezTo>
                <a:cubicBezTo>
                  <a:pt x="3251152" y="521873"/>
                  <a:pt x="3251247" y="516158"/>
                  <a:pt x="3251723" y="508824"/>
                </a:cubicBezTo>
                <a:lnTo>
                  <a:pt x="3284394" y="509300"/>
                </a:lnTo>
                <a:cubicBezTo>
                  <a:pt x="3286966" y="481392"/>
                  <a:pt x="3289728" y="452817"/>
                  <a:pt x="3292395" y="424337"/>
                </a:cubicBezTo>
                <a:cubicBezTo>
                  <a:pt x="3293824" y="423766"/>
                  <a:pt x="3294967" y="422718"/>
                  <a:pt x="3296205" y="422718"/>
                </a:cubicBezTo>
                <a:cubicBezTo>
                  <a:pt x="3328399" y="423956"/>
                  <a:pt x="3328399" y="423956"/>
                  <a:pt x="3328399" y="390333"/>
                </a:cubicBezTo>
                <a:lnTo>
                  <a:pt x="3328399" y="256221"/>
                </a:lnTo>
                <a:lnTo>
                  <a:pt x="3392598" y="264413"/>
                </a:lnTo>
                <a:cubicBezTo>
                  <a:pt x="3392598" y="271556"/>
                  <a:pt x="3393931" y="279176"/>
                  <a:pt x="3393931" y="286796"/>
                </a:cubicBezTo>
                <a:cubicBezTo>
                  <a:pt x="3393931" y="339374"/>
                  <a:pt x="3394884" y="392048"/>
                  <a:pt x="3393931" y="444340"/>
                </a:cubicBezTo>
                <a:cubicBezTo>
                  <a:pt x="3393360" y="464819"/>
                  <a:pt x="3398884" y="474534"/>
                  <a:pt x="3420125" y="474153"/>
                </a:cubicBezTo>
                <a:cubicBezTo>
                  <a:pt x="3427421" y="474487"/>
                  <a:pt x="3434679" y="475382"/>
                  <a:pt x="3441842" y="476820"/>
                </a:cubicBezTo>
                <a:cubicBezTo>
                  <a:pt x="3444223" y="473582"/>
                  <a:pt x="3445366" y="472724"/>
                  <a:pt x="3445652" y="471486"/>
                </a:cubicBezTo>
                <a:cubicBezTo>
                  <a:pt x="3448224" y="461294"/>
                  <a:pt x="3448891" y="442911"/>
                  <a:pt x="3453272" y="442244"/>
                </a:cubicBezTo>
                <a:cubicBezTo>
                  <a:pt x="3471293" y="441930"/>
                  <a:pt x="3489286" y="443921"/>
                  <a:pt x="3506802" y="448150"/>
                </a:cubicBezTo>
                <a:cubicBezTo>
                  <a:pt x="3509469" y="448626"/>
                  <a:pt x="3512994" y="456341"/>
                  <a:pt x="3513851" y="460818"/>
                </a:cubicBezTo>
                <a:cubicBezTo>
                  <a:pt x="3520995" y="497966"/>
                  <a:pt x="3527662" y="535208"/>
                  <a:pt x="3534616" y="573785"/>
                </a:cubicBezTo>
                <a:lnTo>
                  <a:pt x="3554523" y="576356"/>
                </a:lnTo>
                <a:cubicBezTo>
                  <a:pt x="3555466" y="573461"/>
                  <a:pt x="3555970" y="570441"/>
                  <a:pt x="3556047" y="567403"/>
                </a:cubicBezTo>
                <a:cubicBezTo>
                  <a:pt x="3554142" y="554449"/>
                  <a:pt x="3551856" y="541781"/>
                  <a:pt x="3571192" y="543971"/>
                </a:cubicBezTo>
                <a:cubicBezTo>
                  <a:pt x="3590527" y="546162"/>
                  <a:pt x="3602910" y="556830"/>
                  <a:pt x="3603386" y="573975"/>
                </a:cubicBezTo>
                <a:cubicBezTo>
                  <a:pt x="3603958" y="595597"/>
                  <a:pt x="3603386" y="617123"/>
                  <a:pt x="3603958" y="638840"/>
                </a:cubicBezTo>
                <a:cubicBezTo>
                  <a:pt x="3605348" y="643993"/>
                  <a:pt x="3607634" y="648861"/>
                  <a:pt x="3610720" y="653223"/>
                </a:cubicBezTo>
                <a:cubicBezTo>
                  <a:pt x="3613483" y="648842"/>
                  <a:pt x="3618531" y="644841"/>
                  <a:pt x="3618626" y="640174"/>
                </a:cubicBezTo>
                <a:cubicBezTo>
                  <a:pt x="3619197" y="592549"/>
                  <a:pt x="3618626" y="544352"/>
                  <a:pt x="3618626" y="493203"/>
                </a:cubicBezTo>
                <a:cubicBezTo>
                  <a:pt x="3638533" y="495680"/>
                  <a:pt x="3656726" y="497108"/>
                  <a:pt x="3675776" y="500823"/>
                </a:cubicBezTo>
                <a:cubicBezTo>
                  <a:pt x="3687511" y="500737"/>
                  <a:pt x="3697083" y="510177"/>
                  <a:pt x="3697169" y="521912"/>
                </a:cubicBezTo>
                <a:cubicBezTo>
                  <a:pt x="3697179" y="522816"/>
                  <a:pt x="3697131" y="523731"/>
                  <a:pt x="3697017" y="524636"/>
                </a:cubicBezTo>
                <a:cubicBezTo>
                  <a:pt x="3696350" y="535875"/>
                  <a:pt x="3697017" y="547400"/>
                  <a:pt x="3697017" y="558354"/>
                </a:cubicBezTo>
                <a:cubicBezTo>
                  <a:pt x="3715305" y="566736"/>
                  <a:pt x="3720544" y="575023"/>
                  <a:pt x="3722353" y="530446"/>
                </a:cubicBezTo>
                <a:cubicBezTo>
                  <a:pt x="3738536" y="531665"/>
                  <a:pt x="3754605" y="534018"/>
                  <a:pt x="3770454" y="537494"/>
                </a:cubicBezTo>
                <a:cubicBezTo>
                  <a:pt x="3776074" y="539018"/>
                  <a:pt x="3782456" y="549496"/>
                  <a:pt x="3784647" y="556544"/>
                </a:cubicBezTo>
                <a:cubicBezTo>
                  <a:pt x="3785561" y="565117"/>
                  <a:pt x="3785942" y="573737"/>
                  <a:pt x="3785790" y="582357"/>
                </a:cubicBezTo>
                <a:cubicBezTo>
                  <a:pt x="3786742" y="588358"/>
                  <a:pt x="3791981" y="599312"/>
                  <a:pt x="3793695" y="599216"/>
                </a:cubicBezTo>
                <a:cubicBezTo>
                  <a:pt x="3817794" y="597978"/>
                  <a:pt x="3820556" y="618266"/>
                  <a:pt x="3830271" y="632839"/>
                </a:cubicBezTo>
                <a:cubicBezTo>
                  <a:pt x="3834796" y="639317"/>
                  <a:pt x="3841606" y="643841"/>
                  <a:pt x="3849321" y="645508"/>
                </a:cubicBezTo>
                <a:cubicBezTo>
                  <a:pt x="3854084" y="645508"/>
                  <a:pt x="3858846" y="637316"/>
                  <a:pt x="3862657" y="632078"/>
                </a:cubicBezTo>
                <a:cubicBezTo>
                  <a:pt x="3868667" y="624667"/>
                  <a:pt x="3873839" y="616619"/>
                  <a:pt x="3878087" y="608075"/>
                </a:cubicBezTo>
                <a:cubicBezTo>
                  <a:pt x="3884088" y="595121"/>
                  <a:pt x="3888469" y="581405"/>
                  <a:pt x="3895232" y="563498"/>
                </a:cubicBezTo>
                <a:cubicBezTo>
                  <a:pt x="3917502" y="555544"/>
                  <a:pt x="3942219" y="558583"/>
                  <a:pt x="3961907" y="571689"/>
                </a:cubicBezTo>
                <a:cubicBezTo>
                  <a:pt x="3966765" y="574547"/>
                  <a:pt x="3973527" y="582643"/>
                  <a:pt x="3972861" y="586453"/>
                </a:cubicBezTo>
                <a:cubicBezTo>
                  <a:pt x="3968860" y="610551"/>
                  <a:pt x="3988101" y="618743"/>
                  <a:pt x="4003245" y="624553"/>
                </a:cubicBezTo>
                <a:cubicBezTo>
                  <a:pt x="4024010" y="632459"/>
                  <a:pt x="4030106" y="643603"/>
                  <a:pt x="4027058" y="662653"/>
                </a:cubicBezTo>
                <a:cubicBezTo>
                  <a:pt x="4026201" y="666920"/>
                  <a:pt x="4026391" y="671340"/>
                  <a:pt x="4027629" y="675512"/>
                </a:cubicBezTo>
                <a:cubicBezTo>
                  <a:pt x="4029601" y="679703"/>
                  <a:pt x="4032135" y="683618"/>
                  <a:pt x="4035154" y="687132"/>
                </a:cubicBezTo>
                <a:cubicBezTo>
                  <a:pt x="4037726" y="683798"/>
                  <a:pt x="4042203" y="680846"/>
                  <a:pt x="4042298" y="677131"/>
                </a:cubicBezTo>
                <a:cubicBezTo>
                  <a:pt x="4043060" y="655700"/>
                  <a:pt x="4042298" y="634078"/>
                  <a:pt x="4042298" y="612456"/>
                </a:cubicBezTo>
                <a:cubicBezTo>
                  <a:pt x="4042298" y="598931"/>
                  <a:pt x="4042298" y="585500"/>
                  <a:pt x="4042298" y="570356"/>
                </a:cubicBezTo>
                <a:cubicBezTo>
                  <a:pt x="4067158" y="575690"/>
                  <a:pt x="4090399" y="570356"/>
                  <a:pt x="4108973" y="593692"/>
                </a:cubicBezTo>
                <a:cubicBezTo>
                  <a:pt x="4116155" y="598388"/>
                  <a:pt x="4125042" y="599674"/>
                  <a:pt x="4133262" y="597216"/>
                </a:cubicBezTo>
                <a:cubicBezTo>
                  <a:pt x="4137262" y="596073"/>
                  <a:pt x="4138501" y="585691"/>
                  <a:pt x="4139167" y="579023"/>
                </a:cubicBezTo>
                <a:cubicBezTo>
                  <a:pt x="4140120" y="569498"/>
                  <a:pt x="4139167" y="559211"/>
                  <a:pt x="4139167" y="549401"/>
                </a:cubicBezTo>
                <a:cubicBezTo>
                  <a:pt x="4154312" y="544829"/>
                  <a:pt x="4157360" y="551496"/>
                  <a:pt x="4158694" y="564641"/>
                </a:cubicBezTo>
                <a:cubicBezTo>
                  <a:pt x="4160408" y="580928"/>
                  <a:pt x="4165075" y="597216"/>
                  <a:pt x="4168219" y="613599"/>
                </a:cubicBezTo>
                <a:cubicBezTo>
                  <a:pt x="4169171" y="618838"/>
                  <a:pt x="4169552" y="624077"/>
                  <a:pt x="4170124" y="629315"/>
                </a:cubicBezTo>
                <a:lnTo>
                  <a:pt x="4175838" y="618076"/>
                </a:lnTo>
                <a:lnTo>
                  <a:pt x="4207652" y="579976"/>
                </a:lnTo>
                <a:cubicBezTo>
                  <a:pt x="4215472" y="600245"/>
                  <a:pt x="4224769" y="619924"/>
                  <a:pt x="4235465" y="638840"/>
                </a:cubicBezTo>
                <a:cubicBezTo>
                  <a:pt x="4239751" y="645318"/>
                  <a:pt x="4254515" y="645508"/>
                  <a:pt x="4268517" y="649699"/>
                </a:cubicBezTo>
                <a:cubicBezTo>
                  <a:pt x="4269755" y="623505"/>
                  <a:pt x="4270803" y="600455"/>
                  <a:pt x="4271851" y="577785"/>
                </a:cubicBezTo>
                <a:cubicBezTo>
                  <a:pt x="4313951" y="571022"/>
                  <a:pt x="4348051" y="589215"/>
                  <a:pt x="4382626" y="625410"/>
                </a:cubicBezTo>
                <a:lnTo>
                  <a:pt x="4382626" y="560926"/>
                </a:lnTo>
                <a:lnTo>
                  <a:pt x="4418821" y="567784"/>
                </a:lnTo>
                <a:lnTo>
                  <a:pt x="4418821" y="1649252"/>
                </a:lnTo>
                <a:cubicBezTo>
                  <a:pt x="4418821" y="1658777"/>
                  <a:pt x="4419393" y="1668302"/>
                  <a:pt x="4419679" y="1677256"/>
                </a:cubicBezTo>
                <a:lnTo>
                  <a:pt x="-17" y="1109852"/>
                </a:lnTo>
                <a:close/>
                <a:moveTo>
                  <a:pt x="767698" y="219836"/>
                </a:moveTo>
                <a:cubicBezTo>
                  <a:pt x="772842" y="186498"/>
                  <a:pt x="770556" y="181736"/>
                  <a:pt x="744076" y="175068"/>
                </a:cubicBezTo>
                <a:lnTo>
                  <a:pt x="744076" y="216788"/>
                </a:lnTo>
                <a:close/>
              </a:path>
            </a:pathLst>
          </a:custGeom>
          <a:gradFill>
            <a:gsLst>
              <a:gs pos="0">
                <a:schemeClr val="bg2">
                  <a:lumMod val="10000"/>
                  <a:alpha val="30000"/>
                </a:schemeClr>
              </a:gs>
              <a:gs pos="62000">
                <a:srgbClr val="033655">
                  <a:alpha val="50000"/>
                </a:srgbClr>
              </a:gs>
              <a:gs pos="100000">
                <a:srgbClr val="456490">
                  <a:alpha val="70000"/>
                </a:srgbClr>
              </a:gs>
            </a:gsLst>
            <a:lin ang="5820000" scaled="0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B32679-9E89-4964-884A-032F8156F5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49"/>
            <a:ext cx="12192000" cy="68560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D7D9F50-2E6E-4600-B504-922EA1E49219}"/>
              </a:ext>
            </a:extLst>
          </p:cNvPr>
          <p:cNvSpPr txBox="1"/>
          <p:nvPr/>
        </p:nvSpPr>
        <p:spPr>
          <a:xfrm>
            <a:off x="493078" y="497111"/>
            <a:ext cx="5971960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extrusionClr>
              <a:schemeClr val="tx2">
                <a:lumMod val="75000"/>
              </a:schemeClr>
            </a:extrusionClr>
          </a:sp3d>
        </p:spPr>
        <p:txBody>
          <a:bodyPr wrap="square" rtlCol="0">
            <a:spAutoFit/>
            <a:sp3d>
              <a:extrusionClr>
                <a:schemeClr val="bg2">
                  <a:lumMod val="10000"/>
                </a:schemeClr>
              </a:extrusionClr>
            </a:sp3d>
          </a:bodyPr>
          <a:lstStyle/>
          <a:p>
            <a:r>
              <a:rPr lang="en-IN" sz="4800" b="1" dirty="0">
                <a:solidFill>
                  <a:schemeClr val="bg1"/>
                </a:solidFill>
                <a:latin typeface="Zen Kaku Gothic New Black" pitchFamily="2" charset="-128"/>
                <a:ea typeface="Zen Kaku Gothic New Black" pitchFamily="2" charset="-128"/>
                <a:cs typeface="Poppins SemiBold" panose="00000700000000000000" pitchFamily="2" charset="0"/>
              </a:rPr>
              <a:t>WHAT WE DO</a:t>
            </a:r>
            <a:endParaRPr lang="en-IN" b="1" dirty="0">
              <a:solidFill>
                <a:schemeClr val="bg1"/>
              </a:solidFill>
              <a:latin typeface="Zen Kaku Gothic New Black" pitchFamily="2" charset="-128"/>
              <a:ea typeface="Zen Kaku Gothic New Black" pitchFamily="2" charset="-128"/>
              <a:cs typeface="Poppins SemiBold" panose="000007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05F623-3C10-460D-9AEC-24023171B25A}"/>
              </a:ext>
            </a:extLst>
          </p:cNvPr>
          <p:cNvSpPr txBox="1"/>
          <p:nvPr/>
        </p:nvSpPr>
        <p:spPr>
          <a:xfrm>
            <a:off x="6135093" y="1351287"/>
            <a:ext cx="5157018" cy="549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Lorem ipsum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dolor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sit amet,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caonsectetur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adipiscing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elit,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sed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do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eiusmod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tempor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incididunt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ut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labore.</a:t>
            </a:r>
            <a:endParaRPr lang="en-IN" sz="1200" dirty="0">
              <a:solidFill>
                <a:schemeClr val="bg1"/>
              </a:solidFill>
              <a:latin typeface="Zen Maru Gothic Medium" pitchFamily="2" charset="-128"/>
              <a:ea typeface="Zen Maru Gothic Medium" pitchFamily="2" charset="-12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71467B-C81B-49FE-BAF0-6EAEB1C08259}"/>
              </a:ext>
            </a:extLst>
          </p:cNvPr>
          <p:cNvSpPr txBox="1"/>
          <p:nvPr/>
        </p:nvSpPr>
        <p:spPr>
          <a:xfrm>
            <a:off x="6135093" y="3689365"/>
            <a:ext cx="5157018" cy="549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Lorem ipsum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dolor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sit amet,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caonsectetur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adipiscing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elit,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sed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do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eiusmod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tempor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incididunt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ut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labore.</a:t>
            </a:r>
            <a:endParaRPr lang="en-IN" sz="1200" dirty="0">
              <a:solidFill>
                <a:schemeClr val="bg1"/>
              </a:solidFill>
              <a:latin typeface="Zen Maru Gothic Medium" pitchFamily="2" charset="-128"/>
              <a:ea typeface="Zen Maru Gothic Medium" pitchFamily="2" charset="-12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8FEFE8-CE2E-4EED-A3B0-141C51D9822F}"/>
              </a:ext>
            </a:extLst>
          </p:cNvPr>
          <p:cNvSpPr txBox="1"/>
          <p:nvPr/>
        </p:nvSpPr>
        <p:spPr>
          <a:xfrm>
            <a:off x="6135093" y="2520326"/>
            <a:ext cx="5157018" cy="549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Lorem ipsum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dolor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sit amet,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caonsectetur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adipiscing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elit,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sed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do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eiusmod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tempor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incididunt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ut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labore.</a:t>
            </a:r>
            <a:endParaRPr lang="en-IN" sz="1200" dirty="0">
              <a:solidFill>
                <a:schemeClr val="bg1"/>
              </a:solidFill>
              <a:latin typeface="Zen Maru Gothic Medium" pitchFamily="2" charset="-128"/>
              <a:ea typeface="Zen Maru Gothic Medium" pitchFamily="2" charset="-128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9961FC-5CA8-4E59-9AE9-DA4060E13B3C}"/>
              </a:ext>
            </a:extLst>
          </p:cNvPr>
          <p:cNvSpPr txBox="1"/>
          <p:nvPr/>
        </p:nvSpPr>
        <p:spPr>
          <a:xfrm>
            <a:off x="515938" y="1348813"/>
            <a:ext cx="3736748" cy="1271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Ullamco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laboris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nisi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ut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aliquip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velit ex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ea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commod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conquat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. Duis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aute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irure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dolor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in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reprehenderit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in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voluptate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velit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esse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cillum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dolore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eu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fugiat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nulla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pariatur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.  Duis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aute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irure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dolor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in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reprehenderit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in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voluptate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velit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esse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.</a:t>
            </a:r>
            <a:endParaRPr lang="en-IN" sz="1200" dirty="0">
              <a:solidFill>
                <a:schemeClr val="bg1"/>
              </a:solidFill>
              <a:latin typeface="Zen Maru Gothic Medium" pitchFamily="2" charset="-128"/>
              <a:ea typeface="Zen Maru Gothic Medium" pitchFamily="2" charset="-128"/>
            </a:endParaRPr>
          </a:p>
        </p:txBody>
      </p:sp>
      <p:sp>
        <p:nvSpPr>
          <p:cNvPr id="5" name="Graphic 3">
            <a:extLst>
              <a:ext uri="{FF2B5EF4-FFF2-40B4-BE49-F238E27FC236}">
                <a16:creationId xmlns:a16="http://schemas.microsoft.com/office/drawing/2014/main" id="{E2DB0BF9-21CA-45B5-920F-A98FC91A2304}"/>
              </a:ext>
            </a:extLst>
          </p:cNvPr>
          <p:cNvSpPr/>
          <p:nvPr/>
        </p:nvSpPr>
        <p:spPr>
          <a:xfrm>
            <a:off x="5564982" y="1377932"/>
            <a:ext cx="369346" cy="495899"/>
          </a:xfrm>
          <a:custGeom>
            <a:avLst/>
            <a:gdLst>
              <a:gd name="connsiteX0" fmla="*/ 1589612 w 1590030"/>
              <a:gd name="connsiteY0" fmla="*/ 1095257 h 2134838"/>
              <a:gd name="connsiteX1" fmla="*/ 1561608 w 1590030"/>
              <a:gd name="connsiteY1" fmla="*/ 1071540 h 2134838"/>
              <a:gd name="connsiteX2" fmla="*/ 1506363 w 1590030"/>
              <a:gd name="connsiteY2" fmla="*/ 1056681 h 2134838"/>
              <a:gd name="connsiteX3" fmla="*/ 1151271 w 1590030"/>
              <a:gd name="connsiteY3" fmla="*/ 764740 h 2134838"/>
              <a:gd name="connsiteX4" fmla="*/ 1080882 w 1590030"/>
              <a:gd name="connsiteY4" fmla="*/ 739689 h 2134838"/>
              <a:gd name="connsiteX5" fmla="*/ 984965 w 1590030"/>
              <a:gd name="connsiteY5" fmla="*/ 740546 h 2134838"/>
              <a:gd name="connsiteX6" fmla="*/ 956390 w 1590030"/>
              <a:gd name="connsiteY6" fmla="*/ 730354 h 2134838"/>
              <a:gd name="connsiteX7" fmla="*/ 972297 w 1590030"/>
              <a:gd name="connsiteY7" fmla="*/ 712257 h 2134838"/>
              <a:gd name="connsiteX8" fmla="*/ 990394 w 1590030"/>
              <a:gd name="connsiteY8" fmla="*/ 702255 h 2134838"/>
              <a:gd name="connsiteX9" fmla="*/ 1176036 w 1590030"/>
              <a:gd name="connsiteY9" fmla="*/ 684348 h 2134838"/>
              <a:gd name="connsiteX10" fmla="*/ 1393302 w 1590030"/>
              <a:gd name="connsiteY10" fmla="*/ 775026 h 2134838"/>
              <a:gd name="connsiteX11" fmla="*/ 1443308 w 1590030"/>
              <a:gd name="connsiteY11" fmla="*/ 776169 h 2134838"/>
              <a:gd name="connsiteX12" fmla="*/ 1513316 w 1590030"/>
              <a:gd name="connsiteY12" fmla="*/ 651011 h 2134838"/>
              <a:gd name="connsiteX13" fmla="*/ 1502934 w 1590030"/>
              <a:gd name="connsiteY13" fmla="*/ 605958 h 2134838"/>
              <a:gd name="connsiteX14" fmla="*/ 1345772 w 1590030"/>
              <a:gd name="connsiteY14" fmla="*/ 125231 h 2134838"/>
              <a:gd name="connsiteX15" fmla="*/ 1279668 w 1590030"/>
              <a:gd name="connsiteY15" fmla="*/ 24552 h 2134838"/>
              <a:gd name="connsiteX16" fmla="*/ 1334342 w 1590030"/>
              <a:gd name="connsiteY16" fmla="*/ 155901 h 2134838"/>
              <a:gd name="connsiteX17" fmla="*/ 1334342 w 1590030"/>
              <a:gd name="connsiteY17" fmla="*/ 155901 h 2134838"/>
              <a:gd name="connsiteX18" fmla="*/ 1401017 w 1590030"/>
              <a:gd name="connsiteY18" fmla="*/ 360498 h 2134838"/>
              <a:gd name="connsiteX19" fmla="*/ 1422258 w 1590030"/>
              <a:gd name="connsiteY19" fmla="*/ 674823 h 2134838"/>
              <a:gd name="connsiteX20" fmla="*/ 1388634 w 1590030"/>
              <a:gd name="connsiteY20" fmla="*/ 697588 h 2134838"/>
              <a:gd name="connsiteX21" fmla="*/ 1213470 w 1590030"/>
              <a:gd name="connsiteY21" fmla="*/ 646248 h 2134838"/>
              <a:gd name="connsiteX22" fmla="*/ 962105 w 1590030"/>
              <a:gd name="connsiteY22" fmla="*/ 637581 h 2134838"/>
              <a:gd name="connsiteX23" fmla="*/ 948579 w 1590030"/>
              <a:gd name="connsiteY23" fmla="*/ 636914 h 2134838"/>
              <a:gd name="connsiteX24" fmla="*/ 950580 w 1590030"/>
              <a:gd name="connsiteY24" fmla="*/ 623007 h 2134838"/>
              <a:gd name="connsiteX25" fmla="*/ 1039543 w 1590030"/>
              <a:gd name="connsiteY25" fmla="*/ 570144 h 2134838"/>
              <a:gd name="connsiteX26" fmla="*/ 1239568 w 1590030"/>
              <a:gd name="connsiteY26" fmla="*/ 596242 h 2134838"/>
              <a:gd name="connsiteX27" fmla="*/ 1322531 w 1590030"/>
              <a:gd name="connsiteY27" fmla="*/ 568715 h 2134838"/>
              <a:gd name="connsiteX28" fmla="*/ 1322531 w 1590030"/>
              <a:gd name="connsiteY28" fmla="*/ 490896 h 2134838"/>
              <a:gd name="connsiteX29" fmla="*/ 1191086 w 1590030"/>
              <a:gd name="connsiteY29" fmla="*/ 100371 h 2134838"/>
              <a:gd name="connsiteX30" fmla="*/ 1179275 w 1590030"/>
              <a:gd name="connsiteY30" fmla="*/ 76082 h 2134838"/>
              <a:gd name="connsiteX31" fmla="*/ 1179275 w 1590030"/>
              <a:gd name="connsiteY31" fmla="*/ 76082 h 2134838"/>
              <a:gd name="connsiteX32" fmla="*/ 1179275 w 1590030"/>
              <a:gd name="connsiteY32" fmla="*/ 76082 h 2134838"/>
              <a:gd name="connsiteX33" fmla="*/ 1140508 w 1590030"/>
              <a:gd name="connsiteY33" fmla="*/ -118 h 2134838"/>
              <a:gd name="connsiteX34" fmla="*/ 1165749 w 1590030"/>
              <a:gd name="connsiteY34" fmla="*/ 89226 h 2134838"/>
              <a:gd name="connsiteX35" fmla="*/ 1165749 w 1590030"/>
              <a:gd name="connsiteY35" fmla="*/ 89226 h 2134838"/>
              <a:gd name="connsiteX36" fmla="*/ 1178132 w 1590030"/>
              <a:gd name="connsiteY36" fmla="*/ 125040 h 2134838"/>
              <a:gd name="connsiteX37" fmla="*/ 1178132 w 1590030"/>
              <a:gd name="connsiteY37" fmla="*/ 125040 h 2134838"/>
              <a:gd name="connsiteX38" fmla="*/ 1198039 w 1590030"/>
              <a:gd name="connsiteY38" fmla="*/ 190763 h 2134838"/>
              <a:gd name="connsiteX39" fmla="*/ 1241092 w 1590030"/>
              <a:gd name="connsiteY39" fmla="*/ 493563 h 2134838"/>
              <a:gd name="connsiteX40" fmla="*/ 1201278 w 1590030"/>
              <a:gd name="connsiteY40" fmla="*/ 532806 h 2134838"/>
              <a:gd name="connsiteX41" fmla="*/ 1007063 w 1590030"/>
              <a:gd name="connsiteY41" fmla="*/ 521376 h 2134838"/>
              <a:gd name="connsiteX42" fmla="*/ 952961 w 1590030"/>
              <a:gd name="connsiteY42" fmla="*/ 543283 h 2134838"/>
              <a:gd name="connsiteX43" fmla="*/ 902669 w 1590030"/>
              <a:gd name="connsiteY43" fmla="*/ 593956 h 2134838"/>
              <a:gd name="connsiteX44" fmla="*/ 877428 w 1590030"/>
              <a:gd name="connsiteY44" fmla="*/ 570048 h 2134838"/>
              <a:gd name="connsiteX45" fmla="*/ 877428 w 1590030"/>
              <a:gd name="connsiteY45" fmla="*/ 570048 h 2134838"/>
              <a:gd name="connsiteX46" fmla="*/ 865045 w 1590030"/>
              <a:gd name="connsiteY46" fmla="*/ 557475 h 2134838"/>
              <a:gd name="connsiteX47" fmla="*/ 848281 w 1590030"/>
              <a:gd name="connsiteY47" fmla="*/ 543664 h 2134838"/>
              <a:gd name="connsiteX48" fmla="*/ 846852 w 1590030"/>
              <a:gd name="connsiteY48" fmla="*/ 562714 h 2134838"/>
              <a:gd name="connsiteX49" fmla="*/ 853901 w 1590030"/>
              <a:gd name="connsiteY49" fmla="*/ 575001 h 2134838"/>
              <a:gd name="connsiteX50" fmla="*/ 836280 w 1590030"/>
              <a:gd name="connsiteY50" fmla="*/ 604243 h 2134838"/>
              <a:gd name="connsiteX51" fmla="*/ 836280 w 1590030"/>
              <a:gd name="connsiteY51" fmla="*/ 604243 h 2134838"/>
              <a:gd name="connsiteX52" fmla="*/ 745792 w 1590030"/>
              <a:gd name="connsiteY52" fmla="*/ 604243 h 2134838"/>
              <a:gd name="connsiteX53" fmla="*/ 734267 w 1590030"/>
              <a:gd name="connsiteY53" fmla="*/ 569001 h 2134838"/>
              <a:gd name="connsiteX54" fmla="*/ 741315 w 1590030"/>
              <a:gd name="connsiteY54" fmla="*/ 544426 h 2134838"/>
              <a:gd name="connsiteX55" fmla="*/ 717598 w 1590030"/>
              <a:gd name="connsiteY55" fmla="*/ 556142 h 2134838"/>
              <a:gd name="connsiteX56" fmla="*/ 709978 w 1590030"/>
              <a:gd name="connsiteY56" fmla="*/ 574716 h 2134838"/>
              <a:gd name="connsiteX57" fmla="*/ 709978 w 1590030"/>
              <a:gd name="connsiteY57" fmla="*/ 574716 h 2134838"/>
              <a:gd name="connsiteX58" fmla="*/ 709978 w 1590030"/>
              <a:gd name="connsiteY58" fmla="*/ 574716 h 2134838"/>
              <a:gd name="connsiteX59" fmla="*/ 686737 w 1590030"/>
              <a:gd name="connsiteY59" fmla="*/ 591289 h 2134838"/>
              <a:gd name="connsiteX60" fmla="*/ 686737 w 1590030"/>
              <a:gd name="connsiteY60" fmla="*/ 591289 h 2134838"/>
              <a:gd name="connsiteX61" fmla="*/ 651780 w 1590030"/>
              <a:gd name="connsiteY61" fmla="*/ 555285 h 2134838"/>
              <a:gd name="connsiteX62" fmla="*/ 566627 w 1590030"/>
              <a:gd name="connsiteY62" fmla="*/ 524709 h 2134838"/>
              <a:gd name="connsiteX63" fmla="*/ 378698 w 1590030"/>
              <a:gd name="connsiteY63" fmla="*/ 526138 h 2134838"/>
              <a:gd name="connsiteX64" fmla="*/ 350123 w 1590030"/>
              <a:gd name="connsiteY64" fmla="*/ 492324 h 2134838"/>
              <a:gd name="connsiteX65" fmla="*/ 369173 w 1590030"/>
              <a:gd name="connsiteY65" fmla="*/ 290299 h 2134838"/>
              <a:gd name="connsiteX66" fmla="*/ 422514 w 1590030"/>
              <a:gd name="connsiteY66" fmla="*/ 100466 h 2134838"/>
              <a:gd name="connsiteX67" fmla="*/ 444611 w 1590030"/>
              <a:gd name="connsiteY67" fmla="*/ 14741 h 2134838"/>
              <a:gd name="connsiteX68" fmla="*/ 411274 w 1590030"/>
              <a:gd name="connsiteY68" fmla="*/ 76653 h 2134838"/>
              <a:gd name="connsiteX69" fmla="*/ 411274 w 1590030"/>
              <a:gd name="connsiteY69" fmla="*/ 76653 h 2134838"/>
              <a:gd name="connsiteX70" fmla="*/ 274686 w 1590030"/>
              <a:gd name="connsiteY70" fmla="*/ 508612 h 2134838"/>
              <a:gd name="connsiteX71" fmla="*/ 320120 w 1590030"/>
              <a:gd name="connsiteY71" fmla="*/ 600243 h 2134838"/>
              <a:gd name="connsiteX72" fmla="*/ 340598 w 1590030"/>
              <a:gd name="connsiteY72" fmla="*/ 599195 h 2134838"/>
              <a:gd name="connsiteX73" fmla="*/ 537194 w 1590030"/>
              <a:gd name="connsiteY73" fmla="*/ 568239 h 2134838"/>
              <a:gd name="connsiteX74" fmla="*/ 637683 w 1590030"/>
              <a:gd name="connsiteY74" fmla="*/ 618054 h 2134838"/>
              <a:gd name="connsiteX75" fmla="*/ 632730 w 1590030"/>
              <a:gd name="connsiteY75" fmla="*/ 640819 h 2134838"/>
              <a:gd name="connsiteX76" fmla="*/ 632730 w 1590030"/>
              <a:gd name="connsiteY76" fmla="*/ 640819 h 2134838"/>
              <a:gd name="connsiteX77" fmla="*/ 603203 w 1590030"/>
              <a:gd name="connsiteY77" fmla="*/ 628437 h 2134838"/>
              <a:gd name="connsiteX78" fmla="*/ 418132 w 1590030"/>
              <a:gd name="connsiteY78" fmla="*/ 634152 h 2134838"/>
              <a:gd name="connsiteX79" fmla="*/ 197057 w 1590030"/>
              <a:gd name="connsiteY79" fmla="*/ 697588 h 2134838"/>
              <a:gd name="connsiteX80" fmla="*/ 163815 w 1590030"/>
              <a:gd name="connsiteY80" fmla="*/ 670823 h 2134838"/>
              <a:gd name="connsiteX81" fmla="*/ 163815 w 1590030"/>
              <a:gd name="connsiteY81" fmla="*/ 652916 h 2134838"/>
              <a:gd name="connsiteX82" fmla="*/ 266018 w 1590030"/>
              <a:gd name="connsiteY82" fmla="*/ 136089 h 2134838"/>
              <a:gd name="connsiteX83" fmla="*/ 302880 w 1590030"/>
              <a:gd name="connsiteY83" fmla="*/ 23313 h 2134838"/>
              <a:gd name="connsiteX84" fmla="*/ 253445 w 1590030"/>
              <a:gd name="connsiteY84" fmla="*/ 111896 h 2134838"/>
              <a:gd name="connsiteX85" fmla="*/ 253445 w 1590030"/>
              <a:gd name="connsiteY85" fmla="*/ 111896 h 2134838"/>
              <a:gd name="connsiteX86" fmla="*/ 219726 w 1590030"/>
              <a:gd name="connsiteY86" fmla="*/ 178571 h 2134838"/>
              <a:gd name="connsiteX87" fmla="*/ 76851 w 1590030"/>
              <a:gd name="connsiteY87" fmla="*/ 640248 h 2134838"/>
              <a:gd name="connsiteX88" fmla="*/ 117332 w 1590030"/>
              <a:gd name="connsiteY88" fmla="*/ 754548 h 2134838"/>
              <a:gd name="connsiteX89" fmla="*/ 211821 w 1590030"/>
              <a:gd name="connsiteY89" fmla="*/ 765978 h 2134838"/>
              <a:gd name="connsiteX90" fmla="*/ 238490 w 1590030"/>
              <a:gd name="connsiteY90" fmla="*/ 752262 h 2134838"/>
              <a:gd name="connsiteX91" fmla="*/ 513477 w 1590030"/>
              <a:gd name="connsiteY91" fmla="*/ 677490 h 2134838"/>
              <a:gd name="connsiteX92" fmla="*/ 619205 w 1590030"/>
              <a:gd name="connsiteY92" fmla="*/ 706065 h 2134838"/>
              <a:gd name="connsiteX93" fmla="*/ 634350 w 1590030"/>
              <a:gd name="connsiteY93" fmla="*/ 722925 h 2134838"/>
              <a:gd name="connsiteX94" fmla="*/ 614538 w 1590030"/>
              <a:gd name="connsiteY94" fmla="*/ 731497 h 2134838"/>
              <a:gd name="connsiteX95" fmla="*/ 515763 w 1590030"/>
              <a:gd name="connsiteY95" fmla="*/ 735974 h 2134838"/>
              <a:gd name="connsiteX96" fmla="*/ 443278 w 1590030"/>
              <a:gd name="connsiteY96" fmla="*/ 763120 h 2134838"/>
              <a:gd name="connsiteX97" fmla="*/ 127239 w 1590030"/>
              <a:gd name="connsiteY97" fmla="*/ 1026677 h 2134838"/>
              <a:gd name="connsiteX98" fmla="*/ 29988 w 1590030"/>
              <a:gd name="connsiteY98" fmla="*/ 1072397 h 2134838"/>
              <a:gd name="connsiteX99" fmla="*/ -111 w 1590030"/>
              <a:gd name="connsiteY99" fmla="*/ 1102210 h 2134838"/>
              <a:gd name="connsiteX100" fmla="*/ 40371 w 1590030"/>
              <a:gd name="connsiteY100" fmla="*/ 1461589 h 2134838"/>
              <a:gd name="connsiteX101" fmla="*/ 96854 w 1590030"/>
              <a:gd name="connsiteY101" fmla="*/ 1643802 h 2134838"/>
              <a:gd name="connsiteX102" fmla="*/ 108760 w 1590030"/>
              <a:gd name="connsiteY102" fmla="*/ 1679806 h 2134838"/>
              <a:gd name="connsiteX103" fmla="*/ 121143 w 1590030"/>
              <a:gd name="connsiteY103" fmla="*/ 1709715 h 2134838"/>
              <a:gd name="connsiteX104" fmla="*/ 133049 w 1590030"/>
              <a:gd name="connsiteY104" fmla="*/ 1739814 h 2134838"/>
              <a:gd name="connsiteX105" fmla="*/ 213535 w 1590030"/>
              <a:gd name="connsiteY105" fmla="*/ 1898976 h 2134838"/>
              <a:gd name="connsiteX106" fmla="*/ 161433 w 1590030"/>
              <a:gd name="connsiteY106" fmla="*/ 1742481 h 2134838"/>
              <a:gd name="connsiteX107" fmla="*/ 158195 w 1590030"/>
              <a:gd name="connsiteY107" fmla="*/ 1732956 h 2134838"/>
              <a:gd name="connsiteX108" fmla="*/ 146574 w 1590030"/>
              <a:gd name="connsiteY108" fmla="*/ 1690665 h 2134838"/>
              <a:gd name="connsiteX109" fmla="*/ 146574 w 1590030"/>
              <a:gd name="connsiteY109" fmla="*/ 1690665 h 2134838"/>
              <a:gd name="connsiteX110" fmla="*/ 134001 w 1590030"/>
              <a:gd name="connsiteY110" fmla="*/ 1637039 h 2134838"/>
              <a:gd name="connsiteX111" fmla="*/ 134001 w 1590030"/>
              <a:gd name="connsiteY111" fmla="*/ 1637039 h 2134838"/>
              <a:gd name="connsiteX112" fmla="*/ 131715 w 1590030"/>
              <a:gd name="connsiteY112" fmla="*/ 1619227 h 2134838"/>
              <a:gd name="connsiteX113" fmla="*/ 90948 w 1590030"/>
              <a:gd name="connsiteY113" fmla="*/ 1214605 h 2134838"/>
              <a:gd name="connsiteX114" fmla="*/ 128096 w 1590030"/>
              <a:gd name="connsiteY114" fmla="*/ 1110402 h 2134838"/>
              <a:gd name="connsiteX115" fmla="*/ 538433 w 1590030"/>
              <a:gd name="connsiteY115" fmla="*/ 803506 h 2134838"/>
              <a:gd name="connsiteX116" fmla="*/ 628635 w 1590030"/>
              <a:gd name="connsiteY116" fmla="*/ 787123 h 2134838"/>
              <a:gd name="connsiteX117" fmla="*/ 470139 w 1590030"/>
              <a:gd name="connsiteY117" fmla="*/ 912567 h 2134838"/>
              <a:gd name="connsiteX118" fmla="*/ 448231 w 1590030"/>
              <a:gd name="connsiteY118" fmla="*/ 946000 h 2134838"/>
              <a:gd name="connsiteX119" fmla="*/ 452232 w 1590030"/>
              <a:gd name="connsiteY119" fmla="*/ 1155550 h 2134838"/>
              <a:gd name="connsiteX120" fmla="*/ 490332 w 1590030"/>
              <a:gd name="connsiteY120" fmla="*/ 1648469 h 2134838"/>
              <a:gd name="connsiteX121" fmla="*/ 554054 w 1590030"/>
              <a:gd name="connsiteY121" fmla="*/ 1906692 h 2134838"/>
              <a:gd name="connsiteX122" fmla="*/ 565484 w 1590030"/>
              <a:gd name="connsiteY122" fmla="*/ 1937172 h 2134838"/>
              <a:gd name="connsiteX123" fmla="*/ 577581 w 1590030"/>
              <a:gd name="connsiteY123" fmla="*/ 1968033 h 2134838"/>
              <a:gd name="connsiteX124" fmla="*/ 577581 w 1590030"/>
              <a:gd name="connsiteY124" fmla="*/ 1968033 h 2134838"/>
              <a:gd name="connsiteX125" fmla="*/ 578724 w 1590030"/>
              <a:gd name="connsiteY125" fmla="*/ 1972700 h 2134838"/>
              <a:gd name="connsiteX126" fmla="*/ 643970 w 1590030"/>
              <a:gd name="connsiteY126" fmla="*/ 2097001 h 2134838"/>
              <a:gd name="connsiteX127" fmla="*/ 593392 w 1590030"/>
              <a:gd name="connsiteY127" fmla="*/ 1938791 h 2134838"/>
              <a:gd name="connsiteX128" fmla="*/ 590820 w 1590030"/>
              <a:gd name="connsiteY128" fmla="*/ 1930504 h 2134838"/>
              <a:gd name="connsiteX129" fmla="*/ 590820 w 1590030"/>
              <a:gd name="connsiteY129" fmla="*/ 1930504 h 2134838"/>
              <a:gd name="connsiteX130" fmla="*/ 579200 w 1590030"/>
              <a:gd name="connsiteY130" fmla="*/ 1881450 h 2134838"/>
              <a:gd name="connsiteX131" fmla="*/ 579200 w 1590030"/>
              <a:gd name="connsiteY131" fmla="*/ 1881450 h 2134838"/>
              <a:gd name="connsiteX132" fmla="*/ 548529 w 1590030"/>
              <a:gd name="connsiteY132" fmla="*/ 1683235 h 2134838"/>
              <a:gd name="connsiteX133" fmla="*/ 528432 w 1590030"/>
              <a:gd name="connsiteY133" fmla="*/ 1030773 h 2134838"/>
              <a:gd name="connsiteX134" fmla="*/ 661782 w 1590030"/>
              <a:gd name="connsiteY134" fmla="*/ 839511 h 2134838"/>
              <a:gd name="connsiteX135" fmla="*/ 680832 w 1590030"/>
              <a:gd name="connsiteY135" fmla="*/ 837701 h 2134838"/>
              <a:gd name="connsiteX136" fmla="*/ 678831 w 1590030"/>
              <a:gd name="connsiteY136" fmla="*/ 854274 h 2134838"/>
              <a:gd name="connsiteX137" fmla="*/ 659781 w 1590030"/>
              <a:gd name="connsiteY137" fmla="*/ 1016199 h 2134838"/>
              <a:gd name="connsiteX138" fmla="*/ 745982 w 1590030"/>
              <a:gd name="connsiteY138" fmla="*/ 1342145 h 2134838"/>
              <a:gd name="connsiteX139" fmla="*/ 786750 w 1590030"/>
              <a:gd name="connsiteY139" fmla="*/ 1397581 h 2134838"/>
              <a:gd name="connsiteX140" fmla="*/ 810276 w 1590030"/>
              <a:gd name="connsiteY140" fmla="*/ 1396152 h 2134838"/>
              <a:gd name="connsiteX141" fmla="*/ 826374 w 1590030"/>
              <a:gd name="connsiteY141" fmla="*/ 1373768 h 2134838"/>
              <a:gd name="connsiteX142" fmla="*/ 887143 w 1590030"/>
              <a:gd name="connsiteY142" fmla="*/ 1214510 h 2134838"/>
              <a:gd name="connsiteX143" fmla="*/ 928291 w 1590030"/>
              <a:gd name="connsiteY143" fmla="*/ 911901 h 2134838"/>
              <a:gd name="connsiteX144" fmla="*/ 915147 w 1590030"/>
              <a:gd name="connsiteY144" fmla="*/ 845226 h 2134838"/>
              <a:gd name="connsiteX145" fmla="*/ 928291 w 1590030"/>
              <a:gd name="connsiteY145" fmla="*/ 843321 h 2134838"/>
              <a:gd name="connsiteX146" fmla="*/ 928291 w 1590030"/>
              <a:gd name="connsiteY146" fmla="*/ 843321 h 2134838"/>
              <a:gd name="connsiteX147" fmla="*/ 932958 w 1590030"/>
              <a:gd name="connsiteY147" fmla="*/ 844559 h 2134838"/>
              <a:gd name="connsiteX148" fmla="*/ 951437 w 1590030"/>
              <a:gd name="connsiteY148" fmla="*/ 856084 h 2134838"/>
              <a:gd name="connsiteX149" fmla="*/ 958581 w 1590030"/>
              <a:gd name="connsiteY149" fmla="*/ 861418 h 2134838"/>
              <a:gd name="connsiteX150" fmla="*/ 976773 w 1590030"/>
              <a:gd name="connsiteY150" fmla="*/ 876468 h 2134838"/>
              <a:gd name="connsiteX151" fmla="*/ 1056974 w 1590030"/>
              <a:gd name="connsiteY151" fmla="*/ 1001912 h 2134838"/>
              <a:gd name="connsiteX152" fmla="*/ 1065356 w 1590030"/>
              <a:gd name="connsiteY152" fmla="*/ 1151264 h 2134838"/>
              <a:gd name="connsiteX153" fmla="*/ 1046306 w 1590030"/>
              <a:gd name="connsiteY153" fmla="*/ 1614274 h 2134838"/>
              <a:gd name="connsiteX154" fmla="*/ 998681 w 1590030"/>
              <a:gd name="connsiteY154" fmla="*/ 1924599 h 2134838"/>
              <a:gd name="connsiteX155" fmla="*/ 986870 w 1590030"/>
              <a:gd name="connsiteY155" fmla="*/ 1972700 h 2134838"/>
              <a:gd name="connsiteX156" fmla="*/ 986870 w 1590030"/>
              <a:gd name="connsiteY156" fmla="*/ 1972700 h 2134838"/>
              <a:gd name="connsiteX157" fmla="*/ 983346 w 1590030"/>
              <a:gd name="connsiteY157" fmla="*/ 1983177 h 2134838"/>
              <a:gd name="connsiteX158" fmla="*/ 932673 w 1590030"/>
              <a:gd name="connsiteY158" fmla="*/ 2134720 h 2134838"/>
              <a:gd name="connsiteX159" fmla="*/ 998014 w 1590030"/>
              <a:gd name="connsiteY159" fmla="*/ 2014515 h 2134838"/>
              <a:gd name="connsiteX160" fmla="*/ 999348 w 1590030"/>
              <a:gd name="connsiteY160" fmla="*/ 2009371 h 2134838"/>
              <a:gd name="connsiteX161" fmla="*/ 1010015 w 1590030"/>
              <a:gd name="connsiteY161" fmla="*/ 1984606 h 2134838"/>
              <a:gd name="connsiteX162" fmla="*/ 1085168 w 1590030"/>
              <a:gd name="connsiteY162" fmla="*/ 1732956 h 2134838"/>
              <a:gd name="connsiteX163" fmla="*/ 1133555 w 1590030"/>
              <a:gd name="connsiteY163" fmla="*/ 1343574 h 2134838"/>
              <a:gd name="connsiteX164" fmla="*/ 1141556 w 1590030"/>
              <a:gd name="connsiteY164" fmla="*/ 936475 h 2134838"/>
              <a:gd name="connsiteX165" fmla="*/ 1120696 w 1590030"/>
              <a:gd name="connsiteY165" fmla="*/ 906376 h 2134838"/>
              <a:gd name="connsiteX166" fmla="*/ 968867 w 1590030"/>
              <a:gd name="connsiteY166" fmla="*/ 800268 h 2134838"/>
              <a:gd name="connsiteX167" fmla="*/ 964296 w 1590030"/>
              <a:gd name="connsiteY167" fmla="*/ 784361 h 2134838"/>
              <a:gd name="connsiteX168" fmla="*/ 980393 w 1590030"/>
              <a:gd name="connsiteY168" fmla="*/ 780075 h 2134838"/>
              <a:gd name="connsiteX169" fmla="*/ 1014969 w 1590030"/>
              <a:gd name="connsiteY169" fmla="*/ 789600 h 2134838"/>
              <a:gd name="connsiteX170" fmla="*/ 1168892 w 1590030"/>
              <a:gd name="connsiteY170" fmla="*/ 868276 h 2134838"/>
              <a:gd name="connsiteX171" fmla="*/ 1471025 w 1590030"/>
              <a:gd name="connsiteY171" fmla="*/ 1128023 h 2134838"/>
              <a:gd name="connsiteX172" fmla="*/ 1504458 w 1590030"/>
              <a:gd name="connsiteY172" fmla="*/ 1193460 h 2134838"/>
              <a:gd name="connsiteX173" fmla="*/ 1485408 w 1590030"/>
              <a:gd name="connsiteY173" fmla="*/ 1503117 h 2134838"/>
              <a:gd name="connsiteX174" fmla="*/ 1395016 w 1590030"/>
              <a:gd name="connsiteY174" fmla="*/ 1835159 h 2134838"/>
              <a:gd name="connsiteX175" fmla="*/ 1395016 w 1590030"/>
              <a:gd name="connsiteY175" fmla="*/ 1836207 h 2134838"/>
              <a:gd name="connsiteX176" fmla="*/ 1375966 w 1590030"/>
              <a:gd name="connsiteY176" fmla="*/ 1920598 h 2134838"/>
              <a:gd name="connsiteX177" fmla="*/ 1408065 w 1590030"/>
              <a:gd name="connsiteY177" fmla="*/ 1853923 h 2134838"/>
              <a:gd name="connsiteX178" fmla="*/ 1408065 w 1590030"/>
              <a:gd name="connsiteY178" fmla="*/ 1853923 h 2134838"/>
              <a:gd name="connsiteX179" fmla="*/ 1562180 w 1590030"/>
              <a:gd name="connsiteY179" fmla="*/ 1405200 h 2134838"/>
              <a:gd name="connsiteX180" fmla="*/ 1589612 w 1590030"/>
              <a:gd name="connsiteY180" fmla="*/ 1095257 h 213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</a:cxnLst>
            <a:rect l="l" t="t" r="r" b="b"/>
            <a:pathLst>
              <a:path w="1590030" h="2134838">
                <a:moveTo>
                  <a:pt x="1589612" y="1095257"/>
                </a:moveTo>
                <a:cubicBezTo>
                  <a:pt x="1589612" y="1074111"/>
                  <a:pt x="1583325" y="1064777"/>
                  <a:pt x="1561608" y="1071540"/>
                </a:cubicBezTo>
                <a:cubicBezTo>
                  <a:pt x="1539891" y="1078303"/>
                  <a:pt x="1523508" y="1068682"/>
                  <a:pt x="1506363" y="1056681"/>
                </a:cubicBezTo>
                <a:cubicBezTo>
                  <a:pt x="1381376" y="967717"/>
                  <a:pt x="1262723" y="870172"/>
                  <a:pt x="1151271" y="764740"/>
                </a:cubicBezTo>
                <a:cubicBezTo>
                  <a:pt x="1133126" y="745670"/>
                  <a:pt x="1106990" y="736374"/>
                  <a:pt x="1080882" y="739689"/>
                </a:cubicBezTo>
                <a:cubicBezTo>
                  <a:pt x="1048973" y="742260"/>
                  <a:pt x="1016921" y="742546"/>
                  <a:pt x="984965" y="740546"/>
                </a:cubicBezTo>
                <a:cubicBezTo>
                  <a:pt x="974868" y="740546"/>
                  <a:pt x="958771" y="742641"/>
                  <a:pt x="956390" y="730354"/>
                </a:cubicBezTo>
                <a:cubicBezTo>
                  <a:pt x="954961" y="722163"/>
                  <a:pt x="964105" y="717115"/>
                  <a:pt x="972297" y="712257"/>
                </a:cubicBezTo>
                <a:cubicBezTo>
                  <a:pt x="977249" y="709399"/>
                  <a:pt x="985250" y="704732"/>
                  <a:pt x="990394" y="702255"/>
                </a:cubicBezTo>
                <a:cubicBezTo>
                  <a:pt x="1050021" y="673109"/>
                  <a:pt x="1112409" y="670632"/>
                  <a:pt x="1176036" y="684348"/>
                </a:cubicBezTo>
                <a:cubicBezTo>
                  <a:pt x="1253951" y="701112"/>
                  <a:pt x="1324722" y="735974"/>
                  <a:pt x="1393302" y="775026"/>
                </a:cubicBezTo>
                <a:cubicBezTo>
                  <a:pt x="1411304" y="785218"/>
                  <a:pt x="1426449" y="787314"/>
                  <a:pt x="1443308" y="776169"/>
                </a:cubicBezTo>
                <a:cubicBezTo>
                  <a:pt x="1499029" y="739117"/>
                  <a:pt x="1527128" y="708161"/>
                  <a:pt x="1513316" y="651011"/>
                </a:cubicBezTo>
                <a:cubicBezTo>
                  <a:pt x="1510364" y="638628"/>
                  <a:pt x="1505411" y="618435"/>
                  <a:pt x="1502934" y="605958"/>
                </a:cubicBezTo>
                <a:cubicBezTo>
                  <a:pt x="1469597" y="439556"/>
                  <a:pt x="1423686" y="277155"/>
                  <a:pt x="1345772" y="125231"/>
                </a:cubicBezTo>
                <a:cubicBezTo>
                  <a:pt x="1329970" y="87969"/>
                  <a:pt x="1307577" y="53870"/>
                  <a:pt x="1279668" y="24552"/>
                </a:cubicBezTo>
                <a:cubicBezTo>
                  <a:pt x="1295099" y="69891"/>
                  <a:pt x="1310244" y="114753"/>
                  <a:pt x="1334342" y="155901"/>
                </a:cubicBezTo>
                <a:lnTo>
                  <a:pt x="1334342" y="155901"/>
                </a:lnTo>
                <a:cubicBezTo>
                  <a:pt x="1357869" y="223624"/>
                  <a:pt x="1383681" y="290680"/>
                  <a:pt x="1401017" y="360498"/>
                </a:cubicBezTo>
                <a:cubicBezTo>
                  <a:pt x="1426639" y="464035"/>
                  <a:pt x="1440641" y="568239"/>
                  <a:pt x="1422258" y="674823"/>
                </a:cubicBezTo>
                <a:cubicBezTo>
                  <a:pt x="1418448" y="696636"/>
                  <a:pt x="1411018" y="702827"/>
                  <a:pt x="1388634" y="697588"/>
                </a:cubicBezTo>
                <a:cubicBezTo>
                  <a:pt x="1329198" y="683682"/>
                  <a:pt x="1271477" y="664536"/>
                  <a:pt x="1213470" y="646248"/>
                </a:cubicBezTo>
                <a:cubicBezTo>
                  <a:pt x="1130412" y="620055"/>
                  <a:pt x="1047258" y="600624"/>
                  <a:pt x="962105" y="637581"/>
                </a:cubicBezTo>
                <a:cubicBezTo>
                  <a:pt x="957247" y="639676"/>
                  <a:pt x="952580" y="641772"/>
                  <a:pt x="948579" y="636914"/>
                </a:cubicBezTo>
                <a:cubicBezTo>
                  <a:pt x="944579" y="632056"/>
                  <a:pt x="948103" y="627389"/>
                  <a:pt x="950580" y="623007"/>
                </a:cubicBezTo>
                <a:cubicBezTo>
                  <a:pt x="969630" y="588051"/>
                  <a:pt x="1002300" y="574430"/>
                  <a:pt x="1039543" y="570144"/>
                </a:cubicBezTo>
                <a:cubicBezTo>
                  <a:pt x="1107342" y="563238"/>
                  <a:pt x="1175808" y="572172"/>
                  <a:pt x="1239568" y="596242"/>
                </a:cubicBezTo>
                <a:cubicBezTo>
                  <a:pt x="1290717" y="614244"/>
                  <a:pt x="1290432" y="615292"/>
                  <a:pt x="1322531" y="568715"/>
                </a:cubicBezTo>
                <a:cubicBezTo>
                  <a:pt x="1343772" y="542902"/>
                  <a:pt x="1335866" y="516899"/>
                  <a:pt x="1322531" y="490896"/>
                </a:cubicBezTo>
                <a:cubicBezTo>
                  <a:pt x="1297356" y="355174"/>
                  <a:pt x="1253103" y="223691"/>
                  <a:pt x="1191086" y="100371"/>
                </a:cubicBezTo>
                <a:cubicBezTo>
                  <a:pt x="1191086" y="90846"/>
                  <a:pt x="1191086" y="80463"/>
                  <a:pt x="1179275" y="76082"/>
                </a:cubicBezTo>
                <a:lnTo>
                  <a:pt x="1179275" y="76082"/>
                </a:lnTo>
                <a:lnTo>
                  <a:pt x="1179275" y="76082"/>
                </a:lnTo>
                <a:cubicBezTo>
                  <a:pt x="1173655" y="47507"/>
                  <a:pt x="1156034" y="24361"/>
                  <a:pt x="1140508" y="-118"/>
                </a:cubicBezTo>
                <a:cubicBezTo>
                  <a:pt x="1146414" y="30648"/>
                  <a:pt x="1148985" y="61890"/>
                  <a:pt x="1165749" y="89226"/>
                </a:cubicBezTo>
                <a:lnTo>
                  <a:pt x="1165749" y="89226"/>
                </a:lnTo>
                <a:cubicBezTo>
                  <a:pt x="1164101" y="102438"/>
                  <a:pt x="1168674" y="115668"/>
                  <a:pt x="1178132" y="125040"/>
                </a:cubicBezTo>
                <a:lnTo>
                  <a:pt x="1178132" y="125040"/>
                </a:lnTo>
                <a:cubicBezTo>
                  <a:pt x="1184704" y="146948"/>
                  <a:pt x="1191276" y="168951"/>
                  <a:pt x="1198039" y="190763"/>
                </a:cubicBezTo>
                <a:cubicBezTo>
                  <a:pt x="1228614" y="289347"/>
                  <a:pt x="1253189" y="388502"/>
                  <a:pt x="1241092" y="493563"/>
                </a:cubicBezTo>
                <a:cubicBezTo>
                  <a:pt x="1237949" y="520709"/>
                  <a:pt x="1229472" y="531663"/>
                  <a:pt x="1201278" y="532806"/>
                </a:cubicBezTo>
                <a:cubicBezTo>
                  <a:pt x="1136031" y="535282"/>
                  <a:pt x="1071642" y="526995"/>
                  <a:pt x="1007063" y="521376"/>
                </a:cubicBezTo>
                <a:cubicBezTo>
                  <a:pt x="984489" y="519375"/>
                  <a:pt x="966391" y="522804"/>
                  <a:pt x="952961" y="543283"/>
                </a:cubicBezTo>
                <a:cubicBezTo>
                  <a:pt x="939111" y="562838"/>
                  <a:pt x="922119" y="579954"/>
                  <a:pt x="902669" y="593956"/>
                </a:cubicBezTo>
                <a:cubicBezTo>
                  <a:pt x="888191" y="592337"/>
                  <a:pt x="889334" y="574430"/>
                  <a:pt x="877428" y="570048"/>
                </a:cubicBezTo>
                <a:lnTo>
                  <a:pt x="877428" y="570048"/>
                </a:lnTo>
                <a:lnTo>
                  <a:pt x="865045" y="557475"/>
                </a:lnTo>
                <a:cubicBezTo>
                  <a:pt x="865045" y="546141"/>
                  <a:pt x="857234" y="540807"/>
                  <a:pt x="848281" y="543664"/>
                </a:cubicBezTo>
                <a:cubicBezTo>
                  <a:pt x="837042" y="547188"/>
                  <a:pt x="844661" y="556332"/>
                  <a:pt x="846852" y="562714"/>
                </a:cubicBezTo>
                <a:cubicBezTo>
                  <a:pt x="848776" y="567038"/>
                  <a:pt x="851139" y="571153"/>
                  <a:pt x="853901" y="575001"/>
                </a:cubicBezTo>
                <a:cubicBezTo>
                  <a:pt x="850662" y="586336"/>
                  <a:pt x="859425" y="604815"/>
                  <a:pt x="836280" y="604243"/>
                </a:cubicBezTo>
                <a:lnTo>
                  <a:pt x="836280" y="604243"/>
                </a:lnTo>
                <a:cubicBezTo>
                  <a:pt x="806847" y="577859"/>
                  <a:pt x="778463" y="577859"/>
                  <a:pt x="745792" y="604243"/>
                </a:cubicBezTo>
                <a:cubicBezTo>
                  <a:pt x="722932" y="598719"/>
                  <a:pt x="737601" y="580907"/>
                  <a:pt x="734267" y="569001"/>
                </a:cubicBezTo>
                <a:cubicBezTo>
                  <a:pt x="739601" y="561381"/>
                  <a:pt x="751412" y="552427"/>
                  <a:pt x="741315" y="544426"/>
                </a:cubicBezTo>
                <a:cubicBezTo>
                  <a:pt x="731219" y="536425"/>
                  <a:pt x="724647" y="549665"/>
                  <a:pt x="717598" y="556142"/>
                </a:cubicBezTo>
                <a:cubicBezTo>
                  <a:pt x="712445" y="560904"/>
                  <a:pt x="709654" y="567705"/>
                  <a:pt x="709978" y="574716"/>
                </a:cubicBezTo>
                <a:lnTo>
                  <a:pt x="709978" y="574716"/>
                </a:lnTo>
                <a:lnTo>
                  <a:pt x="709978" y="574716"/>
                </a:lnTo>
                <a:cubicBezTo>
                  <a:pt x="702453" y="580526"/>
                  <a:pt x="698834" y="591861"/>
                  <a:pt x="686737" y="591289"/>
                </a:cubicBezTo>
                <a:lnTo>
                  <a:pt x="686737" y="591289"/>
                </a:lnTo>
                <a:cubicBezTo>
                  <a:pt x="674135" y="580250"/>
                  <a:pt x="662448" y="568210"/>
                  <a:pt x="651780" y="555285"/>
                </a:cubicBezTo>
                <a:cubicBezTo>
                  <a:pt x="630063" y="524424"/>
                  <a:pt x="603107" y="519471"/>
                  <a:pt x="566627" y="524709"/>
                </a:cubicBezTo>
                <a:cubicBezTo>
                  <a:pt x="504429" y="534806"/>
                  <a:pt x="441049" y="535292"/>
                  <a:pt x="378698" y="526138"/>
                </a:cubicBezTo>
                <a:cubicBezTo>
                  <a:pt x="358696" y="522900"/>
                  <a:pt x="350886" y="513375"/>
                  <a:pt x="350123" y="492324"/>
                </a:cubicBezTo>
                <a:cubicBezTo>
                  <a:pt x="345990" y="424402"/>
                  <a:pt x="352419" y="356250"/>
                  <a:pt x="369173" y="290299"/>
                </a:cubicBezTo>
                <a:cubicBezTo>
                  <a:pt x="385842" y="226767"/>
                  <a:pt x="404607" y="163712"/>
                  <a:pt x="422514" y="100466"/>
                </a:cubicBezTo>
                <a:cubicBezTo>
                  <a:pt x="435896" y="73786"/>
                  <a:pt x="443430" y="44564"/>
                  <a:pt x="444611" y="14741"/>
                </a:cubicBezTo>
                <a:cubicBezTo>
                  <a:pt x="426600" y="30838"/>
                  <a:pt x="414798" y="52755"/>
                  <a:pt x="411274" y="76653"/>
                </a:cubicBezTo>
                <a:lnTo>
                  <a:pt x="411274" y="76653"/>
                </a:lnTo>
                <a:cubicBezTo>
                  <a:pt x="349085" y="214833"/>
                  <a:pt x="303241" y="359803"/>
                  <a:pt x="274686" y="508612"/>
                </a:cubicBezTo>
                <a:cubicBezTo>
                  <a:pt x="268018" y="544807"/>
                  <a:pt x="287925" y="586146"/>
                  <a:pt x="320120" y="600243"/>
                </a:cubicBezTo>
                <a:cubicBezTo>
                  <a:pt x="326768" y="602910"/>
                  <a:pt x="334255" y="602529"/>
                  <a:pt x="340598" y="599195"/>
                </a:cubicBezTo>
                <a:cubicBezTo>
                  <a:pt x="402987" y="569382"/>
                  <a:pt x="469281" y="564048"/>
                  <a:pt x="537194" y="568239"/>
                </a:cubicBezTo>
                <a:cubicBezTo>
                  <a:pt x="577961" y="570620"/>
                  <a:pt x="612823" y="584050"/>
                  <a:pt x="637683" y="618054"/>
                </a:cubicBezTo>
                <a:cubicBezTo>
                  <a:pt x="639550" y="625998"/>
                  <a:pt x="637731" y="634371"/>
                  <a:pt x="632730" y="640819"/>
                </a:cubicBezTo>
                <a:lnTo>
                  <a:pt x="632730" y="640819"/>
                </a:lnTo>
                <a:cubicBezTo>
                  <a:pt x="626634" y="627960"/>
                  <a:pt x="615014" y="627960"/>
                  <a:pt x="603203" y="628437"/>
                </a:cubicBezTo>
                <a:cubicBezTo>
                  <a:pt x="540814" y="605958"/>
                  <a:pt x="479378" y="617102"/>
                  <a:pt x="418132" y="634152"/>
                </a:cubicBezTo>
                <a:cubicBezTo>
                  <a:pt x="344313" y="654726"/>
                  <a:pt x="272400" y="681777"/>
                  <a:pt x="197057" y="697588"/>
                </a:cubicBezTo>
                <a:cubicBezTo>
                  <a:pt x="170768" y="703017"/>
                  <a:pt x="161433" y="696731"/>
                  <a:pt x="163815" y="670823"/>
                </a:cubicBezTo>
                <a:cubicBezTo>
                  <a:pt x="164386" y="664917"/>
                  <a:pt x="163815" y="658917"/>
                  <a:pt x="163815" y="652916"/>
                </a:cubicBezTo>
                <a:cubicBezTo>
                  <a:pt x="170196" y="475179"/>
                  <a:pt x="208392" y="303729"/>
                  <a:pt x="266018" y="136089"/>
                </a:cubicBezTo>
                <a:cubicBezTo>
                  <a:pt x="283668" y="100466"/>
                  <a:pt x="296079" y="62480"/>
                  <a:pt x="302880" y="23313"/>
                </a:cubicBezTo>
                <a:cubicBezTo>
                  <a:pt x="283830" y="51888"/>
                  <a:pt x="262208" y="78273"/>
                  <a:pt x="253445" y="111896"/>
                </a:cubicBezTo>
                <a:lnTo>
                  <a:pt x="253445" y="111896"/>
                </a:lnTo>
                <a:cubicBezTo>
                  <a:pt x="242110" y="134089"/>
                  <a:pt x="229823" y="155806"/>
                  <a:pt x="219726" y="178571"/>
                </a:cubicBezTo>
                <a:cubicBezTo>
                  <a:pt x="154594" y="326494"/>
                  <a:pt x="106655" y="481399"/>
                  <a:pt x="76851" y="640248"/>
                </a:cubicBezTo>
                <a:cubicBezTo>
                  <a:pt x="67326" y="691206"/>
                  <a:pt x="80090" y="723973"/>
                  <a:pt x="117332" y="754548"/>
                </a:cubicBezTo>
                <a:cubicBezTo>
                  <a:pt x="161052" y="790171"/>
                  <a:pt x="163052" y="791314"/>
                  <a:pt x="211821" y="765978"/>
                </a:cubicBezTo>
                <a:cubicBezTo>
                  <a:pt x="220679" y="761406"/>
                  <a:pt x="229442" y="756453"/>
                  <a:pt x="238490" y="752262"/>
                </a:cubicBezTo>
                <a:cubicBezTo>
                  <a:pt x="325549" y="710733"/>
                  <a:pt x="415084" y="677776"/>
                  <a:pt x="513477" y="677490"/>
                </a:cubicBezTo>
                <a:cubicBezTo>
                  <a:pt x="550615" y="677614"/>
                  <a:pt x="587067" y="687463"/>
                  <a:pt x="619205" y="706065"/>
                </a:cubicBezTo>
                <a:cubicBezTo>
                  <a:pt x="625586" y="709685"/>
                  <a:pt x="635397" y="714448"/>
                  <a:pt x="634350" y="722925"/>
                </a:cubicBezTo>
                <a:cubicBezTo>
                  <a:pt x="633111" y="733402"/>
                  <a:pt x="621872" y="731021"/>
                  <a:pt x="614538" y="731497"/>
                </a:cubicBezTo>
                <a:cubicBezTo>
                  <a:pt x="581676" y="733593"/>
                  <a:pt x="548625" y="737022"/>
                  <a:pt x="515763" y="735974"/>
                </a:cubicBezTo>
                <a:cubicBezTo>
                  <a:pt x="488846" y="734355"/>
                  <a:pt x="462509" y="744223"/>
                  <a:pt x="443278" y="763120"/>
                </a:cubicBezTo>
                <a:cubicBezTo>
                  <a:pt x="341646" y="855417"/>
                  <a:pt x="243253" y="951239"/>
                  <a:pt x="127239" y="1026677"/>
                </a:cubicBezTo>
                <a:cubicBezTo>
                  <a:pt x="97235" y="1046203"/>
                  <a:pt x="70089" y="1079160"/>
                  <a:pt x="29988" y="1072397"/>
                </a:cubicBezTo>
                <a:cubicBezTo>
                  <a:pt x="-968" y="1067253"/>
                  <a:pt x="80" y="1080970"/>
                  <a:pt x="-111" y="1102210"/>
                </a:cubicBezTo>
                <a:cubicBezTo>
                  <a:pt x="-1158" y="1223197"/>
                  <a:pt x="12443" y="1343869"/>
                  <a:pt x="40371" y="1461589"/>
                </a:cubicBezTo>
                <a:cubicBezTo>
                  <a:pt x="54753" y="1523406"/>
                  <a:pt x="68946" y="1585985"/>
                  <a:pt x="96854" y="1643802"/>
                </a:cubicBezTo>
                <a:cubicBezTo>
                  <a:pt x="96358" y="1656841"/>
                  <a:pt x="100588" y="1669633"/>
                  <a:pt x="108760" y="1679806"/>
                </a:cubicBezTo>
                <a:cubicBezTo>
                  <a:pt x="108693" y="1691036"/>
                  <a:pt x="113161" y="1701818"/>
                  <a:pt x="121143" y="1709715"/>
                </a:cubicBezTo>
                <a:cubicBezTo>
                  <a:pt x="120533" y="1721002"/>
                  <a:pt x="124876" y="1731994"/>
                  <a:pt x="133049" y="1739814"/>
                </a:cubicBezTo>
                <a:cubicBezTo>
                  <a:pt x="149241" y="1798107"/>
                  <a:pt x="179626" y="1849351"/>
                  <a:pt x="213535" y="1898976"/>
                </a:cubicBezTo>
                <a:lnTo>
                  <a:pt x="161433" y="1742481"/>
                </a:lnTo>
                <a:cubicBezTo>
                  <a:pt x="161005" y="1739118"/>
                  <a:pt x="159909" y="1735880"/>
                  <a:pt x="158195" y="1732956"/>
                </a:cubicBezTo>
                <a:cubicBezTo>
                  <a:pt x="159100" y="1717963"/>
                  <a:pt x="155013" y="1703095"/>
                  <a:pt x="146574" y="1690665"/>
                </a:cubicBezTo>
                <a:lnTo>
                  <a:pt x="146574" y="1690665"/>
                </a:lnTo>
                <a:cubicBezTo>
                  <a:pt x="146393" y="1672082"/>
                  <a:pt x="142098" y="1653765"/>
                  <a:pt x="134001" y="1637039"/>
                </a:cubicBezTo>
                <a:lnTo>
                  <a:pt x="134001" y="1637039"/>
                </a:lnTo>
                <a:cubicBezTo>
                  <a:pt x="133630" y="1631057"/>
                  <a:pt x="132868" y="1625104"/>
                  <a:pt x="131715" y="1619227"/>
                </a:cubicBezTo>
                <a:cubicBezTo>
                  <a:pt x="98854" y="1485877"/>
                  <a:pt x="89424" y="1351099"/>
                  <a:pt x="90948" y="1214605"/>
                </a:cubicBezTo>
                <a:cubicBezTo>
                  <a:pt x="89843" y="1176448"/>
                  <a:pt x="103102" y="1139253"/>
                  <a:pt x="128096" y="1110402"/>
                </a:cubicBezTo>
                <a:cubicBezTo>
                  <a:pt x="243348" y="979242"/>
                  <a:pt x="377175" y="872848"/>
                  <a:pt x="538433" y="803506"/>
                </a:cubicBezTo>
                <a:cubicBezTo>
                  <a:pt x="564436" y="792267"/>
                  <a:pt x="592249" y="778836"/>
                  <a:pt x="628635" y="787123"/>
                </a:cubicBezTo>
                <a:cubicBezTo>
                  <a:pt x="577295" y="836272"/>
                  <a:pt x="533385" y="887136"/>
                  <a:pt x="470139" y="912567"/>
                </a:cubicBezTo>
                <a:cubicBezTo>
                  <a:pt x="455337" y="916444"/>
                  <a:pt x="445878" y="930884"/>
                  <a:pt x="448231" y="946000"/>
                </a:cubicBezTo>
                <a:cubicBezTo>
                  <a:pt x="449946" y="1016009"/>
                  <a:pt x="450327" y="1086018"/>
                  <a:pt x="452232" y="1155550"/>
                </a:cubicBezTo>
                <a:cubicBezTo>
                  <a:pt x="456804" y="1320523"/>
                  <a:pt x="464043" y="1485306"/>
                  <a:pt x="490332" y="1648469"/>
                </a:cubicBezTo>
                <a:cubicBezTo>
                  <a:pt x="503247" y="1736385"/>
                  <a:pt x="524583" y="1822862"/>
                  <a:pt x="554054" y="1906692"/>
                </a:cubicBezTo>
                <a:cubicBezTo>
                  <a:pt x="553349" y="1918017"/>
                  <a:pt x="557502" y="1929104"/>
                  <a:pt x="565484" y="1937172"/>
                </a:cubicBezTo>
                <a:cubicBezTo>
                  <a:pt x="563950" y="1948849"/>
                  <a:pt x="568513" y="1960508"/>
                  <a:pt x="577581" y="1968033"/>
                </a:cubicBezTo>
                <a:lnTo>
                  <a:pt x="577581" y="1968033"/>
                </a:lnTo>
                <a:cubicBezTo>
                  <a:pt x="577381" y="1969681"/>
                  <a:pt x="577781" y="1971338"/>
                  <a:pt x="578724" y="1972700"/>
                </a:cubicBezTo>
                <a:cubicBezTo>
                  <a:pt x="590154" y="2019087"/>
                  <a:pt x="615681" y="2058425"/>
                  <a:pt x="643970" y="2097001"/>
                </a:cubicBezTo>
                <a:lnTo>
                  <a:pt x="593392" y="1938791"/>
                </a:lnTo>
                <a:cubicBezTo>
                  <a:pt x="592763" y="1935962"/>
                  <a:pt x="591906" y="1933190"/>
                  <a:pt x="590820" y="1930504"/>
                </a:cubicBezTo>
                <a:lnTo>
                  <a:pt x="590820" y="1930504"/>
                </a:lnTo>
                <a:cubicBezTo>
                  <a:pt x="591420" y="1913407"/>
                  <a:pt x="587410" y="1896462"/>
                  <a:pt x="579200" y="1881450"/>
                </a:cubicBezTo>
                <a:lnTo>
                  <a:pt x="579200" y="1881450"/>
                </a:lnTo>
                <a:cubicBezTo>
                  <a:pt x="568913" y="1815347"/>
                  <a:pt x="556244" y="1749529"/>
                  <a:pt x="548529" y="1683235"/>
                </a:cubicBezTo>
                <a:cubicBezTo>
                  <a:pt x="524117" y="1466656"/>
                  <a:pt x="517402" y="1248448"/>
                  <a:pt x="528432" y="1030773"/>
                </a:cubicBezTo>
                <a:cubicBezTo>
                  <a:pt x="532908" y="934094"/>
                  <a:pt x="585010" y="880659"/>
                  <a:pt x="661782" y="839511"/>
                </a:cubicBezTo>
                <a:cubicBezTo>
                  <a:pt x="668068" y="836082"/>
                  <a:pt x="674640" y="831605"/>
                  <a:pt x="680832" y="837701"/>
                </a:cubicBezTo>
                <a:cubicBezTo>
                  <a:pt x="687023" y="843797"/>
                  <a:pt x="680832" y="849131"/>
                  <a:pt x="678831" y="854274"/>
                </a:cubicBezTo>
                <a:cubicBezTo>
                  <a:pt x="658257" y="906662"/>
                  <a:pt x="656067" y="961145"/>
                  <a:pt x="659781" y="1016199"/>
                </a:cubicBezTo>
                <a:cubicBezTo>
                  <a:pt x="668697" y="1129147"/>
                  <a:pt x="697900" y="1239561"/>
                  <a:pt x="745982" y="1342145"/>
                </a:cubicBezTo>
                <a:cubicBezTo>
                  <a:pt x="753412" y="1358528"/>
                  <a:pt x="770271" y="1391770"/>
                  <a:pt x="786750" y="1397581"/>
                </a:cubicBezTo>
                <a:cubicBezTo>
                  <a:pt x="794493" y="1400057"/>
                  <a:pt x="802885" y="1399552"/>
                  <a:pt x="810276" y="1396152"/>
                </a:cubicBezTo>
                <a:cubicBezTo>
                  <a:pt x="818325" y="1391046"/>
                  <a:pt x="824097" y="1383026"/>
                  <a:pt x="826374" y="1373768"/>
                </a:cubicBezTo>
                <a:cubicBezTo>
                  <a:pt x="847233" y="1320904"/>
                  <a:pt x="868665" y="1268231"/>
                  <a:pt x="887143" y="1214510"/>
                </a:cubicBezTo>
                <a:cubicBezTo>
                  <a:pt x="920957" y="1116593"/>
                  <a:pt x="944293" y="1016866"/>
                  <a:pt x="928291" y="911901"/>
                </a:cubicBezTo>
                <a:cubicBezTo>
                  <a:pt x="924862" y="889422"/>
                  <a:pt x="912861" y="868562"/>
                  <a:pt x="915147" y="845226"/>
                </a:cubicBezTo>
                <a:lnTo>
                  <a:pt x="928291" y="843321"/>
                </a:lnTo>
                <a:lnTo>
                  <a:pt x="928291" y="843321"/>
                </a:lnTo>
                <a:cubicBezTo>
                  <a:pt x="929901" y="843492"/>
                  <a:pt x="931472" y="843911"/>
                  <a:pt x="932958" y="844559"/>
                </a:cubicBezTo>
                <a:cubicBezTo>
                  <a:pt x="936102" y="851893"/>
                  <a:pt x="943474" y="856494"/>
                  <a:pt x="951437" y="856084"/>
                </a:cubicBezTo>
                <a:lnTo>
                  <a:pt x="958581" y="861418"/>
                </a:lnTo>
                <a:cubicBezTo>
                  <a:pt x="963724" y="865323"/>
                  <a:pt x="971915" y="872086"/>
                  <a:pt x="976773" y="876468"/>
                </a:cubicBezTo>
                <a:cubicBezTo>
                  <a:pt x="1014873" y="911139"/>
                  <a:pt x="1050783" y="947619"/>
                  <a:pt x="1056974" y="1001912"/>
                </a:cubicBezTo>
                <a:cubicBezTo>
                  <a:pt x="1062689" y="1051442"/>
                  <a:pt x="1064213" y="1101448"/>
                  <a:pt x="1065356" y="1151264"/>
                </a:cubicBezTo>
                <a:cubicBezTo>
                  <a:pt x="1068299" y="1305845"/>
                  <a:pt x="1061936" y="1460455"/>
                  <a:pt x="1046306" y="1614274"/>
                </a:cubicBezTo>
                <a:cubicBezTo>
                  <a:pt x="1036114" y="1718573"/>
                  <a:pt x="1019159" y="1821824"/>
                  <a:pt x="998681" y="1924599"/>
                </a:cubicBezTo>
                <a:cubicBezTo>
                  <a:pt x="990956" y="1939458"/>
                  <a:pt x="986908" y="1955955"/>
                  <a:pt x="986870" y="1972700"/>
                </a:cubicBezTo>
                <a:lnTo>
                  <a:pt x="986870" y="1972700"/>
                </a:lnTo>
                <a:cubicBezTo>
                  <a:pt x="984936" y="1975891"/>
                  <a:pt x="983736" y="1979472"/>
                  <a:pt x="983346" y="1983177"/>
                </a:cubicBezTo>
                <a:lnTo>
                  <a:pt x="932673" y="2134720"/>
                </a:lnTo>
                <a:cubicBezTo>
                  <a:pt x="962029" y="2099259"/>
                  <a:pt x="984222" y="2058434"/>
                  <a:pt x="998014" y="2014515"/>
                </a:cubicBezTo>
                <a:cubicBezTo>
                  <a:pt x="998881" y="2012934"/>
                  <a:pt x="999338" y="2011172"/>
                  <a:pt x="999348" y="2009371"/>
                </a:cubicBezTo>
                <a:cubicBezTo>
                  <a:pt x="1006815" y="2003418"/>
                  <a:pt x="1010825" y="1994122"/>
                  <a:pt x="1010015" y="1984606"/>
                </a:cubicBezTo>
                <a:cubicBezTo>
                  <a:pt x="1043505" y="1903472"/>
                  <a:pt x="1068680" y="1819166"/>
                  <a:pt x="1085168" y="1732956"/>
                </a:cubicBezTo>
                <a:cubicBezTo>
                  <a:pt x="1110809" y="1604521"/>
                  <a:pt x="1126983" y="1474381"/>
                  <a:pt x="1133555" y="1343574"/>
                </a:cubicBezTo>
                <a:cubicBezTo>
                  <a:pt x="1140984" y="1207938"/>
                  <a:pt x="1143651" y="1072235"/>
                  <a:pt x="1141556" y="936475"/>
                </a:cubicBezTo>
                <a:cubicBezTo>
                  <a:pt x="1141556" y="921140"/>
                  <a:pt x="1139365" y="910377"/>
                  <a:pt x="1120696" y="906376"/>
                </a:cubicBezTo>
                <a:cubicBezTo>
                  <a:pt x="1055450" y="892374"/>
                  <a:pt x="1010968" y="847798"/>
                  <a:pt x="968867" y="800268"/>
                </a:cubicBezTo>
                <a:cubicBezTo>
                  <a:pt x="964772" y="795696"/>
                  <a:pt x="960676" y="790743"/>
                  <a:pt x="964296" y="784361"/>
                </a:cubicBezTo>
                <a:cubicBezTo>
                  <a:pt x="967915" y="777979"/>
                  <a:pt x="974678" y="778741"/>
                  <a:pt x="980393" y="780075"/>
                </a:cubicBezTo>
                <a:cubicBezTo>
                  <a:pt x="992013" y="782742"/>
                  <a:pt x="1003539" y="785980"/>
                  <a:pt x="1014969" y="789600"/>
                </a:cubicBezTo>
                <a:cubicBezTo>
                  <a:pt x="1070880" y="806840"/>
                  <a:pt x="1120220" y="837225"/>
                  <a:pt x="1168892" y="868276"/>
                </a:cubicBezTo>
                <a:cubicBezTo>
                  <a:pt x="1281669" y="940857"/>
                  <a:pt x="1384729" y="1024677"/>
                  <a:pt x="1471025" y="1128023"/>
                </a:cubicBezTo>
                <a:cubicBezTo>
                  <a:pt x="1487028" y="1147073"/>
                  <a:pt x="1501220" y="1167171"/>
                  <a:pt x="1504458" y="1193460"/>
                </a:cubicBezTo>
                <a:cubicBezTo>
                  <a:pt x="1517603" y="1298235"/>
                  <a:pt x="1506649" y="1400724"/>
                  <a:pt x="1485408" y="1503117"/>
                </a:cubicBezTo>
                <a:cubicBezTo>
                  <a:pt x="1462358" y="1615798"/>
                  <a:pt x="1428258" y="1725240"/>
                  <a:pt x="1395016" y="1835159"/>
                </a:cubicBezTo>
                <a:lnTo>
                  <a:pt x="1395016" y="1836207"/>
                </a:lnTo>
                <a:cubicBezTo>
                  <a:pt x="1377966" y="1861829"/>
                  <a:pt x="1377681" y="1891071"/>
                  <a:pt x="1375966" y="1920598"/>
                </a:cubicBezTo>
                <a:cubicBezTo>
                  <a:pt x="1390730" y="1899834"/>
                  <a:pt x="1407017" y="1880403"/>
                  <a:pt x="1408065" y="1853923"/>
                </a:cubicBezTo>
                <a:lnTo>
                  <a:pt x="1408065" y="1853923"/>
                </a:lnTo>
                <a:cubicBezTo>
                  <a:pt x="1478484" y="1711582"/>
                  <a:pt x="1530281" y="1560772"/>
                  <a:pt x="1562180" y="1405200"/>
                </a:cubicBezTo>
                <a:cubicBezTo>
                  <a:pt x="1582344" y="1303159"/>
                  <a:pt x="1591545" y="1199251"/>
                  <a:pt x="1589612" y="1095257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7" name="Graphic 3">
            <a:extLst>
              <a:ext uri="{FF2B5EF4-FFF2-40B4-BE49-F238E27FC236}">
                <a16:creationId xmlns:a16="http://schemas.microsoft.com/office/drawing/2014/main" id="{B63E5A2C-A61D-41C0-BA42-3723AEA49355}"/>
              </a:ext>
            </a:extLst>
          </p:cNvPr>
          <p:cNvSpPr/>
          <p:nvPr/>
        </p:nvSpPr>
        <p:spPr>
          <a:xfrm>
            <a:off x="5564982" y="2546971"/>
            <a:ext cx="369346" cy="495899"/>
          </a:xfrm>
          <a:custGeom>
            <a:avLst/>
            <a:gdLst>
              <a:gd name="connsiteX0" fmla="*/ 1589612 w 1590030"/>
              <a:gd name="connsiteY0" fmla="*/ 1095257 h 2134838"/>
              <a:gd name="connsiteX1" fmla="*/ 1561608 w 1590030"/>
              <a:gd name="connsiteY1" fmla="*/ 1071540 h 2134838"/>
              <a:gd name="connsiteX2" fmla="*/ 1506363 w 1590030"/>
              <a:gd name="connsiteY2" fmla="*/ 1056681 h 2134838"/>
              <a:gd name="connsiteX3" fmla="*/ 1151271 w 1590030"/>
              <a:gd name="connsiteY3" fmla="*/ 764740 h 2134838"/>
              <a:gd name="connsiteX4" fmla="*/ 1080882 w 1590030"/>
              <a:gd name="connsiteY4" fmla="*/ 739689 h 2134838"/>
              <a:gd name="connsiteX5" fmla="*/ 984965 w 1590030"/>
              <a:gd name="connsiteY5" fmla="*/ 740546 h 2134838"/>
              <a:gd name="connsiteX6" fmla="*/ 956390 w 1590030"/>
              <a:gd name="connsiteY6" fmla="*/ 730354 h 2134838"/>
              <a:gd name="connsiteX7" fmla="*/ 972297 w 1590030"/>
              <a:gd name="connsiteY7" fmla="*/ 712257 h 2134838"/>
              <a:gd name="connsiteX8" fmla="*/ 990394 w 1590030"/>
              <a:gd name="connsiteY8" fmla="*/ 702255 h 2134838"/>
              <a:gd name="connsiteX9" fmla="*/ 1176036 w 1590030"/>
              <a:gd name="connsiteY9" fmla="*/ 684348 h 2134838"/>
              <a:gd name="connsiteX10" fmla="*/ 1393302 w 1590030"/>
              <a:gd name="connsiteY10" fmla="*/ 775026 h 2134838"/>
              <a:gd name="connsiteX11" fmla="*/ 1443308 w 1590030"/>
              <a:gd name="connsiteY11" fmla="*/ 776169 h 2134838"/>
              <a:gd name="connsiteX12" fmla="*/ 1513316 w 1590030"/>
              <a:gd name="connsiteY12" fmla="*/ 651011 h 2134838"/>
              <a:gd name="connsiteX13" fmla="*/ 1502934 w 1590030"/>
              <a:gd name="connsiteY13" fmla="*/ 605958 h 2134838"/>
              <a:gd name="connsiteX14" fmla="*/ 1345772 w 1590030"/>
              <a:gd name="connsiteY14" fmla="*/ 125231 h 2134838"/>
              <a:gd name="connsiteX15" fmla="*/ 1279668 w 1590030"/>
              <a:gd name="connsiteY15" fmla="*/ 24552 h 2134838"/>
              <a:gd name="connsiteX16" fmla="*/ 1334342 w 1590030"/>
              <a:gd name="connsiteY16" fmla="*/ 155901 h 2134838"/>
              <a:gd name="connsiteX17" fmla="*/ 1334342 w 1590030"/>
              <a:gd name="connsiteY17" fmla="*/ 155901 h 2134838"/>
              <a:gd name="connsiteX18" fmla="*/ 1401017 w 1590030"/>
              <a:gd name="connsiteY18" fmla="*/ 360498 h 2134838"/>
              <a:gd name="connsiteX19" fmla="*/ 1422258 w 1590030"/>
              <a:gd name="connsiteY19" fmla="*/ 674823 h 2134838"/>
              <a:gd name="connsiteX20" fmla="*/ 1388634 w 1590030"/>
              <a:gd name="connsiteY20" fmla="*/ 697588 h 2134838"/>
              <a:gd name="connsiteX21" fmla="*/ 1213470 w 1590030"/>
              <a:gd name="connsiteY21" fmla="*/ 646248 h 2134838"/>
              <a:gd name="connsiteX22" fmla="*/ 962105 w 1590030"/>
              <a:gd name="connsiteY22" fmla="*/ 637581 h 2134838"/>
              <a:gd name="connsiteX23" fmla="*/ 948579 w 1590030"/>
              <a:gd name="connsiteY23" fmla="*/ 636914 h 2134838"/>
              <a:gd name="connsiteX24" fmla="*/ 950580 w 1590030"/>
              <a:gd name="connsiteY24" fmla="*/ 623007 h 2134838"/>
              <a:gd name="connsiteX25" fmla="*/ 1039543 w 1590030"/>
              <a:gd name="connsiteY25" fmla="*/ 570144 h 2134838"/>
              <a:gd name="connsiteX26" fmla="*/ 1239568 w 1590030"/>
              <a:gd name="connsiteY26" fmla="*/ 596242 h 2134838"/>
              <a:gd name="connsiteX27" fmla="*/ 1322531 w 1590030"/>
              <a:gd name="connsiteY27" fmla="*/ 568715 h 2134838"/>
              <a:gd name="connsiteX28" fmla="*/ 1322531 w 1590030"/>
              <a:gd name="connsiteY28" fmla="*/ 490896 h 2134838"/>
              <a:gd name="connsiteX29" fmla="*/ 1191086 w 1590030"/>
              <a:gd name="connsiteY29" fmla="*/ 100371 h 2134838"/>
              <a:gd name="connsiteX30" fmla="*/ 1179275 w 1590030"/>
              <a:gd name="connsiteY30" fmla="*/ 76082 h 2134838"/>
              <a:gd name="connsiteX31" fmla="*/ 1179275 w 1590030"/>
              <a:gd name="connsiteY31" fmla="*/ 76082 h 2134838"/>
              <a:gd name="connsiteX32" fmla="*/ 1179275 w 1590030"/>
              <a:gd name="connsiteY32" fmla="*/ 76082 h 2134838"/>
              <a:gd name="connsiteX33" fmla="*/ 1140508 w 1590030"/>
              <a:gd name="connsiteY33" fmla="*/ -118 h 2134838"/>
              <a:gd name="connsiteX34" fmla="*/ 1165749 w 1590030"/>
              <a:gd name="connsiteY34" fmla="*/ 89226 h 2134838"/>
              <a:gd name="connsiteX35" fmla="*/ 1165749 w 1590030"/>
              <a:gd name="connsiteY35" fmla="*/ 89226 h 2134838"/>
              <a:gd name="connsiteX36" fmla="*/ 1178132 w 1590030"/>
              <a:gd name="connsiteY36" fmla="*/ 125040 h 2134838"/>
              <a:gd name="connsiteX37" fmla="*/ 1178132 w 1590030"/>
              <a:gd name="connsiteY37" fmla="*/ 125040 h 2134838"/>
              <a:gd name="connsiteX38" fmla="*/ 1198039 w 1590030"/>
              <a:gd name="connsiteY38" fmla="*/ 190763 h 2134838"/>
              <a:gd name="connsiteX39" fmla="*/ 1241092 w 1590030"/>
              <a:gd name="connsiteY39" fmla="*/ 493563 h 2134838"/>
              <a:gd name="connsiteX40" fmla="*/ 1201278 w 1590030"/>
              <a:gd name="connsiteY40" fmla="*/ 532806 h 2134838"/>
              <a:gd name="connsiteX41" fmla="*/ 1007063 w 1590030"/>
              <a:gd name="connsiteY41" fmla="*/ 521376 h 2134838"/>
              <a:gd name="connsiteX42" fmla="*/ 952961 w 1590030"/>
              <a:gd name="connsiteY42" fmla="*/ 543283 h 2134838"/>
              <a:gd name="connsiteX43" fmla="*/ 902669 w 1590030"/>
              <a:gd name="connsiteY43" fmla="*/ 593956 h 2134838"/>
              <a:gd name="connsiteX44" fmla="*/ 877428 w 1590030"/>
              <a:gd name="connsiteY44" fmla="*/ 570048 h 2134838"/>
              <a:gd name="connsiteX45" fmla="*/ 877428 w 1590030"/>
              <a:gd name="connsiteY45" fmla="*/ 570048 h 2134838"/>
              <a:gd name="connsiteX46" fmla="*/ 865045 w 1590030"/>
              <a:gd name="connsiteY46" fmla="*/ 557475 h 2134838"/>
              <a:gd name="connsiteX47" fmla="*/ 848281 w 1590030"/>
              <a:gd name="connsiteY47" fmla="*/ 543664 h 2134838"/>
              <a:gd name="connsiteX48" fmla="*/ 846852 w 1590030"/>
              <a:gd name="connsiteY48" fmla="*/ 562714 h 2134838"/>
              <a:gd name="connsiteX49" fmla="*/ 853901 w 1590030"/>
              <a:gd name="connsiteY49" fmla="*/ 575001 h 2134838"/>
              <a:gd name="connsiteX50" fmla="*/ 836280 w 1590030"/>
              <a:gd name="connsiteY50" fmla="*/ 604243 h 2134838"/>
              <a:gd name="connsiteX51" fmla="*/ 836280 w 1590030"/>
              <a:gd name="connsiteY51" fmla="*/ 604243 h 2134838"/>
              <a:gd name="connsiteX52" fmla="*/ 745792 w 1590030"/>
              <a:gd name="connsiteY52" fmla="*/ 604243 h 2134838"/>
              <a:gd name="connsiteX53" fmla="*/ 734267 w 1590030"/>
              <a:gd name="connsiteY53" fmla="*/ 569001 h 2134838"/>
              <a:gd name="connsiteX54" fmla="*/ 741315 w 1590030"/>
              <a:gd name="connsiteY54" fmla="*/ 544426 h 2134838"/>
              <a:gd name="connsiteX55" fmla="*/ 717598 w 1590030"/>
              <a:gd name="connsiteY55" fmla="*/ 556142 h 2134838"/>
              <a:gd name="connsiteX56" fmla="*/ 709978 w 1590030"/>
              <a:gd name="connsiteY56" fmla="*/ 574716 h 2134838"/>
              <a:gd name="connsiteX57" fmla="*/ 709978 w 1590030"/>
              <a:gd name="connsiteY57" fmla="*/ 574716 h 2134838"/>
              <a:gd name="connsiteX58" fmla="*/ 709978 w 1590030"/>
              <a:gd name="connsiteY58" fmla="*/ 574716 h 2134838"/>
              <a:gd name="connsiteX59" fmla="*/ 686737 w 1590030"/>
              <a:gd name="connsiteY59" fmla="*/ 591289 h 2134838"/>
              <a:gd name="connsiteX60" fmla="*/ 686737 w 1590030"/>
              <a:gd name="connsiteY60" fmla="*/ 591289 h 2134838"/>
              <a:gd name="connsiteX61" fmla="*/ 651780 w 1590030"/>
              <a:gd name="connsiteY61" fmla="*/ 555285 h 2134838"/>
              <a:gd name="connsiteX62" fmla="*/ 566627 w 1590030"/>
              <a:gd name="connsiteY62" fmla="*/ 524709 h 2134838"/>
              <a:gd name="connsiteX63" fmla="*/ 378698 w 1590030"/>
              <a:gd name="connsiteY63" fmla="*/ 526138 h 2134838"/>
              <a:gd name="connsiteX64" fmla="*/ 350123 w 1590030"/>
              <a:gd name="connsiteY64" fmla="*/ 492324 h 2134838"/>
              <a:gd name="connsiteX65" fmla="*/ 369173 w 1590030"/>
              <a:gd name="connsiteY65" fmla="*/ 290299 h 2134838"/>
              <a:gd name="connsiteX66" fmla="*/ 422514 w 1590030"/>
              <a:gd name="connsiteY66" fmla="*/ 100466 h 2134838"/>
              <a:gd name="connsiteX67" fmla="*/ 444611 w 1590030"/>
              <a:gd name="connsiteY67" fmla="*/ 14741 h 2134838"/>
              <a:gd name="connsiteX68" fmla="*/ 411274 w 1590030"/>
              <a:gd name="connsiteY68" fmla="*/ 76653 h 2134838"/>
              <a:gd name="connsiteX69" fmla="*/ 411274 w 1590030"/>
              <a:gd name="connsiteY69" fmla="*/ 76653 h 2134838"/>
              <a:gd name="connsiteX70" fmla="*/ 274686 w 1590030"/>
              <a:gd name="connsiteY70" fmla="*/ 508612 h 2134838"/>
              <a:gd name="connsiteX71" fmla="*/ 320120 w 1590030"/>
              <a:gd name="connsiteY71" fmla="*/ 600243 h 2134838"/>
              <a:gd name="connsiteX72" fmla="*/ 340598 w 1590030"/>
              <a:gd name="connsiteY72" fmla="*/ 599195 h 2134838"/>
              <a:gd name="connsiteX73" fmla="*/ 537194 w 1590030"/>
              <a:gd name="connsiteY73" fmla="*/ 568239 h 2134838"/>
              <a:gd name="connsiteX74" fmla="*/ 637683 w 1590030"/>
              <a:gd name="connsiteY74" fmla="*/ 618054 h 2134838"/>
              <a:gd name="connsiteX75" fmla="*/ 632730 w 1590030"/>
              <a:gd name="connsiteY75" fmla="*/ 640819 h 2134838"/>
              <a:gd name="connsiteX76" fmla="*/ 632730 w 1590030"/>
              <a:gd name="connsiteY76" fmla="*/ 640819 h 2134838"/>
              <a:gd name="connsiteX77" fmla="*/ 603203 w 1590030"/>
              <a:gd name="connsiteY77" fmla="*/ 628437 h 2134838"/>
              <a:gd name="connsiteX78" fmla="*/ 418132 w 1590030"/>
              <a:gd name="connsiteY78" fmla="*/ 634152 h 2134838"/>
              <a:gd name="connsiteX79" fmla="*/ 197057 w 1590030"/>
              <a:gd name="connsiteY79" fmla="*/ 697588 h 2134838"/>
              <a:gd name="connsiteX80" fmla="*/ 163815 w 1590030"/>
              <a:gd name="connsiteY80" fmla="*/ 670823 h 2134838"/>
              <a:gd name="connsiteX81" fmla="*/ 163815 w 1590030"/>
              <a:gd name="connsiteY81" fmla="*/ 652916 h 2134838"/>
              <a:gd name="connsiteX82" fmla="*/ 266018 w 1590030"/>
              <a:gd name="connsiteY82" fmla="*/ 136089 h 2134838"/>
              <a:gd name="connsiteX83" fmla="*/ 302880 w 1590030"/>
              <a:gd name="connsiteY83" fmla="*/ 23313 h 2134838"/>
              <a:gd name="connsiteX84" fmla="*/ 253445 w 1590030"/>
              <a:gd name="connsiteY84" fmla="*/ 111896 h 2134838"/>
              <a:gd name="connsiteX85" fmla="*/ 253445 w 1590030"/>
              <a:gd name="connsiteY85" fmla="*/ 111896 h 2134838"/>
              <a:gd name="connsiteX86" fmla="*/ 219726 w 1590030"/>
              <a:gd name="connsiteY86" fmla="*/ 178571 h 2134838"/>
              <a:gd name="connsiteX87" fmla="*/ 76851 w 1590030"/>
              <a:gd name="connsiteY87" fmla="*/ 640248 h 2134838"/>
              <a:gd name="connsiteX88" fmla="*/ 117332 w 1590030"/>
              <a:gd name="connsiteY88" fmla="*/ 754548 h 2134838"/>
              <a:gd name="connsiteX89" fmla="*/ 211821 w 1590030"/>
              <a:gd name="connsiteY89" fmla="*/ 765978 h 2134838"/>
              <a:gd name="connsiteX90" fmla="*/ 238490 w 1590030"/>
              <a:gd name="connsiteY90" fmla="*/ 752262 h 2134838"/>
              <a:gd name="connsiteX91" fmla="*/ 513477 w 1590030"/>
              <a:gd name="connsiteY91" fmla="*/ 677490 h 2134838"/>
              <a:gd name="connsiteX92" fmla="*/ 619205 w 1590030"/>
              <a:gd name="connsiteY92" fmla="*/ 706065 h 2134838"/>
              <a:gd name="connsiteX93" fmla="*/ 634350 w 1590030"/>
              <a:gd name="connsiteY93" fmla="*/ 722925 h 2134838"/>
              <a:gd name="connsiteX94" fmla="*/ 614538 w 1590030"/>
              <a:gd name="connsiteY94" fmla="*/ 731497 h 2134838"/>
              <a:gd name="connsiteX95" fmla="*/ 515763 w 1590030"/>
              <a:gd name="connsiteY95" fmla="*/ 735974 h 2134838"/>
              <a:gd name="connsiteX96" fmla="*/ 443278 w 1590030"/>
              <a:gd name="connsiteY96" fmla="*/ 763120 h 2134838"/>
              <a:gd name="connsiteX97" fmla="*/ 127239 w 1590030"/>
              <a:gd name="connsiteY97" fmla="*/ 1026677 h 2134838"/>
              <a:gd name="connsiteX98" fmla="*/ 29988 w 1590030"/>
              <a:gd name="connsiteY98" fmla="*/ 1072397 h 2134838"/>
              <a:gd name="connsiteX99" fmla="*/ -111 w 1590030"/>
              <a:gd name="connsiteY99" fmla="*/ 1102210 h 2134838"/>
              <a:gd name="connsiteX100" fmla="*/ 40371 w 1590030"/>
              <a:gd name="connsiteY100" fmla="*/ 1461589 h 2134838"/>
              <a:gd name="connsiteX101" fmla="*/ 96854 w 1590030"/>
              <a:gd name="connsiteY101" fmla="*/ 1643802 h 2134838"/>
              <a:gd name="connsiteX102" fmla="*/ 108760 w 1590030"/>
              <a:gd name="connsiteY102" fmla="*/ 1679806 h 2134838"/>
              <a:gd name="connsiteX103" fmla="*/ 121143 w 1590030"/>
              <a:gd name="connsiteY103" fmla="*/ 1709715 h 2134838"/>
              <a:gd name="connsiteX104" fmla="*/ 133049 w 1590030"/>
              <a:gd name="connsiteY104" fmla="*/ 1739814 h 2134838"/>
              <a:gd name="connsiteX105" fmla="*/ 213535 w 1590030"/>
              <a:gd name="connsiteY105" fmla="*/ 1898976 h 2134838"/>
              <a:gd name="connsiteX106" fmla="*/ 161433 w 1590030"/>
              <a:gd name="connsiteY106" fmla="*/ 1742481 h 2134838"/>
              <a:gd name="connsiteX107" fmla="*/ 158195 w 1590030"/>
              <a:gd name="connsiteY107" fmla="*/ 1732956 h 2134838"/>
              <a:gd name="connsiteX108" fmla="*/ 146574 w 1590030"/>
              <a:gd name="connsiteY108" fmla="*/ 1690665 h 2134838"/>
              <a:gd name="connsiteX109" fmla="*/ 146574 w 1590030"/>
              <a:gd name="connsiteY109" fmla="*/ 1690665 h 2134838"/>
              <a:gd name="connsiteX110" fmla="*/ 134001 w 1590030"/>
              <a:gd name="connsiteY110" fmla="*/ 1637039 h 2134838"/>
              <a:gd name="connsiteX111" fmla="*/ 134001 w 1590030"/>
              <a:gd name="connsiteY111" fmla="*/ 1637039 h 2134838"/>
              <a:gd name="connsiteX112" fmla="*/ 131715 w 1590030"/>
              <a:gd name="connsiteY112" fmla="*/ 1619227 h 2134838"/>
              <a:gd name="connsiteX113" fmla="*/ 90948 w 1590030"/>
              <a:gd name="connsiteY113" fmla="*/ 1214605 h 2134838"/>
              <a:gd name="connsiteX114" fmla="*/ 128096 w 1590030"/>
              <a:gd name="connsiteY114" fmla="*/ 1110402 h 2134838"/>
              <a:gd name="connsiteX115" fmla="*/ 538433 w 1590030"/>
              <a:gd name="connsiteY115" fmla="*/ 803506 h 2134838"/>
              <a:gd name="connsiteX116" fmla="*/ 628635 w 1590030"/>
              <a:gd name="connsiteY116" fmla="*/ 787123 h 2134838"/>
              <a:gd name="connsiteX117" fmla="*/ 470139 w 1590030"/>
              <a:gd name="connsiteY117" fmla="*/ 912567 h 2134838"/>
              <a:gd name="connsiteX118" fmla="*/ 448231 w 1590030"/>
              <a:gd name="connsiteY118" fmla="*/ 946000 h 2134838"/>
              <a:gd name="connsiteX119" fmla="*/ 452232 w 1590030"/>
              <a:gd name="connsiteY119" fmla="*/ 1155550 h 2134838"/>
              <a:gd name="connsiteX120" fmla="*/ 490332 w 1590030"/>
              <a:gd name="connsiteY120" fmla="*/ 1648469 h 2134838"/>
              <a:gd name="connsiteX121" fmla="*/ 554054 w 1590030"/>
              <a:gd name="connsiteY121" fmla="*/ 1906692 h 2134838"/>
              <a:gd name="connsiteX122" fmla="*/ 565484 w 1590030"/>
              <a:gd name="connsiteY122" fmla="*/ 1937172 h 2134838"/>
              <a:gd name="connsiteX123" fmla="*/ 577581 w 1590030"/>
              <a:gd name="connsiteY123" fmla="*/ 1968033 h 2134838"/>
              <a:gd name="connsiteX124" fmla="*/ 577581 w 1590030"/>
              <a:gd name="connsiteY124" fmla="*/ 1968033 h 2134838"/>
              <a:gd name="connsiteX125" fmla="*/ 578724 w 1590030"/>
              <a:gd name="connsiteY125" fmla="*/ 1972700 h 2134838"/>
              <a:gd name="connsiteX126" fmla="*/ 643970 w 1590030"/>
              <a:gd name="connsiteY126" fmla="*/ 2097001 h 2134838"/>
              <a:gd name="connsiteX127" fmla="*/ 593392 w 1590030"/>
              <a:gd name="connsiteY127" fmla="*/ 1938791 h 2134838"/>
              <a:gd name="connsiteX128" fmla="*/ 590820 w 1590030"/>
              <a:gd name="connsiteY128" fmla="*/ 1930504 h 2134838"/>
              <a:gd name="connsiteX129" fmla="*/ 590820 w 1590030"/>
              <a:gd name="connsiteY129" fmla="*/ 1930504 h 2134838"/>
              <a:gd name="connsiteX130" fmla="*/ 579200 w 1590030"/>
              <a:gd name="connsiteY130" fmla="*/ 1881450 h 2134838"/>
              <a:gd name="connsiteX131" fmla="*/ 579200 w 1590030"/>
              <a:gd name="connsiteY131" fmla="*/ 1881450 h 2134838"/>
              <a:gd name="connsiteX132" fmla="*/ 548529 w 1590030"/>
              <a:gd name="connsiteY132" fmla="*/ 1683235 h 2134838"/>
              <a:gd name="connsiteX133" fmla="*/ 528432 w 1590030"/>
              <a:gd name="connsiteY133" fmla="*/ 1030773 h 2134838"/>
              <a:gd name="connsiteX134" fmla="*/ 661782 w 1590030"/>
              <a:gd name="connsiteY134" fmla="*/ 839511 h 2134838"/>
              <a:gd name="connsiteX135" fmla="*/ 680832 w 1590030"/>
              <a:gd name="connsiteY135" fmla="*/ 837701 h 2134838"/>
              <a:gd name="connsiteX136" fmla="*/ 678831 w 1590030"/>
              <a:gd name="connsiteY136" fmla="*/ 854274 h 2134838"/>
              <a:gd name="connsiteX137" fmla="*/ 659781 w 1590030"/>
              <a:gd name="connsiteY137" fmla="*/ 1016199 h 2134838"/>
              <a:gd name="connsiteX138" fmla="*/ 745982 w 1590030"/>
              <a:gd name="connsiteY138" fmla="*/ 1342145 h 2134838"/>
              <a:gd name="connsiteX139" fmla="*/ 786750 w 1590030"/>
              <a:gd name="connsiteY139" fmla="*/ 1397581 h 2134838"/>
              <a:gd name="connsiteX140" fmla="*/ 810276 w 1590030"/>
              <a:gd name="connsiteY140" fmla="*/ 1396152 h 2134838"/>
              <a:gd name="connsiteX141" fmla="*/ 826374 w 1590030"/>
              <a:gd name="connsiteY141" fmla="*/ 1373768 h 2134838"/>
              <a:gd name="connsiteX142" fmla="*/ 887143 w 1590030"/>
              <a:gd name="connsiteY142" fmla="*/ 1214510 h 2134838"/>
              <a:gd name="connsiteX143" fmla="*/ 928291 w 1590030"/>
              <a:gd name="connsiteY143" fmla="*/ 911901 h 2134838"/>
              <a:gd name="connsiteX144" fmla="*/ 915147 w 1590030"/>
              <a:gd name="connsiteY144" fmla="*/ 845226 h 2134838"/>
              <a:gd name="connsiteX145" fmla="*/ 928291 w 1590030"/>
              <a:gd name="connsiteY145" fmla="*/ 843321 h 2134838"/>
              <a:gd name="connsiteX146" fmla="*/ 928291 w 1590030"/>
              <a:gd name="connsiteY146" fmla="*/ 843321 h 2134838"/>
              <a:gd name="connsiteX147" fmla="*/ 932958 w 1590030"/>
              <a:gd name="connsiteY147" fmla="*/ 844559 h 2134838"/>
              <a:gd name="connsiteX148" fmla="*/ 951437 w 1590030"/>
              <a:gd name="connsiteY148" fmla="*/ 856084 h 2134838"/>
              <a:gd name="connsiteX149" fmla="*/ 958581 w 1590030"/>
              <a:gd name="connsiteY149" fmla="*/ 861418 h 2134838"/>
              <a:gd name="connsiteX150" fmla="*/ 976773 w 1590030"/>
              <a:gd name="connsiteY150" fmla="*/ 876468 h 2134838"/>
              <a:gd name="connsiteX151" fmla="*/ 1056974 w 1590030"/>
              <a:gd name="connsiteY151" fmla="*/ 1001912 h 2134838"/>
              <a:gd name="connsiteX152" fmla="*/ 1065356 w 1590030"/>
              <a:gd name="connsiteY152" fmla="*/ 1151264 h 2134838"/>
              <a:gd name="connsiteX153" fmla="*/ 1046306 w 1590030"/>
              <a:gd name="connsiteY153" fmla="*/ 1614274 h 2134838"/>
              <a:gd name="connsiteX154" fmla="*/ 998681 w 1590030"/>
              <a:gd name="connsiteY154" fmla="*/ 1924599 h 2134838"/>
              <a:gd name="connsiteX155" fmla="*/ 986870 w 1590030"/>
              <a:gd name="connsiteY155" fmla="*/ 1972700 h 2134838"/>
              <a:gd name="connsiteX156" fmla="*/ 986870 w 1590030"/>
              <a:gd name="connsiteY156" fmla="*/ 1972700 h 2134838"/>
              <a:gd name="connsiteX157" fmla="*/ 983346 w 1590030"/>
              <a:gd name="connsiteY157" fmla="*/ 1983177 h 2134838"/>
              <a:gd name="connsiteX158" fmla="*/ 932673 w 1590030"/>
              <a:gd name="connsiteY158" fmla="*/ 2134720 h 2134838"/>
              <a:gd name="connsiteX159" fmla="*/ 998014 w 1590030"/>
              <a:gd name="connsiteY159" fmla="*/ 2014515 h 2134838"/>
              <a:gd name="connsiteX160" fmla="*/ 999348 w 1590030"/>
              <a:gd name="connsiteY160" fmla="*/ 2009371 h 2134838"/>
              <a:gd name="connsiteX161" fmla="*/ 1010015 w 1590030"/>
              <a:gd name="connsiteY161" fmla="*/ 1984606 h 2134838"/>
              <a:gd name="connsiteX162" fmla="*/ 1085168 w 1590030"/>
              <a:gd name="connsiteY162" fmla="*/ 1732956 h 2134838"/>
              <a:gd name="connsiteX163" fmla="*/ 1133555 w 1590030"/>
              <a:gd name="connsiteY163" fmla="*/ 1343574 h 2134838"/>
              <a:gd name="connsiteX164" fmla="*/ 1141556 w 1590030"/>
              <a:gd name="connsiteY164" fmla="*/ 936475 h 2134838"/>
              <a:gd name="connsiteX165" fmla="*/ 1120696 w 1590030"/>
              <a:gd name="connsiteY165" fmla="*/ 906376 h 2134838"/>
              <a:gd name="connsiteX166" fmla="*/ 968867 w 1590030"/>
              <a:gd name="connsiteY166" fmla="*/ 800268 h 2134838"/>
              <a:gd name="connsiteX167" fmla="*/ 964296 w 1590030"/>
              <a:gd name="connsiteY167" fmla="*/ 784361 h 2134838"/>
              <a:gd name="connsiteX168" fmla="*/ 980393 w 1590030"/>
              <a:gd name="connsiteY168" fmla="*/ 780075 h 2134838"/>
              <a:gd name="connsiteX169" fmla="*/ 1014969 w 1590030"/>
              <a:gd name="connsiteY169" fmla="*/ 789600 h 2134838"/>
              <a:gd name="connsiteX170" fmla="*/ 1168892 w 1590030"/>
              <a:gd name="connsiteY170" fmla="*/ 868276 h 2134838"/>
              <a:gd name="connsiteX171" fmla="*/ 1471025 w 1590030"/>
              <a:gd name="connsiteY171" fmla="*/ 1128023 h 2134838"/>
              <a:gd name="connsiteX172" fmla="*/ 1504458 w 1590030"/>
              <a:gd name="connsiteY172" fmla="*/ 1193460 h 2134838"/>
              <a:gd name="connsiteX173" fmla="*/ 1485408 w 1590030"/>
              <a:gd name="connsiteY173" fmla="*/ 1503117 h 2134838"/>
              <a:gd name="connsiteX174" fmla="*/ 1395016 w 1590030"/>
              <a:gd name="connsiteY174" fmla="*/ 1835159 h 2134838"/>
              <a:gd name="connsiteX175" fmla="*/ 1395016 w 1590030"/>
              <a:gd name="connsiteY175" fmla="*/ 1836207 h 2134838"/>
              <a:gd name="connsiteX176" fmla="*/ 1375966 w 1590030"/>
              <a:gd name="connsiteY176" fmla="*/ 1920598 h 2134838"/>
              <a:gd name="connsiteX177" fmla="*/ 1408065 w 1590030"/>
              <a:gd name="connsiteY177" fmla="*/ 1853923 h 2134838"/>
              <a:gd name="connsiteX178" fmla="*/ 1408065 w 1590030"/>
              <a:gd name="connsiteY178" fmla="*/ 1853923 h 2134838"/>
              <a:gd name="connsiteX179" fmla="*/ 1562180 w 1590030"/>
              <a:gd name="connsiteY179" fmla="*/ 1405200 h 2134838"/>
              <a:gd name="connsiteX180" fmla="*/ 1589612 w 1590030"/>
              <a:gd name="connsiteY180" fmla="*/ 1095257 h 213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</a:cxnLst>
            <a:rect l="l" t="t" r="r" b="b"/>
            <a:pathLst>
              <a:path w="1590030" h="2134838">
                <a:moveTo>
                  <a:pt x="1589612" y="1095257"/>
                </a:moveTo>
                <a:cubicBezTo>
                  <a:pt x="1589612" y="1074111"/>
                  <a:pt x="1583325" y="1064777"/>
                  <a:pt x="1561608" y="1071540"/>
                </a:cubicBezTo>
                <a:cubicBezTo>
                  <a:pt x="1539891" y="1078303"/>
                  <a:pt x="1523508" y="1068682"/>
                  <a:pt x="1506363" y="1056681"/>
                </a:cubicBezTo>
                <a:cubicBezTo>
                  <a:pt x="1381376" y="967717"/>
                  <a:pt x="1262723" y="870172"/>
                  <a:pt x="1151271" y="764740"/>
                </a:cubicBezTo>
                <a:cubicBezTo>
                  <a:pt x="1133126" y="745670"/>
                  <a:pt x="1106990" y="736374"/>
                  <a:pt x="1080882" y="739689"/>
                </a:cubicBezTo>
                <a:cubicBezTo>
                  <a:pt x="1048973" y="742260"/>
                  <a:pt x="1016921" y="742546"/>
                  <a:pt x="984965" y="740546"/>
                </a:cubicBezTo>
                <a:cubicBezTo>
                  <a:pt x="974868" y="740546"/>
                  <a:pt x="958771" y="742641"/>
                  <a:pt x="956390" y="730354"/>
                </a:cubicBezTo>
                <a:cubicBezTo>
                  <a:pt x="954961" y="722163"/>
                  <a:pt x="964105" y="717115"/>
                  <a:pt x="972297" y="712257"/>
                </a:cubicBezTo>
                <a:cubicBezTo>
                  <a:pt x="977249" y="709399"/>
                  <a:pt x="985250" y="704732"/>
                  <a:pt x="990394" y="702255"/>
                </a:cubicBezTo>
                <a:cubicBezTo>
                  <a:pt x="1050021" y="673109"/>
                  <a:pt x="1112409" y="670632"/>
                  <a:pt x="1176036" y="684348"/>
                </a:cubicBezTo>
                <a:cubicBezTo>
                  <a:pt x="1253951" y="701112"/>
                  <a:pt x="1324722" y="735974"/>
                  <a:pt x="1393302" y="775026"/>
                </a:cubicBezTo>
                <a:cubicBezTo>
                  <a:pt x="1411304" y="785218"/>
                  <a:pt x="1426449" y="787314"/>
                  <a:pt x="1443308" y="776169"/>
                </a:cubicBezTo>
                <a:cubicBezTo>
                  <a:pt x="1499029" y="739117"/>
                  <a:pt x="1527128" y="708161"/>
                  <a:pt x="1513316" y="651011"/>
                </a:cubicBezTo>
                <a:cubicBezTo>
                  <a:pt x="1510364" y="638628"/>
                  <a:pt x="1505411" y="618435"/>
                  <a:pt x="1502934" y="605958"/>
                </a:cubicBezTo>
                <a:cubicBezTo>
                  <a:pt x="1469597" y="439556"/>
                  <a:pt x="1423686" y="277155"/>
                  <a:pt x="1345772" y="125231"/>
                </a:cubicBezTo>
                <a:cubicBezTo>
                  <a:pt x="1329970" y="87969"/>
                  <a:pt x="1307577" y="53870"/>
                  <a:pt x="1279668" y="24552"/>
                </a:cubicBezTo>
                <a:cubicBezTo>
                  <a:pt x="1295099" y="69891"/>
                  <a:pt x="1310244" y="114753"/>
                  <a:pt x="1334342" y="155901"/>
                </a:cubicBezTo>
                <a:lnTo>
                  <a:pt x="1334342" y="155901"/>
                </a:lnTo>
                <a:cubicBezTo>
                  <a:pt x="1357869" y="223624"/>
                  <a:pt x="1383681" y="290680"/>
                  <a:pt x="1401017" y="360498"/>
                </a:cubicBezTo>
                <a:cubicBezTo>
                  <a:pt x="1426639" y="464035"/>
                  <a:pt x="1440641" y="568239"/>
                  <a:pt x="1422258" y="674823"/>
                </a:cubicBezTo>
                <a:cubicBezTo>
                  <a:pt x="1418448" y="696636"/>
                  <a:pt x="1411018" y="702827"/>
                  <a:pt x="1388634" y="697588"/>
                </a:cubicBezTo>
                <a:cubicBezTo>
                  <a:pt x="1329198" y="683682"/>
                  <a:pt x="1271477" y="664536"/>
                  <a:pt x="1213470" y="646248"/>
                </a:cubicBezTo>
                <a:cubicBezTo>
                  <a:pt x="1130412" y="620055"/>
                  <a:pt x="1047258" y="600624"/>
                  <a:pt x="962105" y="637581"/>
                </a:cubicBezTo>
                <a:cubicBezTo>
                  <a:pt x="957247" y="639676"/>
                  <a:pt x="952580" y="641772"/>
                  <a:pt x="948579" y="636914"/>
                </a:cubicBezTo>
                <a:cubicBezTo>
                  <a:pt x="944579" y="632056"/>
                  <a:pt x="948103" y="627389"/>
                  <a:pt x="950580" y="623007"/>
                </a:cubicBezTo>
                <a:cubicBezTo>
                  <a:pt x="969630" y="588051"/>
                  <a:pt x="1002300" y="574430"/>
                  <a:pt x="1039543" y="570144"/>
                </a:cubicBezTo>
                <a:cubicBezTo>
                  <a:pt x="1107342" y="563238"/>
                  <a:pt x="1175808" y="572172"/>
                  <a:pt x="1239568" y="596242"/>
                </a:cubicBezTo>
                <a:cubicBezTo>
                  <a:pt x="1290717" y="614244"/>
                  <a:pt x="1290432" y="615292"/>
                  <a:pt x="1322531" y="568715"/>
                </a:cubicBezTo>
                <a:cubicBezTo>
                  <a:pt x="1343772" y="542902"/>
                  <a:pt x="1335866" y="516899"/>
                  <a:pt x="1322531" y="490896"/>
                </a:cubicBezTo>
                <a:cubicBezTo>
                  <a:pt x="1297356" y="355174"/>
                  <a:pt x="1253103" y="223691"/>
                  <a:pt x="1191086" y="100371"/>
                </a:cubicBezTo>
                <a:cubicBezTo>
                  <a:pt x="1191086" y="90846"/>
                  <a:pt x="1191086" y="80463"/>
                  <a:pt x="1179275" y="76082"/>
                </a:cubicBezTo>
                <a:lnTo>
                  <a:pt x="1179275" y="76082"/>
                </a:lnTo>
                <a:lnTo>
                  <a:pt x="1179275" y="76082"/>
                </a:lnTo>
                <a:cubicBezTo>
                  <a:pt x="1173655" y="47507"/>
                  <a:pt x="1156034" y="24361"/>
                  <a:pt x="1140508" y="-118"/>
                </a:cubicBezTo>
                <a:cubicBezTo>
                  <a:pt x="1146414" y="30648"/>
                  <a:pt x="1148985" y="61890"/>
                  <a:pt x="1165749" y="89226"/>
                </a:cubicBezTo>
                <a:lnTo>
                  <a:pt x="1165749" y="89226"/>
                </a:lnTo>
                <a:cubicBezTo>
                  <a:pt x="1164101" y="102438"/>
                  <a:pt x="1168674" y="115668"/>
                  <a:pt x="1178132" y="125040"/>
                </a:cubicBezTo>
                <a:lnTo>
                  <a:pt x="1178132" y="125040"/>
                </a:lnTo>
                <a:cubicBezTo>
                  <a:pt x="1184704" y="146948"/>
                  <a:pt x="1191276" y="168951"/>
                  <a:pt x="1198039" y="190763"/>
                </a:cubicBezTo>
                <a:cubicBezTo>
                  <a:pt x="1228614" y="289347"/>
                  <a:pt x="1253189" y="388502"/>
                  <a:pt x="1241092" y="493563"/>
                </a:cubicBezTo>
                <a:cubicBezTo>
                  <a:pt x="1237949" y="520709"/>
                  <a:pt x="1229472" y="531663"/>
                  <a:pt x="1201278" y="532806"/>
                </a:cubicBezTo>
                <a:cubicBezTo>
                  <a:pt x="1136031" y="535282"/>
                  <a:pt x="1071642" y="526995"/>
                  <a:pt x="1007063" y="521376"/>
                </a:cubicBezTo>
                <a:cubicBezTo>
                  <a:pt x="984489" y="519375"/>
                  <a:pt x="966391" y="522804"/>
                  <a:pt x="952961" y="543283"/>
                </a:cubicBezTo>
                <a:cubicBezTo>
                  <a:pt x="939111" y="562838"/>
                  <a:pt x="922119" y="579954"/>
                  <a:pt x="902669" y="593956"/>
                </a:cubicBezTo>
                <a:cubicBezTo>
                  <a:pt x="888191" y="592337"/>
                  <a:pt x="889334" y="574430"/>
                  <a:pt x="877428" y="570048"/>
                </a:cubicBezTo>
                <a:lnTo>
                  <a:pt x="877428" y="570048"/>
                </a:lnTo>
                <a:lnTo>
                  <a:pt x="865045" y="557475"/>
                </a:lnTo>
                <a:cubicBezTo>
                  <a:pt x="865045" y="546141"/>
                  <a:pt x="857234" y="540807"/>
                  <a:pt x="848281" y="543664"/>
                </a:cubicBezTo>
                <a:cubicBezTo>
                  <a:pt x="837042" y="547188"/>
                  <a:pt x="844661" y="556332"/>
                  <a:pt x="846852" y="562714"/>
                </a:cubicBezTo>
                <a:cubicBezTo>
                  <a:pt x="848776" y="567038"/>
                  <a:pt x="851139" y="571153"/>
                  <a:pt x="853901" y="575001"/>
                </a:cubicBezTo>
                <a:cubicBezTo>
                  <a:pt x="850662" y="586336"/>
                  <a:pt x="859425" y="604815"/>
                  <a:pt x="836280" y="604243"/>
                </a:cubicBezTo>
                <a:lnTo>
                  <a:pt x="836280" y="604243"/>
                </a:lnTo>
                <a:cubicBezTo>
                  <a:pt x="806847" y="577859"/>
                  <a:pt x="778463" y="577859"/>
                  <a:pt x="745792" y="604243"/>
                </a:cubicBezTo>
                <a:cubicBezTo>
                  <a:pt x="722932" y="598719"/>
                  <a:pt x="737601" y="580907"/>
                  <a:pt x="734267" y="569001"/>
                </a:cubicBezTo>
                <a:cubicBezTo>
                  <a:pt x="739601" y="561381"/>
                  <a:pt x="751412" y="552427"/>
                  <a:pt x="741315" y="544426"/>
                </a:cubicBezTo>
                <a:cubicBezTo>
                  <a:pt x="731219" y="536425"/>
                  <a:pt x="724647" y="549665"/>
                  <a:pt x="717598" y="556142"/>
                </a:cubicBezTo>
                <a:cubicBezTo>
                  <a:pt x="712445" y="560904"/>
                  <a:pt x="709654" y="567705"/>
                  <a:pt x="709978" y="574716"/>
                </a:cubicBezTo>
                <a:lnTo>
                  <a:pt x="709978" y="574716"/>
                </a:lnTo>
                <a:lnTo>
                  <a:pt x="709978" y="574716"/>
                </a:lnTo>
                <a:cubicBezTo>
                  <a:pt x="702453" y="580526"/>
                  <a:pt x="698834" y="591861"/>
                  <a:pt x="686737" y="591289"/>
                </a:cubicBezTo>
                <a:lnTo>
                  <a:pt x="686737" y="591289"/>
                </a:lnTo>
                <a:cubicBezTo>
                  <a:pt x="674135" y="580250"/>
                  <a:pt x="662448" y="568210"/>
                  <a:pt x="651780" y="555285"/>
                </a:cubicBezTo>
                <a:cubicBezTo>
                  <a:pt x="630063" y="524424"/>
                  <a:pt x="603107" y="519471"/>
                  <a:pt x="566627" y="524709"/>
                </a:cubicBezTo>
                <a:cubicBezTo>
                  <a:pt x="504429" y="534806"/>
                  <a:pt x="441049" y="535292"/>
                  <a:pt x="378698" y="526138"/>
                </a:cubicBezTo>
                <a:cubicBezTo>
                  <a:pt x="358696" y="522900"/>
                  <a:pt x="350886" y="513375"/>
                  <a:pt x="350123" y="492324"/>
                </a:cubicBezTo>
                <a:cubicBezTo>
                  <a:pt x="345990" y="424402"/>
                  <a:pt x="352419" y="356250"/>
                  <a:pt x="369173" y="290299"/>
                </a:cubicBezTo>
                <a:cubicBezTo>
                  <a:pt x="385842" y="226767"/>
                  <a:pt x="404607" y="163712"/>
                  <a:pt x="422514" y="100466"/>
                </a:cubicBezTo>
                <a:cubicBezTo>
                  <a:pt x="435896" y="73786"/>
                  <a:pt x="443430" y="44564"/>
                  <a:pt x="444611" y="14741"/>
                </a:cubicBezTo>
                <a:cubicBezTo>
                  <a:pt x="426600" y="30838"/>
                  <a:pt x="414798" y="52755"/>
                  <a:pt x="411274" y="76653"/>
                </a:cubicBezTo>
                <a:lnTo>
                  <a:pt x="411274" y="76653"/>
                </a:lnTo>
                <a:cubicBezTo>
                  <a:pt x="349085" y="214833"/>
                  <a:pt x="303241" y="359803"/>
                  <a:pt x="274686" y="508612"/>
                </a:cubicBezTo>
                <a:cubicBezTo>
                  <a:pt x="268018" y="544807"/>
                  <a:pt x="287925" y="586146"/>
                  <a:pt x="320120" y="600243"/>
                </a:cubicBezTo>
                <a:cubicBezTo>
                  <a:pt x="326768" y="602910"/>
                  <a:pt x="334255" y="602529"/>
                  <a:pt x="340598" y="599195"/>
                </a:cubicBezTo>
                <a:cubicBezTo>
                  <a:pt x="402987" y="569382"/>
                  <a:pt x="469281" y="564048"/>
                  <a:pt x="537194" y="568239"/>
                </a:cubicBezTo>
                <a:cubicBezTo>
                  <a:pt x="577961" y="570620"/>
                  <a:pt x="612823" y="584050"/>
                  <a:pt x="637683" y="618054"/>
                </a:cubicBezTo>
                <a:cubicBezTo>
                  <a:pt x="639550" y="625998"/>
                  <a:pt x="637731" y="634371"/>
                  <a:pt x="632730" y="640819"/>
                </a:cubicBezTo>
                <a:lnTo>
                  <a:pt x="632730" y="640819"/>
                </a:lnTo>
                <a:cubicBezTo>
                  <a:pt x="626634" y="627960"/>
                  <a:pt x="615014" y="627960"/>
                  <a:pt x="603203" y="628437"/>
                </a:cubicBezTo>
                <a:cubicBezTo>
                  <a:pt x="540814" y="605958"/>
                  <a:pt x="479378" y="617102"/>
                  <a:pt x="418132" y="634152"/>
                </a:cubicBezTo>
                <a:cubicBezTo>
                  <a:pt x="344313" y="654726"/>
                  <a:pt x="272400" y="681777"/>
                  <a:pt x="197057" y="697588"/>
                </a:cubicBezTo>
                <a:cubicBezTo>
                  <a:pt x="170768" y="703017"/>
                  <a:pt x="161433" y="696731"/>
                  <a:pt x="163815" y="670823"/>
                </a:cubicBezTo>
                <a:cubicBezTo>
                  <a:pt x="164386" y="664917"/>
                  <a:pt x="163815" y="658917"/>
                  <a:pt x="163815" y="652916"/>
                </a:cubicBezTo>
                <a:cubicBezTo>
                  <a:pt x="170196" y="475179"/>
                  <a:pt x="208392" y="303729"/>
                  <a:pt x="266018" y="136089"/>
                </a:cubicBezTo>
                <a:cubicBezTo>
                  <a:pt x="283668" y="100466"/>
                  <a:pt x="296079" y="62480"/>
                  <a:pt x="302880" y="23313"/>
                </a:cubicBezTo>
                <a:cubicBezTo>
                  <a:pt x="283830" y="51888"/>
                  <a:pt x="262208" y="78273"/>
                  <a:pt x="253445" y="111896"/>
                </a:cubicBezTo>
                <a:lnTo>
                  <a:pt x="253445" y="111896"/>
                </a:lnTo>
                <a:cubicBezTo>
                  <a:pt x="242110" y="134089"/>
                  <a:pt x="229823" y="155806"/>
                  <a:pt x="219726" y="178571"/>
                </a:cubicBezTo>
                <a:cubicBezTo>
                  <a:pt x="154594" y="326494"/>
                  <a:pt x="106655" y="481399"/>
                  <a:pt x="76851" y="640248"/>
                </a:cubicBezTo>
                <a:cubicBezTo>
                  <a:pt x="67326" y="691206"/>
                  <a:pt x="80090" y="723973"/>
                  <a:pt x="117332" y="754548"/>
                </a:cubicBezTo>
                <a:cubicBezTo>
                  <a:pt x="161052" y="790171"/>
                  <a:pt x="163052" y="791314"/>
                  <a:pt x="211821" y="765978"/>
                </a:cubicBezTo>
                <a:cubicBezTo>
                  <a:pt x="220679" y="761406"/>
                  <a:pt x="229442" y="756453"/>
                  <a:pt x="238490" y="752262"/>
                </a:cubicBezTo>
                <a:cubicBezTo>
                  <a:pt x="325549" y="710733"/>
                  <a:pt x="415084" y="677776"/>
                  <a:pt x="513477" y="677490"/>
                </a:cubicBezTo>
                <a:cubicBezTo>
                  <a:pt x="550615" y="677614"/>
                  <a:pt x="587067" y="687463"/>
                  <a:pt x="619205" y="706065"/>
                </a:cubicBezTo>
                <a:cubicBezTo>
                  <a:pt x="625586" y="709685"/>
                  <a:pt x="635397" y="714448"/>
                  <a:pt x="634350" y="722925"/>
                </a:cubicBezTo>
                <a:cubicBezTo>
                  <a:pt x="633111" y="733402"/>
                  <a:pt x="621872" y="731021"/>
                  <a:pt x="614538" y="731497"/>
                </a:cubicBezTo>
                <a:cubicBezTo>
                  <a:pt x="581676" y="733593"/>
                  <a:pt x="548625" y="737022"/>
                  <a:pt x="515763" y="735974"/>
                </a:cubicBezTo>
                <a:cubicBezTo>
                  <a:pt x="488846" y="734355"/>
                  <a:pt x="462509" y="744223"/>
                  <a:pt x="443278" y="763120"/>
                </a:cubicBezTo>
                <a:cubicBezTo>
                  <a:pt x="341646" y="855417"/>
                  <a:pt x="243253" y="951239"/>
                  <a:pt x="127239" y="1026677"/>
                </a:cubicBezTo>
                <a:cubicBezTo>
                  <a:pt x="97235" y="1046203"/>
                  <a:pt x="70089" y="1079160"/>
                  <a:pt x="29988" y="1072397"/>
                </a:cubicBezTo>
                <a:cubicBezTo>
                  <a:pt x="-968" y="1067253"/>
                  <a:pt x="80" y="1080970"/>
                  <a:pt x="-111" y="1102210"/>
                </a:cubicBezTo>
                <a:cubicBezTo>
                  <a:pt x="-1158" y="1223197"/>
                  <a:pt x="12443" y="1343869"/>
                  <a:pt x="40371" y="1461589"/>
                </a:cubicBezTo>
                <a:cubicBezTo>
                  <a:pt x="54753" y="1523406"/>
                  <a:pt x="68946" y="1585985"/>
                  <a:pt x="96854" y="1643802"/>
                </a:cubicBezTo>
                <a:cubicBezTo>
                  <a:pt x="96358" y="1656841"/>
                  <a:pt x="100588" y="1669633"/>
                  <a:pt x="108760" y="1679806"/>
                </a:cubicBezTo>
                <a:cubicBezTo>
                  <a:pt x="108693" y="1691036"/>
                  <a:pt x="113161" y="1701818"/>
                  <a:pt x="121143" y="1709715"/>
                </a:cubicBezTo>
                <a:cubicBezTo>
                  <a:pt x="120533" y="1721002"/>
                  <a:pt x="124876" y="1731994"/>
                  <a:pt x="133049" y="1739814"/>
                </a:cubicBezTo>
                <a:cubicBezTo>
                  <a:pt x="149241" y="1798107"/>
                  <a:pt x="179626" y="1849351"/>
                  <a:pt x="213535" y="1898976"/>
                </a:cubicBezTo>
                <a:lnTo>
                  <a:pt x="161433" y="1742481"/>
                </a:lnTo>
                <a:cubicBezTo>
                  <a:pt x="161005" y="1739118"/>
                  <a:pt x="159909" y="1735880"/>
                  <a:pt x="158195" y="1732956"/>
                </a:cubicBezTo>
                <a:cubicBezTo>
                  <a:pt x="159100" y="1717963"/>
                  <a:pt x="155013" y="1703095"/>
                  <a:pt x="146574" y="1690665"/>
                </a:cubicBezTo>
                <a:lnTo>
                  <a:pt x="146574" y="1690665"/>
                </a:lnTo>
                <a:cubicBezTo>
                  <a:pt x="146393" y="1672082"/>
                  <a:pt x="142098" y="1653765"/>
                  <a:pt x="134001" y="1637039"/>
                </a:cubicBezTo>
                <a:lnTo>
                  <a:pt x="134001" y="1637039"/>
                </a:lnTo>
                <a:cubicBezTo>
                  <a:pt x="133630" y="1631057"/>
                  <a:pt x="132868" y="1625104"/>
                  <a:pt x="131715" y="1619227"/>
                </a:cubicBezTo>
                <a:cubicBezTo>
                  <a:pt x="98854" y="1485877"/>
                  <a:pt x="89424" y="1351099"/>
                  <a:pt x="90948" y="1214605"/>
                </a:cubicBezTo>
                <a:cubicBezTo>
                  <a:pt x="89843" y="1176448"/>
                  <a:pt x="103102" y="1139253"/>
                  <a:pt x="128096" y="1110402"/>
                </a:cubicBezTo>
                <a:cubicBezTo>
                  <a:pt x="243348" y="979242"/>
                  <a:pt x="377175" y="872848"/>
                  <a:pt x="538433" y="803506"/>
                </a:cubicBezTo>
                <a:cubicBezTo>
                  <a:pt x="564436" y="792267"/>
                  <a:pt x="592249" y="778836"/>
                  <a:pt x="628635" y="787123"/>
                </a:cubicBezTo>
                <a:cubicBezTo>
                  <a:pt x="577295" y="836272"/>
                  <a:pt x="533385" y="887136"/>
                  <a:pt x="470139" y="912567"/>
                </a:cubicBezTo>
                <a:cubicBezTo>
                  <a:pt x="455337" y="916444"/>
                  <a:pt x="445878" y="930884"/>
                  <a:pt x="448231" y="946000"/>
                </a:cubicBezTo>
                <a:cubicBezTo>
                  <a:pt x="449946" y="1016009"/>
                  <a:pt x="450327" y="1086018"/>
                  <a:pt x="452232" y="1155550"/>
                </a:cubicBezTo>
                <a:cubicBezTo>
                  <a:pt x="456804" y="1320523"/>
                  <a:pt x="464043" y="1485306"/>
                  <a:pt x="490332" y="1648469"/>
                </a:cubicBezTo>
                <a:cubicBezTo>
                  <a:pt x="503247" y="1736385"/>
                  <a:pt x="524583" y="1822862"/>
                  <a:pt x="554054" y="1906692"/>
                </a:cubicBezTo>
                <a:cubicBezTo>
                  <a:pt x="553349" y="1918017"/>
                  <a:pt x="557502" y="1929104"/>
                  <a:pt x="565484" y="1937172"/>
                </a:cubicBezTo>
                <a:cubicBezTo>
                  <a:pt x="563950" y="1948849"/>
                  <a:pt x="568513" y="1960508"/>
                  <a:pt x="577581" y="1968033"/>
                </a:cubicBezTo>
                <a:lnTo>
                  <a:pt x="577581" y="1968033"/>
                </a:lnTo>
                <a:cubicBezTo>
                  <a:pt x="577381" y="1969681"/>
                  <a:pt x="577781" y="1971338"/>
                  <a:pt x="578724" y="1972700"/>
                </a:cubicBezTo>
                <a:cubicBezTo>
                  <a:pt x="590154" y="2019087"/>
                  <a:pt x="615681" y="2058425"/>
                  <a:pt x="643970" y="2097001"/>
                </a:cubicBezTo>
                <a:lnTo>
                  <a:pt x="593392" y="1938791"/>
                </a:lnTo>
                <a:cubicBezTo>
                  <a:pt x="592763" y="1935962"/>
                  <a:pt x="591906" y="1933190"/>
                  <a:pt x="590820" y="1930504"/>
                </a:cubicBezTo>
                <a:lnTo>
                  <a:pt x="590820" y="1930504"/>
                </a:lnTo>
                <a:cubicBezTo>
                  <a:pt x="591420" y="1913407"/>
                  <a:pt x="587410" y="1896462"/>
                  <a:pt x="579200" y="1881450"/>
                </a:cubicBezTo>
                <a:lnTo>
                  <a:pt x="579200" y="1881450"/>
                </a:lnTo>
                <a:cubicBezTo>
                  <a:pt x="568913" y="1815347"/>
                  <a:pt x="556244" y="1749529"/>
                  <a:pt x="548529" y="1683235"/>
                </a:cubicBezTo>
                <a:cubicBezTo>
                  <a:pt x="524117" y="1466656"/>
                  <a:pt x="517402" y="1248448"/>
                  <a:pt x="528432" y="1030773"/>
                </a:cubicBezTo>
                <a:cubicBezTo>
                  <a:pt x="532908" y="934094"/>
                  <a:pt x="585010" y="880659"/>
                  <a:pt x="661782" y="839511"/>
                </a:cubicBezTo>
                <a:cubicBezTo>
                  <a:pt x="668068" y="836082"/>
                  <a:pt x="674640" y="831605"/>
                  <a:pt x="680832" y="837701"/>
                </a:cubicBezTo>
                <a:cubicBezTo>
                  <a:pt x="687023" y="843797"/>
                  <a:pt x="680832" y="849131"/>
                  <a:pt x="678831" y="854274"/>
                </a:cubicBezTo>
                <a:cubicBezTo>
                  <a:pt x="658257" y="906662"/>
                  <a:pt x="656067" y="961145"/>
                  <a:pt x="659781" y="1016199"/>
                </a:cubicBezTo>
                <a:cubicBezTo>
                  <a:pt x="668697" y="1129147"/>
                  <a:pt x="697900" y="1239561"/>
                  <a:pt x="745982" y="1342145"/>
                </a:cubicBezTo>
                <a:cubicBezTo>
                  <a:pt x="753412" y="1358528"/>
                  <a:pt x="770271" y="1391770"/>
                  <a:pt x="786750" y="1397581"/>
                </a:cubicBezTo>
                <a:cubicBezTo>
                  <a:pt x="794493" y="1400057"/>
                  <a:pt x="802885" y="1399552"/>
                  <a:pt x="810276" y="1396152"/>
                </a:cubicBezTo>
                <a:cubicBezTo>
                  <a:pt x="818325" y="1391046"/>
                  <a:pt x="824097" y="1383026"/>
                  <a:pt x="826374" y="1373768"/>
                </a:cubicBezTo>
                <a:cubicBezTo>
                  <a:pt x="847233" y="1320904"/>
                  <a:pt x="868665" y="1268231"/>
                  <a:pt x="887143" y="1214510"/>
                </a:cubicBezTo>
                <a:cubicBezTo>
                  <a:pt x="920957" y="1116593"/>
                  <a:pt x="944293" y="1016866"/>
                  <a:pt x="928291" y="911901"/>
                </a:cubicBezTo>
                <a:cubicBezTo>
                  <a:pt x="924862" y="889422"/>
                  <a:pt x="912861" y="868562"/>
                  <a:pt x="915147" y="845226"/>
                </a:cubicBezTo>
                <a:lnTo>
                  <a:pt x="928291" y="843321"/>
                </a:lnTo>
                <a:lnTo>
                  <a:pt x="928291" y="843321"/>
                </a:lnTo>
                <a:cubicBezTo>
                  <a:pt x="929901" y="843492"/>
                  <a:pt x="931472" y="843911"/>
                  <a:pt x="932958" y="844559"/>
                </a:cubicBezTo>
                <a:cubicBezTo>
                  <a:pt x="936102" y="851893"/>
                  <a:pt x="943474" y="856494"/>
                  <a:pt x="951437" y="856084"/>
                </a:cubicBezTo>
                <a:lnTo>
                  <a:pt x="958581" y="861418"/>
                </a:lnTo>
                <a:cubicBezTo>
                  <a:pt x="963724" y="865323"/>
                  <a:pt x="971915" y="872086"/>
                  <a:pt x="976773" y="876468"/>
                </a:cubicBezTo>
                <a:cubicBezTo>
                  <a:pt x="1014873" y="911139"/>
                  <a:pt x="1050783" y="947619"/>
                  <a:pt x="1056974" y="1001912"/>
                </a:cubicBezTo>
                <a:cubicBezTo>
                  <a:pt x="1062689" y="1051442"/>
                  <a:pt x="1064213" y="1101448"/>
                  <a:pt x="1065356" y="1151264"/>
                </a:cubicBezTo>
                <a:cubicBezTo>
                  <a:pt x="1068299" y="1305845"/>
                  <a:pt x="1061936" y="1460455"/>
                  <a:pt x="1046306" y="1614274"/>
                </a:cubicBezTo>
                <a:cubicBezTo>
                  <a:pt x="1036114" y="1718573"/>
                  <a:pt x="1019159" y="1821824"/>
                  <a:pt x="998681" y="1924599"/>
                </a:cubicBezTo>
                <a:cubicBezTo>
                  <a:pt x="990956" y="1939458"/>
                  <a:pt x="986908" y="1955955"/>
                  <a:pt x="986870" y="1972700"/>
                </a:cubicBezTo>
                <a:lnTo>
                  <a:pt x="986870" y="1972700"/>
                </a:lnTo>
                <a:cubicBezTo>
                  <a:pt x="984936" y="1975891"/>
                  <a:pt x="983736" y="1979472"/>
                  <a:pt x="983346" y="1983177"/>
                </a:cubicBezTo>
                <a:lnTo>
                  <a:pt x="932673" y="2134720"/>
                </a:lnTo>
                <a:cubicBezTo>
                  <a:pt x="962029" y="2099259"/>
                  <a:pt x="984222" y="2058434"/>
                  <a:pt x="998014" y="2014515"/>
                </a:cubicBezTo>
                <a:cubicBezTo>
                  <a:pt x="998881" y="2012934"/>
                  <a:pt x="999338" y="2011172"/>
                  <a:pt x="999348" y="2009371"/>
                </a:cubicBezTo>
                <a:cubicBezTo>
                  <a:pt x="1006815" y="2003418"/>
                  <a:pt x="1010825" y="1994122"/>
                  <a:pt x="1010015" y="1984606"/>
                </a:cubicBezTo>
                <a:cubicBezTo>
                  <a:pt x="1043505" y="1903472"/>
                  <a:pt x="1068680" y="1819166"/>
                  <a:pt x="1085168" y="1732956"/>
                </a:cubicBezTo>
                <a:cubicBezTo>
                  <a:pt x="1110809" y="1604521"/>
                  <a:pt x="1126983" y="1474381"/>
                  <a:pt x="1133555" y="1343574"/>
                </a:cubicBezTo>
                <a:cubicBezTo>
                  <a:pt x="1140984" y="1207938"/>
                  <a:pt x="1143651" y="1072235"/>
                  <a:pt x="1141556" y="936475"/>
                </a:cubicBezTo>
                <a:cubicBezTo>
                  <a:pt x="1141556" y="921140"/>
                  <a:pt x="1139365" y="910377"/>
                  <a:pt x="1120696" y="906376"/>
                </a:cubicBezTo>
                <a:cubicBezTo>
                  <a:pt x="1055450" y="892374"/>
                  <a:pt x="1010968" y="847798"/>
                  <a:pt x="968867" y="800268"/>
                </a:cubicBezTo>
                <a:cubicBezTo>
                  <a:pt x="964772" y="795696"/>
                  <a:pt x="960676" y="790743"/>
                  <a:pt x="964296" y="784361"/>
                </a:cubicBezTo>
                <a:cubicBezTo>
                  <a:pt x="967915" y="777979"/>
                  <a:pt x="974678" y="778741"/>
                  <a:pt x="980393" y="780075"/>
                </a:cubicBezTo>
                <a:cubicBezTo>
                  <a:pt x="992013" y="782742"/>
                  <a:pt x="1003539" y="785980"/>
                  <a:pt x="1014969" y="789600"/>
                </a:cubicBezTo>
                <a:cubicBezTo>
                  <a:pt x="1070880" y="806840"/>
                  <a:pt x="1120220" y="837225"/>
                  <a:pt x="1168892" y="868276"/>
                </a:cubicBezTo>
                <a:cubicBezTo>
                  <a:pt x="1281669" y="940857"/>
                  <a:pt x="1384729" y="1024677"/>
                  <a:pt x="1471025" y="1128023"/>
                </a:cubicBezTo>
                <a:cubicBezTo>
                  <a:pt x="1487028" y="1147073"/>
                  <a:pt x="1501220" y="1167171"/>
                  <a:pt x="1504458" y="1193460"/>
                </a:cubicBezTo>
                <a:cubicBezTo>
                  <a:pt x="1517603" y="1298235"/>
                  <a:pt x="1506649" y="1400724"/>
                  <a:pt x="1485408" y="1503117"/>
                </a:cubicBezTo>
                <a:cubicBezTo>
                  <a:pt x="1462358" y="1615798"/>
                  <a:pt x="1428258" y="1725240"/>
                  <a:pt x="1395016" y="1835159"/>
                </a:cubicBezTo>
                <a:lnTo>
                  <a:pt x="1395016" y="1836207"/>
                </a:lnTo>
                <a:cubicBezTo>
                  <a:pt x="1377966" y="1861829"/>
                  <a:pt x="1377681" y="1891071"/>
                  <a:pt x="1375966" y="1920598"/>
                </a:cubicBezTo>
                <a:cubicBezTo>
                  <a:pt x="1390730" y="1899834"/>
                  <a:pt x="1407017" y="1880403"/>
                  <a:pt x="1408065" y="1853923"/>
                </a:cubicBezTo>
                <a:lnTo>
                  <a:pt x="1408065" y="1853923"/>
                </a:lnTo>
                <a:cubicBezTo>
                  <a:pt x="1478484" y="1711582"/>
                  <a:pt x="1530281" y="1560772"/>
                  <a:pt x="1562180" y="1405200"/>
                </a:cubicBezTo>
                <a:cubicBezTo>
                  <a:pt x="1582344" y="1303159"/>
                  <a:pt x="1591545" y="1199251"/>
                  <a:pt x="1589612" y="1095257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18" name="Graphic 3">
            <a:extLst>
              <a:ext uri="{FF2B5EF4-FFF2-40B4-BE49-F238E27FC236}">
                <a16:creationId xmlns:a16="http://schemas.microsoft.com/office/drawing/2014/main" id="{2382DA95-6B86-42C7-AEC9-A94C85B0F8FC}"/>
              </a:ext>
            </a:extLst>
          </p:cNvPr>
          <p:cNvSpPr/>
          <p:nvPr/>
        </p:nvSpPr>
        <p:spPr>
          <a:xfrm>
            <a:off x="5564982" y="3716010"/>
            <a:ext cx="369346" cy="495899"/>
          </a:xfrm>
          <a:custGeom>
            <a:avLst/>
            <a:gdLst>
              <a:gd name="connsiteX0" fmla="*/ 1589612 w 1590030"/>
              <a:gd name="connsiteY0" fmla="*/ 1095257 h 2134838"/>
              <a:gd name="connsiteX1" fmla="*/ 1561608 w 1590030"/>
              <a:gd name="connsiteY1" fmla="*/ 1071540 h 2134838"/>
              <a:gd name="connsiteX2" fmla="*/ 1506363 w 1590030"/>
              <a:gd name="connsiteY2" fmla="*/ 1056681 h 2134838"/>
              <a:gd name="connsiteX3" fmla="*/ 1151271 w 1590030"/>
              <a:gd name="connsiteY3" fmla="*/ 764740 h 2134838"/>
              <a:gd name="connsiteX4" fmla="*/ 1080882 w 1590030"/>
              <a:gd name="connsiteY4" fmla="*/ 739689 h 2134838"/>
              <a:gd name="connsiteX5" fmla="*/ 984965 w 1590030"/>
              <a:gd name="connsiteY5" fmla="*/ 740546 h 2134838"/>
              <a:gd name="connsiteX6" fmla="*/ 956390 w 1590030"/>
              <a:gd name="connsiteY6" fmla="*/ 730354 h 2134838"/>
              <a:gd name="connsiteX7" fmla="*/ 972297 w 1590030"/>
              <a:gd name="connsiteY7" fmla="*/ 712257 h 2134838"/>
              <a:gd name="connsiteX8" fmla="*/ 990394 w 1590030"/>
              <a:gd name="connsiteY8" fmla="*/ 702255 h 2134838"/>
              <a:gd name="connsiteX9" fmla="*/ 1176036 w 1590030"/>
              <a:gd name="connsiteY9" fmla="*/ 684348 h 2134838"/>
              <a:gd name="connsiteX10" fmla="*/ 1393302 w 1590030"/>
              <a:gd name="connsiteY10" fmla="*/ 775026 h 2134838"/>
              <a:gd name="connsiteX11" fmla="*/ 1443308 w 1590030"/>
              <a:gd name="connsiteY11" fmla="*/ 776169 h 2134838"/>
              <a:gd name="connsiteX12" fmla="*/ 1513316 w 1590030"/>
              <a:gd name="connsiteY12" fmla="*/ 651011 h 2134838"/>
              <a:gd name="connsiteX13" fmla="*/ 1502934 w 1590030"/>
              <a:gd name="connsiteY13" fmla="*/ 605958 h 2134838"/>
              <a:gd name="connsiteX14" fmla="*/ 1345772 w 1590030"/>
              <a:gd name="connsiteY14" fmla="*/ 125231 h 2134838"/>
              <a:gd name="connsiteX15" fmla="*/ 1279668 w 1590030"/>
              <a:gd name="connsiteY15" fmla="*/ 24552 h 2134838"/>
              <a:gd name="connsiteX16" fmla="*/ 1334342 w 1590030"/>
              <a:gd name="connsiteY16" fmla="*/ 155901 h 2134838"/>
              <a:gd name="connsiteX17" fmla="*/ 1334342 w 1590030"/>
              <a:gd name="connsiteY17" fmla="*/ 155901 h 2134838"/>
              <a:gd name="connsiteX18" fmla="*/ 1401017 w 1590030"/>
              <a:gd name="connsiteY18" fmla="*/ 360498 h 2134838"/>
              <a:gd name="connsiteX19" fmla="*/ 1422258 w 1590030"/>
              <a:gd name="connsiteY19" fmla="*/ 674823 h 2134838"/>
              <a:gd name="connsiteX20" fmla="*/ 1388634 w 1590030"/>
              <a:gd name="connsiteY20" fmla="*/ 697588 h 2134838"/>
              <a:gd name="connsiteX21" fmla="*/ 1213470 w 1590030"/>
              <a:gd name="connsiteY21" fmla="*/ 646248 h 2134838"/>
              <a:gd name="connsiteX22" fmla="*/ 962105 w 1590030"/>
              <a:gd name="connsiteY22" fmla="*/ 637581 h 2134838"/>
              <a:gd name="connsiteX23" fmla="*/ 948579 w 1590030"/>
              <a:gd name="connsiteY23" fmla="*/ 636914 h 2134838"/>
              <a:gd name="connsiteX24" fmla="*/ 950580 w 1590030"/>
              <a:gd name="connsiteY24" fmla="*/ 623007 h 2134838"/>
              <a:gd name="connsiteX25" fmla="*/ 1039543 w 1590030"/>
              <a:gd name="connsiteY25" fmla="*/ 570144 h 2134838"/>
              <a:gd name="connsiteX26" fmla="*/ 1239568 w 1590030"/>
              <a:gd name="connsiteY26" fmla="*/ 596242 h 2134838"/>
              <a:gd name="connsiteX27" fmla="*/ 1322531 w 1590030"/>
              <a:gd name="connsiteY27" fmla="*/ 568715 h 2134838"/>
              <a:gd name="connsiteX28" fmla="*/ 1322531 w 1590030"/>
              <a:gd name="connsiteY28" fmla="*/ 490896 h 2134838"/>
              <a:gd name="connsiteX29" fmla="*/ 1191086 w 1590030"/>
              <a:gd name="connsiteY29" fmla="*/ 100371 h 2134838"/>
              <a:gd name="connsiteX30" fmla="*/ 1179275 w 1590030"/>
              <a:gd name="connsiteY30" fmla="*/ 76082 h 2134838"/>
              <a:gd name="connsiteX31" fmla="*/ 1179275 w 1590030"/>
              <a:gd name="connsiteY31" fmla="*/ 76082 h 2134838"/>
              <a:gd name="connsiteX32" fmla="*/ 1179275 w 1590030"/>
              <a:gd name="connsiteY32" fmla="*/ 76082 h 2134838"/>
              <a:gd name="connsiteX33" fmla="*/ 1140508 w 1590030"/>
              <a:gd name="connsiteY33" fmla="*/ -118 h 2134838"/>
              <a:gd name="connsiteX34" fmla="*/ 1165749 w 1590030"/>
              <a:gd name="connsiteY34" fmla="*/ 89226 h 2134838"/>
              <a:gd name="connsiteX35" fmla="*/ 1165749 w 1590030"/>
              <a:gd name="connsiteY35" fmla="*/ 89226 h 2134838"/>
              <a:gd name="connsiteX36" fmla="*/ 1178132 w 1590030"/>
              <a:gd name="connsiteY36" fmla="*/ 125040 h 2134838"/>
              <a:gd name="connsiteX37" fmla="*/ 1178132 w 1590030"/>
              <a:gd name="connsiteY37" fmla="*/ 125040 h 2134838"/>
              <a:gd name="connsiteX38" fmla="*/ 1198039 w 1590030"/>
              <a:gd name="connsiteY38" fmla="*/ 190763 h 2134838"/>
              <a:gd name="connsiteX39" fmla="*/ 1241092 w 1590030"/>
              <a:gd name="connsiteY39" fmla="*/ 493563 h 2134838"/>
              <a:gd name="connsiteX40" fmla="*/ 1201278 w 1590030"/>
              <a:gd name="connsiteY40" fmla="*/ 532806 h 2134838"/>
              <a:gd name="connsiteX41" fmla="*/ 1007063 w 1590030"/>
              <a:gd name="connsiteY41" fmla="*/ 521376 h 2134838"/>
              <a:gd name="connsiteX42" fmla="*/ 952961 w 1590030"/>
              <a:gd name="connsiteY42" fmla="*/ 543283 h 2134838"/>
              <a:gd name="connsiteX43" fmla="*/ 902669 w 1590030"/>
              <a:gd name="connsiteY43" fmla="*/ 593956 h 2134838"/>
              <a:gd name="connsiteX44" fmla="*/ 877428 w 1590030"/>
              <a:gd name="connsiteY44" fmla="*/ 570048 h 2134838"/>
              <a:gd name="connsiteX45" fmla="*/ 877428 w 1590030"/>
              <a:gd name="connsiteY45" fmla="*/ 570048 h 2134838"/>
              <a:gd name="connsiteX46" fmla="*/ 865045 w 1590030"/>
              <a:gd name="connsiteY46" fmla="*/ 557475 h 2134838"/>
              <a:gd name="connsiteX47" fmla="*/ 848281 w 1590030"/>
              <a:gd name="connsiteY47" fmla="*/ 543664 h 2134838"/>
              <a:gd name="connsiteX48" fmla="*/ 846852 w 1590030"/>
              <a:gd name="connsiteY48" fmla="*/ 562714 h 2134838"/>
              <a:gd name="connsiteX49" fmla="*/ 853901 w 1590030"/>
              <a:gd name="connsiteY49" fmla="*/ 575001 h 2134838"/>
              <a:gd name="connsiteX50" fmla="*/ 836280 w 1590030"/>
              <a:gd name="connsiteY50" fmla="*/ 604243 h 2134838"/>
              <a:gd name="connsiteX51" fmla="*/ 836280 w 1590030"/>
              <a:gd name="connsiteY51" fmla="*/ 604243 h 2134838"/>
              <a:gd name="connsiteX52" fmla="*/ 745792 w 1590030"/>
              <a:gd name="connsiteY52" fmla="*/ 604243 h 2134838"/>
              <a:gd name="connsiteX53" fmla="*/ 734267 w 1590030"/>
              <a:gd name="connsiteY53" fmla="*/ 569001 h 2134838"/>
              <a:gd name="connsiteX54" fmla="*/ 741315 w 1590030"/>
              <a:gd name="connsiteY54" fmla="*/ 544426 h 2134838"/>
              <a:gd name="connsiteX55" fmla="*/ 717598 w 1590030"/>
              <a:gd name="connsiteY55" fmla="*/ 556142 h 2134838"/>
              <a:gd name="connsiteX56" fmla="*/ 709978 w 1590030"/>
              <a:gd name="connsiteY56" fmla="*/ 574716 h 2134838"/>
              <a:gd name="connsiteX57" fmla="*/ 709978 w 1590030"/>
              <a:gd name="connsiteY57" fmla="*/ 574716 h 2134838"/>
              <a:gd name="connsiteX58" fmla="*/ 709978 w 1590030"/>
              <a:gd name="connsiteY58" fmla="*/ 574716 h 2134838"/>
              <a:gd name="connsiteX59" fmla="*/ 686737 w 1590030"/>
              <a:gd name="connsiteY59" fmla="*/ 591289 h 2134838"/>
              <a:gd name="connsiteX60" fmla="*/ 686737 w 1590030"/>
              <a:gd name="connsiteY60" fmla="*/ 591289 h 2134838"/>
              <a:gd name="connsiteX61" fmla="*/ 651780 w 1590030"/>
              <a:gd name="connsiteY61" fmla="*/ 555285 h 2134838"/>
              <a:gd name="connsiteX62" fmla="*/ 566627 w 1590030"/>
              <a:gd name="connsiteY62" fmla="*/ 524709 h 2134838"/>
              <a:gd name="connsiteX63" fmla="*/ 378698 w 1590030"/>
              <a:gd name="connsiteY63" fmla="*/ 526138 h 2134838"/>
              <a:gd name="connsiteX64" fmla="*/ 350123 w 1590030"/>
              <a:gd name="connsiteY64" fmla="*/ 492324 h 2134838"/>
              <a:gd name="connsiteX65" fmla="*/ 369173 w 1590030"/>
              <a:gd name="connsiteY65" fmla="*/ 290299 h 2134838"/>
              <a:gd name="connsiteX66" fmla="*/ 422514 w 1590030"/>
              <a:gd name="connsiteY66" fmla="*/ 100466 h 2134838"/>
              <a:gd name="connsiteX67" fmla="*/ 444611 w 1590030"/>
              <a:gd name="connsiteY67" fmla="*/ 14741 h 2134838"/>
              <a:gd name="connsiteX68" fmla="*/ 411274 w 1590030"/>
              <a:gd name="connsiteY68" fmla="*/ 76653 h 2134838"/>
              <a:gd name="connsiteX69" fmla="*/ 411274 w 1590030"/>
              <a:gd name="connsiteY69" fmla="*/ 76653 h 2134838"/>
              <a:gd name="connsiteX70" fmla="*/ 274686 w 1590030"/>
              <a:gd name="connsiteY70" fmla="*/ 508612 h 2134838"/>
              <a:gd name="connsiteX71" fmla="*/ 320120 w 1590030"/>
              <a:gd name="connsiteY71" fmla="*/ 600243 h 2134838"/>
              <a:gd name="connsiteX72" fmla="*/ 340598 w 1590030"/>
              <a:gd name="connsiteY72" fmla="*/ 599195 h 2134838"/>
              <a:gd name="connsiteX73" fmla="*/ 537194 w 1590030"/>
              <a:gd name="connsiteY73" fmla="*/ 568239 h 2134838"/>
              <a:gd name="connsiteX74" fmla="*/ 637683 w 1590030"/>
              <a:gd name="connsiteY74" fmla="*/ 618054 h 2134838"/>
              <a:gd name="connsiteX75" fmla="*/ 632730 w 1590030"/>
              <a:gd name="connsiteY75" fmla="*/ 640819 h 2134838"/>
              <a:gd name="connsiteX76" fmla="*/ 632730 w 1590030"/>
              <a:gd name="connsiteY76" fmla="*/ 640819 h 2134838"/>
              <a:gd name="connsiteX77" fmla="*/ 603203 w 1590030"/>
              <a:gd name="connsiteY77" fmla="*/ 628437 h 2134838"/>
              <a:gd name="connsiteX78" fmla="*/ 418132 w 1590030"/>
              <a:gd name="connsiteY78" fmla="*/ 634152 h 2134838"/>
              <a:gd name="connsiteX79" fmla="*/ 197057 w 1590030"/>
              <a:gd name="connsiteY79" fmla="*/ 697588 h 2134838"/>
              <a:gd name="connsiteX80" fmla="*/ 163815 w 1590030"/>
              <a:gd name="connsiteY80" fmla="*/ 670823 h 2134838"/>
              <a:gd name="connsiteX81" fmla="*/ 163815 w 1590030"/>
              <a:gd name="connsiteY81" fmla="*/ 652916 h 2134838"/>
              <a:gd name="connsiteX82" fmla="*/ 266018 w 1590030"/>
              <a:gd name="connsiteY82" fmla="*/ 136089 h 2134838"/>
              <a:gd name="connsiteX83" fmla="*/ 302880 w 1590030"/>
              <a:gd name="connsiteY83" fmla="*/ 23313 h 2134838"/>
              <a:gd name="connsiteX84" fmla="*/ 253445 w 1590030"/>
              <a:gd name="connsiteY84" fmla="*/ 111896 h 2134838"/>
              <a:gd name="connsiteX85" fmla="*/ 253445 w 1590030"/>
              <a:gd name="connsiteY85" fmla="*/ 111896 h 2134838"/>
              <a:gd name="connsiteX86" fmla="*/ 219726 w 1590030"/>
              <a:gd name="connsiteY86" fmla="*/ 178571 h 2134838"/>
              <a:gd name="connsiteX87" fmla="*/ 76851 w 1590030"/>
              <a:gd name="connsiteY87" fmla="*/ 640248 h 2134838"/>
              <a:gd name="connsiteX88" fmla="*/ 117332 w 1590030"/>
              <a:gd name="connsiteY88" fmla="*/ 754548 h 2134838"/>
              <a:gd name="connsiteX89" fmla="*/ 211821 w 1590030"/>
              <a:gd name="connsiteY89" fmla="*/ 765978 h 2134838"/>
              <a:gd name="connsiteX90" fmla="*/ 238490 w 1590030"/>
              <a:gd name="connsiteY90" fmla="*/ 752262 h 2134838"/>
              <a:gd name="connsiteX91" fmla="*/ 513477 w 1590030"/>
              <a:gd name="connsiteY91" fmla="*/ 677490 h 2134838"/>
              <a:gd name="connsiteX92" fmla="*/ 619205 w 1590030"/>
              <a:gd name="connsiteY92" fmla="*/ 706065 h 2134838"/>
              <a:gd name="connsiteX93" fmla="*/ 634350 w 1590030"/>
              <a:gd name="connsiteY93" fmla="*/ 722925 h 2134838"/>
              <a:gd name="connsiteX94" fmla="*/ 614538 w 1590030"/>
              <a:gd name="connsiteY94" fmla="*/ 731497 h 2134838"/>
              <a:gd name="connsiteX95" fmla="*/ 515763 w 1590030"/>
              <a:gd name="connsiteY95" fmla="*/ 735974 h 2134838"/>
              <a:gd name="connsiteX96" fmla="*/ 443278 w 1590030"/>
              <a:gd name="connsiteY96" fmla="*/ 763120 h 2134838"/>
              <a:gd name="connsiteX97" fmla="*/ 127239 w 1590030"/>
              <a:gd name="connsiteY97" fmla="*/ 1026677 h 2134838"/>
              <a:gd name="connsiteX98" fmla="*/ 29988 w 1590030"/>
              <a:gd name="connsiteY98" fmla="*/ 1072397 h 2134838"/>
              <a:gd name="connsiteX99" fmla="*/ -111 w 1590030"/>
              <a:gd name="connsiteY99" fmla="*/ 1102210 h 2134838"/>
              <a:gd name="connsiteX100" fmla="*/ 40371 w 1590030"/>
              <a:gd name="connsiteY100" fmla="*/ 1461589 h 2134838"/>
              <a:gd name="connsiteX101" fmla="*/ 96854 w 1590030"/>
              <a:gd name="connsiteY101" fmla="*/ 1643802 h 2134838"/>
              <a:gd name="connsiteX102" fmla="*/ 108760 w 1590030"/>
              <a:gd name="connsiteY102" fmla="*/ 1679806 h 2134838"/>
              <a:gd name="connsiteX103" fmla="*/ 121143 w 1590030"/>
              <a:gd name="connsiteY103" fmla="*/ 1709715 h 2134838"/>
              <a:gd name="connsiteX104" fmla="*/ 133049 w 1590030"/>
              <a:gd name="connsiteY104" fmla="*/ 1739814 h 2134838"/>
              <a:gd name="connsiteX105" fmla="*/ 213535 w 1590030"/>
              <a:gd name="connsiteY105" fmla="*/ 1898976 h 2134838"/>
              <a:gd name="connsiteX106" fmla="*/ 161433 w 1590030"/>
              <a:gd name="connsiteY106" fmla="*/ 1742481 h 2134838"/>
              <a:gd name="connsiteX107" fmla="*/ 158195 w 1590030"/>
              <a:gd name="connsiteY107" fmla="*/ 1732956 h 2134838"/>
              <a:gd name="connsiteX108" fmla="*/ 146574 w 1590030"/>
              <a:gd name="connsiteY108" fmla="*/ 1690665 h 2134838"/>
              <a:gd name="connsiteX109" fmla="*/ 146574 w 1590030"/>
              <a:gd name="connsiteY109" fmla="*/ 1690665 h 2134838"/>
              <a:gd name="connsiteX110" fmla="*/ 134001 w 1590030"/>
              <a:gd name="connsiteY110" fmla="*/ 1637039 h 2134838"/>
              <a:gd name="connsiteX111" fmla="*/ 134001 w 1590030"/>
              <a:gd name="connsiteY111" fmla="*/ 1637039 h 2134838"/>
              <a:gd name="connsiteX112" fmla="*/ 131715 w 1590030"/>
              <a:gd name="connsiteY112" fmla="*/ 1619227 h 2134838"/>
              <a:gd name="connsiteX113" fmla="*/ 90948 w 1590030"/>
              <a:gd name="connsiteY113" fmla="*/ 1214605 h 2134838"/>
              <a:gd name="connsiteX114" fmla="*/ 128096 w 1590030"/>
              <a:gd name="connsiteY114" fmla="*/ 1110402 h 2134838"/>
              <a:gd name="connsiteX115" fmla="*/ 538433 w 1590030"/>
              <a:gd name="connsiteY115" fmla="*/ 803506 h 2134838"/>
              <a:gd name="connsiteX116" fmla="*/ 628635 w 1590030"/>
              <a:gd name="connsiteY116" fmla="*/ 787123 h 2134838"/>
              <a:gd name="connsiteX117" fmla="*/ 470139 w 1590030"/>
              <a:gd name="connsiteY117" fmla="*/ 912567 h 2134838"/>
              <a:gd name="connsiteX118" fmla="*/ 448231 w 1590030"/>
              <a:gd name="connsiteY118" fmla="*/ 946000 h 2134838"/>
              <a:gd name="connsiteX119" fmla="*/ 452232 w 1590030"/>
              <a:gd name="connsiteY119" fmla="*/ 1155550 h 2134838"/>
              <a:gd name="connsiteX120" fmla="*/ 490332 w 1590030"/>
              <a:gd name="connsiteY120" fmla="*/ 1648469 h 2134838"/>
              <a:gd name="connsiteX121" fmla="*/ 554054 w 1590030"/>
              <a:gd name="connsiteY121" fmla="*/ 1906692 h 2134838"/>
              <a:gd name="connsiteX122" fmla="*/ 565484 w 1590030"/>
              <a:gd name="connsiteY122" fmla="*/ 1937172 h 2134838"/>
              <a:gd name="connsiteX123" fmla="*/ 577581 w 1590030"/>
              <a:gd name="connsiteY123" fmla="*/ 1968033 h 2134838"/>
              <a:gd name="connsiteX124" fmla="*/ 577581 w 1590030"/>
              <a:gd name="connsiteY124" fmla="*/ 1968033 h 2134838"/>
              <a:gd name="connsiteX125" fmla="*/ 578724 w 1590030"/>
              <a:gd name="connsiteY125" fmla="*/ 1972700 h 2134838"/>
              <a:gd name="connsiteX126" fmla="*/ 643970 w 1590030"/>
              <a:gd name="connsiteY126" fmla="*/ 2097001 h 2134838"/>
              <a:gd name="connsiteX127" fmla="*/ 593392 w 1590030"/>
              <a:gd name="connsiteY127" fmla="*/ 1938791 h 2134838"/>
              <a:gd name="connsiteX128" fmla="*/ 590820 w 1590030"/>
              <a:gd name="connsiteY128" fmla="*/ 1930504 h 2134838"/>
              <a:gd name="connsiteX129" fmla="*/ 590820 w 1590030"/>
              <a:gd name="connsiteY129" fmla="*/ 1930504 h 2134838"/>
              <a:gd name="connsiteX130" fmla="*/ 579200 w 1590030"/>
              <a:gd name="connsiteY130" fmla="*/ 1881450 h 2134838"/>
              <a:gd name="connsiteX131" fmla="*/ 579200 w 1590030"/>
              <a:gd name="connsiteY131" fmla="*/ 1881450 h 2134838"/>
              <a:gd name="connsiteX132" fmla="*/ 548529 w 1590030"/>
              <a:gd name="connsiteY132" fmla="*/ 1683235 h 2134838"/>
              <a:gd name="connsiteX133" fmla="*/ 528432 w 1590030"/>
              <a:gd name="connsiteY133" fmla="*/ 1030773 h 2134838"/>
              <a:gd name="connsiteX134" fmla="*/ 661782 w 1590030"/>
              <a:gd name="connsiteY134" fmla="*/ 839511 h 2134838"/>
              <a:gd name="connsiteX135" fmla="*/ 680832 w 1590030"/>
              <a:gd name="connsiteY135" fmla="*/ 837701 h 2134838"/>
              <a:gd name="connsiteX136" fmla="*/ 678831 w 1590030"/>
              <a:gd name="connsiteY136" fmla="*/ 854274 h 2134838"/>
              <a:gd name="connsiteX137" fmla="*/ 659781 w 1590030"/>
              <a:gd name="connsiteY137" fmla="*/ 1016199 h 2134838"/>
              <a:gd name="connsiteX138" fmla="*/ 745982 w 1590030"/>
              <a:gd name="connsiteY138" fmla="*/ 1342145 h 2134838"/>
              <a:gd name="connsiteX139" fmla="*/ 786750 w 1590030"/>
              <a:gd name="connsiteY139" fmla="*/ 1397581 h 2134838"/>
              <a:gd name="connsiteX140" fmla="*/ 810276 w 1590030"/>
              <a:gd name="connsiteY140" fmla="*/ 1396152 h 2134838"/>
              <a:gd name="connsiteX141" fmla="*/ 826374 w 1590030"/>
              <a:gd name="connsiteY141" fmla="*/ 1373768 h 2134838"/>
              <a:gd name="connsiteX142" fmla="*/ 887143 w 1590030"/>
              <a:gd name="connsiteY142" fmla="*/ 1214510 h 2134838"/>
              <a:gd name="connsiteX143" fmla="*/ 928291 w 1590030"/>
              <a:gd name="connsiteY143" fmla="*/ 911901 h 2134838"/>
              <a:gd name="connsiteX144" fmla="*/ 915147 w 1590030"/>
              <a:gd name="connsiteY144" fmla="*/ 845226 h 2134838"/>
              <a:gd name="connsiteX145" fmla="*/ 928291 w 1590030"/>
              <a:gd name="connsiteY145" fmla="*/ 843321 h 2134838"/>
              <a:gd name="connsiteX146" fmla="*/ 928291 w 1590030"/>
              <a:gd name="connsiteY146" fmla="*/ 843321 h 2134838"/>
              <a:gd name="connsiteX147" fmla="*/ 932958 w 1590030"/>
              <a:gd name="connsiteY147" fmla="*/ 844559 h 2134838"/>
              <a:gd name="connsiteX148" fmla="*/ 951437 w 1590030"/>
              <a:gd name="connsiteY148" fmla="*/ 856084 h 2134838"/>
              <a:gd name="connsiteX149" fmla="*/ 958581 w 1590030"/>
              <a:gd name="connsiteY149" fmla="*/ 861418 h 2134838"/>
              <a:gd name="connsiteX150" fmla="*/ 976773 w 1590030"/>
              <a:gd name="connsiteY150" fmla="*/ 876468 h 2134838"/>
              <a:gd name="connsiteX151" fmla="*/ 1056974 w 1590030"/>
              <a:gd name="connsiteY151" fmla="*/ 1001912 h 2134838"/>
              <a:gd name="connsiteX152" fmla="*/ 1065356 w 1590030"/>
              <a:gd name="connsiteY152" fmla="*/ 1151264 h 2134838"/>
              <a:gd name="connsiteX153" fmla="*/ 1046306 w 1590030"/>
              <a:gd name="connsiteY153" fmla="*/ 1614274 h 2134838"/>
              <a:gd name="connsiteX154" fmla="*/ 998681 w 1590030"/>
              <a:gd name="connsiteY154" fmla="*/ 1924599 h 2134838"/>
              <a:gd name="connsiteX155" fmla="*/ 986870 w 1590030"/>
              <a:gd name="connsiteY155" fmla="*/ 1972700 h 2134838"/>
              <a:gd name="connsiteX156" fmla="*/ 986870 w 1590030"/>
              <a:gd name="connsiteY156" fmla="*/ 1972700 h 2134838"/>
              <a:gd name="connsiteX157" fmla="*/ 983346 w 1590030"/>
              <a:gd name="connsiteY157" fmla="*/ 1983177 h 2134838"/>
              <a:gd name="connsiteX158" fmla="*/ 932673 w 1590030"/>
              <a:gd name="connsiteY158" fmla="*/ 2134720 h 2134838"/>
              <a:gd name="connsiteX159" fmla="*/ 998014 w 1590030"/>
              <a:gd name="connsiteY159" fmla="*/ 2014515 h 2134838"/>
              <a:gd name="connsiteX160" fmla="*/ 999348 w 1590030"/>
              <a:gd name="connsiteY160" fmla="*/ 2009371 h 2134838"/>
              <a:gd name="connsiteX161" fmla="*/ 1010015 w 1590030"/>
              <a:gd name="connsiteY161" fmla="*/ 1984606 h 2134838"/>
              <a:gd name="connsiteX162" fmla="*/ 1085168 w 1590030"/>
              <a:gd name="connsiteY162" fmla="*/ 1732956 h 2134838"/>
              <a:gd name="connsiteX163" fmla="*/ 1133555 w 1590030"/>
              <a:gd name="connsiteY163" fmla="*/ 1343574 h 2134838"/>
              <a:gd name="connsiteX164" fmla="*/ 1141556 w 1590030"/>
              <a:gd name="connsiteY164" fmla="*/ 936475 h 2134838"/>
              <a:gd name="connsiteX165" fmla="*/ 1120696 w 1590030"/>
              <a:gd name="connsiteY165" fmla="*/ 906376 h 2134838"/>
              <a:gd name="connsiteX166" fmla="*/ 968867 w 1590030"/>
              <a:gd name="connsiteY166" fmla="*/ 800268 h 2134838"/>
              <a:gd name="connsiteX167" fmla="*/ 964296 w 1590030"/>
              <a:gd name="connsiteY167" fmla="*/ 784361 h 2134838"/>
              <a:gd name="connsiteX168" fmla="*/ 980393 w 1590030"/>
              <a:gd name="connsiteY168" fmla="*/ 780075 h 2134838"/>
              <a:gd name="connsiteX169" fmla="*/ 1014969 w 1590030"/>
              <a:gd name="connsiteY169" fmla="*/ 789600 h 2134838"/>
              <a:gd name="connsiteX170" fmla="*/ 1168892 w 1590030"/>
              <a:gd name="connsiteY170" fmla="*/ 868276 h 2134838"/>
              <a:gd name="connsiteX171" fmla="*/ 1471025 w 1590030"/>
              <a:gd name="connsiteY171" fmla="*/ 1128023 h 2134838"/>
              <a:gd name="connsiteX172" fmla="*/ 1504458 w 1590030"/>
              <a:gd name="connsiteY172" fmla="*/ 1193460 h 2134838"/>
              <a:gd name="connsiteX173" fmla="*/ 1485408 w 1590030"/>
              <a:gd name="connsiteY173" fmla="*/ 1503117 h 2134838"/>
              <a:gd name="connsiteX174" fmla="*/ 1395016 w 1590030"/>
              <a:gd name="connsiteY174" fmla="*/ 1835159 h 2134838"/>
              <a:gd name="connsiteX175" fmla="*/ 1395016 w 1590030"/>
              <a:gd name="connsiteY175" fmla="*/ 1836207 h 2134838"/>
              <a:gd name="connsiteX176" fmla="*/ 1375966 w 1590030"/>
              <a:gd name="connsiteY176" fmla="*/ 1920598 h 2134838"/>
              <a:gd name="connsiteX177" fmla="*/ 1408065 w 1590030"/>
              <a:gd name="connsiteY177" fmla="*/ 1853923 h 2134838"/>
              <a:gd name="connsiteX178" fmla="*/ 1408065 w 1590030"/>
              <a:gd name="connsiteY178" fmla="*/ 1853923 h 2134838"/>
              <a:gd name="connsiteX179" fmla="*/ 1562180 w 1590030"/>
              <a:gd name="connsiteY179" fmla="*/ 1405200 h 2134838"/>
              <a:gd name="connsiteX180" fmla="*/ 1589612 w 1590030"/>
              <a:gd name="connsiteY180" fmla="*/ 1095257 h 2134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</a:cxnLst>
            <a:rect l="l" t="t" r="r" b="b"/>
            <a:pathLst>
              <a:path w="1590030" h="2134838">
                <a:moveTo>
                  <a:pt x="1589612" y="1095257"/>
                </a:moveTo>
                <a:cubicBezTo>
                  <a:pt x="1589612" y="1074111"/>
                  <a:pt x="1583325" y="1064777"/>
                  <a:pt x="1561608" y="1071540"/>
                </a:cubicBezTo>
                <a:cubicBezTo>
                  <a:pt x="1539891" y="1078303"/>
                  <a:pt x="1523508" y="1068682"/>
                  <a:pt x="1506363" y="1056681"/>
                </a:cubicBezTo>
                <a:cubicBezTo>
                  <a:pt x="1381376" y="967717"/>
                  <a:pt x="1262723" y="870172"/>
                  <a:pt x="1151271" y="764740"/>
                </a:cubicBezTo>
                <a:cubicBezTo>
                  <a:pt x="1133126" y="745670"/>
                  <a:pt x="1106990" y="736374"/>
                  <a:pt x="1080882" y="739689"/>
                </a:cubicBezTo>
                <a:cubicBezTo>
                  <a:pt x="1048973" y="742260"/>
                  <a:pt x="1016921" y="742546"/>
                  <a:pt x="984965" y="740546"/>
                </a:cubicBezTo>
                <a:cubicBezTo>
                  <a:pt x="974868" y="740546"/>
                  <a:pt x="958771" y="742641"/>
                  <a:pt x="956390" y="730354"/>
                </a:cubicBezTo>
                <a:cubicBezTo>
                  <a:pt x="954961" y="722163"/>
                  <a:pt x="964105" y="717115"/>
                  <a:pt x="972297" y="712257"/>
                </a:cubicBezTo>
                <a:cubicBezTo>
                  <a:pt x="977249" y="709399"/>
                  <a:pt x="985250" y="704732"/>
                  <a:pt x="990394" y="702255"/>
                </a:cubicBezTo>
                <a:cubicBezTo>
                  <a:pt x="1050021" y="673109"/>
                  <a:pt x="1112409" y="670632"/>
                  <a:pt x="1176036" y="684348"/>
                </a:cubicBezTo>
                <a:cubicBezTo>
                  <a:pt x="1253951" y="701112"/>
                  <a:pt x="1324722" y="735974"/>
                  <a:pt x="1393302" y="775026"/>
                </a:cubicBezTo>
                <a:cubicBezTo>
                  <a:pt x="1411304" y="785218"/>
                  <a:pt x="1426449" y="787314"/>
                  <a:pt x="1443308" y="776169"/>
                </a:cubicBezTo>
                <a:cubicBezTo>
                  <a:pt x="1499029" y="739117"/>
                  <a:pt x="1527128" y="708161"/>
                  <a:pt x="1513316" y="651011"/>
                </a:cubicBezTo>
                <a:cubicBezTo>
                  <a:pt x="1510364" y="638628"/>
                  <a:pt x="1505411" y="618435"/>
                  <a:pt x="1502934" y="605958"/>
                </a:cubicBezTo>
                <a:cubicBezTo>
                  <a:pt x="1469597" y="439556"/>
                  <a:pt x="1423686" y="277155"/>
                  <a:pt x="1345772" y="125231"/>
                </a:cubicBezTo>
                <a:cubicBezTo>
                  <a:pt x="1329970" y="87969"/>
                  <a:pt x="1307577" y="53870"/>
                  <a:pt x="1279668" y="24552"/>
                </a:cubicBezTo>
                <a:cubicBezTo>
                  <a:pt x="1295099" y="69891"/>
                  <a:pt x="1310244" y="114753"/>
                  <a:pt x="1334342" y="155901"/>
                </a:cubicBezTo>
                <a:lnTo>
                  <a:pt x="1334342" y="155901"/>
                </a:lnTo>
                <a:cubicBezTo>
                  <a:pt x="1357869" y="223624"/>
                  <a:pt x="1383681" y="290680"/>
                  <a:pt x="1401017" y="360498"/>
                </a:cubicBezTo>
                <a:cubicBezTo>
                  <a:pt x="1426639" y="464035"/>
                  <a:pt x="1440641" y="568239"/>
                  <a:pt x="1422258" y="674823"/>
                </a:cubicBezTo>
                <a:cubicBezTo>
                  <a:pt x="1418448" y="696636"/>
                  <a:pt x="1411018" y="702827"/>
                  <a:pt x="1388634" y="697588"/>
                </a:cubicBezTo>
                <a:cubicBezTo>
                  <a:pt x="1329198" y="683682"/>
                  <a:pt x="1271477" y="664536"/>
                  <a:pt x="1213470" y="646248"/>
                </a:cubicBezTo>
                <a:cubicBezTo>
                  <a:pt x="1130412" y="620055"/>
                  <a:pt x="1047258" y="600624"/>
                  <a:pt x="962105" y="637581"/>
                </a:cubicBezTo>
                <a:cubicBezTo>
                  <a:pt x="957247" y="639676"/>
                  <a:pt x="952580" y="641772"/>
                  <a:pt x="948579" y="636914"/>
                </a:cubicBezTo>
                <a:cubicBezTo>
                  <a:pt x="944579" y="632056"/>
                  <a:pt x="948103" y="627389"/>
                  <a:pt x="950580" y="623007"/>
                </a:cubicBezTo>
                <a:cubicBezTo>
                  <a:pt x="969630" y="588051"/>
                  <a:pt x="1002300" y="574430"/>
                  <a:pt x="1039543" y="570144"/>
                </a:cubicBezTo>
                <a:cubicBezTo>
                  <a:pt x="1107342" y="563238"/>
                  <a:pt x="1175808" y="572172"/>
                  <a:pt x="1239568" y="596242"/>
                </a:cubicBezTo>
                <a:cubicBezTo>
                  <a:pt x="1290717" y="614244"/>
                  <a:pt x="1290432" y="615292"/>
                  <a:pt x="1322531" y="568715"/>
                </a:cubicBezTo>
                <a:cubicBezTo>
                  <a:pt x="1343772" y="542902"/>
                  <a:pt x="1335866" y="516899"/>
                  <a:pt x="1322531" y="490896"/>
                </a:cubicBezTo>
                <a:cubicBezTo>
                  <a:pt x="1297356" y="355174"/>
                  <a:pt x="1253103" y="223691"/>
                  <a:pt x="1191086" y="100371"/>
                </a:cubicBezTo>
                <a:cubicBezTo>
                  <a:pt x="1191086" y="90846"/>
                  <a:pt x="1191086" y="80463"/>
                  <a:pt x="1179275" y="76082"/>
                </a:cubicBezTo>
                <a:lnTo>
                  <a:pt x="1179275" y="76082"/>
                </a:lnTo>
                <a:lnTo>
                  <a:pt x="1179275" y="76082"/>
                </a:lnTo>
                <a:cubicBezTo>
                  <a:pt x="1173655" y="47507"/>
                  <a:pt x="1156034" y="24361"/>
                  <a:pt x="1140508" y="-118"/>
                </a:cubicBezTo>
                <a:cubicBezTo>
                  <a:pt x="1146414" y="30648"/>
                  <a:pt x="1148985" y="61890"/>
                  <a:pt x="1165749" y="89226"/>
                </a:cubicBezTo>
                <a:lnTo>
                  <a:pt x="1165749" y="89226"/>
                </a:lnTo>
                <a:cubicBezTo>
                  <a:pt x="1164101" y="102438"/>
                  <a:pt x="1168674" y="115668"/>
                  <a:pt x="1178132" y="125040"/>
                </a:cubicBezTo>
                <a:lnTo>
                  <a:pt x="1178132" y="125040"/>
                </a:lnTo>
                <a:cubicBezTo>
                  <a:pt x="1184704" y="146948"/>
                  <a:pt x="1191276" y="168951"/>
                  <a:pt x="1198039" y="190763"/>
                </a:cubicBezTo>
                <a:cubicBezTo>
                  <a:pt x="1228614" y="289347"/>
                  <a:pt x="1253189" y="388502"/>
                  <a:pt x="1241092" y="493563"/>
                </a:cubicBezTo>
                <a:cubicBezTo>
                  <a:pt x="1237949" y="520709"/>
                  <a:pt x="1229472" y="531663"/>
                  <a:pt x="1201278" y="532806"/>
                </a:cubicBezTo>
                <a:cubicBezTo>
                  <a:pt x="1136031" y="535282"/>
                  <a:pt x="1071642" y="526995"/>
                  <a:pt x="1007063" y="521376"/>
                </a:cubicBezTo>
                <a:cubicBezTo>
                  <a:pt x="984489" y="519375"/>
                  <a:pt x="966391" y="522804"/>
                  <a:pt x="952961" y="543283"/>
                </a:cubicBezTo>
                <a:cubicBezTo>
                  <a:pt x="939111" y="562838"/>
                  <a:pt x="922119" y="579954"/>
                  <a:pt x="902669" y="593956"/>
                </a:cubicBezTo>
                <a:cubicBezTo>
                  <a:pt x="888191" y="592337"/>
                  <a:pt x="889334" y="574430"/>
                  <a:pt x="877428" y="570048"/>
                </a:cubicBezTo>
                <a:lnTo>
                  <a:pt x="877428" y="570048"/>
                </a:lnTo>
                <a:lnTo>
                  <a:pt x="865045" y="557475"/>
                </a:lnTo>
                <a:cubicBezTo>
                  <a:pt x="865045" y="546141"/>
                  <a:pt x="857234" y="540807"/>
                  <a:pt x="848281" y="543664"/>
                </a:cubicBezTo>
                <a:cubicBezTo>
                  <a:pt x="837042" y="547188"/>
                  <a:pt x="844661" y="556332"/>
                  <a:pt x="846852" y="562714"/>
                </a:cubicBezTo>
                <a:cubicBezTo>
                  <a:pt x="848776" y="567038"/>
                  <a:pt x="851139" y="571153"/>
                  <a:pt x="853901" y="575001"/>
                </a:cubicBezTo>
                <a:cubicBezTo>
                  <a:pt x="850662" y="586336"/>
                  <a:pt x="859425" y="604815"/>
                  <a:pt x="836280" y="604243"/>
                </a:cubicBezTo>
                <a:lnTo>
                  <a:pt x="836280" y="604243"/>
                </a:lnTo>
                <a:cubicBezTo>
                  <a:pt x="806847" y="577859"/>
                  <a:pt x="778463" y="577859"/>
                  <a:pt x="745792" y="604243"/>
                </a:cubicBezTo>
                <a:cubicBezTo>
                  <a:pt x="722932" y="598719"/>
                  <a:pt x="737601" y="580907"/>
                  <a:pt x="734267" y="569001"/>
                </a:cubicBezTo>
                <a:cubicBezTo>
                  <a:pt x="739601" y="561381"/>
                  <a:pt x="751412" y="552427"/>
                  <a:pt x="741315" y="544426"/>
                </a:cubicBezTo>
                <a:cubicBezTo>
                  <a:pt x="731219" y="536425"/>
                  <a:pt x="724647" y="549665"/>
                  <a:pt x="717598" y="556142"/>
                </a:cubicBezTo>
                <a:cubicBezTo>
                  <a:pt x="712445" y="560904"/>
                  <a:pt x="709654" y="567705"/>
                  <a:pt x="709978" y="574716"/>
                </a:cubicBezTo>
                <a:lnTo>
                  <a:pt x="709978" y="574716"/>
                </a:lnTo>
                <a:lnTo>
                  <a:pt x="709978" y="574716"/>
                </a:lnTo>
                <a:cubicBezTo>
                  <a:pt x="702453" y="580526"/>
                  <a:pt x="698834" y="591861"/>
                  <a:pt x="686737" y="591289"/>
                </a:cubicBezTo>
                <a:lnTo>
                  <a:pt x="686737" y="591289"/>
                </a:lnTo>
                <a:cubicBezTo>
                  <a:pt x="674135" y="580250"/>
                  <a:pt x="662448" y="568210"/>
                  <a:pt x="651780" y="555285"/>
                </a:cubicBezTo>
                <a:cubicBezTo>
                  <a:pt x="630063" y="524424"/>
                  <a:pt x="603107" y="519471"/>
                  <a:pt x="566627" y="524709"/>
                </a:cubicBezTo>
                <a:cubicBezTo>
                  <a:pt x="504429" y="534806"/>
                  <a:pt x="441049" y="535292"/>
                  <a:pt x="378698" y="526138"/>
                </a:cubicBezTo>
                <a:cubicBezTo>
                  <a:pt x="358696" y="522900"/>
                  <a:pt x="350886" y="513375"/>
                  <a:pt x="350123" y="492324"/>
                </a:cubicBezTo>
                <a:cubicBezTo>
                  <a:pt x="345990" y="424402"/>
                  <a:pt x="352419" y="356250"/>
                  <a:pt x="369173" y="290299"/>
                </a:cubicBezTo>
                <a:cubicBezTo>
                  <a:pt x="385842" y="226767"/>
                  <a:pt x="404607" y="163712"/>
                  <a:pt x="422514" y="100466"/>
                </a:cubicBezTo>
                <a:cubicBezTo>
                  <a:pt x="435896" y="73786"/>
                  <a:pt x="443430" y="44564"/>
                  <a:pt x="444611" y="14741"/>
                </a:cubicBezTo>
                <a:cubicBezTo>
                  <a:pt x="426600" y="30838"/>
                  <a:pt x="414798" y="52755"/>
                  <a:pt x="411274" y="76653"/>
                </a:cubicBezTo>
                <a:lnTo>
                  <a:pt x="411274" y="76653"/>
                </a:lnTo>
                <a:cubicBezTo>
                  <a:pt x="349085" y="214833"/>
                  <a:pt x="303241" y="359803"/>
                  <a:pt x="274686" y="508612"/>
                </a:cubicBezTo>
                <a:cubicBezTo>
                  <a:pt x="268018" y="544807"/>
                  <a:pt x="287925" y="586146"/>
                  <a:pt x="320120" y="600243"/>
                </a:cubicBezTo>
                <a:cubicBezTo>
                  <a:pt x="326768" y="602910"/>
                  <a:pt x="334255" y="602529"/>
                  <a:pt x="340598" y="599195"/>
                </a:cubicBezTo>
                <a:cubicBezTo>
                  <a:pt x="402987" y="569382"/>
                  <a:pt x="469281" y="564048"/>
                  <a:pt x="537194" y="568239"/>
                </a:cubicBezTo>
                <a:cubicBezTo>
                  <a:pt x="577961" y="570620"/>
                  <a:pt x="612823" y="584050"/>
                  <a:pt x="637683" y="618054"/>
                </a:cubicBezTo>
                <a:cubicBezTo>
                  <a:pt x="639550" y="625998"/>
                  <a:pt x="637731" y="634371"/>
                  <a:pt x="632730" y="640819"/>
                </a:cubicBezTo>
                <a:lnTo>
                  <a:pt x="632730" y="640819"/>
                </a:lnTo>
                <a:cubicBezTo>
                  <a:pt x="626634" y="627960"/>
                  <a:pt x="615014" y="627960"/>
                  <a:pt x="603203" y="628437"/>
                </a:cubicBezTo>
                <a:cubicBezTo>
                  <a:pt x="540814" y="605958"/>
                  <a:pt x="479378" y="617102"/>
                  <a:pt x="418132" y="634152"/>
                </a:cubicBezTo>
                <a:cubicBezTo>
                  <a:pt x="344313" y="654726"/>
                  <a:pt x="272400" y="681777"/>
                  <a:pt x="197057" y="697588"/>
                </a:cubicBezTo>
                <a:cubicBezTo>
                  <a:pt x="170768" y="703017"/>
                  <a:pt x="161433" y="696731"/>
                  <a:pt x="163815" y="670823"/>
                </a:cubicBezTo>
                <a:cubicBezTo>
                  <a:pt x="164386" y="664917"/>
                  <a:pt x="163815" y="658917"/>
                  <a:pt x="163815" y="652916"/>
                </a:cubicBezTo>
                <a:cubicBezTo>
                  <a:pt x="170196" y="475179"/>
                  <a:pt x="208392" y="303729"/>
                  <a:pt x="266018" y="136089"/>
                </a:cubicBezTo>
                <a:cubicBezTo>
                  <a:pt x="283668" y="100466"/>
                  <a:pt x="296079" y="62480"/>
                  <a:pt x="302880" y="23313"/>
                </a:cubicBezTo>
                <a:cubicBezTo>
                  <a:pt x="283830" y="51888"/>
                  <a:pt x="262208" y="78273"/>
                  <a:pt x="253445" y="111896"/>
                </a:cubicBezTo>
                <a:lnTo>
                  <a:pt x="253445" y="111896"/>
                </a:lnTo>
                <a:cubicBezTo>
                  <a:pt x="242110" y="134089"/>
                  <a:pt x="229823" y="155806"/>
                  <a:pt x="219726" y="178571"/>
                </a:cubicBezTo>
                <a:cubicBezTo>
                  <a:pt x="154594" y="326494"/>
                  <a:pt x="106655" y="481399"/>
                  <a:pt x="76851" y="640248"/>
                </a:cubicBezTo>
                <a:cubicBezTo>
                  <a:pt x="67326" y="691206"/>
                  <a:pt x="80090" y="723973"/>
                  <a:pt x="117332" y="754548"/>
                </a:cubicBezTo>
                <a:cubicBezTo>
                  <a:pt x="161052" y="790171"/>
                  <a:pt x="163052" y="791314"/>
                  <a:pt x="211821" y="765978"/>
                </a:cubicBezTo>
                <a:cubicBezTo>
                  <a:pt x="220679" y="761406"/>
                  <a:pt x="229442" y="756453"/>
                  <a:pt x="238490" y="752262"/>
                </a:cubicBezTo>
                <a:cubicBezTo>
                  <a:pt x="325549" y="710733"/>
                  <a:pt x="415084" y="677776"/>
                  <a:pt x="513477" y="677490"/>
                </a:cubicBezTo>
                <a:cubicBezTo>
                  <a:pt x="550615" y="677614"/>
                  <a:pt x="587067" y="687463"/>
                  <a:pt x="619205" y="706065"/>
                </a:cubicBezTo>
                <a:cubicBezTo>
                  <a:pt x="625586" y="709685"/>
                  <a:pt x="635397" y="714448"/>
                  <a:pt x="634350" y="722925"/>
                </a:cubicBezTo>
                <a:cubicBezTo>
                  <a:pt x="633111" y="733402"/>
                  <a:pt x="621872" y="731021"/>
                  <a:pt x="614538" y="731497"/>
                </a:cubicBezTo>
                <a:cubicBezTo>
                  <a:pt x="581676" y="733593"/>
                  <a:pt x="548625" y="737022"/>
                  <a:pt x="515763" y="735974"/>
                </a:cubicBezTo>
                <a:cubicBezTo>
                  <a:pt x="488846" y="734355"/>
                  <a:pt x="462509" y="744223"/>
                  <a:pt x="443278" y="763120"/>
                </a:cubicBezTo>
                <a:cubicBezTo>
                  <a:pt x="341646" y="855417"/>
                  <a:pt x="243253" y="951239"/>
                  <a:pt x="127239" y="1026677"/>
                </a:cubicBezTo>
                <a:cubicBezTo>
                  <a:pt x="97235" y="1046203"/>
                  <a:pt x="70089" y="1079160"/>
                  <a:pt x="29988" y="1072397"/>
                </a:cubicBezTo>
                <a:cubicBezTo>
                  <a:pt x="-968" y="1067253"/>
                  <a:pt x="80" y="1080970"/>
                  <a:pt x="-111" y="1102210"/>
                </a:cubicBezTo>
                <a:cubicBezTo>
                  <a:pt x="-1158" y="1223197"/>
                  <a:pt x="12443" y="1343869"/>
                  <a:pt x="40371" y="1461589"/>
                </a:cubicBezTo>
                <a:cubicBezTo>
                  <a:pt x="54753" y="1523406"/>
                  <a:pt x="68946" y="1585985"/>
                  <a:pt x="96854" y="1643802"/>
                </a:cubicBezTo>
                <a:cubicBezTo>
                  <a:pt x="96358" y="1656841"/>
                  <a:pt x="100588" y="1669633"/>
                  <a:pt x="108760" y="1679806"/>
                </a:cubicBezTo>
                <a:cubicBezTo>
                  <a:pt x="108693" y="1691036"/>
                  <a:pt x="113161" y="1701818"/>
                  <a:pt x="121143" y="1709715"/>
                </a:cubicBezTo>
                <a:cubicBezTo>
                  <a:pt x="120533" y="1721002"/>
                  <a:pt x="124876" y="1731994"/>
                  <a:pt x="133049" y="1739814"/>
                </a:cubicBezTo>
                <a:cubicBezTo>
                  <a:pt x="149241" y="1798107"/>
                  <a:pt x="179626" y="1849351"/>
                  <a:pt x="213535" y="1898976"/>
                </a:cubicBezTo>
                <a:lnTo>
                  <a:pt x="161433" y="1742481"/>
                </a:lnTo>
                <a:cubicBezTo>
                  <a:pt x="161005" y="1739118"/>
                  <a:pt x="159909" y="1735880"/>
                  <a:pt x="158195" y="1732956"/>
                </a:cubicBezTo>
                <a:cubicBezTo>
                  <a:pt x="159100" y="1717963"/>
                  <a:pt x="155013" y="1703095"/>
                  <a:pt x="146574" y="1690665"/>
                </a:cubicBezTo>
                <a:lnTo>
                  <a:pt x="146574" y="1690665"/>
                </a:lnTo>
                <a:cubicBezTo>
                  <a:pt x="146393" y="1672082"/>
                  <a:pt x="142098" y="1653765"/>
                  <a:pt x="134001" y="1637039"/>
                </a:cubicBezTo>
                <a:lnTo>
                  <a:pt x="134001" y="1637039"/>
                </a:lnTo>
                <a:cubicBezTo>
                  <a:pt x="133630" y="1631057"/>
                  <a:pt x="132868" y="1625104"/>
                  <a:pt x="131715" y="1619227"/>
                </a:cubicBezTo>
                <a:cubicBezTo>
                  <a:pt x="98854" y="1485877"/>
                  <a:pt x="89424" y="1351099"/>
                  <a:pt x="90948" y="1214605"/>
                </a:cubicBezTo>
                <a:cubicBezTo>
                  <a:pt x="89843" y="1176448"/>
                  <a:pt x="103102" y="1139253"/>
                  <a:pt x="128096" y="1110402"/>
                </a:cubicBezTo>
                <a:cubicBezTo>
                  <a:pt x="243348" y="979242"/>
                  <a:pt x="377175" y="872848"/>
                  <a:pt x="538433" y="803506"/>
                </a:cubicBezTo>
                <a:cubicBezTo>
                  <a:pt x="564436" y="792267"/>
                  <a:pt x="592249" y="778836"/>
                  <a:pt x="628635" y="787123"/>
                </a:cubicBezTo>
                <a:cubicBezTo>
                  <a:pt x="577295" y="836272"/>
                  <a:pt x="533385" y="887136"/>
                  <a:pt x="470139" y="912567"/>
                </a:cubicBezTo>
                <a:cubicBezTo>
                  <a:pt x="455337" y="916444"/>
                  <a:pt x="445878" y="930884"/>
                  <a:pt x="448231" y="946000"/>
                </a:cubicBezTo>
                <a:cubicBezTo>
                  <a:pt x="449946" y="1016009"/>
                  <a:pt x="450327" y="1086018"/>
                  <a:pt x="452232" y="1155550"/>
                </a:cubicBezTo>
                <a:cubicBezTo>
                  <a:pt x="456804" y="1320523"/>
                  <a:pt x="464043" y="1485306"/>
                  <a:pt x="490332" y="1648469"/>
                </a:cubicBezTo>
                <a:cubicBezTo>
                  <a:pt x="503247" y="1736385"/>
                  <a:pt x="524583" y="1822862"/>
                  <a:pt x="554054" y="1906692"/>
                </a:cubicBezTo>
                <a:cubicBezTo>
                  <a:pt x="553349" y="1918017"/>
                  <a:pt x="557502" y="1929104"/>
                  <a:pt x="565484" y="1937172"/>
                </a:cubicBezTo>
                <a:cubicBezTo>
                  <a:pt x="563950" y="1948849"/>
                  <a:pt x="568513" y="1960508"/>
                  <a:pt x="577581" y="1968033"/>
                </a:cubicBezTo>
                <a:lnTo>
                  <a:pt x="577581" y="1968033"/>
                </a:lnTo>
                <a:cubicBezTo>
                  <a:pt x="577381" y="1969681"/>
                  <a:pt x="577781" y="1971338"/>
                  <a:pt x="578724" y="1972700"/>
                </a:cubicBezTo>
                <a:cubicBezTo>
                  <a:pt x="590154" y="2019087"/>
                  <a:pt x="615681" y="2058425"/>
                  <a:pt x="643970" y="2097001"/>
                </a:cubicBezTo>
                <a:lnTo>
                  <a:pt x="593392" y="1938791"/>
                </a:lnTo>
                <a:cubicBezTo>
                  <a:pt x="592763" y="1935962"/>
                  <a:pt x="591906" y="1933190"/>
                  <a:pt x="590820" y="1930504"/>
                </a:cubicBezTo>
                <a:lnTo>
                  <a:pt x="590820" y="1930504"/>
                </a:lnTo>
                <a:cubicBezTo>
                  <a:pt x="591420" y="1913407"/>
                  <a:pt x="587410" y="1896462"/>
                  <a:pt x="579200" y="1881450"/>
                </a:cubicBezTo>
                <a:lnTo>
                  <a:pt x="579200" y="1881450"/>
                </a:lnTo>
                <a:cubicBezTo>
                  <a:pt x="568913" y="1815347"/>
                  <a:pt x="556244" y="1749529"/>
                  <a:pt x="548529" y="1683235"/>
                </a:cubicBezTo>
                <a:cubicBezTo>
                  <a:pt x="524117" y="1466656"/>
                  <a:pt x="517402" y="1248448"/>
                  <a:pt x="528432" y="1030773"/>
                </a:cubicBezTo>
                <a:cubicBezTo>
                  <a:pt x="532908" y="934094"/>
                  <a:pt x="585010" y="880659"/>
                  <a:pt x="661782" y="839511"/>
                </a:cubicBezTo>
                <a:cubicBezTo>
                  <a:pt x="668068" y="836082"/>
                  <a:pt x="674640" y="831605"/>
                  <a:pt x="680832" y="837701"/>
                </a:cubicBezTo>
                <a:cubicBezTo>
                  <a:pt x="687023" y="843797"/>
                  <a:pt x="680832" y="849131"/>
                  <a:pt x="678831" y="854274"/>
                </a:cubicBezTo>
                <a:cubicBezTo>
                  <a:pt x="658257" y="906662"/>
                  <a:pt x="656067" y="961145"/>
                  <a:pt x="659781" y="1016199"/>
                </a:cubicBezTo>
                <a:cubicBezTo>
                  <a:pt x="668697" y="1129147"/>
                  <a:pt x="697900" y="1239561"/>
                  <a:pt x="745982" y="1342145"/>
                </a:cubicBezTo>
                <a:cubicBezTo>
                  <a:pt x="753412" y="1358528"/>
                  <a:pt x="770271" y="1391770"/>
                  <a:pt x="786750" y="1397581"/>
                </a:cubicBezTo>
                <a:cubicBezTo>
                  <a:pt x="794493" y="1400057"/>
                  <a:pt x="802885" y="1399552"/>
                  <a:pt x="810276" y="1396152"/>
                </a:cubicBezTo>
                <a:cubicBezTo>
                  <a:pt x="818325" y="1391046"/>
                  <a:pt x="824097" y="1383026"/>
                  <a:pt x="826374" y="1373768"/>
                </a:cubicBezTo>
                <a:cubicBezTo>
                  <a:pt x="847233" y="1320904"/>
                  <a:pt x="868665" y="1268231"/>
                  <a:pt x="887143" y="1214510"/>
                </a:cubicBezTo>
                <a:cubicBezTo>
                  <a:pt x="920957" y="1116593"/>
                  <a:pt x="944293" y="1016866"/>
                  <a:pt x="928291" y="911901"/>
                </a:cubicBezTo>
                <a:cubicBezTo>
                  <a:pt x="924862" y="889422"/>
                  <a:pt x="912861" y="868562"/>
                  <a:pt x="915147" y="845226"/>
                </a:cubicBezTo>
                <a:lnTo>
                  <a:pt x="928291" y="843321"/>
                </a:lnTo>
                <a:lnTo>
                  <a:pt x="928291" y="843321"/>
                </a:lnTo>
                <a:cubicBezTo>
                  <a:pt x="929901" y="843492"/>
                  <a:pt x="931472" y="843911"/>
                  <a:pt x="932958" y="844559"/>
                </a:cubicBezTo>
                <a:cubicBezTo>
                  <a:pt x="936102" y="851893"/>
                  <a:pt x="943474" y="856494"/>
                  <a:pt x="951437" y="856084"/>
                </a:cubicBezTo>
                <a:lnTo>
                  <a:pt x="958581" y="861418"/>
                </a:lnTo>
                <a:cubicBezTo>
                  <a:pt x="963724" y="865323"/>
                  <a:pt x="971915" y="872086"/>
                  <a:pt x="976773" y="876468"/>
                </a:cubicBezTo>
                <a:cubicBezTo>
                  <a:pt x="1014873" y="911139"/>
                  <a:pt x="1050783" y="947619"/>
                  <a:pt x="1056974" y="1001912"/>
                </a:cubicBezTo>
                <a:cubicBezTo>
                  <a:pt x="1062689" y="1051442"/>
                  <a:pt x="1064213" y="1101448"/>
                  <a:pt x="1065356" y="1151264"/>
                </a:cubicBezTo>
                <a:cubicBezTo>
                  <a:pt x="1068299" y="1305845"/>
                  <a:pt x="1061936" y="1460455"/>
                  <a:pt x="1046306" y="1614274"/>
                </a:cubicBezTo>
                <a:cubicBezTo>
                  <a:pt x="1036114" y="1718573"/>
                  <a:pt x="1019159" y="1821824"/>
                  <a:pt x="998681" y="1924599"/>
                </a:cubicBezTo>
                <a:cubicBezTo>
                  <a:pt x="990956" y="1939458"/>
                  <a:pt x="986908" y="1955955"/>
                  <a:pt x="986870" y="1972700"/>
                </a:cubicBezTo>
                <a:lnTo>
                  <a:pt x="986870" y="1972700"/>
                </a:lnTo>
                <a:cubicBezTo>
                  <a:pt x="984936" y="1975891"/>
                  <a:pt x="983736" y="1979472"/>
                  <a:pt x="983346" y="1983177"/>
                </a:cubicBezTo>
                <a:lnTo>
                  <a:pt x="932673" y="2134720"/>
                </a:lnTo>
                <a:cubicBezTo>
                  <a:pt x="962029" y="2099259"/>
                  <a:pt x="984222" y="2058434"/>
                  <a:pt x="998014" y="2014515"/>
                </a:cubicBezTo>
                <a:cubicBezTo>
                  <a:pt x="998881" y="2012934"/>
                  <a:pt x="999338" y="2011172"/>
                  <a:pt x="999348" y="2009371"/>
                </a:cubicBezTo>
                <a:cubicBezTo>
                  <a:pt x="1006815" y="2003418"/>
                  <a:pt x="1010825" y="1994122"/>
                  <a:pt x="1010015" y="1984606"/>
                </a:cubicBezTo>
                <a:cubicBezTo>
                  <a:pt x="1043505" y="1903472"/>
                  <a:pt x="1068680" y="1819166"/>
                  <a:pt x="1085168" y="1732956"/>
                </a:cubicBezTo>
                <a:cubicBezTo>
                  <a:pt x="1110809" y="1604521"/>
                  <a:pt x="1126983" y="1474381"/>
                  <a:pt x="1133555" y="1343574"/>
                </a:cubicBezTo>
                <a:cubicBezTo>
                  <a:pt x="1140984" y="1207938"/>
                  <a:pt x="1143651" y="1072235"/>
                  <a:pt x="1141556" y="936475"/>
                </a:cubicBezTo>
                <a:cubicBezTo>
                  <a:pt x="1141556" y="921140"/>
                  <a:pt x="1139365" y="910377"/>
                  <a:pt x="1120696" y="906376"/>
                </a:cubicBezTo>
                <a:cubicBezTo>
                  <a:pt x="1055450" y="892374"/>
                  <a:pt x="1010968" y="847798"/>
                  <a:pt x="968867" y="800268"/>
                </a:cubicBezTo>
                <a:cubicBezTo>
                  <a:pt x="964772" y="795696"/>
                  <a:pt x="960676" y="790743"/>
                  <a:pt x="964296" y="784361"/>
                </a:cubicBezTo>
                <a:cubicBezTo>
                  <a:pt x="967915" y="777979"/>
                  <a:pt x="974678" y="778741"/>
                  <a:pt x="980393" y="780075"/>
                </a:cubicBezTo>
                <a:cubicBezTo>
                  <a:pt x="992013" y="782742"/>
                  <a:pt x="1003539" y="785980"/>
                  <a:pt x="1014969" y="789600"/>
                </a:cubicBezTo>
                <a:cubicBezTo>
                  <a:pt x="1070880" y="806840"/>
                  <a:pt x="1120220" y="837225"/>
                  <a:pt x="1168892" y="868276"/>
                </a:cubicBezTo>
                <a:cubicBezTo>
                  <a:pt x="1281669" y="940857"/>
                  <a:pt x="1384729" y="1024677"/>
                  <a:pt x="1471025" y="1128023"/>
                </a:cubicBezTo>
                <a:cubicBezTo>
                  <a:pt x="1487028" y="1147073"/>
                  <a:pt x="1501220" y="1167171"/>
                  <a:pt x="1504458" y="1193460"/>
                </a:cubicBezTo>
                <a:cubicBezTo>
                  <a:pt x="1517603" y="1298235"/>
                  <a:pt x="1506649" y="1400724"/>
                  <a:pt x="1485408" y="1503117"/>
                </a:cubicBezTo>
                <a:cubicBezTo>
                  <a:pt x="1462358" y="1615798"/>
                  <a:pt x="1428258" y="1725240"/>
                  <a:pt x="1395016" y="1835159"/>
                </a:cubicBezTo>
                <a:lnTo>
                  <a:pt x="1395016" y="1836207"/>
                </a:lnTo>
                <a:cubicBezTo>
                  <a:pt x="1377966" y="1861829"/>
                  <a:pt x="1377681" y="1891071"/>
                  <a:pt x="1375966" y="1920598"/>
                </a:cubicBezTo>
                <a:cubicBezTo>
                  <a:pt x="1390730" y="1899834"/>
                  <a:pt x="1407017" y="1880403"/>
                  <a:pt x="1408065" y="1853923"/>
                </a:cubicBezTo>
                <a:lnTo>
                  <a:pt x="1408065" y="1853923"/>
                </a:lnTo>
                <a:cubicBezTo>
                  <a:pt x="1478484" y="1711582"/>
                  <a:pt x="1530281" y="1560772"/>
                  <a:pt x="1562180" y="1405200"/>
                </a:cubicBezTo>
                <a:cubicBezTo>
                  <a:pt x="1582344" y="1303159"/>
                  <a:pt x="1591545" y="1199251"/>
                  <a:pt x="1589612" y="1095257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844175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BEAEB"/>
            </a:gs>
            <a:gs pos="100000">
              <a:srgbClr val="DEDDD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tall building with many windows&#10;&#10;Description automatically generated with low confidence">
            <a:extLst>
              <a:ext uri="{FF2B5EF4-FFF2-40B4-BE49-F238E27FC236}">
                <a16:creationId xmlns:a16="http://schemas.microsoft.com/office/drawing/2014/main" id="{F2163621-FA82-4D54-9859-D291BA36FC2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" t="30177" r="34153" b="30177"/>
          <a:stretch/>
        </p:blipFill>
        <p:spPr>
          <a:xfrm flipH="1">
            <a:off x="-273314" y="-324465"/>
            <a:ext cx="5079376" cy="7279028"/>
          </a:xfr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B79D021-1340-4982-B394-959AF5DB5D34}"/>
              </a:ext>
            </a:extLst>
          </p:cNvPr>
          <p:cNvGrpSpPr/>
          <p:nvPr/>
        </p:nvGrpSpPr>
        <p:grpSpPr>
          <a:xfrm rot="455374">
            <a:off x="-885566" y="1690800"/>
            <a:ext cx="5909389" cy="4797972"/>
            <a:chOff x="3543224" y="711920"/>
            <a:chExt cx="7236190" cy="5875235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D3E1F45A-990B-47EE-9EDA-D5F37B4250DD}"/>
                </a:ext>
              </a:extLst>
            </p:cNvPr>
            <p:cNvCxnSpPr>
              <a:cxnSpLocks/>
            </p:cNvCxnSpPr>
            <p:nvPr/>
          </p:nvCxnSpPr>
          <p:spPr>
            <a:xfrm rot="21144626">
              <a:off x="3543224" y="711920"/>
              <a:ext cx="3604812" cy="3082937"/>
            </a:xfrm>
            <a:prstGeom prst="straightConnector1">
              <a:avLst/>
            </a:prstGeom>
            <a:ln w="25400">
              <a:solidFill>
                <a:schemeClr val="bg1">
                  <a:lumMod val="8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6" descr="A person in a pose for the camera&#10;&#10;Description automatically generated with low confidence">
              <a:extLst>
                <a:ext uri="{FF2B5EF4-FFF2-40B4-BE49-F238E27FC236}">
                  <a16:creationId xmlns:a16="http://schemas.microsoft.com/office/drawing/2014/main" id="{B41EFB60-1E2D-4AC1-BCEF-8DDD83863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0566">
              <a:off x="6668697" y="2548555"/>
              <a:ext cx="4110717" cy="4038600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78BE6A8-2477-4060-8B8E-E4F11C893E16}"/>
              </a:ext>
            </a:extLst>
          </p:cNvPr>
          <p:cNvSpPr txBox="1"/>
          <p:nvPr/>
        </p:nvSpPr>
        <p:spPr>
          <a:xfrm>
            <a:off x="4806063" y="493301"/>
            <a:ext cx="5971960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extrusionClr>
              <a:schemeClr val="tx2">
                <a:lumMod val="75000"/>
              </a:schemeClr>
            </a:extrusionClr>
          </a:sp3d>
        </p:spPr>
        <p:txBody>
          <a:bodyPr wrap="square" rtlCol="0">
            <a:spAutoFit/>
            <a:sp3d>
              <a:extrusionClr>
                <a:schemeClr val="bg2">
                  <a:lumMod val="10000"/>
                </a:schemeClr>
              </a:extrusionClr>
            </a:sp3d>
          </a:bodyPr>
          <a:lstStyle/>
          <a:p>
            <a:r>
              <a:rPr lang="en-IN" sz="4800" b="1" dirty="0">
                <a:solidFill>
                  <a:srgbClr val="1C1C14"/>
                </a:solidFill>
                <a:latin typeface="Zen Kaku Gothic New Black" pitchFamily="2" charset="-128"/>
                <a:ea typeface="Zen Kaku Gothic New Black" pitchFamily="2" charset="-128"/>
                <a:cs typeface="Poppins SemiBold" panose="00000700000000000000" pitchFamily="2" charset="0"/>
              </a:rPr>
              <a:t>ACHIEVEMENTS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0BDD80-AFAE-4B91-A807-78B88F16DC5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alphaModFix amt="6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67520" flipH="1">
            <a:off x="3432998" y="1825174"/>
            <a:ext cx="630025" cy="655321"/>
          </a:xfrm>
          <a:prstGeom prst="rect">
            <a:avLst/>
          </a:prstGeom>
          <a:effectLst>
            <a:softEdge rad="0"/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E2986FCF-89CB-48E0-A2C4-5AB716394185}"/>
              </a:ext>
            </a:extLst>
          </p:cNvPr>
          <p:cNvSpPr txBox="1"/>
          <p:nvPr/>
        </p:nvSpPr>
        <p:spPr>
          <a:xfrm>
            <a:off x="5663381" y="2120081"/>
            <a:ext cx="5971959" cy="492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IN" sz="1050" b="0" i="0" dirty="0">
                <a:effectLst/>
                <a:latin typeface="Zen Maru Gothic Medium" pitchFamily="2" charset="-128"/>
                <a:ea typeface="Zen Maru Gothic Medium" pitchFamily="2" charset="-128"/>
              </a:rPr>
              <a:t>Lorem ipsum </a:t>
            </a:r>
            <a:r>
              <a:rPr lang="en-IN" sz="1050" b="0" i="0" dirty="0" err="1">
                <a:effectLst/>
                <a:latin typeface="Zen Maru Gothic Medium" pitchFamily="2" charset="-128"/>
                <a:ea typeface="Zen Maru Gothic Medium" pitchFamily="2" charset="-128"/>
              </a:rPr>
              <a:t>dolor</a:t>
            </a:r>
            <a:r>
              <a:rPr lang="en-IN" sz="1050" b="0" i="0" dirty="0">
                <a:effectLst/>
                <a:latin typeface="Zen Maru Gothic Medium" pitchFamily="2" charset="-128"/>
                <a:ea typeface="Zen Maru Gothic Medium" pitchFamily="2" charset="-128"/>
              </a:rPr>
              <a:t> sit amet, consectetur </a:t>
            </a:r>
            <a:r>
              <a:rPr lang="en-IN" sz="1050" b="0" i="0" dirty="0" err="1">
                <a:effectLst/>
                <a:latin typeface="Zen Maru Gothic Medium" pitchFamily="2" charset="-128"/>
                <a:ea typeface="Zen Maru Gothic Medium" pitchFamily="2" charset="-128"/>
              </a:rPr>
              <a:t>adipiscing</a:t>
            </a:r>
            <a:r>
              <a:rPr lang="en-IN" sz="1050" b="0" i="0" dirty="0">
                <a:effectLst/>
                <a:latin typeface="Zen Maru Gothic Medium" pitchFamily="2" charset="-128"/>
                <a:ea typeface="Zen Maru Gothic Medium" pitchFamily="2" charset="-128"/>
              </a:rPr>
              <a:t> elit, </a:t>
            </a:r>
            <a:r>
              <a:rPr lang="en-IN" sz="1050" b="0" i="0" dirty="0" err="1">
                <a:effectLst/>
                <a:latin typeface="Zen Maru Gothic Medium" pitchFamily="2" charset="-128"/>
                <a:ea typeface="Zen Maru Gothic Medium" pitchFamily="2" charset="-128"/>
              </a:rPr>
              <a:t>sed</a:t>
            </a:r>
            <a:r>
              <a:rPr lang="en-IN" sz="1050" b="0" i="0" dirty="0">
                <a:effectLst/>
                <a:latin typeface="Zen Maru Gothic Medium" pitchFamily="2" charset="-128"/>
                <a:ea typeface="Zen Maru Gothic Medium" pitchFamily="2" charset="-128"/>
              </a:rPr>
              <a:t> do </a:t>
            </a:r>
            <a:r>
              <a:rPr lang="en-IN" sz="1050" b="0" i="0" dirty="0" err="1">
                <a:effectLst/>
                <a:latin typeface="Zen Maru Gothic Medium" pitchFamily="2" charset="-128"/>
                <a:ea typeface="Zen Maru Gothic Medium" pitchFamily="2" charset="-128"/>
              </a:rPr>
              <a:t>eiusmod</a:t>
            </a:r>
            <a:r>
              <a:rPr lang="en-IN" sz="1050" b="0" i="0" dirty="0"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b="0" i="0" dirty="0" err="1">
                <a:effectLst/>
                <a:latin typeface="Zen Maru Gothic Medium" pitchFamily="2" charset="-128"/>
                <a:ea typeface="Zen Maru Gothic Medium" pitchFamily="2" charset="-128"/>
              </a:rPr>
              <a:t>tempor</a:t>
            </a:r>
            <a:r>
              <a:rPr lang="en-IN" sz="1050" b="0" i="0" dirty="0"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b="0" i="0" dirty="0" err="1">
                <a:effectLst/>
                <a:latin typeface="Zen Maru Gothic Medium" pitchFamily="2" charset="-128"/>
                <a:ea typeface="Zen Maru Gothic Medium" pitchFamily="2" charset="-128"/>
              </a:rPr>
              <a:t>sint</a:t>
            </a:r>
            <a:r>
              <a:rPr lang="en-IN" sz="1050" b="0" i="0" dirty="0"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b="0" i="0" dirty="0" err="1">
                <a:effectLst/>
                <a:latin typeface="Zen Maru Gothic Medium" pitchFamily="2" charset="-128"/>
                <a:ea typeface="Zen Maru Gothic Medium" pitchFamily="2" charset="-128"/>
              </a:rPr>
              <a:t>occaecat</a:t>
            </a:r>
            <a:r>
              <a:rPr lang="en-IN" sz="1050" b="0" i="0" dirty="0"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b="0" i="0" dirty="0" err="1">
                <a:effectLst/>
                <a:latin typeface="Zen Maru Gothic Medium" pitchFamily="2" charset="-128"/>
                <a:ea typeface="Zen Maru Gothic Medium" pitchFamily="2" charset="-128"/>
              </a:rPr>
              <a:t>cupidatat</a:t>
            </a:r>
            <a:r>
              <a:rPr lang="en-IN" sz="1050" b="0" i="0" dirty="0">
                <a:effectLst/>
                <a:latin typeface="Zen Maru Gothic Medium" pitchFamily="2" charset="-128"/>
                <a:ea typeface="Zen Maru Gothic Medium" pitchFamily="2" charset="-128"/>
              </a:rPr>
              <a:t> non </a:t>
            </a:r>
            <a:r>
              <a:rPr lang="en-IN" sz="1050" b="0" i="0" dirty="0" err="1">
                <a:effectLst/>
                <a:latin typeface="Zen Maru Gothic Medium" pitchFamily="2" charset="-128"/>
                <a:ea typeface="Zen Maru Gothic Medium" pitchFamily="2" charset="-128"/>
              </a:rPr>
              <a:t>proident</a:t>
            </a:r>
            <a:r>
              <a:rPr lang="en-IN" sz="1050" b="0" i="0" dirty="0">
                <a:effectLst/>
                <a:latin typeface="Zen Maru Gothic Medium" pitchFamily="2" charset="-128"/>
                <a:ea typeface="Zen Maru Gothic Medium" pitchFamily="2" charset="-128"/>
              </a:rPr>
              <a:t>, sunt in culpa qui </a:t>
            </a:r>
            <a:r>
              <a:rPr lang="en-IN" sz="1050" b="0" i="0" dirty="0" err="1">
                <a:effectLst/>
                <a:latin typeface="Zen Maru Gothic Medium" pitchFamily="2" charset="-128"/>
                <a:ea typeface="Zen Maru Gothic Medium" pitchFamily="2" charset="-128"/>
              </a:rPr>
              <a:t>incididunt</a:t>
            </a:r>
            <a:r>
              <a:rPr lang="en-IN" sz="1050" b="0" i="0" dirty="0"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b="0" i="0" dirty="0" err="1">
                <a:effectLst/>
                <a:latin typeface="Zen Maru Gothic Medium" pitchFamily="2" charset="-128"/>
                <a:ea typeface="Zen Maru Gothic Medium" pitchFamily="2" charset="-128"/>
              </a:rPr>
              <a:t>ut</a:t>
            </a:r>
            <a:r>
              <a:rPr lang="en-IN" sz="1050" b="0" i="0" dirty="0">
                <a:effectLst/>
                <a:latin typeface="Zen Maru Gothic Medium" pitchFamily="2" charset="-128"/>
                <a:ea typeface="Zen Maru Gothic Medium" pitchFamily="2" charset="-128"/>
              </a:rPr>
              <a:t> labore.</a:t>
            </a:r>
            <a:endParaRPr lang="en-IN" sz="1050" dirty="0">
              <a:latin typeface="Zen Maru Gothic Medium" pitchFamily="2" charset="-128"/>
              <a:ea typeface="Zen Maru Gothic Medium" pitchFamily="2" charset="-128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40ADC5C-02EA-4FD4-B55C-DE4D6D6ABC93}"/>
              </a:ext>
            </a:extLst>
          </p:cNvPr>
          <p:cNvSpPr txBox="1"/>
          <p:nvPr/>
        </p:nvSpPr>
        <p:spPr>
          <a:xfrm>
            <a:off x="5663382" y="1795839"/>
            <a:ext cx="1991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Zen Maru Gothic" pitchFamily="2" charset="-128"/>
                <a:ea typeface="Zen Maru Gothic" pitchFamily="2" charset="-128"/>
                <a:cs typeface="Poppins SemiBold" panose="00000700000000000000" pitchFamily="2" charset="0"/>
              </a:rPr>
              <a:t>ACHIEVEMENT 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9D57694-CE5B-4506-8426-69F404CDF6A9}"/>
              </a:ext>
            </a:extLst>
          </p:cNvPr>
          <p:cNvSpPr txBox="1"/>
          <p:nvPr/>
        </p:nvSpPr>
        <p:spPr>
          <a:xfrm>
            <a:off x="5659550" y="4548489"/>
            <a:ext cx="5971959" cy="492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IN" sz="1050" b="0" i="0" dirty="0">
                <a:effectLst/>
                <a:latin typeface="Zen Maru Gothic Medium" pitchFamily="2" charset="-128"/>
                <a:ea typeface="Zen Maru Gothic Medium" pitchFamily="2" charset="-128"/>
              </a:rPr>
              <a:t>Lorem ipsum </a:t>
            </a:r>
            <a:r>
              <a:rPr lang="en-IN" sz="1050" b="0" i="0" dirty="0" err="1">
                <a:effectLst/>
                <a:latin typeface="Zen Maru Gothic Medium" pitchFamily="2" charset="-128"/>
                <a:ea typeface="Zen Maru Gothic Medium" pitchFamily="2" charset="-128"/>
              </a:rPr>
              <a:t>dolor</a:t>
            </a:r>
            <a:r>
              <a:rPr lang="en-IN" sz="1050" b="0" i="0" dirty="0">
                <a:effectLst/>
                <a:latin typeface="Zen Maru Gothic Medium" pitchFamily="2" charset="-128"/>
                <a:ea typeface="Zen Maru Gothic Medium" pitchFamily="2" charset="-128"/>
              </a:rPr>
              <a:t> sit amet, consectetur </a:t>
            </a:r>
            <a:r>
              <a:rPr lang="en-IN" sz="1050" b="0" i="0" dirty="0" err="1">
                <a:effectLst/>
                <a:latin typeface="Zen Maru Gothic Medium" pitchFamily="2" charset="-128"/>
                <a:ea typeface="Zen Maru Gothic Medium" pitchFamily="2" charset="-128"/>
              </a:rPr>
              <a:t>adipiscing</a:t>
            </a:r>
            <a:r>
              <a:rPr lang="en-IN" sz="1050" b="0" i="0" dirty="0">
                <a:effectLst/>
                <a:latin typeface="Zen Maru Gothic Medium" pitchFamily="2" charset="-128"/>
                <a:ea typeface="Zen Maru Gothic Medium" pitchFamily="2" charset="-128"/>
              </a:rPr>
              <a:t> elit, </a:t>
            </a:r>
            <a:r>
              <a:rPr lang="en-IN" sz="1050" b="0" i="0" dirty="0" err="1">
                <a:effectLst/>
                <a:latin typeface="Zen Maru Gothic Medium" pitchFamily="2" charset="-128"/>
                <a:ea typeface="Zen Maru Gothic Medium" pitchFamily="2" charset="-128"/>
              </a:rPr>
              <a:t>sed</a:t>
            </a:r>
            <a:r>
              <a:rPr lang="en-IN" sz="1050" b="0" i="0" dirty="0">
                <a:effectLst/>
                <a:latin typeface="Zen Maru Gothic Medium" pitchFamily="2" charset="-128"/>
                <a:ea typeface="Zen Maru Gothic Medium" pitchFamily="2" charset="-128"/>
              </a:rPr>
              <a:t> do </a:t>
            </a:r>
            <a:r>
              <a:rPr lang="en-IN" sz="1050" b="0" i="0" dirty="0" err="1">
                <a:effectLst/>
                <a:latin typeface="Zen Maru Gothic Medium" pitchFamily="2" charset="-128"/>
                <a:ea typeface="Zen Maru Gothic Medium" pitchFamily="2" charset="-128"/>
              </a:rPr>
              <a:t>eiusmod</a:t>
            </a:r>
            <a:r>
              <a:rPr lang="en-IN" sz="1050" b="0" i="0" dirty="0"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b="0" i="0" dirty="0" err="1">
                <a:effectLst/>
                <a:latin typeface="Zen Maru Gothic Medium" pitchFamily="2" charset="-128"/>
                <a:ea typeface="Zen Maru Gothic Medium" pitchFamily="2" charset="-128"/>
              </a:rPr>
              <a:t>tempor</a:t>
            </a:r>
            <a:r>
              <a:rPr lang="en-IN" sz="1050" b="0" i="0" dirty="0"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b="0" i="0" dirty="0" err="1">
                <a:effectLst/>
                <a:latin typeface="Zen Maru Gothic Medium" pitchFamily="2" charset="-128"/>
                <a:ea typeface="Zen Maru Gothic Medium" pitchFamily="2" charset="-128"/>
              </a:rPr>
              <a:t>sint</a:t>
            </a:r>
            <a:r>
              <a:rPr lang="en-IN" sz="1050" b="0" i="0" dirty="0"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b="0" i="0" dirty="0" err="1">
                <a:effectLst/>
                <a:latin typeface="Zen Maru Gothic Medium" pitchFamily="2" charset="-128"/>
                <a:ea typeface="Zen Maru Gothic Medium" pitchFamily="2" charset="-128"/>
              </a:rPr>
              <a:t>occaecat</a:t>
            </a:r>
            <a:r>
              <a:rPr lang="en-IN" sz="1050" b="0" i="0" dirty="0"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b="0" i="0" dirty="0" err="1">
                <a:effectLst/>
                <a:latin typeface="Zen Maru Gothic Medium" pitchFamily="2" charset="-128"/>
                <a:ea typeface="Zen Maru Gothic Medium" pitchFamily="2" charset="-128"/>
              </a:rPr>
              <a:t>cupidatat</a:t>
            </a:r>
            <a:r>
              <a:rPr lang="en-IN" sz="1050" b="0" i="0" dirty="0">
                <a:effectLst/>
                <a:latin typeface="Zen Maru Gothic Medium" pitchFamily="2" charset="-128"/>
                <a:ea typeface="Zen Maru Gothic Medium" pitchFamily="2" charset="-128"/>
              </a:rPr>
              <a:t> non </a:t>
            </a:r>
            <a:r>
              <a:rPr lang="en-IN" sz="1050" b="0" i="0" dirty="0" err="1">
                <a:effectLst/>
                <a:latin typeface="Zen Maru Gothic Medium" pitchFamily="2" charset="-128"/>
                <a:ea typeface="Zen Maru Gothic Medium" pitchFamily="2" charset="-128"/>
              </a:rPr>
              <a:t>proident</a:t>
            </a:r>
            <a:r>
              <a:rPr lang="en-IN" sz="1050" b="0" i="0" dirty="0">
                <a:effectLst/>
                <a:latin typeface="Zen Maru Gothic Medium" pitchFamily="2" charset="-128"/>
                <a:ea typeface="Zen Maru Gothic Medium" pitchFamily="2" charset="-128"/>
              </a:rPr>
              <a:t>, sunt in culpa qui </a:t>
            </a:r>
            <a:r>
              <a:rPr lang="en-IN" sz="1050" b="0" i="0" dirty="0" err="1">
                <a:effectLst/>
                <a:latin typeface="Zen Maru Gothic Medium" pitchFamily="2" charset="-128"/>
                <a:ea typeface="Zen Maru Gothic Medium" pitchFamily="2" charset="-128"/>
              </a:rPr>
              <a:t>incididunt</a:t>
            </a:r>
            <a:r>
              <a:rPr lang="en-IN" sz="1050" b="0" i="0" dirty="0"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b="0" i="0" dirty="0" err="1">
                <a:effectLst/>
                <a:latin typeface="Zen Maru Gothic Medium" pitchFamily="2" charset="-128"/>
                <a:ea typeface="Zen Maru Gothic Medium" pitchFamily="2" charset="-128"/>
              </a:rPr>
              <a:t>ut</a:t>
            </a:r>
            <a:r>
              <a:rPr lang="en-IN" sz="1050" b="0" i="0" dirty="0">
                <a:effectLst/>
                <a:latin typeface="Zen Maru Gothic Medium" pitchFamily="2" charset="-128"/>
                <a:ea typeface="Zen Maru Gothic Medium" pitchFamily="2" charset="-128"/>
              </a:rPr>
              <a:t> labore.</a:t>
            </a:r>
            <a:endParaRPr lang="en-IN" sz="1050" dirty="0">
              <a:latin typeface="Zen Maru Gothic Medium" pitchFamily="2" charset="-128"/>
              <a:ea typeface="Zen Maru Gothic Medium" pitchFamily="2" charset="-128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8A047B-80DB-46DB-AC36-A45C9B20B96F}"/>
              </a:ext>
            </a:extLst>
          </p:cNvPr>
          <p:cNvSpPr txBox="1"/>
          <p:nvPr/>
        </p:nvSpPr>
        <p:spPr>
          <a:xfrm>
            <a:off x="5659551" y="4224247"/>
            <a:ext cx="1991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Zen Maru Gothic" pitchFamily="2" charset="-128"/>
                <a:ea typeface="Zen Maru Gothic" pitchFamily="2" charset="-128"/>
                <a:cs typeface="Poppins SemiBold" panose="00000700000000000000" pitchFamily="2" charset="0"/>
              </a:rPr>
              <a:t>ACHIEVEMENT 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D3D3732-AA48-4AB4-9B0B-5FFB631FDB1C}"/>
              </a:ext>
            </a:extLst>
          </p:cNvPr>
          <p:cNvSpPr txBox="1"/>
          <p:nvPr/>
        </p:nvSpPr>
        <p:spPr>
          <a:xfrm>
            <a:off x="5648247" y="3345715"/>
            <a:ext cx="5971959" cy="492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IN" sz="1050" b="0" i="0" dirty="0">
                <a:effectLst/>
                <a:latin typeface="Zen Maru Gothic Medium" pitchFamily="2" charset="-128"/>
                <a:ea typeface="Zen Maru Gothic Medium" pitchFamily="2" charset="-128"/>
              </a:rPr>
              <a:t>Lorem ipsum </a:t>
            </a:r>
            <a:r>
              <a:rPr lang="en-IN" sz="1050" b="0" i="0" dirty="0" err="1">
                <a:effectLst/>
                <a:latin typeface="Zen Maru Gothic Medium" pitchFamily="2" charset="-128"/>
                <a:ea typeface="Zen Maru Gothic Medium" pitchFamily="2" charset="-128"/>
              </a:rPr>
              <a:t>dolor</a:t>
            </a:r>
            <a:r>
              <a:rPr lang="en-IN" sz="1050" b="0" i="0" dirty="0">
                <a:effectLst/>
                <a:latin typeface="Zen Maru Gothic Medium" pitchFamily="2" charset="-128"/>
                <a:ea typeface="Zen Maru Gothic Medium" pitchFamily="2" charset="-128"/>
              </a:rPr>
              <a:t> sit amet, consectetur </a:t>
            </a:r>
            <a:r>
              <a:rPr lang="en-IN" sz="1050" b="0" i="0" dirty="0" err="1">
                <a:effectLst/>
                <a:latin typeface="Zen Maru Gothic Medium" pitchFamily="2" charset="-128"/>
                <a:ea typeface="Zen Maru Gothic Medium" pitchFamily="2" charset="-128"/>
              </a:rPr>
              <a:t>adipiscing</a:t>
            </a:r>
            <a:r>
              <a:rPr lang="en-IN" sz="1050" b="0" i="0" dirty="0">
                <a:effectLst/>
                <a:latin typeface="Zen Maru Gothic Medium" pitchFamily="2" charset="-128"/>
                <a:ea typeface="Zen Maru Gothic Medium" pitchFamily="2" charset="-128"/>
              </a:rPr>
              <a:t> elit, </a:t>
            </a:r>
            <a:r>
              <a:rPr lang="en-IN" sz="1050" b="0" i="0" dirty="0" err="1">
                <a:effectLst/>
                <a:latin typeface="Zen Maru Gothic Medium" pitchFamily="2" charset="-128"/>
                <a:ea typeface="Zen Maru Gothic Medium" pitchFamily="2" charset="-128"/>
              </a:rPr>
              <a:t>sed</a:t>
            </a:r>
            <a:r>
              <a:rPr lang="en-IN" sz="1050" b="0" i="0" dirty="0">
                <a:effectLst/>
                <a:latin typeface="Zen Maru Gothic Medium" pitchFamily="2" charset="-128"/>
                <a:ea typeface="Zen Maru Gothic Medium" pitchFamily="2" charset="-128"/>
              </a:rPr>
              <a:t> do </a:t>
            </a:r>
            <a:r>
              <a:rPr lang="en-IN" sz="1050" b="0" i="0" dirty="0" err="1">
                <a:effectLst/>
                <a:latin typeface="Zen Maru Gothic Medium" pitchFamily="2" charset="-128"/>
                <a:ea typeface="Zen Maru Gothic Medium" pitchFamily="2" charset="-128"/>
              </a:rPr>
              <a:t>eiusmod</a:t>
            </a:r>
            <a:r>
              <a:rPr lang="en-IN" sz="1050" b="0" i="0" dirty="0"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b="0" i="0" dirty="0" err="1">
                <a:effectLst/>
                <a:latin typeface="Zen Maru Gothic Medium" pitchFamily="2" charset="-128"/>
                <a:ea typeface="Zen Maru Gothic Medium" pitchFamily="2" charset="-128"/>
              </a:rPr>
              <a:t>tempor</a:t>
            </a:r>
            <a:r>
              <a:rPr lang="en-IN" sz="1050" b="0" i="0" dirty="0"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b="0" i="0" dirty="0" err="1">
                <a:effectLst/>
                <a:latin typeface="Zen Maru Gothic Medium" pitchFamily="2" charset="-128"/>
                <a:ea typeface="Zen Maru Gothic Medium" pitchFamily="2" charset="-128"/>
              </a:rPr>
              <a:t>sint</a:t>
            </a:r>
            <a:r>
              <a:rPr lang="en-IN" sz="1050" b="0" i="0" dirty="0"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b="0" i="0" dirty="0" err="1">
                <a:effectLst/>
                <a:latin typeface="Zen Maru Gothic Medium" pitchFamily="2" charset="-128"/>
                <a:ea typeface="Zen Maru Gothic Medium" pitchFamily="2" charset="-128"/>
              </a:rPr>
              <a:t>occaecat</a:t>
            </a:r>
            <a:r>
              <a:rPr lang="en-IN" sz="1050" b="0" i="0" dirty="0"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b="0" i="0" dirty="0" err="1">
                <a:effectLst/>
                <a:latin typeface="Zen Maru Gothic Medium" pitchFamily="2" charset="-128"/>
                <a:ea typeface="Zen Maru Gothic Medium" pitchFamily="2" charset="-128"/>
              </a:rPr>
              <a:t>cupidatat</a:t>
            </a:r>
            <a:r>
              <a:rPr lang="en-IN" sz="1050" b="0" i="0" dirty="0">
                <a:effectLst/>
                <a:latin typeface="Zen Maru Gothic Medium" pitchFamily="2" charset="-128"/>
                <a:ea typeface="Zen Maru Gothic Medium" pitchFamily="2" charset="-128"/>
              </a:rPr>
              <a:t> non </a:t>
            </a:r>
            <a:r>
              <a:rPr lang="en-IN" sz="1050" b="0" i="0" dirty="0" err="1">
                <a:effectLst/>
                <a:latin typeface="Zen Maru Gothic Medium" pitchFamily="2" charset="-128"/>
                <a:ea typeface="Zen Maru Gothic Medium" pitchFamily="2" charset="-128"/>
              </a:rPr>
              <a:t>proident</a:t>
            </a:r>
            <a:r>
              <a:rPr lang="en-IN" sz="1050" b="0" i="0" dirty="0">
                <a:effectLst/>
                <a:latin typeface="Zen Maru Gothic Medium" pitchFamily="2" charset="-128"/>
                <a:ea typeface="Zen Maru Gothic Medium" pitchFamily="2" charset="-128"/>
              </a:rPr>
              <a:t>, sunt in culpa qui </a:t>
            </a:r>
            <a:r>
              <a:rPr lang="en-IN" sz="1050" b="0" i="0" dirty="0" err="1">
                <a:effectLst/>
                <a:latin typeface="Zen Maru Gothic Medium" pitchFamily="2" charset="-128"/>
                <a:ea typeface="Zen Maru Gothic Medium" pitchFamily="2" charset="-128"/>
              </a:rPr>
              <a:t>incididunt</a:t>
            </a:r>
            <a:r>
              <a:rPr lang="en-IN" sz="1050" b="0" i="0" dirty="0"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b="0" i="0" dirty="0" err="1">
                <a:effectLst/>
                <a:latin typeface="Zen Maru Gothic Medium" pitchFamily="2" charset="-128"/>
                <a:ea typeface="Zen Maru Gothic Medium" pitchFamily="2" charset="-128"/>
              </a:rPr>
              <a:t>ut</a:t>
            </a:r>
            <a:r>
              <a:rPr lang="en-IN" sz="1050" b="0" i="0" dirty="0">
                <a:effectLst/>
                <a:latin typeface="Zen Maru Gothic Medium" pitchFamily="2" charset="-128"/>
                <a:ea typeface="Zen Maru Gothic Medium" pitchFamily="2" charset="-128"/>
              </a:rPr>
              <a:t> labore.</a:t>
            </a:r>
            <a:endParaRPr lang="en-IN" sz="1050" dirty="0">
              <a:latin typeface="Zen Maru Gothic Medium" pitchFamily="2" charset="-128"/>
              <a:ea typeface="Zen Maru Gothic Medium" pitchFamily="2" charset="-128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7D7A301-ACF1-421A-85E1-3021D6944952}"/>
              </a:ext>
            </a:extLst>
          </p:cNvPr>
          <p:cNvSpPr txBox="1"/>
          <p:nvPr/>
        </p:nvSpPr>
        <p:spPr>
          <a:xfrm>
            <a:off x="5648248" y="3021473"/>
            <a:ext cx="1991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Zen Maru Gothic" pitchFamily="2" charset="-128"/>
                <a:ea typeface="Zen Maru Gothic" pitchFamily="2" charset="-128"/>
                <a:cs typeface="Poppins SemiBold" panose="00000700000000000000" pitchFamily="2" charset="0"/>
              </a:rPr>
              <a:t>ACHIEVEMENT 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C008089-BDC1-438B-A9C9-2BB9400DE11D}"/>
              </a:ext>
            </a:extLst>
          </p:cNvPr>
          <p:cNvSpPr txBox="1"/>
          <p:nvPr/>
        </p:nvSpPr>
        <p:spPr>
          <a:xfrm>
            <a:off x="5648247" y="5773194"/>
            <a:ext cx="5971959" cy="492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IN" sz="1050" b="0" i="0" dirty="0">
                <a:effectLst/>
                <a:latin typeface="Zen Maru Gothic Medium" pitchFamily="2" charset="-128"/>
                <a:ea typeface="Zen Maru Gothic Medium" pitchFamily="2" charset="-128"/>
              </a:rPr>
              <a:t>Lorem ipsum </a:t>
            </a:r>
            <a:r>
              <a:rPr lang="en-IN" sz="1050" b="0" i="0" dirty="0" err="1">
                <a:effectLst/>
                <a:latin typeface="Zen Maru Gothic Medium" pitchFamily="2" charset="-128"/>
                <a:ea typeface="Zen Maru Gothic Medium" pitchFamily="2" charset="-128"/>
              </a:rPr>
              <a:t>dolor</a:t>
            </a:r>
            <a:r>
              <a:rPr lang="en-IN" sz="1050" b="0" i="0" dirty="0">
                <a:effectLst/>
                <a:latin typeface="Zen Maru Gothic Medium" pitchFamily="2" charset="-128"/>
                <a:ea typeface="Zen Maru Gothic Medium" pitchFamily="2" charset="-128"/>
              </a:rPr>
              <a:t> sit amet, consectetur </a:t>
            </a:r>
            <a:r>
              <a:rPr lang="en-IN" sz="1050" b="0" i="0" dirty="0" err="1">
                <a:effectLst/>
                <a:latin typeface="Zen Maru Gothic Medium" pitchFamily="2" charset="-128"/>
                <a:ea typeface="Zen Maru Gothic Medium" pitchFamily="2" charset="-128"/>
              </a:rPr>
              <a:t>adipiscing</a:t>
            </a:r>
            <a:r>
              <a:rPr lang="en-IN" sz="1050" b="0" i="0" dirty="0">
                <a:effectLst/>
                <a:latin typeface="Zen Maru Gothic Medium" pitchFamily="2" charset="-128"/>
                <a:ea typeface="Zen Maru Gothic Medium" pitchFamily="2" charset="-128"/>
              </a:rPr>
              <a:t> elit, </a:t>
            </a:r>
            <a:r>
              <a:rPr lang="en-IN" sz="1050" b="0" i="0" dirty="0" err="1">
                <a:effectLst/>
                <a:latin typeface="Zen Maru Gothic Medium" pitchFamily="2" charset="-128"/>
                <a:ea typeface="Zen Maru Gothic Medium" pitchFamily="2" charset="-128"/>
              </a:rPr>
              <a:t>sed</a:t>
            </a:r>
            <a:r>
              <a:rPr lang="en-IN" sz="1050" b="0" i="0" dirty="0">
                <a:effectLst/>
                <a:latin typeface="Zen Maru Gothic Medium" pitchFamily="2" charset="-128"/>
                <a:ea typeface="Zen Maru Gothic Medium" pitchFamily="2" charset="-128"/>
              </a:rPr>
              <a:t> do </a:t>
            </a:r>
            <a:r>
              <a:rPr lang="en-IN" sz="1050" b="0" i="0" dirty="0" err="1">
                <a:effectLst/>
                <a:latin typeface="Zen Maru Gothic Medium" pitchFamily="2" charset="-128"/>
                <a:ea typeface="Zen Maru Gothic Medium" pitchFamily="2" charset="-128"/>
              </a:rPr>
              <a:t>eiusmod</a:t>
            </a:r>
            <a:r>
              <a:rPr lang="en-IN" sz="1050" b="0" i="0" dirty="0"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b="0" i="0" dirty="0" err="1">
                <a:effectLst/>
                <a:latin typeface="Zen Maru Gothic Medium" pitchFamily="2" charset="-128"/>
                <a:ea typeface="Zen Maru Gothic Medium" pitchFamily="2" charset="-128"/>
              </a:rPr>
              <a:t>tempor</a:t>
            </a:r>
            <a:r>
              <a:rPr lang="en-IN" sz="1050" b="0" i="0" dirty="0"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b="0" i="0" dirty="0" err="1">
                <a:effectLst/>
                <a:latin typeface="Zen Maru Gothic Medium" pitchFamily="2" charset="-128"/>
                <a:ea typeface="Zen Maru Gothic Medium" pitchFamily="2" charset="-128"/>
              </a:rPr>
              <a:t>sint</a:t>
            </a:r>
            <a:r>
              <a:rPr lang="en-IN" sz="1050" b="0" i="0" dirty="0"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b="0" i="0" dirty="0" err="1">
                <a:effectLst/>
                <a:latin typeface="Zen Maru Gothic Medium" pitchFamily="2" charset="-128"/>
                <a:ea typeface="Zen Maru Gothic Medium" pitchFamily="2" charset="-128"/>
              </a:rPr>
              <a:t>occaecat</a:t>
            </a:r>
            <a:r>
              <a:rPr lang="en-IN" sz="1050" b="0" i="0" dirty="0"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b="0" i="0" dirty="0" err="1">
                <a:effectLst/>
                <a:latin typeface="Zen Maru Gothic Medium" pitchFamily="2" charset="-128"/>
                <a:ea typeface="Zen Maru Gothic Medium" pitchFamily="2" charset="-128"/>
              </a:rPr>
              <a:t>cupidatat</a:t>
            </a:r>
            <a:r>
              <a:rPr lang="en-IN" sz="1050" b="0" i="0" dirty="0">
                <a:effectLst/>
                <a:latin typeface="Zen Maru Gothic Medium" pitchFamily="2" charset="-128"/>
                <a:ea typeface="Zen Maru Gothic Medium" pitchFamily="2" charset="-128"/>
              </a:rPr>
              <a:t> non </a:t>
            </a:r>
            <a:r>
              <a:rPr lang="en-IN" sz="1050" b="0" i="0" dirty="0" err="1">
                <a:effectLst/>
                <a:latin typeface="Zen Maru Gothic Medium" pitchFamily="2" charset="-128"/>
                <a:ea typeface="Zen Maru Gothic Medium" pitchFamily="2" charset="-128"/>
              </a:rPr>
              <a:t>proident</a:t>
            </a:r>
            <a:r>
              <a:rPr lang="en-IN" sz="1050" b="0" i="0" dirty="0">
                <a:effectLst/>
                <a:latin typeface="Zen Maru Gothic Medium" pitchFamily="2" charset="-128"/>
                <a:ea typeface="Zen Maru Gothic Medium" pitchFamily="2" charset="-128"/>
              </a:rPr>
              <a:t>, sunt in culpa qui </a:t>
            </a:r>
            <a:r>
              <a:rPr lang="en-IN" sz="1050" b="0" i="0" dirty="0" err="1">
                <a:effectLst/>
                <a:latin typeface="Zen Maru Gothic Medium" pitchFamily="2" charset="-128"/>
                <a:ea typeface="Zen Maru Gothic Medium" pitchFamily="2" charset="-128"/>
              </a:rPr>
              <a:t>incididunt</a:t>
            </a:r>
            <a:r>
              <a:rPr lang="en-IN" sz="1050" b="0" i="0" dirty="0"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b="0" i="0" dirty="0" err="1">
                <a:effectLst/>
                <a:latin typeface="Zen Maru Gothic Medium" pitchFamily="2" charset="-128"/>
                <a:ea typeface="Zen Maru Gothic Medium" pitchFamily="2" charset="-128"/>
              </a:rPr>
              <a:t>ut</a:t>
            </a:r>
            <a:r>
              <a:rPr lang="en-IN" sz="1050" b="0" i="0" dirty="0">
                <a:effectLst/>
                <a:latin typeface="Zen Maru Gothic Medium" pitchFamily="2" charset="-128"/>
                <a:ea typeface="Zen Maru Gothic Medium" pitchFamily="2" charset="-128"/>
              </a:rPr>
              <a:t> labore.</a:t>
            </a:r>
            <a:endParaRPr lang="en-IN" sz="1050" dirty="0">
              <a:latin typeface="Zen Maru Gothic Medium" pitchFamily="2" charset="-128"/>
              <a:ea typeface="Zen Maru Gothic Medium" pitchFamily="2" charset="-128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82C0C91-B684-4F10-8856-7F879A413E05}"/>
              </a:ext>
            </a:extLst>
          </p:cNvPr>
          <p:cNvSpPr txBox="1"/>
          <p:nvPr/>
        </p:nvSpPr>
        <p:spPr>
          <a:xfrm>
            <a:off x="5648248" y="5448952"/>
            <a:ext cx="1991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Zen Maru Gothic" pitchFamily="2" charset="-128"/>
                <a:ea typeface="Zen Maru Gothic" pitchFamily="2" charset="-128"/>
                <a:cs typeface="Poppins SemiBold" panose="00000700000000000000" pitchFamily="2" charset="0"/>
              </a:rPr>
              <a:t>ACHIEVEMENT 4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01E30157-3222-4DFF-8483-DB6F930C2C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910218" y="1964176"/>
            <a:ext cx="491164" cy="489935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B6DDE767-C012-4455-8E0B-E0355EF65E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910218" y="3184032"/>
            <a:ext cx="491164" cy="489935"/>
          </a:xfrm>
          <a:prstGeom prst="rect">
            <a:avLst/>
          </a:prstGeom>
        </p:spPr>
      </p:pic>
      <p:pic>
        <p:nvPicPr>
          <p:cNvPr id="35" name="Graphic 34">
            <a:extLst>
              <a:ext uri="{FF2B5EF4-FFF2-40B4-BE49-F238E27FC236}">
                <a16:creationId xmlns:a16="http://schemas.microsoft.com/office/drawing/2014/main" id="{24965163-C1BE-4386-BC16-D9DA93FC25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910218" y="4379547"/>
            <a:ext cx="491164" cy="489935"/>
          </a:xfrm>
          <a:prstGeom prst="rect">
            <a:avLst/>
          </a:prstGeom>
        </p:spPr>
      </p:pic>
      <p:pic>
        <p:nvPicPr>
          <p:cNvPr id="36" name="Graphic 35">
            <a:extLst>
              <a:ext uri="{FF2B5EF4-FFF2-40B4-BE49-F238E27FC236}">
                <a16:creationId xmlns:a16="http://schemas.microsoft.com/office/drawing/2014/main" id="{7254A34E-724E-4DF3-8FF7-25C99A7EC2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910218" y="5599403"/>
            <a:ext cx="491164" cy="48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145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BEAEB"/>
            </a:gs>
            <a:gs pos="100000">
              <a:srgbClr val="DEDDD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E76EC23-CC09-4FA6-93C6-76BA98E73B10}"/>
              </a:ext>
            </a:extLst>
          </p:cNvPr>
          <p:cNvSpPr/>
          <p:nvPr/>
        </p:nvSpPr>
        <p:spPr>
          <a:xfrm>
            <a:off x="4783318" y="5418722"/>
            <a:ext cx="3243330" cy="247093"/>
          </a:xfrm>
          <a:prstGeom prst="ellipse">
            <a:avLst/>
          </a:prstGeom>
          <a:solidFill>
            <a:srgbClr val="E2E1E1"/>
          </a:solidFill>
          <a:ln>
            <a:noFill/>
          </a:ln>
          <a:effectLst>
            <a:outerShdw blurRad="152400" dist="317500" dir="5400000" sx="90000" sy="-19000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95566D6-F2EA-486D-841A-4EB11967D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863178" y="1396162"/>
            <a:ext cx="4487832" cy="463922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13A15C-289C-43AD-B999-E7E6D84B5C15}"/>
              </a:ext>
            </a:extLst>
          </p:cNvPr>
          <p:cNvSpPr txBox="1"/>
          <p:nvPr/>
        </p:nvSpPr>
        <p:spPr>
          <a:xfrm>
            <a:off x="7784598" y="1536507"/>
            <a:ext cx="3232033" cy="492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IN" sz="1050" b="0" i="0" dirty="0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Lorem ipsum </a:t>
            </a:r>
            <a:r>
              <a:rPr lang="en-IN" sz="1050" b="0" i="0" dirty="0" err="1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dolor</a:t>
            </a:r>
            <a:r>
              <a:rPr lang="en-IN" sz="1050" b="0" i="0" dirty="0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sit amet, consectetur </a:t>
            </a:r>
            <a:r>
              <a:rPr lang="en-IN" sz="1050" b="0" i="0" dirty="0" err="1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adipiscing</a:t>
            </a:r>
            <a:r>
              <a:rPr lang="en-IN" sz="1050" b="0" i="0" dirty="0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elit, </a:t>
            </a:r>
            <a:r>
              <a:rPr lang="en-IN" sz="1050" b="0" i="0" dirty="0" err="1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sed</a:t>
            </a:r>
            <a:r>
              <a:rPr lang="en-IN" sz="1050" b="0" i="0" dirty="0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do </a:t>
            </a:r>
            <a:r>
              <a:rPr lang="en-IN" sz="1050" b="0" i="0" dirty="0" err="1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eiusmod</a:t>
            </a:r>
            <a:r>
              <a:rPr lang="en-IN" sz="1050" b="0" i="0" dirty="0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b="0" i="0" dirty="0" err="1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tempor</a:t>
            </a:r>
            <a:r>
              <a:rPr lang="en-IN" sz="1050" b="0" i="0" dirty="0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b="0" i="0" dirty="0" err="1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incididunt</a:t>
            </a:r>
            <a:r>
              <a:rPr lang="en-IN" sz="1050" b="0" i="0" dirty="0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b="0" i="0" dirty="0" err="1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ut</a:t>
            </a:r>
            <a:r>
              <a:rPr lang="en-IN" sz="1050" b="0" i="0" dirty="0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labore</a:t>
            </a:r>
            <a:endParaRPr lang="en-IN" sz="1050" dirty="0">
              <a:latin typeface="Zen Maru Gothic Medium" pitchFamily="2" charset="-128"/>
              <a:ea typeface="Zen Maru Gothic Medium" pitchFamily="2" charset="-12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97E8B09-2CA9-4D7B-BEEC-2BBB2664C0B8}"/>
              </a:ext>
            </a:extLst>
          </p:cNvPr>
          <p:cNvSpPr txBox="1"/>
          <p:nvPr/>
        </p:nvSpPr>
        <p:spPr>
          <a:xfrm>
            <a:off x="7771898" y="1267148"/>
            <a:ext cx="1991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Zen Maru Gothic Medium" pitchFamily="2" charset="-128"/>
                <a:ea typeface="Zen Maru Gothic Medium" pitchFamily="2" charset="-128"/>
                <a:cs typeface="Poppins SemiBold" panose="00000700000000000000" pitchFamily="2" charset="0"/>
              </a:rPr>
              <a:t>SERVICE 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23D809-9F0D-44AA-9D0F-10046403BD86}"/>
              </a:ext>
            </a:extLst>
          </p:cNvPr>
          <p:cNvSpPr txBox="1"/>
          <p:nvPr/>
        </p:nvSpPr>
        <p:spPr>
          <a:xfrm>
            <a:off x="8512500" y="4706318"/>
            <a:ext cx="3232033" cy="492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IN" sz="1050" b="0" i="0" dirty="0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Lorem ipsum </a:t>
            </a:r>
            <a:r>
              <a:rPr lang="en-IN" sz="1050" b="0" i="0" dirty="0" err="1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dolor</a:t>
            </a:r>
            <a:r>
              <a:rPr lang="en-IN" sz="1050" b="0" i="0" dirty="0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sit amet, consectetur </a:t>
            </a:r>
            <a:r>
              <a:rPr lang="en-IN" sz="1050" b="0" i="0" dirty="0" err="1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adipiscing</a:t>
            </a:r>
            <a:r>
              <a:rPr lang="en-IN" sz="1050" b="0" i="0" dirty="0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elit, </a:t>
            </a:r>
            <a:r>
              <a:rPr lang="en-IN" sz="1050" b="0" i="0" dirty="0" err="1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sed</a:t>
            </a:r>
            <a:r>
              <a:rPr lang="en-IN" sz="1050" b="0" i="0" dirty="0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do </a:t>
            </a:r>
            <a:r>
              <a:rPr lang="en-IN" sz="1050" b="0" i="0" dirty="0" err="1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eiusmod</a:t>
            </a:r>
            <a:r>
              <a:rPr lang="en-IN" sz="1050" b="0" i="0" dirty="0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b="0" i="0" dirty="0" err="1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tempor</a:t>
            </a:r>
            <a:r>
              <a:rPr lang="en-IN" sz="1050" b="0" i="0" dirty="0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b="0" i="0" dirty="0" err="1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incididunt</a:t>
            </a:r>
            <a:r>
              <a:rPr lang="en-IN" sz="1050" b="0" i="0" dirty="0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b="0" i="0" dirty="0" err="1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ut</a:t>
            </a:r>
            <a:r>
              <a:rPr lang="en-IN" sz="1050" b="0" i="0" dirty="0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labore</a:t>
            </a:r>
            <a:endParaRPr lang="en-IN" sz="1050" dirty="0">
              <a:latin typeface="Zen Maru Gothic Medium" pitchFamily="2" charset="-128"/>
              <a:ea typeface="Zen Maru Gothic Medium" pitchFamily="2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D1EC9E-3625-4B10-95EE-D96A40E20273}"/>
              </a:ext>
            </a:extLst>
          </p:cNvPr>
          <p:cNvSpPr txBox="1"/>
          <p:nvPr/>
        </p:nvSpPr>
        <p:spPr>
          <a:xfrm>
            <a:off x="8506150" y="4436958"/>
            <a:ext cx="1991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Zen Maru Gothic Medium" pitchFamily="2" charset="-128"/>
                <a:ea typeface="Zen Maru Gothic Medium" pitchFamily="2" charset="-128"/>
                <a:cs typeface="Poppins SemiBold" panose="00000700000000000000" pitchFamily="2" charset="0"/>
              </a:rPr>
              <a:t>SERVICE 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735A4E-CDCF-4335-B07D-9797C90B23F0}"/>
              </a:ext>
            </a:extLst>
          </p:cNvPr>
          <p:cNvSpPr txBox="1"/>
          <p:nvPr/>
        </p:nvSpPr>
        <p:spPr>
          <a:xfrm>
            <a:off x="467042" y="1957945"/>
            <a:ext cx="3232033" cy="492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IN" sz="1050" b="0" i="0" dirty="0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Lorem ipsum </a:t>
            </a:r>
            <a:r>
              <a:rPr lang="en-IN" sz="1050" b="0" i="0" dirty="0" err="1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dolor</a:t>
            </a:r>
            <a:r>
              <a:rPr lang="en-IN" sz="1050" b="0" i="0" dirty="0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sit amet, consectetur </a:t>
            </a:r>
            <a:r>
              <a:rPr lang="en-IN" sz="1050" b="0" i="0" dirty="0" err="1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adipiscing</a:t>
            </a:r>
            <a:r>
              <a:rPr lang="en-IN" sz="1050" b="0" i="0" dirty="0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elit, </a:t>
            </a:r>
            <a:r>
              <a:rPr lang="en-IN" sz="1050" b="0" i="0" dirty="0" err="1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sed</a:t>
            </a:r>
            <a:r>
              <a:rPr lang="en-IN" sz="1050" b="0" i="0" dirty="0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do </a:t>
            </a:r>
            <a:r>
              <a:rPr lang="en-IN" sz="1050" b="0" i="0" dirty="0" err="1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eiusmod</a:t>
            </a:r>
            <a:r>
              <a:rPr lang="en-IN" sz="1050" b="0" i="0" dirty="0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b="0" i="0" dirty="0" err="1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tempor</a:t>
            </a:r>
            <a:r>
              <a:rPr lang="en-IN" sz="1050" b="0" i="0" dirty="0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b="0" i="0" dirty="0" err="1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incididunt</a:t>
            </a:r>
            <a:r>
              <a:rPr lang="en-IN" sz="1050" b="0" i="0" dirty="0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b="0" i="0" dirty="0" err="1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ut</a:t>
            </a:r>
            <a:r>
              <a:rPr lang="en-IN" sz="1050" b="0" i="0" dirty="0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labore</a:t>
            </a:r>
            <a:endParaRPr lang="en-IN" sz="1050" dirty="0">
              <a:latin typeface="Zen Maru Gothic Medium" pitchFamily="2" charset="-128"/>
              <a:ea typeface="Zen Maru Gothic Medium" pitchFamily="2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0D7CCA-C53C-4FE9-99C7-785200DF0927}"/>
              </a:ext>
            </a:extLst>
          </p:cNvPr>
          <p:cNvSpPr txBox="1"/>
          <p:nvPr/>
        </p:nvSpPr>
        <p:spPr>
          <a:xfrm>
            <a:off x="1497018" y="1688585"/>
            <a:ext cx="22211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Zen Maru Gothic Medium" pitchFamily="2" charset="-128"/>
                <a:ea typeface="Zen Maru Gothic Medium" pitchFamily="2" charset="-128"/>
                <a:cs typeface="Poppins SemiBold" panose="00000700000000000000" pitchFamily="2" charset="0"/>
              </a:rPr>
              <a:t>SERVICE 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2E5B21-9CD4-44EE-876E-E7E14B274CE0}"/>
              </a:ext>
            </a:extLst>
          </p:cNvPr>
          <p:cNvSpPr txBox="1"/>
          <p:nvPr/>
        </p:nvSpPr>
        <p:spPr>
          <a:xfrm>
            <a:off x="1480171" y="5561920"/>
            <a:ext cx="3232033" cy="4920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30000"/>
              </a:lnSpc>
            </a:pPr>
            <a:r>
              <a:rPr lang="en-IN" sz="1050" b="0" i="0" dirty="0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Lorem ipsum </a:t>
            </a:r>
            <a:r>
              <a:rPr lang="en-IN" sz="1050" b="0" i="0" dirty="0" err="1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dolor</a:t>
            </a:r>
            <a:r>
              <a:rPr lang="en-IN" sz="1050" b="0" i="0" dirty="0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sit amet, consectetur </a:t>
            </a:r>
            <a:r>
              <a:rPr lang="en-IN" sz="1050" b="0" i="0" dirty="0" err="1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adipiscing</a:t>
            </a:r>
            <a:r>
              <a:rPr lang="en-IN" sz="1050" b="0" i="0" dirty="0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elit, </a:t>
            </a:r>
            <a:r>
              <a:rPr lang="en-IN" sz="1050" b="0" i="0" dirty="0" err="1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sed</a:t>
            </a:r>
            <a:r>
              <a:rPr lang="en-IN" sz="1050" b="0" i="0" dirty="0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do </a:t>
            </a:r>
            <a:r>
              <a:rPr lang="en-IN" sz="1050" b="0" i="0" dirty="0" err="1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eiusmod</a:t>
            </a:r>
            <a:r>
              <a:rPr lang="en-IN" sz="1050" b="0" i="0" dirty="0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b="0" i="0" dirty="0" err="1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tempor</a:t>
            </a:r>
            <a:r>
              <a:rPr lang="en-IN" sz="1050" b="0" i="0" dirty="0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b="0" i="0" dirty="0" err="1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incididunt</a:t>
            </a:r>
            <a:r>
              <a:rPr lang="en-IN" sz="1050" b="0" i="0" dirty="0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b="0" i="0" dirty="0" err="1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ut</a:t>
            </a:r>
            <a:r>
              <a:rPr lang="en-IN" sz="1050" b="0" i="0" dirty="0">
                <a:solidFill>
                  <a:srgbClr val="000000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labore</a:t>
            </a:r>
            <a:endParaRPr lang="en-IN" sz="1050" dirty="0">
              <a:latin typeface="Zen Maru Gothic Medium" pitchFamily="2" charset="-128"/>
              <a:ea typeface="Zen Maru Gothic Medium" pitchFamily="2" charset="-12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479D69-D783-4E54-82EC-29C48C03BAE8}"/>
              </a:ext>
            </a:extLst>
          </p:cNvPr>
          <p:cNvSpPr txBox="1"/>
          <p:nvPr/>
        </p:nvSpPr>
        <p:spPr>
          <a:xfrm>
            <a:off x="2497447" y="5292561"/>
            <a:ext cx="22211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I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Zen Maru Gothic Medium" pitchFamily="2" charset="-128"/>
                <a:ea typeface="Zen Maru Gothic Medium" pitchFamily="2" charset="-128"/>
                <a:cs typeface="Poppins SemiBold" panose="00000700000000000000" pitchFamily="2" charset="0"/>
              </a:rPr>
              <a:t>SERVICE 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181C916-92CD-4B34-92C2-BF406761F663}"/>
              </a:ext>
            </a:extLst>
          </p:cNvPr>
          <p:cNvSpPr txBox="1"/>
          <p:nvPr/>
        </p:nvSpPr>
        <p:spPr>
          <a:xfrm>
            <a:off x="467679" y="509303"/>
            <a:ext cx="4044500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extrusionClr>
              <a:schemeClr val="tx2">
                <a:lumMod val="75000"/>
              </a:schemeClr>
            </a:extrusionClr>
          </a:sp3d>
        </p:spPr>
        <p:txBody>
          <a:bodyPr wrap="square" rtlCol="0">
            <a:spAutoFit/>
            <a:sp3d>
              <a:extrusionClr>
                <a:schemeClr val="bg2">
                  <a:lumMod val="10000"/>
                </a:schemeClr>
              </a:extrusionClr>
            </a:sp3d>
          </a:bodyPr>
          <a:lstStyle/>
          <a:p>
            <a:r>
              <a:rPr lang="en-IN" sz="4800" b="1" dirty="0">
                <a:solidFill>
                  <a:srgbClr val="1C1C14"/>
                </a:solidFill>
                <a:latin typeface="Zen Kaku Gothic New Black" pitchFamily="2" charset="-128"/>
                <a:ea typeface="Zen Kaku Gothic New Black" pitchFamily="2" charset="-128"/>
                <a:cs typeface="Poppins SemiBold" panose="00000700000000000000" pitchFamily="2" charset="0"/>
              </a:rPr>
              <a:t>SERVICES</a:t>
            </a:r>
            <a:endParaRPr lang="en-IN" b="1" dirty="0">
              <a:solidFill>
                <a:srgbClr val="1C1C14"/>
              </a:solidFill>
              <a:latin typeface="Zen Kaku Gothic New Black" pitchFamily="2" charset="-128"/>
              <a:ea typeface="Zen Kaku Gothic New Black" pitchFamily="2" charset="-128"/>
              <a:cs typeface="Poppins SemiBold" panose="000007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0630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BEAEB"/>
            </a:gs>
            <a:gs pos="100000">
              <a:srgbClr val="DEDDD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raphic 6">
            <a:extLst>
              <a:ext uri="{FF2B5EF4-FFF2-40B4-BE49-F238E27FC236}">
                <a16:creationId xmlns:a16="http://schemas.microsoft.com/office/drawing/2014/main" id="{9483E040-50DB-4F0F-A24E-90016EA85AB6}"/>
              </a:ext>
            </a:extLst>
          </p:cNvPr>
          <p:cNvSpPr/>
          <p:nvPr/>
        </p:nvSpPr>
        <p:spPr>
          <a:xfrm>
            <a:off x="-180000" y="1296487"/>
            <a:ext cx="12363450" cy="3656552"/>
          </a:xfrm>
          <a:custGeom>
            <a:avLst/>
            <a:gdLst>
              <a:gd name="connsiteX0" fmla="*/ -17 w 12395831"/>
              <a:gd name="connsiteY0" fmla="*/ 771063 h 3593722"/>
              <a:gd name="connsiteX1" fmla="*/ 258586 w 12395831"/>
              <a:gd name="connsiteY1" fmla="*/ 771063 h 3593722"/>
              <a:gd name="connsiteX2" fmla="*/ 258586 w 12395831"/>
              <a:gd name="connsiteY2" fmla="*/ 987455 h 3593722"/>
              <a:gd name="connsiteX3" fmla="*/ 495816 w 12395831"/>
              <a:gd name="connsiteY3" fmla="*/ 987455 h 3593722"/>
              <a:gd name="connsiteX4" fmla="*/ 495816 w 12395831"/>
              <a:gd name="connsiteY4" fmla="*/ 779344 h 3593722"/>
              <a:gd name="connsiteX5" fmla="*/ 509441 w 12395831"/>
              <a:gd name="connsiteY5" fmla="*/ 621992 h 3593722"/>
              <a:gd name="connsiteX6" fmla="*/ 658245 w 12395831"/>
              <a:gd name="connsiteY6" fmla="*/ 603559 h 3593722"/>
              <a:gd name="connsiteX7" fmla="*/ 687364 w 12395831"/>
              <a:gd name="connsiteY7" fmla="*/ 597681 h 3593722"/>
              <a:gd name="connsiteX8" fmla="*/ 687364 w 12395831"/>
              <a:gd name="connsiteY8" fmla="*/ 469983 h 3593722"/>
              <a:gd name="connsiteX9" fmla="*/ 825481 w 12395831"/>
              <a:gd name="connsiteY9" fmla="*/ 375411 h 3593722"/>
              <a:gd name="connsiteX10" fmla="*/ 992184 w 12395831"/>
              <a:gd name="connsiteY10" fmla="*/ 375411 h 3593722"/>
              <a:gd name="connsiteX11" fmla="*/ 993520 w 12395831"/>
              <a:gd name="connsiteY11" fmla="*/ 550128 h 3593722"/>
              <a:gd name="connsiteX12" fmla="*/ 1020235 w 12395831"/>
              <a:gd name="connsiteY12" fmla="*/ 608902 h 3593722"/>
              <a:gd name="connsiteX13" fmla="*/ 1038668 w 12395831"/>
              <a:gd name="connsiteY13" fmla="*/ 648173 h 3593722"/>
              <a:gd name="connsiteX14" fmla="*/ 1038668 w 12395831"/>
              <a:gd name="connsiteY14" fmla="*/ 751026 h 3593722"/>
              <a:gd name="connsiteX15" fmla="*/ 1161558 w 12395831"/>
              <a:gd name="connsiteY15" fmla="*/ 831172 h 3593722"/>
              <a:gd name="connsiteX16" fmla="*/ 1183999 w 12395831"/>
              <a:gd name="connsiteY16" fmla="*/ 781482 h 3593722"/>
              <a:gd name="connsiteX17" fmla="*/ 1183999 w 12395831"/>
              <a:gd name="connsiteY17" fmla="*/ 640426 h 3593722"/>
              <a:gd name="connsiteX18" fmla="*/ 1271625 w 12395831"/>
              <a:gd name="connsiteY18" fmla="*/ 640426 h 3593722"/>
              <a:gd name="connsiteX19" fmla="*/ 1330131 w 12395831"/>
              <a:gd name="connsiteY19" fmla="*/ 699466 h 3593722"/>
              <a:gd name="connsiteX20" fmla="*/ 1328528 w 12395831"/>
              <a:gd name="connsiteY20" fmla="*/ 1153624 h 3593722"/>
              <a:gd name="connsiteX21" fmla="*/ 1331199 w 12395831"/>
              <a:gd name="connsiteY21" fmla="*/ 1205718 h 3593722"/>
              <a:gd name="connsiteX22" fmla="*/ 1451418 w 12395831"/>
              <a:gd name="connsiteY22" fmla="*/ 1205718 h 3593722"/>
              <a:gd name="connsiteX23" fmla="*/ 1451418 w 12395831"/>
              <a:gd name="connsiteY23" fmla="*/ 339079 h 3593722"/>
              <a:gd name="connsiteX24" fmla="*/ 1718569 w 12395831"/>
              <a:gd name="connsiteY24" fmla="*/ 339079 h 3593722"/>
              <a:gd name="connsiteX25" fmla="*/ 1718569 w 12395831"/>
              <a:gd name="connsiteY25" fmla="*/ 658058 h 3593722"/>
              <a:gd name="connsiteX26" fmla="*/ 1875120 w 12395831"/>
              <a:gd name="connsiteY26" fmla="*/ 658058 h 3593722"/>
              <a:gd name="connsiteX27" fmla="*/ 1875120 w 12395831"/>
              <a:gd name="connsiteY27" fmla="*/ 461701 h 3593722"/>
              <a:gd name="connsiteX28" fmla="*/ 2077888 w 12395831"/>
              <a:gd name="connsiteY28" fmla="*/ 461701 h 3593722"/>
              <a:gd name="connsiteX29" fmla="*/ 2077888 w 12395831"/>
              <a:gd name="connsiteY29" fmla="*/ 620122 h 3593722"/>
              <a:gd name="connsiteX30" fmla="*/ 2071744 w 12395831"/>
              <a:gd name="connsiteY30" fmla="*/ 593407 h 3593722"/>
              <a:gd name="connsiteX31" fmla="*/ 2133456 w 12395831"/>
              <a:gd name="connsiteY31" fmla="*/ 590468 h 3593722"/>
              <a:gd name="connsiteX32" fmla="*/ 2269436 w 12395831"/>
              <a:gd name="connsiteY32" fmla="*/ 514864 h 3593722"/>
              <a:gd name="connsiteX33" fmla="*/ 2446824 w 12395831"/>
              <a:gd name="connsiteY33" fmla="*/ 514864 h 3593722"/>
              <a:gd name="connsiteX34" fmla="*/ 2633830 w 12395831"/>
              <a:gd name="connsiteY34" fmla="*/ 514864 h 3593722"/>
              <a:gd name="connsiteX35" fmla="*/ 2637036 w 12395831"/>
              <a:gd name="connsiteY35" fmla="*/ 632144 h 3593722"/>
              <a:gd name="connsiteX36" fmla="*/ 2637036 w 12395831"/>
              <a:gd name="connsiteY36" fmla="*/ 662332 h 3593722"/>
              <a:gd name="connsiteX37" fmla="*/ 2785572 w 12395831"/>
              <a:gd name="connsiteY37" fmla="*/ 839453 h 3593722"/>
              <a:gd name="connsiteX38" fmla="*/ 2785572 w 12395831"/>
              <a:gd name="connsiteY38" fmla="*/ 1053175 h 3593722"/>
              <a:gd name="connsiteX39" fmla="*/ 2886021 w 12395831"/>
              <a:gd name="connsiteY39" fmla="*/ 1126107 h 3593722"/>
              <a:gd name="connsiteX40" fmla="*/ 2886021 w 12395831"/>
              <a:gd name="connsiteY40" fmla="*/ 515131 h 3593722"/>
              <a:gd name="connsiteX41" fmla="*/ 3054594 w 12395831"/>
              <a:gd name="connsiteY41" fmla="*/ 592071 h 3593722"/>
              <a:gd name="connsiteX42" fmla="*/ 3173209 w 12395831"/>
              <a:gd name="connsiteY42" fmla="*/ 592071 h 3593722"/>
              <a:gd name="connsiteX43" fmla="*/ 3237860 w 12395831"/>
              <a:gd name="connsiteY43" fmla="*/ 667141 h 3593722"/>
              <a:gd name="connsiteX44" fmla="*/ 3236257 w 12395831"/>
              <a:gd name="connsiteY44" fmla="*/ 697596 h 3593722"/>
              <a:gd name="connsiteX45" fmla="*/ 3412577 w 12395831"/>
              <a:gd name="connsiteY45" fmla="*/ 697596 h 3593722"/>
              <a:gd name="connsiteX46" fmla="*/ 3412577 w 12395831"/>
              <a:gd name="connsiteY46" fmla="*/ 906508 h 3593722"/>
              <a:gd name="connsiteX47" fmla="*/ 3413913 w 12395831"/>
              <a:gd name="connsiteY47" fmla="*/ 959939 h 3593722"/>
              <a:gd name="connsiteX48" fmla="*/ 3445170 w 12395831"/>
              <a:gd name="connsiteY48" fmla="*/ 999210 h 3593722"/>
              <a:gd name="connsiteX49" fmla="*/ 3476159 w 12395831"/>
              <a:gd name="connsiteY49" fmla="*/ 960473 h 3593722"/>
              <a:gd name="connsiteX50" fmla="*/ 3477495 w 12395831"/>
              <a:gd name="connsiteY50" fmla="*/ 645502 h 3593722"/>
              <a:gd name="connsiteX51" fmla="*/ 3477495 w 12395831"/>
              <a:gd name="connsiteY51" fmla="*/ 565356 h 3593722"/>
              <a:gd name="connsiteX52" fmla="*/ 3733426 w 12395831"/>
              <a:gd name="connsiteY52" fmla="*/ 567493 h 3593722"/>
              <a:gd name="connsiteX53" fmla="*/ 3762279 w 12395831"/>
              <a:gd name="connsiteY53" fmla="*/ 615046 h 3593722"/>
              <a:gd name="connsiteX54" fmla="*/ 3764950 w 12395831"/>
              <a:gd name="connsiteY54" fmla="*/ 935628 h 3593722"/>
              <a:gd name="connsiteX55" fmla="*/ 3789528 w 12395831"/>
              <a:gd name="connsiteY55" fmla="*/ 986120 h 3593722"/>
              <a:gd name="connsiteX56" fmla="*/ 3812503 w 12395831"/>
              <a:gd name="connsiteY56" fmla="*/ 934292 h 3593722"/>
              <a:gd name="connsiteX57" fmla="*/ 3812503 w 12395831"/>
              <a:gd name="connsiteY57" fmla="*/ 819417 h 3593722"/>
              <a:gd name="connsiteX58" fmla="*/ 3919364 w 12395831"/>
              <a:gd name="connsiteY58" fmla="*/ 835179 h 3593722"/>
              <a:gd name="connsiteX59" fmla="*/ 3943140 w 12395831"/>
              <a:gd name="connsiteY59" fmla="*/ 886739 h 3593722"/>
              <a:gd name="connsiteX60" fmla="*/ 4004051 w 12395831"/>
              <a:gd name="connsiteY60" fmla="*/ 1051305 h 3593722"/>
              <a:gd name="connsiteX61" fmla="*/ 4070839 w 12395831"/>
              <a:gd name="connsiteY61" fmla="*/ 1060922 h 3593722"/>
              <a:gd name="connsiteX62" fmla="*/ 4102897 w 12395831"/>
              <a:gd name="connsiteY62" fmla="*/ 1025124 h 3593722"/>
              <a:gd name="connsiteX63" fmla="*/ 4144572 w 12395831"/>
              <a:gd name="connsiteY63" fmla="*/ 969289 h 3593722"/>
              <a:gd name="connsiteX64" fmla="*/ 4196400 w 12395831"/>
              <a:gd name="connsiteY64" fmla="*/ 858421 h 3593722"/>
              <a:gd name="connsiteX65" fmla="*/ 4219642 w 12395831"/>
              <a:gd name="connsiteY65" fmla="*/ 854147 h 3593722"/>
              <a:gd name="connsiteX66" fmla="*/ 4255173 w 12395831"/>
              <a:gd name="connsiteY66" fmla="*/ 849071 h 3593722"/>
              <a:gd name="connsiteX67" fmla="*/ 4255173 w 12395831"/>
              <a:gd name="connsiteY67" fmla="*/ 721106 h 3593722"/>
              <a:gd name="connsiteX68" fmla="*/ 4406648 w 12395831"/>
              <a:gd name="connsiteY68" fmla="*/ 755835 h 3593722"/>
              <a:gd name="connsiteX69" fmla="*/ 4433363 w 12395831"/>
              <a:gd name="connsiteY69" fmla="*/ 786558 h 3593722"/>
              <a:gd name="connsiteX70" fmla="*/ 4520722 w 12395831"/>
              <a:gd name="connsiteY70" fmla="*/ 857353 h 3593722"/>
              <a:gd name="connsiteX71" fmla="*/ 4555986 w 12395831"/>
              <a:gd name="connsiteY71" fmla="*/ 860291 h 3593722"/>
              <a:gd name="connsiteX72" fmla="*/ 4557322 w 12395831"/>
              <a:gd name="connsiteY72" fmla="*/ 944444 h 3593722"/>
              <a:gd name="connsiteX73" fmla="*/ 4591250 w 12395831"/>
              <a:gd name="connsiteY73" fmla="*/ 1004286 h 3593722"/>
              <a:gd name="connsiteX74" fmla="*/ 4615293 w 12395831"/>
              <a:gd name="connsiteY74" fmla="*/ 1046763 h 3593722"/>
              <a:gd name="connsiteX75" fmla="*/ 4622507 w 12395831"/>
              <a:gd name="connsiteY75" fmla="*/ 1163775 h 3593722"/>
              <a:gd name="connsiteX76" fmla="*/ 4683684 w 12395831"/>
              <a:gd name="connsiteY76" fmla="*/ 1171523 h 3593722"/>
              <a:gd name="connsiteX77" fmla="*/ 4731238 w 12395831"/>
              <a:gd name="connsiteY77" fmla="*/ 1126107 h 3593722"/>
              <a:gd name="connsiteX78" fmla="*/ 4765165 w 12395831"/>
              <a:gd name="connsiteY78" fmla="*/ 434986 h 3593722"/>
              <a:gd name="connsiteX79" fmla="*/ 4818596 w 12395831"/>
              <a:gd name="connsiteY79" fmla="*/ 384227 h 3593722"/>
              <a:gd name="connsiteX80" fmla="*/ 4933204 w 12395831"/>
              <a:gd name="connsiteY80" fmla="*/ 263742 h 3593722"/>
              <a:gd name="connsiteX81" fmla="*/ 4935074 w 12395831"/>
              <a:gd name="connsiteY81" fmla="*/ 88223 h 3593722"/>
              <a:gd name="connsiteX82" fmla="*/ 4942287 w 12395831"/>
              <a:gd name="connsiteY82" fmla="*/ 70057 h 3593722"/>
              <a:gd name="connsiteX83" fmla="*/ 5223063 w 12395831"/>
              <a:gd name="connsiteY83" fmla="*/ 70057 h 3593722"/>
              <a:gd name="connsiteX84" fmla="*/ 5223063 w 12395831"/>
              <a:gd name="connsiteY84" fmla="*/ 522612 h 3593722"/>
              <a:gd name="connsiteX85" fmla="*/ 5311758 w 12395831"/>
              <a:gd name="connsiteY85" fmla="*/ 522612 h 3593722"/>
              <a:gd name="connsiteX86" fmla="*/ 5396178 w 12395831"/>
              <a:gd name="connsiteY86" fmla="*/ 465976 h 3593722"/>
              <a:gd name="connsiteX87" fmla="*/ 5554598 w 12395831"/>
              <a:gd name="connsiteY87" fmla="*/ 465976 h 3593722"/>
              <a:gd name="connsiteX88" fmla="*/ 5554598 w 12395831"/>
              <a:gd name="connsiteY88" fmla="*/ 969289 h 3593722"/>
              <a:gd name="connsiteX89" fmla="*/ 5625661 w 12395831"/>
              <a:gd name="connsiteY89" fmla="*/ 979708 h 3593722"/>
              <a:gd name="connsiteX90" fmla="*/ 5714088 w 12395831"/>
              <a:gd name="connsiteY90" fmla="*/ 1108208 h 3593722"/>
              <a:gd name="connsiteX91" fmla="*/ 5743742 w 12395831"/>
              <a:gd name="connsiteY91" fmla="*/ 878190 h 3593722"/>
              <a:gd name="connsiteX92" fmla="*/ 5795569 w 12395831"/>
              <a:gd name="connsiteY92" fmla="*/ 819952 h 3593722"/>
              <a:gd name="connsiteX93" fmla="*/ 5913116 w 12395831"/>
              <a:gd name="connsiteY93" fmla="*/ 793236 h 3593722"/>
              <a:gd name="connsiteX94" fmla="*/ 5995345 w 12395831"/>
              <a:gd name="connsiteY94" fmla="*/ 841217 h 3593722"/>
              <a:gd name="connsiteX95" fmla="*/ 5997269 w 12395831"/>
              <a:gd name="connsiteY95" fmla="*/ 864566 h 3593722"/>
              <a:gd name="connsiteX96" fmla="*/ 5997269 w 12395831"/>
              <a:gd name="connsiteY96" fmla="*/ 1004019 h 3593722"/>
              <a:gd name="connsiteX97" fmla="*/ 6072605 w 12395831"/>
              <a:gd name="connsiteY97" fmla="*/ 1051572 h 3593722"/>
              <a:gd name="connsiteX98" fmla="*/ 6072605 w 12395831"/>
              <a:gd name="connsiteY98" fmla="*/ 907577 h 3593722"/>
              <a:gd name="connsiteX99" fmla="*/ 6286326 w 12395831"/>
              <a:gd name="connsiteY99" fmla="*/ 934292 h 3593722"/>
              <a:gd name="connsiteX100" fmla="*/ 6323461 w 12395831"/>
              <a:gd name="connsiteY100" fmla="*/ 990928 h 3593722"/>
              <a:gd name="connsiteX101" fmla="*/ 6326934 w 12395831"/>
              <a:gd name="connsiteY101" fmla="*/ 1124504 h 3593722"/>
              <a:gd name="connsiteX102" fmla="*/ 6357656 w 12395831"/>
              <a:gd name="connsiteY102" fmla="*/ 1157364 h 3593722"/>
              <a:gd name="connsiteX103" fmla="*/ 6388379 w 12395831"/>
              <a:gd name="connsiteY103" fmla="*/ 1124504 h 3593722"/>
              <a:gd name="connsiteX104" fmla="*/ 6388379 w 12395831"/>
              <a:gd name="connsiteY104" fmla="*/ 906508 h 3593722"/>
              <a:gd name="connsiteX105" fmla="*/ 6437801 w 12395831"/>
              <a:gd name="connsiteY105" fmla="*/ 844262 h 3593722"/>
              <a:gd name="connsiteX106" fmla="*/ 6471463 w 12395831"/>
              <a:gd name="connsiteY106" fmla="*/ 807662 h 3593722"/>
              <a:gd name="connsiteX107" fmla="*/ 6473333 w 12395831"/>
              <a:gd name="connsiteY107" fmla="*/ 698932 h 3593722"/>
              <a:gd name="connsiteX108" fmla="*/ 6493369 w 12395831"/>
              <a:gd name="connsiteY108" fmla="*/ 663401 h 3593722"/>
              <a:gd name="connsiteX109" fmla="*/ 6520085 w 12395831"/>
              <a:gd name="connsiteY109" fmla="*/ 700267 h 3593722"/>
              <a:gd name="connsiteX110" fmla="*/ 6535579 w 12395831"/>
              <a:gd name="connsiteY110" fmla="*/ 850674 h 3593722"/>
              <a:gd name="connsiteX111" fmla="*/ 6589009 w 12395831"/>
              <a:gd name="connsiteY111" fmla="*/ 850674 h 3593722"/>
              <a:gd name="connsiteX112" fmla="*/ 6707892 w 12395831"/>
              <a:gd name="connsiteY112" fmla="*/ 785756 h 3593722"/>
              <a:gd name="connsiteX113" fmla="*/ 6837727 w 12395831"/>
              <a:gd name="connsiteY113" fmla="*/ 888075 h 3593722"/>
              <a:gd name="connsiteX114" fmla="*/ 6837727 w 12395831"/>
              <a:gd name="connsiteY114" fmla="*/ 748355 h 3593722"/>
              <a:gd name="connsiteX115" fmla="*/ 6894363 w 12395831"/>
              <a:gd name="connsiteY115" fmla="*/ 687444 h 3593722"/>
              <a:gd name="connsiteX116" fmla="*/ 7075225 w 12395831"/>
              <a:gd name="connsiteY116" fmla="*/ 735265 h 3593722"/>
              <a:gd name="connsiteX117" fmla="*/ 7162584 w 12395831"/>
              <a:gd name="connsiteY117" fmla="*/ 772666 h 3593722"/>
              <a:gd name="connsiteX118" fmla="*/ 7162584 w 12395831"/>
              <a:gd name="connsiteY118" fmla="*/ 658592 h 3593722"/>
              <a:gd name="connsiteX119" fmla="*/ 7178346 w 12395831"/>
              <a:gd name="connsiteY119" fmla="*/ 617718 h 3593722"/>
              <a:gd name="connsiteX120" fmla="*/ 7390196 w 12395831"/>
              <a:gd name="connsiteY120" fmla="*/ 722975 h 3593722"/>
              <a:gd name="connsiteX121" fmla="*/ 7593499 w 12395831"/>
              <a:gd name="connsiteY121" fmla="*/ 722975 h 3593722"/>
              <a:gd name="connsiteX122" fmla="*/ 7604453 w 12395831"/>
              <a:gd name="connsiteY122" fmla="*/ 851743 h 3593722"/>
              <a:gd name="connsiteX123" fmla="*/ 7684598 w 12395831"/>
              <a:gd name="connsiteY123" fmla="*/ 851743 h 3593722"/>
              <a:gd name="connsiteX124" fmla="*/ 7763407 w 12395831"/>
              <a:gd name="connsiteY124" fmla="*/ 729387 h 3593722"/>
              <a:gd name="connsiteX125" fmla="*/ 7777300 w 12395831"/>
              <a:gd name="connsiteY125" fmla="*/ 705076 h 3593722"/>
              <a:gd name="connsiteX126" fmla="*/ 7902326 w 12395831"/>
              <a:gd name="connsiteY126" fmla="*/ 636418 h 3593722"/>
              <a:gd name="connsiteX127" fmla="*/ 7903662 w 12395831"/>
              <a:gd name="connsiteY127" fmla="*/ 899830 h 3593722"/>
              <a:gd name="connsiteX128" fmla="*/ 7930377 w 12395831"/>
              <a:gd name="connsiteY128" fmla="*/ 967152 h 3593722"/>
              <a:gd name="connsiteX129" fmla="*/ 7973923 w 12395831"/>
              <a:gd name="connsiteY129" fmla="*/ 908913 h 3593722"/>
              <a:gd name="connsiteX130" fmla="*/ 7964840 w 12395831"/>
              <a:gd name="connsiteY130" fmla="*/ 893952 h 3593722"/>
              <a:gd name="connsiteX131" fmla="*/ 8195659 w 12395831"/>
              <a:gd name="connsiteY131" fmla="*/ 900364 h 3593722"/>
              <a:gd name="connsiteX132" fmla="*/ 8345263 w 12395831"/>
              <a:gd name="connsiteY132" fmla="*/ 931621 h 3593722"/>
              <a:gd name="connsiteX133" fmla="*/ 8400564 w 12395831"/>
              <a:gd name="connsiteY133" fmla="*/ 876321 h 3593722"/>
              <a:gd name="connsiteX134" fmla="*/ 8400564 w 12395831"/>
              <a:gd name="connsiteY134" fmla="*/ 787626 h 3593722"/>
              <a:gd name="connsiteX135" fmla="*/ 8582226 w 12395831"/>
              <a:gd name="connsiteY135" fmla="*/ 787626 h 3593722"/>
              <a:gd name="connsiteX136" fmla="*/ 8680805 w 12395831"/>
              <a:gd name="connsiteY136" fmla="*/ 885404 h 3593722"/>
              <a:gd name="connsiteX137" fmla="*/ 8736373 w 12395831"/>
              <a:gd name="connsiteY137" fmla="*/ 664202 h 3593722"/>
              <a:gd name="connsiteX138" fmla="*/ 8942080 w 12395831"/>
              <a:gd name="connsiteY138" fmla="*/ 634548 h 3593722"/>
              <a:gd name="connsiteX139" fmla="*/ 9029598 w 12395831"/>
              <a:gd name="connsiteY139" fmla="*/ 706572 h 3593722"/>
              <a:gd name="connsiteX140" fmla="*/ 9029705 w 12395831"/>
              <a:gd name="connsiteY140" fmla="*/ 720838 h 3593722"/>
              <a:gd name="connsiteX141" fmla="*/ 9029705 w 12395831"/>
              <a:gd name="connsiteY141" fmla="*/ 793236 h 3593722"/>
              <a:gd name="connsiteX142" fmla="*/ 9076992 w 12395831"/>
              <a:gd name="connsiteY142" fmla="*/ 846667 h 3593722"/>
              <a:gd name="connsiteX143" fmla="*/ 9123476 w 12395831"/>
              <a:gd name="connsiteY143" fmla="*/ 793236 h 3593722"/>
              <a:gd name="connsiteX144" fmla="*/ 9126949 w 12395831"/>
              <a:gd name="connsiteY144" fmla="*/ 739806 h 3593722"/>
              <a:gd name="connsiteX145" fmla="*/ 9220452 w 12395831"/>
              <a:gd name="connsiteY145" fmla="*/ 728853 h 3593722"/>
              <a:gd name="connsiteX146" fmla="*/ 9242892 w 12395831"/>
              <a:gd name="connsiteY146" fmla="*/ 488416 h 3593722"/>
              <a:gd name="connsiteX147" fmla="*/ 9253578 w 12395831"/>
              <a:gd name="connsiteY147" fmla="*/ 482539 h 3593722"/>
              <a:gd name="connsiteX148" fmla="*/ 9343876 w 12395831"/>
              <a:gd name="connsiteY148" fmla="*/ 379953 h 3593722"/>
              <a:gd name="connsiteX149" fmla="*/ 9343876 w 12395831"/>
              <a:gd name="connsiteY149" fmla="*/ -204 h 3593722"/>
              <a:gd name="connsiteX150" fmla="*/ 9523936 w 12395831"/>
              <a:gd name="connsiteY150" fmla="*/ -204 h 3593722"/>
              <a:gd name="connsiteX151" fmla="*/ 9527676 w 12395831"/>
              <a:gd name="connsiteY151" fmla="*/ 62042 h 3593722"/>
              <a:gd name="connsiteX152" fmla="*/ 9527676 w 12395831"/>
              <a:gd name="connsiteY152" fmla="*/ 504178 h 3593722"/>
              <a:gd name="connsiteX153" fmla="*/ 9601143 w 12395831"/>
              <a:gd name="connsiteY153" fmla="*/ 578179 h 3593722"/>
              <a:gd name="connsiteX154" fmla="*/ 9662053 w 12395831"/>
              <a:gd name="connsiteY154" fmla="*/ 578179 h 3593722"/>
              <a:gd name="connsiteX155" fmla="*/ 9672739 w 12395831"/>
              <a:gd name="connsiteY155" fmla="*/ 561883 h 3593722"/>
              <a:gd name="connsiteX156" fmla="*/ 9694112 w 12395831"/>
              <a:gd name="connsiteY156" fmla="*/ 477196 h 3593722"/>
              <a:gd name="connsiteX157" fmla="*/ 9844251 w 12395831"/>
              <a:gd name="connsiteY157" fmla="*/ 474257 h 3593722"/>
              <a:gd name="connsiteX158" fmla="*/ 9864020 w 12395831"/>
              <a:gd name="connsiteY158" fmla="*/ 507384 h 3593722"/>
              <a:gd name="connsiteX159" fmla="*/ 9922259 w 12395831"/>
              <a:gd name="connsiteY159" fmla="*/ 816745 h 3593722"/>
              <a:gd name="connsiteX160" fmla="*/ 9978093 w 12395831"/>
              <a:gd name="connsiteY160" fmla="*/ 816745 h 3593722"/>
              <a:gd name="connsiteX161" fmla="*/ 9982368 w 12395831"/>
              <a:gd name="connsiteY161" fmla="*/ 790030 h 3593722"/>
              <a:gd name="connsiteX162" fmla="*/ 10024845 w 12395831"/>
              <a:gd name="connsiteY162" fmla="*/ 718968 h 3593722"/>
              <a:gd name="connsiteX163" fmla="*/ 10115142 w 12395831"/>
              <a:gd name="connsiteY163" fmla="*/ 791366 h 3593722"/>
              <a:gd name="connsiteX164" fmla="*/ 10116745 w 12395831"/>
              <a:gd name="connsiteY164" fmla="*/ 973029 h 3593722"/>
              <a:gd name="connsiteX165" fmla="*/ 10135713 w 12395831"/>
              <a:gd name="connsiteY165" fmla="*/ 1010965 h 3593722"/>
              <a:gd name="connsiteX166" fmla="*/ 10157886 w 12395831"/>
              <a:gd name="connsiteY166" fmla="*/ 971426 h 3593722"/>
              <a:gd name="connsiteX167" fmla="*/ 10157886 w 12395831"/>
              <a:gd name="connsiteY167" fmla="*/ 559211 h 3593722"/>
              <a:gd name="connsiteX168" fmla="*/ 10318177 w 12395831"/>
              <a:gd name="connsiteY168" fmla="*/ 559211 h 3593722"/>
              <a:gd name="connsiteX169" fmla="*/ 10370432 w 12395831"/>
              <a:gd name="connsiteY169" fmla="*/ 610077 h 3593722"/>
              <a:gd name="connsiteX170" fmla="*/ 10369203 w 12395831"/>
              <a:gd name="connsiteY170" fmla="*/ 621992 h 3593722"/>
              <a:gd name="connsiteX171" fmla="*/ 10369203 w 12395831"/>
              <a:gd name="connsiteY171" fmla="*/ 716564 h 3593722"/>
              <a:gd name="connsiteX172" fmla="*/ 10440266 w 12395831"/>
              <a:gd name="connsiteY172" fmla="*/ 629472 h 3593722"/>
              <a:gd name="connsiteX173" fmla="*/ 10575177 w 12395831"/>
              <a:gd name="connsiteY173" fmla="*/ 631877 h 3593722"/>
              <a:gd name="connsiteX174" fmla="*/ 10614983 w 12395831"/>
              <a:gd name="connsiteY174" fmla="*/ 680498 h 3593722"/>
              <a:gd name="connsiteX175" fmla="*/ 10618189 w 12395831"/>
              <a:gd name="connsiteY175" fmla="*/ 752362 h 3593722"/>
              <a:gd name="connsiteX176" fmla="*/ 10640362 w 12395831"/>
              <a:gd name="connsiteY176" fmla="*/ 796709 h 3593722"/>
              <a:gd name="connsiteX177" fmla="*/ 10742948 w 12395831"/>
              <a:gd name="connsiteY177" fmla="*/ 876855 h 3593722"/>
              <a:gd name="connsiteX178" fmla="*/ 10796379 w 12395831"/>
              <a:gd name="connsiteY178" fmla="*/ 905440 h 3593722"/>
              <a:gd name="connsiteX179" fmla="*/ 10833780 w 12395831"/>
              <a:gd name="connsiteY179" fmla="*/ 862963 h 3593722"/>
              <a:gd name="connsiteX180" fmla="*/ 10876791 w 12395831"/>
              <a:gd name="connsiteY180" fmla="*/ 790298 h 3593722"/>
              <a:gd name="connsiteX181" fmla="*/ 10924878 w 12395831"/>
              <a:gd name="connsiteY181" fmla="*/ 659126 h 3593722"/>
              <a:gd name="connsiteX182" fmla="*/ 11111884 w 12395831"/>
              <a:gd name="connsiteY182" fmla="*/ 659126 h 3593722"/>
              <a:gd name="connsiteX183" fmla="*/ 11142608 w 12395831"/>
              <a:gd name="connsiteY183" fmla="*/ 696527 h 3593722"/>
              <a:gd name="connsiteX184" fmla="*/ 11227829 w 12395831"/>
              <a:gd name="connsiteY184" fmla="*/ 792435 h 3593722"/>
              <a:gd name="connsiteX185" fmla="*/ 11294617 w 12395831"/>
              <a:gd name="connsiteY185" fmla="*/ 891281 h 3593722"/>
              <a:gd name="connsiteX186" fmla="*/ 11296220 w 12395831"/>
              <a:gd name="connsiteY186" fmla="*/ 927346 h 3593722"/>
              <a:gd name="connsiteX187" fmla="*/ 11317324 w 12395831"/>
              <a:gd name="connsiteY187" fmla="*/ 957000 h 3593722"/>
              <a:gd name="connsiteX188" fmla="*/ 11337360 w 12395831"/>
              <a:gd name="connsiteY188" fmla="*/ 926545 h 3593722"/>
              <a:gd name="connsiteX189" fmla="*/ 11337360 w 12395831"/>
              <a:gd name="connsiteY189" fmla="*/ 744882 h 3593722"/>
              <a:gd name="connsiteX190" fmla="*/ 11337360 w 12395831"/>
              <a:gd name="connsiteY190" fmla="*/ 626534 h 3593722"/>
              <a:gd name="connsiteX191" fmla="*/ 11524367 w 12395831"/>
              <a:gd name="connsiteY191" fmla="*/ 668209 h 3593722"/>
              <a:gd name="connsiteX192" fmla="*/ 11592491 w 12395831"/>
              <a:gd name="connsiteY192" fmla="*/ 668209 h 3593722"/>
              <a:gd name="connsiteX193" fmla="*/ 11609054 w 12395831"/>
              <a:gd name="connsiteY193" fmla="*/ 614779 h 3593722"/>
              <a:gd name="connsiteX194" fmla="*/ 11609054 w 12395831"/>
              <a:gd name="connsiteY194" fmla="*/ 531695 h 3593722"/>
              <a:gd name="connsiteX195" fmla="*/ 11663820 w 12395831"/>
              <a:gd name="connsiteY195" fmla="*/ 567226 h 3593722"/>
              <a:gd name="connsiteX196" fmla="*/ 11690535 w 12395831"/>
              <a:gd name="connsiteY196" fmla="*/ 700802 h 3593722"/>
              <a:gd name="connsiteX197" fmla="*/ 11695878 w 12395831"/>
              <a:gd name="connsiteY197" fmla="*/ 744348 h 3593722"/>
              <a:gd name="connsiteX198" fmla="*/ 11711907 w 12395831"/>
              <a:gd name="connsiteY198" fmla="*/ 710687 h 3593722"/>
              <a:gd name="connsiteX199" fmla="*/ 11801136 w 12395831"/>
              <a:gd name="connsiteY199" fmla="*/ 591537 h 3593722"/>
              <a:gd name="connsiteX200" fmla="*/ 11879144 w 12395831"/>
              <a:gd name="connsiteY200" fmla="*/ 746485 h 3593722"/>
              <a:gd name="connsiteX201" fmla="*/ 11971845 w 12395831"/>
              <a:gd name="connsiteY201" fmla="*/ 765185 h 3593722"/>
              <a:gd name="connsiteX202" fmla="*/ 11981196 w 12395831"/>
              <a:gd name="connsiteY202" fmla="*/ 562150 h 3593722"/>
              <a:gd name="connsiteX203" fmla="*/ 12291893 w 12395831"/>
              <a:gd name="connsiteY203" fmla="*/ 655653 h 3593722"/>
              <a:gd name="connsiteX204" fmla="*/ 12291893 w 12395831"/>
              <a:gd name="connsiteY204" fmla="*/ 474792 h 3593722"/>
              <a:gd name="connsiteX205" fmla="*/ 12393410 w 12395831"/>
              <a:gd name="connsiteY205" fmla="*/ 481203 h 3593722"/>
              <a:gd name="connsiteX206" fmla="*/ 12393410 w 12395831"/>
              <a:gd name="connsiteY206" fmla="*/ 3514977 h 3593722"/>
              <a:gd name="connsiteX207" fmla="*/ 12395815 w 12395831"/>
              <a:gd name="connsiteY207" fmla="*/ 3593519 h 3593722"/>
              <a:gd name="connsiteX208" fmla="*/ -17 w 12395831"/>
              <a:gd name="connsiteY208" fmla="*/ 3593519 h 3593722"/>
              <a:gd name="connsiteX209" fmla="*/ 2153225 w 12395831"/>
              <a:gd name="connsiteY209" fmla="*/ 819684 h 3593722"/>
              <a:gd name="connsiteX210" fmla="*/ 2086971 w 12395831"/>
              <a:gd name="connsiteY210" fmla="*/ 702672 h 3593722"/>
              <a:gd name="connsiteX211" fmla="*/ 2086971 w 12395831"/>
              <a:gd name="connsiteY211" fmla="*/ 819684 h 3593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</a:cxnLst>
            <a:rect l="l" t="t" r="r" b="b"/>
            <a:pathLst>
              <a:path w="12395831" h="3593722">
                <a:moveTo>
                  <a:pt x="-17" y="771063"/>
                </a:moveTo>
                <a:lnTo>
                  <a:pt x="258586" y="771063"/>
                </a:lnTo>
                <a:lnTo>
                  <a:pt x="258586" y="987455"/>
                </a:lnTo>
                <a:lnTo>
                  <a:pt x="495816" y="987455"/>
                </a:lnTo>
                <a:cubicBezTo>
                  <a:pt x="495816" y="917996"/>
                  <a:pt x="495816" y="848537"/>
                  <a:pt x="495816" y="779344"/>
                </a:cubicBezTo>
                <a:cubicBezTo>
                  <a:pt x="495816" y="725914"/>
                  <a:pt x="481925" y="655920"/>
                  <a:pt x="509441" y="621992"/>
                </a:cubicBezTo>
                <a:cubicBezTo>
                  <a:pt x="532149" y="593941"/>
                  <a:pt x="606684" y="608368"/>
                  <a:pt x="658245" y="603559"/>
                </a:cubicBezTo>
                <a:cubicBezTo>
                  <a:pt x="665992" y="603559"/>
                  <a:pt x="673472" y="600353"/>
                  <a:pt x="687364" y="597681"/>
                </a:cubicBezTo>
                <a:lnTo>
                  <a:pt x="687364" y="469983"/>
                </a:lnTo>
                <a:cubicBezTo>
                  <a:pt x="735184" y="432047"/>
                  <a:pt x="842846" y="501507"/>
                  <a:pt x="825481" y="375411"/>
                </a:cubicBezTo>
                <a:lnTo>
                  <a:pt x="992184" y="375411"/>
                </a:lnTo>
                <a:cubicBezTo>
                  <a:pt x="992184" y="434719"/>
                  <a:pt x="989780" y="492691"/>
                  <a:pt x="993520" y="550128"/>
                </a:cubicBezTo>
                <a:cubicBezTo>
                  <a:pt x="998951" y="571126"/>
                  <a:pt x="1007989" y="591002"/>
                  <a:pt x="1020235" y="608902"/>
                </a:cubicBezTo>
                <a:cubicBezTo>
                  <a:pt x="1028626" y="620816"/>
                  <a:pt x="1034864" y="634094"/>
                  <a:pt x="1038668" y="648173"/>
                </a:cubicBezTo>
                <a:cubicBezTo>
                  <a:pt x="1041607" y="682101"/>
                  <a:pt x="1038668" y="716564"/>
                  <a:pt x="1038668" y="751026"/>
                </a:cubicBezTo>
                <a:cubicBezTo>
                  <a:pt x="1038668" y="826897"/>
                  <a:pt x="1092099" y="863230"/>
                  <a:pt x="1161558" y="831172"/>
                </a:cubicBezTo>
                <a:cubicBezTo>
                  <a:pt x="1174114" y="825294"/>
                  <a:pt x="1182663" y="799114"/>
                  <a:pt x="1183999" y="781482"/>
                </a:cubicBezTo>
                <a:cubicBezTo>
                  <a:pt x="1187205" y="737669"/>
                  <a:pt x="1183999" y="693322"/>
                  <a:pt x="1183999" y="640426"/>
                </a:cubicBezTo>
                <a:cubicBezTo>
                  <a:pt x="1213188" y="641922"/>
                  <a:pt x="1242436" y="641922"/>
                  <a:pt x="1271625" y="640426"/>
                </a:cubicBezTo>
                <a:cubicBezTo>
                  <a:pt x="1318109" y="635350"/>
                  <a:pt x="1330665" y="655653"/>
                  <a:pt x="1330131" y="699466"/>
                </a:cubicBezTo>
                <a:cubicBezTo>
                  <a:pt x="1327994" y="850674"/>
                  <a:pt x="1330131" y="1002149"/>
                  <a:pt x="1328528" y="1153624"/>
                </a:cubicBezTo>
                <a:cubicBezTo>
                  <a:pt x="1328528" y="1169386"/>
                  <a:pt x="1330131" y="1185415"/>
                  <a:pt x="1331199" y="1205718"/>
                </a:cubicBezTo>
                <a:lnTo>
                  <a:pt x="1451418" y="1205718"/>
                </a:lnTo>
                <a:lnTo>
                  <a:pt x="1451418" y="339079"/>
                </a:lnTo>
                <a:lnTo>
                  <a:pt x="1718569" y="339079"/>
                </a:lnTo>
                <a:lnTo>
                  <a:pt x="1718569" y="658058"/>
                </a:lnTo>
                <a:lnTo>
                  <a:pt x="1875120" y="658058"/>
                </a:lnTo>
                <a:lnTo>
                  <a:pt x="1875120" y="461701"/>
                </a:lnTo>
                <a:lnTo>
                  <a:pt x="2077888" y="461701"/>
                </a:lnTo>
                <a:lnTo>
                  <a:pt x="2077888" y="620122"/>
                </a:lnTo>
                <a:cubicBezTo>
                  <a:pt x="2071744" y="620122"/>
                  <a:pt x="2066133" y="590468"/>
                  <a:pt x="2071744" y="593407"/>
                </a:cubicBezTo>
                <a:cubicBezTo>
                  <a:pt x="2085101" y="580584"/>
                  <a:pt x="2125174" y="605696"/>
                  <a:pt x="2133456" y="590468"/>
                </a:cubicBezTo>
                <a:cubicBezTo>
                  <a:pt x="2163109" y="535168"/>
                  <a:pt x="2194633" y="517002"/>
                  <a:pt x="2269436" y="514864"/>
                </a:cubicBezTo>
                <a:cubicBezTo>
                  <a:pt x="2344238" y="512727"/>
                  <a:pt x="2373625" y="514864"/>
                  <a:pt x="2446824" y="514864"/>
                </a:cubicBezTo>
                <a:cubicBezTo>
                  <a:pt x="2482890" y="514864"/>
                  <a:pt x="2602039" y="514864"/>
                  <a:pt x="2633830" y="514864"/>
                </a:cubicBezTo>
                <a:cubicBezTo>
                  <a:pt x="2633830" y="610772"/>
                  <a:pt x="2636769" y="554403"/>
                  <a:pt x="2637036" y="632144"/>
                </a:cubicBezTo>
                <a:lnTo>
                  <a:pt x="2637036" y="662332"/>
                </a:lnTo>
                <a:cubicBezTo>
                  <a:pt x="2637036" y="775337"/>
                  <a:pt x="2671232" y="818081"/>
                  <a:pt x="2785572" y="839453"/>
                </a:cubicBezTo>
                <a:cubicBezTo>
                  <a:pt x="2785572" y="909714"/>
                  <a:pt x="2785572" y="981845"/>
                  <a:pt x="2785572" y="1053175"/>
                </a:cubicBezTo>
                <a:cubicBezTo>
                  <a:pt x="2785572" y="1133320"/>
                  <a:pt x="2790648" y="1138129"/>
                  <a:pt x="2886021" y="1126107"/>
                </a:cubicBezTo>
                <a:lnTo>
                  <a:pt x="2886021" y="515131"/>
                </a:lnTo>
                <a:cubicBezTo>
                  <a:pt x="2992882" y="493759"/>
                  <a:pt x="3043107" y="517269"/>
                  <a:pt x="3054594" y="592071"/>
                </a:cubicBezTo>
                <a:lnTo>
                  <a:pt x="3173209" y="592071"/>
                </a:lnTo>
                <a:cubicBezTo>
                  <a:pt x="3246409" y="592071"/>
                  <a:pt x="3248279" y="594476"/>
                  <a:pt x="3237860" y="667141"/>
                </a:cubicBezTo>
                <a:cubicBezTo>
                  <a:pt x="3237860" y="674888"/>
                  <a:pt x="3237860" y="682903"/>
                  <a:pt x="3236257" y="697596"/>
                </a:cubicBezTo>
                <a:lnTo>
                  <a:pt x="3412577" y="697596"/>
                </a:lnTo>
                <a:lnTo>
                  <a:pt x="3412577" y="906508"/>
                </a:lnTo>
                <a:cubicBezTo>
                  <a:pt x="3410413" y="924301"/>
                  <a:pt x="3410867" y="942280"/>
                  <a:pt x="3413913" y="959939"/>
                </a:cubicBezTo>
                <a:cubicBezTo>
                  <a:pt x="3422008" y="974739"/>
                  <a:pt x="3432560" y="988017"/>
                  <a:pt x="3445170" y="999210"/>
                </a:cubicBezTo>
                <a:cubicBezTo>
                  <a:pt x="3455856" y="986120"/>
                  <a:pt x="3475892" y="972495"/>
                  <a:pt x="3476159" y="960473"/>
                </a:cubicBezTo>
                <a:cubicBezTo>
                  <a:pt x="3478564" y="855483"/>
                  <a:pt x="3477495" y="750492"/>
                  <a:pt x="3477495" y="645502"/>
                </a:cubicBezTo>
                <a:lnTo>
                  <a:pt x="3477495" y="565356"/>
                </a:lnTo>
                <a:cubicBezTo>
                  <a:pt x="3565655" y="565356"/>
                  <a:pt x="3649808" y="563753"/>
                  <a:pt x="3733426" y="567493"/>
                </a:cubicBezTo>
                <a:cubicBezTo>
                  <a:pt x="3744380" y="567493"/>
                  <a:pt x="3762011" y="598216"/>
                  <a:pt x="3762279" y="615046"/>
                </a:cubicBezTo>
                <a:cubicBezTo>
                  <a:pt x="3764950" y="721907"/>
                  <a:pt x="3762279" y="828768"/>
                  <a:pt x="3764950" y="935628"/>
                </a:cubicBezTo>
                <a:cubicBezTo>
                  <a:pt x="3764950" y="952726"/>
                  <a:pt x="3780979" y="969289"/>
                  <a:pt x="3789528" y="986120"/>
                </a:cubicBezTo>
                <a:cubicBezTo>
                  <a:pt x="3799867" y="970144"/>
                  <a:pt x="3807614" y="952672"/>
                  <a:pt x="3812503" y="934292"/>
                </a:cubicBezTo>
                <a:cubicBezTo>
                  <a:pt x="3816243" y="898761"/>
                  <a:pt x="3812503" y="862696"/>
                  <a:pt x="3812503" y="819417"/>
                </a:cubicBezTo>
                <a:cubicBezTo>
                  <a:pt x="3848595" y="820833"/>
                  <a:pt x="3884420" y="826096"/>
                  <a:pt x="3919364" y="835179"/>
                </a:cubicBezTo>
                <a:cubicBezTo>
                  <a:pt x="3935793" y="847014"/>
                  <a:pt x="3944797" y="866569"/>
                  <a:pt x="3943140" y="886739"/>
                </a:cubicBezTo>
                <a:cubicBezTo>
                  <a:pt x="3920432" y="958336"/>
                  <a:pt x="3990426" y="993600"/>
                  <a:pt x="4004051" y="1051305"/>
                </a:cubicBezTo>
                <a:cubicBezTo>
                  <a:pt x="4006188" y="1059854"/>
                  <a:pt x="4048398" y="1064128"/>
                  <a:pt x="4070839" y="1060922"/>
                </a:cubicBezTo>
                <a:cubicBezTo>
                  <a:pt x="4083127" y="1059319"/>
                  <a:pt x="4093279" y="1038214"/>
                  <a:pt x="4102897" y="1025124"/>
                </a:cubicBezTo>
                <a:cubicBezTo>
                  <a:pt x="4118178" y="1007599"/>
                  <a:pt x="4132123" y="988925"/>
                  <a:pt x="4144572" y="969289"/>
                </a:cubicBezTo>
                <a:cubicBezTo>
                  <a:pt x="4161937" y="935628"/>
                  <a:pt x="4176631" y="900898"/>
                  <a:pt x="4196400" y="858421"/>
                </a:cubicBezTo>
                <a:cubicBezTo>
                  <a:pt x="4196400" y="858421"/>
                  <a:pt x="4207887" y="856017"/>
                  <a:pt x="4219642" y="854147"/>
                </a:cubicBezTo>
                <a:cubicBezTo>
                  <a:pt x="4231397" y="852277"/>
                  <a:pt x="4238877" y="851208"/>
                  <a:pt x="4255173" y="849071"/>
                </a:cubicBezTo>
                <a:lnTo>
                  <a:pt x="4255173" y="721106"/>
                </a:lnTo>
                <a:cubicBezTo>
                  <a:pt x="4311008" y="733394"/>
                  <a:pt x="4359362" y="742745"/>
                  <a:pt x="4406648" y="755835"/>
                </a:cubicBezTo>
                <a:cubicBezTo>
                  <a:pt x="4418136" y="759041"/>
                  <a:pt x="4433363" y="776406"/>
                  <a:pt x="4433363" y="786558"/>
                </a:cubicBezTo>
                <a:cubicBezTo>
                  <a:pt x="4430158" y="852010"/>
                  <a:pt x="4465956" y="864833"/>
                  <a:pt x="4520722" y="857353"/>
                </a:cubicBezTo>
                <a:cubicBezTo>
                  <a:pt x="4532530" y="857406"/>
                  <a:pt x="4544338" y="858368"/>
                  <a:pt x="4555986" y="860291"/>
                </a:cubicBezTo>
                <a:cubicBezTo>
                  <a:pt x="4553448" y="888315"/>
                  <a:pt x="4553902" y="916527"/>
                  <a:pt x="4557322" y="944444"/>
                </a:cubicBezTo>
                <a:cubicBezTo>
                  <a:pt x="4565523" y="966003"/>
                  <a:pt x="4576984" y="986173"/>
                  <a:pt x="4591250" y="1004286"/>
                </a:cubicBezTo>
                <a:cubicBezTo>
                  <a:pt x="4599799" y="1018445"/>
                  <a:pt x="4613424" y="1031001"/>
                  <a:pt x="4615293" y="1046763"/>
                </a:cubicBezTo>
                <a:cubicBezTo>
                  <a:pt x="4620637" y="1084164"/>
                  <a:pt x="4620369" y="1122367"/>
                  <a:pt x="4622507" y="1163775"/>
                </a:cubicBezTo>
                <a:cubicBezTo>
                  <a:pt x="4644680" y="1166714"/>
                  <a:pt x="4663915" y="1170187"/>
                  <a:pt x="4683684" y="1171523"/>
                </a:cubicBezTo>
                <a:cubicBezTo>
                  <a:pt x="4715475" y="1173660"/>
                  <a:pt x="4725093" y="1158967"/>
                  <a:pt x="4731238" y="1126107"/>
                </a:cubicBezTo>
                <a:cubicBezTo>
                  <a:pt x="4775050" y="896891"/>
                  <a:pt x="4765433" y="665805"/>
                  <a:pt x="4765165" y="434986"/>
                </a:cubicBezTo>
                <a:cubicBezTo>
                  <a:pt x="4765165" y="393310"/>
                  <a:pt x="4781462" y="384494"/>
                  <a:pt x="4818596" y="384227"/>
                </a:cubicBezTo>
                <a:cubicBezTo>
                  <a:pt x="4933204" y="384227"/>
                  <a:pt x="4933204" y="382090"/>
                  <a:pt x="4933204" y="263742"/>
                </a:cubicBezTo>
                <a:cubicBezTo>
                  <a:pt x="4933204" y="205236"/>
                  <a:pt x="4933204" y="146730"/>
                  <a:pt x="4935074" y="88223"/>
                </a:cubicBezTo>
                <a:cubicBezTo>
                  <a:pt x="4936704" y="81892"/>
                  <a:pt x="4939135" y="75774"/>
                  <a:pt x="4942287" y="70057"/>
                </a:cubicBezTo>
                <a:lnTo>
                  <a:pt x="5223063" y="70057"/>
                </a:lnTo>
                <a:lnTo>
                  <a:pt x="5223063" y="522612"/>
                </a:lnTo>
                <a:lnTo>
                  <a:pt x="5311758" y="522612"/>
                </a:lnTo>
                <a:cubicBezTo>
                  <a:pt x="5310155" y="463037"/>
                  <a:pt x="5351029" y="463571"/>
                  <a:pt x="5396178" y="465976"/>
                </a:cubicBezTo>
                <a:cubicBezTo>
                  <a:pt x="5441326" y="468380"/>
                  <a:pt x="5492886" y="465976"/>
                  <a:pt x="5554598" y="465976"/>
                </a:cubicBezTo>
                <a:lnTo>
                  <a:pt x="5554598" y="969289"/>
                </a:lnTo>
                <a:lnTo>
                  <a:pt x="5625661" y="979708"/>
                </a:lnTo>
                <a:cubicBezTo>
                  <a:pt x="5655582" y="1022185"/>
                  <a:pt x="5589328" y="1126908"/>
                  <a:pt x="5714088" y="1108208"/>
                </a:cubicBezTo>
                <a:cubicBezTo>
                  <a:pt x="5724240" y="1031001"/>
                  <a:pt x="5736529" y="954863"/>
                  <a:pt x="5743742" y="878190"/>
                </a:cubicBezTo>
                <a:cubicBezTo>
                  <a:pt x="5746947" y="842659"/>
                  <a:pt x="5757366" y="824760"/>
                  <a:pt x="5795569" y="819952"/>
                </a:cubicBezTo>
                <a:cubicBezTo>
                  <a:pt x="5833772" y="815143"/>
                  <a:pt x="5873577" y="800182"/>
                  <a:pt x="5913116" y="793236"/>
                </a:cubicBezTo>
                <a:cubicBezTo>
                  <a:pt x="5949075" y="783779"/>
                  <a:pt x="5985888" y="805258"/>
                  <a:pt x="5995345" y="841217"/>
                </a:cubicBezTo>
                <a:cubicBezTo>
                  <a:pt x="5997349" y="848830"/>
                  <a:pt x="5997990" y="856738"/>
                  <a:pt x="5997269" y="864566"/>
                </a:cubicBezTo>
                <a:cubicBezTo>
                  <a:pt x="5997269" y="911050"/>
                  <a:pt x="5997269" y="957534"/>
                  <a:pt x="5997269" y="1004019"/>
                </a:cubicBezTo>
                <a:cubicBezTo>
                  <a:pt x="5997269" y="1050503"/>
                  <a:pt x="6018641" y="1070539"/>
                  <a:pt x="6072605" y="1051572"/>
                </a:cubicBezTo>
                <a:lnTo>
                  <a:pt x="6072605" y="907577"/>
                </a:lnTo>
                <a:cubicBezTo>
                  <a:pt x="6148744" y="916126"/>
                  <a:pt x="6217669" y="920400"/>
                  <a:pt x="6286326" y="934292"/>
                </a:cubicBezTo>
                <a:cubicBezTo>
                  <a:pt x="6302356" y="937498"/>
                  <a:pt x="6320789" y="970091"/>
                  <a:pt x="6323461" y="990928"/>
                </a:cubicBezTo>
                <a:cubicBezTo>
                  <a:pt x="6329338" y="1034474"/>
                  <a:pt x="6323461" y="1079623"/>
                  <a:pt x="6326934" y="1124504"/>
                </a:cubicBezTo>
                <a:cubicBezTo>
                  <a:pt x="6326934" y="1136259"/>
                  <a:pt x="6346970" y="1146411"/>
                  <a:pt x="6357656" y="1157364"/>
                </a:cubicBezTo>
                <a:cubicBezTo>
                  <a:pt x="6368342" y="1146411"/>
                  <a:pt x="6387844" y="1135724"/>
                  <a:pt x="6388379" y="1124504"/>
                </a:cubicBezTo>
                <a:cubicBezTo>
                  <a:pt x="6391317" y="1051839"/>
                  <a:pt x="6390782" y="979174"/>
                  <a:pt x="6388379" y="906508"/>
                </a:cubicBezTo>
                <a:cubicBezTo>
                  <a:pt x="6388379" y="870710"/>
                  <a:pt x="6388379" y="842392"/>
                  <a:pt x="6437801" y="844262"/>
                </a:cubicBezTo>
                <a:cubicBezTo>
                  <a:pt x="6449022" y="844262"/>
                  <a:pt x="6469592" y="821821"/>
                  <a:pt x="6471463" y="807662"/>
                </a:cubicBezTo>
                <a:cubicBezTo>
                  <a:pt x="6476004" y="772131"/>
                  <a:pt x="6471463" y="735265"/>
                  <a:pt x="6473333" y="698932"/>
                </a:cubicBezTo>
                <a:cubicBezTo>
                  <a:pt x="6473333" y="686643"/>
                  <a:pt x="6486423" y="675155"/>
                  <a:pt x="6493369" y="663401"/>
                </a:cubicBezTo>
                <a:cubicBezTo>
                  <a:pt x="6502452" y="675689"/>
                  <a:pt x="6517413" y="686910"/>
                  <a:pt x="6520085" y="700267"/>
                </a:cubicBezTo>
                <a:cubicBezTo>
                  <a:pt x="6527565" y="748889"/>
                  <a:pt x="6530503" y="798579"/>
                  <a:pt x="6535579" y="850674"/>
                </a:cubicBezTo>
                <a:lnTo>
                  <a:pt x="6589009" y="850674"/>
                </a:lnTo>
                <a:cubicBezTo>
                  <a:pt x="6602901" y="759041"/>
                  <a:pt x="6627747" y="746485"/>
                  <a:pt x="6707892" y="785756"/>
                </a:cubicBezTo>
                <a:cubicBezTo>
                  <a:pt x="6697473" y="863230"/>
                  <a:pt x="6746628" y="919332"/>
                  <a:pt x="6837727" y="888075"/>
                </a:cubicBezTo>
                <a:cubicBezTo>
                  <a:pt x="6837727" y="843461"/>
                  <a:pt x="6839865" y="795641"/>
                  <a:pt x="6837727" y="748355"/>
                </a:cubicBezTo>
                <a:cubicBezTo>
                  <a:pt x="6835590" y="701069"/>
                  <a:pt x="6847078" y="687979"/>
                  <a:pt x="6894363" y="687444"/>
                </a:cubicBezTo>
                <a:cubicBezTo>
                  <a:pt x="6960350" y="687444"/>
                  <a:pt x="7021528" y="689314"/>
                  <a:pt x="7075225" y="735265"/>
                </a:cubicBezTo>
                <a:cubicBezTo>
                  <a:pt x="7094460" y="751828"/>
                  <a:pt x="7123846" y="756636"/>
                  <a:pt x="7162584" y="772666"/>
                </a:cubicBezTo>
                <a:cubicBezTo>
                  <a:pt x="7162584" y="725113"/>
                  <a:pt x="7161248" y="692520"/>
                  <a:pt x="7162584" y="658592"/>
                </a:cubicBezTo>
                <a:cubicBezTo>
                  <a:pt x="7162584" y="644433"/>
                  <a:pt x="7168461" y="623595"/>
                  <a:pt x="7178346" y="617718"/>
                </a:cubicBezTo>
                <a:cubicBezTo>
                  <a:pt x="7249942" y="576309"/>
                  <a:pt x="7369626" y="632678"/>
                  <a:pt x="7390196" y="722975"/>
                </a:cubicBezTo>
                <a:lnTo>
                  <a:pt x="7593499" y="722975"/>
                </a:lnTo>
                <a:cubicBezTo>
                  <a:pt x="7597506" y="769994"/>
                  <a:pt x="7600979" y="809265"/>
                  <a:pt x="7604453" y="851743"/>
                </a:cubicBezTo>
                <a:lnTo>
                  <a:pt x="7684598" y="851743"/>
                </a:lnTo>
                <a:cubicBezTo>
                  <a:pt x="7674179" y="786290"/>
                  <a:pt x="7694215" y="740607"/>
                  <a:pt x="7763407" y="729387"/>
                </a:cubicBezTo>
                <a:cubicBezTo>
                  <a:pt x="7769552" y="729387"/>
                  <a:pt x="7775963" y="713892"/>
                  <a:pt x="7777300" y="705076"/>
                </a:cubicBezTo>
                <a:cubicBezTo>
                  <a:pt x="7788253" y="636418"/>
                  <a:pt x="7816838" y="619053"/>
                  <a:pt x="7902326" y="636418"/>
                </a:cubicBezTo>
                <a:cubicBezTo>
                  <a:pt x="7902326" y="722975"/>
                  <a:pt x="7900456" y="811402"/>
                  <a:pt x="7903662" y="899830"/>
                </a:cubicBezTo>
                <a:cubicBezTo>
                  <a:pt x="7908792" y="923606"/>
                  <a:pt x="7917795" y="946341"/>
                  <a:pt x="7930377" y="967152"/>
                </a:cubicBezTo>
                <a:lnTo>
                  <a:pt x="7973923" y="908913"/>
                </a:lnTo>
                <a:lnTo>
                  <a:pt x="7964840" y="893952"/>
                </a:lnTo>
                <a:cubicBezTo>
                  <a:pt x="8042581" y="893952"/>
                  <a:pt x="8127802" y="874450"/>
                  <a:pt x="8195659" y="900364"/>
                </a:cubicBezTo>
                <a:cubicBezTo>
                  <a:pt x="8243746" y="918023"/>
                  <a:pt x="8294130" y="928549"/>
                  <a:pt x="8345263" y="931621"/>
                </a:cubicBezTo>
                <a:cubicBezTo>
                  <a:pt x="8388008" y="935361"/>
                  <a:pt x="8404304" y="918531"/>
                  <a:pt x="8400564" y="876321"/>
                </a:cubicBezTo>
                <a:cubicBezTo>
                  <a:pt x="8397892" y="849605"/>
                  <a:pt x="8400564" y="820486"/>
                  <a:pt x="8400564" y="787626"/>
                </a:cubicBezTo>
                <a:lnTo>
                  <a:pt x="8582226" y="787626"/>
                </a:lnTo>
                <a:cubicBezTo>
                  <a:pt x="8604668" y="896891"/>
                  <a:pt x="8604668" y="896891"/>
                  <a:pt x="8680805" y="885404"/>
                </a:cubicBezTo>
                <a:cubicBezTo>
                  <a:pt x="8698705" y="814341"/>
                  <a:pt x="8716604" y="743279"/>
                  <a:pt x="8736373" y="664202"/>
                </a:cubicBezTo>
                <a:cubicBezTo>
                  <a:pt x="8800222" y="654585"/>
                  <a:pt x="8869949" y="641761"/>
                  <a:pt x="8942080" y="634548"/>
                </a:cubicBezTo>
                <a:cubicBezTo>
                  <a:pt x="8986133" y="630274"/>
                  <a:pt x="9025325" y="662519"/>
                  <a:pt x="9029598" y="706572"/>
                </a:cubicBezTo>
                <a:cubicBezTo>
                  <a:pt x="9030052" y="711327"/>
                  <a:pt x="9030106" y="716083"/>
                  <a:pt x="9029705" y="720838"/>
                </a:cubicBezTo>
                <a:cubicBezTo>
                  <a:pt x="9029705" y="744882"/>
                  <a:pt x="9029705" y="769192"/>
                  <a:pt x="9029705" y="793236"/>
                </a:cubicBezTo>
                <a:cubicBezTo>
                  <a:pt x="9031575" y="822356"/>
                  <a:pt x="9035583" y="846667"/>
                  <a:pt x="9076992" y="846667"/>
                </a:cubicBezTo>
                <a:cubicBezTo>
                  <a:pt x="9118400" y="846667"/>
                  <a:pt x="9120003" y="819952"/>
                  <a:pt x="9123476" y="793236"/>
                </a:cubicBezTo>
                <a:cubicBezTo>
                  <a:pt x="9125346" y="777207"/>
                  <a:pt x="9125613" y="761178"/>
                  <a:pt x="9126949" y="739806"/>
                </a:cubicBezTo>
                <a:lnTo>
                  <a:pt x="9220452" y="728853"/>
                </a:lnTo>
                <a:cubicBezTo>
                  <a:pt x="9227665" y="648707"/>
                  <a:pt x="9235412" y="568562"/>
                  <a:pt x="9242892" y="488416"/>
                </a:cubicBezTo>
                <a:cubicBezTo>
                  <a:pt x="9246900" y="486279"/>
                  <a:pt x="9250105" y="482806"/>
                  <a:pt x="9253578" y="482539"/>
                </a:cubicBezTo>
                <a:cubicBezTo>
                  <a:pt x="9343876" y="474257"/>
                  <a:pt x="9343876" y="474257"/>
                  <a:pt x="9343876" y="379953"/>
                </a:cubicBezTo>
                <a:lnTo>
                  <a:pt x="9343876" y="-204"/>
                </a:lnTo>
                <a:lnTo>
                  <a:pt x="9523936" y="-204"/>
                </a:lnTo>
                <a:cubicBezTo>
                  <a:pt x="9523936" y="19565"/>
                  <a:pt x="9527676" y="40937"/>
                  <a:pt x="9527676" y="62042"/>
                </a:cubicBezTo>
                <a:cubicBezTo>
                  <a:pt x="9527676" y="209243"/>
                  <a:pt x="9530348" y="355909"/>
                  <a:pt x="9527676" y="504178"/>
                </a:cubicBezTo>
                <a:cubicBezTo>
                  <a:pt x="9526073" y="561883"/>
                  <a:pt x="9541568" y="586995"/>
                  <a:pt x="9601143" y="578179"/>
                </a:cubicBezTo>
                <a:cubicBezTo>
                  <a:pt x="9621420" y="576710"/>
                  <a:pt x="9641776" y="576710"/>
                  <a:pt x="9662053" y="578179"/>
                </a:cubicBezTo>
                <a:cubicBezTo>
                  <a:pt x="9668732" y="568295"/>
                  <a:pt x="9671938" y="565356"/>
                  <a:pt x="9672739" y="561883"/>
                </a:cubicBezTo>
                <a:cubicBezTo>
                  <a:pt x="9679953" y="532229"/>
                  <a:pt x="9681822" y="479600"/>
                  <a:pt x="9694112" y="477196"/>
                </a:cubicBezTo>
                <a:cubicBezTo>
                  <a:pt x="9743802" y="469662"/>
                  <a:pt x="9794294" y="468674"/>
                  <a:pt x="9844251" y="474257"/>
                </a:cubicBezTo>
                <a:cubicBezTo>
                  <a:pt x="9851731" y="474257"/>
                  <a:pt x="9861616" y="495095"/>
                  <a:pt x="9864020" y="507384"/>
                </a:cubicBezTo>
                <a:cubicBezTo>
                  <a:pt x="9884056" y="608902"/>
                  <a:pt x="9902757" y="710954"/>
                  <a:pt x="9922259" y="816745"/>
                </a:cubicBezTo>
                <a:lnTo>
                  <a:pt x="9978093" y="816745"/>
                </a:lnTo>
                <a:cubicBezTo>
                  <a:pt x="9980792" y="808090"/>
                  <a:pt x="9982235" y="799087"/>
                  <a:pt x="9982368" y="790030"/>
                </a:cubicBezTo>
                <a:cubicBezTo>
                  <a:pt x="9977025" y="754499"/>
                  <a:pt x="9970613" y="719770"/>
                  <a:pt x="10024845" y="718968"/>
                </a:cubicBezTo>
                <a:cubicBezTo>
                  <a:pt x="10079077" y="718167"/>
                  <a:pt x="10113807" y="743279"/>
                  <a:pt x="10115142" y="791366"/>
                </a:cubicBezTo>
                <a:cubicBezTo>
                  <a:pt x="10116745" y="852010"/>
                  <a:pt x="10115142" y="912653"/>
                  <a:pt x="10116745" y="973029"/>
                </a:cubicBezTo>
                <a:cubicBezTo>
                  <a:pt x="10116745" y="985852"/>
                  <a:pt x="10129034" y="999744"/>
                  <a:pt x="10135713" y="1010965"/>
                </a:cubicBezTo>
                <a:cubicBezTo>
                  <a:pt x="10143460" y="997875"/>
                  <a:pt x="10157619" y="984250"/>
                  <a:pt x="10157886" y="971426"/>
                </a:cubicBezTo>
                <a:cubicBezTo>
                  <a:pt x="10159489" y="837851"/>
                  <a:pt x="10157886" y="702672"/>
                  <a:pt x="10157886" y="559211"/>
                </a:cubicBezTo>
                <a:cubicBezTo>
                  <a:pt x="10213721" y="559211"/>
                  <a:pt x="10264747" y="556540"/>
                  <a:pt x="10318177" y="559211"/>
                </a:cubicBezTo>
                <a:cubicBezTo>
                  <a:pt x="10346656" y="558811"/>
                  <a:pt x="10370059" y="581599"/>
                  <a:pt x="10370432" y="610077"/>
                </a:cubicBezTo>
                <a:cubicBezTo>
                  <a:pt x="10370486" y="614084"/>
                  <a:pt x="10370085" y="618065"/>
                  <a:pt x="10369203" y="621992"/>
                </a:cubicBezTo>
                <a:cubicBezTo>
                  <a:pt x="10367333" y="654050"/>
                  <a:pt x="10369203" y="686108"/>
                  <a:pt x="10369203" y="716564"/>
                </a:cubicBezTo>
                <a:cubicBezTo>
                  <a:pt x="10420497" y="733661"/>
                  <a:pt x="10435190" y="755033"/>
                  <a:pt x="10440266" y="629472"/>
                </a:cubicBezTo>
                <a:cubicBezTo>
                  <a:pt x="10485227" y="626934"/>
                  <a:pt x="10530323" y="627736"/>
                  <a:pt x="10575177" y="631877"/>
                </a:cubicBezTo>
                <a:cubicBezTo>
                  <a:pt x="10590939" y="634281"/>
                  <a:pt x="10608838" y="661263"/>
                  <a:pt x="10614983" y="680498"/>
                </a:cubicBezTo>
                <a:cubicBezTo>
                  <a:pt x="10617547" y="704355"/>
                  <a:pt x="10618616" y="728372"/>
                  <a:pt x="10618189" y="752362"/>
                </a:cubicBezTo>
                <a:cubicBezTo>
                  <a:pt x="10620861" y="768658"/>
                  <a:pt x="10635554" y="797778"/>
                  <a:pt x="10640362" y="796709"/>
                </a:cubicBezTo>
                <a:cubicBezTo>
                  <a:pt x="10707951" y="784687"/>
                  <a:pt x="10715699" y="841056"/>
                  <a:pt x="10742948" y="876855"/>
                </a:cubicBezTo>
                <a:cubicBezTo>
                  <a:pt x="10755879" y="893551"/>
                  <a:pt x="10775327" y="903944"/>
                  <a:pt x="10796379" y="905440"/>
                </a:cubicBezTo>
                <a:cubicBezTo>
                  <a:pt x="10809736" y="905440"/>
                  <a:pt x="10823094" y="878725"/>
                  <a:pt x="10833780" y="862963"/>
                </a:cubicBezTo>
                <a:cubicBezTo>
                  <a:pt x="10850424" y="840175"/>
                  <a:pt x="10864823" y="815837"/>
                  <a:pt x="10876791" y="790298"/>
                </a:cubicBezTo>
                <a:cubicBezTo>
                  <a:pt x="10893622" y="751828"/>
                  <a:pt x="10905911" y="711755"/>
                  <a:pt x="10924878" y="659126"/>
                </a:cubicBezTo>
                <a:cubicBezTo>
                  <a:pt x="10983652" y="629285"/>
                  <a:pt x="11053112" y="629285"/>
                  <a:pt x="11111884" y="659126"/>
                </a:cubicBezTo>
                <a:cubicBezTo>
                  <a:pt x="11125509" y="665271"/>
                  <a:pt x="11144477" y="685841"/>
                  <a:pt x="11142608" y="696527"/>
                </a:cubicBezTo>
                <a:cubicBezTo>
                  <a:pt x="11131387" y="765452"/>
                  <a:pt x="11185351" y="781482"/>
                  <a:pt x="11227829" y="792435"/>
                </a:cubicBezTo>
                <a:cubicBezTo>
                  <a:pt x="11286068" y="807395"/>
                  <a:pt x="11303165" y="837049"/>
                  <a:pt x="11294617" y="891281"/>
                </a:cubicBezTo>
                <a:cubicBezTo>
                  <a:pt x="11292186" y="903249"/>
                  <a:pt x="11292747" y="915645"/>
                  <a:pt x="11296220" y="927346"/>
                </a:cubicBezTo>
                <a:cubicBezTo>
                  <a:pt x="11301803" y="938193"/>
                  <a:pt x="11308909" y="948157"/>
                  <a:pt x="11317324" y="957000"/>
                </a:cubicBezTo>
                <a:cubicBezTo>
                  <a:pt x="11324538" y="946849"/>
                  <a:pt x="11337094" y="936964"/>
                  <a:pt x="11337360" y="926545"/>
                </a:cubicBezTo>
                <a:cubicBezTo>
                  <a:pt x="11339498" y="865902"/>
                  <a:pt x="11337360" y="805258"/>
                  <a:pt x="11337360" y="744882"/>
                </a:cubicBezTo>
                <a:cubicBezTo>
                  <a:pt x="11337360" y="706946"/>
                  <a:pt x="11337360" y="669278"/>
                  <a:pt x="11337360" y="626534"/>
                </a:cubicBezTo>
                <a:cubicBezTo>
                  <a:pt x="11407087" y="632678"/>
                  <a:pt x="11472272" y="610772"/>
                  <a:pt x="11524367" y="668209"/>
                </a:cubicBezTo>
                <a:cubicBezTo>
                  <a:pt x="11535855" y="680231"/>
                  <a:pt x="11572721" y="677293"/>
                  <a:pt x="11592491" y="668209"/>
                </a:cubicBezTo>
                <a:cubicBezTo>
                  <a:pt x="11603711" y="663668"/>
                  <a:pt x="11607184" y="634014"/>
                  <a:pt x="11609054" y="614779"/>
                </a:cubicBezTo>
                <a:cubicBezTo>
                  <a:pt x="11611726" y="588064"/>
                  <a:pt x="11609054" y="559211"/>
                  <a:pt x="11609054" y="531695"/>
                </a:cubicBezTo>
                <a:cubicBezTo>
                  <a:pt x="11651531" y="513261"/>
                  <a:pt x="11660080" y="531695"/>
                  <a:pt x="11663820" y="567226"/>
                </a:cubicBezTo>
                <a:cubicBezTo>
                  <a:pt x="11668629" y="612108"/>
                  <a:pt x="11681719" y="656454"/>
                  <a:pt x="11690535" y="700802"/>
                </a:cubicBezTo>
                <a:cubicBezTo>
                  <a:pt x="11693206" y="714961"/>
                  <a:pt x="11694275" y="729654"/>
                  <a:pt x="11695878" y="744348"/>
                </a:cubicBezTo>
                <a:lnTo>
                  <a:pt x="11711907" y="710687"/>
                </a:lnTo>
                <a:lnTo>
                  <a:pt x="11801136" y="591537"/>
                </a:lnTo>
                <a:cubicBezTo>
                  <a:pt x="11822855" y="645234"/>
                  <a:pt x="11848956" y="697062"/>
                  <a:pt x="11879144" y="746485"/>
                </a:cubicBezTo>
                <a:cubicBezTo>
                  <a:pt x="11891166" y="763315"/>
                  <a:pt x="11932574" y="758240"/>
                  <a:pt x="11971845" y="765185"/>
                </a:cubicBezTo>
                <a:cubicBezTo>
                  <a:pt x="11975318" y="691452"/>
                  <a:pt x="11978258" y="626267"/>
                  <a:pt x="11981196" y="562150"/>
                </a:cubicBezTo>
                <a:cubicBezTo>
                  <a:pt x="12099277" y="527955"/>
                  <a:pt x="12194917" y="566692"/>
                  <a:pt x="12291893" y="655653"/>
                </a:cubicBezTo>
                <a:lnTo>
                  <a:pt x="12291893" y="474792"/>
                </a:lnTo>
                <a:lnTo>
                  <a:pt x="12393410" y="481203"/>
                </a:lnTo>
                <a:lnTo>
                  <a:pt x="12393410" y="3514977"/>
                </a:lnTo>
                <a:cubicBezTo>
                  <a:pt x="12393410" y="3541692"/>
                  <a:pt x="12395013" y="3568407"/>
                  <a:pt x="12395815" y="3593519"/>
                </a:cubicBezTo>
                <a:lnTo>
                  <a:pt x="-17" y="3593519"/>
                </a:lnTo>
                <a:close/>
                <a:moveTo>
                  <a:pt x="2153225" y="819684"/>
                </a:moveTo>
                <a:cubicBezTo>
                  <a:pt x="2167651" y="724311"/>
                  <a:pt x="2161239" y="712823"/>
                  <a:pt x="2086971" y="702672"/>
                </a:cubicBezTo>
                <a:lnTo>
                  <a:pt x="2086971" y="819684"/>
                </a:lnTo>
                <a:close/>
              </a:path>
            </a:pathLst>
          </a:custGeom>
          <a:gradFill>
            <a:gsLst>
              <a:gs pos="0">
                <a:schemeClr val="bg1">
                  <a:lumMod val="95000"/>
                  <a:alpha val="80000"/>
                </a:schemeClr>
              </a:gs>
              <a:gs pos="100000">
                <a:schemeClr val="bg1"/>
              </a:gs>
            </a:gsLst>
            <a:lin ang="5400000" scaled="1"/>
          </a:gradFill>
          <a:ln w="26707" cap="flat">
            <a:noFill/>
            <a:prstDash val="solid"/>
            <a:miter/>
          </a:ln>
        </p:spPr>
        <p:txBody>
          <a:bodyPr rtlCol="0" anchor="ctr"/>
          <a:lstStyle/>
          <a:p>
            <a:endParaRPr lang="en-I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E4A3AF-5E16-45B5-AFC1-73074EEA6E04}"/>
              </a:ext>
            </a:extLst>
          </p:cNvPr>
          <p:cNvSpPr/>
          <p:nvPr/>
        </p:nvSpPr>
        <p:spPr>
          <a:xfrm>
            <a:off x="0" y="3188461"/>
            <a:ext cx="12191238" cy="3669539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0D893ED-B8C9-4810-916E-4A12312F9BEF}"/>
              </a:ext>
            </a:extLst>
          </p:cNvPr>
          <p:cNvSpPr/>
          <p:nvPr/>
        </p:nvSpPr>
        <p:spPr>
          <a:xfrm>
            <a:off x="-17492" y="3188461"/>
            <a:ext cx="12191238" cy="3669539"/>
          </a:xfrm>
          <a:prstGeom prst="rect">
            <a:avLst/>
          </a:prstGeom>
          <a:blipFill dpi="0" rotWithShape="1">
            <a:blip r:embed="rId2">
              <a:alphaModFix amt="5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F45D13-9D4F-473A-B876-64A322B4B7BB}"/>
              </a:ext>
            </a:extLst>
          </p:cNvPr>
          <p:cNvSpPr txBox="1"/>
          <p:nvPr/>
        </p:nvSpPr>
        <p:spPr>
          <a:xfrm>
            <a:off x="515938" y="5243136"/>
            <a:ext cx="3473356" cy="1031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Lorem ipsum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dolor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sit amet,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cillum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  consectetur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adipiscing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elit,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sed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matin do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eiusmod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tempor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incididunt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ut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aute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irure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dolor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in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reprehender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in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voluptate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velit labore.</a:t>
            </a:r>
            <a:endParaRPr lang="en-IN" sz="1200" dirty="0">
              <a:solidFill>
                <a:schemeClr val="bg1"/>
              </a:solidFill>
              <a:latin typeface="Zen Maru Gothic Medium" pitchFamily="2" charset="-128"/>
              <a:ea typeface="Zen Maru Gothic Medium" pitchFamily="2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6B51E0-6AAB-4EAF-A901-173A80138647}"/>
              </a:ext>
            </a:extLst>
          </p:cNvPr>
          <p:cNvSpPr txBox="1"/>
          <p:nvPr/>
        </p:nvSpPr>
        <p:spPr>
          <a:xfrm>
            <a:off x="515938" y="4931512"/>
            <a:ext cx="2425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>
                <a:solidFill>
                  <a:schemeClr val="bg1"/>
                </a:solidFill>
                <a:latin typeface="Zen Maru Gothic Medium" pitchFamily="2" charset="-128"/>
                <a:ea typeface="Zen Maru Gothic Medium" pitchFamily="2" charset="-128"/>
                <a:cs typeface="Poppins SemiBold" panose="00000700000000000000" pitchFamily="2" charset="0"/>
              </a:rPr>
              <a:t>YOUR TEXT HERE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35D7EE-C637-49FD-91DF-03C040E09404}"/>
              </a:ext>
            </a:extLst>
          </p:cNvPr>
          <p:cNvSpPr txBox="1"/>
          <p:nvPr/>
        </p:nvSpPr>
        <p:spPr>
          <a:xfrm>
            <a:off x="515939" y="4238818"/>
            <a:ext cx="11858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b="1" dirty="0">
                <a:solidFill>
                  <a:schemeClr val="bg1"/>
                </a:solidFill>
                <a:latin typeface="Zen Kaku Gothic New" pitchFamily="2" charset="-128"/>
                <a:ea typeface="Zen Kaku Gothic New" pitchFamily="2" charset="-128"/>
                <a:cs typeface="Poppins SemiBold" panose="00000700000000000000" pitchFamily="2" charset="0"/>
              </a:rPr>
              <a:t>7+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7ECB4A-72D4-495B-91C6-5916EF8D27A4}"/>
              </a:ext>
            </a:extLst>
          </p:cNvPr>
          <p:cNvSpPr txBox="1"/>
          <p:nvPr/>
        </p:nvSpPr>
        <p:spPr>
          <a:xfrm>
            <a:off x="4396856" y="5243136"/>
            <a:ext cx="3473356" cy="102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Lorem ipsum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dolor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sit amet,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cillum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  consectetur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adipiscing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elit,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sed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matin do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eiusmod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tempor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incididunt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ut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aute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irure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dolor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in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reprehender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in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voluptate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velit labore.</a:t>
            </a:r>
            <a:endParaRPr lang="en-IN" sz="1200" dirty="0">
              <a:solidFill>
                <a:schemeClr val="bg1"/>
              </a:solidFill>
              <a:latin typeface="Zen Maru Gothic Medium" pitchFamily="2" charset="-128"/>
              <a:ea typeface="Zen Maru Gothic Medium" pitchFamily="2" charset="-128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9A6F78E-93E4-4481-BB55-8EA6E403AD1A}"/>
              </a:ext>
            </a:extLst>
          </p:cNvPr>
          <p:cNvSpPr txBox="1"/>
          <p:nvPr/>
        </p:nvSpPr>
        <p:spPr>
          <a:xfrm>
            <a:off x="4396856" y="4931512"/>
            <a:ext cx="2425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>
                <a:solidFill>
                  <a:schemeClr val="bg1"/>
                </a:solidFill>
                <a:latin typeface="Zen Maru Gothic Medium" pitchFamily="2" charset="-128"/>
                <a:ea typeface="Zen Maru Gothic Medium" pitchFamily="2" charset="-128"/>
                <a:cs typeface="Poppins SemiBold" panose="00000700000000000000" pitchFamily="2" charset="0"/>
              </a:rPr>
              <a:t>YOUR TEXT HERE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0D69A0-77A3-4A89-A02A-E94A25A1D7D2}"/>
              </a:ext>
            </a:extLst>
          </p:cNvPr>
          <p:cNvSpPr txBox="1"/>
          <p:nvPr/>
        </p:nvSpPr>
        <p:spPr>
          <a:xfrm>
            <a:off x="4396857" y="4238818"/>
            <a:ext cx="151362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b="1" dirty="0">
                <a:solidFill>
                  <a:schemeClr val="bg1"/>
                </a:solidFill>
                <a:latin typeface="Zen Kaku Gothic New" pitchFamily="2" charset="-128"/>
                <a:ea typeface="Zen Kaku Gothic New" pitchFamily="2" charset="-128"/>
                <a:cs typeface="Poppins SemiBold" panose="00000700000000000000" pitchFamily="2" charset="0"/>
              </a:rPr>
              <a:t>20+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7DB48B2-7ABF-4409-88A5-14E18C2A7E0F}"/>
              </a:ext>
            </a:extLst>
          </p:cNvPr>
          <p:cNvSpPr txBox="1"/>
          <p:nvPr/>
        </p:nvSpPr>
        <p:spPr>
          <a:xfrm>
            <a:off x="8277774" y="5243136"/>
            <a:ext cx="3473356" cy="102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Lorem ipsum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dolor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sit amet,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cillum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  consectetur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adipiscing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elit,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sed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matin do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eiusmod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tempor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incididunt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ut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aute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irure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dolor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in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reprehender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in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voluptate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velit labore.</a:t>
            </a:r>
            <a:endParaRPr lang="en-IN" sz="1200" dirty="0">
              <a:solidFill>
                <a:schemeClr val="bg1"/>
              </a:solidFill>
              <a:latin typeface="Zen Maru Gothic Medium" pitchFamily="2" charset="-128"/>
              <a:ea typeface="Zen Maru Gothic Medium" pitchFamily="2" charset="-12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49D84F-7170-4E94-9490-0EC3248F3B0C}"/>
              </a:ext>
            </a:extLst>
          </p:cNvPr>
          <p:cNvSpPr txBox="1"/>
          <p:nvPr/>
        </p:nvSpPr>
        <p:spPr>
          <a:xfrm>
            <a:off x="8277774" y="4931512"/>
            <a:ext cx="2425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600" b="1" dirty="0">
                <a:solidFill>
                  <a:schemeClr val="bg1"/>
                </a:solidFill>
                <a:latin typeface="Zen Maru Gothic Medium" pitchFamily="2" charset="-128"/>
                <a:ea typeface="Zen Maru Gothic Medium" pitchFamily="2" charset="-128"/>
                <a:cs typeface="Poppins SemiBold" panose="00000700000000000000" pitchFamily="2" charset="0"/>
              </a:rPr>
              <a:t>YOUR TEXT HERE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2592623-ECC6-45BF-A0D1-10091740B557}"/>
              </a:ext>
            </a:extLst>
          </p:cNvPr>
          <p:cNvSpPr txBox="1"/>
          <p:nvPr/>
        </p:nvSpPr>
        <p:spPr>
          <a:xfrm>
            <a:off x="8277774" y="4238818"/>
            <a:ext cx="18379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b="1" dirty="0">
                <a:solidFill>
                  <a:schemeClr val="bg1"/>
                </a:solidFill>
                <a:latin typeface="Zen Kaku Gothic New" pitchFamily="2" charset="-128"/>
                <a:ea typeface="Zen Kaku Gothic New" pitchFamily="2" charset="-128"/>
                <a:cs typeface="Poppins SemiBold" panose="00000700000000000000" pitchFamily="2" charset="0"/>
              </a:rPr>
              <a:t>250+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B3B51E-CFD7-46C5-9019-9153C507B8D2}"/>
              </a:ext>
            </a:extLst>
          </p:cNvPr>
          <p:cNvSpPr txBox="1"/>
          <p:nvPr/>
        </p:nvSpPr>
        <p:spPr>
          <a:xfrm>
            <a:off x="476107" y="506204"/>
            <a:ext cx="4203471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extrusionClr>
              <a:schemeClr val="tx2">
                <a:lumMod val="75000"/>
              </a:schemeClr>
            </a:extrusionClr>
          </a:sp3d>
        </p:spPr>
        <p:txBody>
          <a:bodyPr wrap="square" rtlCol="0">
            <a:spAutoFit/>
            <a:sp3d>
              <a:extrusionClr>
                <a:schemeClr val="bg2">
                  <a:lumMod val="10000"/>
                </a:schemeClr>
              </a:extrusionClr>
            </a:sp3d>
          </a:bodyPr>
          <a:lstStyle/>
          <a:p>
            <a:r>
              <a:rPr lang="en-IN" sz="4800" b="1" dirty="0">
                <a:solidFill>
                  <a:srgbClr val="1C1C14"/>
                </a:solidFill>
                <a:latin typeface="Zen Kaku Gothic New Black" pitchFamily="2" charset="-128"/>
                <a:ea typeface="Zen Kaku Gothic New Black" pitchFamily="2" charset="-128"/>
                <a:cs typeface="Poppins SemiBold" panose="00000700000000000000" pitchFamily="2" charset="0"/>
              </a:rPr>
              <a:t>STATS</a:t>
            </a:r>
            <a:endParaRPr lang="en-IN" b="1" dirty="0">
              <a:solidFill>
                <a:srgbClr val="1C1C14"/>
              </a:solidFill>
              <a:latin typeface="Zen Kaku Gothic New Black" pitchFamily="2" charset="-128"/>
              <a:ea typeface="Zen Kaku Gothic New Black" pitchFamily="2" charset="-128"/>
              <a:cs typeface="Poppins SemiBold" panose="00000700000000000000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07A8F23-985E-4298-B128-506A3DEDD114}"/>
              </a:ext>
            </a:extLst>
          </p:cNvPr>
          <p:cNvSpPr txBox="1"/>
          <p:nvPr/>
        </p:nvSpPr>
        <p:spPr>
          <a:xfrm>
            <a:off x="515938" y="1279810"/>
            <a:ext cx="3255962" cy="1511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IN" sz="1200" b="0" i="0" dirty="0" err="1">
                <a:solidFill>
                  <a:srgbClr val="000000"/>
                </a:solidFill>
                <a:effectLst/>
                <a:latin typeface="Zen Maru Gothic Medium" pitchFamily="2" charset="-128"/>
              </a:rPr>
              <a:t>Ullamco</a:t>
            </a:r>
            <a:r>
              <a:rPr lang="en-IN" sz="1200" b="0" i="0" dirty="0">
                <a:solidFill>
                  <a:srgbClr val="000000"/>
                </a:solidFill>
                <a:effectLst/>
                <a:latin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rgbClr val="000000"/>
                </a:solidFill>
                <a:effectLst/>
                <a:latin typeface="Zen Maru Gothic Medium" pitchFamily="2" charset="-128"/>
              </a:rPr>
              <a:t>laboris</a:t>
            </a:r>
            <a:r>
              <a:rPr lang="en-IN" sz="1200" b="0" i="0" dirty="0">
                <a:solidFill>
                  <a:srgbClr val="000000"/>
                </a:solidFill>
                <a:effectLst/>
                <a:latin typeface="Zen Maru Gothic Medium" pitchFamily="2" charset="-128"/>
              </a:rPr>
              <a:t> nisi </a:t>
            </a:r>
            <a:r>
              <a:rPr lang="en-IN" sz="1200" b="0" i="0" dirty="0" err="1">
                <a:solidFill>
                  <a:srgbClr val="000000"/>
                </a:solidFill>
                <a:effectLst/>
                <a:latin typeface="Zen Maru Gothic Medium" pitchFamily="2" charset="-128"/>
              </a:rPr>
              <a:t>ut</a:t>
            </a:r>
            <a:r>
              <a:rPr lang="en-IN" sz="1200" b="0" i="0" dirty="0">
                <a:solidFill>
                  <a:srgbClr val="000000"/>
                </a:solidFill>
                <a:effectLst/>
                <a:latin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rgbClr val="000000"/>
                </a:solidFill>
                <a:effectLst/>
                <a:latin typeface="Zen Maru Gothic Medium" pitchFamily="2" charset="-128"/>
              </a:rPr>
              <a:t>aliquip</a:t>
            </a:r>
            <a:r>
              <a:rPr lang="en-IN" sz="1200" b="0" i="0" dirty="0">
                <a:solidFill>
                  <a:srgbClr val="000000"/>
                </a:solidFill>
                <a:effectLst/>
                <a:latin typeface="Zen Maru Gothic Medium" pitchFamily="2" charset="-128"/>
              </a:rPr>
              <a:t> velit ex </a:t>
            </a:r>
            <a:r>
              <a:rPr lang="en-IN" sz="1200" b="0" i="0" dirty="0" err="1">
                <a:solidFill>
                  <a:srgbClr val="000000"/>
                </a:solidFill>
                <a:effectLst/>
                <a:latin typeface="Zen Maru Gothic Medium" pitchFamily="2" charset="-128"/>
              </a:rPr>
              <a:t>ea</a:t>
            </a:r>
            <a:r>
              <a:rPr lang="en-IN" sz="1200" b="0" i="0" dirty="0">
                <a:solidFill>
                  <a:srgbClr val="000000"/>
                </a:solidFill>
                <a:effectLst/>
                <a:latin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rgbClr val="000000"/>
                </a:solidFill>
                <a:effectLst/>
                <a:latin typeface="Zen Maru Gothic Medium" pitchFamily="2" charset="-128"/>
              </a:rPr>
              <a:t>commod</a:t>
            </a:r>
            <a:r>
              <a:rPr lang="en-IN" sz="1200" b="0" i="0" dirty="0">
                <a:solidFill>
                  <a:srgbClr val="000000"/>
                </a:solidFill>
                <a:effectLst/>
                <a:latin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rgbClr val="000000"/>
                </a:solidFill>
                <a:effectLst/>
                <a:latin typeface="Zen Maru Gothic Medium" pitchFamily="2" charset="-128"/>
              </a:rPr>
              <a:t>conquat</a:t>
            </a:r>
            <a:r>
              <a:rPr lang="en-IN" sz="1200" b="0" i="0" dirty="0">
                <a:solidFill>
                  <a:srgbClr val="000000"/>
                </a:solidFill>
                <a:effectLst/>
                <a:latin typeface="Zen Maru Gothic Medium" pitchFamily="2" charset="-128"/>
              </a:rPr>
              <a:t>. Duis </a:t>
            </a:r>
            <a:r>
              <a:rPr lang="en-IN" sz="1200" b="0" i="0" dirty="0" err="1">
                <a:solidFill>
                  <a:srgbClr val="000000"/>
                </a:solidFill>
                <a:effectLst/>
                <a:latin typeface="Zen Maru Gothic Medium" pitchFamily="2" charset="-128"/>
              </a:rPr>
              <a:t>aute</a:t>
            </a:r>
            <a:r>
              <a:rPr lang="en-IN" sz="1200" b="0" i="0" dirty="0">
                <a:solidFill>
                  <a:srgbClr val="000000"/>
                </a:solidFill>
                <a:effectLst/>
                <a:latin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rgbClr val="000000"/>
                </a:solidFill>
                <a:effectLst/>
                <a:latin typeface="Zen Maru Gothic Medium" pitchFamily="2" charset="-128"/>
              </a:rPr>
              <a:t>irure</a:t>
            </a:r>
            <a:r>
              <a:rPr lang="en-IN" sz="1200" b="0" i="0" dirty="0">
                <a:solidFill>
                  <a:srgbClr val="000000"/>
                </a:solidFill>
                <a:effectLst/>
                <a:latin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rgbClr val="000000"/>
                </a:solidFill>
                <a:effectLst/>
                <a:latin typeface="Zen Maru Gothic Medium" pitchFamily="2" charset="-128"/>
              </a:rPr>
              <a:t>dolor</a:t>
            </a:r>
            <a:r>
              <a:rPr lang="en-IN" sz="1200" b="0" i="0" dirty="0">
                <a:solidFill>
                  <a:srgbClr val="000000"/>
                </a:solidFill>
                <a:effectLst/>
                <a:latin typeface="Zen Maru Gothic Medium" pitchFamily="2" charset="-128"/>
              </a:rPr>
              <a:t> in </a:t>
            </a:r>
            <a:r>
              <a:rPr lang="en-IN" sz="1200" b="0" i="0" dirty="0" err="1">
                <a:solidFill>
                  <a:srgbClr val="000000"/>
                </a:solidFill>
                <a:effectLst/>
                <a:latin typeface="Zen Maru Gothic Medium" pitchFamily="2" charset="-128"/>
              </a:rPr>
              <a:t>reprehenderit</a:t>
            </a:r>
            <a:r>
              <a:rPr lang="en-IN" sz="1200" b="0" i="0" dirty="0">
                <a:solidFill>
                  <a:srgbClr val="000000"/>
                </a:solidFill>
                <a:effectLst/>
                <a:latin typeface="Zen Maru Gothic Medium" pitchFamily="2" charset="-128"/>
              </a:rPr>
              <a:t> in </a:t>
            </a:r>
            <a:r>
              <a:rPr lang="en-IN" sz="1200" b="0" i="0" dirty="0" err="1">
                <a:solidFill>
                  <a:srgbClr val="000000"/>
                </a:solidFill>
                <a:effectLst/>
                <a:latin typeface="Zen Maru Gothic Medium" pitchFamily="2" charset="-128"/>
              </a:rPr>
              <a:t>voluptate</a:t>
            </a:r>
            <a:r>
              <a:rPr lang="en-IN" sz="1200" b="0" i="0" dirty="0">
                <a:solidFill>
                  <a:srgbClr val="000000"/>
                </a:solidFill>
                <a:effectLst/>
                <a:latin typeface="Zen Maru Gothic Medium" pitchFamily="2" charset="-128"/>
              </a:rPr>
              <a:t> velit </a:t>
            </a:r>
            <a:r>
              <a:rPr lang="en-IN" sz="1200" b="0" i="0" dirty="0" err="1">
                <a:solidFill>
                  <a:srgbClr val="000000"/>
                </a:solidFill>
                <a:effectLst/>
                <a:latin typeface="Zen Maru Gothic Medium" pitchFamily="2" charset="-128"/>
              </a:rPr>
              <a:t>esse</a:t>
            </a:r>
            <a:r>
              <a:rPr lang="en-IN" sz="1200" b="0" i="0" dirty="0">
                <a:solidFill>
                  <a:srgbClr val="000000"/>
                </a:solidFill>
                <a:effectLst/>
                <a:latin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rgbClr val="000000"/>
                </a:solidFill>
                <a:effectLst/>
                <a:latin typeface="Zen Maru Gothic Medium" pitchFamily="2" charset="-128"/>
              </a:rPr>
              <a:t>cillum</a:t>
            </a:r>
            <a:r>
              <a:rPr lang="en-IN" sz="1200" b="0" i="0" dirty="0">
                <a:solidFill>
                  <a:srgbClr val="000000"/>
                </a:solidFill>
                <a:effectLst/>
                <a:latin typeface="Zen Maru Gothic Medium" pitchFamily="2" charset="-128"/>
              </a:rPr>
              <a:t> dolore </a:t>
            </a:r>
            <a:r>
              <a:rPr lang="en-IN" sz="1200" b="0" i="0" dirty="0" err="1">
                <a:solidFill>
                  <a:srgbClr val="000000"/>
                </a:solidFill>
                <a:effectLst/>
                <a:latin typeface="Zen Maru Gothic Medium" pitchFamily="2" charset="-128"/>
              </a:rPr>
              <a:t>eu</a:t>
            </a:r>
            <a:r>
              <a:rPr lang="en-IN" sz="1200" b="0" i="0" dirty="0">
                <a:solidFill>
                  <a:srgbClr val="000000"/>
                </a:solidFill>
                <a:effectLst/>
                <a:latin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rgbClr val="000000"/>
                </a:solidFill>
                <a:effectLst/>
                <a:latin typeface="Zen Maru Gothic Medium" pitchFamily="2" charset="-128"/>
              </a:rPr>
              <a:t>fugiat</a:t>
            </a:r>
            <a:r>
              <a:rPr lang="en-IN" sz="1200" b="0" i="0" dirty="0">
                <a:solidFill>
                  <a:srgbClr val="000000"/>
                </a:solidFill>
                <a:effectLst/>
                <a:latin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rgbClr val="000000"/>
                </a:solidFill>
                <a:effectLst/>
                <a:latin typeface="Zen Maru Gothic Medium" pitchFamily="2" charset="-128"/>
              </a:rPr>
              <a:t>nulla</a:t>
            </a:r>
            <a:r>
              <a:rPr lang="en-IN" sz="1200" b="0" i="0" dirty="0">
                <a:solidFill>
                  <a:srgbClr val="000000"/>
                </a:solidFill>
                <a:effectLst/>
                <a:latin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rgbClr val="000000"/>
                </a:solidFill>
                <a:effectLst/>
                <a:latin typeface="Zen Maru Gothic Medium" pitchFamily="2" charset="-128"/>
              </a:rPr>
              <a:t>pariatur</a:t>
            </a:r>
            <a:r>
              <a:rPr lang="en-IN" sz="1200" b="0" i="0" dirty="0">
                <a:solidFill>
                  <a:srgbClr val="000000"/>
                </a:solidFill>
                <a:effectLst/>
                <a:latin typeface="Zen Maru Gothic Medium" pitchFamily="2" charset="-128"/>
              </a:rPr>
              <a:t>.  Duis </a:t>
            </a:r>
            <a:r>
              <a:rPr lang="en-IN" sz="1200" b="0" i="0" dirty="0" err="1">
                <a:solidFill>
                  <a:srgbClr val="000000"/>
                </a:solidFill>
                <a:effectLst/>
                <a:latin typeface="Zen Maru Gothic Medium" pitchFamily="2" charset="-128"/>
              </a:rPr>
              <a:t>aute</a:t>
            </a:r>
            <a:r>
              <a:rPr lang="en-IN" sz="1200" b="0" i="0" dirty="0">
                <a:solidFill>
                  <a:srgbClr val="000000"/>
                </a:solidFill>
                <a:effectLst/>
                <a:latin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rgbClr val="000000"/>
                </a:solidFill>
                <a:effectLst/>
                <a:latin typeface="Zen Maru Gothic Medium" pitchFamily="2" charset="-128"/>
              </a:rPr>
              <a:t>irure</a:t>
            </a:r>
            <a:r>
              <a:rPr lang="en-IN" sz="1200" b="0" i="0" dirty="0">
                <a:solidFill>
                  <a:srgbClr val="000000"/>
                </a:solidFill>
                <a:effectLst/>
                <a:latin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rgbClr val="000000"/>
                </a:solidFill>
                <a:effectLst/>
                <a:latin typeface="Zen Maru Gothic Medium" pitchFamily="2" charset="-128"/>
              </a:rPr>
              <a:t>dolor</a:t>
            </a:r>
            <a:r>
              <a:rPr lang="en-IN" sz="1200" b="0" i="0" dirty="0">
                <a:solidFill>
                  <a:srgbClr val="000000"/>
                </a:solidFill>
                <a:effectLst/>
                <a:latin typeface="Zen Maru Gothic Medium" pitchFamily="2" charset="-128"/>
              </a:rPr>
              <a:t> in </a:t>
            </a:r>
            <a:r>
              <a:rPr lang="en-IN" sz="1200" b="0" i="0" dirty="0" err="1">
                <a:solidFill>
                  <a:srgbClr val="000000"/>
                </a:solidFill>
                <a:effectLst/>
                <a:latin typeface="Zen Maru Gothic Medium" pitchFamily="2" charset="-128"/>
              </a:rPr>
              <a:t>reprehenderit</a:t>
            </a:r>
            <a:r>
              <a:rPr lang="en-IN" sz="1200" b="0" i="0" dirty="0">
                <a:solidFill>
                  <a:srgbClr val="000000"/>
                </a:solidFill>
                <a:effectLst/>
                <a:latin typeface="Zen Maru Gothic Medium" pitchFamily="2" charset="-128"/>
              </a:rPr>
              <a:t> in </a:t>
            </a:r>
            <a:r>
              <a:rPr lang="en-IN" sz="1200" b="0" i="0" dirty="0" err="1">
                <a:solidFill>
                  <a:srgbClr val="000000"/>
                </a:solidFill>
                <a:effectLst/>
                <a:latin typeface="Zen Maru Gothic Medium" pitchFamily="2" charset="-128"/>
              </a:rPr>
              <a:t>voluptate</a:t>
            </a:r>
            <a:r>
              <a:rPr lang="en-IN" sz="1200" b="0" i="0" dirty="0">
                <a:solidFill>
                  <a:srgbClr val="000000"/>
                </a:solidFill>
                <a:effectLst/>
                <a:latin typeface="Zen Maru Gothic Medium" pitchFamily="2" charset="-128"/>
              </a:rPr>
              <a:t> velit </a:t>
            </a:r>
            <a:r>
              <a:rPr lang="en-IN" sz="1200" b="0" i="0" dirty="0" err="1">
                <a:solidFill>
                  <a:srgbClr val="000000"/>
                </a:solidFill>
                <a:effectLst/>
                <a:latin typeface="Zen Maru Gothic Medium" pitchFamily="2" charset="-128"/>
              </a:rPr>
              <a:t>esse</a:t>
            </a:r>
            <a:r>
              <a:rPr lang="en-IN" sz="1200" b="0" i="0" dirty="0">
                <a:solidFill>
                  <a:srgbClr val="000000"/>
                </a:solidFill>
                <a:effectLst/>
                <a:latin typeface="Zen Maru Gothic Medium" pitchFamily="2" charset="-128"/>
              </a:rPr>
              <a:t>.</a:t>
            </a:r>
            <a:endParaRPr lang="en-IN" sz="1200" dirty="0">
              <a:latin typeface="Zen Maru Gothic" pitchFamily="2" charset="-128"/>
              <a:ea typeface="Zen Maru Gothic" pitchFamily="2" charset="-128"/>
            </a:endParaRPr>
          </a:p>
        </p:txBody>
      </p:sp>
      <p:pic>
        <p:nvPicPr>
          <p:cNvPr id="13" name="Picture 12" descr="A picture containing person, colorful&#10;&#10;Description automatically generated">
            <a:extLst>
              <a:ext uri="{FF2B5EF4-FFF2-40B4-BE49-F238E27FC236}">
                <a16:creationId xmlns:a16="http://schemas.microsoft.com/office/drawing/2014/main" id="{65B587A8-EBC6-45B7-A447-1084D1CD88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516" y="1044570"/>
            <a:ext cx="7004800" cy="249842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621869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C630D17-60B5-4E10-8578-BCCF5811134C}"/>
              </a:ext>
            </a:extLst>
          </p:cNvPr>
          <p:cNvSpPr/>
          <p:nvPr/>
        </p:nvSpPr>
        <p:spPr>
          <a:xfrm>
            <a:off x="654711" y="1979864"/>
            <a:ext cx="2525916" cy="3009185"/>
          </a:xfrm>
          <a:prstGeom prst="roundRect">
            <a:avLst>
              <a:gd name="adj" fmla="val 9860"/>
            </a:avLst>
          </a:prstGeom>
          <a:solidFill>
            <a:srgbClr val="04507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AB80FFE-35CF-4143-8EDD-C054299779B4}"/>
              </a:ext>
            </a:extLst>
          </p:cNvPr>
          <p:cNvSpPr/>
          <p:nvPr/>
        </p:nvSpPr>
        <p:spPr>
          <a:xfrm>
            <a:off x="3347886" y="1947497"/>
            <a:ext cx="2611570" cy="3009185"/>
          </a:xfrm>
          <a:prstGeom prst="roundRect">
            <a:avLst>
              <a:gd name="adj" fmla="val 10383"/>
            </a:avLst>
          </a:prstGeom>
          <a:solidFill>
            <a:srgbClr val="04507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7D4D1D8-E1BC-4FA8-8CAA-844B19CC2179}"/>
              </a:ext>
            </a:extLst>
          </p:cNvPr>
          <p:cNvSpPr/>
          <p:nvPr/>
        </p:nvSpPr>
        <p:spPr>
          <a:xfrm>
            <a:off x="6129342" y="1947497"/>
            <a:ext cx="2611570" cy="3009185"/>
          </a:xfrm>
          <a:prstGeom prst="roundRect">
            <a:avLst>
              <a:gd name="adj" fmla="val 10383"/>
            </a:avLst>
          </a:prstGeom>
          <a:solidFill>
            <a:srgbClr val="04507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7466EF28-E919-4B3D-9B10-7610F03BA0A3}"/>
              </a:ext>
            </a:extLst>
          </p:cNvPr>
          <p:cNvSpPr/>
          <p:nvPr/>
        </p:nvSpPr>
        <p:spPr>
          <a:xfrm>
            <a:off x="8910797" y="1947497"/>
            <a:ext cx="2611570" cy="3009185"/>
          </a:xfrm>
          <a:prstGeom prst="roundRect">
            <a:avLst>
              <a:gd name="adj" fmla="val 8812"/>
            </a:avLst>
          </a:prstGeom>
          <a:solidFill>
            <a:srgbClr val="04507E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A021BD-2249-4BD3-93F5-9FDA780BDBBB}"/>
              </a:ext>
            </a:extLst>
          </p:cNvPr>
          <p:cNvSpPr txBox="1"/>
          <p:nvPr/>
        </p:nvSpPr>
        <p:spPr>
          <a:xfrm>
            <a:off x="485967" y="500159"/>
            <a:ext cx="5971960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extrusionClr>
              <a:schemeClr val="tx2">
                <a:lumMod val="75000"/>
              </a:schemeClr>
            </a:extrusionClr>
          </a:sp3d>
        </p:spPr>
        <p:txBody>
          <a:bodyPr wrap="square" rtlCol="0">
            <a:spAutoFit/>
            <a:sp3d>
              <a:extrusionClr>
                <a:schemeClr val="bg2">
                  <a:lumMod val="10000"/>
                </a:schemeClr>
              </a:extrusionClr>
            </a:sp3d>
          </a:bodyPr>
          <a:lstStyle/>
          <a:p>
            <a:r>
              <a:rPr lang="en-IN" sz="4800" b="1" dirty="0">
                <a:solidFill>
                  <a:schemeClr val="bg1"/>
                </a:solidFill>
                <a:latin typeface="Zen Kaku Gothic New Black" pitchFamily="2" charset="-128"/>
                <a:ea typeface="Zen Kaku Gothic New Black" pitchFamily="2" charset="-128"/>
                <a:cs typeface="Poppins SemiBold" panose="00000700000000000000" pitchFamily="2" charset="0"/>
              </a:rPr>
              <a:t>THREATS</a:t>
            </a:r>
            <a:endParaRPr lang="en-IN" b="1" dirty="0">
              <a:solidFill>
                <a:schemeClr val="bg1"/>
              </a:solidFill>
              <a:latin typeface="Zen Kaku Gothic New Black" pitchFamily="2" charset="-128"/>
              <a:ea typeface="Zen Kaku Gothic New Black" pitchFamily="2" charset="-128"/>
              <a:cs typeface="Poppins SemiBold" panose="000007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824931-1537-4385-8664-E706D9A15B42}"/>
              </a:ext>
            </a:extLst>
          </p:cNvPr>
          <p:cNvSpPr txBox="1"/>
          <p:nvPr/>
        </p:nvSpPr>
        <p:spPr>
          <a:xfrm>
            <a:off x="448748" y="5488745"/>
            <a:ext cx="2871239" cy="702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IN" sz="105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Lorem ipsum </a:t>
            </a:r>
            <a:r>
              <a:rPr lang="en-IN" sz="105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dolor</a:t>
            </a:r>
            <a:r>
              <a:rPr lang="en-IN" sz="105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sit amet, consectetur </a:t>
            </a:r>
            <a:r>
              <a:rPr lang="en-IN" sz="105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adipiscing</a:t>
            </a:r>
            <a:r>
              <a:rPr lang="en-IN" sz="105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elit, </a:t>
            </a:r>
            <a:r>
              <a:rPr lang="en-IN" sz="105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sed</a:t>
            </a:r>
            <a:r>
              <a:rPr lang="en-IN" sz="105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do </a:t>
            </a:r>
            <a:r>
              <a:rPr lang="en-IN" sz="105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eiusmod</a:t>
            </a:r>
            <a:r>
              <a:rPr lang="en-IN" sz="105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tempor</a:t>
            </a:r>
            <a:r>
              <a:rPr lang="en-IN" sz="105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incididunt</a:t>
            </a:r>
            <a:r>
              <a:rPr lang="en-IN" sz="105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ut</a:t>
            </a:r>
            <a:r>
              <a:rPr lang="en-IN" sz="105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labore.</a:t>
            </a:r>
            <a:endParaRPr lang="en-IN" sz="1050" dirty="0">
              <a:solidFill>
                <a:schemeClr val="bg1"/>
              </a:solidFill>
              <a:latin typeface="Zen Maru Gothic Medium" pitchFamily="2" charset="-128"/>
              <a:ea typeface="Zen Maru Gothic Medium" pitchFamily="2" charset="-12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4906104-46BC-4CD1-BFB6-601BA5E306A1}"/>
              </a:ext>
            </a:extLst>
          </p:cNvPr>
          <p:cNvSpPr txBox="1"/>
          <p:nvPr/>
        </p:nvSpPr>
        <p:spPr>
          <a:xfrm>
            <a:off x="888710" y="5164503"/>
            <a:ext cx="1991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b="1" dirty="0">
                <a:solidFill>
                  <a:schemeClr val="bg1"/>
                </a:solidFill>
                <a:latin typeface="Zen Maru Gothic" pitchFamily="2" charset="-128"/>
                <a:ea typeface="Zen Maru Gothic" pitchFamily="2" charset="-128"/>
                <a:cs typeface="Poppins SemiBold" panose="00000700000000000000" pitchFamily="2" charset="0"/>
              </a:rPr>
              <a:t>Dr OCTOPUS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699998-A7FD-4308-8BE9-E24BD7E85CEB}"/>
              </a:ext>
            </a:extLst>
          </p:cNvPr>
          <p:cNvSpPr txBox="1"/>
          <p:nvPr/>
        </p:nvSpPr>
        <p:spPr>
          <a:xfrm>
            <a:off x="3258102" y="5488745"/>
            <a:ext cx="2871239" cy="702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IN" sz="105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Lorem ipsum </a:t>
            </a:r>
            <a:r>
              <a:rPr lang="en-IN" sz="105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dolor</a:t>
            </a:r>
            <a:r>
              <a:rPr lang="en-IN" sz="105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sit amet, consectetur </a:t>
            </a:r>
            <a:r>
              <a:rPr lang="en-IN" sz="105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adipiscing</a:t>
            </a:r>
            <a:r>
              <a:rPr lang="en-IN" sz="105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elit, </a:t>
            </a:r>
            <a:r>
              <a:rPr lang="en-IN" sz="105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sed</a:t>
            </a:r>
            <a:r>
              <a:rPr lang="en-IN" sz="105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do </a:t>
            </a:r>
            <a:r>
              <a:rPr lang="en-IN" sz="105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eiusmod</a:t>
            </a:r>
            <a:r>
              <a:rPr lang="en-IN" sz="105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tempor</a:t>
            </a:r>
            <a:r>
              <a:rPr lang="en-IN" sz="105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incididunt</a:t>
            </a:r>
            <a:r>
              <a:rPr lang="en-IN" sz="105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ut</a:t>
            </a:r>
            <a:r>
              <a:rPr lang="en-IN" sz="105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labore.</a:t>
            </a:r>
            <a:endParaRPr lang="en-IN" sz="1050" dirty="0">
              <a:solidFill>
                <a:schemeClr val="bg1"/>
              </a:solidFill>
              <a:latin typeface="Zen Maru Gothic Medium" pitchFamily="2" charset="-128"/>
              <a:ea typeface="Zen Maru Gothic Medium" pitchFamily="2" charset="-12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96FDDA3-0302-4AA0-B311-77EF57D26149}"/>
              </a:ext>
            </a:extLst>
          </p:cNvPr>
          <p:cNvSpPr txBox="1"/>
          <p:nvPr/>
        </p:nvSpPr>
        <p:spPr>
          <a:xfrm>
            <a:off x="3698064" y="5164503"/>
            <a:ext cx="1991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b="1" dirty="0">
                <a:solidFill>
                  <a:schemeClr val="bg1"/>
                </a:solidFill>
                <a:latin typeface="Zen Maru Gothic" pitchFamily="2" charset="-128"/>
                <a:ea typeface="Zen Maru Gothic" pitchFamily="2" charset="-128"/>
                <a:cs typeface="Poppins SemiBold" panose="00000700000000000000" pitchFamily="2" charset="0"/>
              </a:rPr>
              <a:t>MYSTERIO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222AEF-2DDB-4536-8D9A-65B5966153AB}"/>
              </a:ext>
            </a:extLst>
          </p:cNvPr>
          <p:cNvSpPr txBox="1"/>
          <p:nvPr/>
        </p:nvSpPr>
        <p:spPr>
          <a:xfrm>
            <a:off x="6028806" y="5488745"/>
            <a:ext cx="2871239" cy="702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IN" sz="105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Lorem ipsum </a:t>
            </a:r>
            <a:r>
              <a:rPr lang="en-IN" sz="105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dolor</a:t>
            </a:r>
            <a:r>
              <a:rPr lang="en-IN" sz="105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sit amet, consectetur </a:t>
            </a:r>
            <a:r>
              <a:rPr lang="en-IN" sz="105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adipiscing</a:t>
            </a:r>
            <a:r>
              <a:rPr lang="en-IN" sz="105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elit, </a:t>
            </a:r>
            <a:r>
              <a:rPr lang="en-IN" sz="105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sed</a:t>
            </a:r>
            <a:r>
              <a:rPr lang="en-IN" sz="105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do </a:t>
            </a:r>
            <a:r>
              <a:rPr lang="en-IN" sz="105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eiusmod</a:t>
            </a:r>
            <a:r>
              <a:rPr lang="en-IN" sz="105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tempor</a:t>
            </a:r>
            <a:r>
              <a:rPr lang="en-IN" sz="105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incididunt</a:t>
            </a:r>
            <a:r>
              <a:rPr lang="en-IN" sz="105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ut</a:t>
            </a:r>
            <a:r>
              <a:rPr lang="en-IN" sz="105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labore.</a:t>
            </a:r>
            <a:endParaRPr lang="en-IN" sz="1050" dirty="0">
              <a:solidFill>
                <a:schemeClr val="bg1"/>
              </a:solidFill>
              <a:latin typeface="Zen Maru Gothic Medium" pitchFamily="2" charset="-128"/>
              <a:ea typeface="Zen Maru Gothic Medium" pitchFamily="2" charset="-12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54D922-38BE-4119-A27D-8053471E87F8}"/>
              </a:ext>
            </a:extLst>
          </p:cNvPr>
          <p:cNvSpPr txBox="1"/>
          <p:nvPr/>
        </p:nvSpPr>
        <p:spPr>
          <a:xfrm>
            <a:off x="6468768" y="5164503"/>
            <a:ext cx="1991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b="1" dirty="0">
                <a:solidFill>
                  <a:schemeClr val="bg1"/>
                </a:solidFill>
                <a:latin typeface="Zen Maru Gothic" pitchFamily="2" charset="-128"/>
                <a:ea typeface="Zen Maru Gothic" pitchFamily="2" charset="-128"/>
                <a:cs typeface="Poppins SemiBold" panose="00000700000000000000" pitchFamily="2" charset="0"/>
              </a:rPr>
              <a:t>GREEN GOBLIN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819A893-D8F5-4129-B343-9A95BD408EDF}"/>
              </a:ext>
            </a:extLst>
          </p:cNvPr>
          <p:cNvSpPr txBox="1"/>
          <p:nvPr/>
        </p:nvSpPr>
        <p:spPr>
          <a:xfrm>
            <a:off x="8837857" y="5488745"/>
            <a:ext cx="2871239" cy="702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IN" sz="105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Lorem ipsum </a:t>
            </a:r>
            <a:r>
              <a:rPr lang="en-IN" sz="105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dolor</a:t>
            </a:r>
            <a:r>
              <a:rPr lang="en-IN" sz="105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sit amet, consectetur </a:t>
            </a:r>
            <a:r>
              <a:rPr lang="en-IN" sz="105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adipiscing</a:t>
            </a:r>
            <a:r>
              <a:rPr lang="en-IN" sz="105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elit, </a:t>
            </a:r>
            <a:r>
              <a:rPr lang="en-IN" sz="105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sed</a:t>
            </a:r>
            <a:r>
              <a:rPr lang="en-IN" sz="105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do </a:t>
            </a:r>
            <a:r>
              <a:rPr lang="en-IN" sz="105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eiusmod</a:t>
            </a:r>
            <a:r>
              <a:rPr lang="en-IN" sz="105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tempor</a:t>
            </a:r>
            <a:r>
              <a:rPr lang="en-IN" sz="105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incididunt</a:t>
            </a:r>
            <a:r>
              <a:rPr lang="en-IN" sz="105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ut</a:t>
            </a:r>
            <a:r>
              <a:rPr lang="en-IN" sz="105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labore.</a:t>
            </a:r>
            <a:endParaRPr lang="en-IN" sz="1050" dirty="0">
              <a:solidFill>
                <a:schemeClr val="bg1"/>
              </a:solidFill>
              <a:latin typeface="Zen Maru Gothic Medium" pitchFamily="2" charset="-128"/>
              <a:ea typeface="Zen Maru Gothic Medium" pitchFamily="2" charset="-128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2A33C7A-CEA1-4B2A-A3B0-F51843907708}"/>
              </a:ext>
            </a:extLst>
          </p:cNvPr>
          <p:cNvSpPr txBox="1"/>
          <p:nvPr/>
        </p:nvSpPr>
        <p:spPr>
          <a:xfrm>
            <a:off x="9277819" y="5164503"/>
            <a:ext cx="1991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b="1" dirty="0">
                <a:solidFill>
                  <a:schemeClr val="bg1"/>
                </a:solidFill>
                <a:latin typeface="Zen Maru Gothic" pitchFamily="2" charset="-128"/>
                <a:ea typeface="Zen Maru Gothic" pitchFamily="2" charset="-128"/>
                <a:cs typeface="Poppins SemiBold" panose="00000700000000000000" pitchFamily="2" charset="0"/>
              </a:rPr>
              <a:t>ELECTRO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E01873B-073B-48B5-A61E-F57F2AA23FA8}"/>
              </a:ext>
            </a:extLst>
          </p:cNvPr>
          <p:cNvSpPr txBox="1"/>
          <p:nvPr/>
        </p:nvSpPr>
        <p:spPr>
          <a:xfrm>
            <a:off x="506794" y="1279291"/>
            <a:ext cx="11125200" cy="551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Ullamco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laboris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nisi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ut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aliquip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velit ex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ea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commod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conquat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. Duis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aute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irure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dolor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in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reprehenderit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in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voluptate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velit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esse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cillum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dolore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eu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fugiat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nulla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pariatur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.  Duis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aute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irure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dolor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in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reprehenderit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in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voluptate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velit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esse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.</a:t>
            </a:r>
            <a:endParaRPr lang="en-IN" sz="1200" dirty="0">
              <a:solidFill>
                <a:schemeClr val="bg1"/>
              </a:solidFill>
              <a:latin typeface="Zen Maru Gothic" pitchFamily="2" charset="-128"/>
              <a:ea typeface="Zen Maru Gothic" pitchFamily="2" charset="-128"/>
            </a:endParaRP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253CAD0-69C3-4ED1-9BED-12D050846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483504" y="2450261"/>
            <a:ext cx="1903247" cy="2003657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48952E78-7FFB-4918-9895-4EB3A1357D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937227" y="2460567"/>
            <a:ext cx="1960884" cy="2003166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C8B25352-8E1F-4228-A806-998DAA94A1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287596" y="2453292"/>
            <a:ext cx="732150" cy="1997595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557AD849-91AF-46A6-A513-283683C8E4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550426" y="2459652"/>
            <a:ext cx="1332313" cy="198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08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C21F3245-96B3-49D6-ACE3-59C53FBC2D38}"/>
              </a:ext>
            </a:extLst>
          </p:cNvPr>
          <p:cNvGrpSpPr/>
          <p:nvPr/>
        </p:nvGrpSpPr>
        <p:grpSpPr>
          <a:xfrm>
            <a:off x="-279273" y="-337456"/>
            <a:ext cx="12750546" cy="6372307"/>
            <a:chOff x="-304800" y="-235856"/>
            <a:chExt cx="12750546" cy="6372307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B833004F-5C7A-475C-9026-E03B643473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9572626" y="2400261"/>
              <a:ext cx="1531066" cy="2286039"/>
            </a:xfrm>
            <a:prstGeom prst="rect">
              <a:avLst/>
            </a:prstGeom>
          </p:spPr>
        </p:pic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556794DA-81F1-4144-B0B5-AF856CC0B9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5117097" y="2432051"/>
              <a:ext cx="1781105" cy="2300838"/>
            </a:xfrm>
            <a:prstGeom prst="rect">
              <a:avLst/>
            </a:prstGeom>
          </p:spPr>
        </p:pic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E5B688C3-C59C-45A2-8CBB-6795A1E892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304800" y="3433174"/>
              <a:ext cx="1920240" cy="1615440"/>
            </a:xfrm>
            <a:prstGeom prst="straightConnector1">
              <a:avLst/>
            </a:prstGeom>
            <a:ln w="19050">
              <a:solidFill>
                <a:schemeClr val="bg1">
                  <a:lumMod val="8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499AAEAE-FBD5-45E9-A28C-B9EF7812990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670903" y="3972980"/>
              <a:ext cx="1774843" cy="2163471"/>
            </a:xfrm>
            <a:prstGeom prst="straightConnector1">
              <a:avLst/>
            </a:prstGeom>
            <a:ln w="19050">
              <a:solidFill>
                <a:schemeClr val="bg1">
                  <a:lumMod val="8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A58337F-2A67-43E0-920E-0077E81070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957888" y="-235856"/>
              <a:ext cx="2918069" cy="4368550"/>
            </a:xfrm>
            <a:prstGeom prst="straightConnector1">
              <a:avLst/>
            </a:prstGeom>
            <a:ln w="9525">
              <a:solidFill>
                <a:schemeClr val="bg1">
                  <a:lumMod val="8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Graphic 11">
              <a:extLst>
                <a:ext uri="{FF2B5EF4-FFF2-40B4-BE49-F238E27FC236}">
                  <a16:creationId xmlns:a16="http://schemas.microsoft.com/office/drawing/2014/main" id="{68BF1535-195D-4DF1-98B2-BC857A0B1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927100" y="2420291"/>
              <a:ext cx="1940853" cy="2348903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598ECAB-414D-4D96-8980-B21702677084}"/>
              </a:ext>
            </a:extLst>
          </p:cNvPr>
          <p:cNvSpPr txBox="1"/>
          <p:nvPr/>
        </p:nvSpPr>
        <p:spPr>
          <a:xfrm>
            <a:off x="448748" y="5500228"/>
            <a:ext cx="2871239" cy="702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IN" sz="105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Lorem ipsum </a:t>
            </a:r>
            <a:r>
              <a:rPr lang="en-IN" sz="105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dolor</a:t>
            </a:r>
            <a:r>
              <a:rPr lang="en-IN" sz="105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sit amet, consectetur </a:t>
            </a:r>
            <a:r>
              <a:rPr lang="en-IN" sz="105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adipiscing</a:t>
            </a:r>
            <a:r>
              <a:rPr lang="en-IN" sz="105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elit, </a:t>
            </a:r>
            <a:r>
              <a:rPr lang="en-IN" sz="105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sed</a:t>
            </a:r>
            <a:r>
              <a:rPr lang="en-IN" sz="105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do </a:t>
            </a:r>
            <a:r>
              <a:rPr lang="en-IN" sz="105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eiusmod</a:t>
            </a:r>
            <a:r>
              <a:rPr lang="en-IN" sz="105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tempor</a:t>
            </a:r>
            <a:r>
              <a:rPr lang="en-IN" sz="105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incididunt</a:t>
            </a:r>
            <a:r>
              <a:rPr lang="en-IN" sz="105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ut</a:t>
            </a:r>
            <a:r>
              <a:rPr lang="en-IN" sz="105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labore.</a:t>
            </a:r>
            <a:endParaRPr lang="en-IN" sz="1050" dirty="0">
              <a:solidFill>
                <a:schemeClr val="bg1"/>
              </a:solidFill>
              <a:latin typeface="Zen Maru Gothic Medium" pitchFamily="2" charset="-128"/>
              <a:ea typeface="Zen Maru Gothic Medium" pitchFamily="2" charset="-12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726514-8F8D-4962-9E9E-A66591BFC883}"/>
              </a:ext>
            </a:extLst>
          </p:cNvPr>
          <p:cNvSpPr txBox="1"/>
          <p:nvPr/>
        </p:nvSpPr>
        <p:spPr>
          <a:xfrm>
            <a:off x="888710" y="5175986"/>
            <a:ext cx="1991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b="1" dirty="0">
                <a:solidFill>
                  <a:schemeClr val="bg1"/>
                </a:solidFill>
                <a:latin typeface="Zen Maru Gothic" pitchFamily="2" charset="-128"/>
                <a:ea typeface="Zen Maru Gothic" pitchFamily="2" charset="-128"/>
                <a:cs typeface="Poppins SemiBold" panose="00000700000000000000" pitchFamily="2" charset="0"/>
              </a:rPr>
              <a:t>SPIDER-MAN 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1210966-7EAB-429B-BAF1-B364645A35B9}"/>
              </a:ext>
            </a:extLst>
          </p:cNvPr>
          <p:cNvSpPr txBox="1"/>
          <p:nvPr/>
        </p:nvSpPr>
        <p:spPr>
          <a:xfrm>
            <a:off x="4662353" y="5500228"/>
            <a:ext cx="2871239" cy="702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IN" sz="105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Lorem ipsum </a:t>
            </a:r>
            <a:r>
              <a:rPr lang="en-IN" sz="105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dolor</a:t>
            </a:r>
            <a:r>
              <a:rPr lang="en-IN" sz="105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sit amet, consectetur </a:t>
            </a:r>
            <a:r>
              <a:rPr lang="en-IN" sz="105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adipiscing</a:t>
            </a:r>
            <a:r>
              <a:rPr lang="en-IN" sz="105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elit, </a:t>
            </a:r>
            <a:r>
              <a:rPr lang="en-IN" sz="105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sed</a:t>
            </a:r>
            <a:r>
              <a:rPr lang="en-IN" sz="105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do </a:t>
            </a:r>
            <a:r>
              <a:rPr lang="en-IN" sz="105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eiusmod</a:t>
            </a:r>
            <a:r>
              <a:rPr lang="en-IN" sz="105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tempor</a:t>
            </a:r>
            <a:r>
              <a:rPr lang="en-IN" sz="105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incididunt</a:t>
            </a:r>
            <a:r>
              <a:rPr lang="en-IN" sz="105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ut</a:t>
            </a:r>
            <a:r>
              <a:rPr lang="en-IN" sz="105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labore.</a:t>
            </a:r>
            <a:endParaRPr lang="en-IN" sz="1050" dirty="0">
              <a:solidFill>
                <a:schemeClr val="bg1"/>
              </a:solidFill>
              <a:latin typeface="Zen Maru Gothic Medium" pitchFamily="2" charset="-128"/>
              <a:ea typeface="Zen Maru Gothic Medium" pitchFamily="2" charset="-12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975315-B04E-48CE-A8AF-158A2BEAF68D}"/>
              </a:ext>
            </a:extLst>
          </p:cNvPr>
          <p:cNvSpPr txBox="1"/>
          <p:nvPr/>
        </p:nvSpPr>
        <p:spPr>
          <a:xfrm>
            <a:off x="5083265" y="5175986"/>
            <a:ext cx="1991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b="1" dirty="0">
                <a:solidFill>
                  <a:schemeClr val="bg1"/>
                </a:solidFill>
                <a:latin typeface="Zen Maru Gothic" pitchFamily="2" charset="-128"/>
                <a:ea typeface="Zen Maru Gothic" pitchFamily="2" charset="-128"/>
                <a:cs typeface="Poppins SemiBold" panose="00000700000000000000" pitchFamily="2" charset="0"/>
              </a:rPr>
              <a:t>SPIDER-MAN 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E0445E7-EEEA-4D85-80EB-A6C30AB97F76}"/>
              </a:ext>
            </a:extLst>
          </p:cNvPr>
          <p:cNvSpPr txBox="1"/>
          <p:nvPr/>
        </p:nvSpPr>
        <p:spPr>
          <a:xfrm>
            <a:off x="8875957" y="5500228"/>
            <a:ext cx="2871239" cy="702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IN" sz="105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Lorem ipsum </a:t>
            </a:r>
            <a:r>
              <a:rPr lang="en-IN" sz="105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dolor</a:t>
            </a:r>
            <a:r>
              <a:rPr lang="en-IN" sz="105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sit amet, consectetur </a:t>
            </a:r>
            <a:r>
              <a:rPr lang="en-IN" sz="105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adipiscing</a:t>
            </a:r>
            <a:r>
              <a:rPr lang="en-IN" sz="105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elit, </a:t>
            </a:r>
            <a:r>
              <a:rPr lang="en-IN" sz="105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sed</a:t>
            </a:r>
            <a:r>
              <a:rPr lang="en-IN" sz="105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do </a:t>
            </a:r>
            <a:r>
              <a:rPr lang="en-IN" sz="105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eiusmod</a:t>
            </a:r>
            <a:r>
              <a:rPr lang="en-IN" sz="105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tempor</a:t>
            </a:r>
            <a:r>
              <a:rPr lang="en-IN" sz="105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incididunt</a:t>
            </a:r>
            <a:r>
              <a:rPr lang="en-IN" sz="105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</a:t>
            </a:r>
            <a:r>
              <a:rPr lang="en-IN" sz="1050" i="0" dirty="0" err="1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ut</a:t>
            </a:r>
            <a:r>
              <a:rPr lang="en-IN" sz="1050" i="0" dirty="0">
                <a:solidFill>
                  <a:schemeClr val="bg1"/>
                </a:solidFill>
                <a:effectLst/>
                <a:latin typeface="Zen Maru Gothic Medium" pitchFamily="2" charset="-128"/>
                <a:ea typeface="Zen Maru Gothic Medium" pitchFamily="2" charset="-128"/>
              </a:rPr>
              <a:t> labore.</a:t>
            </a:r>
            <a:endParaRPr lang="en-IN" sz="1050" dirty="0">
              <a:solidFill>
                <a:schemeClr val="bg1"/>
              </a:solidFill>
              <a:latin typeface="Zen Maru Gothic Medium" pitchFamily="2" charset="-128"/>
              <a:ea typeface="Zen Maru Gothic Medium" pitchFamily="2" charset="-12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DDC8AF-FA34-47C4-A941-7DD05B571D4C}"/>
              </a:ext>
            </a:extLst>
          </p:cNvPr>
          <p:cNvSpPr txBox="1"/>
          <p:nvPr/>
        </p:nvSpPr>
        <p:spPr>
          <a:xfrm>
            <a:off x="9306394" y="5175986"/>
            <a:ext cx="19913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N" sz="1600" b="1" dirty="0">
                <a:solidFill>
                  <a:schemeClr val="bg1"/>
                </a:solidFill>
                <a:latin typeface="Zen Maru Gothic" pitchFamily="2" charset="-128"/>
                <a:ea typeface="Zen Maru Gothic" pitchFamily="2" charset="-128"/>
                <a:cs typeface="Poppins SemiBold" panose="00000700000000000000" pitchFamily="2" charset="0"/>
              </a:rPr>
              <a:t>SPIDER-MAN 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CB99E9-7CFB-417A-9B56-29D1BED8044F}"/>
              </a:ext>
            </a:extLst>
          </p:cNvPr>
          <p:cNvSpPr txBox="1"/>
          <p:nvPr/>
        </p:nvSpPr>
        <p:spPr>
          <a:xfrm>
            <a:off x="485967" y="499651"/>
            <a:ext cx="5971960" cy="83099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extrusionClr>
              <a:schemeClr val="tx2">
                <a:lumMod val="75000"/>
              </a:schemeClr>
            </a:extrusionClr>
          </a:sp3d>
        </p:spPr>
        <p:txBody>
          <a:bodyPr wrap="square" rtlCol="0">
            <a:spAutoFit/>
            <a:sp3d>
              <a:extrusionClr>
                <a:schemeClr val="bg2">
                  <a:lumMod val="10000"/>
                </a:schemeClr>
              </a:extrusionClr>
            </a:sp3d>
          </a:bodyPr>
          <a:lstStyle/>
          <a:p>
            <a:r>
              <a:rPr lang="en-IN" sz="4800" b="1" dirty="0">
                <a:solidFill>
                  <a:schemeClr val="bg1"/>
                </a:solidFill>
                <a:latin typeface="Zen Kaku Gothic New Black" pitchFamily="2" charset="-128"/>
                <a:ea typeface="Zen Kaku Gothic New Black" pitchFamily="2" charset="-128"/>
                <a:cs typeface="Poppins SemiBold" panose="00000700000000000000" pitchFamily="2" charset="0"/>
              </a:rPr>
              <a:t>OPPORTUNITIES</a:t>
            </a:r>
            <a:endParaRPr lang="en-IN" b="1" dirty="0">
              <a:solidFill>
                <a:schemeClr val="bg1"/>
              </a:solidFill>
              <a:latin typeface="Zen Kaku Gothic New Black" pitchFamily="2" charset="-128"/>
              <a:ea typeface="Zen Kaku Gothic New Black" pitchFamily="2" charset="-128"/>
              <a:cs typeface="Poppins SemiBold" panose="000007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34F1A4-9094-4958-A6D9-DBDD3E7DFE1B}"/>
              </a:ext>
            </a:extLst>
          </p:cNvPr>
          <p:cNvSpPr txBox="1"/>
          <p:nvPr/>
        </p:nvSpPr>
        <p:spPr>
          <a:xfrm>
            <a:off x="506794" y="1279291"/>
            <a:ext cx="11125200" cy="551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Ullamco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laboris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nisi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ut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aliquip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velit ex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ea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commod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conquat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. Duis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aute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irure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dolor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in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reprehenderit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in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voluptate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velit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esse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cillum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dolore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eu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fugiat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nulla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pariatur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.  Duis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aute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irure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dolor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in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reprehenderit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in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voluptate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 velit </a:t>
            </a:r>
            <a:r>
              <a:rPr lang="en-IN" sz="1200" b="0" i="0" dirty="0" err="1">
                <a:solidFill>
                  <a:schemeClr val="bg1"/>
                </a:solidFill>
                <a:effectLst/>
                <a:latin typeface="Zen Maru Gothic Medium" pitchFamily="2" charset="-128"/>
              </a:rPr>
              <a:t>esse</a:t>
            </a:r>
            <a:r>
              <a:rPr lang="en-IN" sz="1200" b="0" i="0" dirty="0">
                <a:solidFill>
                  <a:schemeClr val="bg1"/>
                </a:solidFill>
                <a:effectLst/>
                <a:latin typeface="Zen Maru Gothic Medium" pitchFamily="2" charset="-128"/>
              </a:rPr>
              <a:t>.</a:t>
            </a:r>
            <a:endParaRPr lang="en-IN" sz="1200" dirty="0">
              <a:solidFill>
                <a:schemeClr val="bg1"/>
              </a:solidFill>
              <a:latin typeface="Zen Maru Gothic" pitchFamily="2" charset="-128"/>
              <a:ea typeface="Zen Maru Gothic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99801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1837</TotalTime>
  <Words>914</Words>
  <Application>Microsoft Office PowerPoint</Application>
  <PresentationFormat>Panorámica</PresentationFormat>
  <Paragraphs>108</Paragraphs>
  <Slides>13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15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29" baseType="lpstr">
      <vt:lpstr>Poppins SemiBold</vt:lpstr>
      <vt:lpstr>Fuzzy Bubbles</vt:lpstr>
      <vt:lpstr>Calibri Light</vt:lpstr>
      <vt:lpstr>Calibri</vt:lpstr>
      <vt:lpstr>Zen Kaku Gothic New</vt:lpstr>
      <vt:lpstr>Good Times Rg</vt:lpstr>
      <vt:lpstr>Inter V Light</vt:lpstr>
      <vt:lpstr>Inter</vt:lpstr>
      <vt:lpstr>Arial</vt:lpstr>
      <vt:lpstr>Inter Medium</vt:lpstr>
      <vt:lpstr>Inter V</vt:lpstr>
      <vt:lpstr>Zen Kaku Gothic New Medium</vt:lpstr>
      <vt:lpstr>Zen Maru Gothic</vt:lpstr>
      <vt:lpstr>Zen Kaku Gothic New Black</vt:lpstr>
      <vt:lpstr>Zen Maru Gothic Medium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Sapling Creations</dc:creator>
  <cp:lastModifiedBy>eduardo</cp:lastModifiedBy>
  <cp:revision>245</cp:revision>
  <dcterms:created xsi:type="dcterms:W3CDTF">2021-12-01T06:02:36Z</dcterms:created>
  <dcterms:modified xsi:type="dcterms:W3CDTF">2023-11-11T11:30:44Z</dcterms:modified>
</cp:coreProperties>
</file>