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Oswald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367B7-8101-4D69-9FCA-F33B7EDE86B4}">
  <a:tblStyle styleId="{79E367B7-8101-4D69-9FCA-F33B7EDE86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5938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59386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b24191ae3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b24191ae3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27593868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27593868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b24191ae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b24191ae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b24191ae3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b24191ae3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b24191ae3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b24191ae3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b24191ae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b24191ae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b24191ae3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b24191ae3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b24191ae3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b24191ae3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b24191ae3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b24191ae3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62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10.png"/><Relationship Id="rId7" Type="http://schemas.openxmlformats.org/officeDocument/2006/relationships/image" Target="../media/image33.png"/><Relationship Id="rId12" Type="http://schemas.openxmlformats.org/officeDocument/2006/relationships/image" Target="../media/image17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5.png"/><Relationship Id="rId1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22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1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51.png"/><Relationship Id="rId15" Type="http://schemas.openxmlformats.org/officeDocument/2006/relationships/image" Target="../media/image55.png"/><Relationship Id="rId10" Type="http://schemas.openxmlformats.org/officeDocument/2006/relationships/image" Target="../media/image14.png"/><Relationship Id="rId19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 dirty="0"/>
              <a:t>Die Botschaft der Plattform anpassen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D7C8A"/>
                </a:solidFill>
              </a:rPr>
              <a:t>Mit Online-Akteuren kooperieren &gt; Medienanalyse &gt; </a:t>
            </a:r>
            <a:r>
              <a:rPr lang="de-DE" b="1">
                <a:solidFill>
                  <a:srgbClr val="5D7C8A"/>
                </a:solidFill>
              </a:rPr>
              <a:t>Die Botschaft der Plattform anpassen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9" name="Google Shape;159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72418B0-7109-4BD1-9578-C1736F6D8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Öffentliche Nachricht teilen, um alle User zum sofortigen Handeln zu bewegen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Öffentliche Nachricht teilen, die von einer einflussreichen Person gelesen werden soll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Eine Nachricht teilen, in der die Passivität einer Firma/Organisation kritisiert wird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Inhalte teilen, die über Hashtags ein breites Publikum erreichen sollen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Eine schwierige Frage stellen in der Hoffnung, dass ein Experte antwortet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Kontrolle über Kommentare haben, die Leute zu deinen Inhalten posten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5D7C8A"/>
                </a:solidFill>
              </a:rPr>
              <a:t>Botschafts-Karten</a:t>
            </a:r>
            <a:endParaRPr sz="3000" b="1" dirty="0">
              <a:solidFill>
                <a:srgbClr val="5D7C8A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93EAA7-85A5-404D-BCA8-330AD342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7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E7E9F72-07B7-431B-ABFD-8DD90AE07D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latin typeface="Oswald"/>
                <a:ea typeface="Oswald"/>
                <a:cs typeface="Oswald"/>
                <a:sym typeface="Oswald"/>
              </a:rPr>
              <a:t>Facebook</a:t>
            </a:r>
            <a:endParaRPr sz="2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>
            <p:extLst>
              <p:ext uri="{D42A27DB-BD31-4B8C-83A1-F6EECF244321}">
                <p14:modId xmlns:p14="http://schemas.microsoft.com/office/powerpoint/2010/main" val="491283872"/>
              </p:ext>
            </p:extLst>
          </p:nvPr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dirty="0"/>
                        <a:t>2,32 Milliarden</a:t>
                      </a:r>
                      <a:endParaRPr sz="105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MAU = Monthly Active Users (Aktive Nutzer im Monat)</a:t>
            </a:r>
            <a:endParaRPr/>
          </a:p>
        </p:txBody>
      </p:sp>
      <p:pic>
        <p:nvPicPr>
          <p:cNvPr id="171" name="Google Shape;1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71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9175" y="326577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l="23495" t="39763" r="40517" b="40938"/>
          <a:stretch/>
        </p:blipFill>
        <p:spPr>
          <a:xfrm>
            <a:off x="1939175" y="3619105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l="14793" r="14793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latin typeface="Oswald"/>
                <a:ea typeface="Oswald"/>
                <a:cs typeface="Oswald"/>
                <a:sym typeface="Oswald"/>
              </a:rPr>
              <a:t>YouTube</a:t>
            </a:r>
            <a:endParaRPr sz="2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1,9 Milliarden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4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l="59456" t="43507" r="24091" b="43282"/>
          <a:stretch/>
        </p:blipFill>
        <p:spPr>
          <a:xfrm>
            <a:off x="2235235" y="3937550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6663" y="3709877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073776" y="3719541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0950" y="36648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t="6695" b="6686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latin typeface="Oswald"/>
                <a:ea typeface="Oswald"/>
                <a:cs typeface="Oswald"/>
                <a:sym typeface="Oswald"/>
              </a:rPr>
              <a:t>WhatsApp</a:t>
            </a:r>
            <a:endParaRPr sz="2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1,5 Milliarden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>
                          <a:solidFill>
                            <a:srgbClr val="9E9E9E"/>
                          </a:solidFill>
                        </a:rPr>
                        <a:t>ANTWORT</a:t>
                      </a:r>
                      <a:endParaRPr dirty="0">
                        <a:solidFill>
                          <a:srgbClr val="9E9E9E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95788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323057" y="3620754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" name="Google Shape;203;p3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5D7C8A"/>
                </a:solidFill>
              </a:rPr>
              <a:t>Plattform-Karten</a:t>
            </a:r>
            <a:endParaRPr sz="3000" b="1" dirty="0">
              <a:solidFill>
                <a:srgbClr val="5D7C8A"/>
              </a:solidFill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789D7E65-79FE-42D8-95B0-D2A21E65C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Messenger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1,3 Milliarden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17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9">
            <a:alphaModFix/>
          </a:blip>
          <a:srcRect l="119" r="109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WeChat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1" name="Google Shape;221;p39"/>
          <p:cNvGraphicFramePr/>
          <p:nvPr>
            <p:extLst>
              <p:ext uri="{D42A27DB-BD31-4B8C-83A1-F6EECF244321}">
                <p14:modId xmlns:p14="http://schemas.microsoft.com/office/powerpoint/2010/main" val="3758140549"/>
              </p:ext>
            </p:extLst>
          </p:nvPr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50" dirty="0"/>
                        <a:t>1,06 Milliarden</a:t>
                      </a:r>
                      <a:endParaRPr sz="105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2" name="Google Shape;22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Instagram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1 Milliarden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8" name="Google Shape;22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11">
            <a:alphaModFix/>
          </a:blip>
          <a:srcRect t="10" r="26745" b="-10"/>
          <a:stretch/>
        </p:blipFill>
        <p:spPr>
          <a:xfrm>
            <a:off x="1914721" y="3703400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 rotWithShape="1">
          <a:blip r:embed="rId11">
            <a:alphaModFix/>
          </a:blip>
          <a:srcRect l="73252" t="10" b="-10"/>
          <a:stretch/>
        </p:blipFill>
        <p:spPr>
          <a:xfrm>
            <a:off x="2347480" y="3937550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73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87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13">
            <a:alphaModFix/>
          </a:blip>
          <a:srcRect r="62179"/>
          <a:stretch/>
        </p:blipFill>
        <p:spPr>
          <a:xfrm>
            <a:off x="4648546" y="3669250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3">
            <a:alphaModFix/>
          </a:blip>
          <a:srcRect l="49130"/>
          <a:stretch/>
        </p:blipFill>
        <p:spPr>
          <a:xfrm>
            <a:off x="5222472" y="3669238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65296" y="3643726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MAU = Monthly Active Users (Aktive Nutzer im Monat)</a:t>
            </a:r>
            <a:endParaRPr/>
          </a:p>
        </p:txBody>
      </p:sp>
      <p:sp>
        <p:nvSpPr>
          <p:cNvPr id="244" name="Google Shape;244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5D7C8A"/>
                </a:solidFill>
              </a:rPr>
              <a:t>Plattform-Karten</a:t>
            </a:r>
            <a:endParaRPr sz="3000" b="1">
              <a:solidFill>
                <a:srgbClr val="5D7C8A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F8A5D4E5-18CF-478C-B8E8-D20CEBE858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Tumblr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2" name="Google Shape;252;p40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642 Millionen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3" name="Google Shape;2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40"/>
          <p:cNvPicPr preferRelativeResize="0"/>
          <p:nvPr/>
        </p:nvPicPr>
        <p:blipFill rotWithShape="1">
          <a:blip r:embed="rId7">
            <a:alphaModFix/>
          </a:blip>
          <a:srcRect t="238" b="228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TikTok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9" name="Google Shape;259;p40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500 Millionen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0" name="Google Shape;260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Twitter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5" name="Google Shape;265;p40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335 Millionen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" name="Google Shape;26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4197" y="3232950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100" y="3698437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462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76800" y="364372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15225" y="3673718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75376" y="3649750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5720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95788" y="3641275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43475" y="3643725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MAU = Monthly Active Users (Aktive Nutzer im Monat)</a:t>
            </a:r>
            <a:endParaRPr/>
          </a:p>
        </p:txBody>
      </p:sp>
      <p:sp>
        <p:nvSpPr>
          <p:cNvPr id="286" name="Google Shape;286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5D7C8A"/>
                </a:solidFill>
              </a:rPr>
              <a:t>Plattform-Karten</a:t>
            </a:r>
            <a:endParaRPr sz="3000" b="1">
              <a:solidFill>
                <a:srgbClr val="5D7C8A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F7F9CB8-C8BF-45A5-A23F-DBA0F599D2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Reddit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4" name="Google Shape;294;p41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330 Millionen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LinkedIn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1" name="Google Shape;301;p41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294 Millionen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4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2" name="Google Shape;30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Snapchat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/>
                        <a:t>255 Millionen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2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29405" y="3671095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0975" y="3669250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1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61450" y="3592748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15500" y="3644162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9575" y="3673228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41"/>
          <p:cNvGrpSpPr/>
          <p:nvPr/>
        </p:nvGrpSpPr>
        <p:grpSpPr>
          <a:xfrm>
            <a:off x="7370780" y="3643725"/>
            <a:ext cx="1128902" cy="374700"/>
            <a:chOff x="6913580" y="3491325"/>
            <a:chExt cx="1128902" cy="374700"/>
          </a:xfrm>
        </p:grpSpPr>
        <p:sp>
          <p:nvSpPr>
            <p:cNvPr id="325" name="Google Shape;325;p41"/>
            <p:cNvSpPr/>
            <p:nvPr/>
          </p:nvSpPr>
          <p:spPr>
            <a:xfrm>
              <a:off x="6913580" y="3491325"/>
              <a:ext cx="1128900" cy="3747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41"/>
            <p:cNvGrpSpPr/>
            <p:nvPr/>
          </p:nvGrpSpPr>
          <p:grpSpPr>
            <a:xfrm>
              <a:off x="7015891" y="3547955"/>
              <a:ext cx="1026590" cy="261437"/>
              <a:chOff x="7007440" y="3520900"/>
              <a:chExt cx="1169770" cy="297900"/>
            </a:xfrm>
          </p:grpSpPr>
          <p:pic>
            <p:nvPicPr>
              <p:cNvPr id="327" name="Google Shape;327;p41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7007440" y="3559000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41"/>
              <p:cNvSpPr txBox="1"/>
              <p:nvPr/>
            </p:nvSpPr>
            <p:spPr>
              <a:xfrm>
                <a:off x="7150611" y="3520900"/>
                <a:ext cx="10266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200">
                    <a:latin typeface="Roboto"/>
                    <a:ea typeface="Roboto"/>
                    <a:cs typeface="Roboto"/>
                    <a:sym typeface="Roboto"/>
                  </a:rPr>
                  <a:t>Subscribe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29" name="Google Shape;329;p41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MAU = Monthly Active Users (Aktive Nutzer im Monat)</a:t>
            </a:r>
            <a:endParaRPr/>
          </a:p>
        </p:txBody>
      </p:sp>
      <p:sp>
        <p:nvSpPr>
          <p:cNvPr id="330" name="Google Shape;330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5D7C8A"/>
                </a:solidFill>
              </a:rPr>
              <a:t>Plattform-Karten</a:t>
            </a:r>
            <a:endParaRPr sz="3000" b="1">
              <a:solidFill>
                <a:srgbClr val="5D7C8A"/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AF235DA0-C8B2-4CBE-9C88-82F0FEE0D4B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/>
          <p:nvPr/>
        </p:nvSpPr>
        <p:spPr>
          <a:xfrm>
            <a:off x="8405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Pinterest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38" name="Google Shape;338;p42"/>
          <p:cNvGraphicFramePr/>
          <p:nvPr/>
        </p:nvGraphicFramePr>
        <p:xfrm>
          <a:off x="9254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250 Millionen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9" name="Google Shape;3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/>
          <p:nvPr/>
        </p:nvSpPr>
        <p:spPr>
          <a:xfrm>
            <a:off x="355725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SoundCloud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3" name="Google Shape;343;p42"/>
          <p:cNvGraphicFramePr/>
          <p:nvPr/>
        </p:nvGraphicFramePr>
        <p:xfrm>
          <a:off x="364217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/>
                        <a:t>175 Millionen</a:t>
                      </a: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4" name="Google Shape;34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/>
          <p:nvPr/>
        </p:nvSpPr>
        <p:spPr>
          <a:xfrm>
            <a:off x="6274001" y="806375"/>
            <a:ext cx="2454600" cy="34032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latin typeface="Oswald"/>
                <a:ea typeface="Oswald"/>
                <a:cs typeface="Oswald"/>
                <a:sym typeface="Oswald"/>
              </a:rPr>
              <a:t>___________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9" name="Google Shape;349;p42"/>
          <p:cNvGraphicFramePr/>
          <p:nvPr/>
        </p:nvGraphicFramePr>
        <p:xfrm>
          <a:off x="6358926" y="1677200"/>
          <a:ext cx="2080725" cy="236205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Inhalte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Verbindungen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Optimiert für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Werbung?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>
                          <a:solidFill>
                            <a:srgbClr val="FFFFFF"/>
                          </a:solidFill>
                        </a:rPr>
                        <a:t>Reaktionen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0" name="Google Shape;35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483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850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58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5214" y="288318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162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1175" y="288296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64050" y="21458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4760" y="3694832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6380" y="3690445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62433" y="3920116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99174" y="2107421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16148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51538" y="366081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45325" y="3690000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 txBox="1"/>
          <p:nvPr/>
        </p:nvSpPr>
        <p:spPr>
          <a:xfrm>
            <a:off x="6244450" y="426142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MAU = Monthly Active Users (Aktive Nutzer im Monat)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5D7C8A"/>
                </a:solidFill>
              </a:rPr>
              <a:t>Plattform-Karten</a:t>
            </a:r>
            <a:endParaRPr sz="3000" b="1">
              <a:solidFill>
                <a:srgbClr val="5D7C8A"/>
              </a:solidFill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77A444C-91C0-4C76-B28A-B79934D76D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Link zu einem Artikel teilen, der für ein bestimmtes Thema sensibilisiert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Provokantes Foto posten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Infografik zu einem bestimmten Thema teilen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7" name="Google Shape;37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Live-Video mit deinen Gedanken zu einem aktuellen Thema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In einem kurzen Kommentar eine öffentliche Person kritisieren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9" name="Google Shape;37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In einer längeren Nachricht deine Meinung zu einem kontroversen </a:t>
            </a:r>
            <a:r>
              <a:rPr lang="de-DE">
                <a:solidFill>
                  <a:srgbClr val="58585B"/>
                </a:solidFill>
              </a:rPr>
              <a:t>Thema darstellen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80" name="Google Shape;38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5D7C8A"/>
                </a:solidFill>
              </a:rPr>
              <a:t>Botschafts-Karten</a:t>
            </a:r>
            <a:endParaRPr sz="3000" b="1" dirty="0">
              <a:solidFill>
                <a:srgbClr val="5D7C8A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5EADA0-5877-4F66-95C1-B19BEF464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8585B"/>
                </a:solidFill>
              </a:rPr>
              <a:t>Aufnahme eines Interviews mit einer einflussreichen Person teilen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Fotomontage erstellen, die den Ernst der Lage unterstreicht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Inspirierendes Zitat posten, um Menschen zum Handeln zu bewegen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8585B"/>
                </a:solidFill>
              </a:rPr>
              <a:t>Über eine örtliche Kundgebung informieren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8585B"/>
                </a:solidFill>
              </a:rPr>
              <a:t>Über ein aktuelles Thema oder eigene Erfahrungen vloggen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8585B"/>
                </a:solidFill>
              </a:rPr>
              <a:t>Mit Fotos eine wichtige Botschaft zu einem bestimmten Thema vermitteln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5D7C8A"/>
                </a:solidFill>
              </a:rPr>
              <a:t>Botschafts-Karten</a:t>
            </a:r>
            <a:endParaRPr sz="3000" b="1" dirty="0">
              <a:solidFill>
                <a:srgbClr val="5D7C8A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6F10E9F-B1E9-450B-951F-C83B24BD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Anonym über ein kontroverses Thema diskutieren, um deine Meinung zu sagen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Mit Memes eine mutige Aussage machen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Der Online-Community einer örtlichen Gruppe beitreten, um für deine Aktion zu werben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99" name="Google Shape;399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Kreative Video-Inhalte teilen, um Aufmerksamkeit zu erregen und für ein Thema einzustehen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00" name="Google Shape;400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Mit Hilfe von Hashtags nach Aussagen von Gleichgesinnten suchen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01" name="Google Shape;401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58585B"/>
                </a:solidFill>
              </a:rPr>
              <a:t>Eine private Gruppe erstellen, um Pläne für eine Kampagne zu schmieden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 dirty="0">
                <a:solidFill>
                  <a:srgbClr val="5D7C8A"/>
                </a:solidFill>
              </a:rPr>
              <a:t>Botschafts-Karten</a:t>
            </a:r>
            <a:endParaRPr sz="3000" b="1" dirty="0">
              <a:solidFill>
                <a:srgbClr val="5D7C8A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C221DF2-D823-469F-93EC-B4DD2382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" y="2957866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Bildschirmpräsentation (16:9)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Roboto</vt:lpstr>
      <vt:lpstr>Oswald</vt:lpstr>
      <vt:lpstr>Arial</vt:lpstr>
      <vt:lpstr>Simple Light</vt:lpstr>
      <vt:lpstr>Simple Light</vt:lpstr>
      <vt:lpstr>Simple Light</vt:lpstr>
      <vt:lpstr>Die Botschaft der Plattform anpassen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Botschaft der Plattform anpassen</dc:title>
  <cp:lastModifiedBy>Groschup, Friederike</cp:lastModifiedBy>
  <cp:revision>4</cp:revision>
  <dcterms:modified xsi:type="dcterms:W3CDTF">2019-10-02T09:31:00Z</dcterms:modified>
</cp:coreProperties>
</file>