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heme/themeOverride1.xml" ContentType="application/vnd.openxmlformats-officedocument.themeOverride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ink/ink1.xml" ContentType="application/inkml+xml"/>
  <Override PartName="/ppt/ink/ink2.xml" ContentType="application/inkml+xml"/>
  <Override PartName="/ppt/tags/tag136.xml" ContentType="application/vnd.openxmlformats-officedocument.presentationml.tags+xml"/>
  <Override PartName="/ppt/ink/ink3.xml" ContentType="application/inkml+xml"/>
  <Override PartName="/ppt/ink/ink4.xml" ContentType="application/inkml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30"/>
  </p:notesMasterIdLst>
  <p:sldIdLst>
    <p:sldId id="257" r:id="rId2"/>
    <p:sldId id="2134808446" r:id="rId3"/>
    <p:sldId id="2134805101" r:id="rId4"/>
    <p:sldId id="2147482550" r:id="rId5"/>
    <p:sldId id="2134808443" r:id="rId6"/>
    <p:sldId id="2134805155" r:id="rId7"/>
    <p:sldId id="2147482549" r:id="rId8"/>
    <p:sldId id="2147482569" r:id="rId9"/>
    <p:sldId id="2147482672" r:id="rId10"/>
    <p:sldId id="2147482685" r:id="rId11"/>
    <p:sldId id="2147482513" r:id="rId12"/>
    <p:sldId id="2134805394" r:id="rId13"/>
    <p:sldId id="2147482552" r:id="rId14"/>
    <p:sldId id="2147482514" r:id="rId15"/>
    <p:sldId id="2134806092" r:id="rId16"/>
    <p:sldId id="391" r:id="rId17"/>
    <p:sldId id="2134808448" r:id="rId18"/>
    <p:sldId id="2134808449" r:id="rId19"/>
    <p:sldId id="2134805159" r:id="rId20"/>
    <p:sldId id="2134805160" r:id="rId21"/>
    <p:sldId id="412" r:id="rId22"/>
    <p:sldId id="413" r:id="rId23"/>
    <p:sldId id="2147482674" r:id="rId24"/>
    <p:sldId id="2147482675" r:id="rId25"/>
    <p:sldId id="2147482523" r:id="rId26"/>
    <p:sldId id="2134805161" r:id="rId27"/>
    <p:sldId id="2147482689" r:id="rId28"/>
    <p:sldId id="2147482558" r:id="rId29"/>
    <p:sldId id="2147482559" r:id="rId30"/>
    <p:sldId id="2147482560" r:id="rId31"/>
    <p:sldId id="2147482561" r:id="rId32"/>
    <p:sldId id="2147482690" r:id="rId33"/>
    <p:sldId id="2147482691" r:id="rId34"/>
    <p:sldId id="2134808453" r:id="rId35"/>
    <p:sldId id="2134808454" r:id="rId36"/>
    <p:sldId id="2147482567" r:id="rId37"/>
    <p:sldId id="2147482678" r:id="rId38"/>
    <p:sldId id="2134808455" r:id="rId39"/>
    <p:sldId id="2147482524" r:id="rId40"/>
    <p:sldId id="2147482531" r:id="rId41"/>
    <p:sldId id="2134808457" r:id="rId42"/>
    <p:sldId id="2134808456" r:id="rId43"/>
    <p:sldId id="2134808458" r:id="rId44"/>
    <p:sldId id="2134808459" r:id="rId45"/>
    <p:sldId id="2134808985" r:id="rId46"/>
    <p:sldId id="2147482575" r:id="rId47"/>
    <p:sldId id="2147482576" r:id="rId48"/>
    <p:sldId id="2147482578" r:id="rId49"/>
    <p:sldId id="2147482579" r:id="rId50"/>
    <p:sldId id="2147482582" r:id="rId51"/>
    <p:sldId id="2147482573" r:id="rId52"/>
    <p:sldId id="2147482574" r:id="rId53"/>
    <p:sldId id="2147482485" r:id="rId54"/>
    <p:sldId id="2134805104" r:id="rId55"/>
    <p:sldId id="2134809037" r:id="rId56"/>
    <p:sldId id="2134809038" r:id="rId57"/>
    <p:sldId id="2147482583" r:id="rId58"/>
    <p:sldId id="2147482584" r:id="rId59"/>
    <p:sldId id="2147482585" r:id="rId60"/>
    <p:sldId id="2134809052" r:id="rId61"/>
    <p:sldId id="2147482606" r:id="rId62"/>
    <p:sldId id="2147482587" r:id="rId63"/>
    <p:sldId id="2147482591" r:id="rId64"/>
    <p:sldId id="2147482607" r:id="rId65"/>
    <p:sldId id="2147482608" r:id="rId66"/>
    <p:sldId id="2147482609" r:id="rId67"/>
    <p:sldId id="2147482610" r:id="rId68"/>
    <p:sldId id="2147482611" r:id="rId69"/>
    <p:sldId id="2147482612" r:id="rId70"/>
    <p:sldId id="2147482613" r:id="rId71"/>
    <p:sldId id="2147482614" r:id="rId72"/>
    <p:sldId id="2147482692" r:id="rId73"/>
    <p:sldId id="2147482615" r:id="rId74"/>
    <p:sldId id="2147482616" r:id="rId75"/>
    <p:sldId id="2147482617" r:id="rId76"/>
    <p:sldId id="2147482618" r:id="rId77"/>
    <p:sldId id="2147482620" r:id="rId78"/>
    <p:sldId id="2147482621" r:id="rId79"/>
    <p:sldId id="2147482622" r:id="rId80"/>
    <p:sldId id="2147482623" r:id="rId81"/>
    <p:sldId id="2147482624" r:id="rId82"/>
    <p:sldId id="2147482625" r:id="rId83"/>
    <p:sldId id="2147482626" r:id="rId84"/>
    <p:sldId id="2147482627" r:id="rId85"/>
    <p:sldId id="2147482628" r:id="rId86"/>
    <p:sldId id="2147482629" r:id="rId87"/>
    <p:sldId id="2147482630" r:id="rId88"/>
    <p:sldId id="2147482631" r:id="rId89"/>
    <p:sldId id="2147482681" r:id="rId90"/>
    <p:sldId id="2147482633" r:id="rId91"/>
    <p:sldId id="2147482634" r:id="rId92"/>
    <p:sldId id="2147482635" r:id="rId93"/>
    <p:sldId id="2147482636" r:id="rId94"/>
    <p:sldId id="2147482637" r:id="rId95"/>
    <p:sldId id="2147482638" r:id="rId96"/>
    <p:sldId id="2147482639" r:id="rId97"/>
    <p:sldId id="2147482640" r:id="rId98"/>
    <p:sldId id="2147482693" r:id="rId99"/>
    <p:sldId id="2147482641" r:id="rId100"/>
    <p:sldId id="2147482642" r:id="rId101"/>
    <p:sldId id="2147482643" r:id="rId102"/>
    <p:sldId id="2147482682" r:id="rId103"/>
    <p:sldId id="2147482644" r:id="rId104"/>
    <p:sldId id="2147482645" r:id="rId105"/>
    <p:sldId id="2147482646" r:id="rId106"/>
    <p:sldId id="2147482669" r:id="rId107"/>
    <p:sldId id="2147482647" r:id="rId108"/>
    <p:sldId id="2147482664" r:id="rId109"/>
    <p:sldId id="2147482651" r:id="rId110"/>
    <p:sldId id="2147482663" r:id="rId111"/>
    <p:sldId id="2147482665" r:id="rId112"/>
    <p:sldId id="2147482666" r:id="rId113"/>
    <p:sldId id="2147482662" r:id="rId114"/>
    <p:sldId id="2134808467" r:id="rId115"/>
    <p:sldId id="2134808468" r:id="rId116"/>
    <p:sldId id="2147482667" r:id="rId117"/>
    <p:sldId id="2147482538" r:id="rId118"/>
    <p:sldId id="2147482518" r:id="rId119"/>
    <p:sldId id="2147482694" r:id="rId120"/>
    <p:sldId id="2134804709" r:id="rId121"/>
    <p:sldId id="2134804711" r:id="rId122"/>
    <p:sldId id="2147482695" r:id="rId123"/>
    <p:sldId id="2147482705" r:id="rId124"/>
    <p:sldId id="2147482706" r:id="rId125"/>
    <p:sldId id="2147482673" r:id="rId126"/>
    <p:sldId id="2147482505" r:id="rId127"/>
    <p:sldId id="2134804803" r:id="rId128"/>
    <p:sldId id="2134804939" r:id="rId129"/>
  </p:sldIdLst>
  <p:sldSz cx="13716000" cy="10287000"/>
  <p:notesSz cx="6858000" cy="9144000"/>
  <p:embeddedFontLst>
    <p:embeddedFont>
      <p:font typeface="Aharoni" panose="02010803020104030203" pitchFamily="2" charset="-79"/>
      <p:bold r:id="rId131"/>
    </p:embeddedFont>
    <p:embeddedFont>
      <p:font typeface="Algerian" panose="04020705040A02060702" pitchFamily="82" charset="0"/>
      <p:regular r:id="rId132"/>
    </p:embeddedFont>
    <p:embeddedFont>
      <p:font typeface="Arimo Italics" panose="020B0604020202020204" charset="0"/>
      <p:regular r:id="rId133"/>
      <p:italic r:id="rId134"/>
    </p:embeddedFont>
    <p:embeddedFont>
      <p:font typeface="Carelia" panose="020B0604020202020204" charset="0"/>
      <p:regular r:id="rId135"/>
    </p:embeddedFont>
    <p:embeddedFont>
      <p:font typeface="Dosis" panose="02010703020202060003" pitchFamily="2" charset="0"/>
      <p:regular r:id="rId136"/>
      <p:bold r:id="rId137"/>
    </p:embeddedFont>
    <p:embeddedFont>
      <p:font typeface="Microsoft Uighur" panose="02000000000000000000" pitchFamily="2" charset="-78"/>
      <p:regular r:id="rId138"/>
      <p:bold r:id="rId1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7FC20A81-9F0F-4BDA-ADA4-4436B8BE26B1}">
          <p14:sldIdLst>
            <p14:sldId id="257"/>
            <p14:sldId id="2134808446"/>
            <p14:sldId id="2134805101"/>
            <p14:sldId id="2147482550"/>
            <p14:sldId id="2134808443"/>
            <p14:sldId id="2134805155"/>
            <p14:sldId id="2147482549"/>
            <p14:sldId id="2147482569"/>
            <p14:sldId id="2147482672"/>
            <p14:sldId id="2147482685"/>
            <p14:sldId id="2147482513"/>
            <p14:sldId id="2134805394"/>
            <p14:sldId id="2147482552"/>
            <p14:sldId id="2147482514"/>
            <p14:sldId id="2134806092"/>
            <p14:sldId id="391"/>
            <p14:sldId id="2134808448"/>
            <p14:sldId id="2134808449"/>
            <p14:sldId id="2134805159"/>
            <p14:sldId id="2134805160"/>
            <p14:sldId id="412"/>
            <p14:sldId id="413"/>
            <p14:sldId id="2147482674"/>
            <p14:sldId id="2147482675"/>
            <p14:sldId id="2147482523"/>
            <p14:sldId id="2134805161"/>
            <p14:sldId id="2147482689"/>
            <p14:sldId id="2147482558"/>
            <p14:sldId id="2147482559"/>
            <p14:sldId id="2147482560"/>
            <p14:sldId id="2147482561"/>
            <p14:sldId id="2147482690"/>
            <p14:sldId id="2147482691"/>
            <p14:sldId id="2134808453"/>
            <p14:sldId id="2134808454"/>
            <p14:sldId id="2147482567"/>
            <p14:sldId id="2147482678"/>
            <p14:sldId id="2134808455"/>
            <p14:sldId id="2147482524"/>
            <p14:sldId id="2147482531"/>
            <p14:sldId id="2134808457"/>
            <p14:sldId id="2134808456"/>
            <p14:sldId id="2134808458"/>
            <p14:sldId id="2134808459"/>
            <p14:sldId id="2134808985"/>
            <p14:sldId id="2147482575"/>
            <p14:sldId id="2147482576"/>
            <p14:sldId id="2147482578"/>
            <p14:sldId id="2147482579"/>
            <p14:sldId id="2147482582"/>
            <p14:sldId id="2147482573"/>
            <p14:sldId id="2147482574"/>
            <p14:sldId id="2147482485"/>
            <p14:sldId id="2134805104"/>
            <p14:sldId id="2134809037"/>
            <p14:sldId id="2134809038"/>
            <p14:sldId id="2147482583"/>
            <p14:sldId id="2147482584"/>
            <p14:sldId id="2147482585"/>
            <p14:sldId id="2134809052"/>
            <p14:sldId id="2147482606"/>
            <p14:sldId id="2147482587"/>
            <p14:sldId id="2147482591"/>
            <p14:sldId id="2147482607"/>
            <p14:sldId id="2147482608"/>
            <p14:sldId id="2147482609"/>
            <p14:sldId id="2147482610"/>
            <p14:sldId id="2147482611"/>
            <p14:sldId id="2147482612"/>
            <p14:sldId id="2147482613"/>
            <p14:sldId id="2147482614"/>
            <p14:sldId id="2147482692"/>
            <p14:sldId id="2147482615"/>
            <p14:sldId id="2147482616"/>
            <p14:sldId id="2147482617"/>
            <p14:sldId id="2147482618"/>
            <p14:sldId id="2147482620"/>
            <p14:sldId id="2147482621"/>
            <p14:sldId id="2147482622"/>
            <p14:sldId id="2147482623"/>
            <p14:sldId id="2147482624"/>
            <p14:sldId id="2147482625"/>
            <p14:sldId id="2147482626"/>
            <p14:sldId id="2147482627"/>
            <p14:sldId id="2147482628"/>
            <p14:sldId id="2147482629"/>
            <p14:sldId id="2147482630"/>
            <p14:sldId id="2147482631"/>
            <p14:sldId id="2147482681"/>
            <p14:sldId id="2147482633"/>
            <p14:sldId id="2147482634"/>
            <p14:sldId id="2147482635"/>
            <p14:sldId id="2147482636"/>
            <p14:sldId id="2147482637"/>
            <p14:sldId id="2147482638"/>
            <p14:sldId id="2147482639"/>
            <p14:sldId id="2147482640"/>
            <p14:sldId id="2147482693"/>
            <p14:sldId id="2147482641"/>
            <p14:sldId id="2147482642"/>
            <p14:sldId id="2147482643"/>
            <p14:sldId id="2147482682"/>
            <p14:sldId id="2147482644"/>
            <p14:sldId id="2147482645"/>
            <p14:sldId id="2147482646"/>
            <p14:sldId id="2147482669"/>
            <p14:sldId id="2147482647"/>
            <p14:sldId id="2147482664"/>
            <p14:sldId id="2147482651"/>
            <p14:sldId id="2147482663"/>
            <p14:sldId id="2147482665"/>
            <p14:sldId id="2147482666"/>
            <p14:sldId id="2147482662"/>
            <p14:sldId id="2134808467"/>
            <p14:sldId id="2134808468"/>
            <p14:sldId id="2147482667"/>
            <p14:sldId id="2147482538"/>
            <p14:sldId id="2147482518"/>
            <p14:sldId id="2147482694"/>
            <p14:sldId id="2134804709"/>
            <p14:sldId id="2134804711"/>
            <p14:sldId id="2147482695"/>
            <p14:sldId id="2147482705"/>
            <p14:sldId id="2147482706"/>
            <p14:sldId id="2147482673"/>
            <p14:sldId id="2147482505"/>
            <p14:sldId id="2134804803"/>
            <p14:sldId id="2134804939"/>
          </p14:sldIdLst>
        </p14:section>
        <p14:section name="Section sans titre" id="{28269ACC-50C4-4FA5-A604-E64E8013E86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2B83"/>
    <a:srgbClr val="88CCCE"/>
    <a:srgbClr val="43A1A3"/>
    <a:srgbClr val="99BA56"/>
    <a:srgbClr val="000000"/>
    <a:srgbClr val="85A644"/>
    <a:srgbClr val="106585"/>
    <a:srgbClr val="83A343"/>
    <a:srgbClr val="88A945"/>
    <a:srgbClr val="B5D6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7E8F89-2245-489C-84BE-E8C93232293A}" v="29" dt="2025-08-17T16:45:53.4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794" autoAdjust="0"/>
    <p:restoredTop sz="95226" autoAdjust="0"/>
  </p:normalViewPr>
  <p:slideViewPr>
    <p:cSldViewPr>
      <p:cViewPr varScale="1">
        <p:scale>
          <a:sx n="55" d="100"/>
          <a:sy n="55" d="100"/>
        </p:scale>
        <p:origin x="1214" y="53"/>
      </p:cViewPr>
      <p:guideLst>
        <p:guide orient="horz" pos="216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-22579"/>
    </p:cViewPr>
  </p:sorterViewPr>
  <p:notesViewPr>
    <p:cSldViewPr>
      <p:cViewPr>
        <p:scale>
          <a:sx n="80" d="100"/>
          <a:sy n="80" d="100"/>
        </p:scale>
        <p:origin x="2755" y="-451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font" Target="fonts/font8.fntdata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font" Target="fonts/font4.fntdata"/><Relationship Id="rId139" Type="http://schemas.openxmlformats.org/officeDocument/2006/relationships/font" Target="fonts/font9.fntdata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presProps" Target="presProps.xml"/><Relationship Id="rId145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notesMaster" Target="notesMasters/notesMaster1.xml"/><Relationship Id="rId135" Type="http://schemas.openxmlformats.org/officeDocument/2006/relationships/font" Target="fonts/font5.fntdata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font" Target="fonts/font1.fntdata"/><Relationship Id="rId136" Type="http://schemas.openxmlformats.org/officeDocument/2006/relationships/font" Target="fonts/font6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font" Target="fonts/font2.fntdata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font" Target="fonts/font3.fntdata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baouiya jenane" userId="475a1cabc3300370" providerId="LiveId" clId="{4E7E8F89-2245-489C-84BE-E8C93232293A}"/>
    <pc:docChg chg="undo redo custSel addSld delSld modSld modSection">
      <pc:chgData name="nabaouiya jenane" userId="475a1cabc3300370" providerId="LiveId" clId="{4E7E8F89-2245-489C-84BE-E8C93232293A}" dt="2025-08-17T16:46:21.832" v="189" actId="47"/>
      <pc:docMkLst>
        <pc:docMk/>
      </pc:docMkLst>
      <pc:sldChg chg="modSp add">
        <pc:chgData name="nabaouiya jenane" userId="475a1cabc3300370" providerId="LiveId" clId="{4E7E8F89-2245-489C-84BE-E8C93232293A}" dt="2025-08-17T16:06:52.544" v="31"/>
        <pc:sldMkLst>
          <pc:docMk/>
          <pc:sldMk cId="148369351" sldId="310"/>
        </pc:sldMkLst>
        <pc:spChg chg="mod">
          <ac:chgData name="nabaouiya jenane" userId="475a1cabc3300370" providerId="LiveId" clId="{4E7E8F89-2245-489C-84BE-E8C93232293A}" dt="2025-08-17T16:06:52.544" v="31"/>
          <ac:spMkLst>
            <pc:docMk/>
            <pc:sldMk cId="148369351" sldId="310"/>
            <ac:spMk id="6" creationId="{00000000-0000-0000-0000-000000000000}"/>
          </ac:spMkLst>
        </pc:spChg>
      </pc:sldChg>
      <pc:sldChg chg="addSp delSp del mod">
        <pc:chgData name="nabaouiya jenane" userId="475a1cabc3300370" providerId="LiveId" clId="{4E7E8F89-2245-489C-84BE-E8C93232293A}" dt="2025-08-17T16:08:50.338" v="40" actId="47"/>
        <pc:sldMkLst>
          <pc:docMk/>
          <pc:sldMk cId="88731831" sldId="390"/>
        </pc:sldMkLst>
        <pc:spChg chg="add del">
          <ac:chgData name="nabaouiya jenane" userId="475a1cabc3300370" providerId="LiveId" clId="{4E7E8F89-2245-489C-84BE-E8C93232293A}" dt="2025-08-17T16:07:37.518" v="35" actId="22"/>
          <ac:spMkLst>
            <pc:docMk/>
            <pc:sldMk cId="88731831" sldId="390"/>
            <ac:spMk id="9" creationId="{0C6E7FA4-E102-DFA8-4D4F-2542BD5DFE3D}"/>
          </ac:spMkLst>
        </pc:spChg>
        <pc:picChg chg="del">
          <ac:chgData name="nabaouiya jenane" userId="475a1cabc3300370" providerId="LiveId" clId="{4E7E8F89-2245-489C-84BE-E8C93232293A}" dt="2025-08-17T16:07:27.540" v="33" actId="478"/>
          <ac:picMkLst>
            <pc:docMk/>
            <pc:sldMk cId="88731831" sldId="390"/>
            <ac:picMk id="3" creationId="{41AB3524-AE1B-B10E-FDFF-5CF9632C0374}"/>
          </ac:picMkLst>
        </pc:picChg>
        <pc:picChg chg="del">
          <ac:chgData name="nabaouiya jenane" userId="475a1cabc3300370" providerId="LiveId" clId="{4E7E8F89-2245-489C-84BE-E8C93232293A}" dt="2025-08-17T16:07:27.540" v="33" actId="478"/>
          <ac:picMkLst>
            <pc:docMk/>
            <pc:sldMk cId="88731831" sldId="390"/>
            <ac:picMk id="4" creationId="{5AD58A83-C106-527D-3AD7-95AA6678A668}"/>
          </ac:picMkLst>
        </pc:picChg>
      </pc:sldChg>
      <pc:sldChg chg="modSp mod">
        <pc:chgData name="nabaouiya jenane" userId="475a1cabc3300370" providerId="LiveId" clId="{4E7E8F89-2245-489C-84BE-E8C93232293A}" dt="2025-08-17T15:59:26.733" v="17" actId="1076"/>
        <pc:sldMkLst>
          <pc:docMk/>
          <pc:sldMk cId="2490637412" sldId="391"/>
        </pc:sldMkLst>
        <pc:picChg chg="mod">
          <ac:chgData name="nabaouiya jenane" userId="475a1cabc3300370" providerId="LiveId" clId="{4E7E8F89-2245-489C-84BE-E8C93232293A}" dt="2025-08-17T15:58:39.053" v="9" actId="1076"/>
          <ac:picMkLst>
            <pc:docMk/>
            <pc:sldMk cId="2490637412" sldId="391"/>
            <ac:picMk id="9" creationId="{FE941CCF-7F84-93B5-E735-C8921952ADB7}"/>
          </ac:picMkLst>
        </pc:picChg>
        <pc:picChg chg="mod">
          <ac:chgData name="nabaouiya jenane" userId="475a1cabc3300370" providerId="LiveId" clId="{4E7E8F89-2245-489C-84BE-E8C93232293A}" dt="2025-08-17T15:59:18.263" v="16" actId="1076"/>
          <ac:picMkLst>
            <pc:docMk/>
            <pc:sldMk cId="2490637412" sldId="391"/>
            <ac:picMk id="11" creationId="{55D1FE9B-4FEC-D98E-4A82-DD55BEA81907}"/>
          </ac:picMkLst>
        </pc:picChg>
        <pc:picChg chg="mod">
          <ac:chgData name="nabaouiya jenane" userId="475a1cabc3300370" providerId="LiveId" clId="{4E7E8F89-2245-489C-84BE-E8C93232293A}" dt="2025-08-17T15:59:26.733" v="17" actId="1076"/>
          <ac:picMkLst>
            <pc:docMk/>
            <pc:sldMk cId="2490637412" sldId="391"/>
            <ac:picMk id="16" creationId="{BFA4730D-8215-EF81-6EF1-A160F2318F0B}"/>
          </ac:picMkLst>
        </pc:picChg>
        <pc:picChg chg="mod">
          <ac:chgData name="nabaouiya jenane" userId="475a1cabc3300370" providerId="LiveId" clId="{4E7E8F89-2245-489C-84BE-E8C93232293A}" dt="2025-08-17T15:58:55.189" v="15" actId="1076"/>
          <ac:picMkLst>
            <pc:docMk/>
            <pc:sldMk cId="2490637412" sldId="391"/>
            <ac:picMk id="20" creationId="{7F98F2AD-4714-73F4-16B5-1BFFC86DC855}"/>
          </ac:picMkLst>
        </pc:picChg>
      </pc:sldChg>
      <pc:sldChg chg="delSp del mod">
        <pc:chgData name="nabaouiya jenane" userId="475a1cabc3300370" providerId="LiveId" clId="{4E7E8F89-2245-489C-84BE-E8C93232293A}" dt="2025-08-17T16:06:59.974" v="32" actId="47"/>
        <pc:sldMkLst>
          <pc:docMk/>
          <pc:sldMk cId="4220374250" sldId="2134805102"/>
        </pc:sldMkLst>
        <pc:picChg chg="del">
          <ac:chgData name="nabaouiya jenane" userId="475a1cabc3300370" providerId="LiveId" clId="{4E7E8F89-2245-489C-84BE-E8C93232293A}" dt="2025-08-17T16:03:16.631" v="29" actId="478"/>
          <ac:picMkLst>
            <pc:docMk/>
            <pc:sldMk cId="4220374250" sldId="2134805102"/>
            <ac:picMk id="4" creationId="{E2576922-B941-047D-59AC-B4AB2454C92B}"/>
          </ac:picMkLst>
        </pc:picChg>
        <pc:picChg chg="del">
          <ac:chgData name="nabaouiya jenane" userId="475a1cabc3300370" providerId="LiveId" clId="{4E7E8F89-2245-489C-84BE-E8C93232293A}" dt="2025-08-17T16:03:14.654" v="28" actId="478"/>
          <ac:picMkLst>
            <pc:docMk/>
            <pc:sldMk cId="4220374250" sldId="2134805102"/>
            <ac:picMk id="5" creationId="{BDCCA7A7-2B79-967D-6C3D-2E8B292C793E}"/>
          </ac:picMkLst>
        </pc:picChg>
      </pc:sldChg>
      <pc:sldChg chg="delSp mod">
        <pc:chgData name="nabaouiya jenane" userId="475a1cabc3300370" providerId="LiveId" clId="{4E7E8F89-2245-489C-84BE-E8C93232293A}" dt="2025-08-17T16:35:07.395" v="71" actId="478"/>
        <pc:sldMkLst>
          <pc:docMk/>
          <pc:sldMk cId="3394555919" sldId="2134805138"/>
        </pc:sldMkLst>
        <pc:picChg chg="del">
          <ac:chgData name="nabaouiya jenane" userId="475a1cabc3300370" providerId="LiveId" clId="{4E7E8F89-2245-489C-84BE-E8C93232293A}" dt="2025-08-17T16:35:07.395" v="71" actId="478"/>
          <ac:picMkLst>
            <pc:docMk/>
            <pc:sldMk cId="3394555919" sldId="2134805138"/>
            <ac:picMk id="5" creationId="{1D0832F8-819A-85B9-7FB2-3271AA640AA5}"/>
          </ac:picMkLst>
        </pc:picChg>
      </pc:sldChg>
      <pc:sldChg chg="delSp modSp del mod">
        <pc:chgData name="nabaouiya jenane" userId="475a1cabc3300370" providerId="LiveId" clId="{4E7E8F89-2245-489C-84BE-E8C93232293A}" dt="2025-08-17T16:40:49.862" v="159" actId="47"/>
        <pc:sldMkLst>
          <pc:docMk/>
          <pc:sldMk cId="2149555758" sldId="2134805151"/>
        </pc:sldMkLst>
        <pc:spChg chg="del mod">
          <ac:chgData name="nabaouiya jenane" userId="475a1cabc3300370" providerId="LiveId" clId="{4E7E8F89-2245-489C-84BE-E8C93232293A}" dt="2025-08-17T16:37:48.527" v="79"/>
          <ac:spMkLst>
            <pc:docMk/>
            <pc:sldMk cId="2149555758" sldId="2134805151"/>
            <ac:spMk id="7" creationId="{00000000-0000-0000-0000-000000000000}"/>
          </ac:spMkLst>
        </pc:spChg>
      </pc:sldChg>
      <pc:sldChg chg="delSp del mod">
        <pc:chgData name="nabaouiya jenane" userId="475a1cabc3300370" providerId="LiveId" clId="{4E7E8F89-2245-489C-84BE-E8C93232293A}" dt="2025-08-17T16:32:53.832" v="63" actId="47"/>
        <pc:sldMkLst>
          <pc:docMk/>
          <pc:sldMk cId="1110321935" sldId="2134805242"/>
        </pc:sldMkLst>
        <pc:picChg chg="del">
          <ac:chgData name="nabaouiya jenane" userId="475a1cabc3300370" providerId="LiveId" clId="{4E7E8F89-2245-489C-84BE-E8C93232293A}" dt="2025-08-17T16:02:43.539" v="27" actId="478"/>
          <ac:picMkLst>
            <pc:docMk/>
            <pc:sldMk cId="1110321935" sldId="2134805242"/>
            <ac:picMk id="4" creationId="{A8F5900F-F3DF-580C-DFA1-B15E832B54A6}"/>
          </ac:picMkLst>
        </pc:picChg>
        <pc:picChg chg="del">
          <ac:chgData name="nabaouiya jenane" userId="475a1cabc3300370" providerId="LiveId" clId="{4E7E8F89-2245-489C-84BE-E8C93232293A}" dt="2025-08-17T16:02:38.399" v="26" actId="478"/>
          <ac:picMkLst>
            <pc:docMk/>
            <pc:sldMk cId="1110321935" sldId="2134805242"/>
            <ac:picMk id="5" creationId="{7DCA2111-A96F-2FA1-AB8F-A1F5112AB549}"/>
          </ac:picMkLst>
        </pc:picChg>
      </pc:sldChg>
      <pc:sldChg chg="addSp delSp modSp del mod modAnim">
        <pc:chgData name="nabaouiya jenane" userId="475a1cabc3300370" providerId="LiveId" clId="{4E7E8F89-2245-489C-84BE-E8C93232293A}" dt="2025-08-17T16:13:05.561" v="56" actId="47"/>
        <pc:sldMkLst>
          <pc:docMk/>
          <pc:sldMk cId="1330450478" sldId="2134805396"/>
        </pc:sldMkLst>
        <pc:picChg chg="del">
          <ac:chgData name="nabaouiya jenane" userId="475a1cabc3300370" providerId="LiveId" clId="{4E7E8F89-2245-489C-84BE-E8C93232293A}" dt="2025-08-17T15:36:20.416" v="1" actId="478"/>
          <ac:picMkLst>
            <pc:docMk/>
            <pc:sldMk cId="1330450478" sldId="2134805396"/>
            <ac:picMk id="3" creationId="{E3D2868B-77E6-B757-681A-ABC38E3F5C03}"/>
          </ac:picMkLst>
        </pc:picChg>
        <pc:picChg chg="del">
          <ac:chgData name="nabaouiya jenane" userId="475a1cabc3300370" providerId="LiveId" clId="{4E7E8F89-2245-489C-84BE-E8C93232293A}" dt="2025-08-17T15:36:17.771" v="0" actId="478"/>
          <ac:picMkLst>
            <pc:docMk/>
            <pc:sldMk cId="1330450478" sldId="2134805396"/>
            <ac:picMk id="4" creationId="{209C2E75-B425-D581-452E-4F5E8A3F6609}"/>
          </ac:picMkLst>
        </pc:picChg>
        <pc:picChg chg="add mod">
          <ac:chgData name="nabaouiya jenane" userId="475a1cabc3300370" providerId="LiveId" clId="{4E7E8F89-2245-489C-84BE-E8C93232293A}" dt="2025-08-17T15:57:56.739" v="4" actId="1076"/>
          <ac:picMkLst>
            <pc:docMk/>
            <pc:sldMk cId="1330450478" sldId="2134805396"/>
            <ac:picMk id="5" creationId="{3827E989-8F81-32F3-B534-17C919C82604}"/>
          </ac:picMkLst>
        </pc:picChg>
      </pc:sldChg>
      <pc:sldChg chg="delSp modSp mod">
        <pc:chgData name="nabaouiya jenane" userId="475a1cabc3300370" providerId="LiveId" clId="{4E7E8F89-2245-489C-84BE-E8C93232293A}" dt="2025-08-17T16:46:17.162" v="188" actId="1076"/>
        <pc:sldMkLst>
          <pc:docMk/>
          <pc:sldMk cId="4238588869" sldId="2134807344"/>
        </pc:sldMkLst>
        <pc:spChg chg="del">
          <ac:chgData name="nabaouiya jenane" userId="475a1cabc3300370" providerId="LiveId" clId="{4E7E8F89-2245-489C-84BE-E8C93232293A}" dt="2025-08-17T16:46:12.120" v="187" actId="478"/>
          <ac:spMkLst>
            <pc:docMk/>
            <pc:sldMk cId="4238588869" sldId="2134807344"/>
            <ac:spMk id="4" creationId="{2B5D0D71-8D6E-376A-3E30-8C9DE7DBC84D}"/>
          </ac:spMkLst>
        </pc:spChg>
        <pc:spChg chg="mod">
          <ac:chgData name="nabaouiya jenane" userId="475a1cabc3300370" providerId="LiveId" clId="{4E7E8F89-2245-489C-84BE-E8C93232293A}" dt="2025-08-17T16:46:08.065" v="186" actId="20577"/>
          <ac:spMkLst>
            <pc:docMk/>
            <pc:sldMk cId="4238588869" sldId="2134807344"/>
            <ac:spMk id="7" creationId="{2DB474C9-729B-255F-5A87-0D410F95384F}"/>
          </ac:spMkLst>
        </pc:spChg>
        <pc:picChg chg="mod">
          <ac:chgData name="nabaouiya jenane" userId="475a1cabc3300370" providerId="LiveId" clId="{4E7E8F89-2245-489C-84BE-E8C93232293A}" dt="2025-08-17T16:46:17.162" v="188" actId="1076"/>
          <ac:picMkLst>
            <pc:docMk/>
            <pc:sldMk cId="4238588869" sldId="2134807344"/>
            <ac:picMk id="2" creationId="{A61D4B01-E137-12B2-4FD8-32153DD6E8C0}"/>
          </ac:picMkLst>
        </pc:picChg>
      </pc:sldChg>
      <pc:sldChg chg="del">
        <pc:chgData name="nabaouiya jenane" userId="475a1cabc3300370" providerId="LiveId" clId="{4E7E8F89-2245-489C-84BE-E8C93232293A}" dt="2025-08-17T16:46:21.832" v="189" actId="47"/>
        <pc:sldMkLst>
          <pc:docMk/>
          <pc:sldMk cId="1763424505" sldId="2134807347"/>
        </pc:sldMkLst>
      </pc:sldChg>
      <pc:sldChg chg="addSp delSp modSp mod modAnim">
        <pc:chgData name="nabaouiya jenane" userId="475a1cabc3300370" providerId="LiveId" clId="{4E7E8F89-2245-489C-84BE-E8C93232293A}" dt="2025-08-17T16:00:20.298" v="20" actId="1076"/>
        <pc:sldMkLst>
          <pc:docMk/>
          <pc:sldMk cId="2881370569" sldId="2134808453"/>
        </pc:sldMkLst>
        <pc:picChg chg="add mod">
          <ac:chgData name="nabaouiya jenane" userId="475a1cabc3300370" providerId="LiveId" clId="{4E7E8F89-2245-489C-84BE-E8C93232293A}" dt="2025-08-17T16:00:20.298" v="20" actId="1076"/>
          <ac:picMkLst>
            <pc:docMk/>
            <pc:sldMk cId="2881370569" sldId="2134808453"/>
            <ac:picMk id="3" creationId="{E11A552C-B750-34ED-4947-71ABFA6B797D}"/>
          </ac:picMkLst>
        </pc:picChg>
        <pc:picChg chg="del">
          <ac:chgData name="nabaouiya jenane" userId="475a1cabc3300370" providerId="LiveId" clId="{4E7E8F89-2245-489C-84BE-E8C93232293A}" dt="2025-08-17T15:59:57.231" v="18" actId="478"/>
          <ac:picMkLst>
            <pc:docMk/>
            <pc:sldMk cId="2881370569" sldId="2134808453"/>
            <ac:picMk id="4" creationId="{77859461-A651-C36D-CA5B-976C62134187}"/>
          </ac:picMkLst>
        </pc:picChg>
        <pc:picChg chg="del">
          <ac:chgData name="nabaouiya jenane" userId="475a1cabc3300370" providerId="LiveId" clId="{4E7E8F89-2245-489C-84BE-E8C93232293A}" dt="2025-08-17T15:59:57.231" v="18" actId="478"/>
          <ac:picMkLst>
            <pc:docMk/>
            <pc:sldMk cId="2881370569" sldId="2134808453"/>
            <ac:picMk id="5" creationId="{188E93EB-4D98-3592-807C-707E6F60F967}"/>
          </ac:picMkLst>
        </pc:picChg>
      </pc:sldChg>
      <pc:sldChg chg="addSp delSp modSp mod">
        <pc:chgData name="nabaouiya jenane" userId="475a1cabc3300370" providerId="LiveId" clId="{4E7E8F89-2245-489C-84BE-E8C93232293A}" dt="2025-08-17T16:01:11.521" v="23" actId="478"/>
        <pc:sldMkLst>
          <pc:docMk/>
          <pc:sldMk cId="1342195843" sldId="2134808455"/>
        </pc:sldMkLst>
        <pc:picChg chg="add mod">
          <ac:chgData name="nabaouiya jenane" userId="475a1cabc3300370" providerId="LiveId" clId="{4E7E8F89-2245-489C-84BE-E8C93232293A}" dt="2025-08-17T16:01:08.749" v="22" actId="1076"/>
          <ac:picMkLst>
            <pc:docMk/>
            <pc:sldMk cId="1342195843" sldId="2134808455"/>
            <ac:picMk id="3" creationId="{0463CBB8-F9E0-3734-55C3-2379C30F487F}"/>
          </ac:picMkLst>
        </pc:picChg>
        <pc:picChg chg="del">
          <ac:chgData name="nabaouiya jenane" userId="475a1cabc3300370" providerId="LiveId" clId="{4E7E8F89-2245-489C-84BE-E8C93232293A}" dt="2025-08-17T16:01:11.521" v="23" actId="478"/>
          <ac:picMkLst>
            <pc:docMk/>
            <pc:sldMk cId="1342195843" sldId="2134808455"/>
            <ac:picMk id="4" creationId="{A6E68B28-83D3-8E8E-88FB-21D74EE1814B}"/>
          </ac:picMkLst>
        </pc:picChg>
        <pc:picChg chg="del">
          <ac:chgData name="nabaouiya jenane" userId="475a1cabc3300370" providerId="LiveId" clId="{4E7E8F89-2245-489C-84BE-E8C93232293A}" dt="2025-08-17T16:01:11.521" v="23" actId="478"/>
          <ac:picMkLst>
            <pc:docMk/>
            <pc:sldMk cId="1342195843" sldId="2134808455"/>
            <ac:picMk id="5" creationId="{AB538BD1-FCA7-5A45-E80B-3F2A213E1A19}"/>
          </ac:picMkLst>
        </pc:picChg>
      </pc:sldChg>
      <pc:sldChg chg="delSp mod">
        <pc:chgData name="nabaouiya jenane" userId="475a1cabc3300370" providerId="LiveId" clId="{4E7E8F89-2245-489C-84BE-E8C93232293A}" dt="2025-08-17T16:02:18.007" v="25" actId="478"/>
        <pc:sldMkLst>
          <pc:docMk/>
          <pc:sldMk cId="312812215" sldId="2134808457"/>
        </pc:sldMkLst>
        <pc:picChg chg="del">
          <ac:chgData name="nabaouiya jenane" userId="475a1cabc3300370" providerId="LiveId" clId="{4E7E8F89-2245-489C-84BE-E8C93232293A}" dt="2025-08-17T16:02:15.978" v="24" actId="478"/>
          <ac:picMkLst>
            <pc:docMk/>
            <pc:sldMk cId="312812215" sldId="2134808457"/>
            <ac:picMk id="4" creationId="{BDE81ABE-E6A9-3E4A-282E-39F5E1C7030A}"/>
          </ac:picMkLst>
        </pc:picChg>
        <pc:picChg chg="del">
          <ac:chgData name="nabaouiya jenane" userId="475a1cabc3300370" providerId="LiveId" clId="{4E7E8F89-2245-489C-84BE-E8C93232293A}" dt="2025-08-17T16:02:18.007" v="25" actId="478"/>
          <ac:picMkLst>
            <pc:docMk/>
            <pc:sldMk cId="312812215" sldId="2134808457"/>
            <ac:picMk id="5" creationId="{CBEE8AAE-2B82-B724-E029-72F9E0967D0F}"/>
          </ac:picMkLst>
        </pc:picChg>
      </pc:sldChg>
      <pc:sldChg chg="delSp mod">
        <pc:chgData name="nabaouiya jenane" userId="475a1cabc3300370" providerId="LiveId" clId="{4E7E8F89-2245-489C-84BE-E8C93232293A}" dt="2025-08-17T16:34:46.265" v="70" actId="478"/>
        <pc:sldMkLst>
          <pc:docMk/>
          <pc:sldMk cId="3154339853" sldId="2134808464"/>
        </pc:sldMkLst>
        <pc:picChg chg="del">
          <ac:chgData name="nabaouiya jenane" userId="475a1cabc3300370" providerId="LiveId" clId="{4E7E8F89-2245-489C-84BE-E8C93232293A}" dt="2025-08-17T16:34:46.265" v="70" actId="478"/>
          <ac:picMkLst>
            <pc:docMk/>
            <pc:sldMk cId="3154339853" sldId="2134808464"/>
            <ac:picMk id="4" creationId="{14933965-0F5D-8752-3737-CA4F87F0C77E}"/>
          </ac:picMkLst>
        </pc:picChg>
      </pc:sldChg>
      <pc:sldChg chg="delSp mod">
        <pc:chgData name="nabaouiya jenane" userId="475a1cabc3300370" providerId="LiveId" clId="{4E7E8F89-2245-489C-84BE-E8C93232293A}" dt="2025-08-17T16:35:14.566" v="72" actId="478"/>
        <pc:sldMkLst>
          <pc:docMk/>
          <pc:sldMk cId="2020167992" sldId="2134808466"/>
        </pc:sldMkLst>
        <pc:picChg chg="del">
          <ac:chgData name="nabaouiya jenane" userId="475a1cabc3300370" providerId="LiveId" clId="{4E7E8F89-2245-489C-84BE-E8C93232293A}" dt="2025-08-17T16:35:14.566" v="72" actId="478"/>
          <ac:picMkLst>
            <pc:docMk/>
            <pc:sldMk cId="2020167992" sldId="2134808466"/>
            <ac:picMk id="4" creationId="{D08CE6E4-46A4-8275-9A74-2EB462E56BA3}"/>
          </ac:picMkLst>
        </pc:picChg>
      </pc:sldChg>
      <pc:sldChg chg="modSp del mod">
        <pc:chgData name="nabaouiya jenane" userId="475a1cabc3300370" providerId="LiveId" clId="{4E7E8F89-2245-489C-84BE-E8C93232293A}" dt="2025-08-17T16:43:03.645" v="170" actId="47"/>
        <pc:sldMkLst>
          <pc:docMk/>
          <pc:sldMk cId="529864639" sldId="2134808469"/>
        </pc:sldMkLst>
        <pc:spChg chg="mod">
          <ac:chgData name="nabaouiya jenane" userId="475a1cabc3300370" providerId="LiveId" clId="{4E7E8F89-2245-489C-84BE-E8C93232293A}" dt="2025-08-17T16:41:32.555" v="160" actId="20577"/>
          <ac:spMkLst>
            <pc:docMk/>
            <pc:sldMk cId="529864639" sldId="2134808469"/>
            <ac:spMk id="6" creationId="{00000000-0000-0000-0000-000000000000}"/>
          </ac:spMkLst>
        </pc:spChg>
      </pc:sldChg>
      <pc:sldChg chg="addSp delSp modSp mod">
        <pc:chgData name="nabaouiya jenane" userId="475a1cabc3300370" providerId="LiveId" clId="{4E7E8F89-2245-489C-84BE-E8C93232293A}" dt="2025-08-17T16:35:58.738" v="74" actId="478"/>
        <pc:sldMkLst>
          <pc:docMk/>
          <pc:sldMk cId="3713024795" sldId="2147482502"/>
        </pc:sldMkLst>
        <pc:picChg chg="add del mod">
          <ac:chgData name="nabaouiya jenane" userId="475a1cabc3300370" providerId="LiveId" clId="{4E7E8F89-2245-489C-84BE-E8C93232293A}" dt="2025-08-17T16:35:58.738" v="74" actId="478"/>
          <ac:picMkLst>
            <pc:docMk/>
            <pc:sldMk cId="3713024795" sldId="2147482502"/>
            <ac:picMk id="2" creationId="{3E589E4E-7A7D-BB49-3A58-DA1B4D16A6C7}"/>
          </ac:picMkLst>
        </pc:picChg>
      </pc:sldChg>
      <pc:sldChg chg="delSp del mod">
        <pc:chgData name="nabaouiya jenane" userId="475a1cabc3300370" providerId="LiveId" clId="{4E7E8F89-2245-489C-84BE-E8C93232293A}" dt="2025-08-17T16:34:33.394" v="69" actId="47"/>
        <pc:sldMkLst>
          <pc:docMk/>
          <pc:sldMk cId="2870132522" sldId="2147482506"/>
        </pc:sldMkLst>
        <pc:picChg chg="del">
          <ac:chgData name="nabaouiya jenane" userId="475a1cabc3300370" providerId="LiveId" clId="{4E7E8F89-2245-489C-84BE-E8C93232293A}" dt="2025-08-17T16:34:23.651" v="68" actId="478"/>
          <ac:picMkLst>
            <pc:docMk/>
            <pc:sldMk cId="2870132522" sldId="2147482506"/>
            <ac:picMk id="4" creationId="{FD42AF6F-BCB0-9264-07A4-AAEFD2B45A04}"/>
          </ac:picMkLst>
        </pc:picChg>
        <pc:picChg chg="del">
          <ac:chgData name="nabaouiya jenane" userId="475a1cabc3300370" providerId="LiveId" clId="{4E7E8F89-2245-489C-84BE-E8C93232293A}" dt="2025-08-17T16:34:23.651" v="68" actId="478"/>
          <ac:picMkLst>
            <pc:docMk/>
            <pc:sldMk cId="2870132522" sldId="2147482506"/>
            <ac:picMk id="5" creationId="{D7763F7C-8855-142D-1874-6E660084F3C7}"/>
          </ac:picMkLst>
        </pc:picChg>
      </pc:sldChg>
      <pc:sldChg chg="del">
        <pc:chgData name="nabaouiya jenane" userId="475a1cabc3300370" providerId="LiveId" clId="{4E7E8F89-2245-489C-84BE-E8C93232293A}" dt="2025-08-17T16:44:13.792" v="175" actId="47"/>
        <pc:sldMkLst>
          <pc:docMk/>
          <pc:sldMk cId="1513151335" sldId="2147482510"/>
        </pc:sldMkLst>
      </pc:sldChg>
      <pc:sldChg chg="delSp modSp add mod delAnim">
        <pc:chgData name="nabaouiya jenane" userId="475a1cabc3300370" providerId="LiveId" clId="{4E7E8F89-2245-489C-84BE-E8C93232293A}" dt="2025-08-17T16:08:46.573" v="39" actId="478"/>
        <pc:sldMkLst>
          <pc:docMk/>
          <pc:sldMk cId="450759154" sldId="2147482513"/>
        </pc:sldMkLst>
        <pc:spChg chg="mod">
          <ac:chgData name="nabaouiya jenane" userId="475a1cabc3300370" providerId="LiveId" clId="{4E7E8F89-2245-489C-84BE-E8C93232293A}" dt="2025-08-17T16:08:25.049" v="37"/>
          <ac:spMkLst>
            <pc:docMk/>
            <pc:sldMk cId="450759154" sldId="2147482513"/>
            <ac:spMk id="6" creationId="{241EAC97-B6F7-4246-5083-EF287639B380}"/>
          </ac:spMkLst>
        </pc:spChg>
        <pc:spChg chg="mod">
          <ac:chgData name="nabaouiya jenane" userId="475a1cabc3300370" providerId="LiveId" clId="{4E7E8F89-2245-489C-84BE-E8C93232293A}" dt="2025-08-17T16:08:41.517" v="38"/>
          <ac:spMkLst>
            <pc:docMk/>
            <pc:sldMk cId="450759154" sldId="2147482513"/>
            <ac:spMk id="15" creationId="{49FBCEE2-871D-BA0E-0DE4-85A9D5E9A84C}"/>
          </ac:spMkLst>
        </pc:spChg>
        <pc:picChg chg="del">
          <ac:chgData name="nabaouiya jenane" userId="475a1cabc3300370" providerId="LiveId" clId="{4E7E8F89-2245-489C-84BE-E8C93232293A}" dt="2025-08-17T16:08:46.573" v="39" actId="478"/>
          <ac:picMkLst>
            <pc:docMk/>
            <pc:sldMk cId="450759154" sldId="2147482513"/>
            <ac:picMk id="3" creationId="{0ECFBA9B-F8ED-72C8-4754-CCC97E59C209}"/>
          </ac:picMkLst>
        </pc:picChg>
        <pc:picChg chg="del">
          <ac:chgData name="nabaouiya jenane" userId="475a1cabc3300370" providerId="LiveId" clId="{4E7E8F89-2245-489C-84BE-E8C93232293A}" dt="2025-08-17T16:08:46.573" v="39" actId="478"/>
          <ac:picMkLst>
            <pc:docMk/>
            <pc:sldMk cId="450759154" sldId="2147482513"/>
            <ac:picMk id="4" creationId="{A88795D9-3C46-20B6-3460-913244FAC6F3}"/>
          </ac:picMkLst>
        </pc:picChg>
      </pc:sldChg>
      <pc:sldChg chg="addSp modSp add mod modAnim">
        <pc:chgData name="nabaouiya jenane" userId="475a1cabc3300370" providerId="LiveId" clId="{4E7E8F89-2245-489C-84BE-E8C93232293A}" dt="2025-08-17T16:13:01.880" v="55"/>
        <pc:sldMkLst>
          <pc:docMk/>
          <pc:sldMk cId="658656906" sldId="2147482514"/>
        </pc:sldMkLst>
        <pc:spChg chg="mod">
          <ac:chgData name="nabaouiya jenane" userId="475a1cabc3300370" providerId="LiveId" clId="{4E7E8F89-2245-489C-84BE-E8C93232293A}" dt="2025-08-17T16:12:43.647" v="51" actId="1076"/>
          <ac:spMkLst>
            <pc:docMk/>
            <pc:sldMk cId="658656906" sldId="2147482514"/>
            <ac:spMk id="2" creationId="{9985836D-BE25-5D64-A258-FFB5DA9D1A21}"/>
          </ac:spMkLst>
        </pc:spChg>
        <pc:spChg chg="mod">
          <ac:chgData name="nabaouiya jenane" userId="475a1cabc3300370" providerId="LiveId" clId="{4E7E8F89-2245-489C-84BE-E8C93232293A}" dt="2025-08-17T16:11:30.949" v="42"/>
          <ac:spMkLst>
            <pc:docMk/>
            <pc:sldMk cId="658656906" sldId="2147482514"/>
            <ac:spMk id="6" creationId="{2675FA48-D63E-8A4B-B42A-F89CA7026486}"/>
          </ac:spMkLst>
        </pc:spChg>
        <pc:spChg chg="mod">
          <ac:chgData name="nabaouiya jenane" userId="475a1cabc3300370" providerId="LiveId" clId="{4E7E8F89-2245-489C-84BE-E8C93232293A}" dt="2025-08-17T16:12:54.036" v="54" actId="1076"/>
          <ac:spMkLst>
            <pc:docMk/>
            <pc:sldMk cId="658656906" sldId="2147482514"/>
            <ac:spMk id="15" creationId="{8E37C397-60C4-3F5E-9C5D-05F26AB37E9E}"/>
          </ac:spMkLst>
        </pc:spChg>
        <pc:picChg chg="add mod">
          <ac:chgData name="nabaouiya jenane" userId="475a1cabc3300370" providerId="LiveId" clId="{4E7E8F89-2245-489C-84BE-E8C93232293A}" dt="2025-08-17T16:13:01.880" v="55"/>
          <ac:picMkLst>
            <pc:docMk/>
            <pc:sldMk cId="658656906" sldId="2147482514"/>
            <ac:picMk id="3" creationId="{19B3FC60-A080-8F37-EE32-75B31B0D790A}"/>
          </ac:picMkLst>
        </pc:picChg>
      </pc:sldChg>
      <pc:sldChg chg="addSp delSp modSp add mod delAnim">
        <pc:chgData name="nabaouiya jenane" userId="475a1cabc3300370" providerId="LiveId" clId="{4E7E8F89-2245-489C-84BE-E8C93232293A}" dt="2025-08-17T16:32:58.120" v="64" actId="478"/>
        <pc:sldMkLst>
          <pc:docMk/>
          <pc:sldMk cId="2319764694" sldId="2147482515"/>
        </pc:sldMkLst>
        <pc:spChg chg="mod">
          <ac:chgData name="nabaouiya jenane" userId="475a1cabc3300370" providerId="LiveId" clId="{4E7E8F89-2245-489C-84BE-E8C93232293A}" dt="2025-08-17T16:32:13.753" v="58"/>
          <ac:spMkLst>
            <pc:docMk/>
            <pc:sldMk cId="2319764694" sldId="2147482515"/>
            <ac:spMk id="6" creationId="{47511197-0E9E-6060-BE82-733DA91DD366}"/>
          </ac:spMkLst>
        </pc:spChg>
        <pc:spChg chg="mod">
          <ac:chgData name="nabaouiya jenane" userId="475a1cabc3300370" providerId="LiveId" clId="{4E7E8F89-2245-489C-84BE-E8C93232293A}" dt="2025-08-17T16:32:43.960" v="62" actId="1076"/>
          <ac:spMkLst>
            <pc:docMk/>
            <pc:sldMk cId="2319764694" sldId="2147482515"/>
            <ac:spMk id="15" creationId="{41C260CB-6ACE-272B-DAB0-41A6D5A8365D}"/>
          </ac:spMkLst>
        </pc:spChg>
        <pc:graphicFrameChg chg="add del modGraphic">
          <ac:chgData name="nabaouiya jenane" userId="475a1cabc3300370" providerId="LiveId" clId="{4E7E8F89-2245-489C-84BE-E8C93232293A}" dt="2025-08-17T16:32:20.314" v="60" actId="478"/>
          <ac:graphicFrameMkLst>
            <pc:docMk/>
            <pc:sldMk cId="2319764694" sldId="2147482515"/>
            <ac:graphicFrameMk id="5" creationId="{86A605E1-E24A-AEBC-95D1-F3C07091D051}"/>
          </ac:graphicFrameMkLst>
        </pc:graphicFrameChg>
        <pc:picChg chg="del">
          <ac:chgData name="nabaouiya jenane" userId="475a1cabc3300370" providerId="LiveId" clId="{4E7E8F89-2245-489C-84BE-E8C93232293A}" dt="2025-08-17T16:32:58.120" v="64" actId="478"/>
          <ac:picMkLst>
            <pc:docMk/>
            <pc:sldMk cId="2319764694" sldId="2147482515"/>
            <ac:picMk id="3" creationId="{C6216862-9282-C69B-5C44-1033AFF58DBC}"/>
          </ac:picMkLst>
        </pc:picChg>
      </pc:sldChg>
      <pc:sldChg chg="modSp add">
        <pc:chgData name="nabaouiya jenane" userId="475a1cabc3300370" providerId="LiveId" clId="{4E7E8F89-2245-489C-84BE-E8C93232293A}" dt="2025-08-17T16:34:15.489" v="67"/>
        <pc:sldMkLst>
          <pc:docMk/>
          <pc:sldMk cId="2913652489" sldId="2147482516"/>
        </pc:sldMkLst>
        <pc:spChg chg="mod">
          <ac:chgData name="nabaouiya jenane" userId="475a1cabc3300370" providerId="LiveId" clId="{4E7E8F89-2245-489C-84BE-E8C93232293A}" dt="2025-08-17T16:34:05.264" v="66"/>
          <ac:spMkLst>
            <pc:docMk/>
            <pc:sldMk cId="2913652489" sldId="2147482516"/>
            <ac:spMk id="6" creationId="{6C88B8A1-F0D0-5190-F367-A51995A2744B}"/>
          </ac:spMkLst>
        </pc:spChg>
        <pc:spChg chg="mod">
          <ac:chgData name="nabaouiya jenane" userId="475a1cabc3300370" providerId="LiveId" clId="{4E7E8F89-2245-489C-84BE-E8C93232293A}" dt="2025-08-17T16:34:15.489" v="67"/>
          <ac:spMkLst>
            <pc:docMk/>
            <pc:sldMk cId="2913652489" sldId="2147482516"/>
            <ac:spMk id="15" creationId="{BFD76BC8-B368-33CB-77C7-2EB00087C531}"/>
          </ac:spMkLst>
        </pc:spChg>
      </pc:sldChg>
      <pc:sldChg chg="delSp modSp add mod delAnim">
        <pc:chgData name="nabaouiya jenane" userId="475a1cabc3300370" providerId="LiveId" clId="{4E7E8F89-2245-489C-84BE-E8C93232293A}" dt="2025-08-17T16:40:46.943" v="158" actId="478"/>
        <pc:sldMkLst>
          <pc:docMk/>
          <pc:sldMk cId="527262527" sldId="2147482517"/>
        </pc:sldMkLst>
        <pc:spChg chg="mod">
          <ac:chgData name="nabaouiya jenane" userId="475a1cabc3300370" providerId="LiveId" clId="{4E7E8F89-2245-489C-84BE-E8C93232293A}" dt="2025-08-17T16:37:19.938" v="76"/>
          <ac:spMkLst>
            <pc:docMk/>
            <pc:sldMk cId="527262527" sldId="2147482517"/>
            <ac:spMk id="6" creationId="{00000000-0000-0000-0000-000000000000}"/>
          </ac:spMkLst>
        </pc:spChg>
        <pc:spChg chg="mod">
          <ac:chgData name="nabaouiya jenane" userId="475a1cabc3300370" providerId="LiveId" clId="{4E7E8F89-2245-489C-84BE-E8C93232293A}" dt="2025-08-17T16:39:38.196" v="156" actId="1076"/>
          <ac:spMkLst>
            <pc:docMk/>
            <pc:sldMk cId="527262527" sldId="2147482517"/>
            <ac:spMk id="15" creationId="{00000000-0000-0000-0000-000000000000}"/>
          </ac:spMkLst>
        </pc:spChg>
        <pc:picChg chg="del">
          <ac:chgData name="nabaouiya jenane" userId="475a1cabc3300370" providerId="LiveId" clId="{4E7E8F89-2245-489C-84BE-E8C93232293A}" dt="2025-08-17T16:40:45.594" v="157" actId="478"/>
          <ac:picMkLst>
            <pc:docMk/>
            <pc:sldMk cId="527262527" sldId="2147482517"/>
            <ac:picMk id="3" creationId="{09D897B5-3FE0-84E5-C793-D5DE891A1F3B}"/>
          </ac:picMkLst>
        </pc:picChg>
        <pc:picChg chg="del">
          <ac:chgData name="nabaouiya jenane" userId="475a1cabc3300370" providerId="LiveId" clId="{4E7E8F89-2245-489C-84BE-E8C93232293A}" dt="2025-08-17T16:40:46.943" v="158" actId="478"/>
          <ac:picMkLst>
            <pc:docMk/>
            <pc:sldMk cId="527262527" sldId="2147482517"/>
            <ac:picMk id="4" creationId="{FD32C5AE-6966-9823-83DC-58FB6FAEAA00}"/>
          </ac:picMkLst>
        </pc:picChg>
      </pc:sldChg>
      <pc:sldChg chg="modSp add mod">
        <pc:chgData name="nabaouiya jenane" userId="475a1cabc3300370" providerId="LiveId" clId="{4E7E8F89-2245-489C-84BE-E8C93232293A}" dt="2025-08-17T16:42:58.553" v="169" actId="1076"/>
        <pc:sldMkLst>
          <pc:docMk/>
          <pc:sldMk cId="3342260116" sldId="2147482518"/>
        </pc:sldMkLst>
        <pc:spChg chg="mod">
          <ac:chgData name="nabaouiya jenane" userId="475a1cabc3300370" providerId="LiveId" clId="{4E7E8F89-2245-489C-84BE-E8C93232293A}" dt="2025-08-17T16:41:54.762" v="162"/>
          <ac:spMkLst>
            <pc:docMk/>
            <pc:sldMk cId="3342260116" sldId="2147482518"/>
            <ac:spMk id="6" creationId="{21FC259D-EE36-E30A-E73F-327994825DBC}"/>
          </ac:spMkLst>
        </pc:spChg>
        <pc:spChg chg="mod">
          <ac:chgData name="nabaouiya jenane" userId="475a1cabc3300370" providerId="LiveId" clId="{4E7E8F89-2245-489C-84BE-E8C93232293A}" dt="2025-08-17T16:42:58.553" v="169" actId="1076"/>
          <ac:spMkLst>
            <pc:docMk/>
            <pc:sldMk cId="3342260116" sldId="2147482518"/>
            <ac:spMk id="15" creationId="{CC7C76B1-8E9D-B6FF-8E50-CBA1A0FFD20E}"/>
          </ac:spMkLst>
        </pc:spChg>
      </pc:sldChg>
      <pc:sldChg chg="modSp add mod">
        <pc:chgData name="nabaouiya jenane" userId="475a1cabc3300370" providerId="LiveId" clId="{4E7E8F89-2245-489C-84BE-E8C93232293A}" dt="2025-08-17T16:44:09.390" v="174" actId="1076"/>
        <pc:sldMkLst>
          <pc:docMk/>
          <pc:sldMk cId="2040407207" sldId="2147482519"/>
        </pc:sldMkLst>
        <pc:spChg chg="mod">
          <ac:chgData name="nabaouiya jenane" userId="475a1cabc3300370" providerId="LiveId" clId="{4E7E8F89-2245-489C-84BE-E8C93232293A}" dt="2025-08-17T16:43:41.503" v="172"/>
          <ac:spMkLst>
            <pc:docMk/>
            <pc:sldMk cId="2040407207" sldId="2147482519"/>
            <ac:spMk id="6" creationId="{1AA23C56-BF16-80C9-A49C-5BD1FEE6E37C}"/>
          </ac:spMkLst>
        </pc:spChg>
        <pc:spChg chg="mod">
          <ac:chgData name="nabaouiya jenane" userId="475a1cabc3300370" providerId="LiveId" clId="{4E7E8F89-2245-489C-84BE-E8C93232293A}" dt="2025-08-17T16:44:09.390" v="174" actId="1076"/>
          <ac:spMkLst>
            <pc:docMk/>
            <pc:sldMk cId="2040407207" sldId="2147482519"/>
            <ac:spMk id="15" creationId="{5C9BBFCD-D0E4-F73E-2CC4-9A422EF33C72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3T12:11:29.97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24484,'630'33'0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3T12:11:29.97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1 229 24575,'1'0'0,"0"0"0,1 0 0,-1 0 0,0 0 0,0-1 0,1 1 0,-1 0 0,0-1 0,0 1 0,0-1 0,1 1 0,-1-1 0,0 0 0,0 1 0,0-1 0,0 0 0,2-1 0,-1-1 0,0 0 0,0-1 0,0 1 0,2-6 0,4-6 0,-2 6 0,-1-1 0,-1 0 0,7-21 0,-6 18 0,10-24 0,14-10 0,-29 46 0,0 0 0,1 1 0,-1-1 0,0 1 0,1-1 0,-1 0 0,1 1 0,-1-1 0,1 1 0,-1-1 0,1 1 0,-1-1 0,1 1 0,-1 0 0,1-1 0,0 1 0,0-1 0,-1 1 0,1 0 0,-1 0 0,1 0 0,-1 0 0,1 0 0,-1 0 0,1 0 0,-1 0 0,1 0 0,-1 0 0,1 1 0,-1-1 0,1 0 0,-1 0 0,1 0 0,-1 1 0,1-1 0,-1 0 0,1 1 0,2 2 0,0 0 0,0 0 0,-1 1 0,5 7 0,2 0 0,-6-7 0,0 1 0,-1-1 0,1 0 0,1 6 0,-2-6 0,0 0 0,0-1 0,1 1 0,3 5 0,-5-8 0,1 1 0,-1-1 0,1 0 0,-1 0 0,1 0 0,0 0 0,-1 0 0,1 0 0,0 0 0,-1 0 0,1-1 0,0 1 0,0-1 0,2 1 0,4 0 0,1-1 0,11 0 0,-15 0 0,1-1 0,-1 1 0,0 0 0,0 1 0,0 0 0,1-1 0,-1 2 0,9 2 0,0 1 0,-11-5 0,-1 1 0,1 0 0,-1-1 0,1 1 0,-1 0 0,0 0 0,0 1 0,1-1 0,-1 0 0,2 3 0,-3-4 0,-1 1 0,0-1 0,0 1 0,0-1 0,0 0 0,0 1 0,1-1 0,-1 1 0,0-1 0,0 0 0,0 1 0,0-1 0,0 1 0,0-1 0,0 0 0,0 1 0,0-1 0,-1 1 0,1-1 0,0 0 0,0 1 0,0-1 0,0 0 0,-1 1 0,1-1 0,0 0 0,0 1 0,0-1 0,-1 0 0,1 1 0,0-1 0,-1 0 0,1 0 0,0 1 0,-1-1 0,1 0 0,0 0 0,-1 0 0,1 1 0,-1-1 0,-16 8 0,17-8 0,-8 2 0,1 0 0,-1 0 0,0-1 0,-15 1 0,-33-3 0,19 0 0,25 1 0,6 1 0,0-1 0,-9-1 0,14 1 0,1 0 0,0 0 0,0 0 0,-1 0 0,1 0 0,0 0 0,0 0 0,-1 0 0,1 0 0,0 0 0,0 0 0,0 0 0,-1-1 0,1 1 0,0 0 0,0 0 0,-1 0 0,1 0 0,0 0 0,0 0 0,0 0 0,0-1 0,-1 1 0,1 0 0,0 0 0,0 0 0,0-1 0,0 1 0,0 0 0,-1 0 0,1 0 0,0-1 0,0 1 0,0 0 0,0 0 0,0 0 0,0-1 0,0 1 0,0 0 0,0 0 0,0-1 0,0 1 0,0 0 0,0 0 0,0-1 0,0 1 0,0 0 0,0 0 0,0 0 0,0-1 0,0 1 0,1 0 0,-1 0 0,0 0 0,0-1 0,0 1 0,0 0 0,0 0 0,1 0 0,-1-1 0,0 1 0,12-9 0,-1 3 0,0 0 0,0 0 0,0-1 0,-1-1 0,0 1 0,17-19 0,-23 22 0,0 0 0,0 0 0,0 0 0,1 1 0,0-1 0,-1 1 0,11-5 0,-6 4 0,-9 4 0,-10 12 0,4-2 0,-6 18 0,5-11 0,-10 27 0,9-21 0,5-15 0,1-1 0,1 0 0,-1 1 0,1-1 0,1 1 0,-1 0 0,1-1 0,1 10 0,-1-16 0,0 0 0,0 0 0,0 0 0,0-1 0,1 1 0,-1 0 0,0 0 0,0 0 0,1-1 0,-1 1 0,0 0 0,1 0 0,-1-1 0,1 1 0,-1 0 0,1-1 0,-1 1 0,1 0 0,0-1 0,-1 1 0,1-1 0,0 1 0,-1-1 0,1 1 0,0-1 0,0 0 0,-1 1 0,2-1 0,-1 0 0,0 1 0,1-1 0,-1-1 0,0 1 0,0 0 0,0 0 0,0 0 0,0 0 0,1-1 0,-1 1 0,0-1 0,0 1 0,0-1 0,0 1 0,0-1 0,0 0 0,0 1 0,0-1 0,1-1 0,23-24 0,-17 16 0,0 2 0,14-12 0,-21 19 0,2-2 0,1 0 0,0 0 0,0 1 0,-1-1 0,2 1 0,-1 0 0,0 0 0,0 1 0,6-2 0,0-1 0,-8 2 0,-7-1 0,-13 1 0,-1 1 0,-34 2 0,14 0 0,-73-1 0,180 0 0,-84 3 0,-24 6 0,6 0 0,16-4 0,12-3 0,0-1 0,-9 2 0,14-3 0,-2 0 0,0 0 0,1 1 0,-1-1 0,0 1 0,0-1 0,1 1 0,-1 0 0,0 0 0,-2 2 0,5-2 0,3-2 0,3-2 0,9-4 0,-4 1 0,-1 1 0,1 0 0,0 0 0,21-4 0,6-1 0,-28 6 0,-1 2 0,1-1 0,19-1 0,2 3 0,41 3 0,-45 3 0,-21-3 0,1-1 0,9 2 0,34-3 0,-60-1 0,1-1 0,-1 0 0,-16-6 0,-3-1 0,9 4 0,0-1 0,-20-10 0,37 15 0,1-1 0,-1 0 0,0 1 0,1-1 0,-1 0 0,1-1 0,0 1 0,0 0 0,-1-1 0,2 1 0,-1-1 0,0 0 0,0 1 0,1-1 0,-2-5 0,1 4 0,1-1 0,-1 0 0,1 0 0,1 0 0,-1 0 0,0 0 0,1-1 0,1-8 0,-1 13 0,0 0 0,0 1 0,0-1 0,0 0 0,0 0 0,1 0 0,-1 1 0,0-1 0,1 0 0,-1 0 0,0 0 0,1 1 0,-1-1 0,1 0 0,-1 1 0,1-1 0,-1 0 0,1 1 0,-1-1 0,1 1 0,1-2 0,-1 2 0,0 0 0,0-1 0,0 1 0,0 0 0,0 0 0,0 0 0,0 0 0,0 0 0,0 0 0,-1 0 0,1 0 0,0 0 0,0 1 0,0-1 0,2 1 0,2 1 0,-1 0 0,1 1 0,-1 0 0,0 0 0,8 6 0,15 19 0,-19-19 0,1 0 0,0-1 0,12 10 0,5-2 0,38 17 0,-44-23 0,-19-10 0,1 1 0,-1 0 0,0-1 0,0 1 0,0 0 0,1 0 0,1 2 0,-3-3 0,0 0 0,0 0 0,0 1 0,0-1 0,0 0 0,0 0 0,0 0 0,0 0 0,0 1 0,0-1 0,1 0 0,-1 0 0,0 0 0,0 0 0,0 1 0,0-1 0,0 0 0,0 0 0,0 0 0,0 0 0,0 1 0,-1-1 0,1 0 0,0 0 0,0 0 0,0 1 0,-7 2 0,2-2 0,-1 0 0,0 0 0,0-1 0,-6 0 0,8-1 0,-1 1 0,1 0 0,-1 0 0,1 1 0,-1-1 0,1 1 0,-1 0 0,-4 2 0,1 1 0,0-2 0,0 1 0,0-1 0,-1 0 0,1-1 0,0 0 0,-1 0 0,-16-1 0,-59-1 0,82 1 342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3T12:10:42.17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24484,'630'33'0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3T12:10:42.17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1 229 24575,'1'0'0,"0"0"0,1 0 0,-1 0 0,0 0 0,0-1 0,1 1 0,-1 0 0,0-1 0,0 1 0,0-1 0,1 1 0,-1-1 0,0 0 0,0 1 0,0-1 0,0 0 0,2-1 0,-1-1 0,0 0 0,0-1 0,0 1 0,2-6 0,4-6 0,-2 6 0,-1-1 0,-1 0 0,7-21 0,-6 18 0,10-24 0,14-10 0,-29 46 0,0 0 0,1 1 0,-1-1 0,0 1 0,1-1 0,-1 0 0,1 1 0,-1-1 0,1 1 0,-1-1 0,1 1 0,-1-1 0,1 1 0,-1 0 0,1-1 0,0 1 0,0-1 0,-1 1 0,1 0 0,-1 0 0,1 0 0,-1 0 0,1 0 0,-1 0 0,1 0 0,-1 0 0,1 0 0,-1 0 0,1 1 0,-1-1 0,1 0 0,-1 0 0,1 0 0,-1 1 0,1-1 0,-1 0 0,1 1 0,2 2 0,0 0 0,0 0 0,-1 1 0,5 7 0,2 0 0,-6-7 0,0 1 0,-1-1 0,1 0 0,1 6 0,-2-6 0,0 0 0,0-1 0,1 1 0,3 5 0,-5-8 0,1 1 0,-1-1 0,1 0 0,-1 0 0,1 0 0,0 0 0,-1 0 0,1 0 0,0 0 0,-1 0 0,1-1 0,0 1 0,0-1 0,2 1 0,4 0 0,1-1 0,11 0 0,-15 0 0,1-1 0,-1 1 0,0 0 0,0 1 0,0 0 0,1-1 0,-1 2 0,9 2 0,0 1 0,-11-5 0,-1 1 0,1 0 0,-1-1 0,1 1 0,-1 0 0,0 0 0,0 1 0,1-1 0,-1 0 0,2 3 0,-3-4 0,-1 1 0,0-1 0,0 1 0,0-1 0,0 0 0,0 1 0,1-1 0,-1 1 0,0-1 0,0 0 0,0 1 0,0-1 0,0 1 0,0-1 0,0 0 0,0 1 0,0-1 0,-1 1 0,1-1 0,0 0 0,0 1 0,0-1 0,0 0 0,-1 1 0,1-1 0,0 0 0,0 1 0,0-1 0,-1 0 0,1 1 0,0-1 0,-1 0 0,1 0 0,0 1 0,-1-1 0,1 0 0,0 0 0,-1 0 0,1 1 0,-1-1 0,-16 8 0,17-8 0,-8 2 0,1 0 0,-1 0 0,0-1 0,-15 1 0,-33-3 0,19 0 0,25 1 0,6 1 0,0-1 0,-9-1 0,14 1 0,1 0 0,0 0 0,0 0 0,-1 0 0,1 0 0,0 0 0,0 0 0,-1 0 0,1 0 0,0 0 0,0 0 0,0 0 0,-1-1 0,1 1 0,0 0 0,0 0 0,-1 0 0,1 0 0,0 0 0,0 0 0,0 0 0,0-1 0,-1 1 0,1 0 0,0 0 0,0 0 0,0-1 0,0 1 0,0 0 0,-1 0 0,1 0 0,0-1 0,0 1 0,0 0 0,0 0 0,0 0 0,0-1 0,0 1 0,0 0 0,0 0 0,0-1 0,0 1 0,0 0 0,0 0 0,0-1 0,0 1 0,0 0 0,0 0 0,0 0 0,0-1 0,0 1 0,1 0 0,-1 0 0,0 0 0,0-1 0,0 1 0,0 0 0,0 0 0,1 0 0,-1-1 0,0 1 0,12-9 0,-1 3 0,0 0 0,0 0 0,0-1 0,-1-1 0,0 1 0,17-19 0,-23 22 0,0 0 0,0 0 0,0 0 0,1 1 0,0-1 0,-1 1 0,11-5 0,-6 4 0,-9 4 0,-10 12 0,4-2 0,-6 18 0,5-11 0,-10 27 0,9-21 0,5-15 0,1-1 0,1 0 0,-1 1 0,1-1 0,1 1 0,-1 0 0,1-1 0,1 10 0,-1-16 0,0 0 0,0 0 0,0 0 0,0-1 0,1 1 0,-1 0 0,0 0 0,0 0 0,1-1 0,-1 1 0,0 0 0,1 0 0,-1-1 0,1 1 0,-1 0 0,1-1 0,-1 1 0,1 0 0,0-1 0,-1 1 0,1-1 0,0 1 0,-1-1 0,1 1 0,0-1 0,0 0 0,-1 1 0,2-1 0,-1 0 0,0 1 0,1-1 0,-1-1 0,0 1 0,0 0 0,0 0 0,0 0 0,0 0 0,1-1 0,-1 1 0,0-1 0,0 1 0,0-1 0,0 1 0,0-1 0,0 0 0,0 1 0,0-1 0,1-1 0,23-24 0,-17 16 0,0 2 0,14-12 0,-21 19 0,2-2 0,1 0 0,0 0 0,0 1 0,-1-1 0,2 1 0,-1 0 0,0 0 0,0 1 0,6-2 0,0-1 0,-8 2 0,-7-1 0,-13 1 0,-1 1 0,-34 2 0,14 0 0,-73-1 0,180 0 0,-84 3 0,-24 6 0,6 0 0,16-4 0,12-3 0,0-1 0,-9 2 0,14-3 0,-2 0 0,0 0 0,1 1 0,-1-1 0,0 1 0,0-1 0,1 1 0,-1 0 0,0 0 0,-2 2 0,5-2 0,3-2 0,3-2 0,9-4 0,-4 1 0,-1 1 0,1 0 0,0 0 0,21-4 0,6-1 0,-28 6 0,-1 2 0,1-1 0,19-1 0,2 3 0,41 3 0,-45 3 0,-21-3 0,1-1 0,9 2 0,34-3 0,-60-1 0,1-1 0,-1 0 0,-16-6 0,-3-1 0,9 4 0,0-1 0,-20-10 0,37 15 0,1-1 0,-1 0 0,0 1 0,1-1 0,-1 0 0,1-1 0,0 1 0,0 0 0,-1-1 0,2 1 0,-1-1 0,0 0 0,0 1 0,1-1 0,-2-5 0,1 4 0,1-1 0,-1 0 0,1 0 0,1 0 0,-1 0 0,0 0 0,1-1 0,1-8 0,-1 13 0,0 0 0,0 1 0,0-1 0,0 0 0,0 0 0,1 0 0,-1 1 0,0-1 0,1 0 0,-1 0 0,0 0 0,1 1 0,-1-1 0,1 0 0,-1 1 0,1-1 0,-1 0 0,1 1 0,-1-1 0,1 1 0,1-2 0,-1 2 0,0 0 0,0-1 0,0 1 0,0 0 0,0 0 0,0 0 0,0 0 0,0 0 0,0 0 0,-1 0 0,1 0 0,0 0 0,0 1 0,0-1 0,2 1 0,2 1 0,-1 0 0,1 1 0,-1 0 0,0 0 0,8 6 0,15 19 0,-19-19 0,1 0 0,0-1 0,12 10 0,5-2 0,38 17 0,-44-23 0,-19-10 0,1 1 0,-1 0 0,0-1 0,0 1 0,0 0 0,1 0 0,1 2 0,-3-3 0,0 0 0,0 0 0,0 1 0,0-1 0,0 0 0,0 0 0,0 0 0,0 0 0,0 1 0,0-1 0,1 0 0,-1 0 0,0 0 0,0 0 0,0 1 0,0-1 0,0 0 0,0 0 0,0 0 0,0 0 0,0 1 0,-1-1 0,1 0 0,0 0 0,0 0 0,0 1 0,-7 2 0,2-2 0,-1 0 0,0 0 0,0-1 0,-6 0 0,8-1 0,-1 1 0,1 0 0,-1 0 0,1 1 0,-1-1 0,1 1 0,-1 0 0,-4 2 0,1 1 0,0-2 0,0 1 0,0-1 0,-1 0 0,1-1 0,0 0 0,-1 0 0,-16-1 0,-59-1 0,82 1 342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Dosis" pitchFamily="2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Dosis" pitchFamily="2" charset="0"/>
              </a:defRPr>
            </a:lvl1pPr>
          </a:lstStyle>
          <a:p>
            <a:fld id="{54976A81-8849-4F35-8359-AD67C3A6D20C}" type="datetimeFigureOut">
              <a:rPr lang="fr-MA" smtClean="0"/>
              <a:pPr/>
              <a:t>14/09/2025</a:t>
            </a:fld>
            <a:endParaRPr lang="fr-M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MA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Dosis" pitchFamily="2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Dosis" pitchFamily="2" charset="0"/>
              </a:defRPr>
            </a:lvl1pPr>
          </a:lstStyle>
          <a:p>
            <a:fld id="{BA0AE87F-B08A-4342-80EC-80A3A2B8D41A}" type="slidenum">
              <a:rPr lang="fr-MA" smtClean="0"/>
              <a:pPr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90878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Dosis" pitchFamily="2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Dosis" pitchFamily="2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Dosis" pitchFamily="2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Dosis" pitchFamily="2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Dosis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AE87F-B08A-4342-80EC-80A3A2B8D41A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108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3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3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5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5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5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5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9/14/2025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5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image" Target="../media/image34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227.xml"/><Relationship Id="rId7" Type="http://schemas.openxmlformats.org/officeDocument/2006/relationships/tags" Target="../tags/tag231.xml"/><Relationship Id="rId2" Type="http://schemas.openxmlformats.org/officeDocument/2006/relationships/tags" Target="../tags/tag226.xml"/><Relationship Id="rId1" Type="http://schemas.openxmlformats.org/officeDocument/2006/relationships/tags" Target="../tags/tag225.xml"/><Relationship Id="rId6" Type="http://schemas.openxmlformats.org/officeDocument/2006/relationships/tags" Target="../tags/tag230.xml"/><Relationship Id="rId11" Type="http://schemas.openxmlformats.org/officeDocument/2006/relationships/image" Target="../media/image78.png"/><Relationship Id="rId5" Type="http://schemas.openxmlformats.org/officeDocument/2006/relationships/tags" Target="../tags/tag229.xml"/><Relationship Id="rId10" Type="http://schemas.openxmlformats.org/officeDocument/2006/relationships/image" Target="../media/image29.svg"/><Relationship Id="rId4" Type="http://schemas.openxmlformats.org/officeDocument/2006/relationships/tags" Target="../tags/tag228.xml"/><Relationship Id="rId9" Type="http://schemas.openxmlformats.org/officeDocument/2006/relationships/image" Target="../media/image28.png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tags" Target="../tags/tag234.xml"/><Relationship Id="rId7" Type="http://schemas.openxmlformats.org/officeDocument/2006/relationships/image" Target="../media/image75.jpeg"/><Relationship Id="rId2" Type="http://schemas.openxmlformats.org/officeDocument/2006/relationships/tags" Target="../tags/tag233.xml"/><Relationship Id="rId1" Type="http://schemas.openxmlformats.org/officeDocument/2006/relationships/tags" Target="../tags/tag232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tags" Target="../tags/tag237.xml"/><Relationship Id="rId7" Type="http://schemas.openxmlformats.org/officeDocument/2006/relationships/image" Target="../media/image75.jpeg"/><Relationship Id="rId2" Type="http://schemas.openxmlformats.org/officeDocument/2006/relationships/tags" Target="../tags/tag236.xml"/><Relationship Id="rId1" Type="http://schemas.openxmlformats.org/officeDocument/2006/relationships/tags" Target="../tags/tag235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8.xml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tags" Target="../tags/tag241.xml"/><Relationship Id="rId7" Type="http://schemas.openxmlformats.org/officeDocument/2006/relationships/image" Target="../media/image31.png"/><Relationship Id="rId2" Type="http://schemas.openxmlformats.org/officeDocument/2006/relationships/tags" Target="../tags/tag240.xml"/><Relationship Id="rId1" Type="http://schemas.openxmlformats.org/officeDocument/2006/relationships/tags" Target="../tags/tag239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243.xml"/><Relationship Id="rId4" Type="http://schemas.openxmlformats.org/officeDocument/2006/relationships/tags" Target="../tags/tag242.xml"/><Relationship Id="rId9" Type="http://schemas.openxmlformats.org/officeDocument/2006/relationships/image" Target="../media/image29.svg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246.xml"/><Relationship Id="rId7" Type="http://schemas.openxmlformats.org/officeDocument/2006/relationships/tags" Target="../tags/tag250.xml"/><Relationship Id="rId2" Type="http://schemas.openxmlformats.org/officeDocument/2006/relationships/tags" Target="../tags/tag245.xml"/><Relationship Id="rId1" Type="http://schemas.openxmlformats.org/officeDocument/2006/relationships/tags" Target="../tags/tag244.xml"/><Relationship Id="rId6" Type="http://schemas.openxmlformats.org/officeDocument/2006/relationships/tags" Target="../tags/tag249.xml"/><Relationship Id="rId11" Type="http://schemas.openxmlformats.org/officeDocument/2006/relationships/image" Target="../media/image78.png"/><Relationship Id="rId5" Type="http://schemas.openxmlformats.org/officeDocument/2006/relationships/tags" Target="../tags/tag248.xml"/><Relationship Id="rId10" Type="http://schemas.openxmlformats.org/officeDocument/2006/relationships/image" Target="../media/image29.svg"/><Relationship Id="rId4" Type="http://schemas.openxmlformats.org/officeDocument/2006/relationships/tags" Target="../tags/tag247.xml"/><Relationship Id="rId9" Type="http://schemas.openxmlformats.org/officeDocument/2006/relationships/image" Target="../media/image28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1.xml"/><Relationship Id="rId6" Type="http://schemas.openxmlformats.org/officeDocument/2006/relationships/image" Target="../media/image97.png"/><Relationship Id="rId5" Type="http://schemas.openxmlformats.org/officeDocument/2006/relationships/image" Target="../media/image68.png"/><Relationship Id="rId4" Type="http://schemas.openxmlformats.org/officeDocument/2006/relationships/image" Target="../media/image29.sv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tags" Target="../tags/tag254.xml"/><Relationship Id="rId7" Type="http://schemas.openxmlformats.org/officeDocument/2006/relationships/image" Target="../media/image99.png"/><Relationship Id="rId2" Type="http://schemas.openxmlformats.org/officeDocument/2006/relationships/tags" Target="../tags/tag253.xml"/><Relationship Id="rId1" Type="http://schemas.openxmlformats.org/officeDocument/2006/relationships/tags" Target="../tags/tag252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56.xml"/><Relationship Id="rId1" Type="http://schemas.openxmlformats.org/officeDocument/2006/relationships/tags" Target="../tags/tag255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38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tags" Target="../tags/tag259.xml"/><Relationship Id="rId7" Type="http://schemas.openxmlformats.org/officeDocument/2006/relationships/image" Target="../media/image75.jpeg"/><Relationship Id="rId2" Type="http://schemas.openxmlformats.org/officeDocument/2006/relationships/tags" Target="../tags/tag258.xml"/><Relationship Id="rId1" Type="http://schemas.openxmlformats.org/officeDocument/2006/relationships/tags" Target="../tags/tag25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tags" Target="../tags/tag262.xml"/><Relationship Id="rId7" Type="http://schemas.openxmlformats.org/officeDocument/2006/relationships/image" Target="../media/image100.png"/><Relationship Id="rId2" Type="http://schemas.openxmlformats.org/officeDocument/2006/relationships/tags" Target="../tags/tag261.xml"/><Relationship Id="rId1" Type="http://schemas.openxmlformats.org/officeDocument/2006/relationships/tags" Target="../tags/tag260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64.xml"/><Relationship Id="rId1" Type="http://schemas.openxmlformats.org/officeDocument/2006/relationships/tags" Target="../tags/tag263.xml"/><Relationship Id="rId6" Type="http://schemas.openxmlformats.org/officeDocument/2006/relationships/image" Target="../media/image101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svg"/><Relationship Id="rId2" Type="http://schemas.openxmlformats.org/officeDocument/2006/relationships/tags" Target="../tags/tag266.xml"/><Relationship Id="rId1" Type="http://schemas.openxmlformats.org/officeDocument/2006/relationships/tags" Target="../tags/tag265.xml"/><Relationship Id="rId6" Type="http://schemas.openxmlformats.org/officeDocument/2006/relationships/image" Target="../media/image28.png"/><Relationship Id="rId5" Type="http://schemas.openxmlformats.org/officeDocument/2006/relationships/image" Target="../media/image103.jpeg"/><Relationship Id="rId4" Type="http://schemas.openxmlformats.org/officeDocument/2006/relationships/image" Target="../media/image58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68.xml"/><Relationship Id="rId1" Type="http://schemas.openxmlformats.org/officeDocument/2006/relationships/tags" Target="../tags/tag267.xml"/><Relationship Id="rId6" Type="http://schemas.openxmlformats.org/officeDocument/2006/relationships/image" Target="../media/image21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70.xml"/><Relationship Id="rId1" Type="http://schemas.openxmlformats.org/officeDocument/2006/relationships/tags" Target="../tags/tag269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99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svg"/><Relationship Id="rId2" Type="http://schemas.openxmlformats.org/officeDocument/2006/relationships/tags" Target="../tags/tag272.xml"/><Relationship Id="rId1" Type="http://schemas.openxmlformats.org/officeDocument/2006/relationships/tags" Target="../tags/tag271.xml"/><Relationship Id="rId6" Type="http://schemas.openxmlformats.org/officeDocument/2006/relationships/image" Target="../media/image28.png"/><Relationship Id="rId5" Type="http://schemas.openxmlformats.org/officeDocument/2006/relationships/image" Target="../media/image105.png"/><Relationship Id="rId4" Type="http://schemas.openxmlformats.org/officeDocument/2006/relationships/image" Target="../media/image25.jpe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3.xml"/><Relationship Id="rId6" Type="http://schemas.openxmlformats.org/officeDocument/2006/relationships/image" Target="../media/image107.jpe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40.jpe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4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5.xml"/><Relationship Id="rId6" Type="http://schemas.openxmlformats.org/officeDocument/2006/relationships/image" Target="../media/image108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jpeg"/><Relationship Id="rId4" Type="http://schemas.microsoft.com/office/2007/relationships/hdphoto" Target="../media/hdphoto1.wdp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278.xml"/><Relationship Id="rId7" Type="http://schemas.openxmlformats.org/officeDocument/2006/relationships/tags" Target="../tags/tag282.xml"/><Relationship Id="rId2" Type="http://schemas.openxmlformats.org/officeDocument/2006/relationships/tags" Target="../tags/tag277.xml"/><Relationship Id="rId1" Type="http://schemas.openxmlformats.org/officeDocument/2006/relationships/tags" Target="../tags/tag276.xml"/><Relationship Id="rId6" Type="http://schemas.openxmlformats.org/officeDocument/2006/relationships/tags" Target="../tags/tag281.xml"/><Relationship Id="rId11" Type="http://schemas.openxmlformats.org/officeDocument/2006/relationships/image" Target="../media/image110.jpeg"/><Relationship Id="rId5" Type="http://schemas.openxmlformats.org/officeDocument/2006/relationships/tags" Target="../tags/tag280.xml"/><Relationship Id="rId10" Type="http://schemas.openxmlformats.org/officeDocument/2006/relationships/image" Target="../media/image29.svg"/><Relationship Id="rId4" Type="http://schemas.openxmlformats.org/officeDocument/2006/relationships/tags" Target="../tags/tag279.xml"/><Relationship Id="rId9" Type="http://schemas.openxmlformats.org/officeDocument/2006/relationships/image" Target="../media/image28.png"/></Relationships>
</file>

<file path=ppt/slides/_rels/slide1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285.xml"/><Relationship Id="rId7" Type="http://schemas.openxmlformats.org/officeDocument/2006/relationships/tags" Target="../tags/tag289.xml"/><Relationship Id="rId2" Type="http://schemas.openxmlformats.org/officeDocument/2006/relationships/tags" Target="../tags/tag284.xml"/><Relationship Id="rId1" Type="http://schemas.openxmlformats.org/officeDocument/2006/relationships/tags" Target="../tags/tag283.xml"/><Relationship Id="rId6" Type="http://schemas.openxmlformats.org/officeDocument/2006/relationships/tags" Target="../tags/tag288.xml"/><Relationship Id="rId11" Type="http://schemas.openxmlformats.org/officeDocument/2006/relationships/image" Target="../media/image110.jpeg"/><Relationship Id="rId5" Type="http://schemas.openxmlformats.org/officeDocument/2006/relationships/tags" Target="../tags/tag287.xml"/><Relationship Id="rId10" Type="http://schemas.openxmlformats.org/officeDocument/2006/relationships/image" Target="../media/image29.svg"/><Relationship Id="rId4" Type="http://schemas.openxmlformats.org/officeDocument/2006/relationships/tags" Target="../tags/tag286.xml"/><Relationship Id="rId9" Type="http://schemas.openxmlformats.org/officeDocument/2006/relationships/image" Target="../media/image28.png"/></Relationships>
</file>

<file path=ppt/slides/_rels/slide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9.png"/><Relationship Id="rId2" Type="http://schemas.openxmlformats.org/officeDocument/2006/relationships/tags" Target="../tags/tag291.xml"/><Relationship Id="rId1" Type="http://schemas.openxmlformats.org/officeDocument/2006/relationships/tags" Target="../tags/tag290.xml"/><Relationship Id="rId6" Type="http://schemas.openxmlformats.org/officeDocument/2006/relationships/image" Target="../media/image111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2.xml"/><Relationship Id="rId6" Type="http://schemas.openxmlformats.org/officeDocument/2006/relationships/image" Target="../media/image99.png"/><Relationship Id="rId5" Type="http://schemas.openxmlformats.org/officeDocument/2006/relationships/image" Target="../media/image112.png"/><Relationship Id="rId4" Type="http://schemas.openxmlformats.org/officeDocument/2006/relationships/image" Target="../media/image29.svg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5.png"/><Relationship Id="rId7" Type="http://schemas.openxmlformats.org/officeDocument/2006/relationships/image" Target="../media/image4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Relationship Id="rId9" Type="http://schemas.openxmlformats.org/officeDocument/2006/relationships/image" Target="../media/image11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video" Target="NULL" TargetMode="External"/><Relationship Id="rId7" Type="http://schemas.openxmlformats.org/officeDocument/2006/relationships/image" Target="../media/image42.pn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41.jpeg"/><Relationship Id="rId5" Type="http://schemas.openxmlformats.org/officeDocument/2006/relationships/slideLayout" Target="../slideLayouts/slideLayout7.xml"/><Relationship Id="rId4" Type="http://schemas.microsoft.com/office/2007/relationships/media" Target="../media/media1.mp4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44.xml"/><Relationship Id="rId13" Type="http://schemas.openxmlformats.org/officeDocument/2006/relationships/image" Target="../media/image8.png"/><Relationship Id="rId3" Type="http://schemas.openxmlformats.org/officeDocument/2006/relationships/tags" Target="../tags/tag39.xml"/><Relationship Id="rId7" Type="http://schemas.openxmlformats.org/officeDocument/2006/relationships/tags" Target="../tags/tag43.xml"/><Relationship Id="rId12" Type="http://schemas.openxmlformats.org/officeDocument/2006/relationships/image" Target="../media/image7.svg"/><Relationship Id="rId2" Type="http://schemas.openxmlformats.org/officeDocument/2006/relationships/tags" Target="../tags/tag38.xml"/><Relationship Id="rId16" Type="http://schemas.openxmlformats.org/officeDocument/2006/relationships/image" Target="../media/image45.png"/><Relationship Id="rId1" Type="http://schemas.openxmlformats.org/officeDocument/2006/relationships/tags" Target="../tags/tag37.xml"/><Relationship Id="rId6" Type="http://schemas.openxmlformats.org/officeDocument/2006/relationships/tags" Target="../tags/tag42.xml"/><Relationship Id="rId11" Type="http://schemas.openxmlformats.org/officeDocument/2006/relationships/image" Target="../media/image5.png"/><Relationship Id="rId5" Type="http://schemas.openxmlformats.org/officeDocument/2006/relationships/tags" Target="../tags/tag41.xml"/><Relationship Id="rId15" Type="http://schemas.openxmlformats.org/officeDocument/2006/relationships/image" Target="../media/image9.svg"/><Relationship Id="rId10" Type="http://schemas.openxmlformats.org/officeDocument/2006/relationships/image" Target="../media/image4.jpeg"/><Relationship Id="rId4" Type="http://schemas.openxmlformats.org/officeDocument/2006/relationships/tags" Target="../tags/tag40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44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3.png"/><Relationship Id="rId3" Type="http://schemas.openxmlformats.org/officeDocument/2006/relationships/image" Target="../media/image46.png"/><Relationship Id="rId7" Type="http://schemas.openxmlformats.org/officeDocument/2006/relationships/image" Target="../media/image29.svg"/><Relationship Id="rId12" Type="http://schemas.openxmlformats.org/officeDocument/2006/relationships/image" Target="../media/image3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5.xml"/><Relationship Id="rId6" Type="http://schemas.openxmlformats.org/officeDocument/2006/relationships/image" Target="../media/image28.png"/><Relationship Id="rId11" Type="http://schemas.openxmlformats.org/officeDocument/2006/relationships/image" Target="../media/image52.jpeg"/><Relationship Id="rId5" Type="http://schemas.openxmlformats.org/officeDocument/2006/relationships/image" Target="../media/image48.png"/><Relationship Id="rId10" Type="http://schemas.openxmlformats.org/officeDocument/2006/relationships/image" Target="../media/image51.png"/><Relationship Id="rId4" Type="http://schemas.openxmlformats.org/officeDocument/2006/relationships/image" Target="../media/image47.png"/><Relationship Id="rId9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6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7.xml"/><Relationship Id="rId5" Type="http://schemas.openxmlformats.org/officeDocument/2006/relationships/image" Target="../media/image46.png"/><Relationship Id="rId4" Type="http://schemas.openxmlformats.org/officeDocument/2006/relationships/image" Target="../media/image29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image" Target="../media/image17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6.sv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5.png"/><Relationship Id="rId5" Type="http://schemas.openxmlformats.org/officeDocument/2006/relationships/tags" Target="../tags/tag5.xml"/><Relationship Id="rId10" Type="http://schemas.openxmlformats.org/officeDocument/2006/relationships/image" Target="../media/image4.jpeg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image" Target="../media/image17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2.xml"/><Relationship Id="rId5" Type="http://schemas.openxmlformats.org/officeDocument/2006/relationships/image" Target="../media/image48.png"/><Relationship Id="rId4" Type="http://schemas.openxmlformats.org/officeDocument/2006/relationships/image" Target="../media/image29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3.xml"/><Relationship Id="rId5" Type="http://schemas.openxmlformats.org/officeDocument/2006/relationships/image" Target="../media/image48.png"/><Relationship Id="rId4" Type="http://schemas.openxmlformats.org/officeDocument/2006/relationships/image" Target="../media/image29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4.xml"/><Relationship Id="rId5" Type="http://schemas.openxmlformats.org/officeDocument/2006/relationships/image" Target="../media/image54.png"/><Relationship Id="rId4" Type="http://schemas.openxmlformats.org/officeDocument/2006/relationships/image" Target="../media/image29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5.xml"/><Relationship Id="rId5" Type="http://schemas.openxmlformats.org/officeDocument/2006/relationships/image" Target="../media/image54.png"/><Relationship Id="rId4" Type="http://schemas.openxmlformats.org/officeDocument/2006/relationships/image" Target="../media/image29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8.png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6.xml"/><Relationship Id="rId6" Type="http://schemas.openxmlformats.org/officeDocument/2006/relationships/image" Target="../media/image46.png"/><Relationship Id="rId5" Type="http://schemas.openxmlformats.org/officeDocument/2006/relationships/image" Target="../media/image19.png"/><Relationship Id="rId4" Type="http://schemas.openxmlformats.org/officeDocument/2006/relationships/image" Target="../media/image29.svg"/><Relationship Id="rId9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7.xml"/><Relationship Id="rId5" Type="http://schemas.openxmlformats.org/officeDocument/2006/relationships/image" Target="../media/image51.png"/><Relationship Id="rId4" Type="http://schemas.openxmlformats.org/officeDocument/2006/relationships/image" Target="../media/image29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8.xml"/><Relationship Id="rId5" Type="http://schemas.openxmlformats.org/officeDocument/2006/relationships/image" Target="../media/image51.png"/><Relationship Id="rId4" Type="http://schemas.openxmlformats.org/officeDocument/2006/relationships/image" Target="../media/image29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9.xml"/><Relationship Id="rId5" Type="http://schemas.openxmlformats.org/officeDocument/2006/relationships/image" Target="../media/image50.png"/><Relationship Id="rId4" Type="http://schemas.openxmlformats.org/officeDocument/2006/relationships/image" Target="../media/image29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0.xml"/><Relationship Id="rId5" Type="http://schemas.openxmlformats.org/officeDocument/2006/relationships/image" Target="../media/image50.png"/><Relationship Id="rId4" Type="http://schemas.openxmlformats.org/officeDocument/2006/relationships/image" Target="../media/image2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1.xml"/><Relationship Id="rId5" Type="http://schemas.openxmlformats.org/officeDocument/2006/relationships/image" Target="../media/image55.png"/><Relationship Id="rId4" Type="http://schemas.openxmlformats.org/officeDocument/2006/relationships/image" Target="../media/image29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2.xml"/><Relationship Id="rId5" Type="http://schemas.openxmlformats.org/officeDocument/2006/relationships/image" Target="../media/image55.png"/><Relationship Id="rId4" Type="http://schemas.openxmlformats.org/officeDocument/2006/relationships/image" Target="../media/image29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3.xml"/><Relationship Id="rId5" Type="http://schemas.openxmlformats.org/officeDocument/2006/relationships/image" Target="../media/image56.jpg"/><Relationship Id="rId4" Type="http://schemas.openxmlformats.org/officeDocument/2006/relationships/image" Target="../media/image29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4.xml"/><Relationship Id="rId5" Type="http://schemas.openxmlformats.org/officeDocument/2006/relationships/image" Target="../media/image56.jpg"/><Relationship Id="rId4" Type="http://schemas.openxmlformats.org/officeDocument/2006/relationships/image" Target="../media/image29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5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8.jpeg"/><Relationship Id="rId7" Type="http://schemas.openxmlformats.org/officeDocument/2006/relationships/image" Target="../media/image5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6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10" Type="http://schemas.openxmlformats.org/officeDocument/2006/relationships/image" Target="../media/image48.png"/><Relationship Id="rId4" Type="http://schemas.openxmlformats.org/officeDocument/2006/relationships/image" Target="../media/image31.png"/><Relationship Id="rId9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58.jpeg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10" Type="http://schemas.openxmlformats.org/officeDocument/2006/relationships/image" Target="../media/image54.png"/><Relationship Id="rId4" Type="http://schemas.openxmlformats.org/officeDocument/2006/relationships/image" Target="../media/image31.png"/><Relationship Id="rId9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8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5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13.png"/><Relationship Id="rId3" Type="http://schemas.openxmlformats.org/officeDocument/2006/relationships/tags" Target="../tags/tag11.xml"/><Relationship Id="rId7" Type="http://schemas.openxmlformats.org/officeDocument/2006/relationships/tags" Target="../tags/tag15.xml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tags" Target="../tags/tag10.xml"/><Relationship Id="rId16" Type="http://schemas.openxmlformats.org/officeDocument/2006/relationships/image" Target="../media/image16.png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11" Type="http://schemas.openxmlformats.org/officeDocument/2006/relationships/image" Target="../media/image6.svg"/><Relationship Id="rId5" Type="http://schemas.openxmlformats.org/officeDocument/2006/relationships/tags" Target="../tags/tag13.xml"/><Relationship Id="rId15" Type="http://schemas.openxmlformats.org/officeDocument/2006/relationships/image" Target="../media/image15.png"/><Relationship Id="rId10" Type="http://schemas.openxmlformats.org/officeDocument/2006/relationships/image" Target="../media/image5.png"/><Relationship Id="rId4" Type="http://schemas.openxmlformats.org/officeDocument/2006/relationships/tags" Target="../tags/tag12.xml"/><Relationship Id="rId9" Type="http://schemas.openxmlformats.org/officeDocument/2006/relationships/image" Target="../media/image4.jpeg"/><Relationship Id="rId1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image" Target="../media/image62.jpeg"/><Relationship Id="rId11" Type="http://schemas.openxmlformats.org/officeDocument/2006/relationships/image" Target="../media/image46.png"/><Relationship Id="rId5" Type="http://schemas.openxmlformats.org/officeDocument/2006/relationships/image" Target="../media/image29.svg"/><Relationship Id="rId10" Type="http://schemas.openxmlformats.org/officeDocument/2006/relationships/image" Target="../media/image50.png"/><Relationship Id="rId4" Type="http://schemas.openxmlformats.org/officeDocument/2006/relationships/image" Target="../media/image28.png"/><Relationship Id="rId9" Type="http://schemas.openxmlformats.org/officeDocument/2006/relationships/image" Target="../media/image48.png"/><Relationship Id="rId14" Type="http://schemas.openxmlformats.org/officeDocument/2006/relationships/image" Target="../media/image2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5.jpeg"/><Relationship Id="rId12" Type="http://schemas.openxmlformats.org/officeDocument/2006/relationships/image" Target="../media/image46.png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image" Target="../media/image29.svg"/><Relationship Id="rId11" Type="http://schemas.openxmlformats.org/officeDocument/2006/relationships/image" Target="../media/image50.png"/><Relationship Id="rId5" Type="http://schemas.openxmlformats.org/officeDocument/2006/relationships/image" Target="../media/image28.png"/><Relationship Id="rId10" Type="http://schemas.openxmlformats.org/officeDocument/2006/relationships/image" Target="../media/image48.png"/><Relationship Id="rId4" Type="http://schemas.openxmlformats.org/officeDocument/2006/relationships/image" Target="../media/image64.png"/><Relationship Id="rId9" Type="http://schemas.openxmlformats.org/officeDocument/2006/relationships/image" Target="../media/image51.png"/><Relationship Id="rId14" Type="http://schemas.openxmlformats.org/officeDocument/2006/relationships/image" Target="../media/image5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13" Type="http://schemas.openxmlformats.org/officeDocument/2006/relationships/image" Target="../media/image54.png"/><Relationship Id="rId3" Type="http://schemas.openxmlformats.org/officeDocument/2006/relationships/image" Target="../media/image19.png"/><Relationship Id="rId7" Type="http://schemas.openxmlformats.org/officeDocument/2006/relationships/image" Target="../media/image67.png"/><Relationship Id="rId12" Type="http://schemas.openxmlformats.org/officeDocument/2006/relationships/image" Target="../media/image6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3.xml"/><Relationship Id="rId6" Type="http://schemas.openxmlformats.org/officeDocument/2006/relationships/image" Target="../media/image66.png"/><Relationship Id="rId11" Type="http://schemas.openxmlformats.org/officeDocument/2006/relationships/image" Target="../media/image50.png"/><Relationship Id="rId5" Type="http://schemas.openxmlformats.org/officeDocument/2006/relationships/image" Target="../media/image29.svg"/><Relationship Id="rId10" Type="http://schemas.openxmlformats.org/officeDocument/2006/relationships/image" Target="../media/image48.png"/><Relationship Id="rId4" Type="http://schemas.openxmlformats.org/officeDocument/2006/relationships/image" Target="../media/image28.png"/><Relationship Id="rId9" Type="http://schemas.openxmlformats.org/officeDocument/2006/relationships/image" Target="../media/image5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65.jpeg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4.xml"/><Relationship Id="rId6" Type="http://schemas.openxmlformats.org/officeDocument/2006/relationships/image" Target="../media/image48.png"/><Relationship Id="rId5" Type="http://schemas.openxmlformats.org/officeDocument/2006/relationships/image" Target="../media/image51.png"/><Relationship Id="rId10" Type="http://schemas.openxmlformats.org/officeDocument/2006/relationships/image" Target="../media/image54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29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5.xml"/><Relationship Id="rId6" Type="http://schemas.openxmlformats.org/officeDocument/2006/relationships/image" Target="../media/image28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6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4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77.xml"/><Relationship Id="rId6" Type="http://schemas.openxmlformats.org/officeDocument/2006/relationships/image" Target="../media/image71.png"/><Relationship Id="rId5" Type="http://schemas.openxmlformats.org/officeDocument/2006/relationships/image" Target="../media/image41.jpeg"/><Relationship Id="rId4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7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8.xml"/><Relationship Id="rId6" Type="http://schemas.openxmlformats.org/officeDocument/2006/relationships/image" Target="../media/image72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23.xml"/><Relationship Id="rId13" Type="http://schemas.openxmlformats.org/officeDocument/2006/relationships/image" Target="../media/image6.svg"/><Relationship Id="rId18" Type="http://schemas.openxmlformats.org/officeDocument/2006/relationships/image" Target="../media/image22.jpeg"/><Relationship Id="rId3" Type="http://schemas.openxmlformats.org/officeDocument/2006/relationships/tags" Target="../tags/tag18.xml"/><Relationship Id="rId21" Type="http://schemas.openxmlformats.org/officeDocument/2006/relationships/image" Target="../media/image25.jpeg"/><Relationship Id="rId7" Type="http://schemas.openxmlformats.org/officeDocument/2006/relationships/tags" Target="../tags/tag22.xml"/><Relationship Id="rId12" Type="http://schemas.openxmlformats.org/officeDocument/2006/relationships/image" Target="../media/image5.png"/><Relationship Id="rId17" Type="http://schemas.openxmlformats.org/officeDocument/2006/relationships/image" Target="../media/image21.png"/><Relationship Id="rId2" Type="http://schemas.openxmlformats.org/officeDocument/2006/relationships/tags" Target="../tags/tag17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11" Type="http://schemas.openxmlformats.org/officeDocument/2006/relationships/image" Target="../media/image4.jpeg"/><Relationship Id="rId5" Type="http://schemas.openxmlformats.org/officeDocument/2006/relationships/tags" Target="../tags/tag20.xml"/><Relationship Id="rId15" Type="http://schemas.openxmlformats.org/officeDocument/2006/relationships/image" Target="../media/image19.png"/><Relationship Id="rId10" Type="http://schemas.openxmlformats.org/officeDocument/2006/relationships/slideLayout" Target="../slideLayouts/slideLayout7.xml"/><Relationship Id="rId19" Type="http://schemas.openxmlformats.org/officeDocument/2006/relationships/image" Target="../media/image23.png"/><Relationship Id="rId4" Type="http://schemas.openxmlformats.org/officeDocument/2006/relationships/tags" Target="../tags/tag19.xml"/><Relationship Id="rId9" Type="http://schemas.openxmlformats.org/officeDocument/2006/relationships/tags" Target="../tags/tag24.xml"/><Relationship Id="rId14" Type="http://schemas.openxmlformats.org/officeDocument/2006/relationships/image" Target="../media/image1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29.sv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tags" Target="../tags/tag86.xml"/><Relationship Id="rId13" Type="http://schemas.openxmlformats.org/officeDocument/2006/relationships/image" Target="../media/image8.png"/><Relationship Id="rId3" Type="http://schemas.openxmlformats.org/officeDocument/2006/relationships/tags" Target="../tags/tag81.xml"/><Relationship Id="rId7" Type="http://schemas.openxmlformats.org/officeDocument/2006/relationships/tags" Target="../tags/tag85.xml"/><Relationship Id="rId12" Type="http://schemas.openxmlformats.org/officeDocument/2006/relationships/image" Target="../media/image7.svg"/><Relationship Id="rId2" Type="http://schemas.openxmlformats.org/officeDocument/2006/relationships/tags" Target="../tags/tag80.xml"/><Relationship Id="rId16" Type="http://schemas.openxmlformats.org/officeDocument/2006/relationships/image" Target="../media/image45.png"/><Relationship Id="rId1" Type="http://schemas.openxmlformats.org/officeDocument/2006/relationships/tags" Target="../tags/tag79.xml"/><Relationship Id="rId6" Type="http://schemas.openxmlformats.org/officeDocument/2006/relationships/tags" Target="../tags/tag84.xml"/><Relationship Id="rId11" Type="http://schemas.openxmlformats.org/officeDocument/2006/relationships/image" Target="../media/image5.png"/><Relationship Id="rId5" Type="http://schemas.openxmlformats.org/officeDocument/2006/relationships/tags" Target="../tags/tag83.xml"/><Relationship Id="rId15" Type="http://schemas.openxmlformats.org/officeDocument/2006/relationships/image" Target="../media/image9.svg"/><Relationship Id="rId10" Type="http://schemas.openxmlformats.org/officeDocument/2006/relationships/image" Target="../media/image4.jpeg"/><Relationship Id="rId4" Type="http://schemas.openxmlformats.org/officeDocument/2006/relationships/tags" Target="../tags/tag82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44.sv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7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8.xml"/><Relationship Id="rId4" Type="http://schemas.openxmlformats.org/officeDocument/2006/relationships/image" Target="../media/image29.sv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9.xml"/><Relationship Id="rId4" Type="http://schemas.openxmlformats.org/officeDocument/2006/relationships/image" Target="../media/image29.sv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0.xml"/><Relationship Id="rId4" Type="http://schemas.openxmlformats.org/officeDocument/2006/relationships/image" Target="../media/image29.sv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tags" Target="../tags/tag93.xml"/><Relationship Id="rId7" Type="http://schemas.openxmlformats.org/officeDocument/2006/relationships/image" Target="../media/image29.svg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6" Type="http://schemas.openxmlformats.org/officeDocument/2006/relationships/image" Target="../media/image28.png"/><Relationship Id="rId5" Type="http://schemas.openxmlformats.org/officeDocument/2006/relationships/image" Target="../media/image46.png"/><Relationship Id="rId4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tags" Target="../tags/tag95.xml"/><Relationship Id="rId7" Type="http://schemas.openxmlformats.org/officeDocument/2006/relationships/image" Target="../media/image75.jpeg"/><Relationship Id="rId2" Type="http://schemas.openxmlformats.org/officeDocument/2006/relationships/tags" Target="../tags/tag94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5.jpeg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7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7.sv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tags" Target="../tags/tag100.xml"/><Relationship Id="rId7" Type="http://schemas.openxmlformats.org/officeDocument/2006/relationships/image" Target="../media/image31.png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02.xml"/><Relationship Id="rId4" Type="http://schemas.openxmlformats.org/officeDocument/2006/relationships/tags" Target="../tags/tag101.xml"/><Relationship Id="rId9" Type="http://schemas.openxmlformats.org/officeDocument/2006/relationships/image" Target="../media/image29.sv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105.xml"/><Relationship Id="rId7" Type="http://schemas.openxmlformats.org/officeDocument/2006/relationships/tags" Target="../tags/tag109.xml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6" Type="http://schemas.openxmlformats.org/officeDocument/2006/relationships/tags" Target="../tags/tag108.xml"/><Relationship Id="rId11" Type="http://schemas.openxmlformats.org/officeDocument/2006/relationships/image" Target="../media/image78.png"/><Relationship Id="rId5" Type="http://schemas.openxmlformats.org/officeDocument/2006/relationships/tags" Target="../tags/tag107.xml"/><Relationship Id="rId10" Type="http://schemas.openxmlformats.org/officeDocument/2006/relationships/image" Target="../media/image29.svg"/><Relationship Id="rId4" Type="http://schemas.openxmlformats.org/officeDocument/2006/relationships/tags" Target="../tags/tag106.xml"/><Relationship Id="rId9" Type="http://schemas.openxmlformats.org/officeDocument/2006/relationships/image" Target="../media/image2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image" Target="../media/image79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tags" Target="../tags/tag114.xml"/><Relationship Id="rId7" Type="http://schemas.openxmlformats.org/officeDocument/2006/relationships/image" Target="../media/image29.svg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6" Type="http://schemas.openxmlformats.org/officeDocument/2006/relationships/image" Target="../media/image28.png"/><Relationship Id="rId5" Type="http://schemas.openxmlformats.org/officeDocument/2006/relationships/image" Target="../media/image80.png"/><Relationship Id="rId4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tags" Target="../tags/tag117.xml"/><Relationship Id="rId7" Type="http://schemas.openxmlformats.org/officeDocument/2006/relationships/image" Target="../media/image31.png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19.xml"/><Relationship Id="rId4" Type="http://schemas.openxmlformats.org/officeDocument/2006/relationships/tags" Target="../tags/tag118.xml"/><Relationship Id="rId9" Type="http://schemas.openxmlformats.org/officeDocument/2006/relationships/image" Target="../media/image29.sv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122.xml"/><Relationship Id="rId7" Type="http://schemas.openxmlformats.org/officeDocument/2006/relationships/tags" Target="../tags/tag126.xml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6" Type="http://schemas.openxmlformats.org/officeDocument/2006/relationships/tags" Target="../tags/tag125.xml"/><Relationship Id="rId11" Type="http://schemas.openxmlformats.org/officeDocument/2006/relationships/image" Target="../media/image78.png"/><Relationship Id="rId5" Type="http://schemas.openxmlformats.org/officeDocument/2006/relationships/tags" Target="../tags/tag124.xml"/><Relationship Id="rId10" Type="http://schemas.openxmlformats.org/officeDocument/2006/relationships/image" Target="../media/image29.svg"/><Relationship Id="rId4" Type="http://schemas.openxmlformats.org/officeDocument/2006/relationships/tags" Target="../tags/tag123.xml"/><Relationship Id="rId9" Type="http://schemas.openxmlformats.org/officeDocument/2006/relationships/image" Target="../media/image2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7.xml"/><Relationship Id="rId4" Type="http://schemas.openxmlformats.org/officeDocument/2006/relationships/image" Target="../media/image29.sv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8.xml"/><Relationship Id="rId4" Type="http://schemas.openxmlformats.org/officeDocument/2006/relationships/image" Target="../media/image29.sv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9.xml"/><Relationship Id="rId4" Type="http://schemas.openxmlformats.org/officeDocument/2006/relationships/image" Target="../media/image29.sv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31.xml"/><Relationship Id="rId1" Type="http://schemas.openxmlformats.org/officeDocument/2006/relationships/tags" Target="../tags/tag130.xml"/><Relationship Id="rId6" Type="http://schemas.openxmlformats.org/officeDocument/2006/relationships/image" Target="../media/image48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tags" Target="../tags/tag27.xml"/><Relationship Id="rId7" Type="http://schemas.openxmlformats.org/officeDocument/2006/relationships/image" Target="../media/image30.jpe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7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1.png"/><Relationship Id="rId2" Type="http://schemas.openxmlformats.org/officeDocument/2006/relationships/tags" Target="../tags/tag133.xml"/><Relationship Id="rId1" Type="http://schemas.openxmlformats.org/officeDocument/2006/relationships/tags" Target="../tags/tag132.xml"/><Relationship Id="rId6" Type="http://schemas.openxmlformats.org/officeDocument/2006/relationships/image" Target="../media/image75.jpe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13" Type="http://schemas.openxmlformats.org/officeDocument/2006/relationships/image" Target="../media/image86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2.png"/><Relationship Id="rId12" Type="http://schemas.openxmlformats.org/officeDocument/2006/relationships/image" Target="../media/image85.png"/><Relationship Id="rId2" Type="http://schemas.openxmlformats.org/officeDocument/2006/relationships/tags" Target="../tags/tag135.xml"/><Relationship Id="rId1" Type="http://schemas.openxmlformats.org/officeDocument/2006/relationships/tags" Target="../tags/tag134.xml"/><Relationship Id="rId6" Type="http://schemas.openxmlformats.org/officeDocument/2006/relationships/image" Target="../media/image75.jpeg"/><Relationship Id="rId11" Type="http://schemas.openxmlformats.org/officeDocument/2006/relationships/image" Target="../media/image84.png"/><Relationship Id="rId5" Type="http://schemas.openxmlformats.org/officeDocument/2006/relationships/image" Target="../media/image29.svg"/><Relationship Id="rId10" Type="http://schemas.openxmlformats.org/officeDocument/2006/relationships/customXml" Target="../ink/ink2.xml"/><Relationship Id="rId4" Type="http://schemas.openxmlformats.org/officeDocument/2006/relationships/image" Target="../media/image28.png"/><Relationship Id="rId9" Type="http://schemas.openxmlformats.org/officeDocument/2006/relationships/image" Target="../media/image83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2.png"/><Relationship Id="rId7" Type="http://schemas.openxmlformats.org/officeDocument/2006/relationships/image" Target="../media/image8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6.xml"/><Relationship Id="rId6" Type="http://schemas.openxmlformats.org/officeDocument/2006/relationships/customXml" Target="../ink/ink4.xml"/><Relationship Id="rId5" Type="http://schemas.openxmlformats.org/officeDocument/2006/relationships/image" Target="../media/image83.png"/><Relationship Id="rId4" Type="http://schemas.openxmlformats.org/officeDocument/2006/relationships/customXml" Target="../ink/ink3.xml"/><Relationship Id="rId9" Type="http://schemas.openxmlformats.org/officeDocument/2006/relationships/image" Target="../media/image86.sv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tags" Target="../tags/tag139.xml"/><Relationship Id="rId7" Type="http://schemas.openxmlformats.org/officeDocument/2006/relationships/image" Target="../media/image31.png"/><Relationship Id="rId2" Type="http://schemas.openxmlformats.org/officeDocument/2006/relationships/tags" Target="../tags/tag138.xml"/><Relationship Id="rId1" Type="http://schemas.openxmlformats.org/officeDocument/2006/relationships/tags" Target="../tags/tag137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41.xml"/><Relationship Id="rId4" Type="http://schemas.openxmlformats.org/officeDocument/2006/relationships/tags" Target="../tags/tag140.xml"/><Relationship Id="rId9" Type="http://schemas.openxmlformats.org/officeDocument/2006/relationships/image" Target="../media/image29.sv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144.xml"/><Relationship Id="rId7" Type="http://schemas.openxmlformats.org/officeDocument/2006/relationships/tags" Target="../tags/tag148.xml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6" Type="http://schemas.openxmlformats.org/officeDocument/2006/relationships/tags" Target="../tags/tag147.xml"/><Relationship Id="rId11" Type="http://schemas.openxmlformats.org/officeDocument/2006/relationships/image" Target="../media/image78.png"/><Relationship Id="rId5" Type="http://schemas.openxmlformats.org/officeDocument/2006/relationships/tags" Target="../tags/tag146.xml"/><Relationship Id="rId10" Type="http://schemas.openxmlformats.org/officeDocument/2006/relationships/image" Target="../media/image29.svg"/><Relationship Id="rId4" Type="http://schemas.openxmlformats.org/officeDocument/2006/relationships/tags" Target="../tags/tag145.xml"/><Relationship Id="rId9" Type="http://schemas.openxmlformats.org/officeDocument/2006/relationships/image" Target="../media/image28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tags" Target="../tags/tag151.xml"/><Relationship Id="rId7" Type="http://schemas.openxmlformats.org/officeDocument/2006/relationships/image" Target="../media/image75.jpeg"/><Relationship Id="rId2" Type="http://schemas.openxmlformats.org/officeDocument/2006/relationships/tags" Target="../tags/tag150.xml"/><Relationship Id="rId1" Type="http://schemas.openxmlformats.org/officeDocument/2006/relationships/tags" Target="../tags/tag149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tags" Target="../tags/tag154.xml"/><Relationship Id="rId7" Type="http://schemas.openxmlformats.org/officeDocument/2006/relationships/image" Target="../media/image29.svg"/><Relationship Id="rId2" Type="http://schemas.openxmlformats.org/officeDocument/2006/relationships/tags" Target="../tags/tag153.xml"/><Relationship Id="rId1" Type="http://schemas.openxmlformats.org/officeDocument/2006/relationships/tags" Target="../tags/tag152.xml"/><Relationship Id="rId6" Type="http://schemas.openxmlformats.org/officeDocument/2006/relationships/image" Target="../media/image28.png"/><Relationship Id="rId5" Type="http://schemas.openxmlformats.org/officeDocument/2006/relationships/image" Target="../media/image88.png"/><Relationship Id="rId4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tags" Target="../tags/tag157.xml"/><Relationship Id="rId7" Type="http://schemas.openxmlformats.org/officeDocument/2006/relationships/image" Target="../media/image31.png"/><Relationship Id="rId2" Type="http://schemas.openxmlformats.org/officeDocument/2006/relationships/tags" Target="../tags/tag156.xml"/><Relationship Id="rId1" Type="http://schemas.openxmlformats.org/officeDocument/2006/relationships/tags" Target="../tags/tag155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59.xml"/><Relationship Id="rId4" Type="http://schemas.openxmlformats.org/officeDocument/2006/relationships/tags" Target="../tags/tag158.xml"/><Relationship Id="rId9" Type="http://schemas.openxmlformats.org/officeDocument/2006/relationships/image" Target="../media/image29.sv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162.xml"/><Relationship Id="rId7" Type="http://schemas.openxmlformats.org/officeDocument/2006/relationships/tags" Target="../tags/tag166.xml"/><Relationship Id="rId2" Type="http://schemas.openxmlformats.org/officeDocument/2006/relationships/tags" Target="../tags/tag161.xml"/><Relationship Id="rId1" Type="http://schemas.openxmlformats.org/officeDocument/2006/relationships/tags" Target="../tags/tag160.xml"/><Relationship Id="rId6" Type="http://schemas.openxmlformats.org/officeDocument/2006/relationships/tags" Target="../tags/tag165.xml"/><Relationship Id="rId11" Type="http://schemas.openxmlformats.org/officeDocument/2006/relationships/image" Target="../media/image78.png"/><Relationship Id="rId5" Type="http://schemas.openxmlformats.org/officeDocument/2006/relationships/tags" Target="../tags/tag164.xml"/><Relationship Id="rId10" Type="http://schemas.openxmlformats.org/officeDocument/2006/relationships/image" Target="../media/image29.svg"/><Relationship Id="rId4" Type="http://schemas.openxmlformats.org/officeDocument/2006/relationships/tags" Target="../tags/tag163.xml"/><Relationship Id="rId9" Type="http://schemas.openxmlformats.org/officeDocument/2006/relationships/image" Target="../media/image28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7.xml"/><Relationship Id="rId4" Type="http://schemas.openxmlformats.org/officeDocument/2006/relationships/image" Target="../media/image2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image" Target="../media/image33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8.xml"/><Relationship Id="rId4" Type="http://schemas.openxmlformats.org/officeDocument/2006/relationships/image" Target="../media/image29.sv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9.xml"/><Relationship Id="rId4" Type="http://schemas.openxmlformats.org/officeDocument/2006/relationships/image" Target="../media/image29.sv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tags" Target="../tags/tag172.xml"/><Relationship Id="rId7" Type="http://schemas.openxmlformats.org/officeDocument/2006/relationships/image" Target="../media/image29.svg"/><Relationship Id="rId2" Type="http://schemas.openxmlformats.org/officeDocument/2006/relationships/tags" Target="../tags/tag171.xml"/><Relationship Id="rId1" Type="http://schemas.openxmlformats.org/officeDocument/2006/relationships/tags" Target="../tags/tag170.xml"/><Relationship Id="rId6" Type="http://schemas.openxmlformats.org/officeDocument/2006/relationships/image" Target="../media/image28.png"/><Relationship Id="rId5" Type="http://schemas.openxmlformats.org/officeDocument/2006/relationships/image" Target="../media/image54.png"/><Relationship Id="rId4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9.png"/><Relationship Id="rId2" Type="http://schemas.openxmlformats.org/officeDocument/2006/relationships/tags" Target="../tags/tag174.xml"/><Relationship Id="rId1" Type="http://schemas.openxmlformats.org/officeDocument/2006/relationships/tags" Target="../tags/tag173.xml"/><Relationship Id="rId6" Type="http://schemas.openxmlformats.org/officeDocument/2006/relationships/image" Target="../media/image75.jpe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0.png"/><Relationship Id="rId2" Type="http://schemas.openxmlformats.org/officeDocument/2006/relationships/tags" Target="../tags/tag176.xml"/><Relationship Id="rId1" Type="http://schemas.openxmlformats.org/officeDocument/2006/relationships/tags" Target="../tags/tag175.xml"/><Relationship Id="rId6" Type="http://schemas.openxmlformats.org/officeDocument/2006/relationships/image" Target="../media/image75.jpe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tags" Target="../tags/tag179.xml"/><Relationship Id="rId7" Type="http://schemas.openxmlformats.org/officeDocument/2006/relationships/image" Target="../media/image31.png"/><Relationship Id="rId2" Type="http://schemas.openxmlformats.org/officeDocument/2006/relationships/tags" Target="../tags/tag178.xml"/><Relationship Id="rId1" Type="http://schemas.openxmlformats.org/officeDocument/2006/relationships/tags" Target="../tags/tag177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81.xml"/><Relationship Id="rId4" Type="http://schemas.openxmlformats.org/officeDocument/2006/relationships/tags" Target="../tags/tag180.xml"/><Relationship Id="rId9" Type="http://schemas.openxmlformats.org/officeDocument/2006/relationships/image" Target="../media/image29.sv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184.xml"/><Relationship Id="rId7" Type="http://schemas.openxmlformats.org/officeDocument/2006/relationships/tags" Target="../tags/tag188.xml"/><Relationship Id="rId2" Type="http://schemas.openxmlformats.org/officeDocument/2006/relationships/tags" Target="../tags/tag183.xml"/><Relationship Id="rId1" Type="http://schemas.openxmlformats.org/officeDocument/2006/relationships/tags" Target="../tags/tag182.xml"/><Relationship Id="rId6" Type="http://schemas.openxmlformats.org/officeDocument/2006/relationships/tags" Target="../tags/tag187.xml"/><Relationship Id="rId11" Type="http://schemas.openxmlformats.org/officeDocument/2006/relationships/image" Target="../media/image78.png"/><Relationship Id="rId5" Type="http://schemas.openxmlformats.org/officeDocument/2006/relationships/tags" Target="../tags/tag186.xml"/><Relationship Id="rId10" Type="http://schemas.openxmlformats.org/officeDocument/2006/relationships/image" Target="../media/image29.svg"/><Relationship Id="rId4" Type="http://schemas.openxmlformats.org/officeDocument/2006/relationships/tags" Target="../tags/tag185.xml"/><Relationship Id="rId9" Type="http://schemas.openxmlformats.org/officeDocument/2006/relationships/image" Target="../media/image28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tags" Target="../tags/tag191.xml"/><Relationship Id="rId7" Type="http://schemas.openxmlformats.org/officeDocument/2006/relationships/image" Target="../media/image75.jpeg"/><Relationship Id="rId2" Type="http://schemas.openxmlformats.org/officeDocument/2006/relationships/tags" Target="../tags/tag190.xml"/><Relationship Id="rId1" Type="http://schemas.openxmlformats.org/officeDocument/2006/relationships/tags" Target="../tags/tag189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tags" Target="../tags/tag194.xml"/><Relationship Id="rId7" Type="http://schemas.openxmlformats.org/officeDocument/2006/relationships/image" Target="../media/image75.jpeg"/><Relationship Id="rId2" Type="http://schemas.openxmlformats.org/officeDocument/2006/relationships/tags" Target="../tags/tag193.xml"/><Relationship Id="rId1" Type="http://schemas.openxmlformats.org/officeDocument/2006/relationships/tags" Target="../tags/tag192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34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tags" Target="../tags/tag198.xml"/><Relationship Id="rId7" Type="http://schemas.openxmlformats.org/officeDocument/2006/relationships/image" Target="../media/image31.png"/><Relationship Id="rId2" Type="http://schemas.openxmlformats.org/officeDocument/2006/relationships/tags" Target="../tags/tag197.xml"/><Relationship Id="rId1" Type="http://schemas.openxmlformats.org/officeDocument/2006/relationships/tags" Target="../tags/tag196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200.xml"/><Relationship Id="rId4" Type="http://schemas.openxmlformats.org/officeDocument/2006/relationships/tags" Target="../tags/tag199.xml"/><Relationship Id="rId9" Type="http://schemas.openxmlformats.org/officeDocument/2006/relationships/image" Target="../media/image29.sv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203.xml"/><Relationship Id="rId7" Type="http://schemas.openxmlformats.org/officeDocument/2006/relationships/tags" Target="../tags/tag207.xml"/><Relationship Id="rId2" Type="http://schemas.openxmlformats.org/officeDocument/2006/relationships/tags" Target="../tags/tag202.xml"/><Relationship Id="rId1" Type="http://schemas.openxmlformats.org/officeDocument/2006/relationships/tags" Target="../tags/tag201.xml"/><Relationship Id="rId6" Type="http://schemas.openxmlformats.org/officeDocument/2006/relationships/tags" Target="../tags/tag206.xml"/><Relationship Id="rId11" Type="http://schemas.openxmlformats.org/officeDocument/2006/relationships/image" Target="../media/image78.png"/><Relationship Id="rId5" Type="http://schemas.openxmlformats.org/officeDocument/2006/relationships/tags" Target="../tags/tag205.xml"/><Relationship Id="rId10" Type="http://schemas.openxmlformats.org/officeDocument/2006/relationships/image" Target="../media/image29.svg"/><Relationship Id="rId4" Type="http://schemas.openxmlformats.org/officeDocument/2006/relationships/tags" Target="../tags/tag204.xml"/><Relationship Id="rId9" Type="http://schemas.openxmlformats.org/officeDocument/2006/relationships/image" Target="../media/image28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8.xml"/><Relationship Id="rId4" Type="http://schemas.openxmlformats.org/officeDocument/2006/relationships/image" Target="../media/image29.sv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9.xml"/><Relationship Id="rId4" Type="http://schemas.openxmlformats.org/officeDocument/2006/relationships/image" Target="../media/image29.sv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0.xml"/><Relationship Id="rId4" Type="http://schemas.openxmlformats.org/officeDocument/2006/relationships/image" Target="../media/image29.sv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tags" Target="../tags/tag213.xml"/><Relationship Id="rId7" Type="http://schemas.openxmlformats.org/officeDocument/2006/relationships/image" Target="../media/image29.svg"/><Relationship Id="rId2" Type="http://schemas.openxmlformats.org/officeDocument/2006/relationships/tags" Target="../tags/tag212.xml"/><Relationship Id="rId1" Type="http://schemas.openxmlformats.org/officeDocument/2006/relationships/tags" Target="../tags/tag211.xml"/><Relationship Id="rId6" Type="http://schemas.openxmlformats.org/officeDocument/2006/relationships/image" Target="../media/image28.png"/><Relationship Id="rId5" Type="http://schemas.openxmlformats.org/officeDocument/2006/relationships/image" Target="../media/image50.png"/><Relationship Id="rId4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3.png"/><Relationship Id="rId2" Type="http://schemas.openxmlformats.org/officeDocument/2006/relationships/tags" Target="../tags/tag215.xml"/><Relationship Id="rId1" Type="http://schemas.openxmlformats.org/officeDocument/2006/relationships/tags" Target="../tags/tag214.xml"/><Relationship Id="rId6" Type="http://schemas.openxmlformats.org/officeDocument/2006/relationships/image" Target="../media/image75.jpe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4.png"/><Relationship Id="rId2" Type="http://schemas.openxmlformats.org/officeDocument/2006/relationships/tags" Target="../tags/tag217.xml"/><Relationship Id="rId1" Type="http://schemas.openxmlformats.org/officeDocument/2006/relationships/tags" Target="../tags/tag216.xml"/><Relationship Id="rId6" Type="http://schemas.openxmlformats.org/officeDocument/2006/relationships/image" Target="../media/image75.jpe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4.png"/><Relationship Id="rId2" Type="http://schemas.openxmlformats.org/officeDocument/2006/relationships/tags" Target="../tags/tag219.xml"/><Relationship Id="rId1" Type="http://schemas.openxmlformats.org/officeDocument/2006/relationships/tags" Target="../tags/tag218.xml"/><Relationship Id="rId6" Type="http://schemas.openxmlformats.org/officeDocument/2006/relationships/image" Target="../media/image75.jpe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tags" Target="../tags/tag222.xml"/><Relationship Id="rId7" Type="http://schemas.openxmlformats.org/officeDocument/2006/relationships/image" Target="../media/image31.png"/><Relationship Id="rId2" Type="http://schemas.openxmlformats.org/officeDocument/2006/relationships/tags" Target="../tags/tag221.xml"/><Relationship Id="rId1" Type="http://schemas.openxmlformats.org/officeDocument/2006/relationships/tags" Target="../tags/tag220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224.xml"/><Relationship Id="rId4" Type="http://schemas.openxmlformats.org/officeDocument/2006/relationships/tags" Target="../tags/tag223.xml"/><Relationship Id="rId9" Type="http://schemas.openxmlformats.org/officeDocument/2006/relationships/image" Target="../media/image2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3024605" y="2448697"/>
            <a:ext cx="8130777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ct val="150000"/>
              </a:lnSpc>
            </a:pPr>
            <a:r>
              <a:rPr lang="en-US" sz="3200" dirty="0" err="1">
                <a:solidFill>
                  <a:srgbClr val="32787A"/>
                </a:solidFill>
                <a:latin typeface="Carelia"/>
              </a:rPr>
              <a:t>Programme</a:t>
            </a:r>
            <a:r>
              <a:rPr lang="en-US" sz="3200" dirty="0">
                <a:solidFill>
                  <a:srgbClr val="32787A"/>
                </a:solidFill>
                <a:latin typeface="Carelia"/>
              </a:rPr>
              <a:t> de </a:t>
            </a:r>
            <a:r>
              <a:rPr lang="en-US" sz="3200" dirty="0" err="1">
                <a:solidFill>
                  <a:srgbClr val="32787A"/>
                </a:solidFill>
                <a:latin typeface="Carelia"/>
              </a:rPr>
              <a:t>remédiation</a:t>
            </a:r>
            <a:r>
              <a:rPr lang="en-US" sz="3200" dirty="0">
                <a:solidFill>
                  <a:srgbClr val="32787A"/>
                </a:solidFill>
                <a:latin typeface="Carelia"/>
              </a:rPr>
              <a:t>  intensive </a:t>
            </a:r>
          </a:p>
          <a:p>
            <a:pPr algn="ctr" defTabSz="685834">
              <a:lnSpc>
                <a:spcPct val="150000"/>
              </a:lnSpc>
            </a:pPr>
            <a:r>
              <a:rPr lang="en-US" sz="3200" dirty="0">
                <a:solidFill>
                  <a:srgbClr val="32787A"/>
                </a:solidFill>
                <a:latin typeface="Carelia"/>
              </a:rPr>
              <a:t>     -Français-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8DEA8EF-E746-A63E-76B4-9205D5002C8C}"/>
              </a:ext>
            </a:extLst>
          </p:cNvPr>
          <p:cNvSpPr txBox="1"/>
          <p:nvPr/>
        </p:nvSpPr>
        <p:spPr>
          <a:xfrm>
            <a:off x="4019814" y="9625936"/>
            <a:ext cx="6035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34"/>
            <a:r>
              <a:rPr lang="fr-MA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Version expérimentale pour les Ecoles Pionnières. </a:t>
            </a:r>
          </a:p>
          <a:p>
            <a:pPr algn="ctr" defTabSz="685834"/>
            <a:r>
              <a:rPr lang="fr-MA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Non définitive. En cours d’amélioration.  </a:t>
            </a:r>
          </a:p>
        </p:txBody>
      </p:sp>
      <p:pic>
        <p:nvPicPr>
          <p:cNvPr id="2050" name="Picture 2" descr="الصفحة الرئيسية">
            <a:extLst>
              <a:ext uri="{FF2B5EF4-FFF2-40B4-BE49-F238E27FC236}">
                <a16:creationId xmlns:a16="http://schemas.microsoft.com/office/drawing/2014/main" id="{6639833F-3EB5-41FA-6625-3CC8E815B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605" y="368771"/>
            <a:ext cx="7666790" cy="1449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orme libre : forme 11">
            <a:extLst>
              <a:ext uri="{FF2B5EF4-FFF2-40B4-BE49-F238E27FC236}">
                <a16:creationId xmlns:a16="http://schemas.microsoft.com/office/drawing/2014/main" id="{871AC103-0B10-F099-6BAB-4D795A1C0826}"/>
              </a:ext>
            </a:extLst>
          </p:cNvPr>
          <p:cNvSpPr/>
          <p:nvPr/>
        </p:nvSpPr>
        <p:spPr>
          <a:xfrm rot="21338648" flipV="1">
            <a:off x="5633176" y="5858898"/>
            <a:ext cx="3728117" cy="1320864"/>
          </a:xfrm>
          <a:custGeom>
            <a:avLst/>
            <a:gdLst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6902"/>
              <a:gd name="connsiteX1" fmla="*/ 2706255 w 2969491"/>
              <a:gd name="connsiteY1" fmla="*/ 0 h 656902"/>
              <a:gd name="connsiteX2" fmla="*/ 2890982 w 2969491"/>
              <a:gd name="connsiteY2" fmla="*/ 78509 h 656902"/>
              <a:gd name="connsiteX3" fmla="*/ 2969491 w 2969491"/>
              <a:gd name="connsiteY3" fmla="*/ 258618 h 656902"/>
              <a:gd name="connsiteX4" fmla="*/ 2872509 w 2969491"/>
              <a:gd name="connsiteY4" fmla="*/ 378691 h 656902"/>
              <a:gd name="connsiteX5" fmla="*/ 170873 w 2969491"/>
              <a:gd name="connsiteY5" fmla="*/ 651164 h 656902"/>
              <a:gd name="connsiteX6" fmla="*/ 9236 w 2969491"/>
              <a:gd name="connsiteY6" fmla="*/ 531091 h 656902"/>
              <a:gd name="connsiteX7" fmla="*/ 0 w 2969491"/>
              <a:gd name="connsiteY7" fmla="*/ 207818 h 656902"/>
              <a:gd name="connsiteX8" fmla="*/ 138545 w 2969491"/>
              <a:gd name="connsiteY8" fmla="*/ 124691 h 656902"/>
              <a:gd name="connsiteX0" fmla="*/ 138545 w 2969491"/>
              <a:gd name="connsiteY0" fmla="*/ 124890 h 657101"/>
              <a:gd name="connsiteX1" fmla="*/ 2706255 w 2969491"/>
              <a:gd name="connsiteY1" fmla="*/ 199 h 657101"/>
              <a:gd name="connsiteX2" fmla="*/ 2890982 w 2969491"/>
              <a:gd name="connsiteY2" fmla="*/ 78708 h 657101"/>
              <a:gd name="connsiteX3" fmla="*/ 2969491 w 2969491"/>
              <a:gd name="connsiteY3" fmla="*/ 258817 h 657101"/>
              <a:gd name="connsiteX4" fmla="*/ 2872509 w 2969491"/>
              <a:gd name="connsiteY4" fmla="*/ 378890 h 657101"/>
              <a:gd name="connsiteX5" fmla="*/ 170873 w 2969491"/>
              <a:gd name="connsiteY5" fmla="*/ 651363 h 657101"/>
              <a:gd name="connsiteX6" fmla="*/ 9236 w 2969491"/>
              <a:gd name="connsiteY6" fmla="*/ 531290 h 657101"/>
              <a:gd name="connsiteX7" fmla="*/ 0 w 2969491"/>
              <a:gd name="connsiteY7" fmla="*/ 208017 h 657101"/>
              <a:gd name="connsiteX8" fmla="*/ 138545 w 2969491"/>
              <a:gd name="connsiteY8" fmla="*/ 124890 h 657101"/>
              <a:gd name="connsiteX0" fmla="*/ 138545 w 2969491"/>
              <a:gd name="connsiteY0" fmla="*/ 125008 h 657219"/>
              <a:gd name="connsiteX1" fmla="*/ 2706255 w 2969491"/>
              <a:gd name="connsiteY1" fmla="*/ 317 h 657219"/>
              <a:gd name="connsiteX2" fmla="*/ 2890982 w 2969491"/>
              <a:gd name="connsiteY2" fmla="*/ 78826 h 657219"/>
              <a:gd name="connsiteX3" fmla="*/ 2969491 w 2969491"/>
              <a:gd name="connsiteY3" fmla="*/ 258935 h 657219"/>
              <a:gd name="connsiteX4" fmla="*/ 2872509 w 2969491"/>
              <a:gd name="connsiteY4" fmla="*/ 379008 h 657219"/>
              <a:gd name="connsiteX5" fmla="*/ 170873 w 2969491"/>
              <a:gd name="connsiteY5" fmla="*/ 651481 h 657219"/>
              <a:gd name="connsiteX6" fmla="*/ 9236 w 2969491"/>
              <a:gd name="connsiteY6" fmla="*/ 531408 h 657219"/>
              <a:gd name="connsiteX7" fmla="*/ 0 w 2969491"/>
              <a:gd name="connsiteY7" fmla="*/ 208135 h 657219"/>
              <a:gd name="connsiteX8" fmla="*/ 138545 w 2969491"/>
              <a:gd name="connsiteY8" fmla="*/ 125008 h 657219"/>
              <a:gd name="connsiteX0" fmla="*/ 138545 w 2972005"/>
              <a:gd name="connsiteY0" fmla="*/ 125008 h 657219"/>
              <a:gd name="connsiteX1" fmla="*/ 2706255 w 2972005"/>
              <a:gd name="connsiteY1" fmla="*/ 317 h 657219"/>
              <a:gd name="connsiteX2" fmla="*/ 2890982 w 2972005"/>
              <a:gd name="connsiteY2" fmla="*/ 78826 h 657219"/>
              <a:gd name="connsiteX3" fmla="*/ 2969491 w 2972005"/>
              <a:gd name="connsiteY3" fmla="*/ 258935 h 657219"/>
              <a:gd name="connsiteX4" fmla="*/ 2872509 w 2972005"/>
              <a:gd name="connsiteY4" fmla="*/ 379008 h 657219"/>
              <a:gd name="connsiteX5" fmla="*/ 170873 w 2972005"/>
              <a:gd name="connsiteY5" fmla="*/ 651481 h 657219"/>
              <a:gd name="connsiteX6" fmla="*/ 9236 w 2972005"/>
              <a:gd name="connsiteY6" fmla="*/ 531408 h 657219"/>
              <a:gd name="connsiteX7" fmla="*/ 0 w 2972005"/>
              <a:gd name="connsiteY7" fmla="*/ 208135 h 657219"/>
              <a:gd name="connsiteX8" fmla="*/ 138545 w 2972005"/>
              <a:gd name="connsiteY8" fmla="*/ 125008 h 657219"/>
              <a:gd name="connsiteX0" fmla="*/ 138545 w 2973912"/>
              <a:gd name="connsiteY0" fmla="*/ 125008 h 657219"/>
              <a:gd name="connsiteX1" fmla="*/ 2706255 w 2973912"/>
              <a:gd name="connsiteY1" fmla="*/ 317 h 657219"/>
              <a:gd name="connsiteX2" fmla="*/ 2890982 w 2973912"/>
              <a:gd name="connsiteY2" fmla="*/ 78826 h 657219"/>
              <a:gd name="connsiteX3" fmla="*/ 2969491 w 2973912"/>
              <a:gd name="connsiteY3" fmla="*/ 258935 h 657219"/>
              <a:gd name="connsiteX4" fmla="*/ 2872509 w 2973912"/>
              <a:gd name="connsiteY4" fmla="*/ 379008 h 657219"/>
              <a:gd name="connsiteX5" fmla="*/ 170873 w 2973912"/>
              <a:gd name="connsiteY5" fmla="*/ 651481 h 657219"/>
              <a:gd name="connsiteX6" fmla="*/ 9236 w 2973912"/>
              <a:gd name="connsiteY6" fmla="*/ 531408 h 657219"/>
              <a:gd name="connsiteX7" fmla="*/ 0 w 2973912"/>
              <a:gd name="connsiteY7" fmla="*/ 208135 h 657219"/>
              <a:gd name="connsiteX8" fmla="*/ 138545 w 2973912"/>
              <a:gd name="connsiteY8" fmla="*/ 125008 h 657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73912" h="657219">
                <a:moveTo>
                  <a:pt x="138545" y="125008"/>
                </a:moveTo>
                <a:lnTo>
                  <a:pt x="2706255" y="317"/>
                </a:lnTo>
                <a:cubicBezTo>
                  <a:pt x="2828121" y="-3658"/>
                  <a:pt x="2867087" y="30047"/>
                  <a:pt x="2890982" y="78826"/>
                </a:cubicBezTo>
                <a:lnTo>
                  <a:pt x="2969491" y="258935"/>
                </a:lnTo>
                <a:cubicBezTo>
                  <a:pt x="2987406" y="336640"/>
                  <a:pt x="2950053" y="379178"/>
                  <a:pt x="2872509" y="379008"/>
                </a:cubicBezTo>
                <a:lnTo>
                  <a:pt x="170873" y="651481"/>
                </a:lnTo>
                <a:cubicBezTo>
                  <a:pt x="101922" y="666723"/>
                  <a:pt x="5337" y="659356"/>
                  <a:pt x="9236" y="531408"/>
                </a:cubicBezTo>
                <a:lnTo>
                  <a:pt x="0" y="208135"/>
                </a:lnTo>
                <a:cubicBezTo>
                  <a:pt x="26085" y="152793"/>
                  <a:pt x="37097" y="137645"/>
                  <a:pt x="138545" y="125008"/>
                </a:cubicBezTo>
                <a:close/>
              </a:path>
            </a:pathLst>
          </a:custGeom>
          <a:gradFill flip="none" rotWithShape="1">
            <a:gsLst>
              <a:gs pos="0">
                <a:srgbClr val="B5D6D9">
                  <a:tint val="66000"/>
                  <a:satMod val="160000"/>
                  <a:lumMod val="47000"/>
                </a:srgbClr>
              </a:gs>
              <a:gs pos="100000">
                <a:srgbClr val="B5D6D9">
                  <a:tint val="44500"/>
                  <a:satMod val="160000"/>
                </a:srgbClr>
              </a:gs>
              <a:gs pos="100000">
                <a:srgbClr val="B5D6D9">
                  <a:tint val="23500"/>
                  <a:satMod val="160000"/>
                </a:srgbClr>
              </a:gs>
            </a:gsLst>
            <a:lin ang="13500000" scaled="1"/>
            <a:tileRect/>
          </a:gradFill>
          <a:ln w="1365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Forme libre : forme 16">
            <a:extLst>
              <a:ext uri="{FF2B5EF4-FFF2-40B4-BE49-F238E27FC236}">
                <a16:creationId xmlns:a16="http://schemas.microsoft.com/office/drawing/2014/main" id="{DFD43ECF-4B5A-1EA1-CAF1-7DF340D54C52}"/>
              </a:ext>
            </a:extLst>
          </p:cNvPr>
          <p:cNvSpPr/>
          <p:nvPr/>
        </p:nvSpPr>
        <p:spPr>
          <a:xfrm rot="261352" flipH="1" flipV="1">
            <a:off x="5748342" y="4937992"/>
            <a:ext cx="3675689" cy="1320864"/>
          </a:xfrm>
          <a:custGeom>
            <a:avLst/>
            <a:gdLst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6902"/>
              <a:gd name="connsiteX1" fmla="*/ 2706255 w 2969491"/>
              <a:gd name="connsiteY1" fmla="*/ 0 h 656902"/>
              <a:gd name="connsiteX2" fmla="*/ 2890982 w 2969491"/>
              <a:gd name="connsiteY2" fmla="*/ 78509 h 656902"/>
              <a:gd name="connsiteX3" fmla="*/ 2969491 w 2969491"/>
              <a:gd name="connsiteY3" fmla="*/ 258618 h 656902"/>
              <a:gd name="connsiteX4" fmla="*/ 2872509 w 2969491"/>
              <a:gd name="connsiteY4" fmla="*/ 378691 h 656902"/>
              <a:gd name="connsiteX5" fmla="*/ 170873 w 2969491"/>
              <a:gd name="connsiteY5" fmla="*/ 651164 h 656902"/>
              <a:gd name="connsiteX6" fmla="*/ 9236 w 2969491"/>
              <a:gd name="connsiteY6" fmla="*/ 531091 h 656902"/>
              <a:gd name="connsiteX7" fmla="*/ 0 w 2969491"/>
              <a:gd name="connsiteY7" fmla="*/ 207818 h 656902"/>
              <a:gd name="connsiteX8" fmla="*/ 138545 w 2969491"/>
              <a:gd name="connsiteY8" fmla="*/ 124691 h 656902"/>
              <a:gd name="connsiteX0" fmla="*/ 138545 w 2969491"/>
              <a:gd name="connsiteY0" fmla="*/ 124890 h 657101"/>
              <a:gd name="connsiteX1" fmla="*/ 2706255 w 2969491"/>
              <a:gd name="connsiteY1" fmla="*/ 199 h 657101"/>
              <a:gd name="connsiteX2" fmla="*/ 2890982 w 2969491"/>
              <a:gd name="connsiteY2" fmla="*/ 78708 h 657101"/>
              <a:gd name="connsiteX3" fmla="*/ 2969491 w 2969491"/>
              <a:gd name="connsiteY3" fmla="*/ 258817 h 657101"/>
              <a:gd name="connsiteX4" fmla="*/ 2872509 w 2969491"/>
              <a:gd name="connsiteY4" fmla="*/ 378890 h 657101"/>
              <a:gd name="connsiteX5" fmla="*/ 170873 w 2969491"/>
              <a:gd name="connsiteY5" fmla="*/ 651363 h 657101"/>
              <a:gd name="connsiteX6" fmla="*/ 9236 w 2969491"/>
              <a:gd name="connsiteY6" fmla="*/ 531290 h 657101"/>
              <a:gd name="connsiteX7" fmla="*/ 0 w 2969491"/>
              <a:gd name="connsiteY7" fmla="*/ 208017 h 657101"/>
              <a:gd name="connsiteX8" fmla="*/ 138545 w 2969491"/>
              <a:gd name="connsiteY8" fmla="*/ 124890 h 657101"/>
              <a:gd name="connsiteX0" fmla="*/ 138545 w 2969491"/>
              <a:gd name="connsiteY0" fmla="*/ 125008 h 657219"/>
              <a:gd name="connsiteX1" fmla="*/ 2706255 w 2969491"/>
              <a:gd name="connsiteY1" fmla="*/ 317 h 657219"/>
              <a:gd name="connsiteX2" fmla="*/ 2890982 w 2969491"/>
              <a:gd name="connsiteY2" fmla="*/ 78826 h 657219"/>
              <a:gd name="connsiteX3" fmla="*/ 2969491 w 2969491"/>
              <a:gd name="connsiteY3" fmla="*/ 258935 h 657219"/>
              <a:gd name="connsiteX4" fmla="*/ 2872509 w 2969491"/>
              <a:gd name="connsiteY4" fmla="*/ 379008 h 657219"/>
              <a:gd name="connsiteX5" fmla="*/ 170873 w 2969491"/>
              <a:gd name="connsiteY5" fmla="*/ 651481 h 657219"/>
              <a:gd name="connsiteX6" fmla="*/ 9236 w 2969491"/>
              <a:gd name="connsiteY6" fmla="*/ 531408 h 657219"/>
              <a:gd name="connsiteX7" fmla="*/ 0 w 2969491"/>
              <a:gd name="connsiteY7" fmla="*/ 208135 h 657219"/>
              <a:gd name="connsiteX8" fmla="*/ 138545 w 2969491"/>
              <a:gd name="connsiteY8" fmla="*/ 125008 h 657219"/>
              <a:gd name="connsiteX0" fmla="*/ 138545 w 2972005"/>
              <a:gd name="connsiteY0" fmla="*/ 125008 h 657219"/>
              <a:gd name="connsiteX1" fmla="*/ 2706255 w 2972005"/>
              <a:gd name="connsiteY1" fmla="*/ 317 h 657219"/>
              <a:gd name="connsiteX2" fmla="*/ 2890982 w 2972005"/>
              <a:gd name="connsiteY2" fmla="*/ 78826 h 657219"/>
              <a:gd name="connsiteX3" fmla="*/ 2969491 w 2972005"/>
              <a:gd name="connsiteY3" fmla="*/ 258935 h 657219"/>
              <a:gd name="connsiteX4" fmla="*/ 2872509 w 2972005"/>
              <a:gd name="connsiteY4" fmla="*/ 379008 h 657219"/>
              <a:gd name="connsiteX5" fmla="*/ 170873 w 2972005"/>
              <a:gd name="connsiteY5" fmla="*/ 651481 h 657219"/>
              <a:gd name="connsiteX6" fmla="*/ 9236 w 2972005"/>
              <a:gd name="connsiteY6" fmla="*/ 531408 h 657219"/>
              <a:gd name="connsiteX7" fmla="*/ 0 w 2972005"/>
              <a:gd name="connsiteY7" fmla="*/ 208135 h 657219"/>
              <a:gd name="connsiteX8" fmla="*/ 138545 w 2972005"/>
              <a:gd name="connsiteY8" fmla="*/ 125008 h 657219"/>
              <a:gd name="connsiteX0" fmla="*/ 138545 w 2973912"/>
              <a:gd name="connsiteY0" fmla="*/ 125008 h 657219"/>
              <a:gd name="connsiteX1" fmla="*/ 2706255 w 2973912"/>
              <a:gd name="connsiteY1" fmla="*/ 317 h 657219"/>
              <a:gd name="connsiteX2" fmla="*/ 2890982 w 2973912"/>
              <a:gd name="connsiteY2" fmla="*/ 78826 h 657219"/>
              <a:gd name="connsiteX3" fmla="*/ 2969491 w 2973912"/>
              <a:gd name="connsiteY3" fmla="*/ 258935 h 657219"/>
              <a:gd name="connsiteX4" fmla="*/ 2872509 w 2973912"/>
              <a:gd name="connsiteY4" fmla="*/ 379008 h 657219"/>
              <a:gd name="connsiteX5" fmla="*/ 170873 w 2973912"/>
              <a:gd name="connsiteY5" fmla="*/ 651481 h 657219"/>
              <a:gd name="connsiteX6" fmla="*/ 9236 w 2973912"/>
              <a:gd name="connsiteY6" fmla="*/ 531408 h 657219"/>
              <a:gd name="connsiteX7" fmla="*/ 0 w 2973912"/>
              <a:gd name="connsiteY7" fmla="*/ 208135 h 657219"/>
              <a:gd name="connsiteX8" fmla="*/ 138545 w 2973912"/>
              <a:gd name="connsiteY8" fmla="*/ 125008 h 657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73912" h="657219">
                <a:moveTo>
                  <a:pt x="138545" y="125008"/>
                </a:moveTo>
                <a:lnTo>
                  <a:pt x="2706255" y="317"/>
                </a:lnTo>
                <a:cubicBezTo>
                  <a:pt x="2828121" y="-3658"/>
                  <a:pt x="2867087" y="30047"/>
                  <a:pt x="2890982" y="78826"/>
                </a:cubicBezTo>
                <a:lnTo>
                  <a:pt x="2969491" y="258935"/>
                </a:lnTo>
                <a:cubicBezTo>
                  <a:pt x="2987406" y="336640"/>
                  <a:pt x="2950053" y="379178"/>
                  <a:pt x="2872509" y="379008"/>
                </a:cubicBezTo>
                <a:lnTo>
                  <a:pt x="170873" y="651481"/>
                </a:lnTo>
                <a:cubicBezTo>
                  <a:pt x="101922" y="666723"/>
                  <a:pt x="5337" y="659356"/>
                  <a:pt x="9236" y="531408"/>
                </a:cubicBezTo>
                <a:lnTo>
                  <a:pt x="0" y="208135"/>
                </a:lnTo>
                <a:cubicBezTo>
                  <a:pt x="26085" y="152793"/>
                  <a:pt x="37097" y="137645"/>
                  <a:pt x="138545" y="125008"/>
                </a:cubicBezTo>
                <a:close/>
              </a:path>
            </a:pathLst>
          </a:custGeom>
          <a:gradFill flip="none" rotWithShape="1">
            <a:gsLst>
              <a:gs pos="0">
                <a:srgbClr val="62BCBE">
                  <a:shade val="30000"/>
                  <a:satMod val="115000"/>
                </a:srgbClr>
              </a:gs>
              <a:gs pos="50000">
                <a:srgbClr val="62BCBE">
                  <a:shade val="67500"/>
                  <a:satMod val="115000"/>
                </a:srgbClr>
              </a:gs>
              <a:gs pos="100000">
                <a:srgbClr val="62BCBE">
                  <a:shade val="100000"/>
                  <a:satMod val="115000"/>
                </a:srgbClr>
              </a:gs>
            </a:gsLst>
            <a:lin ang="10800000" scaled="1"/>
            <a:tileRect/>
          </a:gradFill>
          <a:ln w="1365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5E40694-37BF-C322-1326-D9E2856A6DD3}"/>
              </a:ext>
            </a:extLst>
          </p:cNvPr>
          <p:cNvSpPr txBox="1"/>
          <p:nvPr/>
        </p:nvSpPr>
        <p:spPr>
          <a:xfrm flipH="1">
            <a:off x="6508293" y="5169346"/>
            <a:ext cx="24967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rPr>
              <a:t>Palier</a:t>
            </a:r>
            <a:r>
              <a:rPr lang="fr-FR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rPr>
              <a:t>: 1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5BDEEE85-D2BD-72B4-650C-163E3FB1D018}"/>
              </a:ext>
            </a:extLst>
          </p:cNvPr>
          <p:cNvSpPr/>
          <p:nvPr/>
        </p:nvSpPr>
        <p:spPr>
          <a:xfrm>
            <a:off x="4210914" y="4938033"/>
            <a:ext cx="2647086" cy="2570152"/>
          </a:xfrm>
          <a:prstGeom prst="ellipse">
            <a:avLst/>
          </a:prstGeom>
          <a:gradFill flip="none" rotWithShape="1">
            <a:gsLst>
              <a:gs pos="0">
                <a:srgbClr val="32787A">
                  <a:shade val="30000"/>
                  <a:satMod val="115000"/>
                </a:srgbClr>
              </a:gs>
              <a:gs pos="50000">
                <a:srgbClr val="32787A">
                  <a:shade val="67500"/>
                  <a:satMod val="115000"/>
                </a:srgbClr>
              </a:gs>
              <a:gs pos="100000">
                <a:srgbClr val="32787A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buNone/>
            </a:pPr>
            <a:r>
              <a:rPr lang="fr-MA" sz="900" b="1" kern="12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fr-MA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>
              <a:buNone/>
            </a:pPr>
            <a:r>
              <a:rPr lang="fr-MA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Parcours </a:t>
            </a:r>
            <a:r>
              <a:rPr lang="fr-MA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endParaRPr lang="fr-MA" sz="28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2154D366-A502-FB54-94D3-8005793C70C9}"/>
              </a:ext>
            </a:extLst>
          </p:cNvPr>
          <p:cNvSpPr txBox="1"/>
          <p:nvPr/>
        </p:nvSpPr>
        <p:spPr>
          <a:xfrm flipH="1">
            <a:off x="6130335" y="6185009"/>
            <a:ext cx="31026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rPr>
              <a:t> Séance : 3</a:t>
            </a:r>
            <a:endParaRPr lang="ar-MA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9" name="Image 28" descr="Une image contenant Police, logo, Graphique, symbole&#10;&#10;Le contenu généré par l’IA peut être incorrect.">
            <a:extLst>
              <a:ext uri="{FF2B5EF4-FFF2-40B4-BE49-F238E27FC236}">
                <a16:creationId xmlns:a16="http://schemas.microsoft.com/office/drawing/2014/main" id="{A312FADB-CD89-8F6B-E879-7E63E22B83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769" y="2479869"/>
            <a:ext cx="1981200" cy="1858245"/>
          </a:xfrm>
          <a:prstGeom prst="rect">
            <a:avLst/>
          </a:prstGeom>
        </p:spPr>
      </p:pic>
      <p:pic>
        <p:nvPicPr>
          <p:cNvPr id="4" name="Image 3" descr="Une image contenant text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2304A1A-C1CD-8C93-0AA8-BB88C4EB560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D6ECF1"/>
              </a:clrFrom>
              <a:clrTo>
                <a:srgbClr val="D6EC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696" y="5143499"/>
            <a:ext cx="2647086" cy="508734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FC0C9A-A9B0-D93F-AF86-4DD072555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CCAE7B-E24F-BC80-AEBB-3C55707ED538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946B9432-8F5C-FAA0-0D85-CE1744AC4253}"/>
              </a:ext>
            </a:extLst>
          </p:cNvPr>
          <p:cNvSpPr/>
          <p:nvPr/>
        </p:nvSpPr>
        <p:spPr>
          <a:xfrm>
            <a:off x="275853" y="395287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A3DAD2B0-103E-5E82-C13E-F2EBB1359E6D}"/>
              </a:ext>
            </a:extLst>
          </p:cNvPr>
          <p:cNvSpPr/>
          <p:nvPr/>
        </p:nvSpPr>
        <p:spPr>
          <a:xfrm>
            <a:off x="280801" y="425381"/>
            <a:ext cx="13154395" cy="1126113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47FEC751-B161-A7FC-29D9-694A60DC7AE8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61DC10E-D429-1FFB-5BFF-6ED0A4A0594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10714" y="518988"/>
            <a:ext cx="130388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/>
              </a:rPr>
              <a:t>Corrigez </a:t>
            </a:r>
            <a:r>
              <a:rPr lang="fr-FR" sz="225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.</a:t>
            </a:r>
            <a:endParaRPr lang="fr-FR" sz="2250" b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2D543123-D345-DFDD-CBFF-A81E620E8BBA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1" y="-64418"/>
          <a:ext cx="13716000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8918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51589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700534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7" name="Picture 2">
            <a:extLst>
              <a:ext uri="{FF2B5EF4-FFF2-40B4-BE49-F238E27FC236}">
                <a16:creationId xmlns:a16="http://schemas.microsoft.com/office/drawing/2014/main" id="{8903267A-7D90-883B-B3A3-D70871794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039600" y="466013"/>
            <a:ext cx="1107092" cy="1044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F33200A-8159-4FB2-EC9E-22CC73FEB4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8483" y="2247900"/>
            <a:ext cx="10039030" cy="6653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76000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927440-9761-523A-3F49-B57F921B2A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F4E872EB-127B-6A3D-068D-CAB958100D8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3E0D969-9549-FF01-BD6D-1B93AC527ED0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0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70F80D6-7129-28C5-CD4D-2D64FBF9BCB8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4E4E5634-C4BD-91D2-11F3-6CEDC8A4261D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190501" y="259752"/>
              <a:ext cx="8762997" cy="6376576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75E3BA8F-9E89-6F7F-5926-D5C5304B269E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006299371"/>
              </p:ext>
            </p:extLst>
          </p:nvPr>
        </p:nvGraphicFramePr>
        <p:xfrm>
          <a:off x="561607" y="-83820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6915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24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F13F43DC-A70D-4BEC-5D79-CC5F179F52F2}"/>
              </a:ext>
            </a:extLst>
          </p:cNvPr>
          <p:cNvSpPr/>
          <p:nvPr/>
        </p:nvSpPr>
        <p:spPr>
          <a:xfrm>
            <a:off x="285752" y="332509"/>
            <a:ext cx="13154395" cy="1011334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7" name="Freeform 8">
            <a:extLst>
              <a:ext uri="{FF2B5EF4-FFF2-40B4-BE49-F238E27FC236}">
                <a16:creationId xmlns:a16="http://schemas.microsoft.com/office/drawing/2014/main" id="{00C1F8F2-0FAA-80AF-6047-6A9FBCD7783C}"/>
              </a:ext>
            </a:extLst>
          </p:cNvPr>
          <p:cNvSpPr/>
          <p:nvPr/>
        </p:nvSpPr>
        <p:spPr>
          <a:xfrm>
            <a:off x="516129" y="61860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062425A-0C6A-0C57-9E7A-2FFEBB1CEB1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3939605" y="2961707"/>
            <a:ext cx="6089298" cy="436358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F5AB7C2-4C09-9E2F-4AF1-DE79E2CC082A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162025" y="399313"/>
            <a:ext cx="9608049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anose="02010703020202060003" pitchFamily="2" charset="0"/>
              </a:rPr>
              <a:t>Levez les ardoises.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83C01E1-6A36-3E88-4A9E-EED70C1D5E5B}"/>
              </a:ext>
            </a:extLst>
          </p:cNvPr>
          <p:cNvSpPr txBox="1"/>
          <p:nvPr/>
        </p:nvSpPr>
        <p:spPr>
          <a:xfrm>
            <a:off x="1113738" y="832187"/>
            <a:ext cx="9656336" cy="392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95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(e) fournit une rétroaction  positive ou corrective .  </a:t>
            </a:r>
          </a:p>
        </p:txBody>
      </p:sp>
    </p:spTree>
    <p:extLst>
      <p:ext uri="{BB962C8B-B14F-4D97-AF65-F5344CB8AC3E}">
        <p14:creationId xmlns:p14="http://schemas.microsoft.com/office/powerpoint/2010/main" val="43733510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849DCD-8971-BE0E-DBB9-26475C4766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FDCD80C-088D-22D4-39B5-740C062B8557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1B91EBB-C6F8-6ACB-9666-EBC18D058D84}"/>
              </a:ext>
            </a:extLst>
          </p:cNvPr>
          <p:cNvSpPr/>
          <p:nvPr/>
        </p:nvSpPr>
        <p:spPr>
          <a:xfrm>
            <a:off x="292847" y="480060"/>
            <a:ext cx="13164293" cy="946404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AEACF166-9663-69F3-D138-FFB65B746C78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78123492"/>
              </p:ext>
            </p:extLst>
          </p:nvPr>
        </p:nvGraphicFramePr>
        <p:xfrm>
          <a:off x="561607" y="-64418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6915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24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8" name="Rectangle : coins arrondis 77">
            <a:extLst>
              <a:ext uri="{FF2B5EF4-FFF2-40B4-BE49-F238E27FC236}">
                <a16:creationId xmlns:a16="http://schemas.microsoft.com/office/drawing/2014/main" id="{AB11B59A-4055-3A11-F78B-5CA5E26FCBAB}"/>
              </a:ext>
            </a:extLst>
          </p:cNvPr>
          <p:cNvSpPr/>
          <p:nvPr/>
        </p:nvSpPr>
        <p:spPr>
          <a:xfrm>
            <a:off x="285752" y="332509"/>
            <a:ext cx="13154395" cy="1011334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79" name="Freeform 8">
            <a:extLst>
              <a:ext uri="{FF2B5EF4-FFF2-40B4-BE49-F238E27FC236}">
                <a16:creationId xmlns:a16="http://schemas.microsoft.com/office/drawing/2014/main" id="{2FAA5639-9ABB-593A-5F46-20AC3CA38BB0}"/>
              </a:ext>
            </a:extLst>
          </p:cNvPr>
          <p:cNvSpPr/>
          <p:nvPr/>
        </p:nvSpPr>
        <p:spPr>
          <a:xfrm>
            <a:off x="516129" y="61860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0" name="ZoneTexte 79">
            <a:extLst>
              <a:ext uri="{FF2B5EF4-FFF2-40B4-BE49-F238E27FC236}">
                <a16:creationId xmlns:a16="http://schemas.microsoft.com/office/drawing/2014/main" id="{4AABEFA0-D381-188B-950D-E52DC94AB28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154930" y="399594"/>
            <a:ext cx="1152939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028727"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/>
                <a:ea typeface="+mn-ea"/>
                <a:cs typeface="+mn-cs"/>
              </a:rPr>
              <a:t>Je vais vous montrer comment écrire la lettre </a:t>
            </a: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anose="02010703020202060003" pitchFamily="2" charset="0"/>
                <a:ea typeface="+mn-ea"/>
                <a:cs typeface="+mn-cs"/>
              </a:rPr>
              <a:t>K</a:t>
            </a: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/>
                <a:ea typeface="+mn-ea"/>
                <a:cs typeface="+mn-cs"/>
              </a:rPr>
              <a:t>  majuscule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/>
              </a:rPr>
              <a:t> Regardez comment je fais</a:t>
            </a: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/>
                <a:ea typeface="+mn-ea"/>
                <a:cs typeface="+mn-cs"/>
              </a:rPr>
              <a:t>. </a:t>
            </a:r>
          </a:p>
        </p:txBody>
      </p:sp>
      <p:pic>
        <p:nvPicPr>
          <p:cNvPr id="81" name="Image 80">
            <a:extLst>
              <a:ext uri="{FF2B5EF4-FFF2-40B4-BE49-F238E27FC236}">
                <a16:creationId xmlns:a16="http://schemas.microsoft.com/office/drawing/2014/main" id="{1770E252-7ABA-D9CA-BDDC-489C4624062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2045" y="299581"/>
            <a:ext cx="1141276" cy="107719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8B16FB8-C63C-1A97-B269-CA570B7216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8999" y="2856991"/>
            <a:ext cx="7133533" cy="500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59423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7D9AEE-65EF-0DA0-564C-1FC96406B8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E92423E-EF3D-7A79-5E53-7808D6D1BC3E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97A6DAA0-A9E5-F06D-76DE-994E29D1DEF7}"/>
              </a:ext>
            </a:extLst>
          </p:cNvPr>
          <p:cNvSpPr/>
          <p:nvPr/>
        </p:nvSpPr>
        <p:spPr>
          <a:xfrm>
            <a:off x="292847" y="480060"/>
            <a:ext cx="13164293" cy="946404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8E3A4048-1E79-66AC-A24D-B258C985F08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61607" y="-64418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6915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24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4CEB910B-392F-0307-F66A-96CC70BB4DDB}"/>
              </a:ext>
            </a:extLst>
          </p:cNvPr>
          <p:cNvSpPr/>
          <p:nvPr/>
        </p:nvSpPr>
        <p:spPr>
          <a:xfrm>
            <a:off x="285752" y="332509"/>
            <a:ext cx="13154395" cy="1011334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5" name="Freeform 8">
            <a:extLst>
              <a:ext uri="{FF2B5EF4-FFF2-40B4-BE49-F238E27FC236}">
                <a16:creationId xmlns:a16="http://schemas.microsoft.com/office/drawing/2014/main" id="{E8CAC4A1-B699-6EB1-E795-A905B9DCB35B}"/>
              </a:ext>
            </a:extLst>
          </p:cNvPr>
          <p:cNvSpPr/>
          <p:nvPr/>
        </p:nvSpPr>
        <p:spPr>
          <a:xfrm>
            <a:off x="516129" y="61860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BC0A0FCE-FCC4-3A25-1B84-AB8F57F990A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2045" y="299581"/>
            <a:ext cx="1141276" cy="107719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0F845B33-96B7-92CA-CA5F-6B21734B5F9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154930" y="387083"/>
            <a:ext cx="1140711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675">
              <a:defRPr/>
            </a:pPr>
            <a:r>
              <a:rPr lang="fr-FR" sz="225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Je trace un grand trait vers le bas, puis un petit trait oblique qui touche le grand trait au milieu , et enfin un autre petit trait qui descend jusqu’à la ligne</a:t>
            </a: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anose="02010703020202060003" pitchFamily="2" charset="0"/>
                <a:ea typeface="+mn-ea"/>
                <a:cs typeface="+mn-cs"/>
              </a:rPr>
              <a:t>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96DA8E0-5E91-D5F5-7A28-76B911F59A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8999" y="2856990"/>
            <a:ext cx="7133533" cy="500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74782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B2B2FB-5603-5DB2-BD83-89EDB34F9F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2780A49-7327-E2E8-9CDE-7D93B42B0CDF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E722B08-A8C8-A25B-C5B5-6F47565F1959}"/>
              </a:ext>
            </a:extLst>
          </p:cNvPr>
          <p:cNvSpPr/>
          <p:nvPr/>
        </p:nvSpPr>
        <p:spPr>
          <a:xfrm>
            <a:off x="292847" y="480060"/>
            <a:ext cx="13164293" cy="946404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D108333B-DE8A-7105-2741-BCB8C6FFAC25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64748082"/>
              </p:ext>
            </p:extLst>
          </p:nvPr>
        </p:nvGraphicFramePr>
        <p:xfrm>
          <a:off x="561607" y="-64418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6915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24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2ABE3538-C81F-F6AE-3353-CE98BFFC645A}"/>
              </a:ext>
            </a:extLst>
          </p:cNvPr>
          <p:cNvSpPr/>
          <p:nvPr/>
        </p:nvSpPr>
        <p:spPr>
          <a:xfrm>
            <a:off x="292847" y="332509"/>
            <a:ext cx="13147300" cy="1011334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13ACDE2-318D-0DFD-949D-864880220C66}"/>
              </a:ext>
            </a:extLst>
          </p:cNvPr>
          <p:cNvSpPr txBox="1"/>
          <p:nvPr/>
        </p:nvSpPr>
        <p:spPr>
          <a:xfrm>
            <a:off x="1216253" y="438502"/>
            <a:ext cx="1158534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Démonstration par l’enseignant(e) au tableau. </a:t>
            </a:r>
          </a:p>
          <a:p>
            <a:r>
              <a:rPr lang="fr-FR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Demander aux élèves de faire le geste avec le doigt dans l’air pendant la démonstration. </a:t>
            </a:r>
            <a:endParaRPr lang="fr-MA" sz="2000" i="1" dirty="0">
              <a:latin typeface="Dosis" pitchFamily="2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405FDBE-9C36-921B-44CF-F791160F7F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8999" y="2856990"/>
            <a:ext cx="7133533" cy="500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62144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CFF728-CED9-907D-BD00-AF9C7A21B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092A208C-19F8-D19F-0810-1DC8C18C1CA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B1804CEA-49AC-EAF7-2BF5-5EF600C06D1D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0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DD30269-F0E4-6345-6C17-44809D1E7E4B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C89483C6-3CFA-2F47-ABC4-2D8B6C016845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190501" y="259752"/>
              <a:ext cx="8762997" cy="6376576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0265EC39-FA88-294E-1F1E-7FB5C70CBC07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561607" y="-83820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6915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24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2" name="Image 11">
            <a:extLst>
              <a:ext uri="{FF2B5EF4-FFF2-40B4-BE49-F238E27FC236}">
                <a16:creationId xmlns:a16="http://schemas.microsoft.com/office/drawing/2014/main" id="{5F46096E-289B-4739-B2C2-0515F087BA9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82864" y="3060043"/>
            <a:ext cx="5389632" cy="4166918"/>
          </a:xfrm>
          <a:prstGeom prst="rect">
            <a:avLst/>
          </a:prstGeom>
        </p:spPr>
      </p:pic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A7305234-4C58-198A-01EA-E1ECC52DA712}"/>
              </a:ext>
            </a:extLst>
          </p:cNvPr>
          <p:cNvSpPr/>
          <p:nvPr/>
        </p:nvSpPr>
        <p:spPr>
          <a:xfrm>
            <a:off x="285752" y="332509"/>
            <a:ext cx="13154395" cy="1011334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7" name="Freeform 8">
            <a:extLst>
              <a:ext uri="{FF2B5EF4-FFF2-40B4-BE49-F238E27FC236}">
                <a16:creationId xmlns:a16="http://schemas.microsoft.com/office/drawing/2014/main" id="{683DD222-4772-0E54-D5F0-6FA476F199E9}"/>
              </a:ext>
            </a:extLst>
          </p:cNvPr>
          <p:cNvSpPr/>
          <p:nvPr/>
        </p:nvSpPr>
        <p:spPr>
          <a:xfrm>
            <a:off x="516129" y="61860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823A0CC-BC6D-3F0A-C950-B95DCD79283D}"/>
              </a:ext>
            </a:extLst>
          </p:cNvPr>
          <p:cNvSpPr txBox="1"/>
          <p:nvPr/>
        </p:nvSpPr>
        <p:spPr>
          <a:xfrm>
            <a:off x="1134316" y="465133"/>
            <a:ext cx="1152939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Prenez vos ardoises et écrivez la lettre </a:t>
            </a: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</a:rPr>
              <a:t>K</a:t>
            </a: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lgerian" panose="04020705040A02060702" pitchFamily="82" charset="0"/>
              </a:rPr>
              <a:t> </a:t>
            </a: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majuscule . </a:t>
            </a:r>
          </a:p>
        </p:txBody>
      </p:sp>
    </p:spTree>
    <p:extLst>
      <p:ext uri="{BB962C8B-B14F-4D97-AF65-F5344CB8AC3E}">
        <p14:creationId xmlns:p14="http://schemas.microsoft.com/office/powerpoint/2010/main" val="268876921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0ECCED-6A9B-B650-E572-94E1BDA0B0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5135B938-F2EC-C433-8572-41DA1B8C582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80AED47E-738C-32E2-815F-9D7550308B5D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0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5705FA4-1743-039E-3272-B3DC198D53BE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D3BD71A0-09FE-65CC-0BA5-00CDA496972F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190501" y="259752"/>
              <a:ext cx="8762997" cy="6376576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C08DD6E5-E214-496A-290B-E8BC800357E4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233981246"/>
              </p:ext>
            </p:extLst>
          </p:nvPr>
        </p:nvGraphicFramePr>
        <p:xfrm>
          <a:off x="561607" y="-83820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6915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24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B5C2599D-C772-206E-4779-BC640FC9F20C}"/>
              </a:ext>
            </a:extLst>
          </p:cNvPr>
          <p:cNvSpPr/>
          <p:nvPr/>
        </p:nvSpPr>
        <p:spPr>
          <a:xfrm>
            <a:off x="285752" y="332509"/>
            <a:ext cx="13154395" cy="1011334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7" name="Freeform 8">
            <a:extLst>
              <a:ext uri="{FF2B5EF4-FFF2-40B4-BE49-F238E27FC236}">
                <a16:creationId xmlns:a16="http://schemas.microsoft.com/office/drawing/2014/main" id="{613C11CC-1EF5-D523-7159-737DC0A9A5A3}"/>
              </a:ext>
            </a:extLst>
          </p:cNvPr>
          <p:cNvSpPr/>
          <p:nvPr/>
        </p:nvSpPr>
        <p:spPr>
          <a:xfrm>
            <a:off x="516129" y="61860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FB79991-3F99-ABD4-9C9A-AC6D038634E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3939605" y="2961707"/>
            <a:ext cx="6089298" cy="436358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2496074-F2FB-B52D-5404-3883381AB39E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162025" y="399313"/>
            <a:ext cx="9608049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anose="02010703020202060003" pitchFamily="2" charset="0"/>
              </a:rPr>
              <a:t>Levez les ardoises.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2B35809-C7F3-57B3-6F87-F7337085E960}"/>
              </a:ext>
            </a:extLst>
          </p:cNvPr>
          <p:cNvSpPr txBox="1"/>
          <p:nvPr/>
        </p:nvSpPr>
        <p:spPr>
          <a:xfrm>
            <a:off x="1113738" y="832187"/>
            <a:ext cx="9656336" cy="392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95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(e) fournit une rétroaction  positive ou corrective .  </a:t>
            </a:r>
          </a:p>
        </p:txBody>
      </p:sp>
    </p:spTree>
    <p:extLst>
      <p:ext uri="{BB962C8B-B14F-4D97-AF65-F5344CB8AC3E}">
        <p14:creationId xmlns:p14="http://schemas.microsoft.com/office/powerpoint/2010/main" val="389662701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CE89C6-25FC-F9EF-7DE7-A4A6130AA9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3EA9EB1-1F71-9268-BC12-0C61D8D6F322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882620C-931F-C75D-BC86-623919057056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2BA26BC8-DB83-F7B9-0B65-5B3958CCD4C9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E2C1BF00-4BAF-09B6-9709-C2BB2E99D268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E0B7BC1-2FBA-5929-0E55-06AA77CEAE22}"/>
              </a:ext>
            </a:extLst>
          </p:cNvPr>
          <p:cNvSpPr txBox="1"/>
          <p:nvPr/>
        </p:nvSpPr>
        <p:spPr>
          <a:xfrm>
            <a:off x="1165399" y="414257"/>
            <a:ext cx="10583757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srgbClr val="A6A6A6"/>
                </a:solidFill>
                <a:latin typeface="Dosis" panose="02010703020202060003" pitchFamily="2" charset="0"/>
              </a:rPr>
              <a:t>À la maison, coloriez les lettres  que nous avons vues aujourd’hui.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A2DF2EF-9C80-4DEB-6489-290E62F5C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1926" y="356494"/>
            <a:ext cx="1447799" cy="144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 descr="Une image contenant texte, capture d’écran, nombre, diagramme&#10;&#10;Le contenu généré par l’IA peut être incorrect.">
            <a:extLst>
              <a:ext uri="{FF2B5EF4-FFF2-40B4-BE49-F238E27FC236}">
                <a16:creationId xmlns:a16="http://schemas.microsoft.com/office/drawing/2014/main" id="{88CA4118-16F8-EA7B-AD5C-F7B18BB3FC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233" y="2771775"/>
            <a:ext cx="4393535" cy="641985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36971AE-CF52-9A23-DC5F-78E4F7BC59F9}"/>
              </a:ext>
            </a:extLst>
          </p:cNvPr>
          <p:cNvSpPr/>
          <p:nvPr/>
        </p:nvSpPr>
        <p:spPr>
          <a:xfrm>
            <a:off x="4546932" y="2628900"/>
            <a:ext cx="4622136" cy="670560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E6A0BBF8-1B99-8E3E-2E87-6A24EF8A5B0B}"/>
              </a:ext>
            </a:extLst>
          </p:cNvPr>
          <p:cNvSpPr txBox="1"/>
          <p:nvPr/>
        </p:nvSpPr>
        <p:spPr>
          <a:xfrm>
            <a:off x="4267200" y="933202"/>
            <a:ext cx="5181600" cy="12060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11099"/>
              </a:lnSpc>
              <a:defRPr/>
            </a:pPr>
            <a:r>
              <a:rPr lang="en-US" sz="3600" dirty="0">
                <a:solidFill>
                  <a:srgbClr val="215968"/>
                </a:solidFill>
                <a:latin typeface="Carelia"/>
              </a:rPr>
              <a:t>Devoir à la </a:t>
            </a:r>
            <a:r>
              <a:rPr lang="en-US" sz="3600" dirty="0" err="1">
                <a:solidFill>
                  <a:srgbClr val="215968"/>
                </a:solidFill>
                <a:latin typeface="Carelia"/>
              </a:rPr>
              <a:t>maison</a:t>
            </a:r>
            <a:endParaRPr lang="en-US" sz="3600" dirty="0">
              <a:solidFill>
                <a:srgbClr val="215968"/>
              </a:solidFill>
              <a:latin typeface="Carelia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1B619FE4-1720-8A60-31C1-7F5734CEA838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70771811"/>
              </p:ext>
            </p:extLst>
          </p:nvPr>
        </p:nvGraphicFramePr>
        <p:xfrm>
          <a:off x="561607" y="-83820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6915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24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80890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3296D3-70C9-DC85-0F38-FDC4304152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2A7845C-0339-7F40-9090-B1AD9F7E2E77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2333C8E2-AAA9-89FA-3EB7-DF350646E33C}"/>
              </a:ext>
            </a:extLst>
          </p:cNvPr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F5BAB6DF-5E08-FFB0-98AD-1D36D1D518FB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accent3">
              <a:lumMod val="60000"/>
              <a:lumOff val="40000"/>
              <a:alpha val="57255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/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/>
            <a:r>
              <a:rPr lang="fr-FR" sz="7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Rebrassage de lecture (1)</a:t>
            </a:r>
          </a:p>
          <a:p>
            <a:pPr algn="ctr" defTabSz="685834">
              <a:lnSpc>
                <a:spcPts val="11099"/>
              </a:lnSpc>
            </a:pPr>
            <a:endParaRPr lang="fr-FR" sz="6000" b="1" dirty="0">
              <a:solidFill>
                <a:schemeClr val="bg2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DBCDC6DC-AC00-C938-907E-1FB552D6A2AE}"/>
              </a:ext>
            </a:extLst>
          </p:cNvPr>
          <p:cNvSpPr txBox="1"/>
          <p:nvPr/>
        </p:nvSpPr>
        <p:spPr>
          <a:xfrm>
            <a:off x="3141094" y="4553595"/>
            <a:ext cx="7433812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08"/>
              </a:lnSpc>
            </a:pPr>
            <a:r>
              <a:rPr lang="fr-FR" sz="4400" b="1" dirty="0">
                <a:solidFill>
                  <a:schemeClr val="accent3">
                    <a:lumMod val="75000"/>
                  </a:schemeClr>
                </a:solidFill>
                <a:latin typeface="Dosis" pitchFamily="2" charset="0"/>
              </a:rPr>
              <a:t>Chasse aux lettres</a:t>
            </a:r>
            <a:endParaRPr lang="en-US" sz="4000" dirty="0">
              <a:solidFill>
                <a:schemeClr val="accent3">
                  <a:lumMod val="75000"/>
                </a:schemeClr>
              </a:solidFill>
              <a:latin typeface="Dosis" pitchFamily="2" charset="0"/>
            </a:endParaRPr>
          </a:p>
        </p:txBody>
      </p:sp>
      <p:pic>
        <p:nvPicPr>
          <p:cNvPr id="11" name="Image 10" descr="Une image contenant texte, capture d’écran, nombre, Police&#10;&#10;Le contenu généré par l’IA peut être incorrect.">
            <a:extLst>
              <a:ext uri="{FF2B5EF4-FFF2-40B4-BE49-F238E27FC236}">
                <a16:creationId xmlns:a16="http://schemas.microsoft.com/office/drawing/2014/main" id="{2767F3D1-A3DD-30FB-387F-4C936410208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796" y="5924833"/>
            <a:ext cx="3581401" cy="265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67651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BCA026-3383-202A-01FF-12AC3EAF7E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743890-4A7D-7D45-8FF5-286D9B96125A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27251994-8306-0B04-3C5F-86DFFC6498F1}"/>
              </a:ext>
            </a:extLst>
          </p:cNvPr>
          <p:cNvSpPr/>
          <p:nvPr/>
        </p:nvSpPr>
        <p:spPr>
          <a:xfrm>
            <a:off x="292847" y="480060"/>
            <a:ext cx="13164293" cy="946404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FA1408D1-9D76-0435-1B6C-BF2D18CAF838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61607" y="-64418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6915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24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AD08D898-622A-D699-4180-5E4DBD13386B}"/>
              </a:ext>
            </a:extLst>
          </p:cNvPr>
          <p:cNvSpPr/>
          <p:nvPr/>
        </p:nvSpPr>
        <p:spPr>
          <a:xfrm>
            <a:off x="285752" y="332509"/>
            <a:ext cx="13154395" cy="1011334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5" name="Freeform 8">
            <a:extLst>
              <a:ext uri="{FF2B5EF4-FFF2-40B4-BE49-F238E27FC236}">
                <a16:creationId xmlns:a16="http://schemas.microsoft.com/office/drawing/2014/main" id="{B2C6FB84-4BBD-78CB-670C-ED9EC1FC6E90}"/>
              </a:ext>
            </a:extLst>
          </p:cNvPr>
          <p:cNvSpPr/>
          <p:nvPr/>
        </p:nvSpPr>
        <p:spPr>
          <a:xfrm>
            <a:off x="516129" y="61860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43FCBA0-EFF5-07EC-E923-5EE92F57203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154930" y="422678"/>
            <a:ext cx="1156173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defRPr/>
            </a:pPr>
            <a:endParaRPr lang="fr-MA" sz="2000" i="1" dirty="0">
              <a:latin typeface="Dosis" pitchFamily="2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539779B-261C-4131-B3C3-FD0ABAEF1EFB}"/>
              </a:ext>
            </a:extLst>
          </p:cNvPr>
          <p:cNvSpPr txBox="1"/>
          <p:nvPr/>
        </p:nvSpPr>
        <p:spPr>
          <a:xfrm>
            <a:off x="1224495" y="378596"/>
            <a:ext cx="11320557" cy="8079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Ouvrez vos livrets à l’activité 1, page 9.</a:t>
            </a:r>
          </a:p>
          <a:p>
            <a:pPr defTabSz="342900">
              <a:defRPr/>
            </a:pPr>
            <a:r>
              <a:rPr lang="fr-FR" sz="225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Cherchez dans les mots les lettres t, f, h, k que nous avons vues aujourd’hui.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1CAD1CC-1655-537D-16C6-28AF550604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7700" y="2068978"/>
            <a:ext cx="5029200" cy="630144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27BD68B-C2C5-7440-C8D5-4C1668C2182A}"/>
              </a:ext>
            </a:extLst>
          </p:cNvPr>
          <p:cNvSpPr/>
          <p:nvPr/>
        </p:nvSpPr>
        <p:spPr>
          <a:xfrm>
            <a:off x="4267200" y="4000500"/>
            <a:ext cx="5410200" cy="17526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5B7702E-0982-1495-13A9-E822F5F6399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2045" y="299581"/>
            <a:ext cx="1141276" cy="107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46961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44A1D3-0C55-E175-27B3-A04BAEACEC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295EC47-F10A-9092-E27A-3DC75F631F88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66234C7C-7A8E-8E8C-9C0F-775C46B85407}"/>
              </a:ext>
            </a:extLst>
          </p:cNvPr>
          <p:cNvSpPr/>
          <p:nvPr/>
        </p:nvSpPr>
        <p:spPr>
          <a:xfrm>
            <a:off x="292847" y="480060"/>
            <a:ext cx="13164293" cy="946404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6F053827-D5AF-ABE4-EC60-20E404DD9553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61607" y="-64418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6915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24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DBA763DC-44A2-26E3-2DE9-6DE586799298}"/>
              </a:ext>
            </a:extLst>
          </p:cNvPr>
          <p:cNvSpPr/>
          <p:nvPr/>
        </p:nvSpPr>
        <p:spPr>
          <a:xfrm>
            <a:off x="285752" y="332509"/>
            <a:ext cx="13154395" cy="1011334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5" name="Freeform 8">
            <a:extLst>
              <a:ext uri="{FF2B5EF4-FFF2-40B4-BE49-F238E27FC236}">
                <a16:creationId xmlns:a16="http://schemas.microsoft.com/office/drawing/2014/main" id="{929094FA-1A2B-961D-5500-5CC44257E548}"/>
              </a:ext>
            </a:extLst>
          </p:cNvPr>
          <p:cNvSpPr/>
          <p:nvPr/>
        </p:nvSpPr>
        <p:spPr>
          <a:xfrm>
            <a:off x="516129" y="61860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60C1303-ED04-399F-A020-6E5B1F620B3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154930" y="422678"/>
            <a:ext cx="1156173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defRPr/>
            </a:pPr>
            <a:endParaRPr lang="fr-MA" sz="2000" i="1" dirty="0">
              <a:latin typeface="Dosis" pitchFamily="2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AC76E33-780E-3CBB-5133-4DDE7FD40146}"/>
              </a:ext>
            </a:extLst>
          </p:cNvPr>
          <p:cNvSpPr txBox="1"/>
          <p:nvPr/>
        </p:nvSpPr>
        <p:spPr>
          <a:xfrm>
            <a:off x="1224495" y="429726"/>
            <a:ext cx="11320557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>
              <a:defRPr/>
            </a:pPr>
            <a:r>
              <a:rPr lang="fr-FR" sz="225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Nous allons faire le premier exemple ensemble.</a:t>
            </a:r>
            <a:endParaRPr lang="fr-FR" sz="2250" b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A807151-DA36-F1B5-910A-64D00DD21FEC}"/>
              </a:ext>
            </a:extLst>
          </p:cNvPr>
          <p:cNvSpPr txBox="1"/>
          <p:nvPr/>
        </p:nvSpPr>
        <p:spPr>
          <a:xfrm>
            <a:off x="1224494" y="901236"/>
            <a:ext cx="114921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>
              <a:defRPr/>
            </a:pPr>
            <a:r>
              <a:rPr lang="fr-FR" sz="2000" i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L’enseignant  (e) écrit le mot au tableau pour montrer aux élèves comment entourer la lettre cible dans le mot.</a:t>
            </a:r>
            <a:endParaRPr lang="fr-FR" sz="2000" b="1" i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DC0FC3C-F763-0857-B097-89283273A82E}"/>
              </a:ext>
            </a:extLst>
          </p:cNvPr>
          <p:cNvSpPr txBox="1"/>
          <p:nvPr/>
        </p:nvSpPr>
        <p:spPr>
          <a:xfrm>
            <a:off x="1295400" y="3566145"/>
            <a:ext cx="1112520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9900" dirty="0">
                <a:solidFill>
                  <a:srgbClr val="106585"/>
                </a:solidFill>
                <a:latin typeface="Dosis" panose="02010703020202060003" pitchFamily="2" charset="0"/>
              </a:rPr>
              <a:t>tapis</a:t>
            </a:r>
            <a:endParaRPr lang="fr-FR" sz="13800" dirty="0">
              <a:solidFill>
                <a:srgbClr val="106585"/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5797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ADDE4D-70E6-A77C-8F7A-9853D612F4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352B4E5-DF5C-71D8-950C-AC71E9583078}"/>
              </a:ext>
            </a:extLst>
          </p:cNvPr>
          <p:cNvSpPr/>
          <p:nvPr/>
        </p:nvSpPr>
        <p:spPr>
          <a:xfrm>
            <a:off x="1" y="-56495"/>
            <a:ext cx="13715999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fr-MA" sz="857" dirty="0"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42593E7C-BBD8-FF81-D60F-F45BC533BDF4}"/>
              </a:ext>
            </a:extLst>
          </p:cNvPr>
          <p:cNvSpPr txBox="1"/>
          <p:nvPr/>
        </p:nvSpPr>
        <p:spPr>
          <a:xfrm>
            <a:off x="4806501" y="8599489"/>
            <a:ext cx="3742158" cy="199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6"/>
              </a:lnSpc>
              <a:spcBef>
                <a:spcPct val="0"/>
              </a:spcBef>
            </a:pPr>
            <a:r>
              <a:rPr lang="en-US" sz="1248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845F961A-9D37-EC65-CA2D-DCFBDB9AA6C6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bg2">
              <a:lumMod val="75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Rituel</a:t>
            </a: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pic>
        <p:nvPicPr>
          <p:cNvPr id="4" name="Image 3" descr="Une image contenant dessin, garçon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7B5EC4ED-BAF2-3126-F281-35DE04DC6E5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053" y="5333487"/>
            <a:ext cx="2217027" cy="3360776"/>
          </a:xfrm>
          <a:prstGeom prst="rect">
            <a:avLst/>
          </a:prstGeom>
        </p:spPr>
      </p:pic>
      <p:pic>
        <p:nvPicPr>
          <p:cNvPr id="5" name="Image 4" descr="Une image contenant dessin, dessin humoristique, croquis, illustration&#10;&#10;Le contenu généré par l’IA peut être incorrect.">
            <a:extLst>
              <a:ext uri="{FF2B5EF4-FFF2-40B4-BE49-F238E27FC236}">
                <a16:creationId xmlns:a16="http://schemas.microsoft.com/office/drawing/2014/main" id="{A195909B-29FA-81CA-6650-581EE5D2252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5438639"/>
            <a:ext cx="1995711" cy="3360777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CC0ABD8D-7790-A7E5-6F5A-4DAACFA2A94B}"/>
              </a:ext>
            </a:extLst>
          </p:cNvPr>
          <p:cNvSpPr txBox="1"/>
          <p:nvPr/>
        </p:nvSpPr>
        <p:spPr>
          <a:xfrm>
            <a:off x="3962399" y="3741992"/>
            <a:ext cx="5791201" cy="8194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6911"/>
              </a:lnSpc>
              <a:spcAft>
                <a:spcPts val="900"/>
              </a:spcAft>
              <a:defRPr/>
            </a:pPr>
            <a:r>
              <a:rPr lang="fr-MA" sz="5400" b="1" dirty="0">
                <a:solidFill>
                  <a:schemeClr val="bg2">
                    <a:lumMod val="50000"/>
                  </a:scheme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Chanson</a:t>
            </a:r>
            <a:r>
              <a:rPr lang="fr-FR" sz="5400" b="1" dirty="0">
                <a:solidFill>
                  <a:schemeClr val="bg2">
                    <a:lumMod val="50000"/>
                  </a:scheme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C990A38F-5DE4-91E9-A9A9-6F6B144FA0F7}"/>
              </a:ext>
            </a:extLst>
          </p:cNvPr>
          <p:cNvGrpSpPr/>
          <p:nvPr/>
        </p:nvGrpSpPr>
        <p:grpSpPr>
          <a:xfrm>
            <a:off x="13855" y="190500"/>
            <a:ext cx="2240841" cy="841410"/>
            <a:chOff x="3663231" y="3540342"/>
            <a:chExt cx="1066274" cy="38554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376B2470-AC12-D2F7-77D5-B7F461CB3592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21E691FD-0A56-3EF4-352D-FDA8A9E35C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0BB8EE05-52A4-9831-A716-E0E5D55747E6}"/>
                </a:ext>
              </a:extLst>
            </p:cNvPr>
            <p:cNvSpPr txBox="1"/>
            <p:nvPr/>
          </p:nvSpPr>
          <p:spPr>
            <a:xfrm>
              <a:off x="3981318" y="3619032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10 min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075915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1A9FC2-25EA-F0FE-C350-40A85E5441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2ECE8F7-3209-2C43-72F1-5F61FCE53EDD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B45A29E2-7228-F391-9B1D-657C0044FAA9}"/>
              </a:ext>
            </a:extLst>
          </p:cNvPr>
          <p:cNvSpPr/>
          <p:nvPr/>
        </p:nvSpPr>
        <p:spPr>
          <a:xfrm>
            <a:off x="292847" y="480060"/>
            <a:ext cx="13164293" cy="946404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21BD2AE9-F4AA-593B-4669-4ABB58A86652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61607" y="-64418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6915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24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FD0DED2B-EDDE-FD78-74A2-AEEB3755D3EB}"/>
              </a:ext>
            </a:extLst>
          </p:cNvPr>
          <p:cNvSpPr/>
          <p:nvPr/>
        </p:nvSpPr>
        <p:spPr>
          <a:xfrm>
            <a:off x="285752" y="332509"/>
            <a:ext cx="13154395" cy="1011334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5" name="Freeform 8">
            <a:extLst>
              <a:ext uri="{FF2B5EF4-FFF2-40B4-BE49-F238E27FC236}">
                <a16:creationId xmlns:a16="http://schemas.microsoft.com/office/drawing/2014/main" id="{CF13EA5E-F0E9-44E5-507D-A30E626700E2}"/>
              </a:ext>
            </a:extLst>
          </p:cNvPr>
          <p:cNvSpPr/>
          <p:nvPr/>
        </p:nvSpPr>
        <p:spPr>
          <a:xfrm>
            <a:off x="516129" y="61860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0A092F3D-6627-7BF2-FBBE-7FFFCD5312B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2045" y="299581"/>
            <a:ext cx="1141276" cy="107719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E1D19C51-7AFC-ABE3-30AB-722D3CE10DC7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154930" y="422678"/>
            <a:ext cx="1156173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defRPr/>
            </a:pPr>
            <a:endParaRPr lang="fr-MA" sz="2000" i="1" dirty="0">
              <a:latin typeface="Dosis" pitchFamily="2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9470319-B3E4-074E-6E88-2FAC041105DD}"/>
              </a:ext>
            </a:extLst>
          </p:cNvPr>
          <p:cNvSpPr txBox="1"/>
          <p:nvPr/>
        </p:nvSpPr>
        <p:spPr>
          <a:xfrm>
            <a:off x="1224495" y="429726"/>
            <a:ext cx="11320557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>
              <a:defRPr/>
            </a:pPr>
            <a:r>
              <a:rPr lang="fr-FR" sz="225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Je cherche la lettre  t dans le mot tapis. </a:t>
            </a:r>
          </a:p>
          <a:p>
            <a:pPr defTabSz="342900">
              <a:defRPr/>
            </a:pPr>
            <a:r>
              <a:rPr lang="fr-FR" sz="225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Je regarde chaque lettre. Quand je vois la lettre t, je l’entoure.</a:t>
            </a:r>
            <a:endParaRPr lang="fr-FR" sz="2250" b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621BC2F-9714-0FA7-390F-DAFCBC98C5BE}"/>
              </a:ext>
            </a:extLst>
          </p:cNvPr>
          <p:cNvSpPr txBox="1"/>
          <p:nvPr/>
        </p:nvSpPr>
        <p:spPr>
          <a:xfrm>
            <a:off x="1295400" y="3566145"/>
            <a:ext cx="1112520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9900" dirty="0">
                <a:solidFill>
                  <a:srgbClr val="106585"/>
                </a:solidFill>
                <a:latin typeface="Dosis" panose="02010703020202060003" pitchFamily="2" charset="0"/>
              </a:rPr>
              <a:t>tapis</a:t>
            </a:r>
            <a:endParaRPr lang="fr-FR" sz="13800" dirty="0">
              <a:solidFill>
                <a:srgbClr val="106585"/>
              </a:solidFill>
              <a:latin typeface="Dosis" panose="02010703020202060003" pitchFamily="2" charset="0"/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E0CD70C7-2155-B00E-CBF7-633821B32588}"/>
              </a:ext>
            </a:extLst>
          </p:cNvPr>
          <p:cNvSpPr/>
          <p:nvPr/>
        </p:nvSpPr>
        <p:spPr>
          <a:xfrm>
            <a:off x="4343400" y="3869266"/>
            <a:ext cx="1066800" cy="293332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MA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368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042333-44D1-5BE3-C954-5991F51758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322187F-2603-9D7E-1653-195FAA1B77C1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3C84DE82-D678-1BCD-2F8E-0B9ED62DA73F}"/>
              </a:ext>
            </a:extLst>
          </p:cNvPr>
          <p:cNvSpPr/>
          <p:nvPr/>
        </p:nvSpPr>
        <p:spPr>
          <a:xfrm>
            <a:off x="258860" y="452351"/>
            <a:ext cx="13164293" cy="946404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0D082911-5C55-78B4-9AB3-ABDD116E7CB5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61607" y="-64418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6915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24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1765C3F9-F8B5-FC4D-3992-38E2099BCD3E}"/>
              </a:ext>
            </a:extLst>
          </p:cNvPr>
          <p:cNvSpPr/>
          <p:nvPr/>
        </p:nvSpPr>
        <p:spPr>
          <a:xfrm>
            <a:off x="285752" y="332509"/>
            <a:ext cx="13154395" cy="1011334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5" name="Freeform 8">
            <a:extLst>
              <a:ext uri="{FF2B5EF4-FFF2-40B4-BE49-F238E27FC236}">
                <a16:creationId xmlns:a16="http://schemas.microsoft.com/office/drawing/2014/main" id="{9F9E7153-9110-E81E-DE28-50D711E4CE3C}"/>
              </a:ext>
            </a:extLst>
          </p:cNvPr>
          <p:cNvSpPr/>
          <p:nvPr/>
        </p:nvSpPr>
        <p:spPr>
          <a:xfrm>
            <a:off x="516129" y="61860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BC28AECB-B851-A6C7-95C5-D50ECEB402A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154930" y="422678"/>
            <a:ext cx="1156173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defRPr/>
            </a:pPr>
            <a:endParaRPr lang="fr-MA" sz="2000" i="1" dirty="0">
              <a:latin typeface="Dosis" pitchFamily="2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76F5826-C6F3-2E73-FE84-57196F1762AE}"/>
              </a:ext>
            </a:extLst>
          </p:cNvPr>
          <p:cNvSpPr txBox="1"/>
          <p:nvPr/>
        </p:nvSpPr>
        <p:spPr>
          <a:xfrm>
            <a:off x="1212804" y="422678"/>
            <a:ext cx="11320557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18">
              <a:defRPr/>
            </a:pPr>
            <a:r>
              <a:rPr lang="fr-FR" sz="225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Observez bien chaque mot et entourez les lettres comme dans l’exemple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</a:t>
            </a:r>
          </a:p>
          <a:p>
            <a:pPr defTabSz="685818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Je vais circuler entre les rangs pour vous aider.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37DC5BBB-6D9B-9942-587A-9B45922696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1648" y="2794561"/>
            <a:ext cx="11601713" cy="469787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B2A857E-CF7B-52CC-EB12-F84834D96E3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1879" y="230645"/>
            <a:ext cx="1331274" cy="134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7638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EB43B7-AC31-B9C8-1411-16F4608D08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325B344-758F-C972-EC4F-594923525794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DD5696BE-2476-FFE1-B27B-7959882C18AF}"/>
              </a:ext>
            </a:extLst>
          </p:cNvPr>
          <p:cNvSpPr/>
          <p:nvPr/>
        </p:nvSpPr>
        <p:spPr>
          <a:xfrm>
            <a:off x="353651" y="434654"/>
            <a:ext cx="13076597" cy="946404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44467E66-45A3-90AF-C622-3B982B7C8292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61607" y="-64418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6915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24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B2B0FB51-78C7-B2F8-642A-8BA242A7109F}"/>
              </a:ext>
            </a:extLst>
          </p:cNvPr>
          <p:cNvSpPr/>
          <p:nvPr/>
        </p:nvSpPr>
        <p:spPr>
          <a:xfrm>
            <a:off x="363550" y="332509"/>
            <a:ext cx="13076597" cy="1011334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5" name="Freeform 8">
            <a:extLst>
              <a:ext uri="{FF2B5EF4-FFF2-40B4-BE49-F238E27FC236}">
                <a16:creationId xmlns:a16="http://schemas.microsoft.com/office/drawing/2014/main" id="{C0E89BC7-BDF2-AED8-B7F4-DD99B69C4A02}"/>
              </a:ext>
            </a:extLst>
          </p:cNvPr>
          <p:cNvSpPr/>
          <p:nvPr/>
        </p:nvSpPr>
        <p:spPr>
          <a:xfrm>
            <a:off x="516129" y="61860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5C23502-1701-E256-54B2-98695125C5C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154930" y="422678"/>
            <a:ext cx="1156173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defRPr/>
            </a:pPr>
            <a:endParaRPr lang="fr-MA" sz="2000" i="1" dirty="0">
              <a:latin typeface="Dosis" pitchFamily="2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9CB48D3-EB72-293F-F89C-C65C3352502B}"/>
              </a:ext>
            </a:extLst>
          </p:cNvPr>
          <p:cNvSpPr txBox="1"/>
          <p:nvPr/>
        </p:nvSpPr>
        <p:spPr>
          <a:xfrm>
            <a:off x="1212804" y="472044"/>
            <a:ext cx="11320557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18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Corrigez.</a:t>
            </a:r>
          </a:p>
          <a:p>
            <a:pPr defTabSz="685818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L’enseignant(e ) fournit une rétroaction positive ou corrective. 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0B015F37-CB54-5E71-35D3-FAF076AF2B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4737" y="2794561"/>
            <a:ext cx="11215535" cy="469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32619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4DBE6D-5CA9-EE32-F46A-0AF54BAB97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2EBBC47-6560-F115-8B6E-CA47B3A7846D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45F07DEC-C2E1-EC1F-9F06-977BB8B7BE21}"/>
              </a:ext>
            </a:extLst>
          </p:cNvPr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C6517CEF-6189-C928-A92E-B71F18D0B05A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/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/>
            <a:r>
              <a:rPr lang="fr-FR" sz="7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Rebrassage de lecture (2)</a:t>
            </a:r>
          </a:p>
          <a:p>
            <a:pPr algn="ctr" defTabSz="685834">
              <a:lnSpc>
                <a:spcPts val="11099"/>
              </a:lnSpc>
            </a:pPr>
            <a:endParaRPr lang="fr-FR" sz="6000" b="1" dirty="0">
              <a:solidFill>
                <a:schemeClr val="bg2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E65ABAC4-2921-E153-5770-F541E0B7E5C2}"/>
              </a:ext>
            </a:extLst>
          </p:cNvPr>
          <p:cNvSpPr txBox="1"/>
          <p:nvPr/>
        </p:nvSpPr>
        <p:spPr>
          <a:xfrm>
            <a:off x="3141094" y="4553595"/>
            <a:ext cx="7433812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08"/>
              </a:lnSpc>
            </a:pPr>
            <a:r>
              <a:rPr lang="fr-FR" sz="4400" b="1" dirty="0">
                <a:solidFill>
                  <a:schemeClr val="accent3">
                    <a:lumMod val="75000"/>
                  </a:schemeClr>
                </a:solidFill>
                <a:latin typeface="Dosis" pitchFamily="2" charset="0"/>
              </a:rPr>
              <a:t>Jeu du duel</a:t>
            </a:r>
            <a:endParaRPr lang="en-US" sz="4000" dirty="0">
              <a:solidFill>
                <a:schemeClr val="accent3">
                  <a:lumMod val="75000"/>
                </a:schemeClr>
              </a:solidFill>
              <a:latin typeface="Dosis" pitchFamily="2" charset="0"/>
            </a:endParaRPr>
          </a:p>
        </p:txBody>
      </p:sp>
      <p:pic>
        <p:nvPicPr>
          <p:cNvPr id="9" name="Image 8" descr="Une image contenant Dessin animé, habits, illustration, clipart&#10;&#10;Le contenu généré par l’IA peut être incorrect.">
            <a:extLst>
              <a:ext uri="{FF2B5EF4-FFF2-40B4-BE49-F238E27FC236}">
                <a16:creationId xmlns:a16="http://schemas.microsoft.com/office/drawing/2014/main" id="{F25AECF9-C8AB-8DD0-6FA6-0EE7D57598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798" y="6108225"/>
            <a:ext cx="3090404" cy="2772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27870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ED6E3C2-3771-3742-8203-DBCE229F67AA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B0B56227-8486-EF25-D711-A9190F0347C7}"/>
              </a:ext>
            </a:extLst>
          </p:cNvPr>
          <p:cNvSpPr/>
          <p:nvPr/>
        </p:nvSpPr>
        <p:spPr>
          <a:xfrm>
            <a:off x="231318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68FB105-F402-F8A6-043B-C9D3C60A5565}"/>
              </a:ext>
            </a:extLst>
          </p:cNvPr>
          <p:cNvSpPr/>
          <p:nvPr/>
        </p:nvSpPr>
        <p:spPr>
          <a:xfrm>
            <a:off x="264077" y="339086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88D7889-78F8-AEE2-AAD5-8320D9AC1B73}"/>
              </a:ext>
            </a:extLst>
          </p:cNvPr>
          <p:cNvSpPr txBox="1"/>
          <p:nvPr/>
        </p:nvSpPr>
        <p:spPr>
          <a:xfrm>
            <a:off x="2667000" y="6434435"/>
            <a:ext cx="37221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fr-MA" sz="3000" b="1" dirty="0">
                <a:solidFill>
                  <a:prstClr val="black"/>
                </a:solidFill>
                <a:latin typeface="Dosis"/>
              </a:rPr>
              <a:t>  Je montre 4 mots ou syllabes au hasard</a:t>
            </a:r>
          </a:p>
        </p:txBody>
      </p:sp>
      <p:pic>
        <p:nvPicPr>
          <p:cNvPr id="13" name="Picture 2" descr="Afbeeldingen over Circle Font – Blader in stockfoto's, vectoren en video's  over 1,068,626 | Adobe Stock">
            <a:extLst>
              <a:ext uri="{FF2B5EF4-FFF2-40B4-BE49-F238E27FC236}">
                <a16:creationId xmlns:a16="http://schemas.microsoft.com/office/drawing/2014/main" id="{4836F7CF-865A-4B4D-48C3-5DF553F3F2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1" t="12958" r="75238" b="50000"/>
          <a:stretch/>
        </p:blipFill>
        <p:spPr bwMode="auto">
          <a:xfrm>
            <a:off x="4800600" y="3340799"/>
            <a:ext cx="727122" cy="623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D808FB3C-618D-453C-C510-09D5A68AD28B}"/>
              </a:ext>
            </a:extLst>
          </p:cNvPr>
          <p:cNvSpPr txBox="1"/>
          <p:nvPr/>
        </p:nvSpPr>
        <p:spPr>
          <a:xfrm>
            <a:off x="7605148" y="6382910"/>
            <a:ext cx="32493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fr-MA" sz="3000" b="1" dirty="0">
                <a:solidFill>
                  <a:prstClr val="black"/>
                </a:solidFill>
                <a:latin typeface="Dosis"/>
              </a:rPr>
              <a:t>Je lis les mots </a:t>
            </a:r>
          </a:p>
          <a:p>
            <a:pPr defTabSz="685800">
              <a:defRPr/>
            </a:pPr>
            <a:r>
              <a:rPr lang="fr-MA" sz="3000" b="1" dirty="0">
                <a:solidFill>
                  <a:prstClr val="black"/>
                </a:solidFill>
                <a:latin typeface="Dosis"/>
              </a:rPr>
              <a:t>ou les syllabes</a:t>
            </a:r>
          </a:p>
        </p:txBody>
      </p:sp>
      <p:pic>
        <p:nvPicPr>
          <p:cNvPr id="34" name="Picture 2" descr="Afbeeldingen over Circle Font – Blader in stockfoto's, vectoren en video's  over 1,068,626 | Adobe Stock">
            <a:extLst>
              <a:ext uri="{FF2B5EF4-FFF2-40B4-BE49-F238E27FC236}">
                <a16:creationId xmlns:a16="http://schemas.microsoft.com/office/drawing/2014/main" id="{7E891C3E-2101-9C4A-6749-2778F8A6F8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9" t="12958" r="59007" b="50000"/>
          <a:stretch/>
        </p:blipFill>
        <p:spPr bwMode="auto">
          <a:xfrm>
            <a:off x="8188280" y="3213504"/>
            <a:ext cx="655985" cy="623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4CB3E04-7B2C-C2F7-A617-DE947BF9CB1F}"/>
              </a:ext>
            </a:extLst>
          </p:cNvPr>
          <p:cNvSpPr txBox="1"/>
          <p:nvPr/>
        </p:nvSpPr>
        <p:spPr>
          <a:xfrm>
            <a:off x="1122716" y="390611"/>
            <a:ext cx="12284326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Vous  allez passer au tableau pour jouer à  deux. </a:t>
            </a:r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Un élève montre quatre lettres, une après l’autre, </a:t>
            </a:r>
          </a:p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et l’autre lit les lettres. Par la suite les rôles seront échangés.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1C0E0E7-BB11-0793-2C4C-CBC551B30F5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7679" y="282192"/>
            <a:ext cx="1381080" cy="1120448"/>
          </a:xfrm>
          <a:prstGeom prst="rect">
            <a:avLst/>
          </a:prstGeom>
        </p:spPr>
      </p:pic>
      <p:sp>
        <p:nvSpPr>
          <p:cNvPr id="7" name="Freeform 8">
            <a:extLst>
              <a:ext uri="{FF2B5EF4-FFF2-40B4-BE49-F238E27FC236}">
                <a16:creationId xmlns:a16="http://schemas.microsoft.com/office/drawing/2014/main" id="{2391D7D5-394B-B075-D9FD-5A027FCB82D8}"/>
              </a:ext>
            </a:extLst>
          </p:cNvPr>
          <p:cNvSpPr/>
          <p:nvPr/>
        </p:nvSpPr>
        <p:spPr>
          <a:xfrm>
            <a:off x="516129" y="61860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D028E55-5317-900C-9D52-1A27F67B558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907" y="3229408"/>
            <a:ext cx="3722186" cy="3115402"/>
          </a:xfrm>
          <a:prstGeom prst="rect">
            <a:avLst/>
          </a:prstGeom>
        </p:spPr>
      </p:pic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023E2B71-0819-E151-428E-D996F49EFFE6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561607" y="-64418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6915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24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537012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41B125C-A95B-AB21-474A-F2B6D7F32E55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58AF23F4-379F-448D-001B-4A780209FBCE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20D6B16D-C2B1-5B6B-89B9-9A7EED237B29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C942FE5-60C2-A422-FC84-6F358514755A}"/>
              </a:ext>
            </a:extLst>
          </p:cNvPr>
          <p:cNvSpPr txBox="1"/>
          <p:nvPr/>
        </p:nvSpPr>
        <p:spPr>
          <a:xfrm>
            <a:off x="1181100" y="1732310"/>
            <a:ext cx="11353800" cy="6822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spcAft>
                <a:spcPts val="1350"/>
              </a:spcAft>
              <a:defRPr/>
            </a:pPr>
            <a:r>
              <a:rPr lang="fr-FR" sz="13800" kern="0" spc="480" dirty="0">
                <a:solidFill>
                  <a:srgbClr val="106585"/>
                </a:solidFill>
                <a:latin typeface="Dosis" pitchFamily="2" charset="0"/>
              </a:rPr>
              <a:t>k    F    t   h   f</a:t>
            </a:r>
          </a:p>
          <a:p>
            <a:pPr algn="ctr" defTabSz="1028752">
              <a:spcAft>
                <a:spcPts val="1350"/>
              </a:spcAft>
              <a:defRPr/>
            </a:pPr>
            <a:r>
              <a:rPr lang="fr-FR" sz="13800" kern="0" spc="480" dirty="0">
                <a:solidFill>
                  <a:srgbClr val="106585"/>
                </a:solidFill>
                <a:latin typeface="Dosis" pitchFamily="2" charset="0"/>
              </a:rPr>
              <a:t>T   H    F   t    </a:t>
            </a:r>
            <a:r>
              <a:rPr lang="fr-FR" sz="13800" kern="0" spc="480" dirty="0" err="1">
                <a:solidFill>
                  <a:srgbClr val="106585"/>
                </a:solidFill>
                <a:latin typeface="Dosis" pitchFamily="2" charset="0"/>
              </a:rPr>
              <a:t>T</a:t>
            </a:r>
            <a:endParaRPr lang="fr-FR" sz="13800" kern="0" spc="480" dirty="0">
              <a:solidFill>
                <a:srgbClr val="106585"/>
              </a:solidFill>
              <a:latin typeface="Dosis" pitchFamily="2" charset="0"/>
            </a:endParaRPr>
          </a:p>
          <a:p>
            <a:pPr algn="ctr" defTabSz="1028752">
              <a:spcAft>
                <a:spcPts val="1350"/>
              </a:spcAft>
              <a:defRPr/>
            </a:pPr>
            <a:r>
              <a:rPr lang="fr-FR" sz="13800" kern="0" spc="480" dirty="0">
                <a:solidFill>
                  <a:srgbClr val="106585"/>
                </a:solidFill>
                <a:latin typeface="Dosis" pitchFamily="2" charset="0"/>
              </a:rPr>
              <a:t>K   t    f   H    F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BD14F32-CAE5-DD0D-C35F-6DEE21D50989}"/>
              </a:ext>
            </a:extLst>
          </p:cNvPr>
          <p:cNvSpPr txBox="1"/>
          <p:nvPr/>
        </p:nvSpPr>
        <p:spPr>
          <a:xfrm>
            <a:off x="1215799" y="401887"/>
            <a:ext cx="10595201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Maintenant, on va commencer le jeu. Qui veut passer au tableau?</a:t>
            </a:r>
          </a:p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Le gagnant sera celui qui aura le plus de réponses correctes. </a:t>
            </a:r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4A8BB2C4-E670-B83B-1C80-711B939A2E1B}"/>
              </a:ext>
            </a:extLst>
          </p:cNvPr>
          <p:cNvSpPr/>
          <p:nvPr/>
        </p:nvSpPr>
        <p:spPr>
          <a:xfrm>
            <a:off x="516129" y="61860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76FD56E6-6EE2-77EF-E24B-42291D810DA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61607" y="-64418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6915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24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50F2CFF8-42AF-7855-E4B0-4D4C71B9179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E4FFFE"/>
              </a:clrFrom>
              <a:clrTo>
                <a:srgbClr val="E4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63400" y="418121"/>
            <a:ext cx="1386074" cy="1073026"/>
          </a:xfrm>
          <a:prstGeom prst="roundRect">
            <a:avLst>
              <a:gd name="adj" fmla="val 11078"/>
            </a:avLst>
          </a:prstGeom>
        </p:spPr>
      </p:pic>
    </p:spTree>
    <p:extLst>
      <p:ext uri="{BB962C8B-B14F-4D97-AF65-F5344CB8AC3E}">
        <p14:creationId xmlns:p14="http://schemas.microsoft.com/office/powerpoint/2010/main" val="328133219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873AF-A547-FB38-3707-3BEDF2D4FE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765D0DE-5C3C-3FF4-E7E6-251797CF0697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A124112D-6EDB-1594-011A-E030D324114D}"/>
              </a:ext>
            </a:extLst>
          </p:cNvPr>
          <p:cNvSpPr/>
          <p:nvPr/>
        </p:nvSpPr>
        <p:spPr>
          <a:xfrm>
            <a:off x="292847" y="480060"/>
            <a:ext cx="13164293" cy="946404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E7CD1789-7621-A74D-4E48-CBA4C7CD2D6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61607" y="-64418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6915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24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5DB4328E-D5DC-4A3C-6054-AF389A06D191}"/>
              </a:ext>
            </a:extLst>
          </p:cNvPr>
          <p:cNvSpPr/>
          <p:nvPr/>
        </p:nvSpPr>
        <p:spPr>
          <a:xfrm>
            <a:off x="285752" y="332509"/>
            <a:ext cx="13154395" cy="1011334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F3FB8D5B-B11F-AB8F-3BD1-92E97688401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154930" y="422678"/>
            <a:ext cx="1156173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defRPr/>
            </a:pPr>
            <a:endParaRPr lang="fr-MA" sz="2000" i="1" dirty="0">
              <a:latin typeface="Dosis" pitchFamily="2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3ECAB47-6BA8-A567-28AA-7435CFAB6E0D}"/>
              </a:ext>
            </a:extLst>
          </p:cNvPr>
          <p:cNvSpPr txBox="1"/>
          <p:nvPr/>
        </p:nvSpPr>
        <p:spPr>
          <a:xfrm>
            <a:off x="1161857" y="391367"/>
            <a:ext cx="11320557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685818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Ouvrez vos livrets à l’activité 2, page 9 .</a:t>
            </a:r>
            <a:endParaRPr lang="fr-FR" sz="2000" i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5E99E25-1B7D-0C0D-8DF9-062CB8FA64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67200" y="2397773"/>
            <a:ext cx="5181600" cy="649239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3F2063E-5935-81EB-9308-368B525C51A9}"/>
              </a:ext>
            </a:extLst>
          </p:cNvPr>
          <p:cNvSpPr/>
          <p:nvPr/>
        </p:nvSpPr>
        <p:spPr>
          <a:xfrm>
            <a:off x="4396631" y="6057900"/>
            <a:ext cx="5181599" cy="16764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1399C309-EFCB-D661-6D3D-18850207D784}"/>
              </a:ext>
            </a:extLst>
          </p:cNvPr>
          <p:cNvSpPr/>
          <p:nvPr/>
        </p:nvSpPr>
        <p:spPr>
          <a:xfrm>
            <a:off x="516129" y="61860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30951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DAD728-8225-4372-4C2C-78DF1A4C62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2C8106A-4FC4-228B-1EB8-5D6E88AC6644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A682C76-8358-B5E1-0A57-002A1978EBCB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E9C11B0C-8DA2-89D1-18BB-D0FE1B45EADA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289C777-326F-BB92-941A-E73717EB8903}"/>
              </a:ext>
            </a:extLst>
          </p:cNvPr>
          <p:cNvSpPr txBox="1"/>
          <p:nvPr/>
        </p:nvSpPr>
        <p:spPr>
          <a:xfrm>
            <a:off x="971203" y="444970"/>
            <a:ext cx="12230277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18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Lisez  à votre voisin à voix basse . Ensuite, échangez les rôles.</a:t>
            </a:r>
            <a:endParaRPr lang="fr-FR" sz="2250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  <a:p>
            <a:pPr defTabSz="685834">
              <a:defRPr/>
            </a:pPr>
            <a:r>
              <a:rPr lang="fr-FR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 (e ) circule entre les rangs et fournit une rétroaction positive ou corrective.    </a:t>
            </a:r>
            <a:endParaRPr lang="fr-FR" sz="2400" i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4" name="Image 3" descr="Une image contenant dessin, dessin humoristique, croquis, Dessin d’enfant&#10;&#10;Description générée automatiquement">
            <a:extLst>
              <a:ext uri="{FF2B5EF4-FFF2-40B4-BE49-F238E27FC236}">
                <a16:creationId xmlns:a16="http://schemas.microsoft.com/office/drawing/2014/main" id="{CB2AFE60-088B-A5E8-6F8F-DB9F2CEB56D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6132" y="357930"/>
            <a:ext cx="896406" cy="97858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C2D3B45-ADBF-7A86-4FE0-5EF6AB23C5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5850" y="3039440"/>
            <a:ext cx="11744300" cy="4208121"/>
          </a:xfrm>
          <a:prstGeom prst="rect">
            <a:avLst/>
          </a:prstGeom>
        </p:spPr>
      </p:pic>
      <p:sp>
        <p:nvSpPr>
          <p:cNvPr id="7" name="Freeform 8">
            <a:extLst>
              <a:ext uri="{FF2B5EF4-FFF2-40B4-BE49-F238E27FC236}">
                <a16:creationId xmlns:a16="http://schemas.microsoft.com/office/drawing/2014/main" id="{B8A9C93D-B060-2117-C604-F0203DFC422B}"/>
              </a:ext>
            </a:extLst>
          </p:cNvPr>
          <p:cNvSpPr/>
          <p:nvPr/>
        </p:nvSpPr>
        <p:spPr>
          <a:xfrm>
            <a:off x="516129" y="61860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D4FAC189-B37D-AB7F-97DB-E5B4DB7923C1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561607" y="-64418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6915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24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463915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830A0D-04A9-52F0-E7C4-F5CFEA692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4FE7122-7686-A080-8B68-E3FD5B3CA8EF}"/>
              </a:ext>
            </a:extLst>
          </p:cNvPr>
          <p:cNvSpPr/>
          <p:nvPr/>
        </p:nvSpPr>
        <p:spPr>
          <a:xfrm>
            <a:off x="1" y="-56495"/>
            <a:ext cx="13715999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fr-MA" sz="857" dirty="0"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D27C1D87-5787-6370-B956-262CE3C620C4}"/>
              </a:ext>
            </a:extLst>
          </p:cNvPr>
          <p:cNvSpPr txBox="1"/>
          <p:nvPr/>
        </p:nvSpPr>
        <p:spPr>
          <a:xfrm>
            <a:off x="4806501" y="8599489"/>
            <a:ext cx="3742158" cy="199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6"/>
              </a:lnSpc>
              <a:spcBef>
                <a:spcPct val="0"/>
              </a:spcBef>
            </a:pPr>
            <a:r>
              <a:rPr lang="en-US" sz="1248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A3DDD6CD-9D8F-213B-5020-9A8B966C1FB5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/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/>
            <a:r>
              <a:rPr lang="fr-FR" sz="7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Pratique autonome</a:t>
            </a:r>
          </a:p>
          <a:p>
            <a:pPr algn="ctr" defTabSz="685834">
              <a:lnSpc>
                <a:spcPts val="11099"/>
              </a:lnSpc>
            </a:pPr>
            <a:endParaRPr lang="fr-FR" sz="6000" b="1" dirty="0">
              <a:solidFill>
                <a:schemeClr val="bg2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5FC378CB-A0C4-8E19-1B19-98A5973AF03B}"/>
              </a:ext>
            </a:extLst>
          </p:cNvPr>
          <p:cNvSpPr txBox="1"/>
          <p:nvPr/>
        </p:nvSpPr>
        <p:spPr>
          <a:xfrm>
            <a:off x="3152602" y="4076700"/>
            <a:ext cx="7685116" cy="16754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6911"/>
              </a:lnSpc>
            </a:pPr>
            <a:r>
              <a:rPr lang="fr-FR" sz="4400" b="1" dirty="0">
                <a:solidFill>
                  <a:schemeClr val="accent4">
                    <a:lumMod val="50000"/>
                  </a:schemeClr>
                </a:solidFill>
                <a:latin typeface="Dosis" pitchFamily="2" charset="0"/>
              </a:rPr>
              <a:t>Je m’exerce dans</a:t>
            </a:r>
          </a:p>
          <a:p>
            <a:pPr algn="ctr" defTabSz="685834">
              <a:lnSpc>
                <a:spcPts val="6911"/>
              </a:lnSpc>
            </a:pPr>
            <a:r>
              <a:rPr lang="fr-FR" sz="4400" b="1" dirty="0">
                <a:solidFill>
                  <a:schemeClr val="accent4">
                    <a:lumMod val="50000"/>
                  </a:schemeClr>
                </a:solidFill>
                <a:latin typeface="Dosis" pitchFamily="2" charset="0"/>
              </a:rPr>
              <a:t> mon cahier d’activités</a:t>
            </a:r>
            <a:endParaRPr lang="en-US" sz="4000" dirty="0">
              <a:solidFill>
                <a:schemeClr val="accent4">
                  <a:lumMod val="50000"/>
                </a:schemeClr>
              </a:solidFill>
              <a:latin typeface="Dosis" pitchFamily="2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0E49ABB-F6E8-5B25-FA1F-A85F553676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4081" y="6179043"/>
            <a:ext cx="3742157" cy="2396201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C90DA7EB-9282-69DD-8152-2AC4F13559E4}"/>
              </a:ext>
            </a:extLst>
          </p:cNvPr>
          <p:cNvGrpSpPr/>
          <p:nvPr/>
        </p:nvGrpSpPr>
        <p:grpSpPr>
          <a:xfrm>
            <a:off x="13855" y="190500"/>
            <a:ext cx="2240841" cy="841410"/>
            <a:chOff x="3663231" y="3540342"/>
            <a:chExt cx="1066274" cy="38554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D84C66A2-18BF-A598-46A7-273452224717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031CA4C9-9821-5223-3EB4-1ABEBDE05D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884FE8A8-AF7F-57FB-D525-1B5144C10989}"/>
                </a:ext>
              </a:extLst>
            </p:cNvPr>
            <p:cNvSpPr txBox="1"/>
            <p:nvPr/>
          </p:nvSpPr>
          <p:spPr>
            <a:xfrm>
              <a:off x="3981318" y="3619032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20 min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226011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343520-F9C5-8D90-08D6-CA22B7F9D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708D04A-0276-868C-4AD3-36EA78C41152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A17AA56-755D-5B5F-38E8-C41A0498F56D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7A691043-948D-3923-CDA5-57CC50CCF233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1EA2990-0FC9-9444-3D13-3E9B3CFDCD96}"/>
              </a:ext>
            </a:extLst>
          </p:cNvPr>
          <p:cNvSpPr txBox="1"/>
          <p:nvPr/>
        </p:nvSpPr>
        <p:spPr>
          <a:xfrm>
            <a:off x="971203" y="444970"/>
            <a:ext cx="12230277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18">
              <a:defRPr/>
            </a:pPr>
            <a:r>
              <a:rPr lang="fr-FR" sz="225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Maintenant, chacun lit seul à voix basse. </a:t>
            </a:r>
          </a:p>
          <a:p>
            <a:pPr lvl="0" defTabSz="685818">
              <a:defRPr/>
            </a:pPr>
            <a:r>
              <a:rPr lang="fr-FR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 (e ) circule entre les rangs et fournit une rétroaction positive ou corrective.    </a:t>
            </a:r>
            <a:endParaRPr lang="fr-FR" sz="2400" i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234E45C-6ADF-3291-377E-2D1BDD61BE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5850" y="3039440"/>
            <a:ext cx="11744300" cy="4208121"/>
          </a:xfrm>
          <a:prstGeom prst="rect">
            <a:avLst/>
          </a:prstGeom>
        </p:spPr>
      </p:pic>
      <p:sp>
        <p:nvSpPr>
          <p:cNvPr id="7" name="Freeform 8">
            <a:extLst>
              <a:ext uri="{FF2B5EF4-FFF2-40B4-BE49-F238E27FC236}">
                <a16:creationId xmlns:a16="http://schemas.microsoft.com/office/drawing/2014/main" id="{F038320D-BA93-0437-4CC2-57C827F73D75}"/>
              </a:ext>
            </a:extLst>
          </p:cNvPr>
          <p:cNvSpPr/>
          <p:nvPr/>
        </p:nvSpPr>
        <p:spPr>
          <a:xfrm>
            <a:off x="516129" y="61860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54519343-A8B0-EDD2-B2BE-F63051520591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61607" y="-64418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6915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24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B5A93CE5-82AE-E0AA-AFB0-617AE8DED1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293854"/>
            <a:ext cx="1201053" cy="992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718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C759CD-A6C6-C82C-3FE8-97A9307808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0CB42E0-36D9-507B-D496-D059B272F4CE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038214C-2CB6-5DDD-B475-0C9BC62971C3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4" algn="ctr" defTabSz="685834"/>
            <a:r>
              <a:rPr lang="fr-MA" sz="4400" b="1" dirty="0">
                <a:solidFill>
                  <a:srgbClr val="106585"/>
                </a:solidFill>
                <a:latin typeface="Dosis" pitchFamily="2" charset="0"/>
              </a:rPr>
              <a:t> </a:t>
            </a:r>
            <a:endParaRPr lang="fr-MA" sz="800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27C8C984-3430-8910-301F-1ACDE3C2BFAB}"/>
              </a:ext>
            </a:extLst>
          </p:cNvPr>
          <p:cNvSpPr/>
          <p:nvPr/>
        </p:nvSpPr>
        <p:spPr>
          <a:xfrm>
            <a:off x="285753" y="342900"/>
            <a:ext cx="13154395" cy="114300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pic>
        <p:nvPicPr>
          <p:cNvPr id="2" name="Image 1" descr="Une image contenant croquis, dessin, illustration, Visage humain&#10;&#10;Le contenu généré par l’IA peut être incorrect.">
            <a:extLst>
              <a:ext uri="{FF2B5EF4-FFF2-40B4-BE49-F238E27FC236}">
                <a16:creationId xmlns:a16="http://schemas.microsoft.com/office/drawing/2014/main" id="{F4AABC4D-2A3B-2A47-4103-28CB2672AE5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0DD"/>
              </a:clrFrom>
              <a:clrTo>
                <a:srgbClr val="FFF0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96" y="4252233"/>
            <a:ext cx="5321185" cy="5688403"/>
          </a:xfrm>
          <a:prstGeom prst="rect">
            <a:avLst/>
          </a:prstGeom>
        </p:spPr>
      </p:pic>
      <p:sp>
        <p:nvSpPr>
          <p:cNvPr id="4" name="Bulle narrative : rectangle à coins arrondis 3">
            <a:extLst>
              <a:ext uri="{FF2B5EF4-FFF2-40B4-BE49-F238E27FC236}">
                <a16:creationId xmlns:a16="http://schemas.microsoft.com/office/drawing/2014/main" id="{D781C9B8-A099-504B-BBE1-48840EF1296F}"/>
              </a:ext>
            </a:extLst>
          </p:cNvPr>
          <p:cNvSpPr/>
          <p:nvPr/>
        </p:nvSpPr>
        <p:spPr>
          <a:xfrm>
            <a:off x="3868531" y="3200864"/>
            <a:ext cx="8801100" cy="4219574"/>
          </a:xfrm>
          <a:prstGeom prst="wedgeRoundRectCallout">
            <a:avLst>
              <a:gd name="adj1" fmla="val -48392"/>
              <a:gd name="adj2" fmla="val -18782"/>
              <a:gd name="adj3" fmla="val 16667"/>
            </a:avLst>
          </a:prstGeom>
          <a:noFill/>
          <a:ln w="571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8011201-A522-53C8-2BAF-D0D2B0588B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475554"/>
            <a:ext cx="6413606" cy="3678791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9D497536-B3EE-7517-E13A-5DEB54752A97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85869846"/>
              </p:ext>
            </p:extLst>
          </p:nvPr>
        </p:nvGraphicFramePr>
        <p:xfrm>
          <a:off x="1" y="-64418"/>
          <a:ext cx="13716000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8918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51589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700534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20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BAC4BDDF-2EB8-D962-252D-49E19DBD3C48}"/>
              </a:ext>
            </a:extLst>
          </p:cNvPr>
          <p:cNvSpPr txBox="1"/>
          <p:nvPr/>
        </p:nvSpPr>
        <p:spPr>
          <a:xfrm>
            <a:off x="1240672" y="454445"/>
            <a:ext cx="14153527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uLnTx/>
                <a:uFillTx/>
                <a:latin typeface="Dosis" panose="02010703020202060003" pitchFamily="2" charset="0"/>
                <a:ea typeface="Calibri" panose="020F0502020204030204" pitchFamily="34" charset="0"/>
                <a:cs typeface="Microsoft Uighur" panose="02000000000000000000" pitchFamily="2" charset="-78"/>
              </a:rPr>
              <a:t>Nous allons écouter la chanson dans mon cartable et nous allons chanter ensemble. </a:t>
            </a:r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23F1AA86-C47E-F854-5A1B-88F4337B0708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</p:spTree>
    <p:extLst>
      <p:ext uri="{BB962C8B-B14F-4D97-AF65-F5344CB8AC3E}">
        <p14:creationId xmlns:p14="http://schemas.microsoft.com/office/powerpoint/2010/main" val="253598496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40B666-AFE1-A42C-874B-EB981E93E83D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CDA8C4F-B759-E17C-104C-74A25B8FAC26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EEE492A-94AE-96D9-725D-4C856F7E06BD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/>
        </p:nvSpPr>
        <p:spPr>
          <a:xfrm>
            <a:off x="1207502" y="419100"/>
            <a:ext cx="1152939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Allez à l’activité 3, page 9.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5E73B59-A6C5-BB22-90A5-89326B726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43400" y="2183732"/>
            <a:ext cx="4724400" cy="5919536"/>
          </a:xfrm>
          <a:prstGeom prst="rect">
            <a:avLst/>
          </a:prstGeom>
        </p:spPr>
      </p:pic>
      <p:sp>
        <p:nvSpPr>
          <p:cNvPr id="5" name="Freeform 8">
            <a:extLst>
              <a:ext uri="{FF2B5EF4-FFF2-40B4-BE49-F238E27FC236}">
                <a16:creationId xmlns:a16="http://schemas.microsoft.com/office/drawing/2014/main" id="{D79AB9A3-5EA3-ED20-3D9E-878E973E60BB}"/>
              </a:ext>
            </a:extLst>
          </p:cNvPr>
          <p:cNvSpPr/>
          <p:nvPr/>
        </p:nvSpPr>
        <p:spPr>
          <a:xfrm>
            <a:off x="516129" y="61860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ED41F6-6E2C-9B2B-6CD7-1D87B2FEB3DD}"/>
              </a:ext>
            </a:extLst>
          </p:cNvPr>
          <p:cNvSpPr/>
          <p:nvPr/>
        </p:nvSpPr>
        <p:spPr>
          <a:xfrm>
            <a:off x="4343400" y="7042939"/>
            <a:ext cx="4724400" cy="113782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512DE630-FA4D-97D0-CDC4-187956B5BCEA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08296810"/>
              </p:ext>
            </p:extLst>
          </p:nvPr>
        </p:nvGraphicFramePr>
        <p:xfrm>
          <a:off x="561607" y="-64418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273795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864895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610393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D30EBF6-9BD3-2A60-47B7-BEBE3A71DF49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F0BDA07F-58AB-C280-A234-344CF32E49AE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C40ED3B-5669-D4A3-1754-FF17C7B0AEC9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30520AD-873E-13AF-FDF7-426FBF1C62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293854"/>
            <a:ext cx="1201053" cy="992579"/>
          </a:xfrm>
          <a:prstGeom prst="rect">
            <a:avLst/>
          </a:prstGeom>
        </p:spPr>
      </p:pic>
      <p:sp>
        <p:nvSpPr>
          <p:cNvPr id="5" name="Freeform 8">
            <a:extLst>
              <a:ext uri="{FF2B5EF4-FFF2-40B4-BE49-F238E27FC236}">
                <a16:creationId xmlns:a16="http://schemas.microsoft.com/office/drawing/2014/main" id="{04AD351A-65A4-378D-16D9-DF22FF3D43F9}"/>
              </a:ext>
            </a:extLst>
          </p:cNvPr>
          <p:cNvSpPr/>
          <p:nvPr/>
        </p:nvSpPr>
        <p:spPr>
          <a:xfrm>
            <a:off x="516129" y="61860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1A37BC7-46CE-959F-FF54-0613AF3C93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1251" y="3805755"/>
            <a:ext cx="11453498" cy="2675489"/>
          </a:xfrm>
          <a:prstGeom prst="rect">
            <a:avLst/>
          </a:prstGeom>
        </p:spPr>
      </p:pic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C83BFB09-94A2-6C60-32BC-377EBE784235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2689590"/>
              </p:ext>
            </p:extLst>
          </p:nvPr>
        </p:nvGraphicFramePr>
        <p:xfrm>
          <a:off x="561607" y="-64418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273795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864895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2" name="ZoneTexte 11">
            <a:extLst>
              <a:ext uri="{FF2B5EF4-FFF2-40B4-BE49-F238E27FC236}">
                <a16:creationId xmlns:a16="http://schemas.microsoft.com/office/drawing/2014/main" id="{080CB2C7-3102-DC99-29D4-398C26156DDC}"/>
              </a:ext>
            </a:extLst>
          </p:cNvPr>
          <p:cNvSpPr txBox="1"/>
          <p:nvPr/>
        </p:nvSpPr>
        <p:spPr>
          <a:xfrm>
            <a:off x="1162024" y="377947"/>
            <a:ext cx="1255397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18">
              <a:defRPr/>
            </a:pPr>
            <a:r>
              <a:rPr lang="fr-FR" sz="225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Lisez chaque lettre et écrivez-la comme dans le modèle.</a:t>
            </a:r>
          </a:p>
          <a:p>
            <a:pPr lvl="0" defTabSz="685818">
              <a:defRPr/>
            </a:pPr>
            <a:r>
              <a:rPr lang="fr-FR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rappelle aux élèves les règle de la bonne écriture. Il   circule entre les rangs et fournit une rétroaction positive ou corrective.    </a:t>
            </a:r>
          </a:p>
        </p:txBody>
      </p:sp>
    </p:spTree>
    <p:extLst>
      <p:ext uri="{BB962C8B-B14F-4D97-AF65-F5344CB8AC3E}">
        <p14:creationId xmlns:p14="http://schemas.microsoft.com/office/powerpoint/2010/main" val="82914585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FDA28F-BAD2-F20A-09FD-77EA597F3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436CFBB-C370-595F-F20C-2DA71C9892AB}"/>
              </a:ext>
            </a:extLst>
          </p:cNvPr>
          <p:cNvSpPr/>
          <p:nvPr/>
        </p:nvSpPr>
        <p:spPr>
          <a:xfrm>
            <a:off x="1" y="-56495"/>
            <a:ext cx="13715999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fr-MA" sz="857" dirty="0"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3A66A56E-F614-052B-767E-AE2A88A57360}"/>
              </a:ext>
            </a:extLst>
          </p:cNvPr>
          <p:cNvSpPr txBox="1"/>
          <p:nvPr/>
        </p:nvSpPr>
        <p:spPr>
          <a:xfrm>
            <a:off x="4806501" y="8599489"/>
            <a:ext cx="3742158" cy="199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6"/>
              </a:lnSpc>
              <a:spcBef>
                <a:spcPct val="0"/>
              </a:spcBef>
            </a:pPr>
            <a:r>
              <a:rPr lang="en-US" sz="1248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E0905E8B-77F0-B839-2EE2-0B088AC5856A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/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/>
            <a:r>
              <a:rPr lang="fr-FR" sz="88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  <a:p>
            <a:pPr algn="ctr" defTabSz="685834">
              <a:lnSpc>
                <a:spcPts val="11099"/>
              </a:lnSpc>
            </a:pPr>
            <a:endParaRPr lang="fr-FR" sz="6000" b="1" dirty="0">
              <a:solidFill>
                <a:schemeClr val="bg2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5C9BBFCD-D0E4-F73E-2CC4-9A422EF33C72}"/>
              </a:ext>
            </a:extLst>
          </p:cNvPr>
          <p:cNvSpPr txBox="1"/>
          <p:nvPr/>
        </p:nvSpPr>
        <p:spPr>
          <a:xfrm>
            <a:off x="3015442" y="4258642"/>
            <a:ext cx="7685116" cy="884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6911"/>
              </a:lnSpc>
            </a:pP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Dosis" pitchFamily="2" charset="0"/>
              </a:rPr>
              <a:t>Jeu du panier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B2335810-AFE5-1376-1B74-8D75AB7F5438}"/>
              </a:ext>
            </a:extLst>
          </p:cNvPr>
          <p:cNvGrpSpPr/>
          <p:nvPr/>
        </p:nvGrpSpPr>
        <p:grpSpPr>
          <a:xfrm>
            <a:off x="0" y="131808"/>
            <a:ext cx="2240841" cy="841410"/>
            <a:chOff x="3663231" y="3540342"/>
            <a:chExt cx="1066274" cy="38554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88E453E9-3035-8A5C-BD55-BCAFBDA99059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1FF1DDF4-5805-72DF-F6FE-7136D225BC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EDEAF531-C9BF-A396-A2DD-DE48B92F0611}"/>
                </a:ext>
              </a:extLst>
            </p:cNvPr>
            <p:cNvSpPr txBox="1"/>
            <p:nvPr/>
          </p:nvSpPr>
          <p:spPr>
            <a:xfrm>
              <a:off x="3981318" y="3619032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10 min</a:t>
              </a:r>
            </a:p>
          </p:txBody>
        </p:sp>
      </p:grpSp>
      <p:pic>
        <p:nvPicPr>
          <p:cNvPr id="6" name="Image 5" descr="Une image contenant dessin, dessin humoristique, Dessin animé, croquis&#10;&#10;Le contenu généré par l’IA peut être incorrect.">
            <a:extLst>
              <a:ext uri="{FF2B5EF4-FFF2-40B4-BE49-F238E27FC236}">
                <a16:creationId xmlns:a16="http://schemas.microsoft.com/office/drawing/2014/main" id="{9649BA68-9405-2783-4AEC-E6A13713922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630" y="5295900"/>
            <a:ext cx="2781300" cy="330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13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3493A1-8D1B-FA96-FAF8-D7E74302F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617D4A-8F47-B32C-3C01-E738A200E0F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B53025A-8F58-5620-2920-851786332C6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2"/>
            <a:ext cx="13716000" cy="1028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41A39218-A247-A5EB-C674-7A93C38487B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55106" y="394521"/>
            <a:ext cx="13030204" cy="9504553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C65614A2-3BF1-C83D-7C89-295496BF5F30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42895" y="419099"/>
            <a:ext cx="13030202" cy="1066803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AD7984E9-EFE4-8245-A8DE-FFE48BEE25C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46620" y="718372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D80F2312-E2E6-7DDD-966E-90BAB8E8234E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561607" y="-64418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273795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864895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A685E1EC-14DD-D588-891F-E9FACB1CB822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565863" y="445759"/>
            <a:ext cx="10963550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defRPr/>
            </a:pPr>
            <a:r>
              <a:rPr lang="fr-FR" sz="225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Nous allons jouer au jeu  du panier. </a:t>
            </a:r>
          </a:p>
          <a:p>
            <a:pPr defTabSz="1028727">
              <a:defRPr/>
            </a:pPr>
            <a:r>
              <a:rPr lang="fr-FR" sz="2000" i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L’enseignant (e ) met les cartes des lettres étudiées dans un petit panier.</a:t>
            </a:r>
          </a:p>
          <a:p>
            <a:pPr defTabSz="1028727">
              <a:defRPr/>
            </a:pPr>
            <a:r>
              <a:rPr lang="fr-FR" sz="2000" i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Les élèves s’assoient en cercle ou forment un cercle debout.</a:t>
            </a:r>
          </a:p>
        </p:txBody>
      </p:sp>
      <p:pic>
        <p:nvPicPr>
          <p:cNvPr id="10" name="Image 9" descr="Une image contenant habits, garçon, chaussure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88AC2F71-2DAB-D0BF-6688-BB3259CFB1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48" y="2073591"/>
            <a:ext cx="8191504" cy="613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314784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AF8D3C-4E16-DC46-CB40-67AA81F05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C1F3C90-F569-EE1D-7F30-96C719A6517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C895E45-0D72-A8CC-AC5E-E22373B1786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2"/>
            <a:ext cx="13716000" cy="1028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DFBCB0F9-397B-82B5-B0CF-30CD08F4018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42897" y="419099"/>
            <a:ext cx="13030204" cy="9504553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400" dirty="0"/>
              <a:t>Placer les cartes étudiées dans un petit panier.</a:t>
            </a:r>
          </a:p>
          <a:p>
            <a:r>
              <a:rPr lang="fr-FR" sz="1400" dirty="0"/>
              <a:t>Montrer la carte et indiquer la lettre, syllabe ou mot sur le tableau.</a:t>
            </a:r>
          </a:p>
          <a:p>
            <a:r>
              <a:rPr lang="fr-FR" sz="1400" dirty="0"/>
              <a:t>Les élèves s’asseyent en cercle.</a:t>
            </a:r>
          </a:p>
          <a:p>
            <a:r>
              <a:rPr lang="fr-FR" sz="1400" dirty="0"/>
              <a:t>Quand la musique ou le signal sonore joue, </a:t>
            </a:r>
            <a:r>
              <a:rPr lang="fr-FR" sz="1400" b="1" dirty="0"/>
              <a:t>passer le panier</a:t>
            </a:r>
            <a:r>
              <a:rPr lang="fr-FR" sz="1400" dirty="0"/>
              <a:t> entre eux.</a:t>
            </a:r>
          </a:p>
          <a:p>
            <a:r>
              <a:rPr lang="fr-FR" sz="1400" dirty="0"/>
              <a:t>Quand la musique ou le signal s’arrête, </a:t>
            </a:r>
            <a:r>
              <a:rPr lang="fr-FR" sz="1400" b="1" dirty="0"/>
              <a:t>l’élève avec le panier prend une carte</a:t>
            </a:r>
            <a:r>
              <a:rPr lang="fr-FR" sz="1400" dirty="0"/>
              <a:t>.</a:t>
            </a:r>
          </a:p>
          <a:p>
            <a:r>
              <a:rPr lang="fr-FR" sz="1400" dirty="0"/>
              <a:t>L’élève lit la carte et les autres lisent et repèrent la lettre, syllabe ou mot sur le tableau.</a:t>
            </a:r>
          </a:p>
          <a:p>
            <a:r>
              <a:rPr lang="fr-FR" sz="1400" dirty="0"/>
              <a:t>Continuer jusqu’à ce que toutes les cartes soient lues.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A47082A4-DCA5-32E3-FA03-2535ED0F1508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42895" y="419099"/>
            <a:ext cx="13030202" cy="1066803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E1524DF7-1A48-5F8F-3D10-C65972E2F4D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46620" y="718372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6F1BCC2-CDAE-1197-1453-D8D75C05A164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561607" y="-64418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273795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864895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813F2E00-703A-A7EA-C464-D3AA3BE92D44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572790" y="452396"/>
            <a:ext cx="1096355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defRPr/>
            </a:pPr>
            <a:r>
              <a:rPr lang="fr-FR" sz="225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Quand la musique ou le signal s’arrête, </a:t>
            </a:r>
            <a:r>
              <a:rPr lang="fr-FR" sz="225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l’élève avec le panier prend une carte</a:t>
            </a:r>
            <a:r>
              <a:rPr lang="fr-FR" sz="225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.</a:t>
            </a:r>
          </a:p>
          <a:p>
            <a:pPr defTabSz="1028727">
              <a:defRPr/>
            </a:pPr>
            <a:r>
              <a:rPr lang="fr-FR" sz="225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L’élève lit la carte et la montre aux autres élèves pour la  lire.</a:t>
            </a:r>
          </a:p>
        </p:txBody>
      </p:sp>
      <p:pic>
        <p:nvPicPr>
          <p:cNvPr id="4" name="Image 3" descr="Une image contenant habits, garçon, chaussure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4EFB342A-6556-A441-076C-BE15F107AB4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48" y="2073591"/>
            <a:ext cx="8191504" cy="613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33462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C1B409-C60D-0AF2-4A7E-7306942C13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7C826B2-D788-08DE-FCC1-BF8B8C326C4F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92BDE4A6-6663-0B5D-86B8-017DEE92FF81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507133F-817D-099A-F8A6-7B1CAC42AA52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5" name="Freeform 8">
            <a:extLst>
              <a:ext uri="{FF2B5EF4-FFF2-40B4-BE49-F238E27FC236}">
                <a16:creationId xmlns:a16="http://schemas.microsoft.com/office/drawing/2014/main" id="{B11A5053-0162-76B1-018E-865E763073B0}"/>
              </a:ext>
            </a:extLst>
          </p:cNvPr>
          <p:cNvSpPr/>
          <p:nvPr/>
        </p:nvSpPr>
        <p:spPr>
          <a:xfrm>
            <a:off x="639690" y="646418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0B57BFB-539A-9E10-9954-7C3ED7BC871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35299" y="431065"/>
            <a:ext cx="1078050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250" b="1" dirty="0">
                <a:solidFill>
                  <a:srgbClr val="A6A6A6"/>
                </a:solidFill>
                <a:latin typeface="Dosis" panose="02010703020202060003" pitchFamily="2" charset="0"/>
              </a:rPr>
              <a:t>À la maison, écrivez les mots du vocabulaire  et coloriez les lettres que nous avons vues aujourd’hui, 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7477FE-A9B8-778F-59EF-713407034DB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960411" y="2667522"/>
            <a:ext cx="3956928" cy="64423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FBC3D7-EB80-71C4-FBD6-51140D684602}"/>
              </a:ext>
            </a:extLst>
          </p:cNvPr>
          <p:cNvSpPr txBox="1"/>
          <p:nvPr/>
        </p:nvSpPr>
        <p:spPr>
          <a:xfrm>
            <a:off x="4410076" y="1116230"/>
            <a:ext cx="5181600" cy="12060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11099"/>
              </a:lnSpc>
              <a:defRPr/>
            </a:pPr>
            <a:r>
              <a:rPr lang="en-US" sz="3600" dirty="0">
                <a:solidFill>
                  <a:srgbClr val="215968"/>
                </a:solidFill>
                <a:latin typeface="Carelia"/>
              </a:rPr>
              <a:t>Devoir à la </a:t>
            </a:r>
            <a:r>
              <a:rPr lang="en-US" sz="3600" dirty="0" err="1">
                <a:solidFill>
                  <a:srgbClr val="215968"/>
                </a:solidFill>
                <a:latin typeface="Carelia"/>
              </a:rPr>
              <a:t>maison</a:t>
            </a:r>
            <a:endParaRPr lang="en-US" sz="3600" dirty="0">
              <a:solidFill>
                <a:srgbClr val="215968"/>
              </a:solidFill>
              <a:latin typeface="Careli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286D94-71D8-A982-35F2-836BA3423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3400" y="356495"/>
            <a:ext cx="1386325" cy="115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 descr="Une image contenant texte, capture d’écran, conception&#10;&#10;Le contenu généré par l’IA peut être incorrect.">
            <a:extLst>
              <a:ext uri="{FF2B5EF4-FFF2-40B4-BE49-F238E27FC236}">
                <a16:creationId xmlns:a16="http://schemas.microsoft.com/office/drawing/2014/main" id="{D05C1C87-8597-74E1-8064-757A932F11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781124"/>
            <a:ext cx="3610550" cy="6215136"/>
          </a:xfrm>
          <a:prstGeom prst="rect">
            <a:avLst/>
          </a:prstGeom>
        </p:spPr>
      </p:pic>
      <p:pic>
        <p:nvPicPr>
          <p:cNvPr id="12" name="Image 11" descr="Une image contenant texte, capture d’écran, nombre, diagramme&#10;&#10;Le contenu généré par l’IA peut être incorrect.">
            <a:extLst>
              <a:ext uri="{FF2B5EF4-FFF2-40B4-BE49-F238E27FC236}">
                <a16:creationId xmlns:a16="http://schemas.microsoft.com/office/drawing/2014/main" id="{F4CA814F-B334-B8BC-BD2D-78670FE8C8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412" y="2703698"/>
            <a:ext cx="3825821" cy="636998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BECDFCE-0B54-D19E-4F53-5753FAB1F931}"/>
              </a:ext>
            </a:extLst>
          </p:cNvPr>
          <p:cNvSpPr/>
          <p:nvPr/>
        </p:nvSpPr>
        <p:spPr>
          <a:xfrm>
            <a:off x="7489048" y="3687229"/>
            <a:ext cx="4024883" cy="305200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3903675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209DAB-8982-FD0E-AADE-D3AECFB53E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5432F5D-ED60-C8E9-B17B-9ED231E0D306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DD28E8C-2E26-E848-898C-F479115338EC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BBA6D918-BBD4-95C3-C51C-DDA11CE9416E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5" name="Freeform 8">
            <a:extLst>
              <a:ext uri="{FF2B5EF4-FFF2-40B4-BE49-F238E27FC236}">
                <a16:creationId xmlns:a16="http://schemas.microsoft.com/office/drawing/2014/main" id="{2298D862-B555-CFE9-DACE-981F7291F36A}"/>
              </a:ext>
            </a:extLst>
          </p:cNvPr>
          <p:cNvSpPr/>
          <p:nvPr/>
        </p:nvSpPr>
        <p:spPr>
          <a:xfrm>
            <a:off x="639690" y="646418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CD428B3-F4F0-0D95-01AC-D0E013CD0B3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35299" y="431066"/>
            <a:ext cx="1069007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250" b="1" dirty="0">
                <a:solidFill>
                  <a:srgbClr val="A6A6A6"/>
                </a:solidFill>
                <a:latin typeface="Dosis" panose="02010703020202060003" pitchFamily="2" charset="0"/>
              </a:rPr>
              <a:t>Lisez les lettres de l’exercice 2 ,page 8, et recopiez dans vos cahiers les lettres que nous avons vues aujourd’hui</a:t>
            </a: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18475DC9-445D-9995-D191-611BBC0F5A3A}"/>
              </a:ext>
            </a:extLst>
          </p:cNvPr>
          <p:cNvSpPr txBox="1"/>
          <p:nvPr/>
        </p:nvSpPr>
        <p:spPr>
          <a:xfrm>
            <a:off x="4410076" y="1116230"/>
            <a:ext cx="5181600" cy="12060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11099"/>
              </a:lnSpc>
              <a:defRPr/>
            </a:pPr>
            <a:r>
              <a:rPr lang="en-US" sz="3600" dirty="0">
                <a:solidFill>
                  <a:srgbClr val="215968"/>
                </a:solidFill>
                <a:latin typeface="Carelia"/>
              </a:rPr>
              <a:t>Devoir à la </a:t>
            </a:r>
            <a:r>
              <a:rPr lang="en-US" sz="3600" dirty="0" err="1">
                <a:solidFill>
                  <a:srgbClr val="215968"/>
                </a:solidFill>
                <a:latin typeface="Carelia"/>
              </a:rPr>
              <a:t>maison</a:t>
            </a:r>
            <a:endParaRPr lang="en-US" sz="3600" dirty="0">
              <a:solidFill>
                <a:srgbClr val="215968"/>
              </a:solidFill>
              <a:latin typeface="Careli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FB93B6-563D-429A-7B02-0FF40AC75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5800" y="356495"/>
            <a:ext cx="1233925" cy="115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E3FF5F8-2E5D-E48A-3F89-970F58B138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6326" y="2874578"/>
            <a:ext cx="4229100" cy="529894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2023F3A-B3A2-214C-8119-9C10E76FC9A5}"/>
              </a:ext>
            </a:extLst>
          </p:cNvPr>
          <p:cNvSpPr/>
          <p:nvPr/>
        </p:nvSpPr>
        <p:spPr>
          <a:xfrm>
            <a:off x="4822194" y="6010781"/>
            <a:ext cx="4357365" cy="24846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1831926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E8C24-DA99-38B5-645D-DE7B164DE1F3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DAF020A-9247-3E51-467E-810529B131B9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63EB4A4-3A46-952B-7425-A46965B3E722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3" name="Bulle narrative : rectangle à coins arrondis 32">
            <a:extLst>
              <a:ext uri="{FF2B5EF4-FFF2-40B4-BE49-F238E27FC236}">
                <a16:creationId xmlns:a16="http://schemas.microsoft.com/office/drawing/2014/main" id="{6B171BFB-CFF9-9341-D11E-479BA567AFB6}"/>
              </a:ext>
            </a:extLst>
          </p:cNvPr>
          <p:cNvSpPr/>
          <p:nvPr/>
        </p:nvSpPr>
        <p:spPr>
          <a:xfrm>
            <a:off x="5684866" y="3607199"/>
            <a:ext cx="6811933" cy="2452636"/>
          </a:xfrm>
          <a:prstGeom prst="wedgeRoundRectCallout">
            <a:avLst>
              <a:gd name="adj1" fmla="val -86230"/>
              <a:gd name="adj2" fmla="val -12353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srgbClr val="215968"/>
              </a:solidFill>
              <a:latin typeface="Dosis" pitchFamily="2" charset="0"/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19874B0F-145F-42B0-6385-4A51EAD1F300}"/>
              </a:ext>
            </a:extLst>
          </p:cNvPr>
          <p:cNvSpPr txBox="1"/>
          <p:nvPr/>
        </p:nvSpPr>
        <p:spPr>
          <a:xfrm flipH="1">
            <a:off x="5832100" y="3712339"/>
            <a:ext cx="65174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34"/>
            <a:endParaRPr lang="fr-MA" sz="32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4"/>
            <a:r>
              <a:rPr lang="fr-MA" sz="3200" b="1" dirty="0">
                <a:solidFill>
                  <a:srgbClr val="215968"/>
                </a:solidFill>
                <a:latin typeface="Dosis" pitchFamily="2" charset="0"/>
              </a:rPr>
              <a:t>La séance d’aujourd’hui est terminée</a:t>
            </a:r>
          </a:p>
          <a:p>
            <a:pPr algn="ctr" defTabSz="685834"/>
            <a:r>
              <a:rPr lang="fr-MA" sz="3200" b="1" dirty="0">
                <a:solidFill>
                  <a:srgbClr val="215968"/>
                </a:solidFill>
                <a:latin typeface="Dosis" pitchFamily="2" charset="0"/>
              </a:rPr>
              <a:t> </a:t>
            </a:r>
          </a:p>
          <a:p>
            <a:pPr algn="ctr" defTabSz="685834"/>
            <a:r>
              <a:rPr lang="fr-MA" sz="3200" b="1" dirty="0">
                <a:solidFill>
                  <a:srgbClr val="215968"/>
                </a:solidFill>
                <a:latin typeface="Dosis" pitchFamily="2" charset="0"/>
              </a:rPr>
              <a:t>A demain ! </a:t>
            </a:r>
          </a:p>
          <a:p>
            <a:pPr marL="514364" indent="-514364" defTabSz="685834">
              <a:buFontTx/>
              <a:buChar char="-"/>
            </a:pPr>
            <a:endParaRPr lang="fr-MA" sz="3200" b="1" dirty="0">
              <a:solidFill>
                <a:srgbClr val="EEECE1">
                  <a:lumMod val="25000"/>
                </a:srgbClr>
              </a:solidFill>
              <a:latin typeface="Dosis" pitchFamily="2" charset="0"/>
            </a:endParaRPr>
          </a:p>
        </p:txBody>
      </p:sp>
      <p:pic>
        <p:nvPicPr>
          <p:cNvPr id="7" name="Image 6" descr="Une image contenant croquis, dessin, illustration, Visage humain&#10;&#10;Le contenu généré par l’IA peut être incorrect.">
            <a:extLst>
              <a:ext uri="{FF2B5EF4-FFF2-40B4-BE49-F238E27FC236}">
                <a16:creationId xmlns:a16="http://schemas.microsoft.com/office/drawing/2014/main" id="{CE009262-ECC6-6453-617E-99EABA5214A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0DD"/>
              </a:clrFrom>
              <a:clrTo>
                <a:srgbClr val="FFF0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28" y="3390900"/>
            <a:ext cx="5321185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632589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id="{2C32757C-5D6C-4D1A-DFD3-FA1BF7D6F60B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11" name="Group 3">
            <a:extLst>
              <a:ext uri="{FF2B5EF4-FFF2-40B4-BE49-F238E27FC236}">
                <a16:creationId xmlns:a16="http://schemas.microsoft.com/office/drawing/2014/main" id="{45AF42FB-7D70-68F7-25B7-C08A620A7BF1}"/>
              </a:ext>
            </a:extLst>
          </p:cNvPr>
          <p:cNvGrpSpPr/>
          <p:nvPr/>
        </p:nvGrpSpPr>
        <p:grpSpPr>
          <a:xfrm>
            <a:off x="857250" y="1180450"/>
            <a:ext cx="12001500" cy="7926101"/>
            <a:chOff x="0" y="0"/>
            <a:chExt cx="3895412" cy="2555175"/>
          </a:xfrm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EC2446C6-4FD9-B74D-0C35-EA6B5E2E18C0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defTabSz="685834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16" name="TextBox 5">
              <a:extLst>
                <a:ext uri="{FF2B5EF4-FFF2-40B4-BE49-F238E27FC236}">
                  <a16:creationId xmlns:a16="http://schemas.microsoft.com/office/drawing/2014/main" id="{378749F7-32FD-7DFC-0BBB-47CF4B3CA1AF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1" tIns="38101" rIns="38101" bIns="38101" rtlCol="0" anchor="ctr"/>
            <a:lstStyle/>
            <a:p>
              <a:pPr algn="ctr" defTabSz="685834">
                <a:lnSpc>
                  <a:spcPts val="2409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20" name="Freeform 7">
            <a:extLst>
              <a:ext uri="{FF2B5EF4-FFF2-40B4-BE49-F238E27FC236}">
                <a16:creationId xmlns:a16="http://schemas.microsoft.com/office/drawing/2014/main" id="{760A53C5-D2B8-6BBD-4EDC-B8B2EE145CCC}"/>
              </a:ext>
            </a:extLst>
          </p:cNvPr>
          <p:cNvSpPr/>
          <p:nvPr/>
        </p:nvSpPr>
        <p:spPr>
          <a:xfrm>
            <a:off x="1179966" y="571500"/>
            <a:ext cx="929375" cy="892201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114551" y="7108915"/>
            <a:ext cx="10777117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4200"/>
              </a:lnSpc>
              <a:defRPr/>
            </a:pPr>
            <a:r>
              <a:rPr lang="en-US" sz="2400" dirty="0">
                <a:solidFill>
                  <a:srgbClr val="1F497D"/>
                </a:solidFill>
                <a:latin typeface="Carelia"/>
              </a:rPr>
              <a:t>Les </a:t>
            </a:r>
            <a:r>
              <a:rPr lang="en-US" sz="2400" dirty="0" err="1">
                <a:solidFill>
                  <a:srgbClr val="1F497D"/>
                </a:solidFill>
                <a:latin typeface="Carelia"/>
              </a:rPr>
              <a:t>objectifs</a:t>
            </a:r>
            <a:r>
              <a:rPr lang="en-US" sz="2400" dirty="0">
                <a:solidFill>
                  <a:srgbClr val="1F497D"/>
                </a:solidFill>
                <a:latin typeface="Carelia"/>
              </a:rPr>
              <a:t> de ma séance </a:t>
            </a:r>
            <a:r>
              <a:rPr lang="en-US" sz="2400" dirty="0" err="1">
                <a:solidFill>
                  <a:srgbClr val="1F497D"/>
                </a:solidFill>
                <a:latin typeface="Carelia"/>
              </a:rPr>
              <a:t>ont-ils</a:t>
            </a:r>
            <a:r>
              <a:rPr lang="en-US" sz="2400" dirty="0">
                <a:solidFill>
                  <a:srgbClr val="1F497D"/>
                </a:solidFill>
                <a:latin typeface="Carelia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relia"/>
              </a:rPr>
              <a:t>été</a:t>
            </a:r>
            <a:r>
              <a:rPr lang="en-US" sz="2400" dirty="0">
                <a:solidFill>
                  <a:srgbClr val="1F497D"/>
                </a:solidFill>
                <a:latin typeface="Carelia"/>
              </a:rPr>
              <a:t> </a:t>
            </a:r>
            <a:r>
              <a:rPr lang="en-US" sz="2400" dirty="0" err="1">
                <a:solidFill>
                  <a:srgbClr val="1F497D"/>
                </a:solidFill>
                <a:latin typeface="Carelia"/>
              </a:rPr>
              <a:t>atteints</a:t>
            </a:r>
            <a:r>
              <a:rPr lang="en-US" sz="2400" dirty="0">
                <a:solidFill>
                  <a:srgbClr val="1F497D"/>
                </a:solidFill>
                <a:latin typeface="Carelia"/>
              </a:rPr>
              <a:t> ? </a:t>
            </a:r>
          </a:p>
          <a:p>
            <a:pPr algn="ctr" defTabSz="685834">
              <a:lnSpc>
                <a:spcPts val="4200"/>
              </a:lnSpc>
              <a:defRPr/>
            </a:pPr>
            <a:r>
              <a:rPr lang="en-US" sz="2400" dirty="0" err="1">
                <a:solidFill>
                  <a:srgbClr val="1F497D"/>
                </a:solidFill>
                <a:latin typeface="Carelia"/>
              </a:rPr>
              <a:t>Sinon</a:t>
            </a:r>
            <a:r>
              <a:rPr lang="en-US" sz="2400" dirty="0">
                <a:solidFill>
                  <a:srgbClr val="1F497D"/>
                </a:solidFill>
                <a:latin typeface="Carelia"/>
              </a:rPr>
              <a:t>, p</a:t>
            </a:r>
            <a:r>
              <a:rPr lang="en-US" sz="2400" dirty="0" err="1">
                <a:solidFill>
                  <a:srgbClr val="1F497D"/>
                </a:solidFill>
                <a:latin typeface="Carelia"/>
              </a:rPr>
              <a:t>ourquoi</a:t>
            </a:r>
            <a:r>
              <a:rPr lang="en-US" sz="2400" dirty="0">
                <a:solidFill>
                  <a:srgbClr val="1F497D"/>
                </a:solidFill>
                <a:latin typeface="Carelia"/>
              </a:rPr>
              <a:t> ? Que </a:t>
            </a:r>
            <a:r>
              <a:rPr lang="en-US" sz="2400" dirty="0" err="1">
                <a:solidFill>
                  <a:srgbClr val="1F497D"/>
                </a:solidFill>
                <a:latin typeface="Carelia"/>
              </a:rPr>
              <a:t>faudrait</a:t>
            </a:r>
            <a:r>
              <a:rPr lang="en-US" sz="2400" dirty="0">
                <a:solidFill>
                  <a:srgbClr val="1F497D"/>
                </a:solidFill>
                <a:latin typeface="Carelia"/>
              </a:rPr>
              <a:t>-il faire pour les </a:t>
            </a:r>
            <a:r>
              <a:rPr lang="en-US" sz="2400" dirty="0" err="1">
                <a:solidFill>
                  <a:srgbClr val="1F497D"/>
                </a:solidFill>
                <a:latin typeface="Carelia"/>
              </a:rPr>
              <a:t>prochaines</a:t>
            </a:r>
            <a:r>
              <a:rPr lang="en-US" sz="2400" dirty="0">
                <a:solidFill>
                  <a:srgbClr val="1F497D"/>
                </a:solidFill>
                <a:latin typeface="Carelia"/>
              </a:rPr>
              <a:t> séances ?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97E087D-5FB9-0D89-12A1-098B2632F30A}"/>
              </a:ext>
            </a:extLst>
          </p:cNvPr>
          <p:cNvSpPr txBox="1"/>
          <p:nvPr/>
        </p:nvSpPr>
        <p:spPr>
          <a:xfrm>
            <a:off x="1017180" y="2324100"/>
            <a:ext cx="11681640" cy="484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34">
              <a:spcAft>
                <a:spcPts val="900"/>
              </a:spcAft>
              <a:defRPr/>
            </a:pPr>
            <a:r>
              <a:rPr lang="fr-FR" sz="2551" dirty="0">
                <a:solidFill>
                  <a:srgbClr val="106585"/>
                </a:solidFill>
                <a:latin typeface="Dosis" pitchFamily="2" charset="0"/>
              </a:rPr>
              <a:t>A la fin de la séance d’aujourd’hui, </a:t>
            </a:r>
            <a:r>
              <a:rPr lang="fr-FR" sz="2551" b="1" dirty="0">
                <a:solidFill>
                  <a:srgbClr val="106585"/>
                </a:solidFill>
                <a:latin typeface="Dosis" pitchFamily="2" charset="0"/>
              </a:rPr>
              <a:t>au moins 80% des élèves </a:t>
            </a:r>
            <a:r>
              <a:rPr lang="fr-FR" sz="2551" dirty="0">
                <a:solidFill>
                  <a:srgbClr val="106585"/>
                </a:solidFill>
                <a:latin typeface="Dosis" pitchFamily="2" charset="0"/>
              </a:rPr>
              <a:t>devraient être capables de : </a:t>
            </a: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1087D4C1-2029-AE47-832A-2A640FC1B65D}"/>
              </a:ext>
            </a:extLst>
          </p:cNvPr>
          <p:cNvGrpSpPr/>
          <p:nvPr/>
        </p:nvGrpSpPr>
        <p:grpSpPr>
          <a:xfrm>
            <a:off x="2234466" y="3467100"/>
            <a:ext cx="9247068" cy="2762250"/>
            <a:chOff x="3412143" y="3829050"/>
            <a:chExt cx="7046307" cy="2104847"/>
          </a:xfrm>
        </p:grpSpPr>
        <p:sp>
          <p:nvSpPr>
            <p:cNvPr id="8" name="Freeform 17">
              <a:extLst>
                <a:ext uri="{FF2B5EF4-FFF2-40B4-BE49-F238E27FC236}">
                  <a16:creationId xmlns:a16="http://schemas.microsoft.com/office/drawing/2014/main" id="{60BD1024-05C8-C151-181A-C15273BA80F2}"/>
                </a:ext>
              </a:extLst>
            </p:cNvPr>
            <p:cNvSpPr/>
            <p:nvPr/>
          </p:nvSpPr>
          <p:spPr>
            <a:xfrm>
              <a:off x="3412143" y="3829050"/>
              <a:ext cx="7046307" cy="2104846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85834">
                <a:defRPr/>
              </a:pPr>
              <a:endParaRPr lang="fr-MA" sz="10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21CEE908-A23E-3615-FC3A-B9D65947341C}"/>
                </a:ext>
              </a:extLst>
            </p:cNvPr>
            <p:cNvSpPr txBox="1"/>
            <p:nvPr/>
          </p:nvSpPr>
          <p:spPr>
            <a:xfrm>
              <a:off x="4155093" y="4032225"/>
              <a:ext cx="630335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34">
                <a:spcAft>
                  <a:spcPts val="900"/>
                </a:spcAft>
                <a:defRPr/>
              </a:pPr>
              <a:r>
                <a:rPr lang="fr-FR" sz="2800" dirty="0">
                  <a:solidFill>
                    <a:prstClr val="black"/>
                  </a:solidFill>
                  <a:latin typeface="Dosis" pitchFamily="2" charset="0"/>
                </a:rPr>
                <a:t>Comprendre et produire les </a:t>
              </a:r>
              <a:r>
                <a:rPr lang="fr-FR" sz="2800" b="1" dirty="0">
                  <a:solidFill>
                    <a:srgbClr val="106585"/>
                  </a:solidFill>
                  <a:latin typeface="Dosis" pitchFamily="2" charset="0"/>
                </a:rPr>
                <a:t>mots du vocabulaire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2C5D3884-B682-E82B-6AA4-10FF3C852B6C}"/>
                </a:ext>
              </a:extLst>
            </p:cNvPr>
            <p:cNvSpPr txBox="1"/>
            <p:nvPr/>
          </p:nvSpPr>
          <p:spPr>
            <a:xfrm>
              <a:off x="4135489" y="4965244"/>
              <a:ext cx="61683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34">
                <a:spcAft>
                  <a:spcPts val="900"/>
                </a:spcAft>
                <a:defRPr/>
              </a:pPr>
              <a:r>
                <a:rPr lang="fr-FR" sz="2800" dirty="0">
                  <a:solidFill>
                    <a:prstClr val="black"/>
                  </a:solidFill>
                  <a:latin typeface="Dosis" pitchFamily="2" charset="0"/>
                </a:rPr>
                <a:t>Lire les </a:t>
              </a:r>
              <a:r>
                <a:rPr lang="fr-FR" sz="2800" b="1" dirty="0">
                  <a:solidFill>
                    <a:srgbClr val="106585"/>
                  </a:solidFill>
                  <a:latin typeface="Dosis" pitchFamily="2" charset="0"/>
                </a:rPr>
                <a:t>syllabes et les mots présentés. </a:t>
              </a:r>
            </a:p>
          </p:txBody>
        </p:sp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id="{82E50CCC-DE92-9198-59AA-3EDF1EA1822F}"/>
                </a:ext>
              </a:extLst>
            </p:cNvPr>
            <p:cNvSpPr/>
            <p:nvPr/>
          </p:nvSpPr>
          <p:spPr>
            <a:xfrm>
              <a:off x="3517798" y="3905100"/>
              <a:ext cx="637296" cy="2028797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-109199" t="-6937" r="-896458" b="-829367"/>
              </a:stretch>
            </a:blipFill>
          </p:spPr>
          <p:txBody>
            <a:bodyPr/>
            <a:lstStyle/>
            <a:p>
              <a:pPr defTabSz="685834">
                <a:defRPr/>
              </a:pPr>
              <a:endParaRPr lang="fr-MA" sz="10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058D2DF3-961E-8A7D-17FC-5F277D49F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21140" y="4032226"/>
              <a:ext cx="455010" cy="466386"/>
            </a:xfrm>
            <a:prstGeom prst="rect">
              <a:avLst/>
            </a:prstGeom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CE45C8C2-A260-187B-8057-CB1939722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42934" y="4946626"/>
              <a:ext cx="455010" cy="466386"/>
            </a:xfrm>
            <a:prstGeom prst="rect">
              <a:avLst/>
            </a:prstGeom>
          </p:spPr>
        </p:pic>
      </p:grpSp>
      <p:sp>
        <p:nvSpPr>
          <p:cNvPr id="19" name="Freeform 4">
            <a:extLst>
              <a:ext uri="{FF2B5EF4-FFF2-40B4-BE49-F238E27FC236}">
                <a16:creationId xmlns:a16="http://schemas.microsoft.com/office/drawing/2014/main" id="{CBFE4F27-54C4-673F-D9F3-9B2509D9889D}"/>
              </a:ext>
            </a:extLst>
          </p:cNvPr>
          <p:cNvSpPr/>
          <p:nvPr/>
        </p:nvSpPr>
        <p:spPr>
          <a:xfrm rot="-117286">
            <a:off x="968459" y="6912086"/>
            <a:ext cx="1182102" cy="1259619"/>
          </a:xfrm>
          <a:custGeom>
            <a:avLst/>
            <a:gdLst/>
            <a:ahLst/>
            <a:cxnLst/>
            <a:rect l="l" t="t" r="r" b="b"/>
            <a:pathLst>
              <a:path w="1363289" h="1605587">
                <a:moveTo>
                  <a:pt x="0" y="0"/>
                </a:moveTo>
                <a:lnTo>
                  <a:pt x="1363289" y="0"/>
                </a:lnTo>
                <a:lnTo>
                  <a:pt x="1363289" y="1605587"/>
                </a:lnTo>
                <a:lnTo>
                  <a:pt x="0" y="16055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900">
              <a:solidFill>
                <a:prstClr val="black"/>
              </a:solidFill>
              <a:latin typeface="Dosis"/>
            </a:endParaRPr>
          </a:p>
        </p:txBody>
      </p:sp>
    </p:spTree>
    <p:extLst>
      <p:ext uri="{BB962C8B-B14F-4D97-AF65-F5344CB8AC3E}">
        <p14:creationId xmlns:p14="http://schemas.microsoft.com/office/powerpoint/2010/main" val="25950455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94C328-50F4-B35B-DA08-9B3006C734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484C02F-9D92-1C2E-BAAC-E0F829B208A6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238E092F-445D-A7E7-08BC-F83A52CC0DB7}"/>
              </a:ext>
            </a:extLst>
          </p:cNvPr>
          <p:cNvSpPr/>
          <p:nvPr/>
        </p:nvSpPr>
        <p:spPr>
          <a:xfrm>
            <a:off x="275853" y="299639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4" algn="ctr" defTabSz="685834"/>
            <a:r>
              <a:rPr lang="fr-MA" sz="4400" b="1" dirty="0">
                <a:solidFill>
                  <a:srgbClr val="106585"/>
                </a:solidFill>
                <a:latin typeface="Dosis" pitchFamily="2" charset="0"/>
              </a:rPr>
              <a:t> </a:t>
            </a:r>
            <a:endParaRPr lang="fr-MA" sz="800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6F0E91CB-AD33-8075-723C-7CFC871BE3EA}"/>
              </a:ext>
            </a:extLst>
          </p:cNvPr>
          <p:cNvSpPr/>
          <p:nvPr/>
        </p:nvSpPr>
        <p:spPr>
          <a:xfrm>
            <a:off x="294163" y="330812"/>
            <a:ext cx="13154395" cy="114300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39ACE61-E73F-FAC4-0672-C8FAC3544FA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5454" y="367280"/>
            <a:ext cx="1141276" cy="122266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1DF3D4B-AC20-2390-0B3B-647977748F68}"/>
              </a:ext>
            </a:extLst>
          </p:cNvPr>
          <p:cNvSpPr txBox="1"/>
          <p:nvPr/>
        </p:nvSpPr>
        <p:spPr>
          <a:xfrm>
            <a:off x="1260764" y="576615"/>
            <a:ext cx="993116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34"/>
            <a:r>
              <a:rPr lang="fr-FR" sz="225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Diffusion automatique.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0AEB1135-4D94-BF79-8A55-9DED7301D262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85869846"/>
              </p:ext>
            </p:extLst>
          </p:nvPr>
        </p:nvGraphicFramePr>
        <p:xfrm>
          <a:off x="1" y="-64418"/>
          <a:ext cx="13716000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8918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51589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700534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20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WhatsApp Video 2025-09-11 at 15.09.27">
            <a:hlinkClick r:id="" action="ppaction://media"/>
            <a:extLst>
              <a:ext uri="{FF2B5EF4-FFF2-40B4-BE49-F238E27FC236}">
                <a16:creationId xmlns:a16="http://schemas.microsoft.com/office/drawing/2014/main" id="{4B8A2A1F-873E-0735-62D6-DA17DF486B4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8580" end="197231.9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98204" y="2312170"/>
            <a:ext cx="86868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73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7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DFBC31-1B27-427C-39E2-C9F308D5A8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985836D-BE25-5D64-A258-FFB5DA9D1A21}"/>
              </a:ext>
            </a:extLst>
          </p:cNvPr>
          <p:cNvSpPr/>
          <p:nvPr/>
        </p:nvSpPr>
        <p:spPr>
          <a:xfrm>
            <a:off x="1" y="-56495"/>
            <a:ext cx="13715999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fr-MA" sz="857" dirty="0"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B82F4D2D-3D56-0B6C-2645-D286F698A7B4}"/>
              </a:ext>
            </a:extLst>
          </p:cNvPr>
          <p:cNvSpPr txBox="1"/>
          <p:nvPr/>
        </p:nvSpPr>
        <p:spPr>
          <a:xfrm>
            <a:off x="4806501" y="8599489"/>
            <a:ext cx="3742158" cy="199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6"/>
              </a:lnSpc>
              <a:spcBef>
                <a:spcPct val="0"/>
              </a:spcBef>
            </a:pPr>
            <a:r>
              <a:rPr lang="en-US" sz="1248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92CA8B45-8E4C-48A8-19D8-2E07D86ADBEF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tx2">
              <a:lumMod val="40000"/>
              <a:lumOff val="6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>
              <a:lnSpc>
                <a:spcPts val="11099"/>
              </a:lnSpc>
            </a:pPr>
            <a:endParaRPr lang="fr-FR" sz="100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100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Vocabulaire</a:t>
            </a:r>
          </a:p>
          <a:p>
            <a:pPr algn="ctr" defTabSz="685834">
              <a:lnSpc>
                <a:spcPts val="11099"/>
              </a:lnSpc>
            </a:pPr>
            <a:endParaRPr lang="fr-FR" sz="6000" b="1" dirty="0">
              <a:solidFill>
                <a:schemeClr val="bg2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8E37C397-60C4-3F5E-9C5D-05F26AB37E9E}"/>
              </a:ext>
            </a:extLst>
          </p:cNvPr>
          <p:cNvSpPr txBox="1"/>
          <p:nvPr/>
        </p:nvSpPr>
        <p:spPr>
          <a:xfrm>
            <a:off x="4191000" y="3835709"/>
            <a:ext cx="5791201" cy="16523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6911"/>
              </a:lnSpc>
              <a:spcAft>
                <a:spcPts val="900"/>
              </a:spcAft>
              <a:defRPr/>
            </a:pPr>
            <a:r>
              <a:rPr lang="fr-MA" sz="36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trousse – fleur – huit – karaté - tapis –  famille – kiwi - cahier</a:t>
            </a:r>
            <a:r>
              <a:rPr lang="fr-FR" sz="36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. </a:t>
            </a:r>
          </a:p>
        </p:txBody>
      </p:sp>
      <p:pic>
        <p:nvPicPr>
          <p:cNvPr id="11" name="Image 10" descr="Une image contenant Dessin d’enfant, clipart, dessin, illustration&#10;&#10;Le contenu généré par l’IA peut être incorrect.">
            <a:extLst>
              <a:ext uri="{FF2B5EF4-FFF2-40B4-BE49-F238E27FC236}">
                <a16:creationId xmlns:a16="http://schemas.microsoft.com/office/drawing/2014/main" id="{19B3FC60-A080-8F37-EE32-75B31B0D79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053" y="5877992"/>
            <a:ext cx="3043892" cy="2560584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1B2AD470-2BB8-A306-7B40-2399C5404952}"/>
              </a:ext>
            </a:extLst>
          </p:cNvPr>
          <p:cNvGrpSpPr/>
          <p:nvPr/>
        </p:nvGrpSpPr>
        <p:grpSpPr>
          <a:xfrm>
            <a:off x="381000" y="140104"/>
            <a:ext cx="2240841" cy="837796"/>
            <a:chOff x="3663231" y="3540342"/>
            <a:chExt cx="1037462" cy="385540"/>
          </a:xfrm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351B4EC7-4582-7D1C-A39F-B36BB126C541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8C8E43B8-4E13-DF8B-799B-F7FBF65214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FCDBF50D-66D4-0C94-B4E5-B5B0C50DCE53}"/>
                </a:ext>
              </a:extLst>
            </p:cNvPr>
            <p:cNvSpPr txBox="1"/>
            <p:nvPr/>
          </p:nvSpPr>
          <p:spPr>
            <a:xfrm>
              <a:off x="3952506" y="3617716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30 min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86569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-38100"/>
            <a:ext cx="13716000" cy="103251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4971621" y="2167871"/>
            <a:ext cx="50292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4000" b="1" dirty="0">
                <a:solidFill>
                  <a:srgbClr val="106585"/>
                </a:solidFill>
                <a:latin typeface="+mj-lt"/>
              </a:rPr>
              <a:t>Objectifs de l’activité </a:t>
            </a:r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D18BEC05-D612-F7E2-194E-B3EA5F2BB16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0800000" flipH="1">
            <a:off x="990602" y="3436001"/>
            <a:ext cx="11752727" cy="3304116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90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3" name="Freeform 17">
            <a:extLst>
              <a:ext uri="{FF2B5EF4-FFF2-40B4-BE49-F238E27FC236}">
                <a16:creationId xmlns:a16="http://schemas.microsoft.com/office/drawing/2014/main" id="{0C15E862-7EF3-9E28-081D-4B7348D69912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224347" y="3525031"/>
            <a:ext cx="706508" cy="3166298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109199" t="-6937" r="-896458" b="-829367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90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C94B88BE-8917-6FF8-E4B2-F9E693387688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720183" y="4362277"/>
            <a:ext cx="504425" cy="549068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6D1AA5F5-9721-BDFB-5D84-C9B03241E66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311855" y="3931604"/>
            <a:ext cx="9346745" cy="1966496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spcAft>
                <a:spcPts val="900"/>
              </a:spcAft>
              <a:defRPr/>
            </a:pPr>
            <a:r>
              <a:rPr lang="fr-FR" sz="3600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Comprendre et produire les </a:t>
            </a:r>
            <a:r>
              <a:rPr lang="fr-FR" sz="36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mots du vocabulaire:</a:t>
            </a:r>
          </a:p>
          <a:p>
            <a:pPr algn="ctr"/>
            <a:r>
              <a:rPr lang="fr-MA" sz="36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trousse – fleur – huit – karaté-</a:t>
            </a:r>
          </a:p>
          <a:p>
            <a:pPr algn="ctr"/>
            <a:r>
              <a:rPr lang="fr-MA" sz="36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tapis  –  famille – kiwi - cahier</a:t>
            </a:r>
            <a:r>
              <a:rPr lang="fr-FR" sz="36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.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6FC7C3C-2E9F-74BB-F875-15B60CA7F57D}"/>
              </a:ext>
            </a:extLst>
          </p:cNvPr>
          <p:cNvSpPr txBox="1"/>
          <p:nvPr/>
        </p:nvSpPr>
        <p:spPr>
          <a:xfrm>
            <a:off x="9936920" y="375379"/>
            <a:ext cx="2806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>
                <a:solidFill>
                  <a:schemeClr val="bg1">
                    <a:lumMod val="50000"/>
                  </a:schemeClr>
                </a:solidFill>
              </a:rPr>
              <a:t>Pour l’enseignant (e )</a:t>
            </a:r>
          </a:p>
        </p:txBody>
      </p:sp>
    </p:spTree>
    <p:extLst>
      <p:ext uri="{BB962C8B-B14F-4D97-AF65-F5344CB8AC3E}">
        <p14:creationId xmlns:p14="http://schemas.microsoft.com/office/powerpoint/2010/main" val="12222606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9036BD8-5074-4841-8175-0BFD4C2A2969}"/>
              </a:ext>
            </a:extLst>
          </p:cNvPr>
          <p:cNvSpPr/>
          <p:nvPr/>
        </p:nvSpPr>
        <p:spPr>
          <a:xfrm>
            <a:off x="0" y="-13881"/>
            <a:ext cx="13716000" cy="10287000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942935A8-A97A-6B3B-F2F8-B65098115E8F}"/>
              </a:ext>
            </a:extLst>
          </p:cNvPr>
          <p:cNvSpPr/>
          <p:nvPr/>
        </p:nvSpPr>
        <p:spPr>
          <a:xfrm>
            <a:off x="285752" y="352529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1EB34DBD-CB2E-4664-CA99-7906D8BFC2B6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Bulle narrative : rectangle à coins arrondis 4">
            <a:extLst>
              <a:ext uri="{FF2B5EF4-FFF2-40B4-BE49-F238E27FC236}">
                <a16:creationId xmlns:a16="http://schemas.microsoft.com/office/drawing/2014/main" id="{8F7B275E-7C39-7FC0-53EE-6F7F66675BFE}"/>
              </a:ext>
            </a:extLst>
          </p:cNvPr>
          <p:cNvSpPr/>
          <p:nvPr/>
        </p:nvSpPr>
        <p:spPr>
          <a:xfrm>
            <a:off x="3868531" y="3200864"/>
            <a:ext cx="8801100" cy="4219574"/>
          </a:xfrm>
          <a:prstGeom prst="wedgeRoundRectCallout">
            <a:avLst>
              <a:gd name="adj1" fmla="val -48392"/>
              <a:gd name="adj2" fmla="val -18782"/>
              <a:gd name="adj3" fmla="val 16667"/>
            </a:avLst>
          </a:prstGeom>
          <a:noFill/>
          <a:ln w="571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F6DB104-1405-FF42-3F6E-D1686F23FA66}"/>
              </a:ext>
            </a:extLst>
          </p:cNvPr>
          <p:cNvSpPr txBox="1"/>
          <p:nvPr/>
        </p:nvSpPr>
        <p:spPr>
          <a:xfrm>
            <a:off x="1240672" y="383702"/>
            <a:ext cx="94869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Nous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allons apprendre de nouveaux mots en français.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6BECF8B-6EE1-A5C4-6940-CFA4D319B7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78432" y="3847372"/>
            <a:ext cx="1698064" cy="1110498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12C670E-B5C1-52E1-25C2-FC5E4F8A1B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7503" y="5883606"/>
            <a:ext cx="890986" cy="111344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4D140A0-5962-DF58-93B5-F19DB31A33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56984" y="3390752"/>
            <a:ext cx="1609504" cy="1912815"/>
          </a:xfrm>
          <a:prstGeom prst="rect">
            <a:avLst/>
          </a:prstGeom>
        </p:spPr>
      </p:pic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84798559-F219-322E-F9FB-BE37C9E55E59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02059178"/>
              </p:ext>
            </p:extLst>
          </p:nvPr>
        </p:nvGraphicFramePr>
        <p:xfrm>
          <a:off x="1" y="-64418"/>
          <a:ext cx="13716000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8918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51589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700534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2" name="Freeform 8">
            <a:extLst>
              <a:ext uri="{FF2B5EF4-FFF2-40B4-BE49-F238E27FC236}">
                <a16:creationId xmlns:a16="http://schemas.microsoft.com/office/drawing/2014/main" id="{155CBE16-FF6F-760F-25A4-2CD1D7C99F65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3A12573D-E7B4-5A02-8FC8-7E762550C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46878" y="3799811"/>
            <a:ext cx="997865" cy="132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14B3E9F-1DC5-3C40-D029-E2E353CB08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89439" y="5496919"/>
            <a:ext cx="1476415" cy="178142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D8855FB-AD25-9668-CBFD-958DE9DB236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27572" y="3401927"/>
            <a:ext cx="1609505" cy="1834741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379EF4B-8B8B-D2D4-0FFA-2DBD8C4AC4D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78894" y="5779699"/>
            <a:ext cx="1351842" cy="1351842"/>
          </a:xfrm>
          <a:prstGeom prst="rect">
            <a:avLst/>
          </a:prstGeom>
        </p:spPr>
      </p:pic>
      <p:pic>
        <p:nvPicPr>
          <p:cNvPr id="22" name="Image 21" descr="Une image contenant croquis, dessin, illustration, Visage humain&#10;&#10;Le contenu généré par l’IA peut être incorrect.">
            <a:extLst>
              <a:ext uri="{FF2B5EF4-FFF2-40B4-BE49-F238E27FC236}">
                <a16:creationId xmlns:a16="http://schemas.microsoft.com/office/drawing/2014/main" id="{7F98F2AD-4714-73F4-16B5-1BFFC86DC855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0DD"/>
              </a:clrFrom>
              <a:clrTo>
                <a:srgbClr val="FFF0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94" y="4152850"/>
            <a:ext cx="4817640" cy="5688403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22E81828-389A-6219-ABDA-F29388545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64114" y="5465565"/>
            <a:ext cx="2052125" cy="173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06374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6BB0DA2-E7A5-CC90-2587-3DF4800C21A0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642B33B-1D22-6B59-340A-8537B70846A3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83E0AC0-A92E-AFE2-D838-1BCE8B835EFA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0826B5A-EB8B-74A2-FBC4-04434AFBCDFF}"/>
              </a:ext>
            </a:extLst>
          </p:cNvPr>
          <p:cNvSpPr txBox="1"/>
          <p:nvPr/>
        </p:nvSpPr>
        <p:spPr>
          <a:xfrm>
            <a:off x="1440182" y="941213"/>
            <a:ext cx="10690262" cy="392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MA" sz="1949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.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BCCD6BA-8B28-5ED6-0FC0-B5858D38F9C1}"/>
              </a:ext>
            </a:extLst>
          </p:cNvPr>
          <p:cNvSpPr txBox="1"/>
          <p:nvPr/>
        </p:nvSpPr>
        <p:spPr>
          <a:xfrm>
            <a:off x="1150812" y="356100"/>
            <a:ext cx="1149379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C’est une trousse . Comment vous dites trousse dans votre langue?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02F64B0-87C8-B48F-76EB-DFAC0E36D810}"/>
              </a:ext>
            </a:extLst>
          </p:cNvPr>
          <p:cNvSpPr txBox="1"/>
          <p:nvPr/>
        </p:nvSpPr>
        <p:spPr>
          <a:xfrm>
            <a:off x="1171594" y="781402"/>
            <a:ext cx="123960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MA" sz="2000" i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L’enseignant (e ) fournit une rétroaction positive ou corrective.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468D972-C916-B991-2917-8210F191BB8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878" y="3390900"/>
            <a:ext cx="4570244" cy="3505200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005D5335-DC01-A234-CF5F-5B487C7DE7C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31846469"/>
              </p:ext>
            </p:extLst>
          </p:nvPr>
        </p:nvGraphicFramePr>
        <p:xfrm>
          <a:off x="1" y="-64418"/>
          <a:ext cx="13716000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8918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51589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700534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Freeform 8">
            <a:extLst>
              <a:ext uri="{FF2B5EF4-FFF2-40B4-BE49-F238E27FC236}">
                <a16:creationId xmlns:a16="http://schemas.microsoft.com/office/drawing/2014/main" id="{90B995BE-3A3F-2562-1555-5BBE25178AE7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D62380C8-54F1-5B48-DD51-7A9938A5A46F}"/>
              </a:ext>
            </a:extLst>
          </p:cNvPr>
          <p:cNvCxnSpPr>
            <a:cxnSpLocks/>
          </p:cNvCxnSpPr>
          <p:nvPr/>
        </p:nvCxnSpPr>
        <p:spPr>
          <a:xfrm flipH="1">
            <a:off x="8763000" y="4789042"/>
            <a:ext cx="1844765" cy="11474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18652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E55FC5C-E1B1-D58F-B9E2-E2ADDBCAE4E7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18A0D19-B76D-CBBC-1859-B9199E87480A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15493B5-FD28-64FB-799E-DBFF88BB7CFB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1FA4633-6354-C035-0454-ECAD623221FF}"/>
              </a:ext>
            </a:extLst>
          </p:cNvPr>
          <p:cNvSpPr txBox="1"/>
          <p:nvPr/>
        </p:nvSpPr>
        <p:spPr>
          <a:xfrm>
            <a:off x="3537791" y="6667500"/>
            <a:ext cx="66404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MA" sz="88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Une trousse </a:t>
            </a:r>
            <a:endParaRPr lang="fr-FR" sz="8800" dirty="0">
              <a:solidFill>
                <a:schemeClr val="bg1">
                  <a:lumMod val="50000"/>
                </a:schemeClr>
              </a:solidFill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F30CB72-4716-516D-C089-7997B8D0D150}"/>
              </a:ext>
            </a:extLst>
          </p:cNvPr>
          <p:cNvSpPr txBox="1"/>
          <p:nvPr/>
        </p:nvSpPr>
        <p:spPr>
          <a:xfrm>
            <a:off x="1240672" y="355075"/>
            <a:ext cx="9808328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Une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jupe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,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une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jupe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.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Répétons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ensemble “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une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jupe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” ”. Encore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une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fois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“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une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jupe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”.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4C682CF-F716-9DC3-F8FE-EB38C5FC029E}"/>
              </a:ext>
            </a:extLst>
          </p:cNvPr>
          <p:cNvSpPr txBox="1"/>
          <p:nvPr/>
        </p:nvSpPr>
        <p:spPr>
          <a:xfrm>
            <a:off x="1240672" y="800904"/>
            <a:ext cx="10690262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Qui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veut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répéter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” Une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jupe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”? </a:t>
            </a:r>
            <a:r>
              <a:rPr lang="fr-MA" sz="1949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(e) désigne trois élèves pour répéter. </a:t>
            </a: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5B969549-1228-E555-56B6-C4FFB7D1F107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31846469"/>
              </p:ext>
            </p:extLst>
          </p:nvPr>
        </p:nvGraphicFramePr>
        <p:xfrm>
          <a:off x="1" y="-64418"/>
          <a:ext cx="13716000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8918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51589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700534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5" name="Freeform 8">
            <a:extLst>
              <a:ext uri="{FF2B5EF4-FFF2-40B4-BE49-F238E27FC236}">
                <a16:creationId xmlns:a16="http://schemas.microsoft.com/office/drawing/2014/main" id="{EC72150C-248A-C5E2-B1B0-BD18961E37BD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A4818C1-018A-C543-EFFD-69402606C82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878" y="2304165"/>
            <a:ext cx="4570244" cy="3505200"/>
          </a:xfrm>
          <a:prstGeom prst="rect">
            <a:avLst/>
          </a:prstGeom>
        </p:spPr>
      </p:pic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10F9DEF9-081E-F3AD-26DA-04C52D4FAB43}"/>
              </a:ext>
            </a:extLst>
          </p:cNvPr>
          <p:cNvCxnSpPr>
            <a:cxnSpLocks/>
          </p:cNvCxnSpPr>
          <p:nvPr/>
        </p:nvCxnSpPr>
        <p:spPr>
          <a:xfrm flipH="1">
            <a:off x="8991600" y="3541939"/>
            <a:ext cx="1844765" cy="11474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38369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A314CB8-F580-6E12-AFC2-BB017958615C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14411B00-8F7B-81A9-0F9D-84342C5A8C1B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3D9AD033-DDCF-EE21-1071-46DA650C0FF1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BDFF8E7-25E4-9368-8051-6BB34E4E1B71}"/>
              </a:ext>
            </a:extLst>
          </p:cNvPr>
          <p:cNvSpPr txBox="1"/>
          <p:nvPr/>
        </p:nvSpPr>
        <p:spPr>
          <a:xfrm>
            <a:off x="1258341" y="356100"/>
            <a:ext cx="1149379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C’est un 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cahier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. Comment vous dites 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cahier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dans votre langue?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64AC315-0ABB-8DC7-9F21-23D372B55E84}"/>
              </a:ext>
            </a:extLst>
          </p:cNvPr>
          <p:cNvSpPr txBox="1"/>
          <p:nvPr/>
        </p:nvSpPr>
        <p:spPr>
          <a:xfrm>
            <a:off x="1265268" y="812575"/>
            <a:ext cx="123960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MA" sz="2000" i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L’enseignant (e ) fournit une rétroaction positive ou corrective.</a:t>
            </a: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2DC2012D-186A-4917-536C-AF9916405D9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31846469"/>
              </p:ext>
            </p:extLst>
          </p:nvPr>
        </p:nvGraphicFramePr>
        <p:xfrm>
          <a:off x="1" y="-64418"/>
          <a:ext cx="13716000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8918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51589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700534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2" name="Freeform 8">
            <a:extLst>
              <a:ext uri="{FF2B5EF4-FFF2-40B4-BE49-F238E27FC236}">
                <a16:creationId xmlns:a16="http://schemas.microsoft.com/office/drawing/2014/main" id="{E6DFD751-4EBB-D329-B7B4-28A7292AB43B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pic>
        <p:nvPicPr>
          <p:cNvPr id="8" name="Image 7" descr="Une image contenant dessin humoristique, dessin, capture d’écran, Dessin d’enfant&#10;&#10;Description générée automatiquement">
            <a:extLst>
              <a:ext uri="{FF2B5EF4-FFF2-40B4-BE49-F238E27FC236}">
                <a16:creationId xmlns:a16="http://schemas.microsoft.com/office/drawing/2014/main" id="{92DBEFE9-281E-FC77-AF3B-5E7829B0B0A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1" t="56294" r="43963" b="7778"/>
          <a:stretch/>
        </p:blipFill>
        <p:spPr>
          <a:xfrm>
            <a:off x="4876800" y="2677291"/>
            <a:ext cx="4114800" cy="4417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4433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35E008-81BD-CA54-7FD4-38DFF848A6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EAF9238-08A7-824E-B7B5-E45F4368725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1"/>
            <a:ext cx="13716000" cy="10287002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algn="just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09A8A67D-BD6C-2C18-1ED1-EA5AAD765FDD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464971" y="688463"/>
            <a:ext cx="12829412" cy="9136628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8906DAE8-1A29-8E01-58C6-DDBDB2A85B8E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66F7EA69-280A-ACCD-8877-EEA888CF99A9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0F54C807-D94D-2A36-9EE1-7A07C07B6F4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806708" y="72068"/>
            <a:ext cx="929376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7F1F4DF9-5A0B-3C13-D21D-D2E6A1684560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114351" y="830696"/>
            <a:ext cx="106299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  <a:defRPr/>
            </a:pPr>
            <a:r>
              <a:rPr lang="fr-FR" sz="3600" b="1" dirty="0">
                <a:solidFill>
                  <a:srgbClr val="1F497D"/>
                </a:solidFill>
                <a:latin typeface="Dosis" pitchFamily="2" charset="0"/>
              </a:rPr>
              <a:t> Recommandations générales pour les enseignant</a:t>
            </a:r>
            <a:r>
              <a:rPr lang="fr-FR" sz="2400" b="1" dirty="0">
                <a:solidFill>
                  <a:srgbClr val="1F497D"/>
                </a:solidFill>
                <a:latin typeface="Dosis" pitchFamily="2" charset="0"/>
              </a:rPr>
              <a:t>(</a:t>
            </a:r>
            <a:r>
              <a:rPr lang="fr-FR" sz="3600" b="1" dirty="0">
                <a:solidFill>
                  <a:srgbClr val="1F497D"/>
                </a:solidFill>
                <a:latin typeface="Dosis" pitchFamily="2" charset="0"/>
              </a:rPr>
              <a:t>e</a:t>
            </a:r>
            <a:r>
              <a:rPr lang="fr-FR" sz="2400" b="1" dirty="0">
                <a:solidFill>
                  <a:srgbClr val="1F497D"/>
                </a:solidFill>
                <a:latin typeface="Dosis" pitchFamily="2" charset="0"/>
              </a:rPr>
              <a:t>)</a:t>
            </a:r>
            <a:r>
              <a:rPr lang="fr-FR" sz="3600" b="1" dirty="0">
                <a:solidFill>
                  <a:srgbClr val="1F497D"/>
                </a:solidFill>
                <a:latin typeface="Dosis" pitchFamily="2" charset="0"/>
              </a:rPr>
              <a:t>s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5C54C451-A5DF-C32B-A0BB-431F0DF078A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54855" y="2636123"/>
            <a:ext cx="12246738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026"/>
              </a:lnSpc>
              <a:defRPr/>
            </a:pPr>
            <a:r>
              <a:rPr lang="en-US" sz="2400" b="1" dirty="0">
                <a:solidFill>
                  <a:srgbClr val="8DC63F"/>
                </a:solidFill>
                <a:latin typeface="Carelia"/>
              </a:rPr>
              <a:t>    </a:t>
            </a:r>
            <a:endParaRPr lang="fr-FR" sz="2100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7DB35B5C-DD05-2C71-1CC5-F71502F31288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21619" y="1511539"/>
            <a:ext cx="12246738" cy="104285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95378" indent="-795378" algn="just">
              <a:defRPr/>
            </a:pP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.   </a:t>
            </a:r>
            <a:r>
              <a:rPr lang="en-US" sz="2801" b="1" dirty="0">
                <a:solidFill>
                  <a:srgbClr val="106585"/>
                </a:solidFill>
                <a:latin typeface="Carelia"/>
              </a:rPr>
              <a:t>1. Se </a:t>
            </a:r>
            <a:r>
              <a:rPr lang="en-US" sz="2801" b="1" dirty="0" err="1">
                <a:solidFill>
                  <a:srgbClr val="106585"/>
                </a:solidFill>
                <a:latin typeface="Carelia"/>
              </a:rPr>
              <a:t>préparer</a:t>
            </a:r>
            <a:r>
              <a:rPr lang="en-US" sz="2801" b="1" dirty="0">
                <a:solidFill>
                  <a:srgbClr val="106585"/>
                </a:solidFill>
                <a:latin typeface="Carelia"/>
              </a:rPr>
              <a:t> </a:t>
            </a:r>
            <a:r>
              <a:rPr lang="en-US" sz="2801" dirty="0">
                <a:solidFill>
                  <a:srgbClr val="106585"/>
                </a:solidFill>
                <a:latin typeface="Carelia"/>
              </a:rPr>
              <a:t>: </a:t>
            </a:r>
            <a:r>
              <a:rPr lang="en-US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lire attentivement </a:t>
            </a: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l’ensemble des diapositives en amont afin de s’en imprégner et élaborer la carte mentale de la leçon et anticiper les enchaînements.</a:t>
            </a:r>
          </a:p>
          <a:p>
            <a:pPr marL="795378" indent="-795378" algn="just">
              <a:defRPr/>
            </a:pPr>
            <a:endParaRPr lang="fr-FR" sz="2801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  <a:p>
            <a:pPr marL="795378" indent="-795378" algn="just">
              <a:defRPr/>
            </a:pP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     </a:t>
            </a:r>
            <a:r>
              <a:rPr lang="fr-FR" sz="2801" b="1" dirty="0">
                <a:solidFill>
                  <a:srgbClr val="106585"/>
                </a:solidFill>
                <a:latin typeface="Carelia"/>
              </a:rPr>
              <a:t>2. Couvrir le contenu de la leçon avec une vérification permanente de la compréhension</a:t>
            </a: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 </a:t>
            </a:r>
            <a:r>
              <a:rPr lang="fr-FR" sz="2801" b="1" dirty="0">
                <a:solidFill>
                  <a:srgbClr val="106585"/>
                </a:solidFill>
                <a:latin typeface="Carelia"/>
              </a:rPr>
              <a:t>: </a:t>
            </a: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ne pas sauter de diapositives et vérifier la compréhension</a:t>
            </a:r>
            <a:r>
              <a:rPr lang="en-US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;</a:t>
            </a:r>
            <a:r>
              <a:rPr lang="en-US" sz="2801" b="1" dirty="0">
                <a:solidFill>
                  <a:srgbClr val="8DC63F"/>
                </a:solidFill>
                <a:latin typeface="Carelia"/>
              </a:rPr>
              <a:t> </a:t>
            </a:r>
            <a:r>
              <a:rPr lang="en-US" sz="2801" dirty="0" err="1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en</a:t>
            </a:r>
            <a:r>
              <a:rPr lang="en-US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 </a:t>
            </a: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maintenant un rythme soutenu sans temps mort;</a:t>
            </a:r>
            <a:r>
              <a:rPr lang="fr-FR" sz="2801" b="1" dirty="0">
                <a:solidFill>
                  <a:srgbClr val="106585"/>
                </a:solidFill>
                <a:latin typeface="Carelia"/>
              </a:rPr>
              <a:t> </a:t>
            </a:r>
          </a:p>
          <a:p>
            <a:pPr marL="795378" indent="-795378" algn="just">
              <a:defRPr/>
            </a:pPr>
            <a:endParaRPr lang="fr-FR" sz="2801" b="1" dirty="0">
              <a:solidFill>
                <a:srgbClr val="106585"/>
              </a:solidFill>
              <a:latin typeface="Carelia"/>
            </a:endParaRPr>
          </a:p>
          <a:p>
            <a:pPr marL="795378" indent="-795378" algn="just">
              <a:defRPr/>
            </a:pPr>
            <a:r>
              <a:rPr lang="fr-FR" sz="2801" b="1" dirty="0">
                <a:solidFill>
                  <a:srgbClr val="106585"/>
                </a:solidFill>
                <a:latin typeface="Carelia"/>
              </a:rPr>
              <a:t>    3.Rester fidèle au scénario pédagogique : </a:t>
            </a: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suivre les consignes du ruban didactique activement, sans se limiter à une lecture passive. </a:t>
            </a:r>
          </a:p>
          <a:p>
            <a:pPr marL="795378" indent="-795378" algn="just">
              <a:defRPr/>
            </a:pPr>
            <a:endParaRPr lang="fr-FR" sz="2801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  <a:p>
            <a:pPr marL="795378" indent="-795378" algn="just">
              <a:defRPr/>
            </a:pPr>
            <a:r>
              <a:rPr lang="fr-FR" sz="2801" b="1" dirty="0">
                <a:solidFill>
                  <a:srgbClr val="106585"/>
                </a:solidFill>
                <a:latin typeface="Carelia"/>
              </a:rPr>
              <a:t>    4.Expliquer les consignes: </a:t>
            </a: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s’assurer que tous les élèves comprennent les consignes des activités, en les invitant à les reformuler ou à  les réexpliquer, si besoin, dans leur langue maternelle.</a:t>
            </a:r>
          </a:p>
          <a:p>
            <a:pPr marL="795378" indent="-795378" algn="just">
              <a:defRPr/>
            </a:pPr>
            <a:endParaRPr lang="fr-FR" sz="2801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  <a:p>
            <a:pPr marL="795378" indent="-795378" algn="just">
              <a:defRPr/>
            </a:pPr>
            <a:r>
              <a:rPr lang="en-US" sz="2801" b="1" dirty="0">
                <a:solidFill>
                  <a:srgbClr val="106585"/>
                </a:solidFill>
                <a:latin typeface="Carelia"/>
              </a:rPr>
              <a:t>    5.Donner un feed back riche et </a:t>
            </a:r>
            <a:r>
              <a:rPr lang="en-US" sz="2801" b="1" dirty="0" err="1">
                <a:solidFill>
                  <a:srgbClr val="106585"/>
                </a:solidFill>
                <a:latin typeface="Carelia"/>
              </a:rPr>
              <a:t>systématique</a:t>
            </a:r>
            <a:r>
              <a:rPr lang="en-US" sz="2801" b="1" dirty="0">
                <a:solidFill>
                  <a:srgbClr val="106585"/>
                </a:solidFill>
                <a:latin typeface="Carelia"/>
              </a:rPr>
              <a:t> :</a:t>
            </a:r>
            <a:r>
              <a:rPr lang="en-US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 </a:t>
            </a: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solliciter la participation du maximum d’ élèves en les questionnant et en corrigeant les erreurs.</a:t>
            </a:r>
          </a:p>
          <a:p>
            <a:pPr marL="795378" indent="-795378" algn="just">
              <a:defRPr/>
            </a:pPr>
            <a:endParaRPr lang="fr-FR" sz="2801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  <a:p>
            <a:pPr marL="795378" indent="-795378" algn="just">
              <a:defRPr/>
            </a:pPr>
            <a:r>
              <a:rPr lang="fr-FR" sz="2801" b="1" dirty="0">
                <a:solidFill>
                  <a:srgbClr val="106585"/>
                </a:solidFill>
                <a:latin typeface="Carelia"/>
              </a:rPr>
              <a:t>     6.Adopter une posture dynamique : </a:t>
            </a: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circuler dans la classe, capter l’attention par des explications, et  au besoin , illustrer par des exemples; </a:t>
            </a:r>
            <a:endParaRPr lang="en-US" sz="2801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  <a:p>
            <a:pPr marL="795378" indent="-795378" algn="just">
              <a:lnSpc>
                <a:spcPct val="150000"/>
              </a:lnSpc>
              <a:defRPr/>
            </a:pPr>
            <a:endParaRPr lang="en-US" sz="2801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  <a:p>
            <a:pPr algn="just">
              <a:lnSpc>
                <a:spcPct val="150000"/>
              </a:lnSpc>
              <a:defRPr/>
            </a:pPr>
            <a:endParaRPr lang="en-US" sz="2400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  <a:p>
            <a:pPr algn="just">
              <a:lnSpc>
                <a:spcPct val="150000"/>
              </a:lnSpc>
              <a:defRPr/>
            </a:pPr>
            <a:endParaRPr lang="en-US" sz="2400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  <a:p>
            <a:pPr algn="just">
              <a:lnSpc>
                <a:spcPct val="150000"/>
              </a:lnSpc>
              <a:defRPr/>
            </a:pPr>
            <a:endParaRPr lang="fr-FR" sz="2400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2CA7A0-9821-F08A-F334-9BF4DE2DC24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365563" y="7483331"/>
            <a:ext cx="12246737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95378" indent="-795378" algn="just">
              <a:lnSpc>
                <a:spcPts val="3026"/>
              </a:lnSpc>
              <a:defRPr/>
            </a:pPr>
            <a:r>
              <a:rPr lang="en-US" sz="2400" b="1" dirty="0">
                <a:solidFill>
                  <a:srgbClr val="8DC63F"/>
                </a:solidFill>
                <a:latin typeface="Carelia"/>
              </a:rPr>
              <a:t>    </a:t>
            </a:r>
            <a:endParaRPr lang="fr-FR" sz="2400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CBD959DA-C419-89F1-727C-B6814A2611A3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91277" y="8354657"/>
            <a:ext cx="12246735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50168" indent="-950168" algn="just">
              <a:defRPr/>
            </a:pPr>
            <a:r>
              <a:rPr lang="en-US" sz="2400" b="1" dirty="0">
                <a:solidFill>
                  <a:srgbClr val="8DC63F"/>
                </a:solidFill>
                <a:latin typeface="Carelia"/>
              </a:rPr>
              <a:t>    </a:t>
            </a:r>
            <a:endParaRPr lang="fr-FR" sz="2400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7903A23-7467-D54D-E20F-5FE269172A9C}"/>
              </a:ext>
            </a:extLst>
          </p:cNvPr>
          <p:cNvSpPr txBox="1"/>
          <p:nvPr/>
        </p:nvSpPr>
        <p:spPr>
          <a:xfrm>
            <a:off x="7742258" y="237934"/>
            <a:ext cx="5507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>
                <a:solidFill>
                  <a:schemeClr val="bg1">
                    <a:lumMod val="50000"/>
                  </a:schemeClr>
                </a:solidFill>
              </a:rPr>
              <a:t>Pour l’enseignant – A ne pas lire aux élèves</a:t>
            </a:r>
          </a:p>
        </p:txBody>
      </p:sp>
    </p:spTree>
    <p:extLst>
      <p:ext uri="{BB962C8B-B14F-4D97-AF65-F5344CB8AC3E}">
        <p14:creationId xmlns:p14="http://schemas.microsoft.com/office/powerpoint/2010/main" val="37758927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4FDDEBF-8081-B90B-B20D-2722D7C753A0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3E558518-B1FA-F037-E2F7-C2A5C3FEE5EE}"/>
              </a:ext>
            </a:extLst>
          </p:cNvPr>
          <p:cNvSpPr/>
          <p:nvPr/>
        </p:nvSpPr>
        <p:spPr>
          <a:xfrm>
            <a:off x="275854" y="419101"/>
            <a:ext cx="13164293" cy="95249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A9B39482-4C28-B913-5000-EF6BB59FCB94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1FA4633-6354-C035-0454-ECAD623221FF}"/>
              </a:ext>
            </a:extLst>
          </p:cNvPr>
          <p:cNvSpPr txBox="1"/>
          <p:nvPr/>
        </p:nvSpPr>
        <p:spPr>
          <a:xfrm>
            <a:off x="6606529" y="4420225"/>
            <a:ext cx="60420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88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Un cahier</a:t>
            </a:r>
            <a:endParaRPr lang="fr-FR" sz="9600" b="1" dirty="0">
              <a:solidFill>
                <a:schemeClr val="accent5">
                  <a:lumMod val="75000"/>
                </a:schemeClr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EE080E1-0C66-E0F9-586E-C9D82C559582}"/>
              </a:ext>
            </a:extLst>
          </p:cNvPr>
          <p:cNvSpPr txBox="1"/>
          <p:nvPr/>
        </p:nvSpPr>
        <p:spPr>
          <a:xfrm>
            <a:off x="1240672" y="383702"/>
            <a:ext cx="108585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Un  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cahier,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un 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cahier.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Répétons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ensemble “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un 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cahier” ”. Encore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une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fois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“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un 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cahier”.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C46022F-AB16-3312-366F-0F6BA1399BA3}"/>
              </a:ext>
            </a:extLst>
          </p:cNvPr>
          <p:cNvSpPr txBox="1"/>
          <p:nvPr/>
        </p:nvSpPr>
        <p:spPr>
          <a:xfrm>
            <a:off x="1240672" y="839921"/>
            <a:ext cx="10690262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Qui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veut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répéter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”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un 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cahier”? </a:t>
            </a:r>
            <a:r>
              <a:rPr lang="fr-MA" sz="1949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(e) désigne trois élèves pour répéter. </a:t>
            </a: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C856418F-B2B9-E231-49DD-C76DDBDBD873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31846469"/>
              </p:ext>
            </p:extLst>
          </p:nvPr>
        </p:nvGraphicFramePr>
        <p:xfrm>
          <a:off x="1" y="-64418"/>
          <a:ext cx="13716000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8918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51589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700534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Freeform 8">
            <a:extLst>
              <a:ext uri="{FF2B5EF4-FFF2-40B4-BE49-F238E27FC236}">
                <a16:creationId xmlns:a16="http://schemas.microsoft.com/office/drawing/2014/main" id="{10E07C58-273D-AC2E-C615-93FECFE8FE6C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pic>
        <p:nvPicPr>
          <p:cNvPr id="5" name="Image 4" descr="Une image contenant dessin humoristique, dessin, capture d’écran, Dessin d’enfant&#10;&#10;Description générée automatiquement">
            <a:extLst>
              <a:ext uri="{FF2B5EF4-FFF2-40B4-BE49-F238E27FC236}">
                <a16:creationId xmlns:a16="http://schemas.microsoft.com/office/drawing/2014/main" id="{6FE1F2F7-4561-C85E-CC5D-E16DFC806E5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1" t="56294" r="43963" b="7778"/>
          <a:stretch/>
        </p:blipFill>
        <p:spPr>
          <a:xfrm>
            <a:off x="2362200" y="3333461"/>
            <a:ext cx="3048000" cy="362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5286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8C72450-8DF5-56D2-FE74-CE798EEB8A95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755DDB3-8719-6B41-79E0-130448F251E5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F5B01982-2653-BFB4-CD3E-5F03A4CA974A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4540293-2C33-5C17-79E0-58F2405555DB}"/>
              </a:ext>
            </a:extLst>
          </p:cNvPr>
          <p:cNvSpPr txBox="1"/>
          <p:nvPr/>
        </p:nvSpPr>
        <p:spPr>
          <a:xfrm>
            <a:off x="1256724" y="399002"/>
            <a:ext cx="1149379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C’est une fleur. Comment vous dites fleur dans votre langue?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DA66A3E-D6FA-3CFF-DEC6-EE62C68A76B9}"/>
              </a:ext>
            </a:extLst>
          </p:cNvPr>
          <p:cNvSpPr txBox="1"/>
          <p:nvPr/>
        </p:nvSpPr>
        <p:spPr>
          <a:xfrm>
            <a:off x="1240672" y="877039"/>
            <a:ext cx="123960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MA" sz="2000" i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L’enseignant (e ) fournit une rétroaction positive ou corrective.</a:t>
            </a: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305D7748-7D8D-D862-6878-B887C94650DF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31846469"/>
              </p:ext>
            </p:extLst>
          </p:nvPr>
        </p:nvGraphicFramePr>
        <p:xfrm>
          <a:off x="1" y="-64418"/>
          <a:ext cx="13716000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8918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51589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700534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2" name="Freeform 8">
            <a:extLst>
              <a:ext uri="{FF2B5EF4-FFF2-40B4-BE49-F238E27FC236}">
                <a16:creationId xmlns:a16="http://schemas.microsoft.com/office/drawing/2014/main" id="{B09B4FE1-69B4-F514-B33B-1E3753D99E75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7697A6A-8EA8-0307-D6A8-24BD585F50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2500" y="2628900"/>
            <a:ext cx="41910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6234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8F16F63-AEA9-4874-0271-0891A928023F}"/>
              </a:ext>
            </a:extLst>
          </p:cNvPr>
          <p:cNvSpPr/>
          <p:nvPr/>
        </p:nvSpPr>
        <p:spPr>
          <a:xfrm>
            <a:off x="0" y="3465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A1F2D17-87FA-4ED4-A1AB-B6AAA90CF684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0DAF93B-A919-78C6-79EE-1596C3DCC860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6015407-D370-9C82-5028-9E7EC285CC2E}"/>
              </a:ext>
            </a:extLst>
          </p:cNvPr>
          <p:cNvSpPr txBox="1"/>
          <p:nvPr/>
        </p:nvSpPr>
        <p:spPr>
          <a:xfrm>
            <a:off x="6640136" y="4481780"/>
            <a:ext cx="56331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MA" sz="80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Une fleur</a:t>
            </a:r>
            <a:endParaRPr lang="fr-FR" sz="8000" b="1" dirty="0">
              <a:solidFill>
                <a:schemeClr val="bg1">
                  <a:lumMod val="50000"/>
                </a:schemeClr>
              </a:solidFill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4CB4E55-E535-827E-E38E-CB8F446215BE}"/>
              </a:ext>
            </a:extLst>
          </p:cNvPr>
          <p:cNvSpPr txBox="1"/>
          <p:nvPr/>
        </p:nvSpPr>
        <p:spPr>
          <a:xfrm>
            <a:off x="1240672" y="383702"/>
            <a:ext cx="10798928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Une fleur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,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une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fleur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.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Répétons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ensemble “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une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fleur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”. Encore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une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fois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”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une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fleur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”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C165C3-E2C7-65A4-8BD9-3918EDFD9490}"/>
              </a:ext>
            </a:extLst>
          </p:cNvPr>
          <p:cNvSpPr txBox="1"/>
          <p:nvPr/>
        </p:nvSpPr>
        <p:spPr>
          <a:xfrm>
            <a:off x="1256724" y="829530"/>
            <a:ext cx="10690262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Qui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veut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répéter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”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une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fleur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”? </a:t>
            </a:r>
            <a:r>
              <a:rPr lang="fr-MA" sz="1949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(e) désigne trois élèves pour répéter. </a:t>
            </a: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F20DF4C9-EED0-13E2-8BEF-28E8F2E3C788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31846469"/>
              </p:ext>
            </p:extLst>
          </p:nvPr>
        </p:nvGraphicFramePr>
        <p:xfrm>
          <a:off x="1" y="-64418"/>
          <a:ext cx="13716000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8918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51589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700534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Freeform 8">
            <a:extLst>
              <a:ext uri="{FF2B5EF4-FFF2-40B4-BE49-F238E27FC236}">
                <a16:creationId xmlns:a16="http://schemas.microsoft.com/office/drawing/2014/main" id="{7267BD58-3BC0-1315-D861-DDCDF6FD87E3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C34F5278-7BFE-42B1-89A7-C5B4A8A04F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877" y="3390748"/>
            <a:ext cx="2949644" cy="350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6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853BD-28E3-7214-1864-95DC922406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43592D4-4BD7-A75D-70DE-8831226E4261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CA32EBE1-EF85-7209-8A18-A98B6F88391E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64095E53-D262-49A0-BEC8-1D3ABD43E2D6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8E3F7DB-1EF1-2677-3E1B-25B2EB067659}"/>
              </a:ext>
            </a:extLst>
          </p:cNvPr>
          <p:cNvSpPr txBox="1"/>
          <p:nvPr/>
        </p:nvSpPr>
        <p:spPr>
          <a:xfrm>
            <a:off x="1256724" y="431210"/>
            <a:ext cx="1149379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C’est huit. Comment vous dites huit  dans votre langue?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834E99C-428B-9524-B216-CCB1FFEBB1D7}"/>
              </a:ext>
            </a:extLst>
          </p:cNvPr>
          <p:cNvSpPr txBox="1"/>
          <p:nvPr/>
        </p:nvSpPr>
        <p:spPr>
          <a:xfrm>
            <a:off x="1240672" y="877039"/>
            <a:ext cx="123960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MA" sz="2000" i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L’enseignant (e ) fournit une rétroaction positive ou corrective.</a:t>
            </a: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8552E926-45EA-E2AC-904A-95CD190E568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" y="-64418"/>
          <a:ext cx="13716000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8918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51589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700534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2" name="Freeform 8">
            <a:extLst>
              <a:ext uri="{FF2B5EF4-FFF2-40B4-BE49-F238E27FC236}">
                <a16:creationId xmlns:a16="http://schemas.microsoft.com/office/drawing/2014/main" id="{F35E6946-00FC-FE5A-F4DF-0DABCB157126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8C38D9E-B6B0-4EC5-3903-E59C5BFF34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29989" y="2940389"/>
            <a:ext cx="3456022" cy="440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762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A87FD3-A449-C1F3-4CC3-B62B238195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77271BD-11AD-F814-E317-DAEE54B95D6E}"/>
              </a:ext>
            </a:extLst>
          </p:cNvPr>
          <p:cNvSpPr/>
          <p:nvPr/>
        </p:nvSpPr>
        <p:spPr>
          <a:xfrm>
            <a:off x="0" y="3465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FF173488-2571-D1E8-D658-44DF857CF6FA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276614A-29D3-EC5C-19C8-7ED96204C39E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69E8E8F-22C4-A16B-0F1E-20D6F656EB88}"/>
              </a:ext>
            </a:extLst>
          </p:cNvPr>
          <p:cNvSpPr txBox="1"/>
          <p:nvPr/>
        </p:nvSpPr>
        <p:spPr>
          <a:xfrm>
            <a:off x="7531794" y="4212475"/>
            <a:ext cx="41148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MA" sz="115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huit </a:t>
            </a:r>
            <a:endParaRPr lang="fr-FR" sz="11500" b="1" dirty="0">
              <a:solidFill>
                <a:schemeClr val="bg1">
                  <a:lumMod val="50000"/>
                </a:schemeClr>
              </a:solidFill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E222135-8AAB-3CB9-0C78-51C87566506A}"/>
              </a:ext>
            </a:extLst>
          </p:cNvPr>
          <p:cNvSpPr txBox="1"/>
          <p:nvPr/>
        </p:nvSpPr>
        <p:spPr>
          <a:xfrm>
            <a:off x="1240672" y="383702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Huit .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Répétons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ensemble “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huit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”. Encore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une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fois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”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huit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”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E9FF625-E4A6-3AA7-4663-FBE31A9785AE}"/>
              </a:ext>
            </a:extLst>
          </p:cNvPr>
          <p:cNvSpPr txBox="1"/>
          <p:nvPr/>
        </p:nvSpPr>
        <p:spPr>
          <a:xfrm>
            <a:off x="1256724" y="829530"/>
            <a:ext cx="10690262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Qui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veut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répéter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”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huit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”? </a:t>
            </a:r>
            <a:r>
              <a:rPr lang="fr-MA" sz="1949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(e) désigne trois élèves pour répéter. </a:t>
            </a: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2819C883-464C-9C98-EB41-EAA2653939A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" y="-64418"/>
          <a:ext cx="13716000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8918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51589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700534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Freeform 8">
            <a:extLst>
              <a:ext uri="{FF2B5EF4-FFF2-40B4-BE49-F238E27FC236}">
                <a16:creationId xmlns:a16="http://schemas.microsoft.com/office/drawing/2014/main" id="{04BC88E2-2131-C452-FBA1-629C723F0813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77D4D91-1329-2ED4-AECE-57E6EA9D59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81402" y="3165070"/>
            <a:ext cx="2644844" cy="395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0683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F766B5-A34F-476A-E525-7C9DB79219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F217B77-0A81-B77E-92AB-5A401CB9CE05}"/>
              </a:ext>
            </a:extLst>
          </p:cNvPr>
          <p:cNvSpPr/>
          <p:nvPr/>
        </p:nvSpPr>
        <p:spPr>
          <a:xfrm>
            <a:off x="0" y="3465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5E5A357-4EB4-A1A2-46DF-86183790B9D8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29D90E0A-A005-FE16-F06D-F26D6B5B965A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3DA5D0B-6226-6644-6EA2-683BD1270A73}"/>
              </a:ext>
            </a:extLst>
          </p:cNvPr>
          <p:cNvSpPr txBox="1"/>
          <p:nvPr/>
        </p:nvSpPr>
        <p:spPr>
          <a:xfrm>
            <a:off x="1240672" y="407329"/>
            <a:ext cx="11328475" cy="823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Qui veut dire les mots? 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000" b="1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(e)  désigne  trois élèves. Il pointe les images en changeant l’ordre à  chaque fois. 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A89F5361-6C62-58C9-D6E6-D0FA7E87794B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31846469"/>
              </p:ext>
            </p:extLst>
          </p:nvPr>
        </p:nvGraphicFramePr>
        <p:xfrm>
          <a:off x="1" y="-64418"/>
          <a:ext cx="13716000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8918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51589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700534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2" name="Freeform 8">
            <a:extLst>
              <a:ext uri="{FF2B5EF4-FFF2-40B4-BE49-F238E27FC236}">
                <a16:creationId xmlns:a16="http://schemas.microsoft.com/office/drawing/2014/main" id="{86939AA7-B8B8-F133-CD00-66FCFFA51965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EE4FE64-D4D2-AB63-2340-A197E8BA9C8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2258874" y="539835"/>
            <a:ext cx="1063368" cy="70926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2C7993E-DB3F-79D1-A821-F5090357E8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8442" y="4321118"/>
            <a:ext cx="2667545" cy="194194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1FDDC96-496E-8F67-EAC2-0B9895FBB7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9982" y="3968780"/>
            <a:ext cx="1774333" cy="232545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34BAF57-8008-7138-C60D-D065115B57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81549" y="3188234"/>
            <a:ext cx="2465666" cy="3344969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C30F79DE-F5AE-10A0-A7E7-CA6811818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30015" y="3937607"/>
            <a:ext cx="1774333" cy="232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50774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669FEA5-6BB4-83AA-E62A-A2CC7A9053B1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3462B92-8DD2-9108-BB2A-87207CA9457D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814AEF14-00B0-16E0-AE70-639A262B3893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EA960B5-E12D-422B-6285-D06A4E93395A}"/>
              </a:ext>
            </a:extLst>
          </p:cNvPr>
          <p:cNvSpPr txBox="1"/>
          <p:nvPr/>
        </p:nvSpPr>
        <p:spPr>
          <a:xfrm>
            <a:off x="1240672" y="420621"/>
            <a:ext cx="1149379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C’est un kiwi. Comment vous dites kiwi dans votre langue?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1D009D1-E48A-2E6E-2120-9D29D3DC11CD}"/>
              </a:ext>
            </a:extLst>
          </p:cNvPr>
          <p:cNvSpPr txBox="1"/>
          <p:nvPr/>
        </p:nvSpPr>
        <p:spPr>
          <a:xfrm>
            <a:off x="1240672" y="866450"/>
            <a:ext cx="123960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MA" sz="2000" i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L’enseignant (e ) fournit une rétroaction positive ou corrective.</a:t>
            </a: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80B3FBD9-10B7-287C-93CB-1AFC55DC011A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31846469"/>
              </p:ext>
            </p:extLst>
          </p:nvPr>
        </p:nvGraphicFramePr>
        <p:xfrm>
          <a:off x="1" y="-64418"/>
          <a:ext cx="13716000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8918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51589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700534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2" name="Freeform 8">
            <a:extLst>
              <a:ext uri="{FF2B5EF4-FFF2-40B4-BE49-F238E27FC236}">
                <a16:creationId xmlns:a16="http://schemas.microsoft.com/office/drawing/2014/main" id="{136C0D0E-EFD5-C153-49F3-218F059CD2B9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954C09FD-C302-674F-2D7A-6611E91FB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51830" y="2514600"/>
            <a:ext cx="461234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43580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D11992-0007-8469-4FB4-CFF415A311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B1EE06-5481-89E9-6299-443B4722749F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A4F9E775-E2AE-A139-A1A8-8C7640E105A9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8530AD6B-C170-B9F5-7ECB-D70C74FE852A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8F4E915-DAEA-C038-3518-19B76B4EC05F}"/>
              </a:ext>
            </a:extLst>
          </p:cNvPr>
          <p:cNvSpPr txBox="1"/>
          <p:nvPr/>
        </p:nvSpPr>
        <p:spPr>
          <a:xfrm>
            <a:off x="6858000" y="4481779"/>
            <a:ext cx="46481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MA" sz="80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U</a:t>
            </a:r>
            <a:r>
              <a:rPr lang="fr-FR" sz="80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n kiwi</a:t>
            </a:r>
            <a:endParaRPr lang="fr-FR" sz="7200" dirty="0">
              <a:solidFill>
                <a:schemeClr val="bg1">
                  <a:lumMod val="50000"/>
                </a:schemeClr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104E565-C91D-ECF4-DB5F-BF2B71518237}"/>
              </a:ext>
            </a:extLst>
          </p:cNvPr>
          <p:cNvSpPr txBox="1"/>
          <p:nvPr/>
        </p:nvSpPr>
        <p:spPr>
          <a:xfrm>
            <a:off x="1240671" y="454498"/>
            <a:ext cx="1053465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Un kiwi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,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un kiwi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.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Répétons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ensemble “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un kiwi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”. Encore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une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fois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”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un kiwi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”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D7529C0-7DCD-8469-5D54-09325955E492}"/>
              </a:ext>
            </a:extLst>
          </p:cNvPr>
          <p:cNvSpPr txBox="1"/>
          <p:nvPr/>
        </p:nvSpPr>
        <p:spPr>
          <a:xfrm>
            <a:off x="1240672" y="833414"/>
            <a:ext cx="10690262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Qui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veut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répéter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”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un kiwi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”? </a:t>
            </a:r>
            <a:r>
              <a:rPr lang="fr-MA" sz="1949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(e) désigne trois élèves pour répéter. 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6889D7A2-8489-3A24-65AB-B4C19610F2CB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" y="-64418"/>
          <a:ext cx="13716000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8918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51589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700534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Freeform 8">
            <a:extLst>
              <a:ext uri="{FF2B5EF4-FFF2-40B4-BE49-F238E27FC236}">
                <a16:creationId xmlns:a16="http://schemas.microsoft.com/office/drawing/2014/main" id="{77CB8465-DC12-2544-0071-B9B62929EA9F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C48305B-8E3B-7F79-1E37-C0BE8155D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65955" y="2894128"/>
            <a:ext cx="3946468" cy="4498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84608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B2E14A-CDB3-4BB4-B64B-15C2FF8560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93F7D45-DE78-660E-C2DE-DD24C72F0461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352B792-980B-C31B-7B8B-AB49CB619C99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C2F76BAB-1D03-111C-5534-80BD1F48A794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7FAC1AF-C50F-D57C-5658-30CF8A895FD8}"/>
              </a:ext>
            </a:extLst>
          </p:cNvPr>
          <p:cNvSpPr txBox="1"/>
          <p:nvPr/>
        </p:nvSpPr>
        <p:spPr>
          <a:xfrm>
            <a:off x="1256724" y="387038"/>
            <a:ext cx="1149379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C’est le karaté. Comment vous dites mot karaté dans votre langue?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305C885-67CF-A4EB-EA80-63DC5F75A334}"/>
              </a:ext>
            </a:extLst>
          </p:cNvPr>
          <p:cNvSpPr txBox="1"/>
          <p:nvPr/>
        </p:nvSpPr>
        <p:spPr>
          <a:xfrm>
            <a:off x="1240672" y="832866"/>
            <a:ext cx="123960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MA" sz="2000" i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L’enseignant (e ) fournit une rétroaction positive ou corrective.</a:t>
            </a: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5E331E65-AD5D-A1CE-9F17-2BED58878FAA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31846469"/>
              </p:ext>
            </p:extLst>
          </p:nvPr>
        </p:nvGraphicFramePr>
        <p:xfrm>
          <a:off x="1" y="-64418"/>
          <a:ext cx="13716000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8918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51589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700534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2" name="Freeform 8">
            <a:extLst>
              <a:ext uri="{FF2B5EF4-FFF2-40B4-BE49-F238E27FC236}">
                <a16:creationId xmlns:a16="http://schemas.microsoft.com/office/drawing/2014/main" id="{6C326A5D-6C38-4338-E794-0ABB1E74DA61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623FBCE-9833-9D4D-9AE4-57499B2F84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77904" y="2646483"/>
            <a:ext cx="3760193" cy="4994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6118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E8104-7FB9-D475-2483-E68E10590C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BB442EE-1208-31F8-020C-008739C1B3FC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0EF6073-8237-549A-EC71-B3DC651CC706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3DEC4B59-FAC0-412B-F052-D05B3AA5D6CE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6A53CCA-94D7-5C6B-B5DD-8C1CF3A3F070}"/>
              </a:ext>
            </a:extLst>
          </p:cNvPr>
          <p:cNvSpPr txBox="1"/>
          <p:nvPr/>
        </p:nvSpPr>
        <p:spPr>
          <a:xfrm>
            <a:off x="6649140" y="4419964"/>
            <a:ext cx="51815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88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Le karaté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97F7477-D6D1-168A-C626-E3DB21CD1AED}"/>
              </a:ext>
            </a:extLst>
          </p:cNvPr>
          <p:cNvSpPr txBox="1"/>
          <p:nvPr/>
        </p:nvSpPr>
        <p:spPr>
          <a:xfrm>
            <a:off x="1240672" y="393854"/>
            <a:ext cx="108585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Le karaté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, le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karaté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.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Répétons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ensemble le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karaté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”. Encore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une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fois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”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le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karaté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”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C1EFA46-3D4F-7580-2EFC-77DB702E6E76}"/>
              </a:ext>
            </a:extLst>
          </p:cNvPr>
          <p:cNvSpPr txBox="1"/>
          <p:nvPr/>
        </p:nvSpPr>
        <p:spPr>
          <a:xfrm>
            <a:off x="1240672" y="835478"/>
            <a:ext cx="10690262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Qui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veut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répéter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”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le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karaté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”? </a:t>
            </a:r>
            <a:r>
              <a:rPr lang="fr-MA" sz="1949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(e) désigne trois élèves pour répéter. 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88B2C63A-871E-F0A1-B93D-4312CEE5AD7E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31846469"/>
              </p:ext>
            </p:extLst>
          </p:nvPr>
        </p:nvGraphicFramePr>
        <p:xfrm>
          <a:off x="1" y="-64418"/>
          <a:ext cx="13716000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8918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51589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700534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Freeform 8">
            <a:extLst>
              <a:ext uri="{FF2B5EF4-FFF2-40B4-BE49-F238E27FC236}">
                <a16:creationId xmlns:a16="http://schemas.microsoft.com/office/drawing/2014/main" id="{FA19D258-684B-0C4A-7ACE-E6B910D54648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99E0A71-194E-46D3-ADE2-702D111016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85261" y="3152048"/>
            <a:ext cx="3347708" cy="398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6998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857250" y="1180450"/>
            <a:ext cx="12001500" cy="7926101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defTabSz="685834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1" tIns="38101" rIns="38101" bIns="38101" rtlCol="0" anchor="ctr"/>
            <a:lstStyle/>
            <a:p>
              <a:pPr algn="ctr" defTabSz="685834">
                <a:lnSpc>
                  <a:spcPts val="2409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1179966" y="571500"/>
            <a:ext cx="929375" cy="892201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97E087D-5FB9-0D89-12A1-098B2632F30A}"/>
              </a:ext>
            </a:extLst>
          </p:cNvPr>
          <p:cNvSpPr txBox="1"/>
          <p:nvPr/>
        </p:nvSpPr>
        <p:spPr>
          <a:xfrm>
            <a:off x="1193821" y="2071848"/>
            <a:ext cx="11681640" cy="1192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34">
              <a:spcAft>
                <a:spcPts val="900"/>
              </a:spcAft>
              <a:defRPr/>
            </a:pPr>
            <a:r>
              <a:rPr lang="fr-FR" sz="3200" dirty="0">
                <a:solidFill>
                  <a:srgbClr val="106585"/>
                </a:solidFill>
                <a:latin typeface="Dosis" pitchFamily="2" charset="0"/>
              </a:rPr>
              <a:t>A la fin de la séance d’aujourd’hui,</a:t>
            </a:r>
          </a:p>
          <a:p>
            <a:pPr algn="ctr" defTabSz="685834">
              <a:spcAft>
                <a:spcPts val="900"/>
              </a:spcAft>
              <a:defRPr/>
            </a:pPr>
            <a:r>
              <a:rPr lang="fr-FR" sz="3200" dirty="0">
                <a:solidFill>
                  <a:srgbClr val="106585"/>
                </a:solidFill>
                <a:latin typeface="Dosis" pitchFamily="2" charset="0"/>
              </a:rPr>
              <a:t> </a:t>
            </a: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au moins 80% des élèves </a:t>
            </a:r>
            <a:r>
              <a:rPr lang="fr-FR" sz="3200" dirty="0">
                <a:solidFill>
                  <a:srgbClr val="106585"/>
                </a:solidFill>
                <a:latin typeface="Dosis" pitchFamily="2" charset="0"/>
              </a:rPr>
              <a:t>doivent être capables de :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61841AB-7BBF-E5DF-ECC0-9422AF094E7E}"/>
              </a:ext>
            </a:extLst>
          </p:cNvPr>
          <p:cNvGrpSpPr/>
          <p:nvPr/>
        </p:nvGrpSpPr>
        <p:grpSpPr>
          <a:xfrm>
            <a:off x="1409700" y="4277900"/>
            <a:ext cx="10896600" cy="3304000"/>
            <a:chOff x="3302073" y="4600550"/>
            <a:chExt cx="9396747" cy="2104846"/>
          </a:xfrm>
        </p:grpSpPr>
        <p:sp>
          <p:nvSpPr>
            <p:cNvPr id="8" name="Freeform 17">
              <a:extLst>
                <a:ext uri="{FF2B5EF4-FFF2-40B4-BE49-F238E27FC236}">
                  <a16:creationId xmlns:a16="http://schemas.microsoft.com/office/drawing/2014/main" id="{60BD1024-05C8-C151-181A-C15273BA80F2}"/>
                </a:ext>
              </a:extLst>
            </p:cNvPr>
            <p:cNvSpPr/>
            <p:nvPr/>
          </p:nvSpPr>
          <p:spPr>
            <a:xfrm>
              <a:off x="3302073" y="4600550"/>
              <a:ext cx="9396747" cy="2104846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85834">
                <a:defRPr/>
              </a:pPr>
              <a:endParaRPr lang="fr-MA" sz="10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21CEE908-A23E-3615-FC3A-B9D65947341C}"/>
                </a:ext>
              </a:extLst>
            </p:cNvPr>
            <p:cNvSpPr txBox="1"/>
            <p:nvPr/>
          </p:nvSpPr>
          <p:spPr>
            <a:xfrm>
              <a:off x="4045023" y="4803725"/>
              <a:ext cx="8013627" cy="6813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34">
                <a:spcAft>
                  <a:spcPts val="900"/>
                </a:spcAft>
                <a:defRPr/>
              </a:pPr>
              <a:r>
                <a:rPr lang="fr-FR" sz="2800" dirty="0">
                  <a:solidFill>
                    <a:schemeClr val="accent5">
                      <a:lumMod val="50000"/>
                    </a:schemeClr>
                  </a:solidFill>
                  <a:latin typeface="Dosis" pitchFamily="2" charset="0"/>
                </a:rPr>
                <a:t>Comprendre et produire les </a:t>
              </a:r>
              <a:r>
                <a:rPr lang="fr-FR" sz="2800" b="1" dirty="0">
                  <a:solidFill>
                    <a:schemeClr val="accent5">
                      <a:lumMod val="50000"/>
                    </a:schemeClr>
                  </a:solidFill>
                  <a:latin typeface="Dosis" pitchFamily="2" charset="0"/>
                </a:rPr>
                <a:t>mots du vocabulaire:</a:t>
              </a:r>
            </a:p>
            <a:p>
              <a:r>
                <a:rPr lang="fr-MA" sz="2800" b="1" dirty="0">
                  <a:solidFill>
                    <a:schemeClr val="accent5">
                      <a:lumMod val="75000"/>
                    </a:schemeClr>
                  </a:solidFill>
                  <a:latin typeface="Dosis" pitchFamily="2" charset="0"/>
                </a:rPr>
                <a:t>trousse – fleur – huit – karaté - tapis –  famille – kiwi - cahier</a:t>
              </a:r>
              <a:r>
                <a:rPr lang="fr-FR" sz="2800" b="1" dirty="0">
                  <a:solidFill>
                    <a:schemeClr val="accent5">
                      <a:lumMod val="75000"/>
                    </a:schemeClr>
                  </a:solidFill>
                  <a:latin typeface="Dosis" pitchFamily="2" charset="0"/>
                </a:rPr>
                <a:t>. 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2C5D3884-B682-E82B-6AA4-10FF3C852B6C}"/>
                </a:ext>
              </a:extLst>
            </p:cNvPr>
            <p:cNvSpPr txBox="1"/>
            <p:nvPr/>
          </p:nvSpPr>
          <p:spPr>
            <a:xfrm>
              <a:off x="4064434" y="5718125"/>
              <a:ext cx="8547581" cy="333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34">
                <a:spcAft>
                  <a:spcPts val="900"/>
                </a:spcAft>
                <a:defRPr/>
              </a:pPr>
              <a:r>
                <a:rPr lang="fr-FR" sz="2800" dirty="0">
                  <a:solidFill>
                    <a:schemeClr val="accent5">
                      <a:lumMod val="50000"/>
                    </a:schemeClr>
                  </a:solidFill>
                  <a:latin typeface="Dosis" pitchFamily="2" charset="0"/>
                </a:rPr>
                <a:t>Identifier, nommer, lire et écrire </a:t>
              </a:r>
              <a:r>
                <a:rPr lang="fr-FR" sz="2800" b="1" dirty="0">
                  <a:solidFill>
                    <a:schemeClr val="accent5">
                      <a:lumMod val="75000"/>
                    </a:schemeClr>
                  </a:solidFill>
                  <a:latin typeface="Dosis" pitchFamily="2" charset="0"/>
                </a:rPr>
                <a:t>les lettres: </a:t>
              </a:r>
              <a:r>
                <a:rPr lang="fr-MA" sz="2800" b="1" dirty="0">
                  <a:solidFill>
                    <a:schemeClr val="accent5">
                      <a:lumMod val="75000"/>
                    </a:schemeClr>
                  </a:solidFill>
                  <a:latin typeface="Dosis" pitchFamily="2" charset="0"/>
                </a:rPr>
                <a:t>t - f– h - k</a:t>
              </a:r>
              <a:r>
                <a:rPr lang="fr-FR" sz="2800" b="1" dirty="0">
                  <a:solidFill>
                    <a:schemeClr val="accent5">
                      <a:lumMod val="75000"/>
                    </a:schemeClr>
                  </a:solidFill>
                  <a:latin typeface="Dosis" pitchFamily="2" charset="0"/>
                </a:rPr>
                <a:t>.</a:t>
              </a:r>
            </a:p>
          </p:txBody>
        </p:sp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id="{82E50CCC-DE92-9198-59AA-3EDF1EA1822F}"/>
                </a:ext>
              </a:extLst>
            </p:cNvPr>
            <p:cNvSpPr/>
            <p:nvPr/>
          </p:nvSpPr>
          <p:spPr>
            <a:xfrm>
              <a:off x="3407728" y="4676599"/>
              <a:ext cx="637296" cy="2028797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-109199" t="-6937" r="-896458" b="-829367"/>
              </a:stretch>
            </a:blipFill>
          </p:spPr>
          <p:txBody>
            <a:bodyPr/>
            <a:lstStyle/>
            <a:p>
              <a:pPr defTabSz="685834">
                <a:defRPr/>
              </a:pPr>
              <a:endParaRPr lang="fr-MA" sz="10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9" name="Oval 86">
            <a:extLst>
              <a:ext uri="{FF2B5EF4-FFF2-40B4-BE49-F238E27FC236}">
                <a16:creationId xmlns:a16="http://schemas.microsoft.com/office/drawing/2014/main" id="{682BD923-01C7-9BB1-673D-4D7011C6955D}"/>
              </a:ext>
            </a:extLst>
          </p:cNvPr>
          <p:cNvSpPr/>
          <p:nvPr/>
        </p:nvSpPr>
        <p:spPr>
          <a:xfrm>
            <a:off x="1528885" y="4554662"/>
            <a:ext cx="732834" cy="781668"/>
          </a:xfrm>
          <a:prstGeom prst="ellipse">
            <a:avLst/>
          </a:prstGeom>
          <a:solidFill>
            <a:srgbClr val="005664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Oval 86">
            <a:extLst>
              <a:ext uri="{FF2B5EF4-FFF2-40B4-BE49-F238E27FC236}">
                <a16:creationId xmlns:a16="http://schemas.microsoft.com/office/drawing/2014/main" id="{A3F2B2E4-79BA-E754-F415-2B0997A410B3}"/>
              </a:ext>
            </a:extLst>
          </p:cNvPr>
          <p:cNvSpPr/>
          <p:nvPr/>
        </p:nvSpPr>
        <p:spPr>
          <a:xfrm>
            <a:off x="1528885" y="5958914"/>
            <a:ext cx="732834" cy="781667"/>
          </a:xfrm>
          <a:prstGeom prst="ellipse">
            <a:avLst/>
          </a:prstGeom>
          <a:solidFill>
            <a:srgbClr val="005664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2" name="Graphique 30">
            <a:extLst>
              <a:ext uri="{FF2B5EF4-FFF2-40B4-BE49-F238E27FC236}">
                <a16:creationId xmlns:a16="http://schemas.microsoft.com/office/drawing/2014/main" id="{B3EA577C-3557-8FCB-2A20-EC36CC4B7A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1392989" y="5886947"/>
            <a:ext cx="665435" cy="566623"/>
          </a:xfrm>
          <a:prstGeom prst="rect">
            <a:avLst/>
          </a:prstGeom>
        </p:spPr>
      </p:pic>
      <p:pic>
        <p:nvPicPr>
          <p:cNvPr id="16" name="Graphique 30">
            <a:extLst>
              <a:ext uri="{FF2B5EF4-FFF2-40B4-BE49-F238E27FC236}">
                <a16:creationId xmlns:a16="http://schemas.microsoft.com/office/drawing/2014/main" id="{B3EA577C-3557-8FCB-2A20-EC36CC4B7A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1409700" y="4554662"/>
            <a:ext cx="665435" cy="566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9295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0DE1BB-1F6A-8CBD-E2DA-358B3F370C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31A18F6-69B0-9500-587A-ECC3E7F3BD07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030CD18-510F-C120-5B5A-647BE8DD83EE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125EC00F-DB96-EE98-E4CE-78EC998CA4F4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8C22D2D-EECA-E248-23C5-D1C8457AE661}"/>
              </a:ext>
            </a:extLst>
          </p:cNvPr>
          <p:cNvSpPr txBox="1"/>
          <p:nvPr/>
        </p:nvSpPr>
        <p:spPr>
          <a:xfrm>
            <a:off x="1240672" y="412468"/>
            <a:ext cx="1149379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C’est une famille. Comment vous dites famille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dans votre langue?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F515C5A-C9B1-E656-8225-128D1A9A5090}"/>
              </a:ext>
            </a:extLst>
          </p:cNvPr>
          <p:cNvSpPr txBox="1"/>
          <p:nvPr/>
        </p:nvSpPr>
        <p:spPr>
          <a:xfrm>
            <a:off x="1240672" y="845866"/>
            <a:ext cx="123960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MA" sz="2000" i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L’enseignant (e ) fournit une rétroaction positive ou corrective.</a:t>
            </a: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A6FE5F14-04BD-F025-1C9E-EA172556702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31846469"/>
              </p:ext>
            </p:extLst>
          </p:nvPr>
        </p:nvGraphicFramePr>
        <p:xfrm>
          <a:off x="1" y="-64418"/>
          <a:ext cx="13716000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8918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51589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700534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2" name="Freeform 8">
            <a:extLst>
              <a:ext uri="{FF2B5EF4-FFF2-40B4-BE49-F238E27FC236}">
                <a16:creationId xmlns:a16="http://schemas.microsoft.com/office/drawing/2014/main" id="{2EACC968-B759-13CB-F089-5FCC272659F5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FDA36D9-52B4-9126-8B38-0FA876BDCA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1000" y="3200400"/>
            <a:ext cx="53340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7311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D195B7-16BF-497E-B48F-50A8FC2A7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302DDBD-2B1A-BA0A-49EE-201B5568EF77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F994F103-040B-4848-2F63-591450F3BD25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661833B6-ADAD-0C9D-4345-35409BE89DC2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85940A8-8B5B-872F-3C10-1A6EA64C0DEF}"/>
              </a:ext>
            </a:extLst>
          </p:cNvPr>
          <p:cNvSpPr txBox="1"/>
          <p:nvPr/>
        </p:nvSpPr>
        <p:spPr>
          <a:xfrm>
            <a:off x="3636744" y="6438900"/>
            <a:ext cx="66275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88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Une famille</a:t>
            </a:r>
            <a:endParaRPr lang="fr-FR" sz="8000" dirty="0">
              <a:solidFill>
                <a:schemeClr val="bg1">
                  <a:lumMod val="50000"/>
                </a:schemeClr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FE5383D-7290-10F8-75E8-EEA81E2FBC96}"/>
              </a:ext>
            </a:extLst>
          </p:cNvPr>
          <p:cNvSpPr txBox="1"/>
          <p:nvPr/>
        </p:nvSpPr>
        <p:spPr>
          <a:xfrm>
            <a:off x="1256724" y="397500"/>
            <a:ext cx="108585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Une famille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.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une famille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.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Répétons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ensemble “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une famille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”. Encore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une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fois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”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une famille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”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E56B1D0-68D2-32C4-24AB-BF72AE311D6B}"/>
              </a:ext>
            </a:extLst>
          </p:cNvPr>
          <p:cNvSpPr txBox="1"/>
          <p:nvPr/>
        </p:nvSpPr>
        <p:spPr>
          <a:xfrm>
            <a:off x="1256724" y="821624"/>
            <a:ext cx="10690262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Qui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veut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répéter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”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une famille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”? </a:t>
            </a:r>
            <a:r>
              <a:rPr lang="fr-MA" sz="1949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(e) désigne trois élèves pour répéter. 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C9C49902-6DEE-B596-B3D6-19C7B8D936E2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31846469"/>
              </p:ext>
            </p:extLst>
          </p:nvPr>
        </p:nvGraphicFramePr>
        <p:xfrm>
          <a:off x="1" y="-64418"/>
          <a:ext cx="13716000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8918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51589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700534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Freeform 8">
            <a:extLst>
              <a:ext uri="{FF2B5EF4-FFF2-40B4-BE49-F238E27FC236}">
                <a16:creationId xmlns:a16="http://schemas.microsoft.com/office/drawing/2014/main" id="{0A77ECED-07EC-3333-CA65-035462B1CFE0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BE52CCE-E015-2170-08B6-212E5B4BA9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9299" y="2401550"/>
            <a:ext cx="4162442" cy="318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6850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2EE092-23D6-ABA1-33D5-8B48D2CF9B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1135F0C-7347-7FE8-238C-C6EE37DD2FAC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29675313-9111-860E-E0CC-189856B24467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BE6E35DC-8828-B2FB-03AB-41C7793A9120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6ABCDA8-7F82-0AD9-21DD-26CA1355BA4A}"/>
              </a:ext>
            </a:extLst>
          </p:cNvPr>
          <p:cNvSpPr txBox="1"/>
          <p:nvPr/>
        </p:nvSpPr>
        <p:spPr>
          <a:xfrm>
            <a:off x="1240672" y="412468"/>
            <a:ext cx="1149379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C’est un tapis. Comment vous dites tapis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dans votre langue?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C81BBCE-1580-A6AB-6F56-1D6C070E43C4}"/>
              </a:ext>
            </a:extLst>
          </p:cNvPr>
          <p:cNvSpPr txBox="1"/>
          <p:nvPr/>
        </p:nvSpPr>
        <p:spPr>
          <a:xfrm>
            <a:off x="1240672" y="845866"/>
            <a:ext cx="123960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MA" sz="2000" i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L’enseignant (e ) fournit une rétroaction positive ou corrective.</a:t>
            </a: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1B52F57E-1329-13E0-1923-634CBA0C60F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" y="-64418"/>
          <a:ext cx="13716000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8918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51589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700534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2" name="Freeform 8">
            <a:extLst>
              <a:ext uri="{FF2B5EF4-FFF2-40B4-BE49-F238E27FC236}">
                <a16:creationId xmlns:a16="http://schemas.microsoft.com/office/drawing/2014/main" id="{3B6B9866-A8B5-B192-F370-7170A34CBC90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D4D2D93-B7D4-DD00-ADF8-A709199DDB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2450" y="2876550"/>
            <a:ext cx="4991100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6627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378A8E-472D-CAB7-B892-2E547A682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5BB8706-ECED-868B-F565-145B4456FDA7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2FDEBAF-AA36-A82C-96CD-AA6740333A19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F00414CA-2F80-BB8C-C6D8-2BAD589D4CAB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84D4F34-2988-AC3C-1867-88EAF29E3C32}"/>
              </a:ext>
            </a:extLst>
          </p:cNvPr>
          <p:cNvSpPr txBox="1"/>
          <p:nvPr/>
        </p:nvSpPr>
        <p:spPr>
          <a:xfrm>
            <a:off x="7698481" y="4419964"/>
            <a:ext cx="42485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88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Un tapis</a:t>
            </a:r>
            <a:endParaRPr lang="fr-FR" sz="8000" dirty="0">
              <a:solidFill>
                <a:schemeClr val="bg1">
                  <a:lumMod val="50000"/>
                </a:schemeClr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E8E78B8-EF92-88D5-382B-592B4ABA68B7}"/>
              </a:ext>
            </a:extLst>
          </p:cNvPr>
          <p:cNvSpPr txBox="1"/>
          <p:nvPr/>
        </p:nvSpPr>
        <p:spPr>
          <a:xfrm>
            <a:off x="1256724" y="397500"/>
            <a:ext cx="108585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Un tapis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.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Un tapis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.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Répétons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ensemble “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un tapis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”. Encore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une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fois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”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un tapis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”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A307561-CEC3-4ADA-B75B-F026F283287D}"/>
              </a:ext>
            </a:extLst>
          </p:cNvPr>
          <p:cNvSpPr txBox="1"/>
          <p:nvPr/>
        </p:nvSpPr>
        <p:spPr>
          <a:xfrm>
            <a:off x="1256724" y="821624"/>
            <a:ext cx="10690262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Qui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veut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répéter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”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un tapis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”? </a:t>
            </a:r>
            <a:r>
              <a:rPr lang="fr-MA" sz="1949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(e) désigne trois élèves pour répéter. 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8A950358-9682-E782-44FF-A358F075BE6A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" y="-64418"/>
          <a:ext cx="13716000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8918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51589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700534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Freeform 8">
            <a:extLst>
              <a:ext uri="{FF2B5EF4-FFF2-40B4-BE49-F238E27FC236}">
                <a16:creationId xmlns:a16="http://schemas.microsoft.com/office/drawing/2014/main" id="{4E1FA0D3-A603-EEFF-C66E-8A6C9708617C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1D11A2C-C350-3AE4-9886-3C5FD289D9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49749" y="3162039"/>
            <a:ext cx="3674838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4076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  <a:defRPr/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7B8AD40C-2D0F-1EA3-5411-160B69C67B8E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tx2">
              <a:lumMod val="20000"/>
              <a:lumOff val="8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>
              <a:lnSpc>
                <a:spcPts val="11099"/>
              </a:lnSpc>
            </a:pPr>
            <a:r>
              <a:rPr lang="fr-FR" sz="7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Rebrassage</a:t>
            </a:r>
          </a:p>
          <a:p>
            <a:pPr algn="ctr" defTabSz="685834"/>
            <a:r>
              <a:rPr lang="fr-FR" sz="7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du vocabulaire (1)</a:t>
            </a:r>
          </a:p>
          <a:p>
            <a:pPr algn="ctr" defTabSz="685834">
              <a:lnSpc>
                <a:spcPts val="11099"/>
              </a:lnSpc>
            </a:pPr>
            <a:endParaRPr lang="fr-FR" sz="6000" b="1" dirty="0">
              <a:solidFill>
                <a:schemeClr val="bg2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9" name="TextBox 7"/>
          <p:cNvSpPr txBox="1"/>
          <p:nvPr/>
        </p:nvSpPr>
        <p:spPr>
          <a:xfrm>
            <a:off x="4775864" y="4457700"/>
            <a:ext cx="4445294" cy="8064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6911"/>
              </a:lnSpc>
              <a:defRPr/>
            </a:pPr>
            <a:r>
              <a:rPr lang="fr-FR" sz="4400" b="1" dirty="0">
                <a:solidFill>
                  <a:srgbClr val="00B0F0"/>
                </a:solidFill>
                <a:latin typeface="Dosis" pitchFamily="2" charset="0"/>
              </a:rPr>
              <a:t>Je dis, tu montres</a:t>
            </a:r>
            <a:endParaRPr lang="en-US" sz="4000" dirty="0">
              <a:solidFill>
                <a:srgbClr val="00B0F0"/>
              </a:solidFill>
              <a:latin typeface="Dosis" pitchFamily="2" charset="0"/>
            </a:endParaRPr>
          </a:p>
        </p:txBody>
      </p:sp>
      <p:pic>
        <p:nvPicPr>
          <p:cNvPr id="10" name="Image 9" descr="Une image contenant fruit, dessin, habit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E11A552C-B750-34ED-4947-71ABFA6B797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5808" y="6146178"/>
            <a:ext cx="3785406" cy="259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3705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6E2E6AD-098B-FC2A-CF4E-7C2E6373871D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5A34B98B-5EF7-439B-6B03-176B0DB7DE30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E830F5C-6FA4-7B17-50A3-8A39F90C4584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F6DB104-1405-FF42-3F6E-D1686F23FA66}"/>
              </a:ext>
            </a:extLst>
          </p:cNvPr>
          <p:cNvSpPr txBox="1"/>
          <p:nvPr/>
        </p:nvSpPr>
        <p:spPr>
          <a:xfrm>
            <a:off x="1240672" y="387038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Prenez vos ardoises.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CEA9F10-38F1-462B-5970-D49CB94931B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0" y="2577771"/>
            <a:ext cx="6637199" cy="5131457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75677056-3925-E40E-2066-B01C0A808F30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31846469"/>
              </p:ext>
            </p:extLst>
          </p:nvPr>
        </p:nvGraphicFramePr>
        <p:xfrm>
          <a:off x="1" y="-64418"/>
          <a:ext cx="13716000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8918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51589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700534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Freeform 8">
            <a:extLst>
              <a:ext uri="{FF2B5EF4-FFF2-40B4-BE49-F238E27FC236}">
                <a16:creationId xmlns:a16="http://schemas.microsoft.com/office/drawing/2014/main" id="{21DFF0EF-5167-8CFE-9623-9D6D78421681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</p:spTree>
    <p:extLst>
      <p:ext uri="{BB962C8B-B14F-4D97-AF65-F5344CB8AC3E}">
        <p14:creationId xmlns:p14="http://schemas.microsoft.com/office/powerpoint/2010/main" val="29346127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BC6633-CBD0-CA72-8F35-B09444842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E53C5C1-D608-4183-FC9C-5A4D691DDBFF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F7802A7-74E2-A9FC-1C2D-AAB6A8EDC844}"/>
              </a:ext>
            </a:extLst>
          </p:cNvPr>
          <p:cNvSpPr/>
          <p:nvPr/>
        </p:nvSpPr>
        <p:spPr>
          <a:xfrm>
            <a:off x="261018" y="495300"/>
            <a:ext cx="13164293" cy="92964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2A6FA62-93D7-6111-A6EE-A5F1B539CA6A}"/>
              </a:ext>
            </a:extLst>
          </p:cNvPr>
          <p:cNvSpPr/>
          <p:nvPr/>
        </p:nvSpPr>
        <p:spPr>
          <a:xfrm>
            <a:off x="231347" y="395615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6CF5894-86F2-DC4E-2174-4D48296407B1}"/>
              </a:ext>
            </a:extLst>
          </p:cNvPr>
          <p:cNvSpPr txBox="1"/>
          <p:nvPr/>
        </p:nvSpPr>
        <p:spPr>
          <a:xfrm>
            <a:off x="1263592" y="922245"/>
            <a:ext cx="106902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MA" sz="2000" b="1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(e ) dit les mots un par  un en changeant l’ordre. 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298830C2-6FD5-CAA1-6AA7-94B62D52E17D}"/>
              </a:ext>
            </a:extLst>
          </p:cNvPr>
          <p:cNvGrpSpPr/>
          <p:nvPr/>
        </p:nvGrpSpPr>
        <p:grpSpPr>
          <a:xfrm>
            <a:off x="1979119" y="6558691"/>
            <a:ext cx="6997753" cy="764394"/>
            <a:chOff x="2683300" y="6491491"/>
            <a:chExt cx="6829995" cy="764394"/>
          </a:xfrm>
        </p:grpSpPr>
        <p:pic>
          <p:nvPicPr>
            <p:cNvPr id="36866" name="Picture 2" descr="Afbeeldingen over Circle Font – Blader in stockfoto's, vectoren en video's  over 1,068,626 | Adobe Stock">
              <a:extLst>
                <a:ext uri="{FF2B5EF4-FFF2-40B4-BE49-F238E27FC236}">
                  <a16:creationId xmlns:a16="http://schemas.microsoft.com/office/drawing/2014/main" id="{62BD3DD7-AB3D-5824-7E56-5B85DFEC30C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1" t="12958" r="75238" b="50000"/>
            <a:stretch/>
          </p:blipFill>
          <p:spPr bwMode="auto">
            <a:xfrm>
              <a:off x="2683300" y="6491491"/>
              <a:ext cx="890889" cy="764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Afbeeldingen over Circle Font – Blader in stockfoto's, vectoren en video's  over 1,068,626 | Adobe Stock">
              <a:extLst>
                <a:ext uri="{FF2B5EF4-FFF2-40B4-BE49-F238E27FC236}">
                  <a16:creationId xmlns:a16="http://schemas.microsoft.com/office/drawing/2014/main" id="{8A5270CF-3E59-46CC-AC0E-08185A892C6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59" t="12958" r="59007" b="50000"/>
            <a:stretch/>
          </p:blipFill>
          <p:spPr bwMode="auto">
            <a:xfrm>
              <a:off x="5592988" y="6491491"/>
              <a:ext cx="803731" cy="764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 descr="Afbeeldingen over Circle Font – Blader in stockfoto's, vectoren en video's  over 1,068,626 | Adobe Stock">
              <a:extLst>
                <a:ext uri="{FF2B5EF4-FFF2-40B4-BE49-F238E27FC236}">
                  <a16:creationId xmlns:a16="http://schemas.microsoft.com/office/drawing/2014/main" id="{8431400E-E8EE-47BD-BAB7-585D2DC13D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88" t="12958" r="41278" b="50000"/>
            <a:stretch/>
          </p:blipFill>
          <p:spPr bwMode="auto">
            <a:xfrm>
              <a:off x="8709564" y="6491492"/>
              <a:ext cx="803731" cy="7643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47EABA47-0AC5-C0C8-ABE0-254765D9917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61909" y="597328"/>
            <a:ext cx="1209978" cy="958215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C8A0C154-BE55-B2CE-9DE8-DA0CF2D6089D}"/>
              </a:ext>
            </a:extLst>
          </p:cNvPr>
          <p:cNvSpPr/>
          <p:nvPr/>
        </p:nvSpPr>
        <p:spPr>
          <a:xfrm>
            <a:off x="11433121" y="6654094"/>
            <a:ext cx="607519" cy="57358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sz="3200" b="1" dirty="0">
                <a:solidFill>
                  <a:schemeClr val="bg1"/>
                </a:solidFill>
                <a:latin typeface="Dosis" pitchFamily="2" charset="0"/>
                <a:sym typeface="Symbol" panose="05050102010706020507" pitchFamily="18" charset="2"/>
              </a:rPr>
              <a:t></a:t>
            </a:r>
            <a:endParaRPr lang="fr-FR" sz="3200" dirty="0">
              <a:solidFill>
                <a:schemeClr val="bg1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3566D70-49AF-81B8-5178-EB6AB0D851A5}"/>
              </a:ext>
            </a:extLst>
          </p:cNvPr>
          <p:cNvSpPr txBox="1"/>
          <p:nvPr/>
        </p:nvSpPr>
        <p:spPr>
          <a:xfrm>
            <a:off x="1263592" y="426946"/>
            <a:ext cx="1268078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Ecrivez sur vos ardoises le numéro du mot que je vais dire</a:t>
            </a:r>
            <a:r>
              <a:rPr lang="fr-FR" sz="21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: </a:t>
            </a:r>
            <a:r>
              <a:rPr lang="fr-FR" sz="20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un tapis– une  fleur – une famille – un kiwi. </a:t>
            </a:r>
            <a:endParaRPr lang="fr-FR" sz="210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graphicFrame>
        <p:nvGraphicFramePr>
          <p:cNvPr id="20" name="Tableau 19">
            <a:extLst>
              <a:ext uri="{FF2B5EF4-FFF2-40B4-BE49-F238E27FC236}">
                <a16:creationId xmlns:a16="http://schemas.microsoft.com/office/drawing/2014/main" id="{560D9791-1167-D7C7-6B21-99DF8D87B3EA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31846469"/>
              </p:ext>
            </p:extLst>
          </p:nvPr>
        </p:nvGraphicFramePr>
        <p:xfrm>
          <a:off x="1" y="-64418"/>
          <a:ext cx="13716000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8918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51589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700534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2" name="Freeform 8">
            <a:extLst>
              <a:ext uri="{FF2B5EF4-FFF2-40B4-BE49-F238E27FC236}">
                <a16:creationId xmlns:a16="http://schemas.microsoft.com/office/drawing/2014/main" id="{6BE0785D-1661-CD6F-D256-97D119A7A6C7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B0FA140-3329-538E-EB09-A819C5131D5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7292" y="4099093"/>
            <a:ext cx="1781424" cy="178142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E485B16-CE3A-4B7F-D32D-415CDC48F53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74481" y="3642714"/>
            <a:ext cx="2558554" cy="2386758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4F02BC48-8930-9BF9-38E2-9242C7FC3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037596" y="4220063"/>
            <a:ext cx="1398568" cy="159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9DCAAB6F-0196-BAF7-D387-88F143B4E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67863" y="3693840"/>
            <a:ext cx="2008294" cy="2386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34674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0EF494-FEC5-9202-3078-B1B396FDE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8961C0C-34F5-8646-ED32-2687CD882445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41BDB954-C0D6-D7C9-9DE3-F87C47F2ACF9}"/>
              </a:ext>
            </a:extLst>
          </p:cNvPr>
          <p:cNvSpPr/>
          <p:nvPr/>
        </p:nvSpPr>
        <p:spPr>
          <a:xfrm>
            <a:off x="261018" y="495300"/>
            <a:ext cx="13164293" cy="92964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FE39CBC5-7A63-C0EB-A19D-2A03A132E5D8}"/>
              </a:ext>
            </a:extLst>
          </p:cNvPr>
          <p:cNvSpPr/>
          <p:nvPr/>
        </p:nvSpPr>
        <p:spPr>
          <a:xfrm>
            <a:off x="231347" y="395615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9D2ED2AE-4E40-6AFB-CEB9-27A88C02E7B8}"/>
              </a:ext>
            </a:extLst>
          </p:cNvPr>
          <p:cNvSpPr txBox="1"/>
          <p:nvPr/>
        </p:nvSpPr>
        <p:spPr>
          <a:xfrm>
            <a:off x="1263592" y="922245"/>
            <a:ext cx="106902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MA" sz="2000" b="1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(e ) dit les mots un par  un en changeant l’ordre. 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7E158301-1D8D-0E36-D899-479A9DE70916}"/>
              </a:ext>
            </a:extLst>
          </p:cNvPr>
          <p:cNvGrpSpPr/>
          <p:nvPr/>
        </p:nvGrpSpPr>
        <p:grpSpPr>
          <a:xfrm>
            <a:off x="1979119" y="6558691"/>
            <a:ext cx="6997753" cy="764394"/>
            <a:chOff x="2683300" y="6491491"/>
            <a:chExt cx="6829995" cy="764394"/>
          </a:xfrm>
        </p:grpSpPr>
        <p:pic>
          <p:nvPicPr>
            <p:cNvPr id="36866" name="Picture 2" descr="Afbeeldingen over Circle Font – Blader in stockfoto's, vectoren en video's  over 1,068,626 | Adobe Stock">
              <a:extLst>
                <a:ext uri="{FF2B5EF4-FFF2-40B4-BE49-F238E27FC236}">
                  <a16:creationId xmlns:a16="http://schemas.microsoft.com/office/drawing/2014/main" id="{6862CB85-FD7A-120A-722C-4D4EDBF118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1" t="12958" r="75238" b="50000"/>
            <a:stretch/>
          </p:blipFill>
          <p:spPr bwMode="auto">
            <a:xfrm>
              <a:off x="2683300" y="6491491"/>
              <a:ext cx="890889" cy="764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Afbeeldingen over Circle Font – Blader in stockfoto's, vectoren en video's  over 1,068,626 | Adobe Stock">
              <a:extLst>
                <a:ext uri="{FF2B5EF4-FFF2-40B4-BE49-F238E27FC236}">
                  <a16:creationId xmlns:a16="http://schemas.microsoft.com/office/drawing/2014/main" id="{2B255266-26E8-6BFF-726A-8C3F7B92056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59" t="12958" r="59007" b="50000"/>
            <a:stretch/>
          </p:blipFill>
          <p:spPr bwMode="auto">
            <a:xfrm>
              <a:off x="5592988" y="6491491"/>
              <a:ext cx="803731" cy="764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 descr="Afbeeldingen over Circle Font – Blader in stockfoto's, vectoren en video's  over 1,068,626 | Adobe Stock">
              <a:extLst>
                <a:ext uri="{FF2B5EF4-FFF2-40B4-BE49-F238E27FC236}">
                  <a16:creationId xmlns:a16="http://schemas.microsoft.com/office/drawing/2014/main" id="{E59D689A-F33C-A6A4-5292-F16C7C8CD30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88" t="12958" r="41278" b="50000"/>
            <a:stretch/>
          </p:blipFill>
          <p:spPr bwMode="auto">
            <a:xfrm>
              <a:off x="8709564" y="6491492"/>
              <a:ext cx="803731" cy="7643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57F3A211-5109-0D0A-38A2-64BD6ED20B5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61909" y="597328"/>
            <a:ext cx="1209978" cy="958215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10727649-516E-EF30-78CD-16E314E4EC38}"/>
              </a:ext>
            </a:extLst>
          </p:cNvPr>
          <p:cNvSpPr/>
          <p:nvPr/>
        </p:nvSpPr>
        <p:spPr>
          <a:xfrm>
            <a:off x="11433121" y="6654094"/>
            <a:ext cx="607519" cy="57358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sz="3200" b="1" dirty="0">
                <a:solidFill>
                  <a:schemeClr val="bg1"/>
                </a:solidFill>
                <a:latin typeface="Dosis" pitchFamily="2" charset="0"/>
                <a:sym typeface="Symbol" panose="05050102010706020507" pitchFamily="18" charset="2"/>
              </a:rPr>
              <a:t></a:t>
            </a:r>
            <a:endParaRPr lang="fr-FR" sz="3200" dirty="0">
              <a:solidFill>
                <a:schemeClr val="bg1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70BA40F-A62B-AAFD-A18D-34BE2621641F}"/>
              </a:ext>
            </a:extLst>
          </p:cNvPr>
          <p:cNvSpPr txBox="1"/>
          <p:nvPr/>
        </p:nvSpPr>
        <p:spPr>
          <a:xfrm>
            <a:off x="1263592" y="426946"/>
            <a:ext cx="1268078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Ecrivez sur vos ardoises le numéro du mot que je vais dire</a:t>
            </a:r>
            <a:r>
              <a:rPr lang="fr-FR" sz="21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: </a:t>
            </a:r>
            <a:r>
              <a:rPr lang="fr-FR" sz="20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une trousse – une maman – huit – un cahier. </a:t>
            </a:r>
            <a:endParaRPr lang="fr-FR" sz="210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graphicFrame>
        <p:nvGraphicFramePr>
          <p:cNvPr id="20" name="Tableau 19">
            <a:extLst>
              <a:ext uri="{FF2B5EF4-FFF2-40B4-BE49-F238E27FC236}">
                <a16:creationId xmlns:a16="http://schemas.microsoft.com/office/drawing/2014/main" id="{C84FABC8-1881-EBBF-FD61-AE5A14A159A1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" y="-64418"/>
          <a:ext cx="13716000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8918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51589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700534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2" name="Freeform 8">
            <a:extLst>
              <a:ext uri="{FF2B5EF4-FFF2-40B4-BE49-F238E27FC236}">
                <a16:creationId xmlns:a16="http://schemas.microsoft.com/office/drawing/2014/main" id="{1DF898A3-867C-EF39-26F0-4DBA83A7EE03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A89AC850-F82A-EE93-E3DA-A352BB8D5A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64208" y="2445326"/>
            <a:ext cx="1943212" cy="3270407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3235D54F-CD0E-F419-C739-CD82BD5551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1476" y="3934718"/>
            <a:ext cx="2395696" cy="1812188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624FD5AB-5B39-DA4A-ECDD-F256A3A97C2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44200" y="3390900"/>
            <a:ext cx="1609505" cy="226653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B89CE5C-3B76-5A0E-B9C2-BC2F7FA5F1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1058" y="3390900"/>
            <a:ext cx="1609504" cy="232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9340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C8AF9A1B-AF9E-1205-484B-ECC0021C1A42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tx2">
              <a:lumMod val="20000"/>
              <a:lumOff val="8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>
              <a:lnSpc>
                <a:spcPts val="11099"/>
              </a:lnSpc>
            </a:pPr>
            <a:r>
              <a:rPr lang="fr-FR" sz="7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Rebrassage</a:t>
            </a:r>
          </a:p>
          <a:p>
            <a:pPr algn="ctr" defTabSz="685834"/>
            <a:r>
              <a:rPr lang="fr-FR" sz="7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du vocabulaire (2)</a:t>
            </a:r>
          </a:p>
          <a:p>
            <a:pPr algn="ctr" defTabSz="685834">
              <a:lnSpc>
                <a:spcPts val="11099"/>
              </a:lnSpc>
            </a:pPr>
            <a:endParaRPr lang="fr-FR" sz="6000" b="1" dirty="0">
              <a:solidFill>
                <a:schemeClr val="bg2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4" name="TextBox 7"/>
          <p:cNvSpPr txBox="1"/>
          <p:nvPr/>
        </p:nvSpPr>
        <p:spPr>
          <a:xfrm>
            <a:off x="3276600" y="4257067"/>
            <a:ext cx="7433812" cy="8064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6911"/>
              </a:lnSpc>
            </a:pPr>
            <a:r>
              <a:rPr lang="fr-FR" sz="4400" b="1" dirty="0">
                <a:solidFill>
                  <a:srgbClr val="00B0F0"/>
                </a:solidFill>
                <a:latin typeface="Dosis" pitchFamily="2" charset="0"/>
              </a:rPr>
              <a:t>Jeu du duel</a:t>
            </a:r>
            <a:endParaRPr lang="en-US" sz="4000" dirty="0">
              <a:solidFill>
                <a:srgbClr val="00B0F0"/>
              </a:solidFill>
              <a:latin typeface="Dosis" pitchFamily="2" charset="0"/>
            </a:endParaRPr>
          </a:p>
        </p:txBody>
      </p:sp>
      <p:pic>
        <p:nvPicPr>
          <p:cNvPr id="5" name="Image 4" descr="Une image contenant Dessin animé, garçon, habits, personne&#10;&#10;Le contenu généré par l’IA peut être incorrect.">
            <a:extLst>
              <a:ext uri="{FF2B5EF4-FFF2-40B4-BE49-F238E27FC236}">
                <a16:creationId xmlns:a16="http://schemas.microsoft.com/office/drawing/2014/main" id="{FB0ECFC9-E9CC-8140-6D91-B9E551AB78F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076" y="5918548"/>
            <a:ext cx="3579848" cy="263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1958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A2BF6F-4987-5C27-789E-50B534385F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9BC57BA-1132-21FE-1344-AB5C44F75A06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512EB13-085C-C229-7FBD-85B939089762}"/>
              </a:ext>
            </a:extLst>
          </p:cNvPr>
          <p:cNvSpPr/>
          <p:nvPr/>
        </p:nvSpPr>
        <p:spPr>
          <a:xfrm>
            <a:off x="262896" y="342900"/>
            <a:ext cx="13132716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B6FC3572-DA4F-7234-A63F-65AB74913B8E}"/>
              </a:ext>
            </a:extLst>
          </p:cNvPr>
          <p:cNvSpPr/>
          <p:nvPr/>
        </p:nvSpPr>
        <p:spPr>
          <a:xfrm>
            <a:off x="273832" y="363254"/>
            <a:ext cx="13110844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D242CCB-B2B3-837A-2FEA-A023171DE47A}"/>
              </a:ext>
            </a:extLst>
          </p:cNvPr>
          <p:cNvSpPr txBox="1"/>
          <p:nvPr/>
        </p:nvSpPr>
        <p:spPr>
          <a:xfrm>
            <a:off x="2667000" y="6434435"/>
            <a:ext cx="37221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fr-MA" sz="3000" b="1" dirty="0">
                <a:solidFill>
                  <a:prstClr val="black"/>
                </a:solidFill>
                <a:latin typeface="Dosis"/>
              </a:rPr>
              <a:t>  Je montre 3 images au hasard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95FD7989-C697-8EAE-E4ED-861D7EB2CA7E}"/>
              </a:ext>
            </a:extLst>
          </p:cNvPr>
          <p:cNvSpPr txBox="1"/>
          <p:nvPr/>
        </p:nvSpPr>
        <p:spPr>
          <a:xfrm>
            <a:off x="7605148" y="6382910"/>
            <a:ext cx="32493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fr-MA" sz="3000" b="1" dirty="0">
                <a:solidFill>
                  <a:prstClr val="black"/>
                </a:solidFill>
                <a:latin typeface="Dosis"/>
              </a:rPr>
              <a:t>Je dis les mots </a:t>
            </a:r>
          </a:p>
        </p:txBody>
      </p:sp>
      <p:pic>
        <p:nvPicPr>
          <p:cNvPr id="4" name="Image 3" descr="Une image contenant Dessin animé, garçon, habits, personne&#10;&#10;Le contenu généré par l’IA peut être incorrect.">
            <a:extLst>
              <a:ext uri="{FF2B5EF4-FFF2-40B4-BE49-F238E27FC236}">
                <a16:creationId xmlns:a16="http://schemas.microsoft.com/office/drawing/2014/main" id="{5B9925F6-830B-AFD1-F386-F921675EC3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787290"/>
            <a:ext cx="5867400" cy="3252721"/>
          </a:xfrm>
          <a:prstGeom prst="rect">
            <a:avLst/>
          </a:prstGeom>
        </p:spPr>
      </p:pic>
      <p:pic>
        <p:nvPicPr>
          <p:cNvPr id="7" name="Picture 2" descr="Afbeeldingen over Circle Font – Blader in stockfoto's, vectoren en video's  over 1,068,626 | Adobe Stock">
            <a:extLst>
              <a:ext uri="{FF2B5EF4-FFF2-40B4-BE49-F238E27FC236}">
                <a16:creationId xmlns:a16="http://schemas.microsoft.com/office/drawing/2014/main" id="{843FC849-8E41-ECD9-C541-5091B6BF1C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1" t="12958" r="75238" b="50000"/>
          <a:stretch/>
        </p:blipFill>
        <p:spPr bwMode="auto">
          <a:xfrm>
            <a:off x="4069247" y="2554353"/>
            <a:ext cx="727122" cy="623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Afbeeldingen over Circle Font – Blader in stockfoto's, vectoren en video's  over 1,068,626 | Adobe Stock">
            <a:extLst>
              <a:ext uri="{FF2B5EF4-FFF2-40B4-BE49-F238E27FC236}">
                <a16:creationId xmlns:a16="http://schemas.microsoft.com/office/drawing/2014/main" id="{0EC822F6-2B12-957F-81AE-3729F61DE8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9" t="12958" r="59007" b="50000"/>
          <a:stretch/>
        </p:blipFill>
        <p:spPr bwMode="auto">
          <a:xfrm>
            <a:off x="8634298" y="2502828"/>
            <a:ext cx="655985" cy="623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5D6F58B-151E-7F4F-C97D-7326AAA14789}"/>
              </a:ext>
            </a:extLst>
          </p:cNvPr>
          <p:cNvSpPr txBox="1"/>
          <p:nvPr/>
        </p:nvSpPr>
        <p:spPr>
          <a:xfrm>
            <a:off x="1252593" y="421184"/>
            <a:ext cx="11091807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Vous  allez passer au tableau pour jouer à  deux. </a:t>
            </a:r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Un élève montre trois images, une après l’autre, et l’autre dit les mots. Par la suite les rôles seront échangés. </a:t>
            </a: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68F035EC-92C1-9CF2-0AED-44388F02EAC8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31846469"/>
              </p:ext>
            </p:extLst>
          </p:nvPr>
        </p:nvGraphicFramePr>
        <p:xfrm>
          <a:off x="1" y="-64418"/>
          <a:ext cx="13716000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8918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51589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700534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Freeform 8">
            <a:extLst>
              <a:ext uri="{FF2B5EF4-FFF2-40B4-BE49-F238E27FC236}">
                <a16:creationId xmlns:a16="http://schemas.microsoft.com/office/drawing/2014/main" id="{92844CBA-F235-7D4C-BD51-7767F0C3893C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</p:spTree>
    <p:extLst>
      <p:ext uri="{BB962C8B-B14F-4D97-AF65-F5344CB8AC3E}">
        <p14:creationId xmlns:p14="http://schemas.microsoft.com/office/powerpoint/2010/main" val="39414164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CB165543-4DBF-48F7-57E1-EF9DF479B2E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-1143000" y="0"/>
            <a:ext cx="15750159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F708FCD2-6BF9-00A9-A27E-4ABFC613E86D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15" name="TextBox 5">
              <a:extLst>
                <a:ext uri="{FF2B5EF4-FFF2-40B4-BE49-F238E27FC236}">
                  <a16:creationId xmlns:a16="http://schemas.microsoft.com/office/drawing/2014/main" id="{EBF35789-EF5A-9231-2393-AA2D13C5F56A}"/>
                </a:ext>
              </a:extLst>
            </p:cNvPr>
            <p:cNvSpPr txBox="1"/>
            <p:nvPr/>
          </p:nvSpPr>
          <p:spPr>
            <a:xfrm>
              <a:off x="800100" y="1946591"/>
              <a:ext cx="2504182" cy="2104846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 defTabSz="91444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36" name="ZoneTexte 35">
            <a:extLst>
              <a:ext uri="{FF2B5EF4-FFF2-40B4-BE49-F238E27FC236}">
                <a16:creationId xmlns:a16="http://schemas.microsoft.com/office/drawing/2014/main" id="{D3E0DBCB-E98C-6943-0AAE-117B0145F95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 ( e ) 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0B880F6B-019B-D533-D569-3E486C493E3D}"/>
              </a:ext>
            </a:extLst>
          </p:cNvPr>
          <p:cNvGrpSpPr/>
          <p:nvPr/>
        </p:nvGrpSpPr>
        <p:grpSpPr>
          <a:xfrm>
            <a:off x="-224241" y="647699"/>
            <a:ext cx="13940241" cy="9004313"/>
            <a:chOff x="312517" y="227366"/>
            <a:chExt cx="8518967" cy="6196583"/>
          </a:xfrm>
        </p:grpSpPr>
        <p:sp>
          <p:nvSpPr>
            <p:cNvPr id="30" name="Rectangle : coins arrondis 29">
              <a:extLst>
                <a:ext uri="{FF2B5EF4-FFF2-40B4-BE49-F238E27FC236}">
                  <a16:creationId xmlns:a16="http://schemas.microsoft.com/office/drawing/2014/main" id="{8C158567-4502-B310-DE89-009000674922}"/>
                </a:ext>
              </a:extLst>
            </p:cNvPr>
            <p:cNvSpPr/>
            <p:nvPr/>
          </p:nvSpPr>
          <p:spPr>
            <a:xfrm>
              <a:off x="312517" y="636608"/>
              <a:ext cx="8518967" cy="5787341"/>
            </a:xfrm>
            <a:prstGeom prst="roundRect">
              <a:avLst>
                <a:gd name="adj" fmla="val 2439"/>
              </a:avLst>
            </a:prstGeom>
            <a:solidFill>
              <a:srgbClr val="F4FAFA"/>
            </a:solidFill>
            <a:ln w="28575">
              <a:solidFill>
                <a:srgbClr val="0056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800" dirty="0"/>
            </a:p>
          </p:txBody>
        </p:sp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id="{68DB3F4F-AC56-D5B8-B6B3-2933D5B57305}"/>
                </a:ext>
              </a:extLst>
            </p:cNvPr>
            <p:cNvSpPr/>
            <p:nvPr/>
          </p:nvSpPr>
          <p:spPr>
            <a:xfrm>
              <a:off x="625110" y="227366"/>
              <a:ext cx="384791" cy="562981"/>
            </a:xfrm>
            <a:custGeom>
              <a:avLst/>
              <a:gdLst/>
              <a:ahLst/>
              <a:cxnLst/>
              <a:rect l="l" t="t" r="r" b="b"/>
              <a:pathLst>
                <a:path w="1239167" h="1189600">
                  <a:moveTo>
                    <a:pt x="0" y="0"/>
                  </a:moveTo>
                  <a:lnTo>
                    <a:pt x="1239167" y="0"/>
                  </a:lnTo>
                  <a:lnTo>
                    <a:pt x="1239167" y="1189600"/>
                  </a:lnTo>
                  <a:lnTo>
                    <a:pt x="0" y="118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MA" sz="700" dirty="0">
                <a:latin typeface="Dosis" pitchFamily="2" charset="0"/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6420009C-4B5D-ADDB-AB42-273A4C4ED63E}"/>
                </a:ext>
              </a:extLst>
            </p:cNvPr>
            <p:cNvSpPr/>
            <p:nvPr/>
          </p:nvSpPr>
          <p:spPr>
            <a:xfrm rot="5400000" flipH="1">
              <a:off x="-463198" y="2017096"/>
              <a:ext cx="2420189" cy="396922"/>
            </a:xfrm>
            <a:prstGeom prst="roundRect">
              <a:avLst>
                <a:gd name="adj" fmla="val 50000"/>
              </a:avLst>
            </a:prstGeom>
            <a:solidFill>
              <a:srgbClr val="005664"/>
            </a:solidFill>
            <a:ln w="13658" cap="flat">
              <a:solidFill>
                <a:srgbClr val="005664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Uighur" panose="02000000000000000000" pitchFamily="2" charset="-78"/>
                  <a:cs typeface="Microsoft Uighur" panose="02000000000000000000" pitchFamily="2" charset="-78"/>
                </a:rPr>
                <a:t>Matériel technique</a:t>
              </a:r>
            </a:p>
          </p:txBody>
        </p:sp>
        <p:sp>
          <p:nvSpPr>
            <p:cNvPr id="33" name="Rectangle : coins arrondis 32">
              <a:extLst>
                <a:ext uri="{FF2B5EF4-FFF2-40B4-BE49-F238E27FC236}">
                  <a16:creationId xmlns:a16="http://schemas.microsoft.com/office/drawing/2014/main" id="{59A18EDE-8FD4-9098-1951-634F9EC90D5E}"/>
                </a:ext>
              </a:extLst>
            </p:cNvPr>
            <p:cNvSpPr/>
            <p:nvPr/>
          </p:nvSpPr>
          <p:spPr>
            <a:xfrm rot="5400000" flipH="1">
              <a:off x="-463198" y="4818960"/>
              <a:ext cx="2420189" cy="396922"/>
            </a:xfrm>
            <a:prstGeom prst="roundRect">
              <a:avLst>
                <a:gd name="adj" fmla="val 50000"/>
              </a:avLst>
            </a:prstGeom>
            <a:solidFill>
              <a:srgbClr val="005664"/>
            </a:solidFill>
            <a:ln w="13658" cap="flat">
              <a:solidFill>
                <a:srgbClr val="005664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Uighur" panose="02000000000000000000" pitchFamily="2" charset="-78"/>
                  <a:cs typeface="Microsoft Uighur" panose="02000000000000000000" pitchFamily="2" charset="-78"/>
                </a:rPr>
                <a:t>Matériel didactique</a:t>
              </a: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D8BB73FE-82DE-3657-B2B0-82B688E20DEB}"/>
              </a:ext>
            </a:extLst>
          </p:cNvPr>
          <p:cNvGrpSpPr/>
          <p:nvPr/>
        </p:nvGrpSpPr>
        <p:grpSpPr>
          <a:xfrm>
            <a:off x="1197375" y="1778358"/>
            <a:ext cx="11526033" cy="3385609"/>
            <a:chOff x="-3805047" y="3869835"/>
            <a:chExt cx="6297262" cy="2753069"/>
          </a:xfrm>
        </p:grpSpPr>
        <p:sp>
          <p:nvSpPr>
            <p:cNvPr id="35" name="Rectangle : coins arrondis 18 - 2">
              <a:extLst>
                <a:ext uri="{FF2B5EF4-FFF2-40B4-BE49-F238E27FC236}">
                  <a16:creationId xmlns:a16="http://schemas.microsoft.com/office/drawing/2014/main" id="{E66AB5C8-1D1D-D857-E7DC-482198A1642B}"/>
                </a:ext>
              </a:extLst>
            </p:cNvPr>
            <p:cNvSpPr/>
            <p:nvPr/>
          </p:nvSpPr>
          <p:spPr>
            <a:xfrm flipH="1">
              <a:off x="556072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37" name="Rectangle : coins arrondis 18 - 2">
              <a:extLst>
                <a:ext uri="{FF2B5EF4-FFF2-40B4-BE49-F238E27FC236}">
                  <a16:creationId xmlns:a16="http://schemas.microsoft.com/office/drawing/2014/main" id="{49B01AB1-339A-45D5-E17A-8182AEF93E2B}"/>
                </a:ext>
              </a:extLst>
            </p:cNvPr>
            <p:cNvSpPr/>
            <p:nvPr/>
          </p:nvSpPr>
          <p:spPr>
            <a:xfrm flipH="1">
              <a:off x="556072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rgbClr val="20455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Projection ajustée</a:t>
              </a:r>
            </a:p>
          </p:txBody>
        </p:sp>
        <p:sp>
          <p:nvSpPr>
            <p:cNvPr id="38" name="Rectangle : coins arrondis 18 - 2">
              <a:extLst>
                <a:ext uri="{FF2B5EF4-FFF2-40B4-BE49-F238E27FC236}">
                  <a16:creationId xmlns:a16="http://schemas.microsoft.com/office/drawing/2014/main" id="{247B1C7C-160A-B0C4-5222-0611986D667B}"/>
                </a:ext>
              </a:extLst>
            </p:cNvPr>
            <p:cNvSpPr/>
            <p:nvPr/>
          </p:nvSpPr>
          <p:spPr>
            <a:xfrm flipH="1">
              <a:off x="-1634079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39" name="Rectangle : coins arrondis 18 - 2">
              <a:extLst>
                <a:ext uri="{FF2B5EF4-FFF2-40B4-BE49-F238E27FC236}">
                  <a16:creationId xmlns:a16="http://schemas.microsoft.com/office/drawing/2014/main" id="{121C533F-5211-C2F1-3EAD-800CFB01A50B}"/>
                </a:ext>
              </a:extLst>
            </p:cNvPr>
            <p:cNvSpPr/>
            <p:nvPr/>
          </p:nvSpPr>
          <p:spPr>
            <a:xfrm flipH="1">
              <a:off x="-1634079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rgbClr val="20455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Pointeur</a:t>
              </a:r>
            </a:p>
          </p:txBody>
        </p:sp>
        <p:sp>
          <p:nvSpPr>
            <p:cNvPr id="40" name="Rectangle : coins arrondis 18 - 2">
              <a:extLst>
                <a:ext uri="{FF2B5EF4-FFF2-40B4-BE49-F238E27FC236}">
                  <a16:creationId xmlns:a16="http://schemas.microsoft.com/office/drawing/2014/main" id="{B0015994-FBA8-0CC0-7192-15FB914433A0}"/>
                </a:ext>
              </a:extLst>
            </p:cNvPr>
            <p:cNvSpPr/>
            <p:nvPr/>
          </p:nvSpPr>
          <p:spPr>
            <a:xfrm flipH="1">
              <a:off x="-3805046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41" name="Rectangle : coins arrondis 18 - 2">
              <a:extLst>
                <a:ext uri="{FF2B5EF4-FFF2-40B4-BE49-F238E27FC236}">
                  <a16:creationId xmlns:a16="http://schemas.microsoft.com/office/drawing/2014/main" id="{5494C38E-FD8B-EFAD-06C0-221FC7E8BC80}"/>
                </a:ext>
              </a:extLst>
            </p:cNvPr>
            <p:cNvSpPr/>
            <p:nvPr/>
          </p:nvSpPr>
          <p:spPr>
            <a:xfrm flipH="1">
              <a:off x="-3805047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rgbClr val="20455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PC + PPT </a:t>
              </a:r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C00D0206-309B-76C5-3DCA-42E6982B78F6}"/>
              </a:ext>
            </a:extLst>
          </p:cNvPr>
          <p:cNvGrpSpPr/>
          <p:nvPr/>
        </p:nvGrpSpPr>
        <p:grpSpPr>
          <a:xfrm>
            <a:off x="1197375" y="5980964"/>
            <a:ext cx="11526033" cy="3385609"/>
            <a:chOff x="-3805047" y="3869835"/>
            <a:chExt cx="6297262" cy="2753069"/>
          </a:xfrm>
        </p:grpSpPr>
        <p:sp>
          <p:nvSpPr>
            <p:cNvPr id="43" name="Rectangle : coins arrondis 18 - 2">
              <a:extLst>
                <a:ext uri="{FF2B5EF4-FFF2-40B4-BE49-F238E27FC236}">
                  <a16:creationId xmlns:a16="http://schemas.microsoft.com/office/drawing/2014/main" id="{D8B61545-1988-9D14-609D-4093874F1CF0}"/>
                </a:ext>
              </a:extLst>
            </p:cNvPr>
            <p:cNvSpPr/>
            <p:nvPr/>
          </p:nvSpPr>
          <p:spPr>
            <a:xfrm flipH="1">
              <a:off x="556072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44" name="Rectangle : coins arrondis 18 - 2">
              <a:extLst>
                <a:ext uri="{FF2B5EF4-FFF2-40B4-BE49-F238E27FC236}">
                  <a16:creationId xmlns:a16="http://schemas.microsoft.com/office/drawing/2014/main" id="{94DDF271-4916-F1E1-8B60-CCD2DD8F3744}"/>
                </a:ext>
              </a:extLst>
            </p:cNvPr>
            <p:cNvSpPr/>
            <p:nvPr/>
          </p:nvSpPr>
          <p:spPr>
            <a:xfrm flipH="1">
              <a:off x="556072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rgbClr val="20455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Livret </a:t>
              </a:r>
            </a:p>
          </p:txBody>
        </p:sp>
        <p:sp>
          <p:nvSpPr>
            <p:cNvPr id="45" name="Rectangle : coins arrondis 18 - 2">
              <a:extLst>
                <a:ext uri="{FF2B5EF4-FFF2-40B4-BE49-F238E27FC236}">
                  <a16:creationId xmlns:a16="http://schemas.microsoft.com/office/drawing/2014/main" id="{C86BE406-9691-131D-B279-28A8CE99F520}"/>
                </a:ext>
              </a:extLst>
            </p:cNvPr>
            <p:cNvSpPr/>
            <p:nvPr/>
          </p:nvSpPr>
          <p:spPr>
            <a:xfrm flipH="1">
              <a:off x="-1634079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46" name="Rectangle : coins arrondis 18 - 2">
              <a:extLst>
                <a:ext uri="{FF2B5EF4-FFF2-40B4-BE49-F238E27FC236}">
                  <a16:creationId xmlns:a16="http://schemas.microsoft.com/office/drawing/2014/main" id="{CD2DBE1D-B56C-985F-96AE-BCDDCE0F0E37}"/>
                </a:ext>
              </a:extLst>
            </p:cNvPr>
            <p:cNvSpPr/>
            <p:nvPr/>
          </p:nvSpPr>
          <p:spPr>
            <a:xfrm flipH="1">
              <a:off x="-1634079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rgbClr val="20455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Cahier </a:t>
              </a:r>
            </a:p>
          </p:txBody>
        </p:sp>
        <p:sp>
          <p:nvSpPr>
            <p:cNvPr id="47" name="Rectangle : coins arrondis 18 - 2">
              <a:extLst>
                <a:ext uri="{FF2B5EF4-FFF2-40B4-BE49-F238E27FC236}">
                  <a16:creationId xmlns:a16="http://schemas.microsoft.com/office/drawing/2014/main" id="{6BD78D22-5948-B7AB-2EB6-BA8E82FEDF5B}"/>
                </a:ext>
              </a:extLst>
            </p:cNvPr>
            <p:cNvSpPr/>
            <p:nvPr/>
          </p:nvSpPr>
          <p:spPr>
            <a:xfrm flipH="1">
              <a:off x="-3805046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48" name="Rectangle : coins arrondis 18 - 2">
              <a:extLst>
                <a:ext uri="{FF2B5EF4-FFF2-40B4-BE49-F238E27FC236}">
                  <a16:creationId xmlns:a16="http://schemas.microsoft.com/office/drawing/2014/main" id="{8419E73E-BAAB-43E5-A165-5A05A592822B}"/>
                </a:ext>
              </a:extLst>
            </p:cNvPr>
            <p:cNvSpPr/>
            <p:nvPr/>
          </p:nvSpPr>
          <p:spPr>
            <a:xfrm flipH="1">
              <a:off x="-3805047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rgbClr val="20455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Ardoise </a:t>
              </a:r>
              <a:endPara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pic>
        <p:nvPicPr>
          <p:cNvPr id="49" name="Image 48">
            <a:extLst>
              <a:ext uri="{FF2B5EF4-FFF2-40B4-BE49-F238E27FC236}">
                <a16:creationId xmlns:a16="http://schemas.microsoft.com/office/drawing/2014/main" id="{DAD49D37-0D76-267B-BAB0-985F4C78A59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887039" y="2262372"/>
            <a:ext cx="1949421" cy="1709956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A18E004F-9791-13E7-B666-44CA5A37F2B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60829" y="2029246"/>
            <a:ext cx="1994341" cy="1992214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259E2772-B305-A781-A0E6-A00F85484D6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9600487" y="2574326"/>
            <a:ext cx="2702072" cy="1073793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069D2DAA-D662-9A10-8808-873901890956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15"/>
          <a:srcRect l="1" t="974" r="78882" b="31320"/>
          <a:stretch/>
        </p:blipFill>
        <p:spPr>
          <a:xfrm>
            <a:off x="1816619" y="6367292"/>
            <a:ext cx="2305282" cy="1648594"/>
          </a:xfrm>
          <a:prstGeom prst="rect">
            <a:avLst/>
          </a:prstGeom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C42C5708-4DD4-1F9C-FF7F-CC0A97500EB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370633">
            <a:off x="10172072" y="6363674"/>
            <a:ext cx="1601060" cy="1920109"/>
          </a:xfrm>
          <a:prstGeom prst="rect">
            <a:avLst/>
          </a:prstGeom>
          <a:ln w="28575">
            <a:solidFill>
              <a:srgbClr val="215968"/>
            </a:solidFill>
          </a:ln>
        </p:spPr>
      </p:pic>
      <p:pic>
        <p:nvPicPr>
          <p:cNvPr id="54" name="Image 53" descr="Une image contenant dessin humoristique, dessin, capture d’écran, Dessin d’enfant&#10;&#10;Description générée automatiquement">
            <a:extLst>
              <a:ext uri="{FF2B5EF4-FFF2-40B4-BE49-F238E27FC236}">
                <a16:creationId xmlns:a16="http://schemas.microsoft.com/office/drawing/2014/main" id="{E7EE16A7-7F79-0B04-5447-FAF30924ED6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1" t="56294" r="43963" b="7778"/>
          <a:stretch/>
        </p:blipFill>
        <p:spPr>
          <a:xfrm>
            <a:off x="5951947" y="6321865"/>
            <a:ext cx="1812103" cy="173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0736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E6A01-6D10-234C-7ABE-6CA0D3664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EE63853-2956-72F6-83D0-5BF940EA17C0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E53EF631-B682-665A-B66B-A3CD355B6F60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660611F7-539A-6F4D-D716-431EF059FC2F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0378AFB-89D2-335A-C407-B2E6AE840D7D}"/>
              </a:ext>
            </a:extLst>
          </p:cNvPr>
          <p:cNvSpPr txBox="1"/>
          <p:nvPr/>
        </p:nvSpPr>
        <p:spPr>
          <a:xfrm>
            <a:off x="1256724" y="406517"/>
            <a:ext cx="11727802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Maintenant, on va commencer le jeu. Qui veut passer au tableau?</a:t>
            </a:r>
          </a:p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Le gagnant sera celui qui aura le plus réponses correctes. </a:t>
            </a:r>
          </a:p>
        </p:txBody>
      </p:sp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0C1A8834-9DFD-6102-B7FF-9395AF95A40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31846469"/>
              </p:ext>
            </p:extLst>
          </p:nvPr>
        </p:nvGraphicFramePr>
        <p:xfrm>
          <a:off x="1" y="-64418"/>
          <a:ext cx="13716000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8918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51589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700534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2" name="Freeform 8">
            <a:extLst>
              <a:ext uri="{FF2B5EF4-FFF2-40B4-BE49-F238E27FC236}">
                <a16:creationId xmlns:a16="http://schemas.microsoft.com/office/drawing/2014/main" id="{5ED592BE-AB94-ED85-2749-F9079C7F6318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F4AC036-1C52-087E-311A-05BCE30CE6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7134" y="2637902"/>
            <a:ext cx="1781424" cy="181218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280B058-16EE-8002-4A0F-BA861482DDF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64323" y="2181524"/>
            <a:ext cx="2558554" cy="2386758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2658AB5D-D26E-8A13-3F3F-3A0796BD9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27438" y="2476501"/>
            <a:ext cx="1398568" cy="1876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17EB2BAE-DD1C-D5C8-1833-22C78D859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57705" y="2232650"/>
            <a:ext cx="2008294" cy="2386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BABC25D-EB08-6873-52A6-E81B6EE1189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2787" y="5143500"/>
            <a:ext cx="1943212" cy="314379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EE893E5-E406-5DEC-C7C4-F49B1CFD7DB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0055" y="6506278"/>
            <a:ext cx="2395696" cy="181218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1E5636E-E79F-FC89-BCDD-9F9BAC043C4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02779" y="5962460"/>
            <a:ext cx="1609505" cy="2266535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F901D241-C93F-657F-4D83-2A30DEC943E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65412" y="5879917"/>
            <a:ext cx="1609504" cy="2324833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B90BE8D4-7634-DD57-5646-AC7D13FFB87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>
            <a:clrChange>
              <a:clrFrom>
                <a:srgbClr val="E5FFFF"/>
              </a:clrFrom>
              <a:clrTo>
                <a:srgbClr val="E5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326006" y="389263"/>
            <a:ext cx="981142" cy="1007528"/>
          </a:xfrm>
          <a:prstGeom prst="roundRect">
            <a:avLst>
              <a:gd name="adj" fmla="val 11078"/>
            </a:avLst>
          </a:prstGeom>
        </p:spPr>
      </p:pic>
    </p:spTree>
    <p:extLst>
      <p:ext uri="{BB962C8B-B14F-4D97-AF65-F5344CB8AC3E}">
        <p14:creationId xmlns:p14="http://schemas.microsoft.com/office/powerpoint/2010/main" val="8561708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  <a:defRPr/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799C811E-97A7-101C-0863-51D961ABE337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tx2">
              <a:lumMod val="20000"/>
              <a:lumOff val="8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>
              <a:lnSpc>
                <a:spcPts val="11099"/>
              </a:lnSpc>
            </a:pPr>
            <a:r>
              <a:rPr lang="fr-FR" sz="7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Rebrassage</a:t>
            </a:r>
          </a:p>
          <a:p>
            <a:pPr algn="ctr" defTabSz="685834"/>
            <a:r>
              <a:rPr lang="fr-FR" sz="7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du vocabulaire (3)</a:t>
            </a:r>
          </a:p>
          <a:p>
            <a:pPr algn="ctr" defTabSz="685834">
              <a:lnSpc>
                <a:spcPts val="11099"/>
              </a:lnSpc>
            </a:pPr>
            <a:endParaRPr lang="fr-FR" sz="6000" b="1" dirty="0">
              <a:solidFill>
                <a:schemeClr val="bg2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5" name="TextBox 7"/>
          <p:cNvSpPr txBox="1"/>
          <p:nvPr/>
        </p:nvSpPr>
        <p:spPr>
          <a:xfrm>
            <a:off x="3196088" y="4000500"/>
            <a:ext cx="7662412" cy="8064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6911"/>
              </a:lnSpc>
              <a:defRPr/>
            </a:pPr>
            <a:r>
              <a:rPr lang="fr-FR" sz="4200" b="1" dirty="0">
                <a:solidFill>
                  <a:srgbClr val="00B0F0"/>
                </a:solidFill>
                <a:latin typeface="Dosis" pitchFamily="2" charset="0"/>
              </a:rPr>
              <a:t>Trouver les mots qui manquent </a:t>
            </a:r>
            <a:endParaRPr lang="en-US" sz="4200" dirty="0">
              <a:solidFill>
                <a:srgbClr val="00B0F0"/>
              </a:solidFill>
              <a:latin typeface="Dosis" pitchFamily="2" charset="0"/>
            </a:endParaRPr>
          </a:p>
        </p:txBody>
      </p:sp>
      <p:pic>
        <p:nvPicPr>
          <p:cNvPr id="9" name="Image 8" descr="Une image contenant dessin humoristique, dessin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F412FFC-B72A-226B-98F9-2638A62150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DF6E6"/>
              </a:clrFrom>
              <a:clrTo>
                <a:srgbClr val="FDF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297" y="5699961"/>
            <a:ext cx="3785406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122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68C6DF5-A533-FDBE-A184-06B72340CC84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9C7B44C-5DA4-7B61-7785-6FCFEA673717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BD6F0C20-90FE-D9C2-5992-602BD2AD8521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7A1555D-BE13-524E-2E36-1905D3FEF9AE}"/>
              </a:ext>
            </a:extLst>
          </p:cNvPr>
          <p:cNvSpPr txBox="1"/>
          <p:nvPr/>
        </p:nvSpPr>
        <p:spPr>
          <a:xfrm>
            <a:off x="1240672" y="446623"/>
            <a:ext cx="11536791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Observez bien les images. Je vais masquer 2 images.</a:t>
            </a:r>
            <a:endParaRPr lang="fr-MA" sz="2250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3" name="Image 2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D619F7BF-5BED-244C-3F4D-5C97FCC7DDA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60549" y="378608"/>
            <a:ext cx="943348" cy="1013195"/>
          </a:xfrm>
          <a:prstGeom prst="rect">
            <a:avLst/>
          </a:prstGeom>
        </p:spPr>
      </p:pic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7AADF26F-88F7-1038-AF34-A68987FEA0DF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31846469"/>
              </p:ext>
            </p:extLst>
          </p:nvPr>
        </p:nvGraphicFramePr>
        <p:xfrm>
          <a:off x="1" y="-64418"/>
          <a:ext cx="13716000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8918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51589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700534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2" name="Freeform 8">
            <a:extLst>
              <a:ext uri="{FF2B5EF4-FFF2-40B4-BE49-F238E27FC236}">
                <a16:creationId xmlns:a16="http://schemas.microsoft.com/office/drawing/2014/main" id="{CF30144A-AB57-A069-3710-BFFF7AA9E0D0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FA0BA8B-5EF2-776E-37CE-2A97231BBA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107" y="6365785"/>
            <a:ext cx="2008294" cy="209317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A9B307C-7729-610D-B767-8B26E61500E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64323" y="2181524"/>
            <a:ext cx="2558554" cy="2386758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F4CBDBF5-4710-0467-8C9E-4E66BF8D2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27438" y="2552701"/>
            <a:ext cx="1398568" cy="180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D46A4FD2-0E19-020B-CA2F-9569097E6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04586" y="2308480"/>
            <a:ext cx="2008294" cy="2386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73596B4B-49CC-C1B5-CFD3-13E1F94CDC9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9993" y="1788930"/>
            <a:ext cx="1763151" cy="2974001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E1CC7B7-6334-181C-9676-0743818BB5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0055" y="6506278"/>
            <a:ext cx="2395696" cy="1812188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0912157-B72F-A6A9-6B15-BF2E8E15B8B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02779" y="5962460"/>
            <a:ext cx="1609505" cy="2266535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07AACD11-CE6D-F003-3D42-8DB578E71A5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38848" y="6024806"/>
            <a:ext cx="1609504" cy="232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9269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F20CA68-6488-A0BC-9100-15A3F45E21A4}"/>
              </a:ext>
            </a:extLst>
          </p:cNvPr>
          <p:cNvSpPr>
            <a:spLocks/>
          </p:cNvSpPr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BFFDF883-C05B-BFEA-A426-4327A73A2761}"/>
              </a:ext>
            </a:extLst>
          </p:cNvPr>
          <p:cNvSpPr>
            <a:spLocks/>
          </p:cNvSpPr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9560262A-6504-D33A-B929-11FA50B1EF06}"/>
              </a:ext>
            </a:extLst>
          </p:cNvPr>
          <p:cNvSpPr>
            <a:spLocks/>
          </p:cNvSpPr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BE28E5C8-6564-39B0-478D-2FD1CD9C37BC}"/>
              </a:ext>
            </a:extLst>
          </p:cNvPr>
          <p:cNvSpPr txBox="1"/>
          <p:nvPr/>
        </p:nvSpPr>
        <p:spPr>
          <a:xfrm>
            <a:off x="1256724" y="383702"/>
            <a:ext cx="101727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/>
              </a:rPr>
              <a:t>Quels sont les 2 mots qui manquent ?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82B40E2-58D8-0274-F9F8-C9D81B88721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2258874" y="539835"/>
            <a:ext cx="1063368" cy="709260"/>
          </a:xfrm>
          <a:prstGeom prst="rect">
            <a:avLst/>
          </a:prstGeom>
        </p:spPr>
      </p:pic>
      <p:graphicFrame>
        <p:nvGraphicFramePr>
          <p:cNvPr id="26" name="Tableau 25">
            <a:extLst>
              <a:ext uri="{FF2B5EF4-FFF2-40B4-BE49-F238E27FC236}">
                <a16:creationId xmlns:a16="http://schemas.microsoft.com/office/drawing/2014/main" id="{2488B588-BCF4-95C2-4298-781049B141B2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31846469"/>
              </p:ext>
            </p:extLst>
          </p:nvPr>
        </p:nvGraphicFramePr>
        <p:xfrm>
          <a:off x="1" y="-64418"/>
          <a:ext cx="13716000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8918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51589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700534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2" name="Freeform 8">
            <a:extLst>
              <a:ext uri="{FF2B5EF4-FFF2-40B4-BE49-F238E27FC236}">
                <a16:creationId xmlns:a16="http://schemas.microsoft.com/office/drawing/2014/main" id="{5196C03B-423F-2E2F-8D3C-5C5DDFF1E2F3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483F1869-9F04-9FD0-9F3B-742577A31F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4725" y="2027349"/>
            <a:ext cx="1410867" cy="2664971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CAB17D65-4E1E-DAC0-5C92-D2A44DEA8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455" y="5655816"/>
            <a:ext cx="1264225" cy="269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90581E56-5EC9-6F8F-8CA3-F58291D95F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107" y="6365785"/>
            <a:ext cx="2008294" cy="2093173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F49C5D16-517E-984E-2103-ACEF69CCD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27438" y="2552701"/>
            <a:ext cx="1398568" cy="180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F2E3695A-56B1-1441-4288-481BB5CA2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04586" y="2308480"/>
            <a:ext cx="2008294" cy="2386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91B22BA7-3A6A-046B-3DB5-6567AB5369F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9993" y="1788930"/>
            <a:ext cx="1763151" cy="2974001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DC853FD0-D737-BA2F-9847-867AE57FC4D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02779" y="5962460"/>
            <a:ext cx="1609505" cy="2266535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F12F3272-84F6-C949-55C1-44258931AE2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38848" y="6024806"/>
            <a:ext cx="1609504" cy="232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5003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CDB4BCC-C6DD-3319-D8E1-834412B5EFA4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9897D875-0B8D-D5F1-D06C-5692CCB77928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793B994E-D1E4-8C24-CB37-5F0DD8CFF3BA}"/>
              </a:ext>
            </a:extLst>
          </p:cNvPr>
          <p:cNvSpPr/>
          <p:nvPr/>
        </p:nvSpPr>
        <p:spPr>
          <a:xfrm>
            <a:off x="285751" y="358329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4ED10075-7FA7-2549-F880-8CADBEE5FC30}"/>
              </a:ext>
            </a:extLst>
          </p:cNvPr>
          <p:cNvCxnSpPr>
            <a:cxnSpLocks/>
          </p:cNvCxnSpPr>
          <p:nvPr/>
        </p:nvCxnSpPr>
        <p:spPr>
          <a:xfrm>
            <a:off x="2668640" y="3464800"/>
            <a:ext cx="420743" cy="217306"/>
          </a:xfrm>
          <a:prstGeom prst="straightConnector1">
            <a:avLst/>
          </a:prstGeom>
          <a:ln w="476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18B3853B-1005-5F17-8F87-E7D8ECA1CAC4}"/>
              </a:ext>
            </a:extLst>
          </p:cNvPr>
          <p:cNvCxnSpPr>
            <a:cxnSpLocks/>
          </p:cNvCxnSpPr>
          <p:nvPr/>
        </p:nvCxnSpPr>
        <p:spPr>
          <a:xfrm>
            <a:off x="2594193" y="3514403"/>
            <a:ext cx="420743" cy="217306"/>
          </a:xfrm>
          <a:prstGeom prst="straightConnector1">
            <a:avLst/>
          </a:prstGeom>
          <a:ln w="476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>
            <a:extLst>
              <a:ext uri="{FF2B5EF4-FFF2-40B4-BE49-F238E27FC236}">
                <a16:creationId xmlns:a16="http://schemas.microsoft.com/office/drawing/2014/main" id="{116FB7BA-71EF-BBD1-52D8-B565A66A1F89}"/>
              </a:ext>
            </a:extLst>
          </p:cNvPr>
          <p:cNvSpPr txBox="1"/>
          <p:nvPr/>
        </p:nvSpPr>
        <p:spPr>
          <a:xfrm>
            <a:off x="1258566" y="400989"/>
            <a:ext cx="10172700" cy="83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000" b="1" i="1" dirty="0">
                <a:solidFill>
                  <a:prstClr val="white">
                    <a:lumMod val="65000"/>
                  </a:prstClr>
                </a:solidFill>
                <a:latin typeface="Dosis"/>
              </a:rPr>
              <a:t>Les mots qu’il fallait trouver sont :un e famille et une trousse. 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000" b="1" i="1" dirty="0">
                <a:solidFill>
                  <a:prstClr val="white">
                    <a:lumMod val="65000"/>
                  </a:prstClr>
                </a:solidFill>
                <a:latin typeface="Dosis"/>
              </a:rPr>
              <a:t>L’enseignant( e) fournit une rétroaction positive et corrective. </a:t>
            </a:r>
          </a:p>
        </p:txBody>
      </p:sp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2ED4A5D9-96B9-A977-6D5A-EE93DFF1AFE2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31846469"/>
              </p:ext>
            </p:extLst>
          </p:nvPr>
        </p:nvGraphicFramePr>
        <p:xfrm>
          <a:off x="1" y="-64418"/>
          <a:ext cx="13716000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8918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51589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700534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A0AE3337-F32A-A797-6769-6495A79EDB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107" y="6365785"/>
            <a:ext cx="2008294" cy="209317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EBE28E9-E128-D5AA-F0C0-B38599DC54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64323" y="2181524"/>
            <a:ext cx="2558554" cy="2386758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A2B185EB-E439-BCAF-93DF-B110AC37C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27438" y="2552701"/>
            <a:ext cx="1398568" cy="180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746547E2-86C7-9700-231F-8CD4D4FE9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04586" y="2308480"/>
            <a:ext cx="2008294" cy="2386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36C25A7-99A4-0BD4-E142-7CAA8D34C4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9993" y="1788930"/>
            <a:ext cx="1763151" cy="297400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9A37023-D623-A7F2-1D99-63B2E3E7E6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0055" y="6506278"/>
            <a:ext cx="2395696" cy="181218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D90B0A7-2140-3ADD-281D-A91BD899CF0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02779" y="5962460"/>
            <a:ext cx="1609505" cy="2266535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89670471-EFEA-5FF0-4F83-885D1B4890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38848" y="6024806"/>
            <a:ext cx="1609504" cy="2324833"/>
          </a:xfrm>
          <a:prstGeom prst="rect">
            <a:avLst/>
          </a:prstGeom>
        </p:spPr>
      </p:pic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3A3E6BA7-014F-F3F8-3D79-9F5ED5457A73}"/>
              </a:ext>
            </a:extLst>
          </p:cNvPr>
          <p:cNvCxnSpPr>
            <a:cxnSpLocks/>
          </p:cNvCxnSpPr>
          <p:nvPr/>
        </p:nvCxnSpPr>
        <p:spPr>
          <a:xfrm flipH="1">
            <a:off x="9591166" y="1816055"/>
            <a:ext cx="1017680" cy="65512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02CFF5CA-40E4-F541-6454-043B64578EF4}"/>
              </a:ext>
            </a:extLst>
          </p:cNvPr>
          <p:cNvCxnSpPr>
            <a:cxnSpLocks/>
          </p:cNvCxnSpPr>
          <p:nvPr/>
        </p:nvCxnSpPr>
        <p:spPr>
          <a:xfrm flipH="1">
            <a:off x="2978946" y="5793327"/>
            <a:ext cx="988074" cy="67454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14301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656C61-469B-D8FD-2ACD-0DE0D782AE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A9D5CF2-A51E-63E7-525E-13A8232395F0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B9D4C8E0-C3DA-C7D8-B5FE-0A02BF18D073}"/>
              </a:ext>
            </a:extLst>
          </p:cNvPr>
          <p:cNvSpPr/>
          <p:nvPr/>
        </p:nvSpPr>
        <p:spPr>
          <a:xfrm>
            <a:off x="305540" y="292686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0EE82337-C264-DB92-9843-E5F66E3909E1}"/>
              </a:ext>
            </a:extLst>
          </p:cNvPr>
          <p:cNvSpPr/>
          <p:nvPr/>
        </p:nvSpPr>
        <p:spPr>
          <a:xfrm>
            <a:off x="310488" y="321686"/>
            <a:ext cx="13154395" cy="1126113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5247A15E-E806-2658-2A68-6D4AEF3DA8C5}"/>
              </a:ext>
            </a:extLst>
          </p:cNvPr>
          <p:cNvSpPr txBox="1"/>
          <p:nvPr/>
        </p:nvSpPr>
        <p:spPr>
          <a:xfrm>
            <a:off x="1276511" y="401551"/>
            <a:ext cx="10583757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srgbClr val="A6A6A6"/>
                </a:solidFill>
                <a:latin typeface="Dosis" panose="02010703020202060003" pitchFamily="2" charset="0"/>
              </a:rPr>
              <a:t>À la maison, écrivez, les mots du vocabulaire que nous avons vus aujourd’hui.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42AE13B-38B0-16B9-6748-21DA940F2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1926" y="356494"/>
            <a:ext cx="1447799" cy="144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20FA35D8-9B3E-FFA2-7001-F7759981C207}"/>
              </a:ext>
            </a:extLst>
          </p:cNvPr>
          <p:cNvSpPr txBox="1"/>
          <p:nvPr/>
        </p:nvSpPr>
        <p:spPr>
          <a:xfrm>
            <a:off x="4026235" y="931515"/>
            <a:ext cx="5181600" cy="12060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11099"/>
              </a:lnSpc>
              <a:defRPr/>
            </a:pPr>
            <a:r>
              <a:rPr lang="en-US" sz="3600" dirty="0">
                <a:solidFill>
                  <a:srgbClr val="215968"/>
                </a:solidFill>
                <a:latin typeface="Carelia"/>
              </a:rPr>
              <a:t>Devoir à la </a:t>
            </a:r>
            <a:r>
              <a:rPr lang="en-US" sz="3600" dirty="0" err="1">
                <a:solidFill>
                  <a:srgbClr val="215968"/>
                </a:solidFill>
                <a:latin typeface="Carelia"/>
              </a:rPr>
              <a:t>maison</a:t>
            </a:r>
            <a:endParaRPr lang="en-US" sz="3600" dirty="0">
              <a:solidFill>
                <a:srgbClr val="215968"/>
              </a:solidFill>
              <a:latin typeface="Carelia"/>
            </a:endParaRPr>
          </a:p>
        </p:txBody>
      </p:sp>
      <p:pic>
        <p:nvPicPr>
          <p:cNvPr id="7" name="Image 6" descr="Une image contenant texte, capture d’écran, conception&#10;&#10;Le contenu généré par l’IA peut être incorrect.">
            <a:extLst>
              <a:ext uri="{FF2B5EF4-FFF2-40B4-BE49-F238E27FC236}">
                <a16:creationId xmlns:a16="http://schemas.microsoft.com/office/drawing/2014/main" id="{4FC12BA1-5752-C81D-23C7-6690B7CD1F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553" y="2216087"/>
            <a:ext cx="5229955" cy="7316221"/>
          </a:xfrm>
          <a:prstGeom prst="rect">
            <a:avLst/>
          </a:prstGeom>
        </p:spPr>
      </p:pic>
      <p:pic>
        <p:nvPicPr>
          <p:cNvPr id="12" name="Image 11" descr="Une image contenant texte, fruit, nourriture&#10;&#10;Le contenu généré par l’IA peut être incorrect.">
            <a:extLst>
              <a:ext uri="{FF2B5EF4-FFF2-40B4-BE49-F238E27FC236}">
                <a16:creationId xmlns:a16="http://schemas.microsoft.com/office/drawing/2014/main" id="{A64ACE6F-5ADC-5A4A-07CF-281A22C597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492" y="2216087"/>
            <a:ext cx="5229955" cy="7316221"/>
          </a:xfrm>
          <a:prstGeom prst="rect">
            <a:avLst/>
          </a:prstGeom>
        </p:spPr>
      </p:pic>
      <p:graphicFrame>
        <p:nvGraphicFramePr>
          <p:cNvPr id="18" name="Tableau 17">
            <a:extLst>
              <a:ext uri="{FF2B5EF4-FFF2-40B4-BE49-F238E27FC236}">
                <a16:creationId xmlns:a16="http://schemas.microsoft.com/office/drawing/2014/main" id="{6BC60172-24DD-24F7-348A-ADAC045362D5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31846469"/>
              </p:ext>
            </p:extLst>
          </p:nvPr>
        </p:nvGraphicFramePr>
        <p:xfrm>
          <a:off x="1" y="-64418"/>
          <a:ext cx="13716000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8918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51589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700534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Freeform 8">
            <a:extLst>
              <a:ext uri="{FF2B5EF4-FFF2-40B4-BE49-F238E27FC236}">
                <a16:creationId xmlns:a16="http://schemas.microsoft.com/office/drawing/2014/main" id="{705F35F3-3F96-ADE8-6EE3-AF4AD2546C8C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</p:spTree>
    <p:extLst>
      <p:ext uri="{BB962C8B-B14F-4D97-AF65-F5344CB8AC3E}">
        <p14:creationId xmlns:p14="http://schemas.microsoft.com/office/powerpoint/2010/main" val="4281933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F80422-5C6B-DE6E-4E0E-C7F4CB356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4A0AEC6-5A40-2C01-CAC5-C430D54333A9}"/>
              </a:ext>
            </a:extLst>
          </p:cNvPr>
          <p:cNvSpPr/>
          <p:nvPr/>
        </p:nvSpPr>
        <p:spPr>
          <a:xfrm>
            <a:off x="1" y="-56495"/>
            <a:ext cx="13715999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fr-MA" sz="857" dirty="0"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A964E7C2-D8FB-0600-F68E-7948EB02627D}"/>
              </a:ext>
            </a:extLst>
          </p:cNvPr>
          <p:cNvSpPr txBox="1"/>
          <p:nvPr/>
        </p:nvSpPr>
        <p:spPr>
          <a:xfrm>
            <a:off x="4806501" y="8599489"/>
            <a:ext cx="3742158" cy="199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6"/>
              </a:lnSpc>
              <a:spcBef>
                <a:spcPct val="0"/>
              </a:spcBef>
            </a:pPr>
            <a:r>
              <a:rPr lang="en-US" sz="1248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763A2BAA-2C88-413B-1F89-5604C947D76F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bg2">
              <a:lumMod val="75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Rituel</a:t>
            </a:r>
          </a:p>
          <a:p>
            <a:pPr algn="ctr" defTabSz="685834">
              <a:lnSpc>
                <a:spcPts val="11099"/>
              </a:lnSpc>
            </a:pPr>
            <a:r>
              <a:rPr lang="fr-FR" sz="5800" b="1" dirty="0">
                <a:solidFill>
                  <a:schemeClr val="bg2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La chanson de l’alphabet</a:t>
            </a: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pic>
        <p:nvPicPr>
          <p:cNvPr id="4" name="Image 3" descr="Une image contenant dessin, garçon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96A8337E-742F-E0BB-E044-68CB72FA30B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053" y="5333487"/>
            <a:ext cx="2217027" cy="3360776"/>
          </a:xfrm>
          <a:prstGeom prst="rect">
            <a:avLst/>
          </a:prstGeom>
        </p:spPr>
      </p:pic>
      <p:pic>
        <p:nvPicPr>
          <p:cNvPr id="5" name="Image 4" descr="Une image contenant dessin, dessin humoristique, croquis, illustration&#10;&#10;Le contenu généré par l’IA peut être incorrect.">
            <a:extLst>
              <a:ext uri="{FF2B5EF4-FFF2-40B4-BE49-F238E27FC236}">
                <a16:creationId xmlns:a16="http://schemas.microsoft.com/office/drawing/2014/main" id="{AD38411E-D00D-05B9-DB51-87F52CB5F18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5438639"/>
            <a:ext cx="1995711" cy="336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2525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EC5AF5-AEDB-08D0-035F-9A1438C33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5F668A7-7A7B-B102-4467-3302F7DA2C0D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CD89B340-E126-DA79-EED4-74521CBD541E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4" algn="ctr" defTabSz="685834"/>
            <a:r>
              <a:rPr lang="fr-MA" sz="4400" b="1" dirty="0">
                <a:solidFill>
                  <a:srgbClr val="106585"/>
                </a:solidFill>
                <a:latin typeface="Dosis" pitchFamily="2" charset="0"/>
              </a:rPr>
              <a:t> </a:t>
            </a:r>
            <a:endParaRPr lang="fr-MA" sz="800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64179B85-6904-F76B-0D15-3894655CC08A}"/>
              </a:ext>
            </a:extLst>
          </p:cNvPr>
          <p:cNvSpPr/>
          <p:nvPr/>
        </p:nvSpPr>
        <p:spPr>
          <a:xfrm>
            <a:off x="285753" y="342900"/>
            <a:ext cx="13154395" cy="114300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pic>
        <p:nvPicPr>
          <p:cNvPr id="2" name="Image 1" descr="Une image contenant croquis, dessin, illustration, Visage humain&#10;&#10;Le contenu généré par l’IA peut être incorrect.">
            <a:extLst>
              <a:ext uri="{FF2B5EF4-FFF2-40B4-BE49-F238E27FC236}">
                <a16:creationId xmlns:a16="http://schemas.microsoft.com/office/drawing/2014/main" id="{FDD0BBE3-52D6-4DA3-F62A-FB374EC3747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0DD"/>
              </a:clrFrom>
              <a:clrTo>
                <a:srgbClr val="FFF0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96" y="4252233"/>
            <a:ext cx="5321185" cy="5688403"/>
          </a:xfrm>
          <a:prstGeom prst="rect">
            <a:avLst/>
          </a:prstGeom>
        </p:spPr>
      </p:pic>
      <p:sp>
        <p:nvSpPr>
          <p:cNvPr id="4" name="Bulle narrative : rectangle à coins arrondis 3">
            <a:extLst>
              <a:ext uri="{FF2B5EF4-FFF2-40B4-BE49-F238E27FC236}">
                <a16:creationId xmlns:a16="http://schemas.microsoft.com/office/drawing/2014/main" id="{81019510-2C8A-B60C-C555-9FA3E9B88855}"/>
              </a:ext>
            </a:extLst>
          </p:cNvPr>
          <p:cNvSpPr/>
          <p:nvPr/>
        </p:nvSpPr>
        <p:spPr>
          <a:xfrm>
            <a:off x="3868531" y="3200864"/>
            <a:ext cx="8801100" cy="4219574"/>
          </a:xfrm>
          <a:prstGeom prst="wedgeRoundRectCallout">
            <a:avLst>
              <a:gd name="adj1" fmla="val -48392"/>
              <a:gd name="adj2" fmla="val -18782"/>
              <a:gd name="adj3" fmla="val 16667"/>
            </a:avLst>
          </a:prstGeom>
          <a:noFill/>
          <a:ln w="571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DAB98E7-3EB6-4359-9DB9-66542D82FDBF}"/>
              </a:ext>
            </a:extLst>
          </p:cNvPr>
          <p:cNvSpPr txBox="1"/>
          <p:nvPr/>
        </p:nvSpPr>
        <p:spPr>
          <a:xfrm>
            <a:off x="1240672" y="387325"/>
            <a:ext cx="993116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34"/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Nous allons apprendre les lettres de l’alphabet en  répétant la chanson .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71F4349-5F01-1925-768E-D8C46343D4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475554"/>
            <a:ext cx="6413606" cy="3678791"/>
          </a:xfrm>
          <a:prstGeom prst="rect">
            <a:avLst/>
          </a:prstGeom>
        </p:spPr>
      </p:pic>
      <p:sp>
        <p:nvSpPr>
          <p:cNvPr id="3" name="Freeform 8">
            <a:extLst>
              <a:ext uri="{FF2B5EF4-FFF2-40B4-BE49-F238E27FC236}">
                <a16:creationId xmlns:a16="http://schemas.microsoft.com/office/drawing/2014/main" id="{EFD40ABE-7B22-71CD-C520-2894E54C3024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8D43F1F-2CB9-9D12-97E8-0094AF32F1A4}"/>
              </a:ext>
            </a:extLst>
          </p:cNvPr>
          <p:cNvSpPr txBox="1"/>
          <p:nvPr/>
        </p:nvSpPr>
        <p:spPr>
          <a:xfrm>
            <a:off x="1240671" y="829759"/>
            <a:ext cx="993116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34"/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Ecoutez bien , soyez attentif.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65F0A81-DD0E-E463-8ACB-06B44101D78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5454" y="367280"/>
            <a:ext cx="1141276" cy="1222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6331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60EF74-42B1-188A-E6E0-86CB8D93D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D402F52-67B3-189F-CDEA-CC2347F1DB64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A6A480A4-F83B-CACB-75CF-4EC2135B31F7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4" algn="ctr" defTabSz="685834"/>
            <a:r>
              <a:rPr lang="fr-MA" sz="4400" b="1" dirty="0">
                <a:solidFill>
                  <a:srgbClr val="106585"/>
                </a:solidFill>
                <a:latin typeface="Dosis" pitchFamily="2" charset="0"/>
              </a:rPr>
              <a:t> </a:t>
            </a:r>
            <a:endParaRPr lang="fr-MA" sz="800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83358961-8753-E616-DFF1-DF76874AA0A3}"/>
              </a:ext>
            </a:extLst>
          </p:cNvPr>
          <p:cNvSpPr/>
          <p:nvPr/>
        </p:nvSpPr>
        <p:spPr>
          <a:xfrm>
            <a:off x="294163" y="330812"/>
            <a:ext cx="13154395" cy="114300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F6C3B3B-1376-B85D-8E16-F74A232FBCE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5454" y="367280"/>
            <a:ext cx="1141276" cy="1222665"/>
          </a:xfrm>
          <a:prstGeom prst="rect">
            <a:avLst/>
          </a:prstGeom>
        </p:spPr>
      </p:pic>
      <p:pic>
        <p:nvPicPr>
          <p:cNvPr id="5" name="La chanson de l'alphabet - Comptine (1)">
            <a:hlinkClick r:id="" action="ppaction://media"/>
            <a:extLst>
              <a:ext uri="{FF2B5EF4-FFF2-40B4-BE49-F238E27FC236}">
                <a16:creationId xmlns:a16="http://schemas.microsoft.com/office/drawing/2014/main" id="{66DE3671-021E-0148-BE1F-1092C3E72E8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95400" y="1512677"/>
            <a:ext cx="11049000" cy="75438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CC4F94C-C003-C3B3-50CA-7EAD925C9569}"/>
              </a:ext>
            </a:extLst>
          </p:cNvPr>
          <p:cNvSpPr txBox="1"/>
          <p:nvPr/>
        </p:nvSpPr>
        <p:spPr>
          <a:xfrm>
            <a:off x="1260764" y="576615"/>
            <a:ext cx="993116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34"/>
            <a:r>
              <a:rPr lang="fr-FR" sz="225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Diffusion automatique.</a:t>
            </a:r>
          </a:p>
        </p:txBody>
      </p:sp>
    </p:spTree>
    <p:extLst>
      <p:ext uri="{BB962C8B-B14F-4D97-AF65-F5344CB8AC3E}">
        <p14:creationId xmlns:p14="http://schemas.microsoft.com/office/powerpoint/2010/main" val="1059381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5D581C-C5AE-14F8-29F5-449E2F8F91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4DB1EBB-5A3F-A380-0933-68276761DAC5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3BC4D4B9-43CC-442C-BBB6-4171F8556D18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4" algn="ctr" defTabSz="685834"/>
            <a:r>
              <a:rPr lang="fr-MA" sz="4400" b="1" dirty="0">
                <a:solidFill>
                  <a:srgbClr val="106585"/>
                </a:solidFill>
                <a:latin typeface="Dosis" pitchFamily="2" charset="0"/>
              </a:rPr>
              <a:t> </a:t>
            </a:r>
            <a:endParaRPr lang="fr-MA" sz="800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A71C63B0-4639-371D-D66E-B0EECAC0CD58}"/>
              </a:ext>
            </a:extLst>
          </p:cNvPr>
          <p:cNvSpPr/>
          <p:nvPr/>
        </p:nvSpPr>
        <p:spPr>
          <a:xfrm>
            <a:off x="285753" y="342900"/>
            <a:ext cx="13154395" cy="114300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93723BD-E239-3D9D-4E21-13B6D64448D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5454" y="367280"/>
            <a:ext cx="1141276" cy="122266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DC6EDEB-7334-B946-00A0-6C7B002D8AA1}"/>
              </a:ext>
            </a:extLst>
          </p:cNvPr>
          <p:cNvSpPr txBox="1"/>
          <p:nvPr/>
        </p:nvSpPr>
        <p:spPr>
          <a:xfrm>
            <a:off x="1240672" y="454445"/>
            <a:ext cx="1083136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34"/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Ouvrez vos livrez à la page 6. Nous allons reprendre la chanson en pointant les lettres.</a:t>
            </a:r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68377B8F-8978-A4B2-071A-55971E588EC1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7020AEE-0856-5883-CB5F-84EE86D037A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4283320" y="4991100"/>
            <a:ext cx="5820147" cy="420813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1B82C5B-C0C2-9B5A-4F90-F43D15245DF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19600" y="2074512"/>
            <a:ext cx="5547588" cy="306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9551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F84DB-06AD-D0E2-8538-3F09DE4C4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D27F43D-2AAC-3924-3C8D-F1B03F83B31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828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D3FF3D4-5F97-F646-3844-63C78EA24D1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229601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 (e)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99242F9B-4AEB-BD76-F321-C208D128D45D}"/>
              </a:ext>
            </a:extLst>
          </p:cNvPr>
          <p:cNvGrpSpPr/>
          <p:nvPr/>
        </p:nvGrpSpPr>
        <p:grpSpPr>
          <a:xfrm>
            <a:off x="367712" y="266700"/>
            <a:ext cx="12408211" cy="9294456"/>
            <a:chOff x="312517" y="227366"/>
            <a:chExt cx="8518967" cy="6196583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8F5EE306-3E44-3D7B-5BB4-7D3421C2E243}"/>
                </a:ext>
              </a:extLst>
            </p:cNvPr>
            <p:cNvSpPr/>
            <p:nvPr/>
          </p:nvSpPr>
          <p:spPr>
            <a:xfrm>
              <a:off x="312517" y="636608"/>
              <a:ext cx="8518967" cy="5787341"/>
            </a:xfrm>
            <a:prstGeom prst="roundRect">
              <a:avLst>
                <a:gd name="adj" fmla="val 2439"/>
              </a:avLst>
            </a:prstGeom>
            <a:solidFill>
              <a:srgbClr val="F4FAFA"/>
            </a:solidFill>
            <a:ln w="28575">
              <a:solidFill>
                <a:srgbClr val="0056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800" dirty="0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8C7ECC7D-E25B-80B4-444C-55A3BB059559}"/>
                </a:ext>
              </a:extLst>
            </p:cNvPr>
            <p:cNvSpPr/>
            <p:nvPr/>
          </p:nvSpPr>
          <p:spPr>
            <a:xfrm>
              <a:off x="625110" y="227366"/>
              <a:ext cx="384791" cy="562981"/>
            </a:xfrm>
            <a:custGeom>
              <a:avLst/>
              <a:gdLst/>
              <a:ahLst/>
              <a:cxnLst/>
              <a:rect l="l" t="t" r="r" b="b"/>
              <a:pathLst>
                <a:path w="1239167" h="1189600">
                  <a:moveTo>
                    <a:pt x="0" y="0"/>
                  </a:moveTo>
                  <a:lnTo>
                    <a:pt x="1239167" y="0"/>
                  </a:lnTo>
                  <a:lnTo>
                    <a:pt x="1239167" y="1189600"/>
                  </a:lnTo>
                  <a:lnTo>
                    <a:pt x="0" y="118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MA" sz="700" dirty="0">
                <a:latin typeface="Dosis" pitchFamily="2" charset="0"/>
              </a:endParaRPr>
            </a:p>
          </p:txBody>
        </p:sp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C3A2566D-5520-DAAF-8D1F-7D8332ADF52F}"/>
                </a:ext>
              </a:extLst>
            </p:cNvPr>
            <p:cNvSpPr/>
            <p:nvPr/>
          </p:nvSpPr>
          <p:spPr>
            <a:xfrm flipH="1">
              <a:off x="2048059" y="368699"/>
              <a:ext cx="4970000" cy="532201"/>
            </a:xfrm>
            <a:prstGeom prst="roundRect">
              <a:avLst>
                <a:gd name="adj" fmla="val 50000"/>
              </a:avLst>
            </a:prstGeom>
            <a:solidFill>
              <a:srgbClr val="005664"/>
            </a:solidFill>
            <a:ln w="13658" cap="flat">
              <a:solidFill>
                <a:srgbClr val="005664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Uighur" panose="02000000000000000000" pitchFamily="2" charset="-78"/>
                  <a:cs typeface="Microsoft Uighur" panose="02000000000000000000" pitchFamily="2" charset="-78"/>
                </a:rPr>
                <a:t>Pictogrammes pour la gestion de la séance. </a:t>
              </a:r>
              <a:endParaRPr lang="ar-M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73011423-B9FB-0F83-B5A1-13CDF18D50C7}"/>
              </a:ext>
            </a:extLst>
          </p:cNvPr>
          <p:cNvGrpSpPr/>
          <p:nvPr/>
        </p:nvGrpSpPr>
        <p:grpSpPr>
          <a:xfrm>
            <a:off x="981248" y="1720589"/>
            <a:ext cx="11733013" cy="7588800"/>
            <a:chOff x="927300" y="1714500"/>
            <a:chExt cx="11861398" cy="7588800"/>
          </a:xfrm>
        </p:grpSpPr>
        <p:grpSp>
          <p:nvGrpSpPr>
            <p:cNvPr id="30" name="Groupe 29">
              <a:extLst>
                <a:ext uri="{FF2B5EF4-FFF2-40B4-BE49-F238E27FC236}">
                  <a16:creationId xmlns:a16="http://schemas.microsoft.com/office/drawing/2014/main" id="{BC1FA995-CAA2-AE95-E9F6-5D9E56FDAD54}"/>
                </a:ext>
              </a:extLst>
            </p:cNvPr>
            <p:cNvGrpSpPr/>
            <p:nvPr/>
          </p:nvGrpSpPr>
          <p:grpSpPr>
            <a:xfrm>
              <a:off x="927300" y="5617007"/>
              <a:ext cx="11861398" cy="3686293"/>
              <a:chOff x="879241" y="2081147"/>
              <a:chExt cx="15157229" cy="3686293"/>
            </a:xfrm>
          </p:grpSpPr>
          <p:grpSp>
            <p:nvGrpSpPr>
              <p:cNvPr id="43" name="Groupe 42">
                <a:extLst>
                  <a:ext uri="{FF2B5EF4-FFF2-40B4-BE49-F238E27FC236}">
                    <a16:creationId xmlns:a16="http://schemas.microsoft.com/office/drawing/2014/main" id="{E158EF12-D2CB-A3FF-098D-5AB67BD51FB7}"/>
                  </a:ext>
                </a:extLst>
              </p:cNvPr>
              <p:cNvGrpSpPr/>
              <p:nvPr/>
            </p:nvGrpSpPr>
            <p:grpSpPr>
              <a:xfrm>
                <a:off x="879241" y="2081147"/>
                <a:ext cx="3528316" cy="3686293"/>
                <a:chOff x="190445" y="2577358"/>
                <a:chExt cx="1439843" cy="2751266"/>
              </a:xfrm>
            </p:grpSpPr>
            <p:sp>
              <p:nvSpPr>
                <p:cNvPr id="52" name="Rectangle : coins arrondis 18 - 2">
                  <a:extLst>
                    <a:ext uri="{FF2B5EF4-FFF2-40B4-BE49-F238E27FC236}">
                      <a16:creationId xmlns:a16="http://schemas.microsoft.com/office/drawing/2014/main" id="{74A4870A-2223-67C2-B0EC-BCF3A4F10399}"/>
                    </a:ext>
                  </a:extLst>
                </p:cNvPr>
                <p:cNvSpPr/>
                <p:nvPr/>
              </p:nvSpPr>
              <p:spPr>
                <a:xfrm flipH="1">
                  <a:off x="190446" y="2577358"/>
                  <a:ext cx="1439842" cy="2695991"/>
                </a:xfrm>
                <a:prstGeom prst="roundRect">
                  <a:avLst>
                    <a:gd name="adj" fmla="val 8533"/>
                  </a:avLst>
                </a:prstGeom>
                <a:solidFill>
                  <a:schemeClr val="bg1"/>
                </a:solidFill>
                <a:ln w="38100">
                  <a:solidFill>
                    <a:srgbClr val="0097B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53" name="Rectangle : coins arrondis 18 - 2">
                  <a:extLst>
                    <a:ext uri="{FF2B5EF4-FFF2-40B4-BE49-F238E27FC236}">
                      <a16:creationId xmlns:a16="http://schemas.microsoft.com/office/drawing/2014/main" id="{1EDA6F81-318E-8C02-2B46-DAAF030FDBE5}"/>
                    </a:ext>
                  </a:extLst>
                </p:cNvPr>
                <p:cNvSpPr/>
                <p:nvPr/>
              </p:nvSpPr>
              <p:spPr>
                <a:xfrm flipH="1">
                  <a:off x="190445" y="4441960"/>
                  <a:ext cx="1439842" cy="886664"/>
                </a:xfrm>
                <a:prstGeom prst="roundRect">
                  <a:avLst/>
                </a:prstGeom>
                <a:solidFill>
                  <a:srgbClr val="0097B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Passage au tableau. 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Un élève réalise la tâche. </a:t>
                  </a:r>
                </a:p>
              </p:txBody>
            </p:sp>
          </p:grpSp>
          <p:grpSp>
            <p:nvGrpSpPr>
              <p:cNvPr id="44" name="Groupe 43">
                <a:extLst>
                  <a:ext uri="{FF2B5EF4-FFF2-40B4-BE49-F238E27FC236}">
                    <a16:creationId xmlns:a16="http://schemas.microsoft.com/office/drawing/2014/main" id="{9D773EE3-80D7-D69E-C7BB-1E3132D166D2}"/>
                  </a:ext>
                </a:extLst>
              </p:cNvPr>
              <p:cNvGrpSpPr/>
              <p:nvPr/>
            </p:nvGrpSpPr>
            <p:grpSpPr>
              <a:xfrm>
                <a:off x="4761805" y="2081147"/>
                <a:ext cx="3528316" cy="3686293"/>
                <a:chOff x="190445" y="2577358"/>
                <a:chExt cx="1439843" cy="2751266"/>
              </a:xfrm>
            </p:grpSpPr>
            <p:sp>
              <p:nvSpPr>
                <p:cNvPr id="50" name="Rectangle : coins arrondis 18 - 2">
                  <a:extLst>
                    <a:ext uri="{FF2B5EF4-FFF2-40B4-BE49-F238E27FC236}">
                      <a16:creationId xmlns:a16="http://schemas.microsoft.com/office/drawing/2014/main" id="{65C106B6-984B-54EF-8988-21C106032C95}"/>
                    </a:ext>
                  </a:extLst>
                </p:cNvPr>
                <p:cNvSpPr/>
                <p:nvPr/>
              </p:nvSpPr>
              <p:spPr>
                <a:xfrm flipH="1">
                  <a:off x="190446" y="2577358"/>
                  <a:ext cx="1439842" cy="2695991"/>
                </a:xfrm>
                <a:prstGeom prst="roundRect">
                  <a:avLst>
                    <a:gd name="adj" fmla="val 8533"/>
                  </a:avLst>
                </a:prstGeom>
                <a:solidFill>
                  <a:schemeClr val="bg1"/>
                </a:solidFill>
                <a:ln w="38100">
                  <a:solidFill>
                    <a:srgbClr val="0097B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51" name="Rectangle : coins arrondis 18 - 2">
                  <a:extLst>
                    <a:ext uri="{FF2B5EF4-FFF2-40B4-BE49-F238E27FC236}">
                      <a16:creationId xmlns:a16="http://schemas.microsoft.com/office/drawing/2014/main" id="{B1198DE2-FB54-4B81-84DC-EF9991D21CB1}"/>
                    </a:ext>
                  </a:extLst>
                </p:cNvPr>
                <p:cNvSpPr/>
                <p:nvPr/>
              </p:nvSpPr>
              <p:spPr>
                <a:xfrm flipH="1">
                  <a:off x="190445" y="4441960"/>
                  <a:ext cx="1439842" cy="886664"/>
                </a:xfrm>
                <a:prstGeom prst="roundRect">
                  <a:avLst/>
                </a:prstGeom>
                <a:solidFill>
                  <a:srgbClr val="0097B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Travail en binôme.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Les élèves travaillent à deux . </a:t>
                  </a:r>
                  <a:endParaRPr kumimoji="0" lang="ar-M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</p:grpSp>
          <p:grpSp>
            <p:nvGrpSpPr>
              <p:cNvPr id="45" name="Groupe 44">
                <a:extLst>
                  <a:ext uri="{FF2B5EF4-FFF2-40B4-BE49-F238E27FC236}">
                    <a16:creationId xmlns:a16="http://schemas.microsoft.com/office/drawing/2014/main" id="{76A27635-36A8-C161-E414-C3C37024AA4C}"/>
                  </a:ext>
                </a:extLst>
              </p:cNvPr>
              <p:cNvGrpSpPr/>
              <p:nvPr/>
            </p:nvGrpSpPr>
            <p:grpSpPr>
              <a:xfrm>
                <a:off x="8644373" y="2081147"/>
                <a:ext cx="7392097" cy="3686293"/>
                <a:chOff x="190446" y="2577358"/>
                <a:chExt cx="3016583" cy="2751266"/>
              </a:xfrm>
            </p:grpSpPr>
            <p:sp>
              <p:nvSpPr>
                <p:cNvPr id="46" name="Rectangle : coins arrondis 18 - 2">
                  <a:extLst>
                    <a:ext uri="{FF2B5EF4-FFF2-40B4-BE49-F238E27FC236}">
                      <a16:creationId xmlns:a16="http://schemas.microsoft.com/office/drawing/2014/main" id="{0D87C4EA-5121-2064-9F77-17D40C29762B}"/>
                    </a:ext>
                  </a:extLst>
                </p:cNvPr>
                <p:cNvSpPr/>
                <p:nvPr/>
              </p:nvSpPr>
              <p:spPr>
                <a:xfrm flipH="1">
                  <a:off x="190446" y="2577358"/>
                  <a:ext cx="1439842" cy="2695991"/>
                </a:xfrm>
                <a:prstGeom prst="roundRect">
                  <a:avLst>
                    <a:gd name="adj" fmla="val 8533"/>
                  </a:avLst>
                </a:prstGeom>
                <a:solidFill>
                  <a:schemeClr val="bg1"/>
                </a:solidFill>
                <a:ln w="38100">
                  <a:solidFill>
                    <a:srgbClr val="0097B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47" name="Rectangle : coins arrondis 18 - 2">
                  <a:extLst>
                    <a:ext uri="{FF2B5EF4-FFF2-40B4-BE49-F238E27FC236}">
                      <a16:creationId xmlns:a16="http://schemas.microsoft.com/office/drawing/2014/main" id="{CEEC63C3-7658-EF2F-82AF-37CBF83A6D6A}"/>
                    </a:ext>
                  </a:extLst>
                </p:cNvPr>
                <p:cNvSpPr/>
                <p:nvPr/>
              </p:nvSpPr>
              <p:spPr>
                <a:xfrm flipH="1">
                  <a:off x="190446" y="4441960"/>
                  <a:ext cx="1439842" cy="886664"/>
                </a:xfrm>
                <a:prstGeom prst="roundRect">
                  <a:avLst/>
                </a:prstGeom>
                <a:solidFill>
                  <a:srgbClr val="0097B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Pratique autonome.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L’enseignant(e)  circule entre les rangs. </a:t>
                  </a:r>
                  <a:endParaRPr kumimoji="0" lang="ar-M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48" name="Rectangle : coins arrondis 18 - 2">
                  <a:extLst>
                    <a:ext uri="{FF2B5EF4-FFF2-40B4-BE49-F238E27FC236}">
                      <a16:creationId xmlns:a16="http://schemas.microsoft.com/office/drawing/2014/main" id="{BE956582-E98C-070F-EAB8-E64B2610299B}"/>
                    </a:ext>
                  </a:extLst>
                </p:cNvPr>
                <p:cNvSpPr/>
                <p:nvPr/>
              </p:nvSpPr>
              <p:spPr>
                <a:xfrm flipH="1">
                  <a:off x="1767187" y="2577358"/>
                  <a:ext cx="1439842" cy="2695991"/>
                </a:xfrm>
                <a:prstGeom prst="roundRect">
                  <a:avLst>
                    <a:gd name="adj" fmla="val 8533"/>
                  </a:avLst>
                </a:prstGeom>
                <a:solidFill>
                  <a:schemeClr val="bg1"/>
                </a:solidFill>
                <a:ln w="38100">
                  <a:solidFill>
                    <a:srgbClr val="0097B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49" name="Rectangle : coins arrondis 18 - 2">
                  <a:extLst>
                    <a:ext uri="{FF2B5EF4-FFF2-40B4-BE49-F238E27FC236}">
                      <a16:creationId xmlns:a16="http://schemas.microsoft.com/office/drawing/2014/main" id="{C72CC5A6-D360-68FA-F457-A90C4545C9CD}"/>
                    </a:ext>
                  </a:extLst>
                </p:cNvPr>
                <p:cNvSpPr/>
                <p:nvPr/>
              </p:nvSpPr>
              <p:spPr>
                <a:xfrm flipH="1">
                  <a:off x="1767187" y="4441960"/>
                  <a:ext cx="1439842" cy="886664"/>
                </a:xfrm>
                <a:prstGeom prst="roundRect">
                  <a:avLst/>
                </a:prstGeom>
                <a:solidFill>
                  <a:srgbClr val="0097B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Devoir à la maison. 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Les élèves recopient leurs devoirs</a:t>
                  </a:r>
                </a:p>
              </p:txBody>
            </p:sp>
          </p:grpSp>
        </p:grpSp>
        <p:grpSp>
          <p:nvGrpSpPr>
            <p:cNvPr id="31" name="Groupe 30">
              <a:extLst>
                <a:ext uri="{FF2B5EF4-FFF2-40B4-BE49-F238E27FC236}">
                  <a16:creationId xmlns:a16="http://schemas.microsoft.com/office/drawing/2014/main" id="{368D5201-3DD6-60A7-144F-6B0B85078B42}"/>
                </a:ext>
              </a:extLst>
            </p:cNvPr>
            <p:cNvGrpSpPr/>
            <p:nvPr/>
          </p:nvGrpSpPr>
          <p:grpSpPr>
            <a:xfrm>
              <a:off x="927300" y="1714500"/>
              <a:ext cx="11861398" cy="3648780"/>
              <a:chOff x="879241" y="2081147"/>
              <a:chExt cx="15157229" cy="3648780"/>
            </a:xfrm>
          </p:grpSpPr>
          <p:grpSp>
            <p:nvGrpSpPr>
              <p:cNvPr id="32" name="Groupe 31">
                <a:extLst>
                  <a:ext uri="{FF2B5EF4-FFF2-40B4-BE49-F238E27FC236}">
                    <a16:creationId xmlns:a16="http://schemas.microsoft.com/office/drawing/2014/main" id="{7A165859-027C-E527-F5EA-1A5F56E28841}"/>
                  </a:ext>
                </a:extLst>
              </p:cNvPr>
              <p:cNvGrpSpPr/>
              <p:nvPr/>
            </p:nvGrpSpPr>
            <p:grpSpPr>
              <a:xfrm>
                <a:off x="879241" y="2081147"/>
                <a:ext cx="3528316" cy="3648780"/>
                <a:chOff x="190445" y="2577358"/>
                <a:chExt cx="1439843" cy="2723268"/>
              </a:xfrm>
            </p:grpSpPr>
            <p:sp>
              <p:nvSpPr>
                <p:cNvPr id="41" name="Rectangle : coins arrondis 18 - 2">
                  <a:extLst>
                    <a:ext uri="{FF2B5EF4-FFF2-40B4-BE49-F238E27FC236}">
                      <a16:creationId xmlns:a16="http://schemas.microsoft.com/office/drawing/2014/main" id="{430F5EDF-4451-A9B9-E6AA-FFF1C5808923}"/>
                    </a:ext>
                  </a:extLst>
                </p:cNvPr>
                <p:cNvSpPr/>
                <p:nvPr/>
              </p:nvSpPr>
              <p:spPr>
                <a:xfrm flipH="1">
                  <a:off x="190446" y="2577358"/>
                  <a:ext cx="1439842" cy="2695991"/>
                </a:xfrm>
                <a:prstGeom prst="roundRect">
                  <a:avLst>
                    <a:gd name="adj" fmla="val 8533"/>
                  </a:avLst>
                </a:prstGeom>
                <a:solidFill>
                  <a:schemeClr val="bg1"/>
                </a:solidFill>
                <a:ln w="38100">
                  <a:solidFill>
                    <a:srgbClr val="0097B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42" name="Rectangle : coins arrondis 18 - 2">
                  <a:extLst>
                    <a:ext uri="{FF2B5EF4-FFF2-40B4-BE49-F238E27FC236}">
                      <a16:creationId xmlns:a16="http://schemas.microsoft.com/office/drawing/2014/main" id="{709C9248-CA69-7562-D943-9C82C2842B28}"/>
                    </a:ext>
                  </a:extLst>
                </p:cNvPr>
                <p:cNvSpPr/>
                <p:nvPr/>
              </p:nvSpPr>
              <p:spPr>
                <a:xfrm flipH="1">
                  <a:off x="190445" y="4413962"/>
                  <a:ext cx="1439842" cy="886664"/>
                </a:xfrm>
                <a:prstGeom prst="roundRect">
                  <a:avLst/>
                </a:prstGeom>
                <a:solidFill>
                  <a:srgbClr val="0097B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Modelage. 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Les élèves écoutent. </a:t>
                  </a:r>
                </a:p>
              </p:txBody>
            </p:sp>
          </p:grpSp>
          <p:grpSp>
            <p:nvGrpSpPr>
              <p:cNvPr id="33" name="Groupe 32">
                <a:extLst>
                  <a:ext uri="{FF2B5EF4-FFF2-40B4-BE49-F238E27FC236}">
                    <a16:creationId xmlns:a16="http://schemas.microsoft.com/office/drawing/2014/main" id="{58B03B95-366E-9C0B-BFDE-455628C83D22}"/>
                  </a:ext>
                </a:extLst>
              </p:cNvPr>
              <p:cNvGrpSpPr/>
              <p:nvPr/>
            </p:nvGrpSpPr>
            <p:grpSpPr>
              <a:xfrm>
                <a:off x="4761805" y="2081147"/>
                <a:ext cx="3528316" cy="3648780"/>
                <a:chOff x="190445" y="2577358"/>
                <a:chExt cx="1439843" cy="2723268"/>
              </a:xfrm>
            </p:grpSpPr>
            <p:sp>
              <p:nvSpPr>
                <p:cNvPr id="39" name="Rectangle : coins arrondis 18 - 2">
                  <a:extLst>
                    <a:ext uri="{FF2B5EF4-FFF2-40B4-BE49-F238E27FC236}">
                      <a16:creationId xmlns:a16="http://schemas.microsoft.com/office/drawing/2014/main" id="{514E6512-BEEE-8126-76AB-F4A0E859C64B}"/>
                    </a:ext>
                  </a:extLst>
                </p:cNvPr>
                <p:cNvSpPr/>
                <p:nvPr/>
              </p:nvSpPr>
              <p:spPr>
                <a:xfrm flipH="1">
                  <a:off x="190446" y="2577358"/>
                  <a:ext cx="1439842" cy="2695991"/>
                </a:xfrm>
                <a:prstGeom prst="roundRect">
                  <a:avLst>
                    <a:gd name="adj" fmla="val 8533"/>
                  </a:avLst>
                </a:prstGeom>
                <a:solidFill>
                  <a:schemeClr val="bg1"/>
                </a:solidFill>
                <a:ln w="38100">
                  <a:solidFill>
                    <a:srgbClr val="0097B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40" name="Rectangle : coins arrondis 18 - 2">
                  <a:extLst>
                    <a:ext uri="{FF2B5EF4-FFF2-40B4-BE49-F238E27FC236}">
                      <a16:creationId xmlns:a16="http://schemas.microsoft.com/office/drawing/2014/main" id="{71EF0337-508E-088B-CAEA-1713D63A4060}"/>
                    </a:ext>
                  </a:extLst>
                </p:cNvPr>
                <p:cNvSpPr/>
                <p:nvPr/>
              </p:nvSpPr>
              <p:spPr>
                <a:xfrm flipH="1">
                  <a:off x="190445" y="4413962"/>
                  <a:ext cx="1439842" cy="886664"/>
                </a:xfrm>
                <a:prstGeom prst="roundRect">
                  <a:avLst/>
                </a:prstGeom>
                <a:solidFill>
                  <a:srgbClr val="0097B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Questions directes.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L’enseignant( e) désigne des élèves</a:t>
                  </a:r>
                  <a:endParaRPr kumimoji="0" lang="ar-M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</p:grpSp>
          <p:grpSp>
            <p:nvGrpSpPr>
              <p:cNvPr id="34" name="Groupe 33">
                <a:extLst>
                  <a:ext uri="{FF2B5EF4-FFF2-40B4-BE49-F238E27FC236}">
                    <a16:creationId xmlns:a16="http://schemas.microsoft.com/office/drawing/2014/main" id="{1ADF0922-BD23-4763-B4EC-136526A06549}"/>
                  </a:ext>
                </a:extLst>
              </p:cNvPr>
              <p:cNvGrpSpPr/>
              <p:nvPr/>
            </p:nvGrpSpPr>
            <p:grpSpPr>
              <a:xfrm>
                <a:off x="8644373" y="2081147"/>
                <a:ext cx="7392097" cy="3648780"/>
                <a:chOff x="190446" y="2577358"/>
                <a:chExt cx="3016583" cy="2723268"/>
              </a:xfrm>
            </p:grpSpPr>
            <p:sp>
              <p:nvSpPr>
                <p:cNvPr id="35" name="Rectangle : coins arrondis 18 - 2">
                  <a:extLst>
                    <a:ext uri="{FF2B5EF4-FFF2-40B4-BE49-F238E27FC236}">
                      <a16:creationId xmlns:a16="http://schemas.microsoft.com/office/drawing/2014/main" id="{FFC310CD-5538-B04D-2902-D37BF99521C3}"/>
                    </a:ext>
                  </a:extLst>
                </p:cNvPr>
                <p:cNvSpPr/>
                <p:nvPr/>
              </p:nvSpPr>
              <p:spPr>
                <a:xfrm flipH="1">
                  <a:off x="190446" y="2577358"/>
                  <a:ext cx="1439842" cy="2695991"/>
                </a:xfrm>
                <a:prstGeom prst="roundRect">
                  <a:avLst>
                    <a:gd name="adj" fmla="val 8533"/>
                  </a:avLst>
                </a:prstGeom>
                <a:solidFill>
                  <a:schemeClr val="bg1"/>
                </a:solidFill>
                <a:ln w="38100">
                  <a:solidFill>
                    <a:srgbClr val="0097B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36" name="Rectangle : coins arrondis 18 - 2">
                  <a:extLst>
                    <a:ext uri="{FF2B5EF4-FFF2-40B4-BE49-F238E27FC236}">
                      <a16:creationId xmlns:a16="http://schemas.microsoft.com/office/drawing/2014/main" id="{FD1CA468-03A3-AA94-CAFE-569DCF32AE6C}"/>
                    </a:ext>
                  </a:extLst>
                </p:cNvPr>
                <p:cNvSpPr/>
                <p:nvPr/>
              </p:nvSpPr>
              <p:spPr>
                <a:xfrm flipH="1">
                  <a:off x="190446" y="4413962"/>
                  <a:ext cx="1439842" cy="886664"/>
                </a:xfrm>
                <a:prstGeom prst="roundRect">
                  <a:avLst/>
                </a:prstGeom>
                <a:solidFill>
                  <a:srgbClr val="0097B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Répétition chorale.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Toute la classe 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participe. </a:t>
                  </a:r>
                </a:p>
              </p:txBody>
            </p:sp>
            <p:sp>
              <p:nvSpPr>
                <p:cNvPr id="37" name="Rectangle : coins arrondis 18 - 2">
                  <a:extLst>
                    <a:ext uri="{FF2B5EF4-FFF2-40B4-BE49-F238E27FC236}">
                      <a16:creationId xmlns:a16="http://schemas.microsoft.com/office/drawing/2014/main" id="{B6BE2EF8-0DE7-565C-C59A-9C86F57BDF66}"/>
                    </a:ext>
                  </a:extLst>
                </p:cNvPr>
                <p:cNvSpPr/>
                <p:nvPr/>
              </p:nvSpPr>
              <p:spPr>
                <a:xfrm flipH="1">
                  <a:off x="1767187" y="2577358"/>
                  <a:ext cx="1439842" cy="2695991"/>
                </a:xfrm>
                <a:prstGeom prst="roundRect">
                  <a:avLst>
                    <a:gd name="adj" fmla="val 8533"/>
                  </a:avLst>
                </a:prstGeom>
                <a:solidFill>
                  <a:schemeClr val="bg1"/>
                </a:solidFill>
                <a:ln w="38100">
                  <a:solidFill>
                    <a:srgbClr val="0097B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38" name="Rectangle : coins arrondis 18 - 2">
                  <a:extLst>
                    <a:ext uri="{FF2B5EF4-FFF2-40B4-BE49-F238E27FC236}">
                      <a16:creationId xmlns:a16="http://schemas.microsoft.com/office/drawing/2014/main" id="{D4831129-F538-714D-07D7-F35757154E75}"/>
                    </a:ext>
                  </a:extLst>
                </p:cNvPr>
                <p:cNvSpPr/>
                <p:nvPr/>
              </p:nvSpPr>
              <p:spPr>
                <a:xfrm flipH="1">
                  <a:off x="1767187" y="4413962"/>
                  <a:ext cx="1439842" cy="886664"/>
                </a:xfrm>
                <a:prstGeom prst="roundRect">
                  <a:avLst/>
                </a:prstGeom>
                <a:solidFill>
                  <a:srgbClr val="0097B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Observation. 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Les élèves observent</a:t>
                  </a:r>
                  <a:endParaRPr kumimoji="0" lang="ar-M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</p:grpSp>
        </p:grpSp>
      </p:grpSp>
      <p:pic>
        <p:nvPicPr>
          <p:cNvPr id="54" name="Image 53">
            <a:extLst>
              <a:ext uri="{FF2B5EF4-FFF2-40B4-BE49-F238E27FC236}">
                <a16:creationId xmlns:a16="http://schemas.microsoft.com/office/drawing/2014/main" id="{2FD0F5FA-7E26-55F0-4207-5896D229788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176" y="1964530"/>
            <a:ext cx="1981301" cy="2031472"/>
          </a:xfrm>
          <a:prstGeom prst="rect">
            <a:avLst/>
          </a:prstGeom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5512FFF9-9E0A-9C27-0109-3946C0852C1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4205740" y="2119562"/>
            <a:ext cx="2065132" cy="1872552"/>
          </a:xfrm>
          <a:prstGeom prst="rect">
            <a:avLst/>
          </a:prstGeom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E746FCC9-443E-1800-7E8D-ABF5C061D90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07409" y="2058554"/>
            <a:ext cx="1953730" cy="1869088"/>
          </a:xfrm>
          <a:prstGeom prst="rect">
            <a:avLst/>
          </a:prstGeom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id="{531F7CFC-1A65-FC99-2AA2-EFAC9477C441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410068" y="5990453"/>
            <a:ext cx="1878836" cy="1803149"/>
          </a:xfrm>
          <a:prstGeom prst="roundRect">
            <a:avLst>
              <a:gd name="adj" fmla="val 11078"/>
            </a:avLst>
          </a:prstGeom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ADCB60BA-C1F7-125A-EC28-8FBDC81A93A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517" y="6031915"/>
            <a:ext cx="1750622" cy="1698823"/>
          </a:xfrm>
          <a:prstGeom prst="rect">
            <a:avLst/>
          </a:prstGeom>
        </p:spPr>
      </p:pic>
      <p:pic>
        <p:nvPicPr>
          <p:cNvPr id="59" name="Image 58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DB3906AE-9ADD-915C-9255-95028FC4761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67600" y="2024160"/>
            <a:ext cx="1514121" cy="2063355"/>
          </a:xfrm>
          <a:prstGeom prst="rect">
            <a:avLst/>
          </a:prstGeom>
        </p:spPr>
      </p:pic>
      <p:pic>
        <p:nvPicPr>
          <p:cNvPr id="60" name="Picture 2">
            <a:extLst>
              <a:ext uri="{FF2B5EF4-FFF2-40B4-BE49-F238E27FC236}">
                <a16:creationId xmlns:a16="http://schemas.microsoft.com/office/drawing/2014/main" id="{727AAC13-BCEC-631A-3311-2E00166B7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9994" y="5965886"/>
            <a:ext cx="1905001" cy="180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Image 60" descr="Une image contenant dessin, dessin humoristique, croquis, Dessin d’enfant&#10;&#10;Description générée automatiquement">
            <a:extLst>
              <a:ext uri="{FF2B5EF4-FFF2-40B4-BE49-F238E27FC236}">
                <a16:creationId xmlns:a16="http://schemas.microsoft.com/office/drawing/2014/main" id="{11FFE867-8B64-F4EC-2252-3A2ED2059867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268" y="6049233"/>
            <a:ext cx="1822346" cy="164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2967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346F63-67FA-67B2-C0C5-1B1C11FAE6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48776CE-D77A-D508-5572-F1CDBA1D93A1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2E79D9CC-941B-9E57-645E-C5EE8AEF3EF7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4" algn="ctr" defTabSz="685834"/>
            <a:r>
              <a:rPr lang="fr-MA" sz="4400" b="1" dirty="0">
                <a:solidFill>
                  <a:srgbClr val="106585"/>
                </a:solidFill>
                <a:latin typeface="Dosis" pitchFamily="2" charset="0"/>
              </a:rPr>
              <a:t> </a:t>
            </a:r>
            <a:endParaRPr lang="fr-MA" sz="800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30B57CFF-7A93-D4F0-E594-6740FBED9AE4}"/>
              </a:ext>
            </a:extLst>
          </p:cNvPr>
          <p:cNvSpPr/>
          <p:nvPr/>
        </p:nvSpPr>
        <p:spPr>
          <a:xfrm>
            <a:off x="285753" y="342900"/>
            <a:ext cx="13154395" cy="114300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56EE4B9-1BB0-8036-AD27-CED8E70DB920}"/>
              </a:ext>
            </a:extLst>
          </p:cNvPr>
          <p:cNvSpPr txBox="1"/>
          <p:nvPr/>
        </p:nvSpPr>
        <p:spPr>
          <a:xfrm>
            <a:off x="1240672" y="447199"/>
            <a:ext cx="94869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Qui veut passer au tableau pour chanter en pointant les lettres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36CDC8B-BC09-A728-9FD4-3C9C6D9A40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000" y="457280"/>
            <a:ext cx="1458437" cy="799939"/>
          </a:xfrm>
          <a:prstGeom prst="roundRect">
            <a:avLst>
              <a:gd name="adj" fmla="val 31362"/>
            </a:avLst>
          </a:prstGeom>
        </p:spPr>
      </p:pic>
      <p:sp>
        <p:nvSpPr>
          <p:cNvPr id="3" name="Freeform 8">
            <a:extLst>
              <a:ext uri="{FF2B5EF4-FFF2-40B4-BE49-F238E27FC236}">
                <a16:creationId xmlns:a16="http://schemas.microsoft.com/office/drawing/2014/main" id="{9D72936C-8A5E-D798-8180-C9389135FF3B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9D1785B-2B19-E439-2167-9CB2CDC92C4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4283320" y="4991100"/>
            <a:ext cx="5820147" cy="420813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A64BF7E-DF2D-9D8B-6C3D-C5DDA70B8CF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19600" y="2074512"/>
            <a:ext cx="5547588" cy="306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4231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75D3BA-2CD7-DF47-CFC8-14269F7283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B577064-1E73-F5DF-6BDB-4F6912C0712C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A3A856FB-96E0-192E-44E8-BEDE404F13C2}"/>
              </a:ext>
            </a:extLst>
          </p:cNvPr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3159ED82-C700-C8FF-7D16-B68BEFD1409F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/>
            <a:r>
              <a:rPr lang="fr-FR" sz="8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Lecture - Ecriture</a:t>
            </a: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7F9253C0-DE8E-13C7-98BB-145B8E64A533}"/>
              </a:ext>
            </a:extLst>
          </p:cNvPr>
          <p:cNvSpPr txBox="1"/>
          <p:nvPr/>
        </p:nvSpPr>
        <p:spPr>
          <a:xfrm>
            <a:off x="3141094" y="4352899"/>
            <a:ext cx="7433812" cy="790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6911"/>
              </a:lnSpc>
            </a:pPr>
            <a:r>
              <a:rPr lang="fr-MA" sz="4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Dosis" pitchFamily="2" charset="0"/>
              </a:rPr>
              <a:t>Les lettres:  t - f – h - k</a:t>
            </a:r>
            <a:endParaRPr lang="en-US" sz="4400" b="1" dirty="0">
              <a:solidFill>
                <a:schemeClr val="accent3">
                  <a:lumMod val="20000"/>
                  <a:lumOff val="80000"/>
                </a:schemeClr>
              </a:solidFill>
              <a:latin typeface="Dosis" pitchFamily="2" charset="0"/>
            </a:endParaRPr>
          </a:p>
        </p:txBody>
      </p:sp>
      <p:pic>
        <p:nvPicPr>
          <p:cNvPr id="6" name="Image 5" descr="Une image contenant clipart, Dessin animé, dessin, illustration&#10;&#10;Le contenu généré par l’IA peut être incorrect.">
            <a:extLst>
              <a:ext uri="{FF2B5EF4-FFF2-40B4-BE49-F238E27FC236}">
                <a16:creationId xmlns:a16="http://schemas.microsoft.com/office/drawing/2014/main" id="{558ABA91-DC89-8065-D53E-DA3E80C9BAA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6283036"/>
            <a:ext cx="3785406" cy="2562922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0ADD58FB-BF24-1751-21C3-ABD9081CB4D7}"/>
              </a:ext>
            </a:extLst>
          </p:cNvPr>
          <p:cNvGrpSpPr/>
          <p:nvPr/>
        </p:nvGrpSpPr>
        <p:grpSpPr>
          <a:xfrm>
            <a:off x="381000" y="190500"/>
            <a:ext cx="2240841" cy="837796"/>
            <a:chOff x="3663231" y="3540342"/>
            <a:chExt cx="1037462" cy="38554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A23E4408-5A50-B935-AF67-BEF111105C00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F47B07ED-560B-6F14-65BD-5E0259EBA8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0B7EA832-959C-EAD1-7A0A-53A681C34A13}"/>
                </a:ext>
              </a:extLst>
            </p:cNvPr>
            <p:cNvSpPr txBox="1"/>
            <p:nvPr/>
          </p:nvSpPr>
          <p:spPr>
            <a:xfrm>
              <a:off x="3952506" y="3617716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60 min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31037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932DCC-57E9-0CD3-7C47-426C4FA402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2D282C2-9051-40F9-0AD8-3B34241B9B1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38100"/>
            <a:ext cx="13716000" cy="103251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1BDE99EE-A83F-28EE-1249-AC25962F2688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FA27F082-D3CA-9AF9-E21B-914B87993FF4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9F362AF1-A74C-2A96-56C9-CC10318DE209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43322327-3BE5-E5C0-B80D-34601DF4DF7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91C722AF-51AB-6116-C860-92EFFB319526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971621" y="2167871"/>
            <a:ext cx="50292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r>
              <a:rPr lang="fr-FR" sz="3600" b="1" dirty="0">
                <a:solidFill>
                  <a:srgbClr val="106585"/>
                </a:solidFill>
                <a:latin typeface="+mj-lt"/>
              </a:rPr>
              <a:t>Objectifs de l’activité </a:t>
            </a:r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42A6DE4F-EC1C-AB44-18CF-A76D6D9578F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0800000" flipH="1">
            <a:off x="1021947" y="3387213"/>
            <a:ext cx="11752727" cy="3304116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90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3" name="Freeform 17">
            <a:extLst>
              <a:ext uri="{FF2B5EF4-FFF2-40B4-BE49-F238E27FC236}">
                <a16:creationId xmlns:a16="http://schemas.microsoft.com/office/drawing/2014/main" id="{BB861AB5-2D0C-CD48-9DD3-D7850B0BA2E1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224347" y="3525031"/>
            <a:ext cx="706508" cy="3166298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109199" t="-6937" r="-896458" b="-829367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90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43BB7797-FF81-6E1E-2F71-EBCC763BF432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720183" y="4362277"/>
            <a:ext cx="504425" cy="549068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CC887842-006F-0BF3-EBD6-6BCFB22D420B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3120266" y="4196255"/>
            <a:ext cx="7556088" cy="143017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spcAft>
                <a:spcPts val="900"/>
              </a:spcAft>
              <a:defRPr/>
            </a:pPr>
            <a:r>
              <a:rPr lang="fr-FR" sz="3200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Identifier, nommer, lire et écrire </a:t>
            </a:r>
            <a:r>
              <a:rPr lang="fr-FR" sz="40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les lettres: </a:t>
            </a:r>
            <a:r>
              <a:rPr lang="fr-MA" sz="44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t - f - h - k</a:t>
            </a:r>
            <a:r>
              <a:rPr lang="fr-FR" sz="44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.</a:t>
            </a:r>
            <a:endParaRPr lang="fr-FR" sz="3200" b="1" dirty="0">
              <a:solidFill>
                <a:schemeClr val="accent5">
                  <a:lumMod val="75000"/>
                </a:schemeClr>
              </a:solidFill>
              <a:latin typeface="Dosis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DCC34FA-15AB-8912-885B-8117AD040595}"/>
              </a:ext>
            </a:extLst>
          </p:cNvPr>
          <p:cNvSpPr txBox="1"/>
          <p:nvPr/>
        </p:nvSpPr>
        <p:spPr>
          <a:xfrm>
            <a:off x="9936920" y="375379"/>
            <a:ext cx="2806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>
                <a:solidFill>
                  <a:schemeClr val="bg1">
                    <a:lumMod val="50000"/>
                  </a:schemeClr>
                </a:solidFill>
              </a:rPr>
              <a:t>Pour l’enseignant (e )</a:t>
            </a:r>
          </a:p>
        </p:txBody>
      </p:sp>
    </p:spTree>
    <p:extLst>
      <p:ext uri="{BB962C8B-B14F-4D97-AF65-F5344CB8AC3E}">
        <p14:creationId xmlns:p14="http://schemas.microsoft.com/office/powerpoint/2010/main" val="40079030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2AA4C0-678F-2D5C-693D-E97C56FDDD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1008DAB-5F40-9C4C-DC6F-B02EF307B33B}"/>
              </a:ext>
            </a:extLst>
          </p:cNvPr>
          <p:cNvSpPr/>
          <p:nvPr/>
        </p:nvSpPr>
        <p:spPr>
          <a:xfrm>
            <a:off x="0" y="-13881"/>
            <a:ext cx="13716000" cy="10287000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D56D8379-EC81-8998-432A-B2FD2543076F}"/>
              </a:ext>
            </a:extLst>
          </p:cNvPr>
          <p:cNvSpPr/>
          <p:nvPr/>
        </p:nvSpPr>
        <p:spPr>
          <a:xfrm>
            <a:off x="275854" y="342900"/>
            <a:ext cx="13164293" cy="95250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r>
              <a:rPr lang="fr-MA" sz="6600" b="1" dirty="0">
                <a:solidFill>
                  <a:srgbClr val="106585"/>
                </a:solidFill>
                <a:latin typeface="Dosis" pitchFamily="2" charset="0"/>
              </a:rPr>
              <a:t>             </a:t>
            </a:r>
          </a:p>
          <a:p>
            <a:pPr algn="ctr" defTabSz="685834"/>
            <a:r>
              <a:rPr lang="fr-MA" sz="6600" b="1" dirty="0">
                <a:solidFill>
                  <a:srgbClr val="FCBF18"/>
                </a:solidFill>
                <a:latin typeface="Dosis" pitchFamily="2" charset="0"/>
              </a:rPr>
              <a:t>                 </a:t>
            </a:r>
            <a:r>
              <a:rPr lang="fr-MA" sz="9600" b="1" dirty="0">
                <a:solidFill>
                  <a:srgbClr val="FCBF18"/>
                </a:solidFill>
                <a:latin typeface="Dosis" pitchFamily="2" charset="0"/>
              </a:rPr>
              <a:t>t  -  f  -  h  -  k  </a:t>
            </a:r>
            <a:endParaRPr lang="en-US" sz="6600" dirty="0">
              <a:solidFill>
                <a:srgbClr val="106585"/>
              </a:solidFill>
              <a:latin typeface="Dosis" pitchFamily="2" charset="0"/>
            </a:endParaRPr>
          </a:p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2CD4A136-1DC4-72C2-90FA-A11AB435C826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Bulle narrative : rectangle à coins arrondis 4">
            <a:extLst>
              <a:ext uri="{FF2B5EF4-FFF2-40B4-BE49-F238E27FC236}">
                <a16:creationId xmlns:a16="http://schemas.microsoft.com/office/drawing/2014/main" id="{ED830AA7-1205-75EE-0896-801F0243A199}"/>
              </a:ext>
            </a:extLst>
          </p:cNvPr>
          <p:cNvSpPr/>
          <p:nvPr/>
        </p:nvSpPr>
        <p:spPr>
          <a:xfrm>
            <a:off x="3868531" y="3200864"/>
            <a:ext cx="8801100" cy="4219574"/>
          </a:xfrm>
          <a:prstGeom prst="wedgeRoundRectCallout">
            <a:avLst>
              <a:gd name="adj1" fmla="val -48392"/>
              <a:gd name="adj2" fmla="val -18782"/>
              <a:gd name="adj3" fmla="val 16667"/>
            </a:avLst>
          </a:prstGeom>
          <a:noFill/>
          <a:ln w="571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pic>
        <p:nvPicPr>
          <p:cNvPr id="20" name="Image 19" descr="Une image contenant croquis, dessin, illustration, Visage humain&#10;&#10;Le contenu généré par l’IA peut être incorrect.">
            <a:extLst>
              <a:ext uri="{FF2B5EF4-FFF2-40B4-BE49-F238E27FC236}">
                <a16:creationId xmlns:a16="http://schemas.microsoft.com/office/drawing/2014/main" id="{62777711-63CD-15F6-A58A-16E7FE8C2D7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0DD"/>
              </a:clrFrom>
              <a:clrTo>
                <a:srgbClr val="FFF0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53" y="3950897"/>
            <a:ext cx="3915147" cy="568840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8ECF03E-F742-35CA-9CE2-61439BE821BC}"/>
              </a:ext>
            </a:extLst>
          </p:cNvPr>
          <p:cNvSpPr txBox="1"/>
          <p:nvPr/>
        </p:nvSpPr>
        <p:spPr>
          <a:xfrm>
            <a:off x="1207501" y="386362"/>
            <a:ext cx="1035839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Nous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allons apprendre à </a:t>
            </a:r>
            <a:r>
              <a:rPr lang="fr-FR" sz="225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lire et à écrire </a:t>
            </a:r>
            <a:r>
              <a:rPr lang="fr-FR" sz="225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les lettres: </a:t>
            </a:r>
            <a:r>
              <a:rPr lang="fr-MA" sz="225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j , l , m  et  n</a:t>
            </a:r>
            <a:r>
              <a:rPr lang="fr-FR" sz="225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.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57984A69-BF03-B94A-184A-7FAFEB8D152A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88814172"/>
              </p:ext>
            </p:extLst>
          </p:nvPr>
        </p:nvGraphicFramePr>
        <p:xfrm>
          <a:off x="1" y="-64418"/>
          <a:ext cx="13716000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8918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51589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700534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24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Freeform 8">
            <a:extLst>
              <a:ext uri="{FF2B5EF4-FFF2-40B4-BE49-F238E27FC236}">
                <a16:creationId xmlns:a16="http://schemas.microsoft.com/office/drawing/2014/main" id="{4DBB328D-A736-A0F8-1519-C0394C41E019}"/>
              </a:ext>
            </a:extLst>
          </p:cNvPr>
          <p:cNvSpPr/>
          <p:nvPr/>
        </p:nvSpPr>
        <p:spPr>
          <a:xfrm>
            <a:off x="516129" y="61860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7461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389089-C4B6-39EA-2688-A19FC53B2AA2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A9D4C407-653F-70D4-F776-F01E70F0CFB7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14E61657-9F6B-0822-91E3-9B8FCCDCB0FB}"/>
              </a:ext>
            </a:extLst>
          </p:cNvPr>
          <p:cNvSpPr/>
          <p:nvPr/>
        </p:nvSpPr>
        <p:spPr>
          <a:xfrm>
            <a:off x="285752" y="332509"/>
            <a:ext cx="13154395" cy="1011334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516129" y="61860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4267200" y="1514015"/>
            <a:ext cx="4191000" cy="695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</a:rPr>
              <a:t>  </a:t>
            </a:r>
            <a:r>
              <a:rPr lang="fr-FR" sz="44600" b="1" kern="0" spc="480" dirty="0">
                <a:solidFill>
                  <a:srgbClr val="106585"/>
                </a:solidFill>
                <a:latin typeface="Dosis" panose="02010703020202060003" pitchFamily="2" charset="0"/>
                <a:cs typeface="Times New Roman" panose="02020603050405020304" pitchFamily="18" charset="0"/>
              </a:rPr>
              <a:t>t</a:t>
            </a:r>
            <a:endParaRPr lang="fr-FR" sz="25800" kern="0" spc="480" dirty="0">
              <a:solidFill>
                <a:srgbClr val="106585"/>
              </a:solidFill>
              <a:latin typeface="Dosis" panose="02010703020202060003" pitchFamily="2" charset="0"/>
              <a:cs typeface="Times New Roman" panose="02020603050405020304" pitchFamily="18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F6DB104-1405-FF42-3F6E-D1686F23FA66}"/>
              </a:ext>
            </a:extLst>
          </p:cNvPr>
          <p:cNvSpPr txBox="1"/>
          <p:nvPr/>
        </p:nvSpPr>
        <p:spPr>
          <a:xfrm>
            <a:off x="1162025" y="360518"/>
            <a:ext cx="11099623" cy="841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C’est la lettre t minuscule. Elle fait le son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« t 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Lisons ensemble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t ». Encore une fois « t ».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Qui veut lire « t »? </a:t>
            </a:r>
            <a:r>
              <a:rPr lang="fr-FR" sz="2000" b="1" i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  <a:ea typeface="Calibri" panose="020F0502020204030204" pitchFamily="34" charset="0"/>
                <a:cs typeface="Microsoft Uighur" panose="02000000000000000000" pitchFamily="2" charset="-78"/>
              </a:rPr>
              <a:t>L’enseignant (e) désigne trois élèves pour  lire.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 </a:t>
            </a: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2C5E5EBD-DDB6-83AB-1281-76C8AF8657DE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39266148"/>
              </p:ext>
            </p:extLst>
          </p:nvPr>
        </p:nvGraphicFramePr>
        <p:xfrm>
          <a:off x="1" y="-64418"/>
          <a:ext cx="13716000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8918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51589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700534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24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763532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92CB12-4D1E-7BF0-5906-AB26693322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089AE15-2F19-5866-1898-04B2405B2864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A85140F-01E5-72A8-5FEA-AE00F3CCBEE7}"/>
              </a:ext>
            </a:extLst>
          </p:cNvPr>
          <p:cNvSpPr/>
          <p:nvPr/>
        </p:nvSpPr>
        <p:spPr>
          <a:xfrm>
            <a:off x="292847" y="480060"/>
            <a:ext cx="13164293" cy="946404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F0C339D-BFE6-13C6-885F-E474E8601DE9}"/>
              </a:ext>
            </a:extLst>
          </p:cNvPr>
          <p:cNvSpPr txBox="1"/>
          <p:nvPr/>
        </p:nvSpPr>
        <p:spPr>
          <a:xfrm>
            <a:off x="4191000" y="2889036"/>
            <a:ext cx="5334001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28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6346B537-868C-07AE-3089-BB2CB59E85A8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61607" y="-64418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6915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24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87145BC6-52AE-DFFA-9ABB-4D0F1B959F06}"/>
              </a:ext>
            </a:extLst>
          </p:cNvPr>
          <p:cNvSpPr/>
          <p:nvPr/>
        </p:nvSpPr>
        <p:spPr>
          <a:xfrm>
            <a:off x="285752" y="332509"/>
            <a:ext cx="13154395" cy="1011334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B072FB60-FEEB-7B01-8559-04F37657526A}"/>
              </a:ext>
            </a:extLst>
          </p:cNvPr>
          <p:cNvSpPr/>
          <p:nvPr/>
        </p:nvSpPr>
        <p:spPr>
          <a:xfrm>
            <a:off x="516129" y="61860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926EEF2-4AB0-9B42-DACD-3BB06A6E380D}"/>
              </a:ext>
            </a:extLst>
          </p:cNvPr>
          <p:cNvSpPr txBox="1"/>
          <p:nvPr/>
        </p:nvSpPr>
        <p:spPr>
          <a:xfrm>
            <a:off x="1207503" y="350126"/>
            <a:ext cx="11099623" cy="841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C’est la lettre T majuscule . Elle fait le son « t ».</a:t>
            </a:r>
            <a:r>
              <a:rPr lang="fr-FR" sz="2250" b="1" dirty="0">
                <a:solidFill>
                  <a:srgbClr val="A6A6A6"/>
                </a:solidFill>
                <a:latin typeface="Dosis" panose="02010703020202060003" pitchFamily="2" charset="0"/>
              </a:rPr>
              <a:t> Lisons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ensemble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t ». Encore une fois « t ».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Qui veut lire « t »? </a:t>
            </a:r>
            <a:r>
              <a:rPr lang="fr-FR" sz="2000" b="1" i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  <a:ea typeface="Calibri" panose="020F0502020204030204" pitchFamily="34" charset="0"/>
                <a:cs typeface="Microsoft Uighur" panose="02000000000000000000" pitchFamily="2" charset="-78"/>
              </a:rPr>
              <a:t>L’enseignant (e) désigne trois élèves pour  lire.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</a:rPr>
              <a:t> 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ACFEC25-FB30-612D-5CF5-2A201CE1ADD9}"/>
              </a:ext>
            </a:extLst>
          </p:cNvPr>
          <p:cNvSpPr txBox="1"/>
          <p:nvPr/>
        </p:nvSpPr>
        <p:spPr>
          <a:xfrm>
            <a:off x="4762500" y="1665625"/>
            <a:ext cx="4191000" cy="695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44600" b="1" kern="0" spc="480" dirty="0">
                <a:solidFill>
                  <a:srgbClr val="106585"/>
                </a:solidFill>
                <a:cs typeface="Aharoni" panose="02010803020104030203" pitchFamily="2" charset="-79"/>
              </a:rPr>
              <a:t>T</a:t>
            </a:r>
            <a:endParaRPr lang="fr-FR" sz="25800" kern="0" spc="480" dirty="0">
              <a:solidFill>
                <a:srgbClr val="106585"/>
              </a:solidFill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41926005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BE9E8D-EDD2-F573-0444-F68641ED22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7BD7EEA-3DB8-ACF0-9CBE-886E7BE40A91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447CA0D8-41F2-C772-B1AE-857AC14D4E23}"/>
              </a:ext>
            </a:extLst>
          </p:cNvPr>
          <p:cNvSpPr/>
          <p:nvPr/>
        </p:nvSpPr>
        <p:spPr>
          <a:xfrm>
            <a:off x="292847" y="480060"/>
            <a:ext cx="13164293" cy="946404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ACFCF79D-FAE8-0366-C423-15C94D3D9DC0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61607" y="-64418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6915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24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DECEE53-9A94-B2AF-72F5-DC45E5B30E98}"/>
              </a:ext>
            </a:extLst>
          </p:cNvPr>
          <p:cNvSpPr/>
          <p:nvPr/>
        </p:nvSpPr>
        <p:spPr>
          <a:xfrm>
            <a:off x="285752" y="332509"/>
            <a:ext cx="13154395" cy="1011334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38D0EF28-717D-5915-779D-CC10EC7AF2E5}"/>
              </a:ext>
            </a:extLst>
          </p:cNvPr>
          <p:cNvSpPr/>
          <p:nvPr/>
        </p:nvSpPr>
        <p:spPr>
          <a:xfrm>
            <a:off x="516129" y="61860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FD269E9-BF79-5AA6-0498-BCC4981C429B}"/>
              </a:ext>
            </a:extLst>
          </p:cNvPr>
          <p:cNvSpPr txBox="1"/>
          <p:nvPr/>
        </p:nvSpPr>
        <p:spPr>
          <a:xfrm>
            <a:off x="1217400" y="342899"/>
            <a:ext cx="11099623" cy="841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1028675">
              <a:spcAft>
                <a:spcPts val="300"/>
              </a:spcAft>
              <a:defRPr/>
            </a:pPr>
            <a:r>
              <a:rPr lang="fr-FR" sz="2250" b="1" dirty="0">
                <a:solidFill>
                  <a:srgbClr val="A6A6A6"/>
                </a:solidFill>
                <a:latin typeface="Dosis" panose="02010703020202060003" pitchFamily="2" charset="0"/>
              </a:rPr>
              <a:t>t minuscule- T majuscule </a:t>
            </a:r>
          </a:p>
          <a:p>
            <a:pPr lvl="0" defTabSz="1028675">
              <a:defRPr/>
            </a:pPr>
            <a:r>
              <a:rPr lang="fr-FR" sz="2250" b="1" dirty="0">
                <a:solidFill>
                  <a:srgbClr val="A6A6A6"/>
                </a:solidFill>
                <a:latin typeface="Dosis" panose="02010703020202060003" pitchFamily="2" charset="0"/>
              </a:rPr>
              <a:t>Qui veut lire ? </a:t>
            </a:r>
            <a:r>
              <a:rPr lang="fr-FR" sz="2000" b="1" i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  <a:ea typeface="Calibri" panose="020F0502020204030204" pitchFamily="34" charset="0"/>
                <a:cs typeface="Microsoft Uighur" panose="02000000000000000000" pitchFamily="2" charset="-78"/>
              </a:rPr>
              <a:t>L’enseignant (e) désigne trois élèves pour  lire.</a:t>
            </a:r>
            <a:r>
              <a:rPr lang="fr-FR" sz="2000" b="1" dirty="0">
                <a:solidFill>
                  <a:srgbClr val="A6A6A6"/>
                </a:solidFill>
                <a:latin typeface="Dosis" panose="02010703020202060003" pitchFamily="2" charset="0"/>
              </a:rPr>
              <a:t>  </a:t>
            </a:r>
            <a:endParaRPr lang="fr-FR" sz="2250" b="1" dirty="0">
              <a:solidFill>
                <a:srgbClr val="A6A6A6"/>
              </a:solidFill>
              <a:latin typeface="Dosis" panose="02010703020202060003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385CDDD-1FB9-D7A7-7602-C95DB77B4945}"/>
              </a:ext>
            </a:extLst>
          </p:cNvPr>
          <p:cNvSpPr txBox="1"/>
          <p:nvPr/>
        </p:nvSpPr>
        <p:spPr>
          <a:xfrm>
            <a:off x="2185401" y="1665625"/>
            <a:ext cx="9345199" cy="695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</a:rPr>
              <a:t>  </a:t>
            </a:r>
            <a:r>
              <a:rPr lang="fr-FR" sz="40000" b="1" kern="0" spc="480" dirty="0">
                <a:solidFill>
                  <a:srgbClr val="106585"/>
                </a:solidFill>
                <a:latin typeface="Dosis" panose="02010703020202060003" pitchFamily="2" charset="0"/>
              </a:rPr>
              <a:t>t</a:t>
            </a:r>
            <a:r>
              <a:rPr lang="fr-FR" sz="25800" b="1" kern="0" spc="480" dirty="0">
                <a:solidFill>
                  <a:srgbClr val="106585"/>
                </a:solidFill>
              </a:rPr>
              <a:t>  </a:t>
            </a:r>
            <a:r>
              <a:rPr lang="fr-FR" sz="44600" b="1" kern="0" spc="480" dirty="0" err="1">
                <a:solidFill>
                  <a:srgbClr val="106585"/>
                </a:solidFill>
                <a:cs typeface="Times New Roman" panose="02020603050405020304" pitchFamily="18" charset="0"/>
              </a:rPr>
              <a:t>T</a:t>
            </a:r>
            <a:endParaRPr lang="fr-FR" sz="25800" kern="0" spc="480" dirty="0">
              <a:solidFill>
                <a:srgbClr val="106585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15817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64DD00-243A-D434-F9DD-00F4299C61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A8D16AC-48A5-C3D1-4CAD-C1AAA2693D62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B991EA6-CDEA-9EB4-9322-52DB9DEC4235}"/>
              </a:ext>
            </a:extLst>
          </p:cNvPr>
          <p:cNvSpPr/>
          <p:nvPr/>
        </p:nvSpPr>
        <p:spPr>
          <a:xfrm>
            <a:off x="292847" y="480060"/>
            <a:ext cx="13164293" cy="946404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5D8DA32-873C-705F-D245-8C15E4B68640}"/>
              </a:ext>
            </a:extLst>
          </p:cNvPr>
          <p:cNvSpPr txBox="1"/>
          <p:nvPr/>
        </p:nvSpPr>
        <p:spPr>
          <a:xfrm>
            <a:off x="371474" y="2889036"/>
            <a:ext cx="12973049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28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0B5A48B3-F4EE-2052-7152-A5039C85CB17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61607" y="-64418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6915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24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547C64CE-1834-52ED-FF7F-2CB351FEA66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572000" y="5676900"/>
            <a:ext cx="671729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3800" b="1" dirty="0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t</a:t>
            </a:r>
            <a:r>
              <a:rPr lang="fr-FR" sz="13800" b="1" dirty="0">
                <a:solidFill>
                  <a:srgbClr val="106585"/>
                </a:solidFill>
                <a:latin typeface="Dosis" pitchFamily="2" charset="0"/>
              </a:rPr>
              <a:t>rousse</a:t>
            </a:r>
            <a:endParaRPr kumimoji="0" lang="fr-FR" sz="13800" b="1" i="0" u="none" strike="noStrike" kern="120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CAA5C13-E1B5-7F98-A6D2-4989504AE67B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95703" y="2411426"/>
            <a:ext cx="3886200" cy="254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3D473ED-72FD-CBF1-C0DB-0B91A66C20E9}"/>
              </a:ext>
            </a:extLst>
          </p:cNvPr>
          <p:cNvSpPr/>
          <p:nvPr/>
        </p:nvSpPr>
        <p:spPr>
          <a:xfrm>
            <a:off x="285752" y="332509"/>
            <a:ext cx="13154395" cy="1011334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991CBCC4-221B-A51C-4424-03DAFD39DBDE}"/>
              </a:ext>
            </a:extLst>
          </p:cNvPr>
          <p:cNvSpPr/>
          <p:nvPr/>
        </p:nvSpPr>
        <p:spPr>
          <a:xfrm>
            <a:off x="516129" y="61860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726D3D4-7228-72E1-4347-C75101D8BC62}"/>
              </a:ext>
            </a:extLst>
          </p:cNvPr>
          <p:cNvSpPr txBox="1"/>
          <p:nvPr/>
        </p:nvSpPr>
        <p:spPr>
          <a:xfrm>
            <a:off x="1224495" y="419100"/>
            <a:ext cx="11099623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28675">
              <a:spcAft>
                <a:spcPts val="300"/>
              </a:spcAft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/>
              </a:rPr>
              <a:t>Dans « trousse », je vois la lettre t et j’entends le son   « t ». trousse</a:t>
            </a:r>
            <a:endParaRPr lang="fr-FR" sz="2250" b="1" dirty="0">
              <a:solidFill>
                <a:srgbClr val="A6A6A6"/>
              </a:solidFill>
              <a:latin typeface="Dosis" panose="02010703020202060003" pitchFamily="2" charset="0"/>
            </a:endParaRPr>
          </a:p>
          <a:p>
            <a:pPr lvl="0">
              <a:defRPr/>
            </a:pPr>
            <a:r>
              <a:rPr lang="fr-FR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L’enseignant( e)  pointe la lettre  t .</a:t>
            </a:r>
            <a:endParaRPr lang="fr-FR" sz="2800" i="1" dirty="0">
              <a:solidFill>
                <a:prstClr val="white">
                  <a:lumMod val="65000"/>
                </a:prstClr>
              </a:solidFill>
              <a:latin typeface="Dosis"/>
            </a:endParaRPr>
          </a:p>
        </p:txBody>
      </p:sp>
    </p:spTree>
    <p:extLst>
      <p:ext uri="{BB962C8B-B14F-4D97-AF65-F5344CB8AC3E}">
        <p14:creationId xmlns:p14="http://schemas.microsoft.com/office/powerpoint/2010/main" val="427199317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6408A28A-483F-AA8A-3E94-FFE2B43E16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12006D-2EA4-96D8-91FC-0F43CC2A894F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B5E60475-C6CD-C528-ED49-65BDCA67D5FF}"/>
              </a:ext>
            </a:extLst>
          </p:cNvPr>
          <p:cNvSpPr/>
          <p:nvPr/>
        </p:nvSpPr>
        <p:spPr>
          <a:xfrm>
            <a:off x="292847" y="480060"/>
            <a:ext cx="13164293" cy="946404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8794E095-62C1-A19B-C070-2C670F2999EA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561607" y="-64418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6915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24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7021D193-C099-ED11-FA68-F457C4E7F876}"/>
              </a:ext>
            </a:extLst>
          </p:cNvPr>
          <p:cNvSpPr/>
          <p:nvPr/>
        </p:nvSpPr>
        <p:spPr>
          <a:xfrm>
            <a:off x="285752" y="332509"/>
            <a:ext cx="13154395" cy="1011334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0" name="Freeform 8">
            <a:extLst>
              <a:ext uri="{FF2B5EF4-FFF2-40B4-BE49-F238E27FC236}">
                <a16:creationId xmlns:a16="http://schemas.microsoft.com/office/drawing/2014/main" id="{7FF608D8-45C1-2A71-DD0A-6DEA3F3585FF}"/>
              </a:ext>
            </a:extLst>
          </p:cNvPr>
          <p:cNvSpPr/>
          <p:nvPr/>
        </p:nvSpPr>
        <p:spPr>
          <a:xfrm>
            <a:off x="516129" y="61860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067DC1D1-7462-8C82-0C71-9247B394FF5D}"/>
              </a:ext>
            </a:extLst>
          </p:cNvPr>
          <p:cNvSpPr txBox="1"/>
          <p:nvPr/>
        </p:nvSpPr>
        <p:spPr>
          <a:xfrm>
            <a:off x="1224495" y="399594"/>
            <a:ext cx="1152939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028675"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Maintenant, nous allons écrire la lettre t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minuscule </a:t>
            </a: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.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Regardez comment je fais</a:t>
            </a: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  <a:endParaRPr kumimoji="0" lang="fr-FR" sz="225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F30EC4EF-8A99-FDCE-06C7-A39DEBEDABF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2045" y="299581"/>
            <a:ext cx="1141276" cy="107719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4386E94-CAB0-DB93-487E-ACA7688717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7613" y="2757723"/>
            <a:ext cx="7128636" cy="49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3720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681E37-2457-E112-4BD4-86D2B8E2C5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A50B140-4252-E083-8A9C-278898555371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60D24AAB-ED21-F111-5B54-BCC82362CC51}"/>
              </a:ext>
            </a:extLst>
          </p:cNvPr>
          <p:cNvSpPr/>
          <p:nvPr/>
        </p:nvSpPr>
        <p:spPr>
          <a:xfrm>
            <a:off x="292847" y="480060"/>
            <a:ext cx="13164293" cy="946404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MA" sz="1400" i="1" dirty="0"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618AF404-3E45-469C-602E-3DEF15CE0291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61607" y="-64418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6915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24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2" name="Image 11">
            <a:extLst>
              <a:ext uri="{FF2B5EF4-FFF2-40B4-BE49-F238E27FC236}">
                <a16:creationId xmlns:a16="http://schemas.microsoft.com/office/drawing/2014/main" id="{944AAECD-EB74-0C7E-0AC0-53DF826D53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7613" y="2757724"/>
            <a:ext cx="7128636" cy="4908712"/>
          </a:xfrm>
          <a:prstGeom prst="rect">
            <a:avLst/>
          </a:prstGeom>
        </p:spPr>
      </p:pic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33460FD4-A0FD-9779-DF97-5BD91A6A82E8}"/>
              </a:ext>
            </a:extLst>
          </p:cNvPr>
          <p:cNvSpPr/>
          <p:nvPr/>
        </p:nvSpPr>
        <p:spPr>
          <a:xfrm>
            <a:off x="285752" y="332509"/>
            <a:ext cx="13154395" cy="1011334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5" name="Freeform 8">
            <a:extLst>
              <a:ext uri="{FF2B5EF4-FFF2-40B4-BE49-F238E27FC236}">
                <a16:creationId xmlns:a16="http://schemas.microsoft.com/office/drawing/2014/main" id="{1184CA95-AF51-6C6D-0554-800A523098CE}"/>
              </a:ext>
            </a:extLst>
          </p:cNvPr>
          <p:cNvSpPr/>
          <p:nvPr/>
        </p:nvSpPr>
        <p:spPr>
          <a:xfrm>
            <a:off x="516129" y="61860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F262FC5A-4FD5-1F39-C629-0F866D09353E}"/>
              </a:ext>
            </a:extLst>
          </p:cNvPr>
          <p:cNvSpPr txBox="1"/>
          <p:nvPr/>
        </p:nvSpPr>
        <p:spPr>
          <a:xfrm>
            <a:off x="1154929" y="402203"/>
            <a:ext cx="1199946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028675">
              <a:defRPr/>
            </a:pPr>
            <a:r>
              <a:rPr lang="fr-FR" sz="21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Je trace un trait vers le bas. je termine ce trait avec un petit arrondi. Puis, j'ajoute une petite barre au milieu.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73FE283D-7996-49EC-91B3-E1297F140D8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2045" y="299581"/>
            <a:ext cx="1141276" cy="107719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15D96F3F-67A7-1089-0965-ECEA3A7D406D}"/>
              </a:ext>
            </a:extLst>
          </p:cNvPr>
          <p:cNvSpPr txBox="1"/>
          <p:nvPr/>
        </p:nvSpPr>
        <p:spPr>
          <a:xfrm>
            <a:off x="626583" y="881408"/>
            <a:ext cx="12430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Démonstration par l’enseignant (e ) au tableau. Demander aux élèves de faire le geste avec le doigt dans l’air pendant la démonstration. </a:t>
            </a:r>
            <a:endParaRPr lang="fr-MA" i="1" dirty="0"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8400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">
            <a:extLst>
              <a:ext uri="{FF2B5EF4-FFF2-40B4-BE49-F238E27FC236}">
                <a16:creationId xmlns:a16="http://schemas.microsoft.com/office/drawing/2014/main" id="{7C109445-F55E-DE60-7D27-858E1DB22C9A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12" name="Group 3">
            <a:extLst>
              <a:ext uri="{FF2B5EF4-FFF2-40B4-BE49-F238E27FC236}">
                <a16:creationId xmlns:a16="http://schemas.microsoft.com/office/drawing/2014/main" id="{C6D6A489-F406-3292-97C0-95DDE4EF465D}"/>
              </a:ext>
            </a:extLst>
          </p:cNvPr>
          <p:cNvGrpSpPr/>
          <p:nvPr/>
        </p:nvGrpSpPr>
        <p:grpSpPr>
          <a:xfrm>
            <a:off x="983197" y="835347"/>
            <a:ext cx="12001500" cy="7926101"/>
            <a:chOff x="0" y="0"/>
            <a:chExt cx="3895412" cy="2555175"/>
          </a:xfrm>
        </p:grpSpPr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id="{A1BA34FA-79AF-67A8-87D2-D7B97195C3F6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ctr" defTabSz="685834">
                <a:defRPr/>
              </a:pPr>
              <a:endParaRPr lang="fr-MA" sz="16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15" name="TextBox 5">
              <a:extLst>
                <a:ext uri="{FF2B5EF4-FFF2-40B4-BE49-F238E27FC236}">
                  <a16:creationId xmlns:a16="http://schemas.microsoft.com/office/drawing/2014/main" id="{861A9722-8353-9D8F-0B17-E4548BBF22FB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1" tIns="38101" rIns="38101" bIns="38101" rtlCol="0" anchor="ctr"/>
            <a:lstStyle/>
            <a:p>
              <a:pPr algn="ctr" defTabSz="685834">
                <a:lnSpc>
                  <a:spcPts val="2409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24" name="Freeform 7">
            <a:extLst>
              <a:ext uri="{FF2B5EF4-FFF2-40B4-BE49-F238E27FC236}">
                <a16:creationId xmlns:a16="http://schemas.microsoft.com/office/drawing/2014/main" id="{8B9C7CEF-D288-3ACF-5EFB-1E516A7EA05C}"/>
              </a:ext>
            </a:extLst>
          </p:cNvPr>
          <p:cNvSpPr/>
          <p:nvPr/>
        </p:nvSpPr>
        <p:spPr>
          <a:xfrm>
            <a:off x="1179966" y="571500"/>
            <a:ext cx="929375" cy="892201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257842" y="1712990"/>
            <a:ext cx="7520365" cy="542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00">
              <a:lnSpc>
                <a:spcPts val="4199"/>
              </a:lnSpc>
              <a:defRPr/>
            </a:pPr>
            <a:r>
              <a:rPr lang="en-US" sz="3600" dirty="0">
                <a:solidFill>
                  <a:srgbClr val="1F497D"/>
                </a:solidFill>
                <a:latin typeface="Carelia"/>
              </a:rPr>
              <a:t>Plan de la séance </a:t>
            </a:r>
          </a:p>
        </p:txBody>
      </p:sp>
      <p:sp>
        <p:nvSpPr>
          <p:cNvPr id="21" name="TextBox 10">
            <a:extLst>
              <a:ext uri="{FF2B5EF4-FFF2-40B4-BE49-F238E27FC236}">
                <a16:creationId xmlns:a16="http://schemas.microsoft.com/office/drawing/2014/main" id="{520975FF-C4E0-5D86-270B-BF29A19BF229}"/>
              </a:ext>
            </a:extLst>
          </p:cNvPr>
          <p:cNvSpPr txBox="1"/>
          <p:nvPr/>
        </p:nvSpPr>
        <p:spPr>
          <a:xfrm>
            <a:off x="1457379" y="3699359"/>
            <a:ext cx="4079744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85800">
              <a:lnSpc>
                <a:spcPts val="3026"/>
              </a:lnSpc>
              <a:defRPr/>
            </a:pPr>
            <a:r>
              <a:rPr lang="en-US" sz="2400" dirty="0">
                <a:solidFill>
                  <a:srgbClr val="8DC63F"/>
                </a:solidFill>
                <a:latin typeface="Carelia"/>
              </a:rPr>
              <a:t>   </a:t>
            </a:r>
            <a:endParaRPr lang="en-US" sz="2400" dirty="0">
              <a:solidFill>
                <a:srgbClr val="106585"/>
              </a:solidFill>
              <a:latin typeface="Carelia"/>
            </a:endParaRPr>
          </a:p>
        </p:txBody>
      </p:sp>
      <p:sp>
        <p:nvSpPr>
          <p:cNvPr id="25" name="TextBox 10">
            <a:extLst>
              <a:ext uri="{FF2B5EF4-FFF2-40B4-BE49-F238E27FC236}">
                <a16:creationId xmlns:a16="http://schemas.microsoft.com/office/drawing/2014/main" id="{37F3FF47-A181-13AB-6870-33D6FABA820F}"/>
              </a:ext>
            </a:extLst>
          </p:cNvPr>
          <p:cNvSpPr txBox="1"/>
          <p:nvPr/>
        </p:nvSpPr>
        <p:spPr>
          <a:xfrm>
            <a:off x="3184300" y="5457064"/>
            <a:ext cx="5047143" cy="411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85800">
              <a:lnSpc>
                <a:spcPts val="3026"/>
              </a:lnSpc>
              <a:defRPr/>
            </a:pPr>
            <a:r>
              <a:rPr lang="en-US" sz="3200" dirty="0">
                <a:solidFill>
                  <a:srgbClr val="106585"/>
                </a:solidFill>
                <a:latin typeface="Carelia"/>
              </a:rPr>
              <a:t>    3.  Lecture –</a:t>
            </a:r>
            <a:r>
              <a:rPr lang="en-US" sz="3200" dirty="0" err="1">
                <a:solidFill>
                  <a:srgbClr val="106585"/>
                </a:solidFill>
                <a:latin typeface="Carelia"/>
              </a:rPr>
              <a:t>Écriture</a:t>
            </a:r>
            <a:r>
              <a:rPr lang="en-US" sz="3200" dirty="0">
                <a:solidFill>
                  <a:srgbClr val="106585"/>
                </a:solidFill>
                <a:latin typeface="Carelia"/>
              </a:rPr>
              <a:t>  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AE6C1C41-DB0E-EB18-709F-86830A881F23}"/>
              </a:ext>
            </a:extLst>
          </p:cNvPr>
          <p:cNvSpPr txBox="1"/>
          <p:nvPr/>
        </p:nvSpPr>
        <p:spPr>
          <a:xfrm>
            <a:off x="3295631" y="3310585"/>
            <a:ext cx="2965418" cy="411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85800">
              <a:lnSpc>
                <a:spcPts val="3026"/>
              </a:lnSpc>
              <a:defRPr/>
            </a:pPr>
            <a:r>
              <a:rPr lang="en-US" sz="3200" dirty="0">
                <a:solidFill>
                  <a:srgbClr val="8DC63F"/>
                </a:solidFill>
                <a:latin typeface="Carelia"/>
              </a:rPr>
              <a:t>    </a:t>
            </a:r>
            <a:r>
              <a:rPr lang="en-US" sz="3200" dirty="0">
                <a:solidFill>
                  <a:srgbClr val="106585"/>
                </a:solidFill>
                <a:latin typeface="Carelia"/>
              </a:rPr>
              <a:t>1.Rituel</a:t>
            </a: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BF30825B-BC58-435B-A42C-8221948DEC05}"/>
              </a:ext>
            </a:extLst>
          </p:cNvPr>
          <p:cNvGrpSpPr/>
          <p:nvPr/>
        </p:nvGrpSpPr>
        <p:grpSpPr>
          <a:xfrm>
            <a:off x="8573482" y="2851100"/>
            <a:ext cx="2339860" cy="841410"/>
            <a:chOff x="3663231" y="3540342"/>
            <a:chExt cx="1066274" cy="385540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3B94B07B-2099-8DE4-4396-997AB11F99A6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751C334E-9D7C-EFC5-6038-42F03FAD9A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BE08A98F-D854-3397-0154-55F80662A1A3}"/>
                </a:ext>
              </a:extLst>
            </p:cNvPr>
            <p:cNvSpPr txBox="1"/>
            <p:nvPr/>
          </p:nvSpPr>
          <p:spPr>
            <a:xfrm>
              <a:off x="3981318" y="3619032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10 min</a:t>
              </a:r>
            </a:p>
          </p:txBody>
        </p:sp>
      </p:grpSp>
      <p:sp>
        <p:nvSpPr>
          <p:cNvPr id="33" name="TextBox 12">
            <a:extLst>
              <a:ext uri="{FF2B5EF4-FFF2-40B4-BE49-F238E27FC236}">
                <a16:creationId xmlns:a16="http://schemas.microsoft.com/office/drawing/2014/main" id="{62D5657B-BE79-BE5F-8DF7-DAFA860B9E8D}"/>
              </a:ext>
            </a:extLst>
          </p:cNvPr>
          <p:cNvSpPr txBox="1"/>
          <p:nvPr/>
        </p:nvSpPr>
        <p:spPr>
          <a:xfrm>
            <a:off x="1692101" y="5167660"/>
            <a:ext cx="10157725" cy="2949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76690" lvl="1" defTabSz="685800">
              <a:lnSpc>
                <a:spcPts val="2291"/>
              </a:lnSpc>
              <a:spcAft>
                <a:spcPts val="450"/>
              </a:spcAft>
              <a:defRPr/>
            </a:pPr>
            <a:r>
              <a:rPr lang="pt-BR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Dosis" pitchFamily="2" charset="0"/>
                <a:ea typeface="Cambria" panose="02040503050406030204" pitchFamily="18" charset="0"/>
              </a:rPr>
              <a:t>   </a:t>
            </a:r>
            <a:endParaRPr lang="en-US" sz="2550" dirty="0">
              <a:solidFill>
                <a:prstClr val="black">
                  <a:lumMod val="75000"/>
                  <a:lumOff val="25000"/>
                </a:prstClr>
              </a:solidFill>
              <a:latin typeface="Dosis" pitchFamily="2" charset="0"/>
            </a:endParaRPr>
          </a:p>
        </p:txBody>
      </p:sp>
      <p:sp>
        <p:nvSpPr>
          <p:cNvPr id="34" name="TextBox 10">
            <a:extLst>
              <a:ext uri="{FF2B5EF4-FFF2-40B4-BE49-F238E27FC236}">
                <a16:creationId xmlns:a16="http://schemas.microsoft.com/office/drawing/2014/main" id="{D7802530-3095-C792-91F3-9A931590EAAC}"/>
              </a:ext>
            </a:extLst>
          </p:cNvPr>
          <p:cNvSpPr txBox="1"/>
          <p:nvPr/>
        </p:nvSpPr>
        <p:spPr>
          <a:xfrm>
            <a:off x="3182912" y="4343063"/>
            <a:ext cx="4708422" cy="411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85800">
              <a:lnSpc>
                <a:spcPts val="3026"/>
              </a:lnSpc>
              <a:defRPr/>
            </a:pPr>
            <a:r>
              <a:rPr lang="en-US" sz="3200" dirty="0">
                <a:solidFill>
                  <a:srgbClr val="106585"/>
                </a:solidFill>
                <a:latin typeface="Carelia"/>
              </a:rPr>
              <a:t>    2.  </a:t>
            </a:r>
            <a:r>
              <a:rPr lang="en-US" sz="3200" dirty="0" err="1">
                <a:solidFill>
                  <a:srgbClr val="106585"/>
                </a:solidFill>
                <a:latin typeface="Carelia"/>
              </a:rPr>
              <a:t>Vocabulaire</a:t>
            </a:r>
            <a:r>
              <a:rPr lang="en-US" sz="3200" dirty="0">
                <a:solidFill>
                  <a:srgbClr val="106585"/>
                </a:solidFill>
                <a:latin typeface="Carelia"/>
              </a:rPr>
              <a:t> </a:t>
            </a:r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C4521164-A2FD-8D2B-D4A5-FF2E764A9A15}"/>
              </a:ext>
            </a:extLst>
          </p:cNvPr>
          <p:cNvGrpSpPr/>
          <p:nvPr/>
        </p:nvGrpSpPr>
        <p:grpSpPr>
          <a:xfrm>
            <a:off x="8573481" y="4046749"/>
            <a:ext cx="2339861" cy="837796"/>
            <a:chOff x="3663231" y="3540342"/>
            <a:chExt cx="1037462" cy="385540"/>
          </a:xfrm>
        </p:grpSpPr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9BBE4190-561A-03D5-2A63-E7B6CED0FA52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32" name="Picture 2">
              <a:extLst>
                <a:ext uri="{FF2B5EF4-FFF2-40B4-BE49-F238E27FC236}">
                  <a16:creationId xmlns:a16="http://schemas.microsoft.com/office/drawing/2014/main" id="{0ABDA485-719C-3687-AD72-08D8D655C7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CB5163D5-14BF-04D3-F638-825272526121}"/>
                </a:ext>
              </a:extLst>
            </p:cNvPr>
            <p:cNvSpPr txBox="1"/>
            <p:nvPr/>
          </p:nvSpPr>
          <p:spPr>
            <a:xfrm>
              <a:off x="3952506" y="3617716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30 min</a:t>
              </a:r>
            </a:p>
          </p:txBody>
        </p:sp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807B4ADF-C780-7462-A727-331FD3E00C18}"/>
              </a:ext>
            </a:extLst>
          </p:cNvPr>
          <p:cNvGrpSpPr/>
          <p:nvPr/>
        </p:nvGrpSpPr>
        <p:grpSpPr>
          <a:xfrm>
            <a:off x="8573482" y="5185108"/>
            <a:ext cx="2339860" cy="841409"/>
            <a:chOff x="3581032" y="3265648"/>
            <a:chExt cx="1108980" cy="385540"/>
          </a:xfrm>
        </p:grpSpPr>
        <p:sp>
          <p:nvSpPr>
            <p:cNvPr id="41" name="Rectangle : coins arrondis 40">
              <a:extLst>
                <a:ext uri="{FF2B5EF4-FFF2-40B4-BE49-F238E27FC236}">
                  <a16:creationId xmlns:a16="http://schemas.microsoft.com/office/drawing/2014/main" id="{E493E1C9-3ACF-FEF4-DB39-1C1213188388}"/>
                </a:ext>
              </a:extLst>
            </p:cNvPr>
            <p:cNvSpPr/>
            <p:nvPr/>
          </p:nvSpPr>
          <p:spPr>
            <a:xfrm>
              <a:off x="3848841" y="3365519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42" name="Picture 2">
              <a:extLst>
                <a:ext uri="{FF2B5EF4-FFF2-40B4-BE49-F238E27FC236}">
                  <a16:creationId xmlns:a16="http://schemas.microsoft.com/office/drawing/2014/main" id="{45050003-A2E3-0DBF-F2BA-0A8E4A91DF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1032" y="3265648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BBE38300-019C-5884-9F28-434784545A0F}"/>
                </a:ext>
              </a:extLst>
            </p:cNvPr>
            <p:cNvSpPr txBox="1"/>
            <p:nvPr/>
          </p:nvSpPr>
          <p:spPr>
            <a:xfrm>
              <a:off x="3941825" y="3343580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60 min</a:t>
              </a:r>
            </a:p>
          </p:txBody>
        </p:sp>
      </p:grp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425A953D-5BAB-CEAE-7EF7-38554CFD59A5}"/>
              </a:ext>
            </a:extLst>
          </p:cNvPr>
          <p:cNvGrpSpPr/>
          <p:nvPr/>
        </p:nvGrpSpPr>
        <p:grpSpPr>
          <a:xfrm>
            <a:off x="8573482" y="6392230"/>
            <a:ext cx="2339860" cy="841410"/>
            <a:chOff x="3663231" y="3540342"/>
            <a:chExt cx="1036335" cy="385540"/>
          </a:xfrm>
        </p:grpSpPr>
        <p:sp>
          <p:nvSpPr>
            <p:cNvPr id="45" name="Rectangle : coins arrondis 44">
              <a:extLst>
                <a:ext uri="{FF2B5EF4-FFF2-40B4-BE49-F238E27FC236}">
                  <a16:creationId xmlns:a16="http://schemas.microsoft.com/office/drawing/2014/main" id="{4EE3FD4A-90D2-522B-DA3A-CA7B11DA6F32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46" name="Picture 2">
              <a:extLst>
                <a:ext uri="{FF2B5EF4-FFF2-40B4-BE49-F238E27FC236}">
                  <a16:creationId xmlns:a16="http://schemas.microsoft.com/office/drawing/2014/main" id="{A140DA6C-6155-4545-8065-1143C136A8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E05C92E3-AEDA-664A-1912-112C7D4A53AA}"/>
                </a:ext>
              </a:extLst>
            </p:cNvPr>
            <p:cNvSpPr txBox="1"/>
            <p:nvPr/>
          </p:nvSpPr>
          <p:spPr>
            <a:xfrm>
              <a:off x="3951379" y="3617085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20 min</a:t>
              </a:r>
            </a:p>
          </p:txBody>
        </p:sp>
      </p:grpSp>
      <p:sp>
        <p:nvSpPr>
          <p:cNvPr id="4" name="TextBox 10">
            <a:extLst>
              <a:ext uri="{FF2B5EF4-FFF2-40B4-BE49-F238E27FC236}">
                <a16:creationId xmlns:a16="http://schemas.microsoft.com/office/drawing/2014/main" id="{679C874B-1583-7AC1-9174-E70182C97A17}"/>
              </a:ext>
            </a:extLst>
          </p:cNvPr>
          <p:cNvSpPr txBox="1"/>
          <p:nvPr/>
        </p:nvSpPr>
        <p:spPr>
          <a:xfrm>
            <a:off x="3223206" y="7828925"/>
            <a:ext cx="5047143" cy="411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85800">
              <a:lnSpc>
                <a:spcPts val="3026"/>
              </a:lnSpc>
              <a:defRPr/>
            </a:pPr>
            <a:r>
              <a:rPr lang="en-US" sz="3200" dirty="0">
                <a:solidFill>
                  <a:srgbClr val="106585"/>
                </a:solidFill>
                <a:latin typeface="Carelia"/>
              </a:rPr>
              <a:t>    5.  Jeu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1A0C51A8-E11B-6924-2BAF-4D912E914DB3}"/>
              </a:ext>
            </a:extLst>
          </p:cNvPr>
          <p:cNvGrpSpPr/>
          <p:nvPr/>
        </p:nvGrpSpPr>
        <p:grpSpPr>
          <a:xfrm>
            <a:off x="8573482" y="7478603"/>
            <a:ext cx="2339860" cy="841410"/>
            <a:chOff x="3663231" y="3540342"/>
            <a:chExt cx="1066274" cy="385540"/>
          </a:xfrm>
        </p:grpSpPr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id="{935FAFB9-98EA-8EFC-D3D6-1B9EB46EC8EA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35" name="Picture 2">
              <a:extLst>
                <a:ext uri="{FF2B5EF4-FFF2-40B4-BE49-F238E27FC236}">
                  <a16:creationId xmlns:a16="http://schemas.microsoft.com/office/drawing/2014/main" id="{E169AEB0-1091-99F1-5F80-C1707DB781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4367458A-610A-CE2D-360B-B0F187070ED6}"/>
                </a:ext>
              </a:extLst>
            </p:cNvPr>
            <p:cNvSpPr txBox="1"/>
            <p:nvPr/>
          </p:nvSpPr>
          <p:spPr>
            <a:xfrm>
              <a:off x="3981318" y="3619032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10 min</a:t>
              </a:r>
            </a:p>
          </p:txBody>
        </p:sp>
      </p:grpSp>
      <p:sp>
        <p:nvSpPr>
          <p:cNvPr id="37" name="TextBox 10">
            <a:extLst>
              <a:ext uri="{FF2B5EF4-FFF2-40B4-BE49-F238E27FC236}">
                <a16:creationId xmlns:a16="http://schemas.microsoft.com/office/drawing/2014/main" id="{7AAF2E91-54C3-9CAF-DBD1-1C282127105E}"/>
              </a:ext>
            </a:extLst>
          </p:cNvPr>
          <p:cNvSpPr txBox="1"/>
          <p:nvPr/>
        </p:nvSpPr>
        <p:spPr>
          <a:xfrm>
            <a:off x="3107758" y="6697605"/>
            <a:ext cx="5306182" cy="411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85800">
              <a:lnSpc>
                <a:spcPts val="3026"/>
              </a:lnSpc>
              <a:defRPr/>
            </a:pPr>
            <a:r>
              <a:rPr lang="en-US" sz="3200" dirty="0">
                <a:solidFill>
                  <a:srgbClr val="106585"/>
                </a:solidFill>
                <a:latin typeface="Carelia"/>
              </a:rPr>
              <a:t>    4.  Pratique </a:t>
            </a:r>
            <a:r>
              <a:rPr lang="en-US" sz="3200" dirty="0" err="1">
                <a:solidFill>
                  <a:srgbClr val="106585"/>
                </a:solidFill>
                <a:latin typeface="Carelia"/>
              </a:rPr>
              <a:t>autonome</a:t>
            </a:r>
            <a:endParaRPr lang="en-US" sz="3200" dirty="0">
              <a:solidFill>
                <a:srgbClr val="106585"/>
              </a:solidFill>
              <a:latin typeface="Carelia"/>
            </a:endParaRPr>
          </a:p>
        </p:txBody>
      </p:sp>
    </p:spTree>
    <p:extLst>
      <p:ext uri="{BB962C8B-B14F-4D97-AF65-F5344CB8AC3E}">
        <p14:creationId xmlns:p14="http://schemas.microsoft.com/office/powerpoint/2010/main" val="96907785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513538-D9FA-AD1E-C7B5-516261FEB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FD004644-A745-DCE9-92B4-31229063590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6C1415F8-C390-3E75-AB8E-D3529C97EB6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0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3160838-DF25-0AEE-B792-5F8A2DC50EF3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D37507FE-E526-3369-D911-D1F196A2691C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190501" y="259752"/>
              <a:ext cx="8762997" cy="6376576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37C3F678-0C51-F641-B142-E360B3177425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561607" y="-83820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6915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24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2" name="Image 11">
            <a:extLst>
              <a:ext uri="{FF2B5EF4-FFF2-40B4-BE49-F238E27FC236}">
                <a16:creationId xmlns:a16="http://schemas.microsoft.com/office/drawing/2014/main" id="{B56DCD80-1119-9B25-54FF-6A7955C66DE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82864" y="3060043"/>
            <a:ext cx="5389632" cy="4166918"/>
          </a:xfrm>
          <a:prstGeom prst="rect">
            <a:avLst/>
          </a:prstGeom>
        </p:spPr>
      </p:pic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8D55C414-8796-B95B-3EF9-977A086792A3}"/>
              </a:ext>
            </a:extLst>
          </p:cNvPr>
          <p:cNvSpPr/>
          <p:nvPr/>
        </p:nvSpPr>
        <p:spPr>
          <a:xfrm>
            <a:off x="285752" y="332509"/>
            <a:ext cx="13154395" cy="1011334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7" name="Freeform 8">
            <a:extLst>
              <a:ext uri="{FF2B5EF4-FFF2-40B4-BE49-F238E27FC236}">
                <a16:creationId xmlns:a16="http://schemas.microsoft.com/office/drawing/2014/main" id="{05C95E58-849A-91BA-260C-157272C223F5}"/>
              </a:ext>
            </a:extLst>
          </p:cNvPr>
          <p:cNvSpPr/>
          <p:nvPr/>
        </p:nvSpPr>
        <p:spPr>
          <a:xfrm>
            <a:off x="516129" y="61860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8F75F22-BC5E-BA5F-78AA-D53596524ED9}"/>
              </a:ext>
            </a:extLst>
          </p:cNvPr>
          <p:cNvSpPr txBox="1"/>
          <p:nvPr/>
        </p:nvSpPr>
        <p:spPr>
          <a:xfrm>
            <a:off x="1217400" y="366063"/>
            <a:ext cx="1152939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Prenez vos ardoises et écrivez la lettre t minuscule . </a:t>
            </a:r>
          </a:p>
        </p:txBody>
      </p:sp>
    </p:spTree>
    <p:extLst>
      <p:ext uri="{BB962C8B-B14F-4D97-AF65-F5344CB8AC3E}">
        <p14:creationId xmlns:p14="http://schemas.microsoft.com/office/powerpoint/2010/main" val="157638461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5107BE-6D04-7538-EB80-3CFB96EAD9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BC0E0FD-7A6B-E535-E583-F4142877727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168EE56-F018-78FB-6BD2-A3D5841FB61D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0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7AFF897-A331-0CC0-2C3D-D8DCA48DFB91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D998B231-827D-F976-6F61-AF622347286D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190501" y="259752"/>
              <a:ext cx="8762997" cy="6376576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FC7C5D59-DB61-B041-1841-1545234F195D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561607" y="-83820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6915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24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632FE40B-8A31-8735-6D95-6C32CB9C8F7C}"/>
              </a:ext>
            </a:extLst>
          </p:cNvPr>
          <p:cNvSpPr/>
          <p:nvPr/>
        </p:nvSpPr>
        <p:spPr>
          <a:xfrm>
            <a:off x="285752" y="332509"/>
            <a:ext cx="13154395" cy="1011334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7" name="Freeform 8">
            <a:extLst>
              <a:ext uri="{FF2B5EF4-FFF2-40B4-BE49-F238E27FC236}">
                <a16:creationId xmlns:a16="http://schemas.microsoft.com/office/drawing/2014/main" id="{35E3EE2C-947B-EBD6-DA84-2339978116A2}"/>
              </a:ext>
            </a:extLst>
          </p:cNvPr>
          <p:cNvSpPr/>
          <p:nvPr/>
        </p:nvSpPr>
        <p:spPr>
          <a:xfrm>
            <a:off x="516129" y="61860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A3AD15A-06A4-4C8E-BAE9-6B83CEB5BD3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3939605" y="2961707"/>
            <a:ext cx="6089298" cy="436358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62037D4-36E6-513C-7E7C-7C69922E77A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207503" y="399313"/>
            <a:ext cx="9608049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anose="02010703020202060003" pitchFamily="2" charset="0"/>
              </a:rPr>
              <a:t>Levez les ardoises.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7B26013-1235-BE5F-D9D9-59DC642AD9FA}"/>
              </a:ext>
            </a:extLst>
          </p:cNvPr>
          <p:cNvSpPr txBox="1"/>
          <p:nvPr/>
        </p:nvSpPr>
        <p:spPr>
          <a:xfrm>
            <a:off x="1217400" y="831125"/>
            <a:ext cx="9656336" cy="392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95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(e) fournit une rétroaction  positive ou corrective .  </a:t>
            </a:r>
          </a:p>
        </p:txBody>
      </p:sp>
    </p:spTree>
    <p:extLst>
      <p:ext uri="{BB962C8B-B14F-4D97-AF65-F5344CB8AC3E}">
        <p14:creationId xmlns:p14="http://schemas.microsoft.com/office/powerpoint/2010/main" val="110702294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19BE95-1B45-D945-85E5-A12F73B1C2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28CB09D-54AC-B5F9-0357-D0DCECB8CA8E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493AEF9C-7ACD-30F2-B6B2-7BDE66CD4D20}"/>
              </a:ext>
            </a:extLst>
          </p:cNvPr>
          <p:cNvSpPr/>
          <p:nvPr/>
        </p:nvSpPr>
        <p:spPr>
          <a:xfrm>
            <a:off x="292847" y="480060"/>
            <a:ext cx="13164293" cy="946404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145C1A81-02DC-6EF7-82F8-A2C00530109A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61607" y="-64418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6915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24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8" name="Rectangle : coins arrondis 77">
            <a:extLst>
              <a:ext uri="{FF2B5EF4-FFF2-40B4-BE49-F238E27FC236}">
                <a16:creationId xmlns:a16="http://schemas.microsoft.com/office/drawing/2014/main" id="{F4369B78-FDD9-8E55-DF86-D21B809D858D}"/>
              </a:ext>
            </a:extLst>
          </p:cNvPr>
          <p:cNvSpPr/>
          <p:nvPr/>
        </p:nvSpPr>
        <p:spPr>
          <a:xfrm>
            <a:off x="285752" y="332509"/>
            <a:ext cx="13154395" cy="1011334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79" name="Freeform 8">
            <a:extLst>
              <a:ext uri="{FF2B5EF4-FFF2-40B4-BE49-F238E27FC236}">
                <a16:creationId xmlns:a16="http://schemas.microsoft.com/office/drawing/2014/main" id="{DA10206E-0E82-62A2-AAD2-D03859E2ABA7}"/>
              </a:ext>
            </a:extLst>
          </p:cNvPr>
          <p:cNvSpPr/>
          <p:nvPr/>
        </p:nvSpPr>
        <p:spPr>
          <a:xfrm>
            <a:off x="516129" y="61860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0" name="ZoneTexte 79">
            <a:extLst>
              <a:ext uri="{FF2B5EF4-FFF2-40B4-BE49-F238E27FC236}">
                <a16:creationId xmlns:a16="http://schemas.microsoft.com/office/drawing/2014/main" id="{FEEDAB1C-7A0D-E84E-31C5-E0764B2151E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154930" y="399594"/>
            <a:ext cx="1152939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028727"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/>
                <a:ea typeface="+mn-ea"/>
                <a:cs typeface="+mn-cs"/>
              </a:rPr>
              <a:t>Je vais vous montrer comment écrire la lettre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/>
              </a:rPr>
              <a:t>T</a:t>
            </a: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/>
                <a:ea typeface="+mn-ea"/>
                <a:cs typeface="+mn-cs"/>
              </a:rPr>
              <a:t> majuscule.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/>
              </a:rPr>
              <a:t> Regardez comment je fais. </a:t>
            </a:r>
            <a:endParaRPr kumimoji="0" lang="fr-FR" sz="22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1AAF846-39D6-8F4E-B491-9A3952B244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2300" y="2592178"/>
            <a:ext cx="7391400" cy="5102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13191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35B89E-F306-502B-97FB-CCC3C57BCB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391B4AF-39C1-9834-E01D-F056CDFD9A1D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58234748-5113-03CB-A2A9-53DED25C7DC1}"/>
              </a:ext>
            </a:extLst>
          </p:cNvPr>
          <p:cNvSpPr/>
          <p:nvPr/>
        </p:nvSpPr>
        <p:spPr>
          <a:xfrm>
            <a:off x="265955" y="454112"/>
            <a:ext cx="13164293" cy="946404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34">
              <a:defRPr/>
            </a:pPr>
            <a:r>
              <a:rPr lang="fr-FR" sz="1400"/>
              <a:t>Je descends un trait droit et j’ajoute une barre en haut.</a:t>
            </a: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2895CEBF-0C08-FD4B-1244-527B6B8A6A98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61607" y="-64418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6915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24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6" name="Image 75">
            <a:extLst>
              <a:ext uri="{FF2B5EF4-FFF2-40B4-BE49-F238E27FC236}">
                <a16:creationId xmlns:a16="http://schemas.microsoft.com/office/drawing/2014/main" id="{FBF11FF4-F55C-9473-8752-17D96C7DAD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2300" y="2592179"/>
            <a:ext cx="7391400" cy="5102642"/>
          </a:xfrm>
          <a:prstGeom prst="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C5C6F7B9-3C4A-F604-BB56-0B0E1B5E7B0A}"/>
              </a:ext>
            </a:extLst>
          </p:cNvPr>
          <p:cNvSpPr/>
          <p:nvPr/>
        </p:nvSpPr>
        <p:spPr>
          <a:xfrm>
            <a:off x="285752" y="332509"/>
            <a:ext cx="13154395" cy="1011334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5" name="Freeform 8">
            <a:extLst>
              <a:ext uri="{FF2B5EF4-FFF2-40B4-BE49-F238E27FC236}">
                <a16:creationId xmlns:a16="http://schemas.microsoft.com/office/drawing/2014/main" id="{6795C37A-080D-0CF8-B32E-9FCE632063DC}"/>
              </a:ext>
            </a:extLst>
          </p:cNvPr>
          <p:cNvSpPr/>
          <p:nvPr/>
        </p:nvSpPr>
        <p:spPr>
          <a:xfrm>
            <a:off x="516129" y="61860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52D02E0C-8FA2-D445-E675-7F57D2BCE63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2045" y="299581"/>
            <a:ext cx="1141276" cy="107719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EAFBB44D-5DFA-A465-2CF8-8A5389F8990E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121471" y="428215"/>
            <a:ext cx="1176330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defRPr/>
            </a:pPr>
            <a:r>
              <a:rPr lang="fr-FR" sz="21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Je trace un grand trait vers le bas et j’ajoute une barre en haut.</a:t>
            </a:r>
            <a:endParaRPr lang="fr-FR" sz="2100" b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648A921-8919-EA29-15C1-2B932E39D061}"/>
              </a:ext>
            </a:extLst>
          </p:cNvPr>
          <p:cNvSpPr txBox="1"/>
          <p:nvPr/>
        </p:nvSpPr>
        <p:spPr>
          <a:xfrm>
            <a:off x="574285" y="899270"/>
            <a:ext cx="125674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Démonstration par l’enseignant(e ) au tableau. Demander aux élèves de faire le geste avec le doigt dans l’air pendant la démonstration. </a:t>
            </a:r>
            <a:endParaRPr lang="fr-MA" i="1" dirty="0"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44938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0CBDEB-30E9-1926-0FF8-1C701B431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B434D6A-0F07-96FC-778A-587086F2027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817D2C4F-2E78-BC82-FD68-C35B9369B00D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0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1E52320-BCDA-513A-7B4F-AACD597D5F5B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6D153255-AF34-9B05-8588-D47FCD270B91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190501" y="259752"/>
              <a:ext cx="8762997" cy="6376576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579714AC-FC63-6094-FE7A-E5E9A9AD26A5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561607" y="-83820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6915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24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2" name="Image 11">
            <a:extLst>
              <a:ext uri="{FF2B5EF4-FFF2-40B4-BE49-F238E27FC236}">
                <a16:creationId xmlns:a16="http://schemas.microsoft.com/office/drawing/2014/main" id="{462C0C28-F68F-3AF7-17CB-983A1175618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82864" y="3060043"/>
            <a:ext cx="5389632" cy="4166918"/>
          </a:xfrm>
          <a:prstGeom prst="rect">
            <a:avLst/>
          </a:prstGeom>
        </p:spPr>
      </p:pic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525E326C-0DF8-7783-1D88-AC0A8799C8D8}"/>
              </a:ext>
            </a:extLst>
          </p:cNvPr>
          <p:cNvSpPr/>
          <p:nvPr/>
        </p:nvSpPr>
        <p:spPr>
          <a:xfrm>
            <a:off x="285752" y="332509"/>
            <a:ext cx="13154395" cy="1011334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7" name="Freeform 8">
            <a:extLst>
              <a:ext uri="{FF2B5EF4-FFF2-40B4-BE49-F238E27FC236}">
                <a16:creationId xmlns:a16="http://schemas.microsoft.com/office/drawing/2014/main" id="{08D88B44-382E-588D-2545-C19FA45197F1}"/>
              </a:ext>
            </a:extLst>
          </p:cNvPr>
          <p:cNvSpPr/>
          <p:nvPr/>
        </p:nvSpPr>
        <p:spPr>
          <a:xfrm>
            <a:off x="516129" y="61860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2FB313B-96E5-F027-0BC5-F22EA2215050}"/>
              </a:ext>
            </a:extLst>
          </p:cNvPr>
          <p:cNvSpPr txBox="1"/>
          <p:nvPr/>
        </p:nvSpPr>
        <p:spPr>
          <a:xfrm>
            <a:off x="1235212" y="359060"/>
            <a:ext cx="1152939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Prenez vos ardoises et écrivez la lettre T majuscule . </a:t>
            </a:r>
          </a:p>
        </p:txBody>
      </p:sp>
    </p:spTree>
    <p:extLst>
      <p:ext uri="{BB962C8B-B14F-4D97-AF65-F5344CB8AC3E}">
        <p14:creationId xmlns:p14="http://schemas.microsoft.com/office/powerpoint/2010/main" val="91181202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661126-FA2F-9BC4-9B90-BFA63C6119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4A9F29A8-CFE5-BBD1-D7DC-FBE4F0A081C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CEC45CC-0FB3-53E8-4DC5-30FC430DD4B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0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1431941-B0D2-B7E5-DC4E-7E545831044E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1CAC5579-5663-DF00-5768-9F45845B4205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190501" y="259752"/>
              <a:ext cx="8762997" cy="6376576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0DB8663A-2A98-125F-53FA-2A36F8B80E6A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561607" y="-83820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6915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24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73877331-5012-6B5B-F333-61260DAB631B}"/>
              </a:ext>
            </a:extLst>
          </p:cNvPr>
          <p:cNvSpPr/>
          <p:nvPr/>
        </p:nvSpPr>
        <p:spPr>
          <a:xfrm>
            <a:off x="285752" y="332509"/>
            <a:ext cx="13154395" cy="1011334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7" name="Freeform 8">
            <a:extLst>
              <a:ext uri="{FF2B5EF4-FFF2-40B4-BE49-F238E27FC236}">
                <a16:creationId xmlns:a16="http://schemas.microsoft.com/office/drawing/2014/main" id="{99B4879B-A482-1B90-9415-4C22E91C3840}"/>
              </a:ext>
            </a:extLst>
          </p:cNvPr>
          <p:cNvSpPr/>
          <p:nvPr/>
        </p:nvSpPr>
        <p:spPr>
          <a:xfrm>
            <a:off x="516129" y="61860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9166C57-4B28-0CC6-FB8B-CDE1C2977FD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3939605" y="2961707"/>
            <a:ext cx="6089298" cy="436358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0452E12-2248-E530-F3D0-CBA6E05951D0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207501" y="341868"/>
            <a:ext cx="9608049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anose="02010703020202060003" pitchFamily="2" charset="0"/>
              </a:rPr>
              <a:t>Levez les ardoises.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BEBFBDB-2D0A-FA2E-66CA-5B8FEF0A13F5}"/>
              </a:ext>
            </a:extLst>
          </p:cNvPr>
          <p:cNvSpPr txBox="1"/>
          <p:nvPr/>
        </p:nvSpPr>
        <p:spPr>
          <a:xfrm>
            <a:off x="1217400" y="760979"/>
            <a:ext cx="9656336" cy="392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95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(e) fournit une rétroaction  positive ou corrective .  </a:t>
            </a:r>
          </a:p>
        </p:txBody>
      </p:sp>
    </p:spTree>
    <p:extLst>
      <p:ext uri="{BB962C8B-B14F-4D97-AF65-F5344CB8AC3E}">
        <p14:creationId xmlns:p14="http://schemas.microsoft.com/office/powerpoint/2010/main" val="406809047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C5B0A2-A378-8DFC-FFAF-D0F60FF57E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713D751-C1AC-D10F-023D-1C4FC88C5D86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C30EB0F1-9F63-5165-062F-CAB87F192D0C}"/>
              </a:ext>
            </a:extLst>
          </p:cNvPr>
          <p:cNvSpPr/>
          <p:nvPr/>
        </p:nvSpPr>
        <p:spPr>
          <a:xfrm>
            <a:off x="275854" y="4191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F442CF7B-F90E-F26A-CECF-05D5EF245574}"/>
              </a:ext>
            </a:extLst>
          </p:cNvPr>
          <p:cNvSpPr/>
          <p:nvPr/>
        </p:nvSpPr>
        <p:spPr>
          <a:xfrm>
            <a:off x="285752" y="332509"/>
            <a:ext cx="13154395" cy="1011334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4503BBA9-E71D-9971-7F62-51D76EC6EF1F}"/>
              </a:ext>
            </a:extLst>
          </p:cNvPr>
          <p:cNvSpPr/>
          <p:nvPr/>
        </p:nvSpPr>
        <p:spPr>
          <a:xfrm>
            <a:off x="516129" y="61860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5301B258-AAD4-B4F8-20E6-B199932B6A17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" y="-64418"/>
          <a:ext cx="13716000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8918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51589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700534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24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D6B9B448-51E1-D0E2-D312-36FC533EE39A}"/>
              </a:ext>
            </a:extLst>
          </p:cNvPr>
          <p:cNvSpPr txBox="1"/>
          <p:nvPr/>
        </p:nvSpPr>
        <p:spPr>
          <a:xfrm>
            <a:off x="1207501" y="350126"/>
            <a:ext cx="11099623" cy="841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C’est la lettre f minuscule. Elle fait le son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« f 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Lisons ensemble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f ». Encore une fois « f ».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Qui veut lire « f »? </a:t>
            </a:r>
            <a:r>
              <a:rPr lang="fr-FR" sz="2000" b="1" i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  <a:ea typeface="Calibri" panose="020F0502020204030204" pitchFamily="34" charset="0"/>
                <a:cs typeface="Microsoft Uighur" panose="02000000000000000000" pitchFamily="2" charset="-78"/>
              </a:rPr>
              <a:t>L’enseignant (e) désigne trois élèves pour  lire.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F0D7DD3-D868-0906-2D9E-7D98A6D4C809}"/>
              </a:ext>
            </a:extLst>
          </p:cNvPr>
          <p:cNvSpPr txBox="1"/>
          <p:nvPr/>
        </p:nvSpPr>
        <p:spPr>
          <a:xfrm>
            <a:off x="4795839" y="1919541"/>
            <a:ext cx="4124323" cy="64479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MA" sz="41300" b="1" dirty="0">
                <a:solidFill>
                  <a:srgbClr val="106585"/>
                </a:solidFill>
              </a:rPr>
              <a:t>f</a:t>
            </a:r>
            <a:endParaRPr lang="fr-MA" sz="41300" dirty="0"/>
          </a:p>
        </p:txBody>
      </p:sp>
    </p:spTree>
    <p:extLst>
      <p:ext uri="{BB962C8B-B14F-4D97-AF65-F5344CB8AC3E}">
        <p14:creationId xmlns:p14="http://schemas.microsoft.com/office/powerpoint/2010/main" val="38476629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3E5BC3-6B74-6029-B1AF-B19E44CA51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2138A3-07F2-268E-F141-4955AB890321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37A53B1F-FA40-C5C1-5FF9-E099714B178E}"/>
              </a:ext>
            </a:extLst>
          </p:cNvPr>
          <p:cNvSpPr/>
          <p:nvPr/>
        </p:nvSpPr>
        <p:spPr>
          <a:xfrm>
            <a:off x="292847" y="480060"/>
            <a:ext cx="13164293" cy="946404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1B0CAE7-CB61-F413-A55F-203E919648C0}"/>
              </a:ext>
            </a:extLst>
          </p:cNvPr>
          <p:cNvSpPr txBox="1"/>
          <p:nvPr/>
        </p:nvSpPr>
        <p:spPr>
          <a:xfrm>
            <a:off x="371474" y="2889036"/>
            <a:ext cx="12973049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28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57A2F3A4-F7F2-60A0-DC50-58F8DE7AC507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61607" y="-64418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6915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24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0514774B-ABCF-DCD9-A43A-37BED00BF0A7}"/>
              </a:ext>
            </a:extLst>
          </p:cNvPr>
          <p:cNvSpPr/>
          <p:nvPr/>
        </p:nvSpPr>
        <p:spPr>
          <a:xfrm>
            <a:off x="285752" y="332509"/>
            <a:ext cx="13154395" cy="1011334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95D2F810-78E7-F213-7E1F-44C6740486DB}"/>
              </a:ext>
            </a:extLst>
          </p:cNvPr>
          <p:cNvSpPr/>
          <p:nvPr/>
        </p:nvSpPr>
        <p:spPr>
          <a:xfrm>
            <a:off x="516129" y="61860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413CA43-F2B0-D1AF-BA09-CEC9C656BEEC}"/>
              </a:ext>
            </a:extLst>
          </p:cNvPr>
          <p:cNvSpPr txBox="1"/>
          <p:nvPr/>
        </p:nvSpPr>
        <p:spPr>
          <a:xfrm>
            <a:off x="1224495" y="324542"/>
            <a:ext cx="11516975" cy="8393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C’est la lettre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Algerian" panose="04020705040A02060702" pitchFamily="82" charset="0"/>
              </a:rPr>
              <a:t>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</a:rPr>
              <a:t>F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Algerian" panose="04020705040A02060702" pitchFamily="82" charset="0"/>
              </a:rPr>
              <a:t>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majuscule . Elle fait le son « f ».</a:t>
            </a:r>
            <a:r>
              <a:rPr lang="fr-FR" sz="2250" b="1" dirty="0">
                <a:solidFill>
                  <a:srgbClr val="A6A6A6"/>
                </a:solidFill>
                <a:latin typeface="Dosis" panose="02010703020202060003" pitchFamily="2" charset="0"/>
              </a:rPr>
              <a:t> Lisons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ensemble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Algerian" panose="04020705040A02060702" pitchFamily="82" charset="0"/>
              </a:rPr>
              <a:t>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f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Algerian" panose="04020705040A02060702" pitchFamily="82" charset="0"/>
              </a:rPr>
              <a:t>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Encore une fois « 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Algerian" panose="04020705040A02060702" pitchFamily="82" charset="0"/>
              </a:rPr>
              <a:t>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f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Qui veut lire « 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Algerian" panose="04020705040A02060702" pitchFamily="82" charset="0"/>
              </a:rPr>
              <a:t>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f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»? </a:t>
            </a:r>
            <a:r>
              <a:rPr lang="fr-FR" sz="2000" b="1" i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  <a:ea typeface="Calibri" panose="020F0502020204030204" pitchFamily="34" charset="0"/>
                <a:cs typeface="Microsoft Uighur" panose="02000000000000000000" pitchFamily="2" charset="-78"/>
              </a:rPr>
              <a:t>L’enseignant (e) désigne trois élèves pour  lire.</a:t>
            </a:r>
            <a:r>
              <a:rPr lang="fr-FR" sz="20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0C4AE80-98A2-5202-1E68-E8AA8AFA6B64}"/>
              </a:ext>
            </a:extLst>
          </p:cNvPr>
          <p:cNvSpPr txBox="1"/>
          <p:nvPr/>
        </p:nvSpPr>
        <p:spPr>
          <a:xfrm>
            <a:off x="4795839" y="1919541"/>
            <a:ext cx="4124323" cy="64479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MA" sz="41300" b="1" dirty="0">
                <a:solidFill>
                  <a:srgbClr val="106585"/>
                </a:solidFill>
              </a:rPr>
              <a:t>F</a:t>
            </a:r>
            <a:endParaRPr lang="fr-MA" sz="41300" dirty="0"/>
          </a:p>
        </p:txBody>
      </p:sp>
    </p:spTree>
    <p:extLst>
      <p:ext uri="{BB962C8B-B14F-4D97-AF65-F5344CB8AC3E}">
        <p14:creationId xmlns:p14="http://schemas.microsoft.com/office/powerpoint/2010/main" val="404743752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753256-82AD-AD67-DC88-4096288C3C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30F5664-A8D5-BB47-E429-5BCC02BD109C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938FBC03-74EE-26AB-7439-9E4103C52A47}"/>
              </a:ext>
            </a:extLst>
          </p:cNvPr>
          <p:cNvSpPr/>
          <p:nvPr/>
        </p:nvSpPr>
        <p:spPr>
          <a:xfrm>
            <a:off x="292847" y="480060"/>
            <a:ext cx="13164293" cy="946404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77A1DCC-8211-BC0E-CCF9-79973E04E173}"/>
              </a:ext>
            </a:extLst>
          </p:cNvPr>
          <p:cNvSpPr txBox="1"/>
          <p:nvPr/>
        </p:nvSpPr>
        <p:spPr>
          <a:xfrm>
            <a:off x="371474" y="2889036"/>
            <a:ext cx="12973049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28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FEE1D18C-FE00-8A10-C335-783B093273CE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61607" y="-64418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6915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24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1E6A97-A4D0-E2E6-0033-F8BB6AA99E4B}"/>
              </a:ext>
            </a:extLst>
          </p:cNvPr>
          <p:cNvSpPr/>
          <p:nvPr/>
        </p:nvSpPr>
        <p:spPr>
          <a:xfrm>
            <a:off x="285752" y="332509"/>
            <a:ext cx="13154395" cy="1011334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A11A2EE1-C593-F97B-9E8A-DCE6BB2AD7F9}"/>
              </a:ext>
            </a:extLst>
          </p:cNvPr>
          <p:cNvSpPr/>
          <p:nvPr/>
        </p:nvSpPr>
        <p:spPr>
          <a:xfrm>
            <a:off x="516129" y="61860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31423E8-2D42-DB71-6D23-3F61423C88FD}"/>
              </a:ext>
            </a:extLst>
          </p:cNvPr>
          <p:cNvSpPr txBox="1"/>
          <p:nvPr/>
        </p:nvSpPr>
        <p:spPr>
          <a:xfrm>
            <a:off x="1224495" y="305564"/>
            <a:ext cx="11099623" cy="841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1028675">
              <a:spcAft>
                <a:spcPts val="300"/>
              </a:spcAft>
              <a:defRPr/>
            </a:pPr>
            <a:r>
              <a:rPr lang="fr-FR" sz="2250" b="1" dirty="0">
                <a:solidFill>
                  <a:srgbClr val="A6A6A6"/>
                </a:solidFill>
                <a:latin typeface="Dosis" panose="02010703020202060003" pitchFamily="2" charset="0"/>
              </a:rPr>
              <a:t>f minuscule –F majuscule </a:t>
            </a:r>
          </a:p>
          <a:p>
            <a:pPr lvl="0" defTabSz="1028675">
              <a:defRPr/>
            </a:pPr>
            <a:r>
              <a:rPr lang="fr-FR" sz="2250" b="1" dirty="0">
                <a:solidFill>
                  <a:srgbClr val="A6A6A6"/>
                </a:solidFill>
                <a:latin typeface="Dosis" panose="02010703020202060003" pitchFamily="2" charset="0"/>
              </a:rPr>
              <a:t>Qui veut lire ? </a:t>
            </a:r>
            <a:r>
              <a:rPr lang="fr-FR" sz="2000" b="1" i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  <a:ea typeface="Calibri" panose="020F0502020204030204" pitchFamily="34" charset="0"/>
                <a:cs typeface="Microsoft Uighur" panose="02000000000000000000" pitchFamily="2" charset="-78"/>
              </a:rPr>
              <a:t>L’enseignant (e) désigne trois élèves pour  lire.</a:t>
            </a:r>
            <a:r>
              <a:rPr lang="fr-FR" sz="2000" b="1" dirty="0">
                <a:solidFill>
                  <a:srgbClr val="A6A6A6"/>
                </a:solidFill>
                <a:latin typeface="Dosis" panose="02010703020202060003" pitchFamily="2" charset="0"/>
              </a:rPr>
              <a:t>  </a:t>
            </a:r>
            <a:endParaRPr lang="fr-FR" sz="2250" b="1" dirty="0">
              <a:solidFill>
                <a:srgbClr val="A6A6A6"/>
              </a:solidFill>
              <a:latin typeface="Dosis" panose="02010703020202060003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43D8163-3016-D2A5-6336-BB8526EA11C3}"/>
              </a:ext>
            </a:extLst>
          </p:cNvPr>
          <p:cNvSpPr txBox="1"/>
          <p:nvPr/>
        </p:nvSpPr>
        <p:spPr>
          <a:xfrm>
            <a:off x="2646760" y="1919541"/>
            <a:ext cx="8422481" cy="64479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MA" sz="41300" b="1" dirty="0">
                <a:solidFill>
                  <a:srgbClr val="106585"/>
                </a:solidFill>
              </a:rPr>
              <a:t>f  </a:t>
            </a:r>
            <a:r>
              <a:rPr lang="fr-MA" sz="41300" b="1" dirty="0" err="1">
                <a:solidFill>
                  <a:srgbClr val="106585"/>
                </a:solidFill>
              </a:rPr>
              <a:t>F</a:t>
            </a:r>
            <a:r>
              <a:rPr lang="fr-MA" sz="41300" b="1" dirty="0">
                <a:solidFill>
                  <a:srgbClr val="106585"/>
                </a:solidFill>
              </a:rPr>
              <a:t> </a:t>
            </a:r>
            <a:endParaRPr lang="fr-MA" sz="41300" dirty="0"/>
          </a:p>
        </p:txBody>
      </p:sp>
    </p:spTree>
    <p:extLst>
      <p:ext uri="{BB962C8B-B14F-4D97-AF65-F5344CB8AC3E}">
        <p14:creationId xmlns:p14="http://schemas.microsoft.com/office/powerpoint/2010/main" val="55097546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3D4D7E-3FB6-096B-13B3-EC478DC491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0641730-C5E8-6A63-FFE8-6320C720756C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78D34E8-FEA9-9AAF-E0AB-BAA6764C1D9E}"/>
              </a:ext>
            </a:extLst>
          </p:cNvPr>
          <p:cNvSpPr/>
          <p:nvPr/>
        </p:nvSpPr>
        <p:spPr>
          <a:xfrm>
            <a:off x="292847" y="480060"/>
            <a:ext cx="13164293" cy="946404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C8C4890-21C3-23E0-897A-73F7380176C0}"/>
              </a:ext>
            </a:extLst>
          </p:cNvPr>
          <p:cNvSpPr txBox="1"/>
          <p:nvPr/>
        </p:nvSpPr>
        <p:spPr>
          <a:xfrm>
            <a:off x="371474" y="2889036"/>
            <a:ext cx="12973049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28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3168F697-E47A-1C7B-8131-2299A824A840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61607" y="-64418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6915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24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A1BA96B9-1F9F-AB74-FB90-E6117472ED0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645207" y="3820061"/>
            <a:ext cx="434134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600" b="1" dirty="0">
                <a:solidFill>
                  <a:srgbClr val="FFC000"/>
                </a:solidFill>
                <a:latin typeface="Dosis" pitchFamily="2" charset="0"/>
              </a:rPr>
              <a:t>f</a:t>
            </a:r>
            <a:r>
              <a:rPr lang="fr-FR" sz="16600" b="1" dirty="0">
                <a:solidFill>
                  <a:srgbClr val="106585"/>
                </a:solidFill>
                <a:latin typeface="Dosis" pitchFamily="2" charset="0"/>
              </a:rPr>
              <a:t>leur </a:t>
            </a:r>
            <a:endParaRPr kumimoji="0" lang="fr-FR" sz="16600" b="1" i="0" u="none" strike="noStrike" kern="120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6C67F90-F8F1-3C54-17D8-EB9C24FB3ED0}"/>
              </a:ext>
            </a:extLst>
          </p:cNvPr>
          <p:cNvSpPr/>
          <p:nvPr/>
        </p:nvSpPr>
        <p:spPr>
          <a:xfrm>
            <a:off x="285752" y="332509"/>
            <a:ext cx="13154395" cy="1011334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BF60510F-2876-B6EB-4F38-EEEF571AB3B5}"/>
              </a:ext>
            </a:extLst>
          </p:cNvPr>
          <p:cNvSpPr/>
          <p:nvPr/>
        </p:nvSpPr>
        <p:spPr>
          <a:xfrm>
            <a:off x="516129" y="61860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F95D68B-B482-0C5F-EE74-1F6A21E94C74}"/>
              </a:ext>
            </a:extLst>
          </p:cNvPr>
          <p:cNvSpPr txBox="1"/>
          <p:nvPr/>
        </p:nvSpPr>
        <p:spPr>
          <a:xfrm>
            <a:off x="1162025" y="429443"/>
            <a:ext cx="11099623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28675">
              <a:spcAft>
                <a:spcPts val="300"/>
              </a:spcAft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/>
              </a:rPr>
              <a:t>Dans «fleur », je vois la lettre f et j’entends le son   « f ». fleur</a:t>
            </a:r>
            <a:endParaRPr lang="fr-FR" sz="2250" b="1" dirty="0">
              <a:solidFill>
                <a:srgbClr val="A6A6A6"/>
              </a:solidFill>
              <a:latin typeface="Dosis" panose="02010703020202060003" pitchFamily="2" charset="0"/>
            </a:endParaRPr>
          </a:p>
          <a:p>
            <a:pPr lvl="0">
              <a:defRPr/>
            </a:pPr>
            <a:r>
              <a:rPr lang="fr-FR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L’enseignant( e)  pointe la lettre  f.</a:t>
            </a:r>
            <a:endParaRPr lang="fr-FR" sz="2800" i="1" dirty="0">
              <a:solidFill>
                <a:prstClr val="white">
                  <a:lumMod val="65000"/>
                </a:prstClr>
              </a:solidFill>
              <a:latin typeface="Dosi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C8BCDB8-5283-2A9D-E553-517D80D71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31648" y="2801002"/>
            <a:ext cx="3267781" cy="468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24934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A5A196-0D03-F749-8501-C568B82D44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A059BA2-8C1A-6FEF-5F9A-FC719DB8DBE6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8BAEE6DD-16E4-CE75-DB1F-DC9C60DD79BC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4B5FDAA7-1FB0-58C4-C153-BEF09720A2E7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5" name="Freeform 8">
            <a:extLst>
              <a:ext uri="{FF2B5EF4-FFF2-40B4-BE49-F238E27FC236}">
                <a16:creationId xmlns:a16="http://schemas.microsoft.com/office/drawing/2014/main" id="{EEDDC6B7-CAD5-F3E6-5F1E-CF33FA3A5217}"/>
              </a:ext>
            </a:extLst>
          </p:cNvPr>
          <p:cNvSpPr/>
          <p:nvPr/>
        </p:nvSpPr>
        <p:spPr>
          <a:xfrm>
            <a:off x="562942" y="598983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A6C96612-8ADA-2516-5D6E-90142027279A}"/>
              </a:ext>
            </a:extLst>
          </p:cNvPr>
          <p:cNvSpPr txBox="1"/>
          <p:nvPr/>
        </p:nvSpPr>
        <p:spPr>
          <a:xfrm>
            <a:off x="1254314" y="388022"/>
            <a:ext cx="993116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34"/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Prenez vos ardoises et vos livrets de français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4120C3E-68FC-9D86-45DB-1E5CCE50FB2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0561" y="342900"/>
            <a:ext cx="1072972" cy="992461"/>
          </a:xfrm>
          <a:prstGeom prst="rect">
            <a:avLst/>
          </a:prstGeom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7A0F5B73-4673-B158-7158-DF81D6459657}"/>
              </a:ext>
            </a:extLst>
          </p:cNvPr>
          <p:cNvGrpSpPr/>
          <p:nvPr/>
        </p:nvGrpSpPr>
        <p:grpSpPr>
          <a:xfrm>
            <a:off x="989239" y="3859170"/>
            <a:ext cx="11506508" cy="3533358"/>
            <a:chOff x="-3805047" y="3869835"/>
            <a:chExt cx="6297262" cy="2753069"/>
          </a:xfrm>
        </p:grpSpPr>
        <p:sp>
          <p:nvSpPr>
            <p:cNvPr id="9" name="Rectangle : coins arrondis 18 - 2">
              <a:extLst>
                <a:ext uri="{FF2B5EF4-FFF2-40B4-BE49-F238E27FC236}">
                  <a16:creationId xmlns:a16="http://schemas.microsoft.com/office/drawing/2014/main" id="{06AE3FB6-617E-30CE-17D9-E4944BB22D51}"/>
                </a:ext>
              </a:extLst>
            </p:cNvPr>
            <p:cNvSpPr/>
            <p:nvPr/>
          </p:nvSpPr>
          <p:spPr>
            <a:xfrm flipH="1">
              <a:off x="556072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0" name="Rectangle : coins arrondis 18 - 2">
              <a:extLst>
                <a:ext uri="{FF2B5EF4-FFF2-40B4-BE49-F238E27FC236}">
                  <a16:creationId xmlns:a16="http://schemas.microsoft.com/office/drawing/2014/main" id="{AD7D1A10-A7C4-A797-618D-2504E07EB108}"/>
                </a:ext>
              </a:extLst>
            </p:cNvPr>
            <p:cNvSpPr/>
            <p:nvPr/>
          </p:nvSpPr>
          <p:spPr>
            <a:xfrm flipH="1">
              <a:off x="556072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Livret </a:t>
              </a:r>
            </a:p>
          </p:txBody>
        </p:sp>
        <p:sp>
          <p:nvSpPr>
            <p:cNvPr id="11" name="Rectangle : coins arrondis 18 - 2">
              <a:extLst>
                <a:ext uri="{FF2B5EF4-FFF2-40B4-BE49-F238E27FC236}">
                  <a16:creationId xmlns:a16="http://schemas.microsoft.com/office/drawing/2014/main" id="{2DB4658C-20DC-72AA-17DA-FB2A1D58EE00}"/>
                </a:ext>
              </a:extLst>
            </p:cNvPr>
            <p:cNvSpPr/>
            <p:nvPr/>
          </p:nvSpPr>
          <p:spPr>
            <a:xfrm flipH="1">
              <a:off x="-1634079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2" name="Rectangle : coins arrondis 18 - 2">
              <a:extLst>
                <a:ext uri="{FF2B5EF4-FFF2-40B4-BE49-F238E27FC236}">
                  <a16:creationId xmlns:a16="http://schemas.microsoft.com/office/drawing/2014/main" id="{5BCD92FE-BC16-F3AC-6E4B-C0BFF7AC5F18}"/>
                </a:ext>
              </a:extLst>
            </p:cNvPr>
            <p:cNvSpPr/>
            <p:nvPr/>
          </p:nvSpPr>
          <p:spPr>
            <a:xfrm flipH="1">
              <a:off x="-1634079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Cahier </a:t>
              </a:r>
            </a:p>
          </p:txBody>
        </p:sp>
        <p:sp>
          <p:nvSpPr>
            <p:cNvPr id="14" name="Rectangle : coins arrondis 18 - 2">
              <a:extLst>
                <a:ext uri="{FF2B5EF4-FFF2-40B4-BE49-F238E27FC236}">
                  <a16:creationId xmlns:a16="http://schemas.microsoft.com/office/drawing/2014/main" id="{BAFD3358-AABE-DF7E-98AA-2F20F273668D}"/>
                </a:ext>
              </a:extLst>
            </p:cNvPr>
            <p:cNvSpPr/>
            <p:nvPr/>
          </p:nvSpPr>
          <p:spPr>
            <a:xfrm flipH="1">
              <a:off x="-3805046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24" name="Rectangle : coins arrondis 18 - 2">
              <a:extLst>
                <a:ext uri="{FF2B5EF4-FFF2-40B4-BE49-F238E27FC236}">
                  <a16:creationId xmlns:a16="http://schemas.microsoft.com/office/drawing/2014/main" id="{62035628-88FB-2BF2-F5C3-E93661715A72}"/>
                </a:ext>
              </a:extLst>
            </p:cNvPr>
            <p:cNvSpPr/>
            <p:nvPr/>
          </p:nvSpPr>
          <p:spPr>
            <a:xfrm flipH="1">
              <a:off x="-3805047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Ardoise </a:t>
              </a:r>
            </a:p>
          </p:txBody>
        </p:sp>
      </p:grpSp>
      <p:pic>
        <p:nvPicPr>
          <p:cNvPr id="26" name="Image 25">
            <a:extLst>
              <a:ext uri="{FF2B5EF4-FFF2-40B4-BE49-F238E27FC236}">
                <a16:creationId xmlns:a16="http://schemas.microsoft.com/office/drawing/2014/main" id="{F9355F0F-29F7-D4CB-8F41-4832BC021093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61914" y="4272070"/>
            <a:ext cx="2053088" cy="1905077"/>
          </a:xfrm>
          <a:prstGeom prst="rect">
            <a:avLst/>
          </a:prstGeom>
        </p:spPr>
      </p:pic>
      <p:pic>
        <p:nvPicPr>
          <p:cNvPr id="28" name="Image 27" descr="Une image contenant dessin humoristique, dessin, capture d’écran, Dessin d’enfant&#10;&#10;Description générée automatiquement">
            <a:extLst>
              <a:ext uri="{FF2B5EF4-FFF2-40B4-BE49-F238E27FC236}">
                <a16:creationId xmlns:a16="http://schemas.microsoft.com/office/drawing/2014/main" id="{3BA58975-B1CB-DD2C-423A-C5CAADDF863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1" t="56294" r="43963" b="7778"/>
          <a:stretch/>
        </p:blipFill>
        <p:spPr>
          <a:xfrm>
            <a:off x="6141044" y="4509253"/>
            <a:ext cx="1433911" cy="1611393"/>
          </a:xfrm>
          <a:prstGeom prst="rect">
            <a:avLst/>
          </a:prstGeom>
        </p:spPr>
      </p:pic>
      <p:pic>
        <p:nvPicPr>
          <p:cNvPr id="29" name="Image 28" descr="Une image contenant texte, habits, fill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C9BEE924-C5AC-A2D3-19D0-114C80B7DA5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426" y="4262720"/>
            <a:ext cx="1379982" cy="19620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30" name="Tableau 29">
            <a:extLst>
              <a:ext uri="{FF2B5EF4-FFF2-40B4-BE49-F238E27FC236}">
                <a16:creationId xmlns:a16="http://schemas.microsoft.com/office/drawing/2014/main" id="{F0D41098-A5F4-87AE-34B2-534A72BD6D7C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694588888"/>
              </p:ext>
            </p:extLst>
          </p:nvPr>
        </p:nvGraphicFramePr>
        <p:xfrm>
          <a:off x="1" y="-64418"/>
          <a:ext cx="13716000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8918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51589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700534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20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856560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4A483A-9F8F-27C2-70F8-9B128F34D9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AFC0327-B79B-E3B1-586A-0F35BC00A81E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4CDC86B-A8BA-66C4-C76D-D2878EEDFB35}"/>
              </a:ext>
            </a:extLst>
          </p:cNvPr>
          <p:cNvSpPr/>
          <p:nvPr/>
        </p:nvSpPr>
        <p:spPr>
          <a:xfrm>
            <a:off x="292847" y="480060"/>
            <a:ext cx="13164293" cy="946404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7556148F-04AF-B76E-6AF3-D34F29509FE0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61607" y="-64418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6915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24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FFA08D7E-A880-BBF9-1407-C0B9983ED07C}"/>
              </a:ext>
            </a:extLst>
          </p:cNvPr>
          <p:cNvSpPr/>
          <p:nvPr/>
        </p:nvSpPr>
        <p:spPr>
          <a:xfrm>
            <a:off x="285752" y="332509"/>
            <a:ext cx="13154395" cy="1011334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0" name="Freeform 8">
            <a:extLst>
              <a:ext uri="{FF2B5EF4-FFF2-40B4-BE49-F238E27FC236}">
                <a16:creationId xmlns:a16="http://schemas.microsoft.com/office/drawing/2014/main" id="{EB209B18-07F0-9D1A-2D6A-B15ACC55B199}"/>
              </a:ext>
            </a:extLst>
          </p:cNvPr>
          <p:cNvSpPr/>
          <p:nvPr/>
        </p:nvSpPr>
        <p:spPr>
          <a:xfrm>
            <a:off x="516129" y="61860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3D37281B-3FD5-259E-4565-9FB08D23FEDB}"/>
              </a:ext>
            </a:extLst>
          </p:cNvPr>
          <p:cNvSpPr txBox="1"/>
          <p:nvPr/>
        </p:nvSpPr>
        <p:spPr>
          <a:xfrm>
            <a:off x="1093302" y="473273"/>
            <a:ext cx="1152939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028675"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Maintenant, nous allons écrire la lettre f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minuscule</a:t>
            </a: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.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Regardez comment je fais. </a:t>
            </a:r>
            <a:endParaRPr kumimoji="0" lang="fr-FR" sz="225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0B1E2FFC-8E87-5209-6714-7724A662240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2045" y="299581"/>
            <a:ext cx="1141276" cy="107719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98CDB9B-43DC-5DCF-38A8-EAFB1D4ACC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6600" y="2672890"/>
            <a:ext cx="7051022" cy="494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72883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F1E308-C7D3-6318-ED77-A578522C78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31A3EC9-D93C-77E5-3480-7CAD0F484F28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265F2F5B-E17A-1C25-C620-A8B5FBCF7329}"/>
              </a:ext>
            </a:extLst>
          </p:cNvPr>
          <p:cNvSpPr/>
          <p:nvPr/>
        </p:nvSpPr>
        <p:spPr>
          <a:xfrm>
            <a:off x="292847" y="480060"/>
            <a:ext cx="13164293" cy="946404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8CC0CB9F-12E6-2236-55D0-F064CE271CF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61607" y="-64418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6915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24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1258CCD9-B198-9AAE-2157-01FCEA978597}"/>
              </a:ext>
            </a:extLst>
          </p:cNvPr>
          <p:cNvSpPr/>
          <p:nvPr/>
        </p:nvSpPr>
        <p:spPr>
          <a:xfrm>
            <a:off x="285752" y="332509"/>
            <a:ext cx="13154395" cy="1011334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5" name="Freeform 8">
            <a:extLst>
              <a:ext uri="{FF2B5EF4-FFF2-40B4-BE49-F238E27FC236}">
                <a16:creationId xmlns:a16="http://schemas.microsoft.com/office/drawing/2014/main" id="{7D9086C5-3D13-62AD-24DA-C742BDE06892}"/>
              </a:ext>
            </a:extLst>
          </p:cNvPr>
          <p:cNvSpPr/>
          <p:nvPr/>
        </p:nvSpPr>
        <p:spPr>
          <a:xfrm>
            <a:off x="516129" y="61860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095AD4D3-BBED-120F-8340-72145F8C277E}"/>
              </a:ext>
            </a:extLst>
          </p:cNvPr>
          <p:cNvSpPr txBox="1"/>
          <p:nvPr/>
        </p:nvSpPr>
        <p:spPr>
          <a:xfrm>
            <a:off x="1371600" y="438502"/>
            <a:ext cx="11322922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028675">
              <a:defRPr/>
            </a:pPr>
            <a:r>
              <a:rPr lang="fr-FR" sz="225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Je trace un grand trait vers le bas. Puis, j'ajoute une petite barre au milieu</a:t>
            </a:r>
            <a:endParaRPr kumimoji="0" lang="fr-FR" sz="225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Dosis" panose="02010703020202060003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C1D8292-A381-7C26-22F7-B55122B2BE7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2045" y="299581"/>
            <a:ext cx="1141276" cy="1077190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DC6EC105-C9CA-4190-4FCF-899E01269E94}"/>
              </a:ext>
            </a:extLst>
          </p:cNvPr>
          <p:cNvGrpSpPr/>
          <p:nvPr/>
        </p:nvGrpSpPr>
        <p:grpSpPr>
          <a:xfrm>
            <a:off x="3244551" y="2781299"/>
            <a:ext cx="7043928" cy="4918359"/>
            <a:chOff x="3244551" y="2781299"/>
            <a:chExt cx="7043928" cy="4918359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30954EEE-AEEB-AEA3-22C5-9B1A7030C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44551" y="2781299"/>
              <a:ext cx="7043928" cy="4918359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9" name="Encre 8">
                  <a:extLst>
                    <a:ext uri="{FF2B5EF4-FFF2-40B4-BE49-F238E27FC236}">
                      <a16:creationId xmlns:a16="http://schemas.microsoft.com/office/drawing/2014/main" id="{F8486DA7-A9B8-8560-A5D4-9E89DD636E0F}"/>
                    </a:ext>
                  </a:extLst>
                </p14:cNvPr>
                <p14:cNvContentPartPr/>
                <p14:nvPr/>
              </p14:nvContentPartPr>
              <p14:xfrm>
                <a:off x="7008793" y="4030920"/>
                <a:ext cx="227160" cy="12600"/>
              </p14:xfrm>
            </p:contentPart>
          </mc:Choice>
          <mc:Fallback xmlns="">
            <p:pic>
              <p:nvPicPr>
                <p:cNvPr id="9" name="Encre 8">
                  <a:extLst>
                    <a:ext uri="{FF2B5EF4-FFF2-40B4-BE49-F238E27FC236}">
                      <a16:creationId xmlns:a16="http://schemas.microsoft.com/office/drawing/2014/main" id="{F8486DA7-A9B8-8560-A5D4-9E89DD636E0F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990793" y="4013280"/>
                  <a:ext cx="26280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0" name="Encre 9">
                  <a:extLst>
                    <a:ext uri="{FF2B5EF4-FFF2-40B4-BE49-F238E27FC236}">
                      <a16:creationId xmlns:a16="http://schemas.microsoft.com/office/drawing/2014/main" id="{5A141DD6-C42C-3798-952B-5E959B78ED6E}"/>
                    </a:ext>
                  </a:extLst>
                </p14:cNvPr>
                <p14:cNvContentPartPr/>
                <p14:nvPr/>
              </p14:nvContentPartPr>
              <p14:xfrm>
                <a:off x="7052353" y="3917160"/>
                <a:ext cx="180000" cy="101520"/>
              </p14:xfrm>
            </p:contentPart>
          </mc:Choice>
          <mc:Fallback xmlns="">
            <p:pic>
              <p:nvPicPr>
                <p:cNvPr id="10" name="Encre 9">
                  <a:extLst>
                    <a:ext uri="{FF2B5EF4-FFF2-40B4-BE49-F238E27FC236}">
                      <a16:creationId xmlns:a16="http://schemas.microsoft.com/office/drawing/2014/main" id="{5A141DD6-C42C-3798-952B-5E959B78ED6E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034713" y="3899520"/>
                  <a:ext cx="215640" cy="13716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F5917555-399D-D374-2BF1-9131A982BCFF}"/>
                </a:ext>
              </a:extLst>
            </p:cNvPr>
            <p:cNvSpPr txBox="1"/>
            <p:nvPr/>
          </p:nvSpPr>
          <p:spPr>
            <a:xfrm>
              <a:off x="6172200" y="3238500"/>
              <a:ext cx="762000" cy="5334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fr-FR" dirty="0"/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9416A356-F6CD-91A7-B9EE-054D57FB0BF3}"/>
                </a:ext>
              </a:extLst>
            </p:cNvPr>
            <p:cNvSpPr txBox="1"/>
            <p:nvPr/>
          </p:nvSpPr>
          <p:spPr>
            <a:xfrm>
              <a:off x="6631007" y="5308500"/>
              <a:ext cx="379393" cy="4446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fr-FR" dirty="0"/>
            </a:p>
          </p:txBody>
        </p:sp>
        <p:pic>
          <p:nvPicPr>
            <p:cNvPr id="13" name="Graphique 12" descr="Badge avec un remplissage uni">
              <a:extLst>
                <a:ext uri="{FF2B5EF4-FFF2-40B4-BE49-F238E27FC236}">
                  <a16:creationId xmlns:a16="http://schemas.microsoft.com/office/drawing/2014/main" id="{AF5CC379-09BD-B636-33A7-354BD79F2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553200" y="5293141"/>
              <a:ext cx="533400" cy="533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819005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4A3A01-B237-30C4-034F-375A04F2E7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078B01C-5C8D-8292-2432-636EFF7C1203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4BBD3673-BB67-2925-B3A2-BB148D86E0F3}"/>
              </a:ext>
            </a:extLst>
          </p:cNvPr>
          <p:cNvSpPr/>
          <p:nvPr/>
        </p:nvSpPr>
        <p:spPr>
          <a:xfrm>
            <a:off x="292847" y="480060"/>
            <a:ext cx="13164293" cy="946404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4CE82D6C-C7E6-2419-813E-7FAA063F5848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61607" y="-64418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6915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24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95DDD1E8-39AA-5AF0-88F9-48CCEE042533}"/>
              </a:ext>
            </a:extLst>
          </p:cNvPr>
          <p:cNvSpPr/>
          <p:nvPr/>
        </p:nvSpPr>
        <p:spPr>
          <a:xfrm>
            <a:off x="292848" y="332509"/>
            <a:ext cx="13147300" cy="1011334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441992A-A2AA-5841-8163-B08957456662}"/>
              </a:ext>
            </a:extLst>
          </p:cNvPr>
          <p:cNvSpPr txBox="1"/>
          <p:nvPr/>
        </p:nvSpPr>
        <p:spPr>
          <a:xfrm>
            <a:off x="1046851" y="462742"/>
            <a:ext cx="116562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Démonstration par l’enseignant(e) au tableau. </a:t>
            </a:r>
          </a:p>
          <a:p>
            <a:r>
              <a:rPr lang="fr-FR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Demander aux élèves de faire le geste avec le doigt dans l’air pendant la démonstration. </a:t>
            </a:r>
            <a:endParaRPr lang="fr-MA" sz="2000" i="1" dirty="0">
              <a:latin typeface="Dosis" pitchFamily="2" charset="0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2C107A4B-70CA-289E-1D97-0CD8EED17D91}"/>
              </a:ext>
            </a:extLst>
          </p:cNvPr>
          <p:cNvGrpSpPr/>
          <p:nvPr/>
        </p:nvGrpSpPr>
        <p:grpSpPr>
          <a:xfrm>
            <a:off x="3244551" y="2781299"/>
            <a:ext cx="7043928" cy="4918359"/>
            <a:chOff x="3244551" y="2781299"/>
            <a:chExt cx="7043928" cy="4918359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66375CF1-5A86-8C0B-A2A0-6F0033B683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44551" y="2781299"/>
              <a:ext cx="7043928" cy="4918359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8" name="Encre 27">
                  <a:extLst>
                    <a:ext uri="{FF2B5EF4-FFF2-40B4-BE49-F238E27FC236}">
                      <a16:creationId xmlns:a16="http://schemas.microsoft.com/office/drawing/2014/main" id="{119B14C5-4A73-DDA8-BA50-C387DF2E6C9B}"/>
                    </a:ext>
                  </a:extLst>
                </p14:cNvPr>
                <p14:cNvContentPartPr/>
                <p14:nvPr/>
              </p14:nvContentPartPr>
              <p14:xfrm>
                <a:off x="7008793" y="4030920"/>
                <a:ext cx="227160" cy="12600"/>
              </p14:xfrm>
            </p:contentPart>
          </mc:Choice>
          <mc:Fallback xmlns="">
            <p:pic>
              <p:nvPicPr>
                <p:cNvPr id="28" name="Encre 27">
                  <a:extLst>
                    <a:ext uri="{FF2B5EF4-FFF2-40B4-BE49-F238E27FC236}">
                      <a16:creationId xmlns:a16="http://schemas.microsoft.com/office/drawing/2014/main" id="{119B14C5-4A73-DDA8-BA50-C387DF2E6C9B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990793" y="4013280"/>
                  <a:ext cx="26280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9" name="Encre 28">
                  <a:extLst>
                    <a:ext uri="{FF2B5EF4-FFF2-40B4-BE49-F238E27FC236}">
                      <a16:creationId xmlns:a16="http://schemas.microsoft.com/office/drawing/2014/main" id="{7F666E69-6142-B85E-BCE3-77C435BBA648}"/>
                    </a:ext>
                  </a:extLst>
                </p14:cNvPr>
                <p14:cNvContentPartPr/>
                <p14:nvPr/>
              </p14:nvContentPartPr>
              <p14:xfrm>
                <a:off x="7052353" y="3917160"/>
                <a:ext cx="180000" cy="101520"/>
              </p14:xfrm>
            </p:contentPart>
          </mc:Choice>
          <mc:Fallback xmlns="">
            <p:pic>
              <p:nvPicPr>
                <p:cNvPr id="29" name="Encre 28">
                  <a:extLst>
                    <a:ext uri="{FF2B5EF4-FFF2-40B4-BE49-F238E27FC236}">
                      <a16:creationId xmlns:a16="http://schemas.microsoft.com/office/drawing/2014/main" id="{7F666E69-6142-B85E-BCE3-77C435BBA648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034713" y="3899520"/>
                  <a:ext cx="215640" cy="13716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B5D26984-5E19-4E65-9305-AB1134A6E36B}"/>
                </a:ext>
              </a:extLst>
            </p:cNvPr>
            <p:cNvSpPr txBox="1"/>
            <p:nvPr/>
          </p:nvSpPr>
          <p:spPr>
            <a:xfrm>
              <a:off x="6172200" y="3238500"/>
              <a:ext cx="762000" cy="5334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fr-FR" dirty="0"/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A9BE3229-1D4A-93A9-FF63-2E0A14C7AD68}"/>
                </a:ext>
              </a:extLst>
            </p:cNvPr>
            <p:cNvSpPr txBox="1"/>
            <p:nvPr/>
          </p:nvSpPr>
          <p:spPr>
            <a:xfrm>
              <a:off x="6631007" y="5308500"/>
              <a:ext cx="379393" cy="4446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fr-FR" dirty="0"/>
            </a:p>
          </p:txBody>
        </p:sp>
        <p:pic>
          <p:nvPicPr>
            <p:cNvPr id="32" name="Graphique 31" descr="Badge avec un remplissage uni">
              <a:extLst>
                <a:ext uri="{FF2B5EF4-FFF2-40B4-BE49-F238E27FC236}">
                  <a16:creationId xmlns:a16="http://schemas.microsoft.com/office/drawing/2014/main" id="{CCD824CC-C873-BA15-EF1C-DD16713DC19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553200" y="5293141"/>
              <a:ext cx="533400" cy="533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6920692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BC7857-8BED-2D68-0740-859DF6ABAB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C507687-1BF1-A3B0-D4AF-808ADBD0F9F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6BE2E0F3-1A20-E2E4-959D-3F765F7FF045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0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C793363-B08A-DE34-F0FF-DD9CB8F1216D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A310B614-9E65-E71B-B2E1-2B2D20C66B1A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190501" y="259752"/>
              <a:ext cx="8762997" cy="6376576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ACBA8788-F7C4-88ED-7736-E595DBA3FDA3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561607" y="-83820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6915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24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2" name="Image 11">
            <a:extLst>
              <a:ext uri="{FF2B5EF4-FFF2-40B4-BE49-F238E27FC236}">
                <a16:creationId xmlns:a16="http://schemas.microsoft.com/office/drawing/2014/main" id="{79E83A26-4B9B-B79A-C67D-D8504246F6D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82864" y="3060043"/>
            <a:ext cx="5389632" cy="4166918"/>
          </a:xfrm>
          <a:prstGeom prst="rect">
            <a:avLst/>
          </a:prstGeom>
        </p:spPr>
      </p:pic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963A28EC-7A56-AA8B-9F09-5EAA5CAE7B11}"/>
              </a:ext>
            </a:extLst>
          </p:cNvPr>
          <p:cNvSpPr/>
          <p:nvPr/>
        </p:nvSpPr>
        <p:spPr>
          <a:xfrm>
            <a:off x="285752" y="332509"/>
            <a:ext cx="13154395" cy="1011334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7" name="Freeform 8">
            <a:extLst>
              <a:ext uri="{FF2B5EF4-FFF2-40B4-BE49-F238E27FC236}">
                <a16:creationId xmlns:a16="http://schemas.microsoft.com/office/drawing/2014/main" id="{00EA0439-B70F-BE91-E8DD-280C1BBE33AE}"/>
              </a:ext>
            </a:extLst>
          </p:cNvPr>
          <p:cNvSpPr/>
          <p:nvPr/>
        </p:nvSpPr>
        <p:spPr>
          <a:xfrm>
            <a:off x="516129" y="61860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F554598-0CCC-F3D0-F2A8-3B29674EA6B8}"/>
              </a:ext>
            </a:extLst>
          </p:cNvPr>
          <p:cNvSpPr txBox="1"/>
          <p:nvPr/>
        </p:nvSpPr>
        <p:spPr>
          <a:xfrm>
            <a:off x="1134316" y="465133"/>
            <a:ext cx="1152939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Prenez vos ardoises et écrivez la lettre f minuscule . </a:t>
            </a:r>
          </a:p>
        </p:txBody>
      </p:sp>
    </p:spTree>
    <p:extLst>
      <p:ext uri="{BB962C8B-B14F-4D97-AF65-F5344CB8AC3E}">
        <p14:creationId xmlns:p14="http://schemas.microsoft.com/office/powerpoint/2010/main" val="258245336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711554-F62B-5967-5F43-7C64A00CF3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8B667B6-D96E-645B-1A12-CC112289DF3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75836C6B-C27D-FE50-098C-221E41C1F670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0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88B15B3-DA3E-1D78-8883-C003E3D43D0A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F135E41F-0292-B8EF-E7B6-3FE8B4AA45EB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190501" y="259752"/>
              <a:ext cx="8762997" cy="6376576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46DAE391-98C6-5A13-109D-6A3F9E216B6F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561607" y="-83820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6915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24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C7F16FF3-EC79-D659-0DC0-FF2048937DDC}"/>
              </a:ext>
            </a:extLst>
          </p:cNvPr>
          <p:cNvSpPr/>
          <p:nvPr/>
        </p:nvSpPr>
        <p:spPr>
          <a:xfrm>
            <a:off x="285752" y="332509"/>
            <a:ext cx="13154395" cy="1011334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7" name="Freeform 8">
            <a:extLst>
              <a:ext uri="{FF2B5EF4-FFF2-40B4-BE49-F238E27FC236}">
                <a16:creationId xmlns:a16="http://schemas.microsoft.com/office/drawing/2014/main" id="{99D060BF-8203-8976-0BB0-F15EBD8962D5}"/>
              </a:ext>
            </a:extLst>
          </p:cNvPr>
          <p:cNvSpPr/>
          <p:nvPr/>
        </p:nvSpPr>
        <p:spPr>
          <a:xfrm>
            <a:off x="516129" y="61860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9B113F4-AD06-BD91-ACB8-27A4A38EAC2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3939605" y="2961707"/>
            <a:ext cx="6089298" cy="436358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3C423D2-0C77-8943-5BB6-478549266C7C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162025" y="399313"/>
            <a:ext cx="9608049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anose="02010703020202060003" pitchFamily="2" charset="0"/>
              </a:rPr>
              <a:t>Levez les ardoises.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5DCC61D-2621-348E-B9E8-81DB5C70B5B7}"/>
              </a:ext>
            </a:extLst>
          </p:cNvPr>
          <p:cNvSpPr txBox="1"/>
          <p:nvPr/>
        </p:nvSpPr>
        <p:spPr>
          <a:xfrm>
            <a:off x="1113738" y="832187"/>
            <a:ext cx="9656336" cy="392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95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(e) fournit une rétroaction  positive ou corrective .  </a:t>
            </a:r>
          </a:p>
        </p:txBody>
      </p:sp>
    </p:spTree>
    <p:extLst>
      <p:ext uri="{BB962C8B-B14F-4D97-AF65-F5344CB8AC3E}">
        <p14:creationId xmlns:p14="http://schemas.microsoft.com/office/powerpoint/2010/main" val="391341286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46893-CC69-24D1-6731-CF5378FD9D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D1DA9E5-26A7-3AAA-CC32-DDC84177FB7D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066805A-3AD3-E893-CAAF-3596382CB4AB}"/>
              </a:ext>
            </a:extLst>
          </p:cNvPr>
          <p:cNvSpPr/>
          <p:nvPr/>
        </p:nvSpPr>
        <p:spPr>
          <a:xfrm>
            <a:off x="292847" y="480060"/>
            <a:ext cx="13164293" cy="946404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F3263E87-6BD3-844A-3824-D2C04ACEB72A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61607" y="-64418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6915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24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8" name="Rectangle : coins arrondis 77">
            <a:extLst>
              <a:ext uri="{FF2B5EF4-FFF2-40B4-BE49-F238E27FC236}">
                <a16:creationId xmlns:a16="http://schemas.microsoft.com/office/drawing/2014/main" id="{CD4B4CFB-3C14-F7F9-70FC-EE557FCD537E}"/>
              </a:ext>
            </a:extLst>
          </p:cNvPr>
          <p:cNvSpPr/>
          <p:nvPr/>
        </p:nvSpPr>
        <p:spPr>
          <a:xfrm>
            <a:off x="285752" y="332509"/>
            <a:ext cx="13154395" cy="1011334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79" name="Freeform 8">
            <a:extLst>
              <a:ext uri="{FF2B5EF4-FFF2-40B4-BE49-F238E27FC236}">
                <a16:creationId xmlns:a16="http://schemas.microsoft.com/office/drawing/2014/main" id="{F693CA25-4022-700B-9017-C3F7B8CDC4EA}"/>
              </a:ext>
            </a:extLst>
          </p:cNvPr>
          <p:cNvSpPr/>
          <p:nvPr/>
        </p:nvSpPr>
        <p:spPr>
          <a:xfrm>
            <a:off x="516129" y="61860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0" name="ZoneTexte 79">
            <a:extLst>
              <a:ext uri="{FF2B5EF4-FFF2-40B4-BE49-F238E27FC236}">
                <a16:creationId xmlns:a16="http://schemas.microsoft.com/office/drawing/2014/main" id="{F6C5804B-2984-87AE-867F-6148A0EFA89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154930" y="399594"/>
            <a:ext cx="1152939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028727"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/>
                <a:ea typeface="+mn-ea"/>
                <a:cs typeface="+mn-cs"/>
              </a:rPr>
              <a:t>Je vais vous montrer comment écrire la lettre </a:t>
            </a: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anose="02010703020202060003" pitchFamily="2" charset="0"/>
                <a:ea typeface="+mn-ea"/>
                <a:cs typeface="+mn-cs"/>
              </a:rPr>
              <a:t>F</a:t>
            </a: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/>
                <a:ea typeface="+mn-ea"/>
                <a:cs typeface="+mn-cs"/>
              </a:rPr>
              <a:t>  majuscule.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/>
              </a:rPr>
              <a:t>Regardez comment je fais.</a:t>
            </a:r>
            <a:endParaRPr kumimoji="0" lang="fr-FR" sz="22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pic>
        <p:nvPicPr>
          <p:cNvPr id="81" name="Image 80">
            <a:extLst>
              <a:ext uri="{FF2B5EF4-FFF2-40B4-BE49-F238E27FC236}">
                <a16:creationId xmlns:a16="http://schemas.microsoft.com/office/drawing/2014/main" id="{F77637DD-CAEF-18A7-99AF-10AC7BCE9E4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2045" y="299581"/>
            <a:ext cx="1141276" cy="107719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30D856E-B34E-AA1A-BFEA-195F44E0F7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5735" y="2762279"/>
            <a:ext cx="7304530" cy="509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71247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09BC32-42F4-D38F-D69A-531FE9C018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952ECE-CE52-931B-ACFC-4665DB4C2F4F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FFD55778-6DCB-7985-A8C5-2647D45CA099}"/>
              </a:ext>
            </a:extLst>
          </p:cNvPr>
          <p:cNvSpPr/>
          <p:nvPr/>
        </p:nvSpPr>
        <p:spPr>
          <a:xfrm>
            <a:off x="292847" y="480060"/>
            <a:ext cx="13164293" cy="946404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D254C96F-5A92-70A8-BBB8-4826BE23758A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61607" y="-64418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6915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24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6" name="Image 75">
            <a:extLst>
              <a:ext uri="{FF2B5EF4-FFF2-40B4-BE49-F238E27FC236}">
                <a16:creationId xmlns:a16="http://schemas.microsoft.com/office/drawing/2014/main" id="{C798FDC7-0F3C-A6DD-9E47-272523CE9D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5735" y="2746732"/>
            <a:ext cx="7380729" cy="5098334"/>
          </a:xfrm>
          <a:prstGeom prst="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176EAD32-194A-A71B-8486-952C83C47D7F}"/>
              </a:ext>
            </a:extLst>
          </p:cNvPr>
          <p:cNvSpPr/>
          <p:nvPr/>
        </p:nvSpPr>
        <p:spPr>
          <a:xfrm>
            <a:off x="285752" y="332509"/>
            <a:ext cx="13154395" cy="1011334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5" name="Freeform 8">
            <a:extLst>
              <a:ext uri="{FF2B5EF4-FFF2-40B4-BE49-F238E27FC236}">
                <a16:creationId xmlns:a16="http://schemas.microsoft.com/office/drawing/2014/main" id="{70B4304B-5D5A-667E-02D6-A61BEC4D2C89}"/>
              </a:ext>
            </a:extLst>
          </p:cNvPr>
          <p:cNvSpPr/>
          <p:nvPr/>
        </p:nvSpPr>
        <p:spPr>
          <a:xfrm>
            <a:off x="516129" y="61860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56426B67-46C9-37F2-9FE3-9660A20BC9D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2045" y="299581"/>
            <a:ext cx="1141276" cy="107719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C0E7C883-7F9A-253D-AA60-B39282FF5CF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154930" y="422678"/>
            <a:ext cx="1156173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defRPr/>
            </a:pPr>
            <a:r>
              <a:rPr lang="fr-FR" sz="225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Je trace un grand trait vers le bas, j’ajoute une barre en haut et une autre au milieu.</a:t>
            </a:r>
            <a:r>
              <a:rPr lang="fr-FR" sz="2250" i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 </a:t>
            </a:r>
            <a:endParaRPr lang="fr-MA" sz="2250" i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7DE3215-14D3-E846-4563-EE87C6A10CE3}"/>
              </a:ext>
            </a:extLst>
          </p:cNvPr>
          <p:cNvSpPr txBox="1"/>
          <p:nvPr/>
        </p:nvSpPr>
        <p:spPr>
          <a:xfrm>
            <a:off x="723888" y="911894"/>
            <a:ext cx="125674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Démonstration par l’enseignant(e ) au tableau. Demander aux élèves de faire le geste avec le doigt dans l’air pendant la démonstration. </a:t>
            </a:r>
            <a:endParaRPr lang="fr-MA" i="1" dirty="0"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44550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A48C34-C73F-6F15-1100-DB9208E02E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CD099DF-4F0F-BBA3-F07C-CF5B18A1556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1589626-DF86-A2F5-1CE2-5EAA035B32D0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0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8925CB1-8445-F72B-83DF-EAB6EEF69E27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8948B0ED-0DB4-2AFA-5176-28D07AB6C110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190501" y="259752"/>
              <a:ext cx="8762997" cy="6376576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A4CE5834-0FFA-A115-E42B-4D99739E3702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561607" y="-83820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6915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24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2" name="Image 11">
            <a:extLst>
              <a:ext uri="{FF2B5EF4-FFF2-40B4-BE49-F238E27FC236}">
                <a16:creationId xmlns:a16="http://schemas.microsoft.com/office/drawing/2014/main" id="{7D13FAB7-BB9C-352A-6378-7B75DDB9D64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82864" y="3060043"/>
            <a:ext cx="5389632" cy="4166918"/>
          </a:xfrm>
          <a:prstGeom prst="rect">
            <a:avLst/>
          </a:prstGeom>
        </p:spPr>
      </p:pic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A990DD8C-51A3-2BC3-42B6-91795CEA6567}"/>
              </a:ext>
            </a:extLst>
          </p:cNvPr>
          <p:cNvSpPr/>
          <p:nvPr/>
        </p:nvSpPr>
        <p:spPr>
          <a:xfrm>
            <a:off x="285752" y="332509"/>
            <a:ext cx="13154395" cy="1011334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7" name="Freeform 8">
            <a:extLst>
              <a:ext uri="{FF2B5EF4-FFF2-40B4-BE49-F238E27FC236}">
                <a16:creationId xmlns:a16="http://schemas.microsoft.com/office/drawing/2014/main" id="{9010A957-745D-0498-12E3-4BA9C11B432C}"/>
              </a:ext>
            </a:extLst>
          </p:cNvPr>
          <p:cNvSpPr/>
          <p:nvPr/>
        </p:nvSpPr>
        <p:spPr>
          <a:xfrm>
            <a:off x="516129" y="61860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E5B07A2A-F3C6-4AE9-42A8-865B1DC59536}"/>
              </a:ext>
            </a:extLst>
          </p:cNvPr>
          <p:cNvSpPr txBox="1"/>
          <p:nvPr/>
        </p:nvSpPr>
        <p:spPr>
          <a:xfrm>
            <a:off x="1134316" y="465133"/>
            <a:ext cx="1152939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Prenez vos ardoises et écrivez la lettre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F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Algerian" panose="04020705040A02060702" pitchFamily="82" charset="0"/>
                <a:ea typeface="+mn-ea"/>
                <a:cs typeface="+mn-cs"/>
              </a:rPr>
              <a:t> </a:t>
            </a: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majuscule . </a:t>
            </a:r>
          </a:p>
        </p:txBody>
      </p:sp>
    </p:spTree>
    <p:extLst>
      <p:ext uri="{BB962C8B-B14F-4D97-AF65-F5344CB8AC3E}">
        <p14:creationId xmlns:p14="http://schemas.microsoft.com/office/powerpoint/2010/main" val="262183579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ACC0F2-0FCE-07A0-34E4-8BC8FBC7D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23AAB4E-96EA-016F-26F7-BD8CFBB1F5D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072CF25-C371-C5B0-E4CA-E7CC6E920C87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0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D57B13B-6997-0EFF-8DD7-0F840B89B1C6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D8AC0178-4977-BDDC-BDB4-8CC4A40D2A1E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190501" y="259752"/>
              <a:ext cx="8762997" cy="6376576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A854500D-58D3-971D-7317-3D80E4C7FC3F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561607" y="-83820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6915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24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76F7EA59-E6C8-DF28-DF12-723A9B29D2B5}"/>
              </a:ext>
            </a:extLst>
          </p:cNvPr>
          <p:cNvSpPr/>
          <p:nvPr/>
        </p:nvSpPr>
        <p:spPr>
          <a:xfrm>
            <a:off x="285752" y="332509"/>
            <a:ext cx="13154395" cy="1011334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7" name="Freeform 8">
            <a:extLst>
              <a:ext uri="{FF2B5EF4-FFF2-40B4-BE49-F238E27FC236}">
                <a16:creationId xmlns:a16="http://schemas.microsoft.com/office/drawing/2014/main" id="{229F79D0-996D-F6C9-0FB9-6ED05D234078}"/>
              </a:ext>
            </a:extLst>
          </p:cNvPr>
          <p:cNvSpPr/>
          <p:nvPr/>
        </p:nvSpPr>
        <p:spPr>
          <a:xfrm>
            <a:off x="516129" y="61860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5E99784-7C1F-3813-616A-09EA04233E2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3939605" y="2961707"/>
            <a:ext cx="6089298" cy="436358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99FBF82-3C84-58D9-5725-70D7577145C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162025" y="399313"/>
            <a:ext cx="9608049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anose="02010703020202060003" pitchFamily="2" charset="0"/>
              </a:rPr>
              <a:t>Levez les ardoises.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00F9F53-4F73-FA35-094C-DEA9653965F1}"/>
              </a:ext>
            </a:extLst>
          </p:cNvPr>
          <p:cNvSpPr txBox="1"/>
          <p:nvPr/>
        </p:nvSpPr>
        <p:spPr>
          <a:xfrm>
            <a:off x="1113738" y="832187"/>
            <a:ext cx="9656336" cy="392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95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(e) fournit  une rétroaction  positive ou corrective .  </a:t>
            </a:r>
          </a:p>
        </p:txBody>
      </p:sp>
    </p:spTree>
    <p:extLst>
      <p:ext uri="{BB962C8B-B14F-4D97-AF65-F5344CB8AC3E}">
        <p14:creationId xmlns:p14="http://schemas.microsoft.com/office/powerpoint/2010/main" val="72219293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4043B7-D2D9-A32C-242C-2B3993FF64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EF924F-F6F5-83AD-2E8E-242898B8E039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825F6FE0-75D4-EDC2-B775-837BCB00B78A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35B027A-036C-064E-C672-1F05629112E6}"/>
              </a:ext>
            </a:extLst>
          </p:cNvPr>
          <p:cNvSpPr/>
          <p:nvPr/>
        </p:nvSpPr>
        <p:spPr>
          <a:xfrm>
            <a:off x="285752" y="332509"/>
            <a:ext cx="13154395" cy="1011334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8040EC3A-4B2B-45AA-EB0A-E7E2AF96FB7C}"/>
              </a:ext>
            </a:extLst>
          </p:cNvPr>
          <p:cNvSpPr/>
          <p:nvPr/>
        </p:nvSpPr>
        <p:spPr>
          <a:xfrm>
            <a:off x="516129" y="61860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98FF605-A388-E4D8-6B94-F6157B234DC9}"/>
              </a:ext>
            </a:extLst>
          </p:cNvPr>
          <p:cNvSpPr txBox="1"/>
          <p:nvPr/>
        </p:nvSpPr>
        <p:spPr>
          <a:xfrm>
            <a:off x="4593082" y="2235012"/>
            <a:ext cx="4529836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pt-BR" sz="37200" b="1" kern="0" spc="480" dirty="0">
                <a:solidFill>
                  <a:srgbClr val="106585"/>
                </a:solidFill>
                <a:latin typeface="Dosis" panose="02010703020202060003" pitchFamily="2" charset="0"/>
                <a:cs typeface="Times New Roman" panose="02020603050405020304" pitchFamily="18" charset="0"/>
              </a:rPr>
              <a:t>h</a:t>
            </a:r>
            <a:endParaRPr lang="fr-FR" sz="21500" kern="0" spc="480" dirty="0">
              <a:solidFill>
                <a:srgbClr val="106585"/>
              </a:solidFill>
              <a:latin typeface="Dosis" panose="02010703020202060003" pitchFamily="2" charset="0"/>
              <a:cs typeface="Times New Roman" panose="02020603050405020304" pitchFamily="18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AF4B9A8-87B3-FD27-843E-2CC609B7454E}"/>
              </a:ext>
            </a:extLst>
          </p:cNvPr>
          <p:cNvSpPr txBox="1"/>
          <p:nvPr/>
        </p:nvSpPr>
        <p:spPr>
          <a:xfrm>
            <a:off x="1162025" y="429443"/>
            <a:ext cx="12037846" cy="841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C’est la lettre h minuscule. Elle ne se prononce pas.</a:t>
            </a:r>
            <a:r>
              <a:rPr lang="fr-FR" sz="2250" b="1" dirty="0">
                <a:solidFill>
                  <a:srgbClr val="A6A6A6"/>
                </a:solidFill>
                <a:latin typeface="Dosis" panose="02010703020202060003" pitchFamily="2" charset="0"/>
              </a:rPr>
              <a:t> Lisons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ensemble la lettre h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Qui veut lire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la lettre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h? 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Il faut dire </a:t>
            </a:r>
            <a:r>
              <a:rPr lang="fr-FR" sz="2000" i="1" u="sng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le nom de la lettre</a:t>
            </a:r>
            <a:r>
              <a:rPr lang="fr-FR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, pas le son qu’elle fait</a:t>
            </a:r>
            <a:r>
              <a:rPr lang="fr-FR" sz="200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.</a:t>
            </a:r>
            <a:r>
              <a:rPr lang="fr-MA" sz="2000" dirty="0">
                <a:solidFill>
                  <a:prstClr val="black"/>
                </a:solidFill>
                <a:latin typeface="Dosis" pitchFamily="2" charset="0"/>
              </a:rPr>
              <a:t> </a:t>
            </a:r>
            <a:r>
              <a:rPr lang="fr-FR" sz="2000" b="1" i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  <a:ea typeface="Calibri" panose="020F0502020204030204" pitchFamily="34" charset="0"/>
                <a:cs typeface="Microsoft Uighur" panose="02000000000000000000" pitchFamily="2" charset="-78"/>
              </a:rPr>
              <a:t>L’enseignant (e) désigne trois élèves pour  lire.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</a:rPr>
              <a:t> </a:t>
            </a: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E4182A7E-2876-5606-5C6D-27B265E1B02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" y="-64418"/>
          <a:ext cx="13716000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8918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51589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700534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24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07622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C94358-463A-C525-7041-74B711B81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E3C6182-C689-302A-4D0D-8C3AD257C796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32FEA8D4-1EA6-EA27-0498-134A662990F9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EDD8410-C277-6E48-F944-11B4F4A52F37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B078E11-5127-0038-EC23-3A38C25D0E6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40672" y="449177"/>
            <a:ext cx="106723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25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Pour demander la parole, vous devez lever la main calmement, attendre que l’enseignant(e) vous donne la parole, puis parler seulement quand c’est votre tour.</a:t>
            </a:r>
            <a:endParaRPr lang="fr-FR" sz="2250" b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55DAF444-AAE2-06D4-A134-8FD397D12818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1" y="-64418"/>
          <a:ext cx="13716000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8918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51589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700534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Freeform 8">
            <a:extLst>
              <a:ext uri="{FF2B5EF4-FFF2-40B4-BE49-F238E27FC236}">
                <a16:creationId xmlns:a16="http://schemas.microsoft.com/office/drawing/2014/main" id="{C1660E5E-6BFB-2BE4-B34F-BB9D91BDBF0F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21BCC39-0BD5-07A5-03F2-BC68B75A2F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598" y="1925249"/>
            <a:ext cx="9912804" cy="643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45013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2FE14D-242B-BC65-50BD-7A001399F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7EFAFA-F4B6-49DA-3C57-4161C5FE9D2D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A93B4C6B-836D-7E19-F700-829DEC1BCE5D}"/>
              </a:ext>
            </a:extLst>
          </p:cNvPr>
          <p:cNvSpPr/>
          <p:nvPr/>
        </p:nvSpPr>
        <p:spPr>
          <a:xfrm>
            <a:off x="292847" y="480060"/>
            <a:ext cx="13164293" cy="946404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34">
              <a:defRPr/>
            </a:pPr>
            <a:endParaRPr kumimoji="0" lang="fr-MA" sz="4000" i="0" u="none" strike="noStrike" kern="120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Dosis" panose="02010703020202060003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11C7A16D-11ED-6834-2803-C33B27762070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61607" y="-64418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6915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24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B050DC02-CAA2-A73B-2D85-B18D170B029A}"/>
              </a:ext>
            </a:extLst>
          </p:cNvPr>
          <p:cNvSpPr/>
          <p:nvPr/>
        </p:nvSpPr>
        <p:spPr>
          <a:xfrm>
            <a:off x="285752" y="332509"/>
            <a:ext cx="13154395" cy="1011334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E987B09D-D754-8189-D2F5-CBB1251AB691}"/>
              </a:ext>
            </a:extLst>
          </p:cNvPr>
          <p:cNvSpPr/>
          <p:nvPr/>
        </p:nvSpPr>
        <p:spPr>
          <a:xfrm>
            <a:off x="516129" y="61860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E284367-8D28-20EC-E627-45DBFA75AE34}"/>
              </a:ext>
            </a:extLst>
          </p:cNvPr>
          <p:cNvSpPr txBox="1"/>
          <p:nvPr/>
        </p:nvSpPr>
        <p:spPr>
          <a:xfrm>
            <a:off x="1162025" y="429443"/>
            <a:ext cx="11868175" cy="841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C’est la lettre H majuscule . Elle ne se prononce pas.</a:t>
            </a:r>
            <a:r>
              <a:rPr lang="fr-FR" sz="2250" b="1" dirty="0">
                <a:solidFill>
                  <a:srgbClr val="A6A6A6"/>
                </a:solidFill>
                <a:latin typeface="Dosis" panose="02010703020202060003" pitchFamily="2" charset="0"/>
              </a:rPr>
              <a:t> Lisons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ensemble la lettre H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Qui veut lire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la lettre H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? 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Il faut dire </a:t>
            </a:r>
            <a:r>
              <a:rPr lang="fr-FR" sz="2000" i="1" u="sng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le nom de la lettre</a:t>
            </a:r>
            <a:r>
              <a:rPr lang="fr-FR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, pas le son qu’elle fait</a:t>
            </a:r>
            <a:r>
              <a:rPr lang="fr-FR" sz="200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.</a:t>
            </a:r>
            <a:r>
              <a:rPr lang="fr-MA" sz="2000" dirty="0">
                <a:solidFill>
                  <a:prstClr val="black"/>
                </a:solidFill>
                <a:latin typeface="Dosis" pitchFamily="2" charset="0"/>
              </a:rPr>
              <a:t> </a:t>
            </a:r>
            <a:r>
              <a:rPr lang="fr-FR" sz="2000" b="1" i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  <a:ea typeface="Calibri" panose="020F0502020204030204" pitchFamily="34" charset="0"/>
                <a:cs typeface="Microsoft Uighur" panose="02000000000000000000" pitchFamily="2" charset="-78"/>
              </a:rPr>
              <a:t>L’enseignant (e) désigne trois élèves pour  lire.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</a:rPr>
              <a:t> 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1F76F8D-FAB9-701B-A9D6-D779C5E53DEF}"/>
              </a:ext>
            </a:extLst>
          </p:cNvPr>
          <p:cNvSpPr txBox="1"/>
          <p:nvPr/>
        </p:nvSpPr>
        <p:spPr>
          <a:xfrm>
            <a:off x="4593082" y="1665625"/>
            <a:ext cx="4529836" cy="695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pt-BR" sz="44600" b="1" kern="0" spc="480" dirty="0">
                <a:solidFill>
                  <a:srgbClr val="106585"/>
                </a:solidFill>
                <a:latin typeface="Dosis"/>
                <a:cs typeface="Times New Roman" panose="02020603050405020304" pitchFamily="18" charset="0"/>
              </a:rPr>
              <a:t>H</a:t>
            </a:r>
            <a:endParaRPr lang="fr-FR" sz="25800" kern="0" spc="480" dirty="0">
              <a:solidFill>
                <a:srgbClr val="106585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43836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ACC6D1-BB7D-D76E-3F68-A7A0F2A0B2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AD39B06-89E8-7FAD-2952-31A0FD8CA736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60CABDC9-8D42-5644-8DC1-C8CDE30F2D16}"/>
              </a:ext>
            </a:extLst>
          </p:cNvPr>
          <p:cNvSpPr/>
          <p:nvPr/>
        </p:nvSpPr>
        <p:spPr>
          <a:xfrm>
            <a:off x="285752" y="469675"/>
            <a:ext cx="13164293" cy="946404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34">
              <a:defRPr/>
            </a:pPr>
            <a:endParaRPr lang="fr-MA" sz="2000" dirty="0">
              <a:solidFill>
                <a:srgbClr val="106585"/>
              </a:solidFill>
              <a:latin typeface="Dosis" panose="02010703020202060003" pitchFamily="2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72A7F42-2BB2-760B-6D3A-CD87AECE5B4D}"/>
              </a:ext>
            </a:extLst>
          </p:cNvPr>
          <p:cNvSpPr txBox="1"/>
          <p:nvPr/>
        </p:nvSpPr>
        <p:spPr>
          <a:xfrm>
            <a:off x="2581622" y="2889036"/>
            <a:ext cx="3505200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28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7711C774-0D19-13D9-32AE-B1D6F025EF33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61607" y="-64418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6915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24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8E54131F-8798-8A8B-F39D-AA89055A8B4C}"/>
              </a:ext>
            </a:extLst>
          </p:cNvPr>
          <p:cNvSpPr/>
          <p:nvPr/>
        </p:nvSpPr>
        <p:spPr>
          <a:xfrm>
            <a:off x="285752" y="332509"/>
            <a:ext cx="13154395" cy="1011334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4C936A24-CB7E-74FD-1A1E-3C8EBDA67302}"/>
              </a:ext>
            </a:extLst>
          </p:cNvPr>
          <p:cNvSpPr/>
          <p:nvPr/>
        </p:nvSpPr>
        <p:spPr>
          <a:xfrm>
            <a:off x="516129" y="61860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5B9AE03-9E5B-6C02-9E6A-4EBFCD63AC3D}"/>
              </a:ext>
            </a:extLst>
          </p:cNvPr>
          <p:cNvSpPr txBox="1"/>
          <p:nvPr/>
        </p:nvSpPr>
        <p:spPr>
          <a:xfrm>
            <a:off x="1162025" y="429443"/>
            <a:ext cx="11099623" cy="841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1028675">
              <a:spcAft>
                <a:spcPts val="300"/>
              </a:spcAft>
              <a:defRPr/>
            </a:pPr>
            <a:r>
              <a:rPr lang="fr-FR" sz="2250" b="1" dirty="0">
                <a:solidFill>
                  <a:srgbClr val="A6A6A6"/>
                </a:solidFill>
                <a:latin typeface="Dosis" panose="02010703020202060003" pitchFamily="2" charset="0"/>
              </a:rPr>
              <a:t>h minuscule- H majuscule </a:t>
            </a:r>
          </a:p>
          <a:p>
            <a:pPr lvl="0" defTabSz="1028675">
              <a:defRPr/>
            </a:pPr>
            <a:r>
              <a:rPr lang="fr-FR" sz="2250" b="1" dirty="0">
                <a:solidFill>
                  <a:srgbClr val="A6A6A6"/>
                </a:solidFill>
                <a:latin typeface="Dosis" panose="02010703020202060003" pitchFamily="2" charset="0"/>
              </a:rPr>
              <a:t>Qui veut lire ? </a:t>
            </a:r>
            <a:r>
              <a:rPr lang="fr-FR" sz="2000" b="1" i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  <a:ea typeface="Calibri" panose="020F0502020204030204" pitchFamily="34" charset="0"/>
                <a:cs typeface="Microsoft Uighur" panose="02000000000000000000" pitchFamily="2" charset="-78"/>
              </a:rPr>
              <a:t>L’enseignant (e) désigne trois élèves pour  lire.</a:t>
            </a:r>
            <a:r>
              <a:rPr lang="fr-FR" sz="2000" b="1" dirty="0">
                <a:solidFill>
                  <a:srgbClr val="A6A6A6"/>
                </a:solidFill>
                <a:latin typeface="Dosis" panose="02010703020202060003" pitchFamily="2" charset="0"/>
              </a:rPr>
              <a:t>  </a:t>
            </a:r>
            <a:endParaRPr lang="fr-FR" sz="2250" b="1" dirty="0">
              <a:solidFill>
                <a:srgbClr val="A6A6A6"/>
              </a:solidFill>
              <a:latin typeface="Dosis" panose="02010703020202060003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5A5991F-83A3-E3CF-F47A-22A274C041FD}"/>
              </a:ext>
            </a:extLst>
          </p:cNvPr>
          <p:cNvSpPr txBox="1"/>
          <p:nvPr/>
        </p:nvSpPr>
        <p:spPr>
          <a:xfrm>
            <a:off x="2581622" y="1481009"/>
            <a:ext cx="4529836" cy="695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pt-BR" sz="44600" b="1" kern="0" spc="480" dirty="0">
                <a:solidFill>
                  <a:srgbClr val="106585"/>
                </a:solidFill>
                <a:latin typeface="Dosis" panose="02010703020202060003" pitchFamily="2" charset="0"/>
              </a:rPr>
              <a:t>h</a:t>
            </a:r>
            <a:endParaRPr lang="fr-FR" sz="25800" kern="0" spc="480" dirty="0">
              <a:solidFill>
                <a:srgbClr val="106585"/>
              </a:solidFill>
              <a:latin typeface="Dosis" panose="02010703020202060003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C569D30-5829-5FF3-37D0-4FECF963FB44}"/>
              </a:ext>
            </a:extLst>
          </p:cNvPr>
          <p:cNvSpPr txBox="1"/>
          <p:nvPr/>
        </p:nvSpPr>
        <p:spPr>
          <a:xfrm>
            <a:off x="7216100" y="1694722"/>
            <a:ext cx="4529836" cy="695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pt-BR" sz="44600" b="1" dirty="0">
                <a:solidFill>
                  <a:srgbClr val="106585"/>
                </a:solidFill>
                <a:latin typeface="Dosis"/>
              </a:rPr>
              <a:t>H</a:t>
            </a:r>
            <a:endParaRPr lang="fr-FR" sz="25800" kern="0" spc="480" dirty="0">
              <a:solidFill>
                <a:srgbClr val="106585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15191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013F01-5BD7-F88E-C9CA-5043BDF37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5100DD9-8CDF-5AC7-26D1-F31D76E944B1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4EA2E10-94A9-7473-2B06-639B914E14FF}"/>
              </a:ext>
            </a:extLst>
          </p:cNvPr>
          <p:cNvSpPr/>
          <p:nvPr/>
        </p:nvSpPr>
        <p:spPr>
          <a:xfrm>
            <a:off x="292847" y="480060"/>
            <a:ext cx="13164293" cy="946404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60463D5-84B0-3E4D-A4CF-6C435085BAE6}"/>
              </a:ext>
            </a:extLst>
          </p:cNvPr>
          <p:cNvSpPr txBox="1"/>
          <p:nvPr/>
        </p:nvSpPr>
        <p:spPr>
          <a:xfrm>
            <a:off x="371474" y="2889036"/>
            <a:ext cx="12973049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28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86500625-E691-BAEA-FB6B-B0F97F4C1C4F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61607" y="-64418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6915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24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660DC68A-2621-3BAE-439C-5F82F99F6D2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977334" y="3634725"/>
            <a:ext cx="563880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9900" b="1" dirty="0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h</a:t>
            </a:r>
            <a:r>
              <a:rPr lang="fr-FR" sz="19900" b="1" dirty="0">
                <a:solidFill>
                  <a:srgbClr val="106585"/>
                </a:solidFill>
                <a:latin typeface="Dosis" pitchFamily="2" charset="0"/>
              </a:rPr>
              <a:t>uit</a:t>
            </a:r>
            <a:endParaRPr kumimoji="0" lang="fr-FR" sz="19900" b="1" i="0" u="none" strike="noStrike" kern="120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25CFCDB-429C-62EA-3E01-7A97BD1FE0A5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11236" y="2889035"/>
            <a:ext cx="2920503" cy="4508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BCCF1F5E-0258-FE74-F0DC-0540288B7644}"/>
              </a:ext>
            </a:extLst>
          </p:cNvPr>
          <p:cNvSpPr/>
          <p:nvPr/>
        </p:nvSpPr>
        <p:spPr>
          <a:xfrm>
            <a:off x="285752" y="332509"/>
            <a:ext cx="13154395" cy="1011334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65F4AD80-9AC2-895B-EE10-A66044077927}"/>
              </a:ext>
            </a:extLst>
          </p:cNvPr>
          <p:cNvSpPr/>
          <p:nvPr/>
        </p:nvSpPr>
        <p:spPr>
          <a:xfrm>
            <a:off x="516129" y="61860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0384B07-7E0E-4A59-69B7-DAC7B6949EB0}"/>
              </a:ext>
            </a:extLst>
          </p:cNvPr>
          <p:cNvSpPr txBox="1"/>
          <p:nvPr/>
        </p:nvSpPr>
        <p:spPr>
          <a:xfrm>
            <a:off x="1162025" y="429443"/>
            <a:ext cx="11099623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28675">
              <a:spcAft>
                <a:spcPts val="300"/>
              </a:spcAft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/>
              </a:rPr>
              <a:t>Dans « huit », je vois la lettre h. huit</a:t>
            </a:r>
            <a:endParaRPr lang="fr-FR" sz="2250" b="1" dirty="0">
              <a:solidFill>
                <a:srgbClr val="A6A6A6"/>
              </a:solidFill>
              <a:latin typeface="Dosis" panose="02010703020202060003" pitchFamily="2" charset="0"/>
            </a:endParaRPr>
          </a:p>
          <a:p>
            <a:pPr lvl="0">
              <a:defRPr/>
            </a:pPr>
            <a:r>
              <a:rPr lang="fr-FR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L’enseignant( e)  pointe la lettre  h.</a:t>
            </a:r>
            <a:endParaRPr lang="fr-FR" sz="2800" i="1" dirty="0">
              <a:solidFill>
                <a:prstClr val="white">
                  <a:lumMod val="65000"/>
                </a:prstClr>
              </a:solidFill>
              <a:latin typeface="Dosis"/>
            </a:endParaRPr>
          </a:p>
        </p:txBody>
      </p:sp>
    </p:spTree>
    <p:extLst>
      <p:ext uri="{BB962C8B-B14F-4D97-AF65-F5344CB8AC3E}">
        <p14:creationId xmlns:p14="http://schemas.microsoft.com/office/powerpoint/2010/main" val="223314150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02E07A-5B3A-9AB8-9613-B773DD049E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316F2E2-77DA-260F-C1D0-8453B1D7D8F5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ACC5F841-9C80-2B7E-A1C0-68214BEC790C}"/>
              </a:ext>
            </a:extLst>
          </p:cNvPr>
          <p:cNvSpPr/>
          <p:nvPr/>
        </p:nvSpPr>
        <p:spPr>
          <a:xfrm>
            <a:off x="292847" y="480060"/>
            <a:ext cx="13164293" cy="946404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3756D2EB-4737-4E34-43D1-72878F356EB9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61607" y="-64418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6915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24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D6511B15-D826-F83B-C3FE-D0B76E7F2C1D}"/>
              </a:ext>
            </a:extLst>
          </p:cNvPr>
          <p:cNvSpPr/>
          <p:nvPr/>
        </p:nvSpPr>
        <p:spPr>
          <a:xfrm>
            <a:off x="285752" y="332509"/>
            <a:ext cx="13154395" cy="1011334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0" name="Freeform 8">
            <a:extLst>
              <a:ext uri="{FF2B5EF4-FFF2-40B4-BE49-F238E27FC236}">
                <a16:creationId xmlns:a16="http://schemas.microsoft.com/office/drawing/2014/main" id="{2417135B-6E0E-7B0D-FAEA-CC565B100143}"/>
              </a:ext>
            </a:extLst>
          </p:cNvPr>
          <p:cNvSpPr/>
          <p:nvPr/>
        </p:nvSpPr>
        <p:spPr>
          <a:xfrm>
            <a:off x="516129" y="61860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EF0F69F-E256-EE08-F4F5-5A2C9769C898}"/>
              </a:ext>
            </a:extLst>
          </p:cNvPr>
          <p:cNvSpPr txBox="1"/>
          <p:nvPr/>
        </p:nvSpPr>
        <p:spPr>
          <a:xfrm>
            <a:off x="1093302" y="473273"/>
            <a:ext cx="11529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028675"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Maintenant, nous allons écrire la lettre h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minuscule </a:t>
            </a: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.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Regardez comment je fais.</a:t>
            </a:r>
            <a:endParaRPr kumimoji="0" lang="fr-FR" sz="225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EDAC510C-EAE9-6138-5DCC-FE060A94B0E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2045" y="299581"/>
            <a:ext cx="1141276" cy="107719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B241735-72D1-7178-B838-2289508695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7921" y="2621003"/>
            <a:ext cx="7446279" cy="512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72263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0DD284-E127-518C-2DE2-D215F5DB6F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7E10DF-2895-C939-A91A-B1DC8B1706A6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77BBA84-479F-28DE-5170-556A2B2ECECE}"/>
              </a:ext>
            </a:extLst>
          </p:cNvPr>
          <p:cNvSpPr/>
          <p:nvPr/>
        </p:nvSpPr>
        <p:spPr>
          <a:xfrm>
            <a:off x="292847" y="480060"/>
            <a:ext cx="13164293" cy="946404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DFACB72E-5893-4037-983B-2F80EF10FF1B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61607" y="-64418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6915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24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72D65C7C-26FF-32BF-632C-49A03A75A55D}"/>
              </a:ext>
            </a:extLst>
          </p:cNvPr>
          <p:cNvSpPr/>
          <p:nvPr/>
        </p:nvSpPr>
        <p:spPr>
          <a:xfrm>
            <a:off x="285752" y="332509"/>
            <a:ext cx="13154395" cy="1011334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5" name="Freeform 8">
            <a:extLst>
              <a:ext uri="{FF2B5EF4-FFF2-40B4-BE49-F238E27FC236}">
                <a16:creationId xmlns:a16="http://schemas.microsoft.com/office/drawing/2014/main" id="{B0762B89-F90F-EDA3-4921-15462EA5B84E}"/>
              </a:ext>
            </a:extLst>
          </p:cNvPr>
          <p:cNvSpPr/>
          <p:nvPr/>
        </p:nvSpPr>
        <p:spPr>
          <a:xfrm>
            <a:off x="516129" y="61860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9360AE90-8CCB-691D-9849-DB5F67A18672}"/>
              </a:ext>
            </a:extLst>
          </p:cNvPr>
          <p:cNvSpPr txBox="1"/>
          <p:nvPr/>
        </p:nvSpPr>
        <p:spPr>
          <a:xfrm>
            <a:off x="1193648" y="402203"/>
            <a:ext cx="1171288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028675">
              <a:defRPr/>
            </a:pPr>
            <a:r>
              <a:rPr lang="fr-FR" sz="21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Je trace un grand trait vers le bas. Ensuite, je fais un petit arc vers le haut, puis je redescends. jusqu’à la ligne. </a:t>
            </a:r>
            <a:endParaRPr kumimoji="0" lang="fr-FR" sz="21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Dosis" panose="02010703020202060003" pitchFamily="2" charset="0"/>
            </a:endParaRP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F0FF378D-D691-BD3D-629A-4966AC2680A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2045" y="299581"/>
            <a:ext cx="1141276" cy="107719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BA9224D-CE64-FEB4-F706-7FBD9C75B6A8}"/>
              </a:ext>
            </a:extLst>
          </p:cNvPr>
          <p:cNvSpPr txBox="1"/>
          <p:nvPr/>
        </p:nvSpPr>
        <p:spPr>
          <a:xfrm>
            <a:off x="723888" y="911894"/>
            <a:ext cx="125674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Démonstration par l’enseignant(e ) au tableau. Demander aux élèves de faire le geste avec le doigt dans l’air pendant la démonstration. </a:t>
            </a:r>
            <a:endParaRPr lang="fr-MA" i="1" dirty="0">
              <a:latin typeface="Dosis" pitchFamily="2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33E6CD4-0CC9-BE91-3A6F-411A148ED3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7921" y="2621003"/>
            <a:ext cx="7446279" cy="512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33406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D261F-1FFB-07E0-F9C1-E340980FD1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5E0273A6-3ED7-511B-658A-9D1D56D694D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A2CE238-2633-DD47-E89C-D87F98686C9F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0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F624DFE-848C-84E8-D97E-914BA77AF59F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D9F44FE8-13A3-CDA4-C9B4-8ED551534CB7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190501" y="259752"/>
              <a:ext cx="8762997" cy="6376576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151E73A7-FADC-308E-79A3-288F287856AB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561607" y="-83820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6915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24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2" name="Image 11">
            <a:extLst>
              <a:ext uri="{FF2B5EF4-FFF2-40B4-BE49-F238E27FC236}">
                <a16:creationId xmlns:a16="http://schemas.microsoft.com/office/drawing/2014/main" id="{E12CDF2E-2A7C-3C47-8329-4525729754C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82864" y="3060043"/>
            <a:ext cx="5389632" cy="4166918"/>
          </a:xfrm>
          <a:prstGeom prst="rect">
            <a:avLst/>
          </a:prstGeom>
        </p:spPr>
      </p:pic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17B028E8-692F-AC43-575E-316938074B03}"/>
              </a:ext>
            </a:extLst>
          </p:cNvPr>
          <p:cNvSpPr/>
          <p:nvPr/>
        </p:nvSpPr>
        <p:spPr>
          <a:xfrm>
            <a:off x="285752" y="332509"/>
            <a:ext cx="13154395" cy="1011334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7" name="Freeform 8">
            <a:extLst>
              <a:ext uri="{FF2B5EF4-FFF2-40B4-BE49-F238E27FC236}">
                <a16:creationId xmlns:a16="http://schemas.microsoft.com/office/drawing/2014/main" id="{3B4E0BA2-7512-11E7-42B1-DB214510D879}"/>
              </a:ext>
            </a:extLst>
          </p:cNvPr>
          <p:cNvSpPr/>
          <p:nvPr/>
        </p:nvSpPr>
        <p:spPr>
          <a:xfrm>
            <a:off x="516129" y="61860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687AD56-760A-3519-FAC0-A48E87CDB8F6}"/>
              </a:ext>
            </a:extLst>
          </p:cNvPr>
          <p:cNvSpPr txBox="1"/>
          <p:nvPr/>
        </p:nvSpPr>
        <p:spPr>
          <a:xfrm>
            <a:off x="1134316" y="465133"/>
            <a:ext cx="1152939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Prenez vos ardoises et écrivez la lettre h minuscule . </a:t>
            </a:r>
          </a:p>
        </p:txBody>
      </p:sp>
    </p:spTree>
    <p:extLst>
      <p:ext uri="{BB962C8B-B14F-4D97-AF65-F5344CB8AC3E}">
        <p14:creationId xmlns:p14="http://schemas.microsoft.com/office/powerpoint/2010/main" val="293405446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285774-870F-5D18-3AAE-AE46487D24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47487A1-16D2-38A0-3836-847424DB348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D7474217-B049-DF8C-B5D1-C14D984C18A2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0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4D653E4-951E-684A-51F5-3CA4E500D2CB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F570541A-47C2-C2EB-336D-5BC4BDC6AC95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190501" y="259752"/>
              <a:ext cx="8762997" cy="6376576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97DC894B-151F-885D-F1EA-1E5A14F9E3CC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561607" y="-83820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6915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24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93430D30-6D20-D233-6C16-6D995A27F22D}"/>
              </a:ext>
            </a:extLst>
          </p:cNvPr>
          <p:cNvSpPr/>
          <p:nvPr/>
        </p:nvSpPr>
        <p:spPr>
          <a:xfrm>
            <a:off x="285752" y="332509"/>
            <a:ext cx="13154395" cy="1011334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7" name="Freeform 8">
            <a:extLst>
              <a:ext uri="{FF2B5EF4-FFF2-40B4-BE49-F238E27FC236}">
                <a16:creationId xmlns:a16="http://schemas.microsoft.com/office/drawing/2014/main" id="{45E01ED4-88DF-1FE7-30E4-61755E5A2583}"/>
              </a:ext>
            </a:extLst>
          </p:cNvPr>
          <p:cNvSpPr/>
          <p:nvPr/>
        </p:nvSpPr>
        <p:spPr>
          <a:xfrm>
            <a:off x="516129" y="61860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137A4C8-30C4-2B8A-97C9-1261F78413A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3939605" y="2961707"/>
            <a:ext cx="6089298" cy="436358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A288DCE-ABF9-2B2B-8238-7B5E8F67F37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162025" y="399313"/>
            <a:ext cx="9608049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anose="02010703020202060003" pitchFamily="2" charset="0"/>
              </a:rPr>
              <a:t>Levez les ardoises.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486BA73-49CE-B112-7D94-6B537D9C4B99}"/>
              </a:ext>
            </a:extLst>
          </p:cNvPr>
          <p:cNvSpPr txBox="1"/>
          <p:nvPr/>
        </p:nvSpPr>
        <p:spPr>
          <a:xfrm>
            <a:off x="1113738" y="832187"/>
            <a:ext cx="9656336" cy="392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95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(e) fournit une rétroaction  positive ou corrective .  </a:t>
            </a:r>
          </a:p>
        </p:txBody>
      </p:sp>
    </p:spTree>
    <p:extLst>
      <p:ext uri="{BB962C8B-B14F-4D97-AF65-F5344CB8AC3E}">
        <p14:creationId xmlns:p14="http://schemas.microsoft.com/office/powerpoint/2010/main" val="166851102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28544-011B-AD64-04F7-A1EAF8D51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BC625E7-21AE-E4C8-038B-F6E2EB4C1CE2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D78D1A9E-A566-38A9-EE1F-16D7C98AF5A1}"/>
              </a:ext>
            </a:extLst>
          </p:cNvPr>
          <p:cNvSpPr/>
          <p:nvPr/>
        </p:nvSpPr>
        <p:spPr>
          <a:xfrm>
            <a:off x="292847" y="480060"/>
            <a:ext cx="13164293" cy="946404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AF368B9A-C985-4EE9-7567-6CFB41311CEB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61607" y="-64418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6915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24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8" name="Rectangle : coins arrondis 77">
            <a:extLst>
              <a:ext uri="{FF2B5EF4-FFF2-40B4-BE49-F238E27FC236}">
                <a16:creationId xmlns:a16="http://schemas.microsoft.com/office/drawing/2014/main" id="{4DF28C74-35B8-44A4-1887-7A67E136F55C}"/>
              </a:ext>
            </a:extLst>
          </p:cNvPr>
          <p:cNvSpPr/>
          <p:nvPr/>
        </p:nvSpPr>
        <p:spPr>
          <a:xfrm>
            <a:off x="285752" y="332509"/>
            <a:ext cx="13154395" cy="1011334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79" name="Freeform 8">
            <a:extLst>
              <a:ext uri="{FF2B5EF4-FFF2-40B4-BE49-F238E27FC236}">
                <a16:creationId xmlns:a16="http://schemas.microsoft.com/office/drawing/2014/main" id="{D17D46CF-14DA-1037-B83B-DF3189877EE3}"/>
              </a:ext>
            </a:extLst>
          </p:cNvPr>
          <p:cNvSpPr/>
          <p:nvPr/>
        </p:nvSpPr>
        <p:spPr>
          <a:xfrm>
            <a:off x="516129" y="61860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0" name="ZoneTexte 79">
            <a:extLst>
              <a:ext uri="{FF2B5EF4-FFF2-40B4-BE49-F238E27FC236}">
                <a16:creationId xmlns:a16="http://schemas.microsoft.com/office/drawing/2014/main" id="{D5C4BDF1-1501-4E1A-41D4-14F6A9FDDB0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154930" y="399594"/>
            <a:ext cx="11529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028727"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/>
                <a:ea typeface="+mn-ea"/>
                <a:cs typeface="+mn-cs"/>
              </a:rPr>
              <a:t>Je vais vous montrer comment écrire la lettre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/>
              </a:rPr>
              <a:t>H</a:t>
            </a: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/>
                <a:ea typeface="+mn-ea"/>
                <a:cs typeface="+mn-cs"/>
              </a:rPr>
              <a:t>  majuscule,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Dosis"/>
              </a:rPr>
              <a:t> Regardez comment je fais</a:t>
            </a: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/>
                <a:ea typeface="+mn-ea"/>
                <a:cs typeface="+mn-cs"/>
              </a:rPr>
              <a:t>.</a:t>
            </a:r>
          </a:p>
        </p:txBody>
      </p:sp>
      <p:pic>
        <p:nvPicPr>
          <p:cNvPr id="81" name="Image 80">
            <a:extLst>
              <a:ext uri="{FF2B5EF4-FFF2-40B4-BE49-F238E27FC236}">
                <a16:creationId xmlns:a16="http://schemas.microsoft.com/office/drawing/2014/main" id="{A9ADEC04-D83D-D523-CD20-C6F3522CE35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2045" y="299581"/>
            <a:ext cx="1141276" cy="107719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84BAB9E-7F75-B00D-63EC-01EA924FF8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1800" y="2519865"/>
            <a:ext cx="7848600" cy="5425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23865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087BAE-BDD3-9ED8-0574-4D72316D02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2F5858F-02DF-EB91-7099-36B04515508A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F42D61D9-6243-4ED8-4DEE-B82C668EBC5F}"/>
              </a:ext>
            </a:extLst>
          </p:cNvPr>
          <p:cNvSpPr/>
          <p:nvPr/>
        </p:nvSpPr>
        <p:spPr>
          <a:xfrm>
            <a:off x="292847" y="480060"/>
            <a:ext cx="13164293" cy="946404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A81F5E29-AE03-968B-2824-52C564AE3B0A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61607" y="-64418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6915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24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9CD79BD5-6F01-F604-8518-7BF90C250BF2}"/>
              </a:ext>
            </a:extLst>
          </p:cNvPr>
          <p:cNvSpPr/>
          <p:nvPr/>
        </p:nvSpPr>
        <p:spPr>
          <a:xfrm>
            <a:off x="285752" y="332509"/>
            <a:ext cx="13154395" cy="1011334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5" name="Freeform 8">
            <a:extLst>
              <a:ext uri="{FF2B5EF4-FFF2-40B4-BE49-F238E27FC236}">
                <a16:creationId xmlns:a16="http://schemas.microsoft.com/office/drawing/2014/main" id="{78C3DF87-BE6C-CC39-2AA8-6A2A03F4E7C5}"/>
              </a:ext>
            </a:extLst>
          </p:cNvPr>
          <p:cNvSpPr/>
          <p:nvPr/>
        </p:nvSpPr>
        <p:spPr>
          <a:xfrm>
            <a:off x="516129" y="61860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623577F-7768-9374-AFA7-4A91C282B02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2045" y="299581"/>
            <a:ext cx="1141276" cy="107719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87E852E8-1CEA-126D-B9AE-7C42A51B51F7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224495" y="454112"/>
            <a:ext cx="1156173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defRPr/>
            </a:pPr>
            <a:r>
              <a:rPr lang="fr-FR" sz="225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Je trace un grand trait vers le bas, puis un autre trait vers le bas, et Je relie les deux  avec un petit trait au milieu. </a:t>
            </a:r>
            <a:endParaRPr lang="fr-FR" sz="2250" b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F9899A6-197A-E0EA-48C5-B0B52153A2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71801" y="2519865"/>
            <a:ext cx="7855694" cy="5425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96071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E49D06-8E29-B674-E680-D17E22A58A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E28DF69-D1D1-CCBF-2860-D2E76AF9657F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971FF049-4141-E29D-8BA5-997556580633}"/>
              </a:ext>
            </a:extLst>
          </p:cNvPr>
          <p:cNvSpPr/>
          <p:nvPr/>
        </p:nvSpPr>
        <p:spPr>
          <a:xfrm>
            <a:off x="292847" y="480060"/>
            <a:ext cx="13164293" cy="946404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60AD9939-EF82-237E-83AE-129A117100F7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61607" y="-64418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6915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24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44A99B7D-01F8-2A64-D620-50776932D3CD}"/>
              </a:ext>
            </a:extLst>
          </p:cNvPr>
          <p:cNvSpPr/>
          <p:nvPr/>
        </p:nvSpPr>
        <p:spPr>
          <a:xfrm>
            <a:off x="285752" y="332509"/>
            <a:ext cx="13154395" cy="1011334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9509ADF-0C04-1FFC-8C22-BB37675009DD}"/>
              </a:ext>
            </a:extLst>
          </p:cNvPr>
          <p:cNvSpPr txBox="1"/>
          <p:nvPr/>
        </p:nvSpPr>
        <p:spPr>
          <a:xfrm>
            <a:off x="1216253" y="438502"/>
            <a:ext cx="125343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Démonstration par l’enseignant(e) au tableau. </a:t>
            </a:r>
          </a:p>
          <a:p>
            <a:r>
              <a:rPr lang="fr-FR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Demander aux élèves de faire le geste avec le doigt dans l’air pendant la démonstration. </a:t>
            </a:r>
            <a:endParaRPr lang="fr-MA" sz="2000" i="1" dirty="0"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8DA89E3-A1BC-C960-3F40-63DB0E41B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1" y="2519865"/>
            <a:ext cx="7855694" cy="5425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7491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F9B602-432A-F638-6581-D1F1F0F11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3F24EF-313A-1181-91A6-9642887D8235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3540D348-BF87-3D81-97E9-9EF1D27F7024}"/>
              </a:ext>
            </a:extLst>
          </p:cNvPr>
          <p:cNvSpPr/>
          <p:nvPr/>
        </p:nvSpPr>
        <p:spPr>
          <a:xfrm>
            <a:off x="275853" y="395287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6ADB0DBD-5B47-114D-2716-E7888C1A5025}"/>
              </a:ext>
            </a:extLst>
          </p:cNvPr>
          <p:cNvSpPr/>
          <p:nvPr/>
        </p:nvSpPr>
        <p:spPr>
          <a:xfrm>
            <a:off x="280801" y="425381"/>
            <a:ext cx="13154395" cy="1126113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4AA2812D-ABFC-5355-8942-340CC6D93262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942E25C-D46B-CD33-6664-ED77BFA4C75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10714" y="518988"/>
            <a:ext cx="1201442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/>
              </a:rPr>
              <a:t>Corrigez </a:t>
            </a:r>
            <a:r>
              <a:rPr lang="fr-FR" sz="225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.</a:t>
            </a:r>
            <a:endParaRPr lang="fr-FR" sz="2250" b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1943F542-3C2D-F61C-469D-7A4C4B3A6E7C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20226661"/>
              </p:ext>
            </p:extLst>
          </p:nvPr>
        </p:nvGraphicFramePr>
        <p:xfrm>
          <a:off x="1" y="-64418"/>
          <a:ext cx="13716000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8918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51589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700534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7" name="Picture 2">
            <a:extLst>
              <a:ext uri="{FF2B5EF4-FFF2-40B4-BE49-F238E27FC236}">
                <a16:creationId xmlns:a16="http://schemas.microsoft.com/office/drawing/2014/main" id="{ACBAA7A6-49FE-9910-23A2-7D59D96DD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039600" y="466013"/>
            <a:ext cx="1107092" cy="1044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BEDFA13F-4731-7596-ECEA-60F11299E7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94130" y="2159767"/>
            <a:ext cx="8727735" cy="640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3525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C8FC4E-8B9C-4878-453E-F7C174376B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38ADF1F-F4C6-D327-72E9-CE5F1855411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8D41394-1C28-A3C1-80C7-94CB6351A077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0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6A3CB39-BD9F-75FB-7E36-F3697C29BEF7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39AEB065-39C3-D951-4309-EA704EEEF50F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190501" y="259752"/>
              <a:ext cx="8762997" cy="6376576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224E300E-5778-067C-90EE-8C646FA5D361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561607" y="-83820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6915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24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2" name="Image 11">
            <a:extLst>
              <a:ext uri="{FF2B5EF4-FFF2-40B4-BE49-F238E27FC236}">
                <a16:creationId xmlns:a16="http://schemas.microsoft.com/office/drawing/2014/main" id="{A8E2688B-98E3-860D-B61B-74BB84A925E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82864" y="3060043"/>
            <a:ext cx="5389632" cy="4166918"/>
          </a:xfrm>
          <a:prstGeom prst="rect">
            <a:avLst/>
          </a:prstGeom>
        </p:spPr>
      </p:pic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6EEA2E85-7BFE-5145-A97E-3C240A97E1EB}"/>
              </a:ext>
            </a:extLst>
          </p:cNvPr>
          <p:cNvSpPr/>
          <p:nvPr/>
        </p:nvSpPr>
        <p:spPr>
          <a:xfrm>
            <a:off x="285752" y="332509"/>
            <a:ext cx="13154395" cy="1011334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7" name="Freeform 8">
            <a:extLst>
              <a:ext uri="{FF2B5EF4-FFF2-40B4-BE49-F238E27FC236}">
                <a16:creationId xmlns:a16="http://schemas.microsoft.com/office/drawing/2014/main" id="{3732261B-3885-6D31-6BD8-D3C95882235F}"/>
              </a:ext>
            </a:extLst>
          </p:cNvPr>
          <p:cNvSpPr/>
          <p:nvPr/>
        </p:nvSpPr>
        <p:spPr>
          <a:xfrm>
            <a:off x="516129" y="61860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BB2F8DD-8C66-3467-8354-856EEA52D389}"/>
              </a:ext>
            </a:extLst>
          </p:cNvPr>
          <p:cNvSpPr txBox="1"/>
          <p:nvPr/>
        </p:nvSpPr>
        <p:spPr>
          <a:xfrm>
            <a:off x="1207503" y="412096"/>
            <a:ext cx="1152939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Prenez vos ardoises et écrivez la lettre H majuscule . </a:t>
            </a:r>
          </a:p>
        </p:txBody>
      </p:sp>
    </p:spTree>
    <p:extLst>
      <p:ext uri="{BB962C8B-B14F-4D97-AF65-F5344CB8AC3E}">
        <p14:creationId xmlns:p14="http://schemas.microsoft.com/office/powerpoint/2010/main" val="265140787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D29ABF-CEB6-8449-EAE8-4692F34A1F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6097358-3E2F-2186-0929-CC5A994C7C7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C461D23A-5B7D-2E1A-C76D-ACBE6E74C7C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0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E96462D-DB89-AEC5-1C40-662D2ACFF17E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CE9C5159-7DAC-49B5-B6D3-CFEFF747FF46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190501" y="259752"/>
              <a:ext cx="8762997" cy="6376576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B65BCBA2-A2EE-1028-569D-3DF7ED37362A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561607" y="-83820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6915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24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F883BB87-B151-0A8C-39EC-8DA90E0EB87F}"/>
              </a:ext>
            </a:extLst>
          </p:cNvPr>
          <p:cNvSpPr/>
          <p:nvPr/>
        </p:nvSpPr>
        <p:spPr>
          <a:xfrm>
            <a:off x="285752" y="332509"/>
            <a:ext cx="13154395" cy="1011334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7" name="Freeform 8">
            <a:extLst>
              <a:ext uri="{FF2B5EF4-FFF2-40B4-BE49-F238E27FC236}">
                <a16:creationId xmlns:a16="http://schemas.microsoft.com/office/drawing/2014/main" id="{D53010A6-2978-E0AF-201D-4CEC1460DC69}"/>
              </a:ext>
            </a:extLst>
          </p:cNvPr>
          <p:cNvSpPr/>
          <p:nvPr/>
        </p:nvSpPr>
        <p:spPr>
          <a:xfrm>
            <a:off x="516129" y="61860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930E976-1386-8CB9-5232-68543671E9E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3939605" y="2961707"/>
            <a:ext cx="6089298" cy="436358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CB7812C-BE32-93F8-8F5C-38AFB451297D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162025" y="399313"/>
            <a:ext cx="9608049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anose="02010703020202060003" pitchFamily="2" charset="0"/>
              </a:rPr>
              <a:t>Levez les ardoises.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0F90AEF-3E29-03A8-0203-F160A5852D4A}"/>
              </a:ext>
            </a:extLst>
          </p:cNvPr>
          <p:cNvSpPr txBox="1"/>
          <p:nvPr/>
        </p:nvSpPr>
        <p:spPr>
          <a:xfrm>
            <a:off x="1113738" y="832187"/>
            <a:ext cx="9656336" cy="392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95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(e) fournit une rétroaction  positive ou corrective .  </a:t>
            </a:r>
          </a:p>
        </p:txBody>
      </p:sp>
    </p:spTree>
    <p:extLst>
      <p:ext uri="{BB962C8B-B14F-4D97-AF65-F5344CB8AC3E}">
        <p14:creationId xmlns:p14="http://schemas.microsoft.com/office/powerpoint/2010/main" val="338852700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8F4710-E873-856F-CBE4-EB775C1146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46C281-2BE9-5AA5-36A6-3D9BB549B900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A879D2A0-567A-2B7E-6201-AE1591EB9053}"/>
              </a:ext>
            </a:extLst>
          </p:cNvPr>
          <p:cNvSpPr/>
          <p:nvPr/>
        </p:nvSpPr>
        <p:spPr>
          <a:xfrm>
            <a:off x="275854" y="4191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FE276E8-5789-BB16-07D3-1D2D78212780}"/>
              </a:ext>
            </a:extLst>
          </p:cNvPr>
          <p:cNvSpPr/>
          <p:nvPr/>
        </p:nvSpPr>
        <p:spPr>
          <a:xfrm>
            <a:off x="285752" y="332509"/>
            <a:ext cx="13154395" cy="1011334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ED987605-7A72-3700-83E9-B8FA3A44E020}"/>
              </a:ext>
            </a:extLst>
          </p:cNvPr>
          <p:cNvSpPr/>
          <p:nvPr/>
        </p:nvSpPr>
        <p:spPr>
          <a:xfrm>
            <a:off x="516129" y="61860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2CB466EB-5829-4121-178E-32653CE7B6A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" y="-64418"/>
          <a:ext cx="13716000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8918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51589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700534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24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BDF86D2E-8EC4-E2C9-EF30-984B7FB01931}"/>
              </a:ext>
            </a:extLst>
          </p:cNvPr>
          <p:cNvSpPr txBox="1"/>
          <p:nvPr/>
        </p:nvSpPr>
        <p:spPr>
          <a:xfrm>
            <a:off x="1207501" y="429443"/>
            <a:ext cx="11099623" cy="841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C’est la lettre k minuscule. Elle fait le son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« k 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Lisons ensemble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k ». Encore une fois « k ».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Qui veut lire « k »? </a:t>
            </a:r>
            <a:r>
              <a:rPr lang="fr-FR" sz="2000" b="1" i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  <a:ea typeface="Calibri" panose="020F0502020204030204" pitchFamily="34" charset="0"/>
                <a:cs typeface="Microsoft Uighur" panose="02000000000000000000" pitchFamily="2" charset="-78"/>
              </a:rPr>
              <a:t>L’enseignant (e) désigne trois élèves pour  lire.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CEB3E42-BBC8-B1FF-76C4-637CBD3CD5E0}"/>
              </a:ext>
            </a:extLst>
          </p:cNvPr>
          <p:cNvSpPr txBox="1"/>
          <p:nvPr/>
        </p:nvSpPr>
        <p:spPr>
          <a:xfrm>
            <a:off x="5105400" y="1665625"/>
            <a:ext cx="3505200" cy="6955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MA" sz="44600" b="1" dirty="0">
                <a:solidFill>
                  <a:srgbClr val="106585"/>
                </a:solidFill>
              </a:rPr>
              <a:t>k</a:t>
            </a:r>
            <a:endParaRPr lang="fr-MA" sz="44600" b="1" dirty="0"/>
          </a:p>
        </p:txBody>
      </p:sp>
    </p:spTree>
    <p:extLst>
      <p:ext uri="{BB962C8B-B14F-4D97-AF65-F5344CB8AC3E}">
        <p14:creationId xmlns:p14="http://schemas.microsoft.com/office/powerpoint/2010/main" val="267403986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DED499-C13A-B56B-A05F-60C12D2ED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BD29F56-FBB4-6439-D34A-2FD3C8C713C9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45193D68-429E-8796-7472-EA844D15CECE}"/>
              </a:ext>
            </a:extLst>
          </p:cNvPr>
          <p:cNvSpPr/>
          <p:nvPr/>
        </p:nvSpPr>
        <p:spPr>
          <a:xfrm>
            <a:off x="292847" y="480060"/>
            <a:ext cx="13164293" cy="946404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EBB986CE-2062-DDEE-520F-26479F17B769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61607" y="-64418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6915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24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A3BFEC4C-3ED5-AAC2-E649-6DF457B35295}"/>
              </a:ext>
            </a:extLst>
          </p:cNvPr>
          <p:cNvSpPr/>
          <p:nvPr/>
        </p:nvSpPr>
        <p:spPr>
          <a:xfrm>
            <a:off x="285752" y="332509"/>
            <a:ext cx="13154395" cy="1011334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51A5FC30-1855-9A04-8CC4-F70C530183C8}"/>
              </a:ext>
            </a:extLst>
          </p:cNvPr>
          <p:cNvSpPr/>
          <p:nvPr/>
        </p:nvSpPr>
        <p:spPr>
          <a:xfrm>
            <a:off x="516129" y="61860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F688EF6-6C2D-A6AA-E7E8-54B7F821AE82}"/>
              </a:ext>
            </a:extLst>
          </p:cNvPr>
          <p:cNvSpPr txBox="1"/>
          <p:nvPr/>
        </p:nvSpPr>
        <p:spPr>
          <a:xfrm>
            <a:off x="1154930" y="438502"/>
            <a:ext cx="11516975" cy="8393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C’est la lettre K majuscule . Elle fait le son « k ».</a:t>
            </a:r>
            <a:r>
              <a:rPr lang="fr-FR" sz="2250" b="1" dirty="0">
                <a:solidFill>
                  <a:srgbClr val="A6A6A6"/>
                </a:solidFill>
                <a:latin typeface="Dosis" panose="02010703020202060003" pitchFamily="2" charset="0"/>
              </a:rPr>
              <a:t> Lisons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ensemble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k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Algerian" panose="04020705040A02060702" pitchFamily="82" charset="0"/>
              </a:rPr>
              <a:t>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Encore une fois « 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k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Qui veut lire « 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k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Algerian" panose="04020705040A02060702" pitchFamily="82" charset="0"/>
              </a:rPr>
              <a:t>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»? </a:t>
            </a:r>
            <a:r>
              <a:rPr lang="fr-FR" sz="2000" b="1" i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  <a:ea typeface="Calibri" panose="020F0502020204030204" pitchFamily="34" charset="0"/>
                <a:cs typeface="Microsoft Uighur" panose="02000000000000000000" pitchFamily="2" charset="-78"/>
              </a:rPr>
              <a:t>L’enseignant (e) désigne trois élèves pour  lire.</a:t>
            </a:r>
            <a:r>
              <a:rPr lang="fr-FR" sz="20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4F616A5-A04F-FE39-E4D8-B1FDA07EA77D}"/>
              </a:ext>
            </a:extLst>
          </p:cNvPr>
          <p:cNvSpPr txBox="1"/>
          <p:nvPr/>
        </p:nvSpPr>
        <p:spPr>
          <a:xfrm>
            <a:off x="5386203" y="980822"/>
            <a:ext cx="3505200" cy="83253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MA" sz="53500" b="1" dirty="0">
                <a:solidFill>
                  <a:srgbClr val="106585"/>
                </a:solidFill>
                <a:cs typeface="Times New Roman" panose="02020603050405020304" pitchFamily="18" charset="0"/>
              </a:rPr>
              <a:t>K</a:t>
            </a:r>
            <a:endParaRPr lang="fr-MA" sz="44600" b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3831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F0A53B-8DC0-057C-7858-8AB23CF04F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B7D411E-1C1D-4094-0E5B-9AC2D67A2A28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B6D36826-DD07-2C2C-CC58-337A2E2AC90B}"/>
              </a:ext>
            </a:extLst>
          </p:cNvPr>
          <p:cNvSpPr/>
          <p:nvPr/>
        </p:nvSpPr>
        <p:spPr>
          <a:xfrm>
            <a:off x="292847" y="480060"/>
            <a:ext cx="13164293" cy="946404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455913F-FA2C-4C60-44BB-4F8A6D78F0EB}"/>
              </a:ext>
            </a:extLst>
          </p:cNvPr>
          <p:cNvSpPr txBox="1"/>
          <p:nvPr/>
        </p:nvSpPr>
        <p:spPr>
          <a:xfrm>
            <a:off x="371474" y="2889036"/>
            <a:ext cx="12973049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28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2379F578-73A5-63CB-A6EA-66F07070C80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61607" y="-64418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6915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24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FD6EF96B-A8B0-68E2-5439-092346462044}"/>
              </a:ext>
            </a:extLst>
          </p:cNvPr>
          <p:cNvSpPr/>
          <p:nvPr/>
        </p:nvSpPr>
        <p:spPr>
          <a:xfrm>
            <a:off x="285752" y="332509"/>
            <a:ext cx="13154395" cy="1011334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519D7800-55B8-ABBF-D14D-1B3BE9565E42}"/>
              </a:ext>
            </a:extLst>
          </p:cNvPr>
          <p:cNvSpPr/>
          <p:nvPr/>
        </p:nvSpPr>
        <p:spPr>
          <a:xfrm>
            <a:off x="516129" y="61860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589DDBF-DC0F-E91B-38D1-C59D4CACF2CE}"/>
              </a:ext>
            </a:extLst>
          </p:cNvPr>
          <p:cNvSpPr txBox="1"/>
          <p:nvPr/>
        </p:nvSpPr>
        <p:spPr>
          <a:xfrm>
            <a:off x="1162025" y="429443"/>
            <a:ext cx="11099623" cy="841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1028675">
              <a:spcAft>
                <a:spcPts val="300"/>
              </a:spcAft>
              <a:defRPr/>
            </a:pPr>
            <a:r>
              <a:rPr lang="fr-FR" sz="2250" b="1" dirty="0">
                <a:solidFill>
                  <a:srgbClr val="A6A6A6"/>
                </a:solidFill>
                <a:latin typeface="Dosis" panose="02010703020202060003" pitchFamily="2" charset="0"/>
              </a:rPr>
              <a:t>k minuscule - K</a:t>
            </a:r>
            <a:r>
              <a:rPr lang="fr-FR" sz="2250" b="1" dirty="0">
                <a:solidFill>
                  <a:srgbClr val="A6A6A6"/>
                </a:solidFill>
                <a:latin typeface="Algerian" panose="04020705040A02060702" pitchFamily="82" charset="0"/>
              </a:rPr>
              <a:t> </a:t>
            </a:r>
            <a:r>
              <a:rPr lang="fr-FR" sz="2250" b="1" dirty="0">
                <a:solidFill>
                  <a:srgbClr val="A6A6A6"/>
                </a:solidFill>
                <a:latin typeface="Dosis" panose="02010703020202060003" pitchFamily="2" charset="0"/>
              </a:rPr>
              <a:t>majuscule </a:t>
            </a:r>
          </a:p>
          <a:p>
            <a:pPr lvl="0" defTabSz="1028675">
              <a:defRPr/>
            </a:pPr>
            <a:r>
              <a:rPr lang="fr-FR" sz="2250" b="1" dirty="0">
                <a:solidFill>
                  <a:srgbClr val="A6A6A6"/>
                </a:solidFill>
                <a:latin typeface="Dosis" panose="02010703020202060003" pitchFamily="2" charset="0"/>
              </a:rPr>
              <a:t>Qui veut lire ? </a:t>
            </a:r>
            <a:r>
              <a:rPr lang="fr-FR" sz="2000" b="1" i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  <a:ea typeface="Calibri" panose="020F0502020204030204" pitchFamily="34" charset="0"/>
                <a:cs typeface="Microsoft Uighur" panose="02000000000000000000" pitchFamily="2" charset="-78"/>
              </a:rPr>
              <a:t>L’enseignant (e) désigne trois élèves pour  lire.</a:t>
            </a:r>
            <a:r>
              <a:rPr lang="fr-FR" sz="2000" b="1" dirty="0">
                <a:solidFill>
                  <a:srgbClr val="A6A6A6"/>
                </a:solidFill>
                <a:latin typeface="Dosis" panose="02010703020202060003" pitchFamily="2" charset="0"/>
              </a:rPr>
              <a:t>  </a:t>
            </a:r>
            <a:endParaRPr lang="fr-FR" sz="2250" b="1" dirty="0">
              <a:solidFill>
                <a:srgbClr val="A6A6A6"/>
              </a:solidFill>
              <a:latin typeface="Dosis" panose="02010703020202060003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0F57E54-E0CD-A6F9-F457-92CD59463C1D}"/>
              </a:ext>
            </a:extLst>
          </p:cNvPr>
          <p:cNvSpPr txBox="1"/>
          <p:nvPr/>
        </p:nvSpPr>
        <p:spPr>
          <a:xfrm>
            <a:off x="2286000" y="1463378"/>
            <a:ext cx="3505200" cy="6955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MA" sz="44600" b="1" dirty="0">
                <a:solidFill>
                  <a:srgbClr val="106585"/>
                </a:solidFill>
              </a:rPr>
              <a:t>k</a:t>
            </a:r>
            <a:endParaRPr lang="fr-MA" sz="44600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6D1DE87-EA21-A0A6-EB28-371912A77312}"/>
              </a:ext>
            </a:extLst>
          </p:cNvPr>
          <p:cNvSpPr txBox="1"/>
          <p:nvPr/>
        </p:nvSpPr>
        <p:spPr>
          <a:xfrm>
            <a:off x="7141775" y="1047880"/>
            <a:ext cx="3505200" cy="77867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MA" sz="50000" b="1" dirty="0">
                <a:solidFill>
                  <a:srgbClr val="106585"/>
                </a:solidFill>
                <a:cs typeface="Times New Roman" panose="02020603050405020304" pitchFamily="18" charset="0"/>
              </a:rPr>
              <a:t>K</a:t>
            </a:r>
            <a:endParaRPr lang="fr-MA" sz="50000" b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57550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5CCD85-3F59-B82A-788E-B09706AC00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6BA7DF-C571-AB74-8E48-D02C53E25E9A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1C74D90-F495-A79D-FFD2-2E3F267D8236}"/>
              </a:ext>
            </a:extLst>
          </p:cNvPr>
          <p:cNvSpPr/>
          <p:nvPr/>
        </p:nvSpPr>
        <p:spPr>
          <a:xfrm>
            <a:off x="292847" y="480060"/>
            <a:ext cx="13164293" cy="946404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7B0D1037-3CFA-E56B-E9AA-FD3D42AFCB87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61607" y="-64418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6915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24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E855FD09-C25E-E27F-BEBD-00F4096AB87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276600" y="5983650"/>
            <a:ext cx="7162800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7300" b="1" dirty="0">
                <a:solidFill>
                  <a:schemeClr val="accent6">
                    <a:lumMod val="75000"/>
                  </a:schemeClr>
                </a:solidFill>
              </a:rPr>
              <a:t>k</a:t>
            </a:r>
            <a:r>
              <a:rPr lang="fr-FR" sz="17300" b="1" dirty="0">
                <a:solidFill>
                  <a:srgbClr val="106585"/>
                </a:solidFill>
                <a:latin typeface="Dosis" pitchFamily="2" charset="0"/>
              </a:rPr>
              <a:t>araté</a:t>
            </a:r>
            <a:endParaRPr kumimoji="0" lang="fr-FR" sz="17300" b="1" i="0" u="none" strike="noStrike" kern="120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Dosis" pitchFamily="2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B0C625E-BC2E-0C28-CBDE-F3AFE5607F91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10200" y="2034389"/>
            <a:ext cx="2895600" cy="3609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07D45E6-D593-7AC3-D8C4-ADE5030B6027}"/>
              </a:ext>
            </a:extLst>
          </p:cNvPr>
          <p:cNvSpPr/>
          <p:nvPr/>
        </p:nvSpPr>
        <p:spPr>
          <a:xfrm>
            <a:off x="285752" y="332509"/>
            <a:ext cx="13154395" cy="1011334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7357EFD7-A485-89E7-9C90-F84BDAF7DD26}"/>
              </a:ext>
            </a:extLst>
          </p:cNvPr>
          <p:cNvSpPr/>
          <p:nvPr/>
        </p:nvSpPr>
        <p:spPr>
          <a:xfrm>
            <a:off x="516129" y="61860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3C39F8C-1C41-526A-AAED-ED35AFF5A274}"/>
              </a:ext>
            </a:extLst>
          </p:cNvPr>
          <p:cNvSpPr txBox="1"/>
          <p:nvPr/>
        </p:nvSpPr>
        <p:spPr>
          <a:xfrm>
            <a:off x="1162025" y="429443"/>
            <a:ext cx="11099623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28675">
              <a:spcAft>
                <a:spcPts val="300"/>
              </a:spcAft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/>
              </a:rPr>
              <a:t>Dans « karaté », je vois la lettre k et j’entends le son   « k».   karaté</a:t>
            </a:r>
            <a:endParaRPr lang="fr-FR" sz="2250" b="1" dirty="0">
              <a:solidFill>
                <a:srgbClr val="A6A6A6"/>
              </a:solidFill>
              <a:latin typeface="Dosis" panose="02010703020202060003" pitchFamily="2" charset="0"/>
            </a:endParaRPr>
          </a:p>
          <a:p>
            <a:pPr lvl="0">
              <a:defRPr/>
            </a:pPr>
            <a:r>
              <a:rPr lang="fr-FR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L’enseignant( e)  pointe la lettre  k.</a:t>
            </a:r>
            <a:endParaRPr lang="fr-FR" sz="2800" i="1" dirty="0">
              <a:solidFill>
                <a:prstClr val="white">
                  <a:lumMod val="65000"/>
                </a:prstClr>
              </a:solidFill>
              <a:latin typeface="Dosis"/>
            </a:endParaRPr>
          </a:p>
        </p:txBody>
      </p:sp>
    </p:spTree>
    <p:extLst>
      <p:ext uri="{BB962C8B-B14F-4D97-AF65-F5344CB8AC3E}">
        <p14:creationId xmlns:p14="http://schemas.microsoft.com/office/powerpoint/2010/main" val="123611379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50EF3A-ECB7-7E29-E337-596CD33EF1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DCB7D69-5301-8345-BAA3-34C19B20305E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49E392CF-E434-DAED-3BD1-8BBF0CD6E0DD}"/>
              </a:ext>
            </a:extLst>
          </p:cNvPr>
          <p:cNvSpPr/>
          <p:nvPr/>
        </p:nvSpPr>
        <p:spPr>
          <a:xfrm>
            <a:off x="292847" y="480060"/>
            <a:ext cx="13164293" cy="946404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717E5A01-1E8A-BCE3-29AC-60E8D4A6550A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61607" y="-64418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6915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24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B80093AD-05E6-9EB8-50E5-63BFD838C50C}"/>
              </a:ext>
            </a:extLst>
          </p:cNvPr>
          <p:cNvSpPr/>
          <p:nvPr/>
        </p:nvSpPr>
        <p:spPr>
          <a:xfrm>
            <a:off x="285752" y="332509"/>
            <a:ext cx="13154395" cy="1011334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0" name="Freeform 8">
            <a:extLst>
              <a:ext uri="{FF2B5EF4-FFF2-40B4-BE49-F238E27FC236}">
                <a16:creationId xmlns:a16="http://schemas.microsoft.com/office/drawing/2014/main" id="{BDF88EEA-F91F-50E2-6A0A-524DB1184088}"/>
              </a:ext>
            </a:extLst>
          </p:cNvPr>
          <p:cNvSpPr/>
          <p:nvPr/>
        </p:nvSpPr>
        <p:spPr>
          <a:xfrm>
            <a:off x="516129" y="61860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AAF34E25-E76D-EF72-46F7-3A24AE83A02D}"/>
              </a:ext>
            </a:extLst>
          </p:cNvPr>
          <p:cNvSpPr txBox="1"/>
          <p:nvPr/>
        </p:nvSpPr>
        <p:spPr>
          <a:xfrm>
            <a:off x="1093302" y="473273"/>
            <a:ext cx="1152939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028675"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Maintenant, nous allons écrire la lettre k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minuscule</a:t>
            </a: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.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Regardez comment je fais. </a:t>
            </a:r>
            <a:endParaRPr kumimoji="0" lang="fr-FR" sz="225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6759E574-C6CC-4EE6-389E-AD06759DCCA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2045" y="299581"/>
            <a:ext cx="1141276" cy="107719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89C215D-E102-A920-A20B-B79FC730AF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4200" y="2591743"/>
            <a:ext cx="7380914" cy="510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89616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B53F70-C0A1-9414-F48A-B898A76296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62340FF-90D1-86EE-6818-12ED144045CF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C50EC44-865E-E02D-142E-3C0A0B01E9B4}"/>
              </a:ext>
            </a:extLst>
          </p:cNvPr>
          <p:cNvSpPr/>
          <p:nvPr/>
        </p:nvSpPr>
        <p:spPr>
          <a:xfrm>
            <a:off x="292847" y="480060"/>
            <a:ext cx="13164293" cy="946404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988EBEFF-1774-A7DA-FCE8-8566BC3C7169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61607" y="-64418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6915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24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B6CB6AED-F568-F3EA-685C-3B86B08AD3C1}"/>
              </a:ext>
            </a:extLst>
          </p:cNvPr>
          <p:cNvSpPr/>
          <p:nvPr/>
        </p:nvSpPr>
        <p:spPr>
          <a:xfrm>
            <a:off x="285752" y="332509"/>
            <a:ext cx="13154395" cy="1011334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5" name="Freeform 8">
            <a:extLst>
              <a:ext uri="{FF2B5EF4-FFF2-40B4-BE49-F238E27FC236}">
                <a16:creationId xmlns:a16="http://schemas.microsoft.com/office/drawing/2014/main" id="{89AE10B1-3C30-4875-658B-C1A646B59F03}"/>
              </a:ext>
            </a:extLst>
          </p:cNvPr>
          <p:cNvSpPr/>
          <p:nvPr/>
        </p:nvSpPr>
        <p:spPr>
          <a:xfrm>
            <a:off x="516129" y="61860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C187C4B0-6C27-2BDE-12FE-98ACF5AA2496}"/>
              </a:ext>
            </a:extLst>
          </p:cNvPr>
          <p:cNvSpPr txBox="1"/>
          <p:nvPr/>
        </p:nvSpPr>
        <p:spPr>
          <a:xfrm>
            <a:off x="1224495" y="378596"/>
            <a:ext cx="1152939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675">
              <a:defRPr/>
            </a:pPr>
            <a:r>
              <a:rPr lang="fr-FR" sz="225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Je trace un grand trait vers le bas, puis un petit trait oblique qui touche le grand trait, et enfin un autre petit trait qui descend jusqu’à la ligne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CF7C7D4-4971-3A85-682E-C908B5A3A88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2045" y="299581"/>
            <a:ext cx="1141276" cy="107719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7BF854B-35B7-3F3B-57A9-5694A91D5B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7542" y="2591743"/>
            <a:ext cx="7337572" cy="510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70818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C6367F-2524-8A8F-CCD7-1EA482A0BF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242901A-5FDB-615D-1B61-984516E8BA5D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3CF6C170-1AA6-4908-3D0A-647BDD6EAFD5}"/>
              </a:ext>
            </a:extLst>
          </p:cNvPr>
          <p:cNvSpPr/>
          <p:nvPr/>
        </p:nvSpPr>
        <p:spPr>
          <a:xfrm>
            <a:off x="292847" y="480060"/>
            <a:ext cx="13164293" cy="946404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BA054735-584D-833F-DBD7-6E5193C7CE7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61607" y="-64418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6915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24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70F9542F-675C-6836-350A-2D58B68AA083}"/>
              </a:ext>
            </a:extLst>
          </p:cNvPr>
          <p:cNvSpPr/>
          <p:nvPr/>
        </p:nvSpPr>
        <p:spPr>
          <a:xfrm>
            <a:off x="285752" y="332509"/>
            <a:ext cx="13154395" cy="1011334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5" name="Freeform 8">
            <a:extLst>
              <a:ext uri="{FF2B5EF4-FFF2-40B4-BE49-F238E27FC236}">
                <a16:creationId xmlns:a16="http://schemas.microsoft.com/office/drawing/2014/main" id="{9FC38CEC-234F-27A1-5376-2BB8AFF43A93}"/>
              </a:ext>
            </a:extLst>
          </p:cNvPr>
          <p:cNvSpPr/>
          <p:nvPr/>
        </p:nvSpPr>
        <p:spPr>
          <a:xfrm>
            <a:off x="516129" y="61860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13C67CC-EAE6-8031-3E97-638E2D7B2C0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2045" y="299581"/>
            <a:ext cx="1141276" cy="107719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D0AD5A0-24EE-88E5-DDD2-5D0958225D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7542" y="2591743"/>
            <a:ext cx="7337572" cy="510351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C8D1849-4023-54DA-DE5B-7D24E3852F7B}"/>
              </a:ext>
            </a:extLst>
          </p:cNvPr>
          <p:cNvSpPr txBox="1"/>
          <p:nvPr/>
        </p:nvSpPr>
        <p:spPr>
          <a:xfrm>
            <a:off x="1216253" y="438502"/>
            <a:ext cx="125343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Démonstration par l’enseignant(e) au tableau. </a:t>
            </a:r>
          </a:p>
          <a:p>
            <a:r>
              <a:rPr lang="fr-FR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Demander aux élèves de faire le geste avec le doigt dans l’air pendant la démonstration. </a:t>
            </a:r>
            <a:endParaRPr lang="fr-MA" sz="2000" i="1" dirty="0"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92287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33F5E5-FAB1-2C57-9605-4180AA577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359F9C31-1706-6A30-D266-9C7577E160A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C06D4CE6-2CE6-2218-1F11-09A7BFDCA54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0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5CD9B2F-EDE2-6697-551D-E1E01147CA39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E13C4E1E-242E-29BB-A5D6-D0CFDEA97743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190501" y="259752"/>
              <a:ext cx="8762997" cy="6376576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ADF68D9B-4C59-3EC4-3135-73AE143EB1A5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084207990"/>
              </p:ext>
            </p:extLst>
          </p:nvPr>
        </p:nvGraphicFramePr>
        <p:xfrm>
          <a:off x="561607" y="-83820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6915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24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2" name="Image 11">
            <a:extLst>
              <a:ext uri="{FF2B5EF4-FFF2-40B4-BE49-F238E27FC236}">
                <a16:creationId xmlns:a16="http://schemas.microsoft.com/office/drawing/2014/main" id="{05C2CE32-96FF-9897-3F1F-30351ED32C7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82864" y="3060043"/>
            <a:ext cx="5389632" cy="4166918"/>
          </a:xfrm>
          <a:prstGeom prst="rect">
            <a:avLst/>
          </a:prstGeom>
        </p:spPr>
      </p:pic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B2263E86-0C77-A3C0-1650-DFB938131467}"/>
              </a:ext>
            </a:extLst>
          </p:cNvPr>
          <p:cNvSpPr/>
          <p:nvPr/>
        </p:nvSpPr>
        <p:spPr>
          <a:xfrm>
            <a:off x="285752" y="332509"/>
            <a:ext cx="13154395" cy="1011334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7" name="Freeform 8">
            <a:extLst>
              <a:ext uri="{FF2B5EF4-FFF2-40B4-BE49-F238E27FC236}">
                <a16:creationId xmlns:a16="http://schemas.microsoft.com/office/drawing/2014/main" id="{68B4DE57-6C0B-5696-943B-A628AE6280DE}"/>
              </a:ext>
            </a:extLst>
          </p:cNvPr>
          <p:cNvSpPr/>
          <p:nvPr/>
        </p:nvSpPr>
        <p:spPr>
          <a:xfrm>
            <a:off x="516129" y="61860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ED448AF-2287-F6E5-F370-C4D074A4DB39}"/>
              </a:ext>
            </a:extLst>
          </p:cNvPr>
          <p:cNvSpPr txBox="1"/>
          <p:nvPr/>
        </p:nvSpPr>
        <p:spPr>
          <a:xfrm>
            <a:off x="1134316" y="465133"/>
            <a:ext cx="1152939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Prenez vos ardoises et écrivez la lettre k minuscule . </a:t>
            </a:r>
          </a:p>
        </p:txBody>
      </p:sp>
    </p:spTree>
    <p:extLst>
      <p:ext uri="{BB962C8B-B14F-4D97-AF65-F5344CB8AC3E}">
        <p14:creationId xmlns:p14="http://schemas.microsoft.com/office/powerpoint/2010/main" val="117793583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22248</TotalTime>
  <Words>5185</Words>
  <PresentationFormat>Personnalisé</PresentationFormat>
  <Paragraphs>940</Paragraphs>
  <Slides>128</Slides>
  <Notes>1</Notes>
  <HiddenSlides>0</HiddenSlides>
  <MMClips>2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128</vt:i4>
      </vt:variant>
    </vt:vector>
  </HeadingPairs>
  <TitlesOfParts>
    <vt:vector size="138" baseType="lpstr">
      <vt:lpstr>Microsoft Uighur</vt:lpstr>
      <vt:lpstr>Arimo Italics</vt:lpstr>
      <vt:lpstr>Dosis</vt:lpstr>
      <vt:lpstr>Algerian</vt:lpstr>
      <vt:lpstr>Aharoni</vt:lpstr>
      <vt:lpstr>Times New Roman</vt:lpstr>
      <vt:lpstr>Carelia</vt:lpstr>
      <vt:lpstr>Calibri</vt:lpstr>
      <vt:lpstr>Arial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  <dcterms:modified xsi:type="dcterms:W3CDTF">2025-09-14T19:33:07Z</dcterms:modified>
  <dc:identifier>DAFtlvZnwz4</dc:identifier>
</cp:coreProperties>
</file>