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13716000" cx="24387025"/>
  <p:notesSz cx="13716000" cy="24387025"/>
  <p:embeddedFontLst>
    <p:embeddedFont>
      <p:font typeface="Marcellus"/>
      <p:regular r:id="rId30"/>
    </p:embeddedFont>
    <p:embeddedFont>
      <p:font typeface="Lato"/>
      <p:regular r:id="rId31"/>
      <p:bold r:id="rId32"/>
      <p:italic r:id="rId33"/>
      <p:boldItalic r:id="rId34"/>
    </p:embeddedFont>
    <p:embeddedFont>
      <p:font typeface="Montserrat"/>
      <p:regular r:id="rId35"/>
      <p:bold r:id="rId36"/>
      <p:italic r:id="rId37"/>
      <p:boldItalic r:id="rId38"/>
    </p:embeddedFont>
    <p:embeddedFont>
      <p:font typeface="Inter"/>
      <p:regular r:id="rId39"/>
      <p:bold r:id="rId40"/>
    </p:embeddedFont>
    <p:embeddedFont>
      <p:font typeface="Rajdhani"/>
      <p:bold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2" roundtripDataSignature="AMtx7mjqS32Osh45s9u3DqEZ3OKXWViOg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Inter-bold.fntdata"/><Relationship Id="rId20" Type="http://schemas.openxmlformats.org/officeDocument/2006/relationships/slide" Target="slides/slide16.xml"/><Relationship Id="rId42" Type="http://customschemas.google.com/relationships/presentationmetadata" Target="metadata"/><Relationship Id="rId41" Type="http://schemas.openxmlformats.org/officeDocument/2006/relationships/font" Target="fonts/Rajdhani-bold.fnt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regular.fntdata"/><Relationship Id="rId30" Type="http://schemas.openxmlformats.org/officeDocument/2006/relationships/font" Target="fonts/Marcellus-regular.fntdata"/><Relationship Id="rId11" Type="http://schemas.openxmlformats.org/officeDocument/2006/relationships/slide" Target="slides/slide7.xml"/><Relationship Id="rId33" Type="http://schemas.openxmlformats.org/officeDocument/2006/relationships/font" Target="fonts/Lato-italic.fntdata"/><Relationship Id="rId10" Type="http://schemas.openxmlformats.org/officeDocument/2006/relationships/slide" Target="slides/slide6.xml"/><Relationship Id="rId32" Type="http://schemas.openxmlformats.org/officeDocument/2006/relationships/font" Target="fonts/Lato-bold.fntdata"/><Relationship Id="rId13" Type="http://schemas.openxmlformats.org/officeDocument/2006/relationships/slide" Target="slides/slide9.xml"/><Relationship Id="rId35" Type="http://schemas.openxmlformats.org/officeDocument/2006/relationships/font" Target="fonts/Montserrat-regular.fntdata"/><Relationship Id="rId12" Type="http://schemas.openxmlformats.org/officeDocument/2006/relationships/slide" Target="slides/slide8.xml"/><Relationship Id="rId34" Type="http://schemas.openxmlformats.org/officeDocument/2006/relationships/font" Target="fonts/Lato-boldItalic.fntdata"/><Relationship Id="rId15" Type="http://schemas.openxmlformats.org/officeDocument/2006/relationships/slide" Target="slides/slide11.xml"/><Relationship Id="rId37" Type="http://schemas.openxmlformats.org/officeDocument/2006/relationships/font" Target="fonts/Montserrat-italic.fntdata"/><Relationship Id="rId14" Type="http://schemas.openxmlformats.org/officeDocument/2006/relationships/slide" Target="slides/slide10.xml"/><Relationship Id="rId36" Type="http://schemas.openxmlformats.org/officeDocument/2006/relationships/font" Target="fonts/Montserrat-bold.fntdata"/><Relationship Id="rId17" Type="http://schemas.openxmlformats.org/officeDocument/2006/relationships/slide" Target="slides/slide13.xml"/><Relationship Id="rId39" Type="http://schemas.openxmlformats.org/officeDocument/2006/relationships/font" Target="fonts/Inter-regular.fntdata"/><Relationship Id="rId16" Type="http://schemas.openxmlformats.org/officeDocument/2006/relationships/slide" Target="slides/slide12.xml"/><Relationship Id="rId38" Type="http://schemas.openxmlformats.org/officeDocument/2006/relationships/font" Target="fonts/Montserrat-bold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 name="Google Shape;214;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8" name="Google Shape;308;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9" name="Google Shape;339;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0" name="Google Shape;340;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7" name="Google Shape;357;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5" name="Google Shape;385;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6" name="Google Shape;386;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4" name="Google Shape;454;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5" name="Google Shape;455;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 name="Google Shape;472;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3" name="Google Shape;473;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0" name="Google Shape;490;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1" name="Google Shape;491;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9" name="Google Shape;509;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0" name="Google Shape;510;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 name="Shape 25"/>
        <p:cNvGrpSpPr/>
        <p:nvPr/>
      </p:nvGrpSpPr>
      <p:grpSpPr>
        <a:xfrm>
          <a:off x="0" y="0"/>
          <a:ext cx="0" cy="0"/>
          <a:chOff x="0" y="0"/>
          <a:chExt cx="0" cy="0"/>
        </a:xfrm>
      </p:grpSpPr>
      <p:sp>
        <p:nvSpPr>
          <p:cNvPr id="26" name="Google Shape;2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 name="Google Shape;27;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 name="Google Shape;28;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9" name="Google Shape;519;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0" name="Google Shape;520;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4" name="Google Shape;554;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5" name="Google Shape;555;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8" name="Google Shape;578;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9" name="Google Shape;579;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1" name="Google Shape;631;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2" name="Google Shape;632;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1" name="Google Shape;661;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2" name="Google Shape;662;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2" name="Google Shape;732;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3" name="Google Shape;733;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 name="Shape 39"/>
        <p:cNvGrpSpPr/>
        <p:nvPr/>
      </p:nvGrpSpPr>
      <p:grpSpPr>
        <a:xfrm>
          <a:off x="0" y="0"/>
          <a:ext cx="0" cy="0"/>
          <a:chOff x="0" y="0"/>
          <a:chExt cx="0" cy="0"/>
        </a:xfrm>
      </p:grpSpPr>
      <p:sp>
        <p:nvSpPr>
          <p:cNvPr id="40" name="Google Shape;4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 name="Google Shape;41;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 name="Google Shape;42;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 name="Google Shape;8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 name="Google Shape;90;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 name="Google Shape;104;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 name="Google Shape;12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 name="Google Shape;146;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 name="Google Shape;160;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 name="Google Shape;183;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4" name="Google Shape;184;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9.png"/><Relationship Id="rId5" Type="http://schemas.openxmlformats.org/officeDocument/2006/relationships/image" Target="../media/image5.png"/><Relationship Id="rId6" Type="http://schemas.openxmlformats.org/officeDocument/2006/relationships/image" Target="../media/image1.png"/><Relationship Id="rId7" Type="http://schemas.openxmlformats.org/officeDocument/2006/relationships/image" Target="../media/image2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12.png"/><Relationship Id="rId5" Type="http://schemas.openxmlformats.org/officeDocument/2006/relationships/image" Target="../media/image1.png"/><Relationship Id="rId6" Type="http://schemas.openxmlformats.org/officeDocument/2006/relationships/image" Target="../media/image48.png"/><Relationship Id="rId7" Type="http://schemas.openxmlformats.org/officeDocument/2006/relationships/image" Target="../media/image54.png"/><Relationship Id="rId8" Type="http://schemas.openxmlformats.org/officeDocument/2006/relationships/image" Target="../media/image5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37.png"/><Relationship Id="rId11" Type="http://schemas.openxmlformats.org/officeDocument/2006/relationships/image" Target="../media/image65.png"/><Relationship Id="rId10" Type="http://schemas.openxmlformats.org/officeDocument/2006/relationships/image" Target="../media/image125.png"/><Relationship Id="rId12" Type="http://schemas.openxmlformats.org/officeDocument/2006/relationships/image" Target="../media/image127.png"/><Relationship Id="rId9" Type="http://schemas.openxmlformats.org/officeDocument/2006/relationships/image" Target="../media/image52.png"/><Relationship Id="rId5" Type="http://schemas.openxmlformats.org/officeDocument/2006/relationships/image" Target="../media/image31.png"/><Relationship Id="rId6" Type="http://schemas.openxmlformats.org/officeDocument/2006/relationships/image" Target="../media/image1.png"/><Relationship Id="rId7" Type="http://schemas.openxmlformats.org/officeDocument/2006/relationships/image" Target="../media/image50.png"/><Relationship Id="rId8" Type="http://schemas.openxmlformats.org/officeDocument/2006/relationships/image" Target="../media/image4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9.png"/><Relationship Id="rId5" Type="http://schemas.openxmlformats.org/officeDocument/2006/relationships/image" Target="../media/image5.png"/><Relationship Id="rId6" Type="http://schemas.openxmlformats.org/officeDocument/2006/relationships/image" Target="../media/image1.png"/><Relationship Id="rId7" Type="http://schemas.openxmlformats.org/officeDocument/2006/relationships/image" Target="../media/image9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7.png"/><Relationship Id="rId5" Type="http://schemas.openxmlformats.org/officeDocument/2006/relationships/image" Target="../media/image43.png"/><Relationship Id="rId6" Type="http://schemas.openxmlformats.org/officeDocument/2006/relationships/image" Target="../media/image3.png"/><Relationship Id="rId7"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12.png"/><Relationship Id="rId5" Type="http://schemas.openxmlformats.org/officeDocument/2006/relationships/image" Target="../media/image1.png"/></Relationships>
</file>

<file path=ppt/slides/_rels/slide15.xml.rels><?xml version="1.0" encoding="UTF-8" standalone="yes"?><Relationships xmlns="http://schemas.openxmlformats.org/package/2006/relationships"><Relationship Id="rId20" Type="http://schemas.openxmlformats.org/officeDocument/2006/relationships/image" Target="../media/image89.png"/><Relationship Id="rId22" Type="http://schemas.openxmlformats.org/officeDocument/2006/relationships/image" Target="../media/image91.png"/><Relationship Id="rId21" Type="http://schemas.openxmlformats.org/officeDocument/2006/relationships/image" Target="../media/image96.png"/><Relationship Id="rId24" Type="http://schemas.openxmlformats.org/officeDocument/2006/relationships/image" Target="../media/image128.png"/><Relationship Id="rId23" Type="http://schemas.openxmlformats.org/officeDocument/2006/relationships/image" Target="../media/image85.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7.png"/><Relationship Id="rId4" Type="http://schemas.openxmlformats.org/officeDocument/2006/relationships/image" Target="../media/image37.png"/><Relationship Id="rId9" Type="http://schemas.openxmlformats.org/officeDocument/2006/relationships/image" Target="../media/image175.png"/><Relationship Id="rId26" Type="http://schemas.openxmlformats.org/officeDocument/2006/relationships/image" Target="../media/image111.png"/><Relationship Id="rId25" Type="http://schemas.openxmlformats.org/officeDocument/2006/relationships/image" Target="../media/image92.png"/><Relationship Id="rId28" Type="http://schemas.openxmlformats.org/officeDocument/2006/relationships/image" Target="../media/image97.png"/><Relationship Id="rId27" Type="http://schemas.openxmlformats.org/officeDocument/2006/relationships/image" Target="../media/image93.png"/><Relationship Id="rId5" Type="http://schemas.openxmlformats.org/officeDocument/2006/relationships/image" Target="../media/image75.png"/><Relationship Id="rId6" Type="http://schemas.openxmlformats.org/officeDocument/2006/relationships/image" Target="../media/image1.png"/><Relationship Id="rId29" Type="http://schemas.openxmlformats.org/officeDocument/2006/relationships/image" Target="../media/image95.png"/><Relationship Id="rId7" Type="http://schemas.openxmlformats.org/officeDocument/2006/relationships/image" Target="../media/image107.png"/><Relationship Id="rId8" Type="http://schemas.openxmlformats.org/officeDocument/2006/relationships/image" Target="../media/image98.png"/><Relationship Id="rId30" Type="http://schemas.openxmlformats.org/officeDocument/2006/relationships/image" Target="../media/image102.png"/><Relationship Id="rId11" Type="http://schemas.openxmlformats.org/officeDocument/2006/relationships/image" Target="../media/image83.png"/><Relationship Id="rId10" Type="http://schemas.openxmlformats.org/officeDocument/2006/relationships/image" Target="../media/image78.png"/><Relationship Id="rId13" Type="http://schemas.openxmlformats.org/officeDocument/2006/relationships/image" Target="../media/image82.png"/><Relationship Id="rId12" Type="http://schemas.openxmlformats.org/officeDocument/2006/relationships/image" Target="../media/image81.png"/><Relationship Id="rId15" Type="http://schemas.openxmlformats.org/officeDocument/2006/relationships/image" Target="../media/image87.png"/><Relationship Id="rId14" Type="http://schemas.openxmlformats.org/officeDocument/2006/relationships/image" Target="../media/image84.png"/><Relationship Id="rId17" Type="http://schemas.openxmlformats.org/officeDocument/2006/relationships/image" Target="../media/image137.png"/><Relationship Id="rId16" Type="http://schemas.openxmlformats.org/officeDocument/2006/relationships/image" Target="../media/image86.png"/><Relationship Id="rId19" Type="http://schemas.openxmlformats.org/officeDocument/2006/relationships/image" Target="../media/image106.png"/><Relationship Id="rId18" Type="http://schemas.openxmlformats.org/officeDocument/2006/relationships/image" Target="../media/image8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1.png"/><Relationship Id="rId4" Type="http://schemas.openxmlformats.org/officeDocument/2006/relationships/image" Target="../media/image101.png"/><Relationship Id="rId5" Type="http://schemas.openxmlformats.org/officeDocument/2006/relationships/image" Target="../media/image5.png"/><Relationship Id="rId6" Type="http://schemas.openxmlformats.org/officeDocument/2006/relationships/image" Target="../media/image1.png"/><Relationship Id="rId7" Type="http://schemas.openxmlformats.org/officeDocument/2006/relationships/image" Target="../media/image100.png"/><Relationship Id="rId8" Type="http://schemas.openxmlformats.org/officeDocument/2006/relationships/image" Target="../media/image1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12.png"/><Relationship Id="rId5" Type="http://schemas.openxmlformats.org/officeDocument/2006/relationships/image" Target="../media/image1.png"/><Relationship Id="rId6" Type="http://schemas.openxmlformats.org/officeDocument/2006/relationships/image" Target="../media/image179.png"/><Relationship Id="rId7" Type="http://schemas.openxmlformats.org/officeDocument/2006/relationships/image" Target="../media/image1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7.png"/><Relationship Id="rId4" Type="http://schemas.openxmlformats.org/officeDocument/2006/relationships/image" Target="../media/image37.png"/><Relationship Id="rId5" Type="http://schemas.openxmlformats.org/officeDocument/2006/relationships/image" Target="../media/image75.png"/><Relationship Id="rId6" Type="http://schemas.openxmlformats.org/officeDocument/2006/relationships/image" Target="../media/image1.png"/><Relationship Id="rId7" Type="http://schemas.openxmlformats.org/officeDocument/2006/relationships/image" Target="../media/image115.png"/><Relationship Id="rId8" Type="http://schemas.openxmlformats.org/officeDocument/2006/relationships/image" Target="../media/image1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45.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7.png"/><Relationship Id="rId5" Type="http://schemas.openxmlformats.org/officeDocument/2006/relationships/image" Target="../media/image43.png"/><Relationship Id="rId6" Type="http://schemas.openxmlformats.org/officeDocument/2006/relationships/image" Target="../media/image3.png"/><Relationship Id="rId7"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44.png"/><Relationship Id="rId4" Type="http://schemas.openxmlformats.org/officeDocument/2006/relationships/image" Target="../media/image113.png"/><Relationship Id="rId5" Type="http://schemas.openxmlformats.org/officeDocument/2006/relationships/image" Target="../media/image119.png"/><Relationship Id="rId6" Type="http://schemas.openxmlformats.org/officeDocument/2006/relationships/image" Target="../media/image1.png"/><Relationship Id="rId7" Type="http://schemas.openxmlformats.org/officeDocument/2006/relationships/image" Target="../media/image1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image" Target="../media/image12.png"/><Relationship Id="rId5" Type="http://schemas.openxmlformats.org/officeDocument/2006/relationships/image" Target="../media/image1.png"/><Relationship Id="rId6" Type="http://schemas.openxmlformats.org/officeDocument/2006/relationships/image" Target="../media/image1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34.png"/><Relationship Id="rId4" Type="http://schemas.openxmlformats.org/officeDocument/2006/relationships/image" Target="../media/image129.png"/><Relationship Id="rId5" Type="http://schemas.openxmlformats.org/officeDocument/2006/relationships/image" Target="../media/image1.png"/><Relationship Id="rId6" Type="http://schemas.openxmlformats.org/officeDocument/2006/relationships/image" Target="../media/image131.png"/><Relationship Id="rId7" Type="http://schemas.openxmlformats.org/officeDocument/2006/relationships/image" Target="../media/image1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1.png"/><Relationship Id="rId4" Type="http://schemas.openxmlformats.org/officeDocument/2006/relationships/image" Target="../media/image101.png"/><Relationship Id="rId9" Type="http://schemas.openxmlformats.org/officeDocument/2006/relationships/image" Target="../media/image149.png"/><Relationship Id="rId5" Type="http://schemas.openxmlformats.org/officeDocument/2006/relationships/image" Target="../media/image5.png"/><Relationship Id="rId6" Type="http://schemas.openxmlformats.org/officeDocument/2006/relationships/image" Target="../media/image1.png"/><Relationship Id="rId7" Type="http://schemas.openxmlformats.org/officeDocument/2006/relationships/image" Target="../media/image152.png"/><Relationship Id="rId8" Type="http://schemas.openxmlformats.org/officeDocument/2006/relationships/image" Target="../media/image147.png"/></Relationships>
</file>

<file path=ppt/slides/_rels/slide24.xml.rels><?xml version="1.0" encoding="UTF-8" standalone="yes"?><Relationships xmlns="http://schemas.openxmlformats.org/package/2006/relationships"><Relationship Id="rId20" Type="http://schemas.openxmlformats.org/officeDocument/2006/relationships/image" Target="../media/image176.png"/><Relationship Id="rId22" Type="http://schemas.openxmlformats.org/officeDocument/2006/relationships/image" Target="../media/image164.png"/><Relationship Id="rId21" Type="http://schemas.openxmlformats.org/officeDocument/2006/relationships/image" Target="../media/image165.png"/><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1.png"/><Relationship Id="rId4" Type="http://schemas.openxmlformats.org/officeDocument/2006/relationships/image" Target="../media/image101.png"/><Relationship Id="rId9" Type="http://schemas.openxmlformats.org/officeDocument/2006/relationships/image" Target="../media/image177.png"/><Relationship Id="rId5" Type="http://schemas.openxmlformats.org/officeDocument/2006/relationships/image" Target="../media/image5.png"/><Relationship Id="rId6" Type="http://schemas.openxmlformats.org/officeDocument/2006/relationships/image" Target="../media/image1.png"/><Relationship Id="rId7" Type="http://schemas.openxmlformats.org/officeDocument/2006/relationships/hyperlink" Target="https://eatemp.com/powerpoint-org-chart-template/" TargetMode="External"/><Relationship Id="rId8" Type="http://schemas.openxmlformats.org/officeDocument/2006/relationships/image" Target="../media/image146.png"/><Relationship Id="rId11" Type="http://schemas.openxmlformats.org/officeDocument/2006/relationships/image" Target="../media/image174.png"/><Relationship Id="rId10" Type="http://schemas.openxmlformats.org/officeDocument/2006/relationships/image" Target="../media/image173.png"/><Relationship Id="rId13" Type="http://schemas.openxmlformats.org/officeDocument/2006/relationships/image" Target="../media/image148.png"/><Relationship Id="rId12" Type="http://schemas.openxmlformats.org/officeDocument/2006/relationships/image" Target="../media/image171.png"/><Relationship Id="rId15" Type="http://schemas.openxmlformats.org/officeDocument/2006/relationships/image" Target="../media/image178.png"/><Relationship Id="rId14" Type="http://schemas.openxmlformats.org/officeDocument/2006/relationships/image" Target="../media/image150.png"/><Relationship Id="rId17" Type="http://schemas.openxmlformats.org/officeDocument/2006/relationships/image" Target="../media/image151.png"/><Relationship Id="rId16" Type="http://schemas.openxmlformats.org/officeDocument/2006/relationships/image" Target="../media/image172.png"/><Relationship Id="rId19" Type="http://schemas.openxmlformats.org/officeDocument/2006/relationships/image" Target="../media/image155.png"/><Relationship Id="rId18" Type="http://schemas.openxmlformats.org/officeDocument/2006/relationships/image" Target="../media/image15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67.png"/><Relationship Id="rId4" Type="http://schemas.openxmlformats.org/officeDocument/2006/relationships/image" Target="../media/image170.png"/><Relationship Id="rId5" Type="http://schemas.openxmlformats.org/officeDocument/2006/relationships/image" Target="../media/image1.png"/><Relationship Id="rId6" Type="http://schemas.openxmlformats.org/officeDocument/2006/relationships/image" Target="../media/image169.png"/><Relationship Id="rId7"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2.png"/><Relationship Id="rId5" Type="http://schemas.openxmlformats.org/officeDocument/2006/relationships/image" Target="../media/image1.png"/><Relationship Id="rId6"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7.png"/><Relationship Id="rId4" Type="http://schemas.openxmlformats.org/officeDocument/2006/relationships/image" Target="../media/image33.png"/><Relationship Id="rId5" Type="http://schemas.openxmlformats.org/officeDocument/2006/relationships/image" Target="../media/image13.png"/><Relationship Id="rId6"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20.png"/><Relationship Id="rId5" Type="http://schemas.openxmlformats.org/officeDocument/2006/relationships/image" Target="../media/image5.png"/><Relationship Id="rId6" Type="http://schemas.openxmlformats.org/officeDocument/2006/relationships/image" Target="../media/image67.png"/><Relationship Id="rId7" Type="http://schemas.openxmlformats.org/officeDocument/2006/relationships/image" Target="../media/image1.png"/><Relationship Id="rId8"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2.png"/><Relationship Id="rId5" Type="http://schemas.openxmlformats.org/officeDocument/2006/relationships/image" Target="../media/image1.png"/><Relationship Id="rId6" Type="http://schemas.openxmlformats.org/officeDocument/2006/relationships/image" Target="../media/image69.png"/><Relationship Id="rId7" Type="http://schemas.openxmlformats.org/officeDocument/2006/relationships/image" Target="../media/image4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7.png"/><Relationship Id="rId6" Type="http://schemas.openxmlformats.org/officeDocument/2006/relationships/image" Target="../media/image1.png"/><Relationship Id="rId7"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37.png"/><Relationship Id="rId5" Type="http://schemas.openxmlformats.org/officeDocument/2006/relationships/image" Target="../media/image31.png"/><Relationship Id="rId6" Type="http://schemas.openxmlformats.org/officeDocument/2006/relationships/image" Target="../media/image153.png"/><Relationship Id="rId7" Type="http://schemas.openxmlformats.org/officeDocument/2006/relationships/image" Target="../media/image36.png"/><Relationship Id="rId8"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5.png"/><Relationship Id="rId4" Type="http://schemas.openxmlformats.org/officeDocument/2006/relationships/image" Target="../media/image41.png"/><Relationship Id="rId5" Type="http://schemas.openxmlformats.org/officeDocument/2006/relationships/image" Target="../media/image1.png"/><Relationship Id="rId6" Type="http://schemas.openxmlformats.org/officeDocument/2006/relationships/image" Target="../media/image34.png"/><Relationship Id="rId7" Type="http://schemas.openxmlformats.org/officeDocument/2006/relationships/image" Target="../media/image40.png"/><Relationship Id="rId8"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 name="Shape 15"/>
        <p:cNvGrpSpPr/>
        <p:nvPr/>
      </p:nvGrpSpPr>
      <p:grpSpPr>
        <a:xfrm>
          <a:off x="0" y="0"/>
          <a:ext cx="0" cy="0"/>
          <a:chOff x="0" y="0"/>
          <a:chExt cx="0" cy="0"/>
        </a:xfrm>
      </p:grpSpPr>
      <p:pic>
        <p:nvPicPr>
          <p:cNvPr descr="preencoded.png" id="16" name="Google Shape;16;p1"/>
          <p:cNvPicPr preferRelativeResize="0"/>
          <p:nvPr/>
        </p:nvPicPr>
        <p:blipFill rotWithShape="1">
          <a:blip r:embed="rId3">
            <a:alphaModFix/>
          </a:blip>
          <a:srcRect b="0" l="0" r="0" t="0"/>
          <a:stretch/>
        </p:blipFill>
        <p:spPr>
          <a:xfrm>
            <a:off x="18988873" y="9931400"/>
            <a:ext cx="5007647" cy="3227412"/>
          </a:xfrm>
          <a:prstGeom prst="rect">
            <a:avLst/>
          </a:prstGeom>
          <a:noFill/>
          <a:ln>
            <a:noFill/>
          </a:ln>
        </p:spPr>
      </p:pic>
      <p:pic>
        <p:nvPicPr>
          <p:cNvPr descr="preencoded.png" id="17" name="Google Shape;17;p1"/>
          <p:cNvPicPr preferRelativeResize="0"/>
          <p:nvPr/>
        </p:nvPicPr>
        <p:blipFill rotWithShape="1">
          <a:blip r:embed="rId4">
            <a:alphaModFix/>
          </a:blip>
          <a:srcRect b="0" l="0" r="0" t="0"/>
          <a:stretch/>
        </p:blipFill>
        <p:spPr>
          <a:xfrm>
            <a:off x="0" y="734530"/>
            <a:ext cx="1827022" cy="1827347"/>
          </a:xfrm>
          <a:prstGeom prst="rect">
            <a:avLst/>
          </a:prstGeom>
          <a:noFill/>
          <a:ln>
            <a:noFill/>
          </a:ln>
        </p:spPr>
      </p:pic>
      <p:pic>
        <p:nvPicPr>
          <p:cNvPr descr="preencoded.png" id="18" name="Google Shape;18;p1"/>
          <p:cNvPicPr preferRelativeResize="0"/>
          <p:nvPr/>
        </p:nvPicPr>
        <p:blipFill rotWithShape="1">
          <a:blip r:embed="rId5">
            <a:alphaModFix/>
          </a:blip>
          <a:srcRect b="0" l="0" r="0" t="0"/>
          <a:stretch/>
        </p:blipFill>
        <p:spPr>
          <a:xfrm>
            <a:off x="2693369" y="431800"/>
            <a:ext cx="2413302" cy="2425700"/>
          </a:xfrm>
          <a:prstGeom prst="rect">
            <a:avLst/>
          </a:prstGeom>
          <a:noFill/>
          <a:ln>
            <a:noFill/>
          </a:ln>
        </p:spPr>
      </p:pic>
      <p:sp>
        <p:nvSpPr>
          <p:cNvPr id="19" name="Google Shape;19;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0" name="Google Shape;20;p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21" name="Google Shape;21;p1"/>
          <p:cNvSpPr/>
          <p:nvPr/>
        </p:nvSpPr>
        <p:spPr>
          <a:xfrm>
            <a:off x="914514" y="5232400"/>
            <a:ext cx="6528616" cy="4699000"/>
          </a:xfrm>
          <a:prstGeom prst="rect">
            <a:avLst/>
          </a:prstGeom>
          <a:solidFill>
            <a:srgbClr val="A9C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1"/>
          <p:cNvSpPr/>
          <p:nvPr/>
        </p:nvSpPr>
        <p:spPr>
          <a:xfrm>
            <a:off x="1676610" y="5537200"/>
            <a:ext cx="5546360" cy="4631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2800" u="none" cap="none" strike="noStrike">
                <a:solidFill>
                  <a:srgbClr val="272727"/>
                </a:solidFill>
                <a:latin typeface="Marcellus"/>
                <a:ea typeface="Marcellus"/>
                <a:cs typeface="Marcellus"/>
                <a:sym typeface="Marcellus"/>
              </a:rPr>
              <a:t>Solar</a:t>
            </a:r>
            <a:endParaRPr b="0" i="0" sz="128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800" u="none" cap="none" strike="noStrike">
                <a:solidFill>
                  <a:srgbClr val="272727"/>
                </a:solidFill>
                <a:latin typeface="Marcellus"/>
                <a:ea typeface="Marcellus"/>
                <a:cs typeface="Marcellus"/>
                <a:sym typeface="Marcellus"/>
              </a:rPr>
              <a:t>Energy</a:t>
            </a:r>
            <a:endParaRPr b="0" i="0" sz="12800" u="none" cap="none" strike="noStrike">
              <a:solidFill>
                <a:schemeClr val="dk1"/>
              </a:solidFill>
              <a:latin typeface="Calibri"/>
              <a:ea typeface="Calibri"/>
              <a:cs typeface="Calibri"/>
              <a:sym typeface="Calibri"/>
            </a:endParaRPr>
          </a:p>
        </p:txBody>
      </p:sp>
      <p:sp>
        <p:nvSpPr>
          <p:cNvPr id="23" name="Google Shape;23;p1"/>
          <p:cNvSpPr/>
          <p:nvPr/>
        </p:nvSpPr>
        <p:spPr>
          <a:xfrm>
            <a:off x="6706438" y="1130300"/>
            <a:ext cx="11257840" cy="131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6400" u="none" cap="none" strike="noStrike">
                <a:solidFill>
                  <a:srgbClr val="0E0E0E"/>
                </a:solidFill>
                <a:latin typeface="Rajdhani"/>
                <a:ea typeface="Rajdhani"/>
                <a:cs typeface="Rajdhani"/>
                <a:sym typeface="Rajdhani"/>
              </a:rPr>
              <a:t>FREE PRESENTATION TEMPLATE</a:t>
            </a:r>
            <a:endParaRPr b="0" i="0" sz="6400" u="none" cap="none" strike="noStrike">
              <a:solidFill>
                <a:schemeClr val="dk1"/>
              </a:solidFill>
              <a:latin typeface="Calibri"/>
              <a:ea typeface="Calibri"/>
              <a:cs typeface="Calibri"/>
              <a:sym typeface="Calibri"/>
            </a:endParaRPr>
          </a:p>
        </p:txBody>
      </p:sp>
      <p:pic>
        <p:nvPicPr>
          <p:cNvPr descr="preencoded.png" id="24" name="Google Shape;24;p1"/>
          <p:cNvPicPr preferRelativeResize="0"/>
          <p:nvPr/>
        </p:nvPicPr>
        <p:blipFill rotWithShape="1">
          <a:blip r:embed="rId7">
            <a:alphaModFix/>
          </a:blip>
          <a:srcRect b="0" l="0" r="0" t="0"/>
          <a:stretch/>
        </p:blipFill>
        <p:spPr>
          <a:xfrm>
            <a:off x="9094337" y="0"/>
            <a:ext cx="15292711" cy="13716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15" name="Shape 215"/>
        <p:cNvGrpSpPr/>
        <p:nvPr/>
      </p:nvGrpSpPr>
      <p:grpSpPr>
        <a:xfrm>
          <a:off x="0" y="0"/>
          <a:ext cx="0" cy="0"/>
          <a:chOff x="0" y="0"/>
          <a:chExt cx="0" cy="0"/>
        </a:xfrm>
      </p:grpSpPr>
      <p:pic>
        <p:nvPicPr>
          <p:cNvPr descr="preencoded.png" id="216" name="Google Shape;216;p10"/>
          <p:cNvPicPr preferRelativeResize="0"/>
          <p:nvPr/>
        </p:nvPicPr>
        <p:blipFill rotWithShape="1">
          <a:blip r:embed="rId3">
            <a:alphaModFix/>
          </a:blip>
          <a:srcRect b="0" l="0" r="0" t="0"/>
          <a:stretch/>
        </p:blipFill>
        <p:spPr>
          <a:xfrm>
            <a:off x="0" y="8623300"/>
            <a:ext cx="3303135" cy="5092700"/>
          </a:xfrm>
          <a:prstGeom prst="rect">
            <a:avLst/>
          </a:prstGeom>
          <a:noFill/>
          <a:ln>
            <a:noFill/>
          </a:ln>
        </p:spPr>
      </p:pic>
      <p:pic>
        <p:nvPicPr>
          <p:cNvPr descr="preencoded.png" id="217" name="Google Shape;217;p10"/>
          <p:cNvPicPr preferRelativeResize="0"/>
          <p:nvPr/>
        </p:nvPicPr>
        <p:blipFill rotWithShape="1">
          <a:blip r:embed="rId4">
            <a:alphaModFix/>
          </a:blip>
          <a:srcRect b="0" l="0" r="0" t="0"/>
          <a:stretch/>
        </p:blipFill>
        <p:spPr>
          <a:xfrm>
            <a:off x="20525765" y="0"/>
            <a:ext cx="3861283" cy="4161024"/>
          </a:xfrm>
          <a:prstGeom prst="rect">
            <a:avLst/>
          </a:prstGeom>
          <a:noFill/>
          <a:ln>
            <a:noFill/>
          </a:ln>
        </p:spPr>
      </p:pic>
      <p:sp>
        <p:nvSpPr>
          <p:cNvPr id="218" name="Google Shape;218;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19" name="Google Shape;219;p1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20" name="Google Shape;220;p10"/>
          <p:cNvSpPr/>
          <p:nvPr/>
        </p:nvSpPr>
        <p:spPr>
          <a:xfrm>
            <a:off x="8795849" y="1143000"/>
            <a:ext cx="6795349" cy="1879600"/>
          </a:xfrm>
          <a:prstGeom prst="rect">
            <a:avLst/>
          </a:prstGeom>
          <a:solidFill>
            <a:srgbClr val="A9C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0"/>
          <p:cNvSpPr/>
          <p:nvPr/>
        </p:nvSpPr>
        <p:spPr>
          <a:xfrm>
            <a:off x="9557945" y="1447800"/>
            <a:ext cx="5609868"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272727"/>
                </a:solidFill>
                <a:latin typeface="Marcellus"/>
                <a:ea typeface="Marcellus"/>
                <a:cs typeface="Marcellus"/>
                <a:sym typeface="Marcellus"/>
              </a:rPr>
              <a:t>Pricing Plan</a:t>
            </a:r>
            <a:endParaRPr b="0" i="0" sz="8000" u="none" cap="none" strike="noStrike">
              <a:solidFill>
                <a:schemeClr val="dk1"/>
              </a:solidFill>
              <a:latin typeface="Calibri"/>
              <a:ea typeface="Calibri"/>
              <a:cs typeface="Calibri"/>
              <a:sym typeface="Calibri"/>
            </a:endParaRPr>
          </a:p>
        </p:txBody>
      </p:sp>
      <p:sp>
        <p:nvSpPr>
          <p:cNvPr id="222" name="Google Shape;222;p10"/>
          <p:cNvSpPr/>
          <p:nvPr/>
        </p:nvSpPr>
        <p:spPr>
          <a:xfrm>
            <a:off x="1778222" y="3632200"/>
            <a:ext cx="20843305" cy="850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0"/>
          <p:cNvSpPr/>
          <p:nvPr/>
        </p:nvSpPr>
        <p:spPr>
          <a:xfrm>
            <a:off x="1778222" y="3632200"/>
            <a:ext cx="6439705" cy="8509000"/>
          </a:xfrm>
          <a:prstGeom prst="rect">
            <a:avLst/>
          </a:prstGeom>
          <a:solidFill>
            <a:srgbClr val="A9C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24" name="Google Shape;224;p10"/>
          <p:cNvPicPr preferRelativeResize="0"/>
          <p:nvPr/>
        </p:nvPicPr>
        <p:blipFill rotWithShape="1">
          <a:blip r:embed="rId6">
            <a:alphaModFix/>
          </a:blip>
          <a:srcRect b="0" l="0" r="0" t="0"/>
          <a:stretch/>
        </p:blipFill>
        <p:spPr>
          <a:xfrm>
            <a:off x="4570788" y="4089400"/>
            <a:ext cx="854569" cy="1625600"/>
          </a:xfrm>
          <a:prstGeom prst="rect">
            <a:avLst/>
          </a:prstGeom>
          <a:noFill/>
          <a:ln>
            <a:noFill/>
          </a:ln>
        </p:spPr>
      </p:pic>
      <p:sp>
        <p:nvSpPr>
          <p:cNvPr id="225" name="Google Shape;225;p10"/>
          <p:cNvSpPr/>
          <p:nvPr/>
        </p:nvSpPr>
        <p:spPr>
          <a:xfrm>
            <a:off x="4229629" y="6019800"/>
            <a:ext cx="1536892"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272727"/>
                </a:solidFill>
                <a:latin typeface="Marcellus"/>
                <a:ea typeface="Marcellus"/>
                <a:cs typeface="Marcellus"/>
                <a:sym typeface="Marcellus"/>
              </a:rPr>
              <a:t>Basic</a:t>
            </a:r>
            <a:endParaRPr b="0" i="0" sz="4800" u="none" cap="none" strike="noStrike">
              <a:solidFill>
                <a:schemeClr val="dk1"/>
              </a:solidFill>
              <a:latin typeface="Calibri"/>
              <a:ea typeface="Calibri"/>
              <a:cs typeface="Calibri"/>
              <a:sym typeface="Calibri"/>
            </a:endParaRPr>
          </a:p>
        </p:txBody>
      </p:sp>
      <p:sp>
        <p:nvSpPr>
          <p:cNvPr id="226" name="Google Shape;226;p10"/>
          <p:cNvSpPr/>
          <p:nvPr/>
        </p:nvSpPr>
        <p:spPr>
          <a:xfrm>
            <a:off x="2235479" y="7086600"/>
            <a:ext cx="5660674" cy="3666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27" name="Google Shape;227;p10"/>
          <p:cNvSpPr/>
          <p:nvPr/>
        </p:nvSpPr>
        <p:spPr>
          <a:xfrm>
            <a:off x="3372271" y="10922000"/>
            <a:ext cx="3251606"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0E0E0E"/>
                </a:solidFill>
                <a:latin typeface="Marcellus"/>
                <a:ea typeface="Marcellus"/>
                <a:cs typeface="Marcellus"/>
                <a:sym typeface="Marcellus"/>
              </a:rPr>
              <a:t>$10/month</a:t>
            </a:r>
            <a:endParaRPr b="0" i="0" sz="4800" u="none" cap="none" strike="noStrike">
              <a:solidFill>
                <a:schemeClr val="dk1"/>
              </a:solidFill>
              <a:latin typeface="Calibri"/>
              <a:ea typeface="Calibri"/>
              <a:cs typeface="Calibri"/>
              <a:sym typeface="Calibri"/>
            </a:endParaRPr>
          </a:p>
        </p:txBody>
      </p:sp>
      <p:sp>
        <p:nvSpPr>
          <p:cNvPr id="228" name="Google Shape;228;p10"/>
          <p:cNvSpPr/>
          <p:nvPr/>
        </p:nvSpPr>
        <p:spPr>
          <a:xfrm>
            <a:off x="8980022" y="3632200"/>
            <a:ext cx="6439705" cy="8509000"/>
          </a:xfrm>
          <a:prstGeom prst="rect">
            <a:avLst/>
          </a:prstGeom>
          <a:solidFill>
            <a:srgbClr val="A9C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29" name="Google Shape;229;p10"/>
          <p:cNvPicPr preferRelativeResize="0"/>
          <p:nvPr/>
        </p:nvPicPr>
        <p:blipFill rotWithShape="1">
          <a:blip r:embed="rId7">
            <a:alphaModFix/>
          </a:blip>
          <a:srcRect b="0" l="0" r="0" t="0"/>
          <a:stretch/>
        </p:blipFill>
        <p:spPr>
          <a:xfrm>
            <a:off x="11492524" y="4089400"/>
            <a:ext cx="1414704" cy="1625600"/>
          </a:xfrm>
          <a:prstGeom prst="rect">
            <a:avLst/>
          </a:prstGeom>
          <a:noFill/>
          <a:ln>
            <a:noFill/>
          </a:ln>
        </p:spPr>
      </p:pic>
      <p:sp>
        <p:nvSpPr>
          <p:cNvPr id="230" name="Google Shape;230;p10"/>
          <p:cNvSpPr/>
          <p:nvPr/>
        </p:nvSpPr>
        <p:spPr>
          <a:xfrm>
            <a:off x="11513989" y="6019800"/>
            <a:ext cx="1371771"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272727"/>
                </a:solidFill>
                <a:latin typeface="Marcellus"/>
                <a:ea typeface="Marcellus"/>
                <a:cs typeface="Marcellus"/>
                <a:sym typeface="Marcellus"/>
              </a:rPr>
              <a:t>Elite</a:t>
            </a:r>
            <a:endParaRPr b="0" i="0" sz="4800" u="none" cap="none" strike="noStrike">
              <a:solidFill>
                <a:schemeClr val="dk1"/>
              </a:solidFill>
              <a:latin typeface="Calibri"/>
              <a:ea typeface="Calibri"/>
              <a:cs typeface="Calibri"/>
              <a:sym typeface="Calibri"/>
            </a:endParaRPr>
          </a:p>
        </p:txBody>
      </p:sp>
      <p:sp>
        <p:nvSpPr>
          <p:cNvPr id="231" name="Google Shape;231;p10"/>
          <p:cNvSpPr/>
          <p:nvPr/>
        </p:nvSpPr>
        <p:spPr>
          <a:xfrm>
            <a:off x="9437280" y="7086600"/>
            <a:ext cx="5660674" cy="3666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32" name="Google Shape;232;p10"/>
          <p:cNvSpPr/>
          <p:nvPr/>
        </p:nvSpPr>
        <p:spPr>
          <a:xfrm>
            <a:off x="10516914" y="10922000"/>
            <a:ext cx="3365921"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0E0E0E"/>
                </a:solidFill>
                <a:latin typeface="Marcellus"/>
                <a:ea typeface="Marcellus"/>
                <a:cs typeface="Marcellus"/>
                <a:sym typeface="Marcellus"/>
              </a:rPr>
              <a:t>$50/month</a:t>
            </a:r>
            <a:endParaRPr b="0" i="0" sz="4800" u="none" cap="none" strike="noStrike">
              <a:solidFill>
                <a:schemeClr val="dk1"/>
              </a:solidFill>
              <a:latin typeface="Calibri"/>
              <a:ea typeface="Calibri"/>
              <a:cs typeface="Calibri"/>
              <a:sym typeface="Calibri"/>
            </a:endParaRPr>
          </a:p>
        </p:txBody>
      </p:sp>
      <p:sp>
        <p:nvSpPr>
          <p:cNvPr id="233" name="Google Shape;233;p10"/>
          <p:cNvSpPr/>
          <p:nvPr/>
        </p:nvSpPr>
        <p:spPr>
          <a:xfrm>
            <a:off x="16181822" y="3632200"/>
            <a:ext cx="6439705" cy="8509000"/>
          </a:xfrm>
          <a:prstGeom prst="rect">
            <a:avLst/>
          </a:prstGeom>
          <a:solidFill>
            <a:srgbClr val="A9C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34" name="Google Shape;234;p10"/>
          <p:cNvPicPr preferRelativeResize="0"/>
          <p:nvPr/>
        </p:nvPicPr>
        <p:blipFill rotWithShape="1">
          <a:blip r:embed="rId8">
            <a:alphaModFix/>
          </a:blip>
          <a:srcRect b="0" l="0" r="0" t="0"/>
          <a:stretch/>
        </p:blipFill>
        <p:spPr>
          <a:xfrm>
            <a:off x="18642752" y="4089400"/>
            <a:ext cx="1517846" cy="1625600"/>
          </a:xfrm>
          <a:prstGeom prst="rect">
            <a:avLst/>
          </a:prstGeom>
          <a:noFill/>
          <a:ln>
            <a:noFill/>
          </a:ln>
        </p:spPr>
      </p:pic>
      <p:sp>
        <p:nvSpPr>
          <p:cNvPr id="235" name="Google Shape;235;p10"/>
          <p:cNvSpPr/>
          <p:nvPr/>
        </p:nvSpPr>
        <p:spPr>
          <a:xfrm>
            <a:off x="17858432" y="6019800"/>
            <a:ext cx="3086486"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272727"/>
                </a:solidFill>
                <a:latin typeface="Marcellus"/>
                <a:ea typeface="Marcellus"/>
                <a:cs typeface="Marcellus"/>
                <a:sym typeface="Marcellus"/>
              </a:rPr>
              <a:t>Legendary</a:t>
            </a:r>
            <a:endParaRPr b="0" i="0" sz="4800" u="none" cap="none" strike="noStrike">
              <a:solidFill>
                <a:schemeClr val="dk1"/>
              </a:solidFill>
              <a:latin typeface="Calibri"/>
              <a:ea typeface="Calibri"/>
              <a:cs typeface="Calibri"/>
              <a:sym typeface="Calibri"/>
            </a:endParaRPr>
          </a:p>
        </p:txBody>
      </p:sp>
      <p:sp>
        <p:nvSpPr>
          <p:cNvPr id="236" name="Google Shape;236;p10"/>
          <p:cNvSpPr/>
          <p:nvPr/>
        </p:nvSpPr>
        <p:spPr>
          <a:xfrm>
            <a:off x="16639080" y="7086600"/>
            <a:ext cx="5660674" cy="3666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Access to the most challenging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The ability to form the largest parties.</a:t>
            </a:r>
            <a:endParaRPr b="0" i="0" sz="3200" u="none" cap="none" strike="noStrike">
              <a:solidFill>
                <a:schemeClr val="dk1"/>
              </a:solidFill>
              <a:latin typeface="Calibri"/>
              <a:ea typeface="Calibri"/>
              <a:cs typeface="Calibri"/>
              <a:sym typeface="Calibri"/>
            </a:endParaRPr>
          </a:p>
        </p:txBody>
      </p:sp>
      <p:sp>
        <p:nvSpPr>
          <p:cNvPr id="237" name="Google Shape;237;p10"/>
          <p:cNvSpPr/>
          <p:nvPr/>
        </p:nvSpPr>
        <p:spPr>
          <a:xfrm>
            <a:off x="17528191" y="10922000"/>
            <a:ext cx="3746968"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0E0E0E"/>
                </a:solidFill>
                <a:latin typeface="Marcellus"/>
                <a:ea typeface="Marcellus"/>
                <a:cs typeface="Marcellus"/>
                <a:sym typeface="Marcellus"/>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42" name="Shape 242"/>
        <p:cNvGrpSpPr/>
        <p:nvPr/>
      </p:nvGrpSpPr>
      <p:grpSpPr>
        <a:xfrm>
          <a:off x="0" y="0"/>
          <a:ext cx="0" cy="0"/>
          <a:chOff x="0" y="0"/>
          <a:chExt cx="0" cy="0"/>
        </a:xfrm>
      </p:grpSpPr>
      <p:pic>
        <p:nvPicPr>
          <p:cNvPr descr="preencoded.png" id="243" name="Google Shape;243;p11"/>
          <p:cNvPicPr preferRelativeResize="0"/>
          <p:nvPr/>
        </p:nvPicPr>
        <p:blipFill rotWithShape="1">
          <a:blip r:embed="rId3">
            <a:alphaModFix/>
          </a:blip>
          <a:srcRect b="0" l="0" r="0" t="0"/>
          <a:stretch/>
        </p:blipFill>
        <p:spPr>
          <a:xfrm>
            <a:off x="1080832" y="0"/>
            <a:ext cx="3820083" cy="3819599"/>
          </a:xfrm>
          <a:prstGeom prst="rect">
            <a:avLst/>
          </a:prstGeom>
          <a:noFill/>
          <a:ln>
            <a:noFill/>
          </a:ln>
        </p:spPr>
      </p:pic>
      <p:pic>
        <p:nvPicPr>
          <p:cNvPr descr="preencoded.png" id="244" name="Google Shape;244;p11"/>
          <p:cNvPicPr preferRelativeResize="0"/>
          <p:nvPr/>
        </p:nvPicPr>
        <p:blipFill rotWithShape="1">
          <a:blip r:embed="rId4">
            <a:alphaModFix/>
          </a:blip>
          <a:srcRect b="0" l="0" r="0" t="0"/>
          <a:stretch/>
        </p:blipFill>
        <p:spPr>
          <a:xfrm>
            <a:off x="0" y="3004815"/>
            <a:ext cx="1625803" cy="1625600"/>
          </a:xfrm>
          <a:prstGeom prst="rect">
            <a:avLst/>
          </a:prstGeom>
          <a:noFill/>
          <a:ln>
            <a:noFill/>
          </a:ln>
        </p:spPr>
      </p:pic>
      <p:pic>
        <p:nvPicPr>
          <p:cNvPr descr="preencoded.png" id="245" name="Google Shape;245;p11"/>
          <p:cNvPicPr preferRelativeResize="0"/>
          <p:nvPr/>
        </p:nvPicPr>
        <p:blipFill rotWithShape="1">
          <a:blip r:embed="rId5">
            <a:alphaModFix/>
          </a:blip>
          <a:srcRect b="0" l="0" r="0" t="0"/>
          <a:stretch/>
        </p:blipFill>
        <p:spPr>
          <a:xfrm>
            <a:off x="19166696" y="10489592"/>
            <a:ext cx="4792784" cy="2660749"/>
          </a:xfrm>
          <a:prstGeom prst="rect">
            <a:avLst/>
          </a:prstGeom>
          <a:noFill/>
          <a:ln>
            <a:noFill/>
          </a:ln>
        </p:spPr>
      </p:pic>
      <p:sp>
        <p:nvSpPr>
          <p:cNvPr id="246" name="Google Shape;246;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47" name="Google Shape;247;p1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preencoded.png" id="248" name="Google Shape;248;p11"/>
          <p:cNvPicPr preferRelativeResize="0"/>
          <p:nvPr/>
        </p:nvPicPr>
        <p:blipFill rotWithShape="1">
          <a:blip r:embed="rId7">
            <a:alphaModFix/>
          </a:blip>
          <a:srcRect b="0" l="0" r="0" t="0"/>
          <a:stretch/>
        </p:blipFill>
        <p:spPr>
          <a:xfrm>
            <a:off x="381048" y="2146300"/>
            <a:ext cx="23637654" cy="9436100"/>
          </a:xfrm>
          <a:prstGeom prst="rect">
            <a:avLst/>
          </a:prstGeom>
          <a:noFill/>
          <a:ln>
            <a:noFill/>
          </a:ln>
        </p:spPr>
      </p:pic>
      <p:sp>
        <p:nvSpPr>
          <p:cNvPr id="249" name="Google Shape;249;p11"/>
          <p:cNvSpPr/>
          <p:nvPr/>
        </p:nvSpPr>
        <p:spPr>
          <a:xfrm>
            <a:off x="381048" y="3505200"/>
            <a:ext cx="5347368" cy="7785100"/>
          </a:xfrm>
          <a:prstGeom prst="rect">
            <a:avLst/>
          </a:prstGeom>
          <a:solidFill>
            <a:srgbClr val="A9C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1"/>
          <p:cNvSpPr/>
          <p:nvPr/>
        </p:nvSpPr>
        <p:spPr>
          <a:xfrm>
            <a:off x="685886" y="4914900"/>
            <a:ext cx="4737692" cy="607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1"/>
          <p:cNvSpPr/>
          <p:nvPr/>
        </p:nvSpPr>
        <p:spPr>
          <a:xfrm>
            <a:off x="685886" y="49149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1"/>
          <p:cNvSpPr/>
          <p:nvPr/>
        </p:nvSpPr>
        <p:spPr>
          <a:xfrm>
            <a:off x="685886" y="49149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1"/>
          <p:cNvSpPr/>
          <p:nvPr/>
        </p:nvSpPr>
        <p:spPr>
          <a:xfrm>
            <a:off x="609676" y="4914900"/>
            <a:ext cx="4890111"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600" u="none" cap="none" strike="noStrike">
                <a:solidFill>
                  <a:srgbClr val="0E0E0E"/>
                </a:solidFill>
                <a:latin typeface="Marcellus"/>
                <a:ea typeface="Marcellus"/>
                <a:cs typeface="Marcellus"/>
                <a:sym typeface="Marcellus"/>
              </a:rPr>
              <a:t>Eclipse</a:t>
            </a:r>
            <a:endParaRPr b="0" i="0" sz="3600" u="none" cap="none" strike="noStrike">
              <a:solidFill>
                <a:schemeClr val="dk1"/>
              </a:solidFill>
              <a:latin typeface="Calibri"/>
              <a:ea typeface="Calibri"/>
              <a:cs typeface="Calibri"/>
              <a:sym typeface="Calibri"/>
            </a:endParaRPr>
          </a:p>
        </p:txBody>
      </p:sp>
      <p:sp>
        <p:nvSpPr>
          <p:cNvPr id="254" name="Google Shape;254;p11"/>
          <p:cNvSpPr/>
          <p:nvPr/>
        </p:nvSpPr>
        <p:spPr>
          <a:xfrm>
            <a:off x="618144" y="56896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E0E0E"/>
                </a:solidFill>
                <a:latin typeface="Rajdhani"/>
                <a:ea typeface="Rajdhani"/>
                <a:cs typeface="Rajdhani"/>
                <a:sym typeface="Rajdhani"/>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preencoded.png" id="255" name="Google Shape;255;p11"/>
          <p:cNvPicPr preferRelativeResize="0"/>
          <p:nvPr/>
        </p:nvPicPr>
        <p:blipFill rotWithShape="1">
          <a:blip r:embed="rId8">
            <a:alphaModFix/>
          </a:blip>
          <a:srcRect b="0" l="0" r="0" t="0"/>
          <a:stretch/>
        </p:blipFill>
        <p:spPr>
          <a:xfrm>
            <a:off x="2241830" y="7137400"/>
            <a:ext cx="1625803" cy="1625600"/>
          </a:xfrm>
          <a:prstGeom prst="rect">
            <a:avLst/>
          </a:prstGeom>
          <a:noFill/>
          <a:ln>
            <a:noFill/>
          </a:ln>
        </p:spPr>
      </p:pic>
      <p:pic>
        <p:nvPicPr>
          <p:cNvPr descr="preencoded.png" id="256" name="Google Shape;256;p11"/>
          <p:cNvPicPr preferRelativeResize="0"/>
          <p:nvPr/>
        </p:nvPicPr>
        <p:blipFill rotWithShape="1">
          <a:blip r:embed="rId9">
            <a:alphaModFix/>
          </a:blip>
          <a:srcRect b="0" l="0" r="0" t="0"/>
          <a:stretch/>
        </p:blipFill>
        <p:spPr>
          <a:xfrm>
            <a:off x="2326518" y="7222083"/>
            <a:ext cx="1456422" cy="1456246"/>
          </a:xfrm>
          <a:prstGeom prst="rect">
            <a:avLst/>
          </a:prstGeom>
          <a:noFill/>
          <a:ln>
            <a:noFill/>
          </a:ln>
        </p:spPr>
      </p:pic>
      <p:sp>
        <p:nvSpPr>
          <p:cNvPr id="257" name="Google Shape;257;p11"/>
          <p:cNvSpPr/>
          <p:nvPr/>
        </p:nvSpPr>
        <p:spPr>
          <a:xfrm>
            <a:off x="685886" y="91694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1"/>
          <p:cNvSpPr/>
          <p:nvPr/>
        </p:nvSpPr>
        <p:spPr>
          <a:xfrm>
            <a:off x="685886" y="91694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1"/>
          <p:cNvSpPr/>
          <p:nvPr/>
        </p:nvSpPr>
        <p:spPr>
          <a:xfrm>
            <a:off x="609676" y="9169400"/>
            <a:ext cx="4890111"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600" u="none" cap="none" strike="noStrike">
                <a:solidFill>
                  <a:srgbClr val="0E0E0E"/>
                </a:solidFill>
                <a:latin typeface="Marcellus"/>
                <a:ea typeface="Marcellus"/>
                <a:cs typeface="Marcellus"/>
                <a:sym typeface="Marcellus"/>
              </a:rPr>
              <a:t>Quest</a:t>
            </a:r>
            <a:endParaRPr b="0" i="0" sz="3600" u="none" cap="none" strike="noStrike">
              <a:solidFill>
                <a:schemeClr val="dk1"/>
              </a:solidFill>
              <a:latin typeface="Calibri"/>
              <a:ea typeface="Calibri"/>
              <a:cs typeface="Calibri"/>
              <a:sym typeface="Calibri"/>
            </a:endParaRPr>
          </a:p>
        </p:txBody>
      </p:sp>
      <p:sp>
        <p:nvSpPr>
          <p:cNvPr id="260" name="Google Shape;260;p11"/>
          <p:cNvSpPr/>
          <p:nvPr/>
        </p:nvSpPr>
        <p:spPr>
          <a:xfrm>
            <a:off x="618144" y="99441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E0E0E"/>
                </a:solidFill>
                <a:latin typeface="Rajdhani"/>
                <a:ea typeface="Rajdhani"/>
                <a:cs typeface="Rajdhani"/>
                <a:sym typeface="Rajdhani"/>
              </a:rPr>
              <a:t>Adventurers seek immortal artifact.</a:t>
            </a:r>
            <a:endParaRPr b="0" i="0" sz="3200" u="none" cap="none" strike="noStrike">
              <a:solidFill>
                <a:schemeClr val="dk1"/>
              </a:solidFill>
              <a:latin typeface="Calibri"/>
              <a:ea typeface="Calibri"/>
              <a:cs typeface="Calibri"/>
              <a:sym typeface="Calibri"/>
            </a:endParaRPr>
          </a:p>
        </p:txBody>
      </p:sp>
      <p:sp>
        <p:nvSpPr>
          <p:cNvPr id="261" name="Google Shape;261;p11"/>
          <p:cNvSpPr/>
          <p:nvPr/>
        </p:nvSpPr>
        <p:spPr>
          <a:xfrm>
            <a:off x="6477810" y="3505200"/>
            <a:ext cx="5347368" cy="7785100"/>
          </a:xfrm>
          <a:prstGeom prst="rect">
            <a:avLst/>
          </a:prstGeom>
          <a:solidFill>
            <a:srgbClr val="A9C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1"/>
          <p:cNvSpPr/>
          <p:nvPr/>
        </p:nvSpPr>
        <p:spPr>
          <a:xfrm>
            <a:off x="6782648" y="4914900"/>
            <a:ext cx="4737692" cy="607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1"/>
          <p:cNvSpPr/>
          <p:nvPr/>
        </p:nvSpPr>
        <p:spPr>
          <a:xfrm>
            <a:off x="6782648" y="49149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1"/>
          <p:cNvSpPr/>
          <p:nvPr/>
        </p:nvSpPr>
        <p:spPr>
          <a:xfrm>
            <a:off x="6782648" y="49149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1"/>
          <p:cNvSpPr/>
          <p:nvPr/>
        </p:nvSpPr>
        <p:spPr>
          <a:xfrm>
            <a:off x="6706438" y="4914900"/>
            <a:ext cx="4890111"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600" u="none" cap="none" strike="noStrike">
                <a:solidFill>
                  <a:srgbClr val="0E0E0E"/>
                </a:solidFill>
                <a:latin typeface="Marcellus"/>
                <a:ea typeface="Marcellus"/>
                <a:cs typeface="Marcellus"/>
                <a:sym typeface="Marcellus"/>
              </a:rPr>
              <a:t>Eclipse</a:t>
            </a:r>
            <a:endParaRPr b="0" i="0" sz="3600" u="none" cap="none" strike="noStrike">
              <a:solidFill>
                <a:schemeClr val="dk1"/>
              </a:solidFill>
              <a:latin typeface="Calibri"/>
              <a:ea typeface="Calibri"/>
              <a:cs typeface="Calibri"/>
              <a:sym typeface="Calibri"/>
            </a:endParaRPr>
          </a:p>
        </p:txBody>
      </p:sp>
      <p:sp>
        <p:nvSpPr>
          <p:cNvPr id="266" name="Google Shape;266;p11"/>
          <p:cNvSpPr/>
          <p:nvPr/>
        </p:nvSpPr>
        <p:spPr>
          <a:xfrm>
            <a:off x="6714906" y="56896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E0E0E"/>
                </a:solidFill>
                <a:latin typeface="Rajdhani"/>
                <a:ea typeface="Rajdhani"/>
                <a:cs typeface="Rajdhani"/>
                <a:sym typeface="Rajdhani"/>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preencoded.png" id="267" name="Google Shape;267;p11"/>
          <p:cNvPicPr preferRelativeResize="0"/>
          <p:nvPr/>
        </p:nvPicPr>
        <p:blipFill rotWithShape="1">
          <a:blip r:embed="rId8">
            <a:alphaModFix/>
          </a:blip>
          <a:srcRect b="0" l="0" r="0" t="0"/>
          <a:stretch/>
        </p:blipFill>
        <p:spPr>
          <a:xfrm>
            <a:off x="8338592" y="7137400"/>
            <a:ext cx="1625803" cy="1625600"/>
          </a:xfrm>
          <a:prstGeom prst="rect">
            <a:avLst/>
          </a:prstGeom>
          <a:noFill/>
          <a:ln>
            <a:noFill/>
          </a:ln>
        </p:spPr>
      </p:pic>
      <p:pic>
        <p:nvPicPr>
          <p:cNvPr descr="preencoded.png" id="268" name="Google Shape;268;p11"/>
          <p:cNvPicPr preferRelativeResize="0"/>
          <p:nvPr/>
        </p:nvPicPr>
        <p:blipFill rotWithShape="1">
          <a:blip r:embed="rId10">
            <a:alphaModFix/>
          </a:blip>
          <a:srcRect b="0" l="0" r="0" t="0"/>
          <a:stretch/>
        </p:blipFill>
        <p:spPr>
          <a:xfrm>
            <a:off x="8541818" y="7340600"/>
            <a:ext cx="1192256" cy="1190414"/>
          </a:xfrm>
          <a:prstGeom prst="rect">
            <a:avLst/>
          </a:prstGeom>
          <a:noFill/>
          <a:ln>
            <a:noFill/>
          </a:ln>
        </p:spPr>
      </p:pic>
      <p:sp>
        <p:nvSpPr>
          <p:cNvPr id="269" name="Google Shape;269;p11"/>
          <p:cNvSpPr/>
          <p:nvPr/>
        </p:nvSpPr>
        <p:spPr>
          <a:xfrm>
            <a:off x="6782648" y="91694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1"/>
          <p:cNvSpPr/>
          <p:nvPr/>
        </p:nvSpPr>
        <p:spPr>
          <a:xfrm>
            <a:off x="6782648" y="91694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1"/>
          <p:cNvSpPr/>
          <p:nvPr/>
        </p:nvSpPr>
        <p:spPr>
          <a:xfrm>
            <a:off x="6706438" y="9169400"/>
            <a:ext cx="4890111"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600" u="none" cap="none" strike="noStrike">
                <a:solidFill>
                  <a:srgbClr val="0E0E0E"/>
                </a:solidFill>
                <a:latin typeface="Marcellus"/>
                <a:ea typeface="Marcellus"/>
                <a:cs typeface="Marcellus"/>
                <a:sym typeface="Marcellus"/>
              </a:rPr>
              <a:t>Quest</a:t>
            </a:r>
            <a:endParaRPr b="0" i="0" sz="3600" u="none" cap="none" strike="noStrike">
              <a:solidFill>
                <a:schemeClr val="dk1"/>
              </a:solidFill>
              <a:latin typeface="Calibri"/>
              <a:ea typeface="Calibri"/>
              <a:cs typeface="Calibri"/>
              <a:sym typeface="Calibri"/>
            </a:endParaRPr>
          </a:p>
        </p:txBody>
      </p:sp>
      <p:sp>
        <p:nvSpPr>
          <p:cNvPr id="272" name="Google Shape;272;p11"/>
          <p:cNvSpPr/>
          <p:nvPr/>
        </p:nvSpPr>
        <p:spPr>
          <a:xfrm>
            <a:off x="6714906" y="99441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E0E0E"/>
                </a:solidFill>
                <a:latin typeface="Rajdhani"/>
                <a:ea typeface="Rajdhani"/>
                <a:cs typeface="Rajdhani"/>
                <a:sym typeface="Rajdhani"/>
              </a:rPr>
              <a:t>Adventurers seek immortal artifact.</a:t>
            </a:r>
            <a:endParaRPr b="0" i="0" sz="3200" u="none" cap="none" strike="noStrike">
              <a:solidFill>
                <a:schemeClr val="dk1"/>
              </a:solidFill>
              <a:latin typeface="Calibri"/>
              <a:ea typeface="Calibri"/>
              <a:cs typeface="Calibri"/>
              <a:sym typeface="Calibri"/>
            </a:endParaRPr>
          </a:p>
        </p:txBody>
      </p:sp>
      <p:sp>
        <p:nvSpPr>
          <p:cNvPr id="273" name="Google Shape;273;p11"/>
          <p:cNvSpPr/>
          <p:nvPr/>
        </p:nvSpPr>
        <p:spPr>
          <a:xfrm>
            <a:off x="12574572" y="3505200"/>
            <a:ext cx="5347368" cy="7785100"/>
          </a:xfrm>
          <a:prstGeom prst="rect">
            <a:avLst/>
          </a:prstGeom>
          <a:solidFill>
            <a:srgbClr val="A9C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1"/>
          <p:cNvSpPr/>
          <p:nvPr/>
        </p:nvSpPr>
        <p:spPr>
          <a:xfrm>
            <a:off x="12879410" y="4914900"/>
            <a:ext cx="4737692" cy="607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1"/>
          <p:cNvSpPr/>
          <p:nvPr/>
        </p:nvSpPr>
        <p:spPr>
          <a:xfrm>
            <a:off x="12879410" y="49149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1"/>
          <p:cNvSpPr/>
          <p:nvPr/>
        </p:nvSpPr>
        <p:spPr>
          <a:xfrm>
            <a:off x="12879410" y="49149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1"/>
          <p:cNvSpPr/>
          <p:nvPr/>
        </p:nvSpPr>
        <p:spPr>
          <a:xfrm>
            <a:off x="12803200" y="4914900"/>
            <a:ext cx="4890111"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600" u="none" cap="none" strike="noStrike">
                <a:solidFill>
                  <a:srgbClr val="0E0E0E"/>
                </a:solidFill>
                <a:latin typeface="Marcellus"/>
                <a:ea typeface="Marcellus"/>
                <a:cs typeface="Marcellus"/>
                <a:sym typeface="Marcellus"/>
              </a:rPr>
              <a:t>Eclipse</a:t>
            </a:r>
            <a:endParaRPr b="0" i="0" sz="3600" u="none" cap="none" strike="noStrike">
              <a:solidFill>
                <a:schemeClr val="dk1"/>
              </a:solidFill>
              <a:latin typeface="Calibri"/>
              <a:ea typeface="Calibri"/>
              <a:cs typeface="Calibri"/>
              <a:sym typeface="Calibri"/>
            </a:endParaRPr>
          </a:p>
        </p:txBody>
      </p:sp>
      <p:sp>
        <p:nvSpPr>
          <p:cNvPr id="278" name="Google Shape;278;p11"/>
          <p:cNvSpPr/>
          <p:nvPr/>
        </p:nvSpPr>
        <p:spPr>
          <a:xfrm>
            <a:off x="12811668" y="56896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E0E0E"/>
                </a:solidFill>
                <a:latin typeface="Rajdhani"/>
                <a:ea typeface="Rajdhani"/>
                <a:cs typeface="Rajdhani"/>
                <a:sym typeface="Rajdhani"/>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preencoded.png" id="279" name="Google Shape;279;p11"/>
          <p:cNvPicPr preferRelativeResize="0"/>
          <p:nvPr/>
        </p:nvPicPr>
        <p:blipFill rotWithShape="1">
          <a:blip r:embed="rId8">
            <a:alphaModFix/>
          </a:blip>
          <a:srcRect b="0" l="0" r="0" t="0"/>
          <a:stretch/>
        </p:blipFill>
        <p:spPr>
          <a:xfrm>
            <a:off x="14435354" y="7137400"/>
            <a:ext cx="1625803" cy="1625600"/>
          </a:xfrm>
          <a:prstGeom prst="rect">
            <a:avLst/>
          </a:prstGeom>
          <a:noFill/>
          <a:ln>
            <a:noFill/>
          </a:ln>
        </p:spPr>
      </p:pic>
      <p:pic>
        <p:nvPicPr>
          <p:cNvPr descr="preencoded.png" id="280" name="Google Shape;280;p11"/>
          <p:cNvPicPr preferRelativeResize="0"/>
          <p:nvPr/>
        </p:nvPicPr>
        <p:blipFill rotWithShape="1">
          <a:blip r:embed="rId11">
            <a:alphaModFix/>
          </a:blip>
          <a:srcRect b="0" l="0" r="0" t="0"/>
          <a:stretch/>
        </p:blipFill>
        <p:spPr>
          <a:xfrm>
            <a:off x="14536942" y="7142162"/>
            <a:ext cx="1519452" cy="1519262"/>
          </a:xfrm>
          <a:prstGeom prst="rect">
            <a:avLst/>
          </a:prstGeom>
          <a:noFill/>
          <a:ln>
            <a:noFill/>
          </a:ln>
        </p:spPr>
      </p:pic>
      <p:sp>
        <p:nvSpPr>
          <p:cNvPr id="281" name="Google Shape;281;p11"/>
          <p:cNvSpPr/>
          <p:nvPr/>
        </p:nvSpPr>
        <p:spPr>
          <a:xfrm>
            <a:off x="12879410" y="91694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1"/>
          <p:cNvSpPr/>
          <p:nvPr/>
        </p:nvSpPr>
        <p:spPr>
          <a:xfrm>
            <a:off x="12879410" y="91694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1"/>
          <p:cNvSpPr/>
          <p:nvPr/>
        </p:nvSpPr>
        <p:spPr>
          <a:xfrm>
            <a:off x="12803200" y="9169400"/>
            <a:ext cx="4890111"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600" u="none" cap="none" strike="noStrike">
                <a:solidFill>
                  <a:srgbClr val="0E0E0E"/>
                </a:solidFill>
                <a:latin typeface="Marcellus"/>
                <a:ea typeface="Marcellus"/>
                <a:cs typeface="Marcellus"/>
                <a:sym typeface="Marcellus"/>
              </a:rPr>
              <a:t>Quest</a:t>
            </a:r>
            <a:endParaRPr b="0" i="0" sz="3600" u="none" cap="none" strike="noStrike">
              <a:solidFill>
                <a:schemeClr val="dk1"/>
              </a:solidFill>
              <a:latin typeface="Calibri"/>
              <a:ea typeface="Calibri"/>
              <a:cs typeface="Calibri"/>
              <a:sym typeface="Calibri"/>
            </a:endParaRPr>
          </a:p>
        </p:txBody>
      </p:sp>
      <p:sp>
        <p:nvSpPr>
          <p:cNvPr id="284" name="Google Shape;284;p11"/>
          <p:cNvSpPr/>
          <p:nvPr/>
        </p:nvSpPr>
        <p:spPr>
          <a:xfrm>
            <a:off x="12811668" y="99441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E0E0E"/>
                </a:solidFill>
                <a:latin typeface="Rajdhani"/>
                <a:ea typeface="Rajdhani"/>
                <a:cs typeface="Rajdhani"/>
                <a:sym typeface="Rajdhani"/>
              </a:rPr>
              <a:t>Adventurers seek immortal artifact.</a:t>
            </a:r>
            <a:endParaRPr b="0" i="0" sz="3200" u="none" cap="none" strike="noStrike">
              <a:solidFill>
                <a:schemeClr val="dk1"/>
              </a:solidFill>
              <a:latin typeface="Calibri"/>
              <a:ea typeface="Calibri"/>
              <a:cs typeface="Calibri"/>
              <a:sym typeface="Calibri"/>
            </a:endParaRPr>
          </a:p>
        </p:txBody>
      </p:sp>
      <p:sp>
        <p:nvSpPr>
          <p:cNvPr id="285" name="Google Shape;285;p11"/>
          <p:cNvSpPr/>
          <p:nvPr/>
        </p:nvSpPr>
        <p:spPr>
          <a:xfrm>
            <a:off x="18671334" y="3505200"/>
            <a:ext cx="5347368" cy="7785100"/>
          </a:xfrm>
          <a:prstGeom prst="rect">
            <a:avLst/>
          </a:prstGeom>
          <a:solidFill>
            <a:srgbClr val="A9C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1"/>
          <p:cNvSpPr/>
          <p:nvPr/>
        </p:nvSpPr>
        <p:spPr>
          <a:xfrm>
            <a:off x="18976172" y="4914900"/>
            <a:ext cx="4737692" cy="607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1"/>
          <p:cNvSpPr/>
          <p:nvPr/>
        </p:nvSpPr>
        <p:spPr>
          <a:xfrm>
            <a:off x="18976172" y="49149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1"/>
          <p:cNvSpPr/>
          <p:nvPr/>
        </p:nvSpPr>
        <p:spPr>
          <a:xfrm>
            <a:off x="18976172" y="49149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1"/>
          <p:cNvSpPr/>
          <p:nvPr/>
        </p:nvSpPr>
        <p:spPr>
          <a:xfrm>
            <a:off x="18899962" y="4914900"/>
            <a:ext cx="4890111"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600" u="none" cap="none" strike="noStrike">
                <a:solidFill>
                  <a:srgbClr val="0E0E0E"/>
                </a:solidFill>
                <a:latin typeface="Marcellus"/>
                <a:ea typeface="Marcellus"/>
                <a:cs typeface="Marcellus"/>
                <a:sym typeface="Marcellus"/>
              </a:rPr>
              <a:t>Eclipse</a:t>
            </a:r>
            <a:endParaRPr b="0" i="0" sz="3600" u="none" cap="none" strike="noStrike">
              <a:solidFill>
                <a:schemeClr val="dk1"/>
              </a:solidFill>
              <a:latin typeface="Calibri"/>
              <a:ea typeface="Calibri"/>
              <a:cs typeface="Calibri"/>
              <a:sym typeface="Calibri"/>
            </a:endParaRPr>
          </a:p>
        </p:txBody>
      </p:sp>
      <p:sp>
        <p:nvSpPr>
          <p:cNvPr id="290" name="Google Shape;290;p11"/>
          <p:cNvSpPr/>
          <p:nvPr/>
        </p:nvSpPr>
        <p:spPr>
          <a:xfrm>
            <a:off x="18908430" y="56896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E0E0E"/>
                </a:solidFill>
                <a:latin typeface="Rajdhani"/>
                <a:ea typeface="Rajdhani"/>
                <a:cs typeface="Rajdhani"/>
                <a:sym typeface="Rajdhani"/>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preencoded.png" id="291" name="Google Shape;291;p11"/>
          <p:cNvPicPr preferRelativeResize="0"/>
          <p:nvPr/>
        </p:nvPicPr>
        <p:blipFill rotWithShape="1">
          <a:blip r:embed="rId8">
            <a:alphaModFix/>
          </a:blip>
          <a:srcRect b="0" l="0" r="0" t="0"/>
          <a:stretch/>
        </p:blipFill>
        <p:spPr>
          <a:xfrm>
            <a:off x="20532116" y="7137400"/>
            <a:ext cx="1625803" cy="1625600"/>
          </a:xfrm>
          <a:prstGeom prst="rect">
            <a:avLst/>
          </a:prstGeom>
          <a:noFill/>
          <a:ln>
            <a:noFill/>
          </a:ln>
        </p:spPr>
      </p:pic>
      <p:pic>
        <p:nvPicPr>
          <p:cNvPr descr="preencoded.png" id="292" name="Google Shape;292;p11"/>
          <p:cNvPicPr preferRelativeResize="0"/>
          <p:nvPr/>
        </p:nvPicPr>
        <p:blipFill rotWithShape="1">
          <a:blip r:embed="rId12">
            <a:alphaModFix/>
          </a:blip>
          <a:srcRect b="0" l="0" r="0" t="0"/>
          <a:stretch/>
        </p:blipFill>
        <p:spPr>
          <a:xfrm>
            <a:off x="20599860" y="7137400"/>
            <a:ext cx="1490319" cy="1625600"/>
          </a:xfrm>
          <a:prstGeom prst="rect">
            <a:avLst/>
          </a:prstGeom>
          <a:noFill/>
          <a:ln>
            <a:noFill/>
          </a:ln>
        </p:spPr>
      </p:pic>
      <p:sp>
        <p:nvSpPr>
          <p:cNvPr id="293" name="Google Shape;293;p11"/>
          <p:cNvSpPr/>
          <p:nvPr/>
        </p:nvSpPr>
        <p:spPr>
          <a:xfrm>
            <a:off x="18976172" y="91694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1"/>
          <p:cNvSpPr/>
          <p:nvPr/>
        </p:nvSpPr>
        <p:spPr>
          <a:xfrm>
            <a:off x="18976172" y="91694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1"/>
          <p:cNvSpPr/>
          <p:nvPr/>
        </p:nvSpPr>
        <p:spPr>
          <a:xfrm>
            <a:off x="18899962" y="9169400"/>
            <a:ext cx="4890111"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600" u="none" cap="none" strike="noStrike">
                <a:solidFill>
                  <a:srgbClr val="0E0E0E"/>
                </a:solidFill>
                <a:latin typeface="Marcellus"/>
                <a:ea typeface="Marcellus"/>
                <a:cs typeface="Marcellus"/>
                <a:sym typeface="Marcellus"/>
              </a:rPr>
              <a:t>Quest</a:t>
            </a:r>
            <a:endParaRPr b="0" i="0" sz="3600" u="none" cap="none" strike="noStrike">
              <a:solidFill>
                <a:schemeClr val="dk1"/>
              </a:solidFill>
              <a:latin typeface="Calibri"/>
              <a:ea typeface="Calibri"/>
              <a:cs typeface="Calibri"/>
              <a:sym typeface="Calibri"/>
            </a:endParaRPr>
          </a:p>
        </p:txBody>
      </p:sp>
      <p:sp>
        <p:nvSpPr>
          <p:cNvPr id="296" name="Google Shape;296;p11"/>
          <p:cNvSpPr/>
          <p:nvPr/>
        </p:nvSpPr>
        <p:spPr>
          <a:xfrm>
            <a:off x="18908430" y="99441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E0E0E"/>
                </a:solidFill>
                <a:latin typeface="Rajdhani"/>
                <a:ea typeface="Rajdhani"/>
                <a:cs typeface="Rajdhani"/>
                <a:sym typeface="Rajdhani"/>
              </a:rPr>
              <a:t>Adventurers seek immortal artifact.</a:t>
            </a:r>
            <a:endParaRPr b="0" i="0" sz="3200" u="none" cap="none" strike="noStrike">
              <a:solidFill>
                <a:schemeClr val="dk1"/>
              </a:solidFill>
              <a:latin typeface="Calibri"/>
              <a:ea typeface="Calibri"/>
              <a:cs typeface="Calibri"/>
              <a:sym typeface="Calibri"/>
            </a:endParaRPr>
          </a:p>
        </p:txBody>
      </p:sp>
      <p:sp>
        <p:nvSpPr>
          <p:cNvPr id="297" name="Google Shape;297;p11"/>
          <p:cNvSpPr/>
          <p:nvPr/>
        </p:nvSpPr>
        <p:spPr>
          <a:xfrm>
            <a:off x="1994149" y="2146300"/>
            <a:ext cx="2133867" cy="2133600"/>
          </a:xfrm>
          <a:prstGeom prst="roundRect">
            <a:avLst>
              <a:gd fmla="val 198429" name="adj"/>
            </a:avLst>
          </a:prstGeom>
          <a:solidFill>
            <a:srgbClr val="759C88"/>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1"/>
          <p:cNvSpPr/>
          <p:nvPr/>
        </p:nvSpPr>
        <p:spPr>
          <a:xfrm>
            <a:off x="2826103" y="2578100"/>
            <a:ext cx="808668"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FFFFFF"/>
                </a:solidFill>
                <a:latin typeface="Marcellus"/>
                <a:ea typeface="Marcellus"/>
                <a:cs typeface="Marcellus"/>
                <a:sym typeface="Marcellus"/>
              </a:rPr>
              <a:t>S</a:t>
            </a:r>
            <a:endParaRPr b="0" i="0" sz="8000" u="none" cap="none" strike="noStrike">
              <a:solidFill>
                <a:schemeClr val="dk1"/>
              </a:solidFill>
              <a:latin typeface="Calibri"/>
              <a:ea typeface="Calibri"/>
              <a:cs typeface="Calibri"/>
              <a:sym typeface="Calibri"/>
            </a:endParaRPr>
          </a:p>
        </p:txBody>
      </p:sp>
      <p:sp>
        <p:nvSpPr>
          <p:cNvPr id="299" name="Google Shape;299;p11"/>
          <p:cNvSpPr/>
          <p:nvPr/>
        </p:nvSpPr>
        <p:spPr>
          <a:xfrm>
            <a:off x="8090911" y="2146300"/>
            <a:ext cx="2133867" cy="2133600"/>
          </a:xfrm>
          <a:prstGeom prst="roundRect">
            <a:avLst>
              <a:gd fmla="val 198429" name="adj"/>
            </a:avLst>
          </a:prstGeom>
          <a:solidFill>
            <a:srgbClr val="759C88"/>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1"/>
          <p:cNvSpPr/>
          <p:nvPr/>
        </p:nvSpPr>
        <p:spPr>
          <a:xfrm>
            <a:off x="8637080" y="2578100"/>
            <a:ext cx="1380239"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FFFFFF"/>
                </a:solidFill>
                <a:latin typeface="Marcellus"/>
                <a:ea typeface="Marcellus"/>
                <a:cs typeface="Marcellus"/>
                <a:sym typeface="Marcellus"/>
              </a:rPr>
              <a:t>W</a:t>
            </a:r>
            <a:endParaRPr b="0" i="0" sz="8000" u="none" cap="none" strike="noStrike">
              <a:solidFill>
                <a:schemeClr val="dk1"/>
              </a:solidFill>
              <a:latin typeface="Calibri"/>
              <a:ea typeface="Calibri"/>
              <a:cs typeface="Calibri"/>
              <a:sym typeface="Calibri"/>
            </a:endParaRPr>
          </a:p>
        </p:txBody>
      </p:sp>
      <p:sp>
        <p:nvSpPr>
          <p:cNvPr id="301" name="Google Shape;301;p11"/>
          <p:cNvSpPr/>
          <p:nvPr/>
        </p:nvSpPr>
        <p:spPr>
          <a:xfrm>
            <a:off x="14187673" y="2146300"/>
            <a:ext cx="2133867" cy="2133600"/>
          </a:xfrm>
          <a:prstGeom prst="roundRect">
            <a:avLst>
              <a:gd fmla="val 198429" name="adj"/>
            </a:avLst>
          </a:prstGeom>
          <a:solidFill>
            <a:srgbClr val="759C88"/>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1"/>
          <p:cNvSpPr/>
          <p:nvPr/>
        </p:nvSpPr>
        <p:spPr>
          <a:xfrm>
            <a:off x="14841805" y="2578100"/>
            <a:ext cx="1164312"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FFFFFF"/>
                </a:solidFill>
                <a:latin typeface="Marcellus"/>
                <a:ea typeface="Marcellus"/>
                <a:cs typeface="Marcellus"/>
                <a:sym typeface="Marcellus"/>
              </a:rPr>
              <a:t>O</a:t>
            </a:r>
            <a:endParaRPr b="0" i="0" sz="8000" u="none" cap="none" strike="noStrike">
              <a:solidFill>
                <a:schemeClr val="dk1"/>
              </a:solidFill>
              <a:latin typeface="Calibri"/>
              <a:ea typeface="Calibri"/>
              <a:cs typeface="Calibri"/>
              <a:sym typeface="Calibri"/>
            </a:endParaRPr>
          </a:p>
        </p:txBody>
      </p:sp>
      <p:sp>
        <p:nvSpPr>
          <p:cNvPr id="303" name="Google Shape;303;p11"/>
          <p:cNvSpPr/>
          <p:nvPr/>
        </p:nvSpPr>
        <p:spPr>
          <a:xfrm>
            <a:off x="20284435" y="2146300"/>
            <a:ext cx="2133867" cy="2133600"/>
          </a:xfrm>
          <a:prstGeom prst="roundRect">
            <a:avLst>
              <a:gd fmla="val 198429" name="adj"/>
            </a:avLst>
          </a:prstGeom>
          <a:solidFill>
            <a:srgbClr val="759C88"/>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1"/>
          <p:cNvSpPr/>
          <p:nvPr/>
        </p:nvSpPr>
        <p:spPr>
          <a:xfrm>
            <a:off x="21046530" y="2578100"/>
            <a:ext cx="948385"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FFFFFF"/>
                </a:solidFill>
                <a:latin typeface="Marcellus"/>
                <a:ea typeface="Marcellus"/>
                <a:cs typeface="Marcellus"/>
                <a:sym typeface="Marcellus"/>
              </a:rPr>
              <a:t>T</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09" name="Shape 309"/>
        <p:cNvGrpSpPr/>
        <p:nvPr/>
      </p:nvGrpSpPr>
      <p:grpSpPr>
        <a:xfrm>
          <a:off x="0" y="0"/>
          <a:ext cx="0" cy="0"/>
          <a:chOff x="0" y="0"/>
          <a:chExt cx="0" cy="0"/>
        </a:xfrm>
      </p:grpSpPr>
      <p:pic>
        <p:nvPicPr>
          <p:cNvPr descr="preencoded.png" id="310" name="Google Shape;310;p12"/>
          <p:cNvPicPr preferRelativeResize="0"/>
          <p:nvPr/>
        </p:nvPicPr>
        <p:blipFill rotWithShape="1">
          <a:blip r:embed="rId3">
            <a:alphaModFix/>
          </a:blip>
          <a:srcRect b="0" l="0" r="0" t="0"/>
          <a:stretch/>
        </p:blipFill>
        <p:spPr>
          <a:xfrm>
            <a:off x="18988873" y="9931400"/>
            <a:ext cx="5007647" cy="3227412"/>
          </a:xfrm>
          <a:prstGeom prst="rect">
            <a:avLst/>
          </a:prstGeom>
          <a:noFill/>
          <a:ln>
            <a:noFill/>
          </a:ln>
        </p:spPr>
      </p:pic>
      <p:pic>
        <p:nvPicPr>
          <p:cNvPr descr="preencoded.png" id="311" name="Google Shape;311;p12"/>
          <p:cNvPicPr preferRelativeResize="0"/>
          <p:nvPr/>
        </p:nvPicPr>
        <p:blipFill rotWithShape="1">
          <a:blip r:embed="rId4">
            <a:alphaModFix/>
          </a:blip>
          <a:srcRect b="0" l="0" r="0" t="0"/>
          <a:stretch/>
        </p:blipFill>
        <p:spPr>
          <a:xfrm>
            <a:off x="0" y="734529"/>
            <a:ext cx="1827022" cy="1827349"/>
          </a:xfrm>
          <a:prstGeom prst="rect">
            <a:avLst/>
          </a:prstGeom>
          <a:noFill/>
          <a:ln>
            <a:noFill/>
          </a:ln>
        </p:spPr>
      </p:pic>
      <p:pic>
        <p:nvPicPr>
          <p:cNvPr descr="preencoded.png" id="312" name="Google Shape;312;p12"/>
          <p:cNvPicPr preferRelativeResize="0"/>
          <p:nvPr/>
        </p:nvPicPr>
        <p:blipFill rotWithShape="1">
          <a:blip r:embed="rId5">
            <a:alphaModFix/>
          </a:blip>
          <a:srcRect b="0" l="0" r="0" t="0"/>
          <a:stretch/>
        </p:blipFill>
        <p:spPr>
          <a:xfrm>
            <a:off x="2693369" y="431800"/>
            <a:ext cx="2413302" cy="2425700"/>
          </a:xfrm>
          <a:prstGeom prst="rect">
            <a:avLst/>
          </a:prstGeom>
          <a:noFill/>
          <a:ln>
            <a:noFill/>
          </a:ln>
        </p:spPr>
      </p:pic>
      <p:sp>
        <p:nvSpPr>
          <p:cNvPr id="313" name="Google Shape;313;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14" name="Google Shape;314;p1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preencoded.png" id="315" name="Google Shape;315;p12"/>
          <p:cNvPicPr preferRelativeResize="0"/>
          <p:nvPr/>
        </p:nvPicPr>
        <p:blipFill rotWithShape="1">
          <a:blip r:embed="rId7">
            <a:alphaModFix/>
          </a:blip>
          <a:srcRect b="0" l="0" r="0" t="0"/>
          <a:stretch/>
        </p:blipFill>
        <p:spPr>
          <a:xfrm>
            <a:off x="10847156" y="508000"/>
            <a:ext cx="12523765" cy="12649200"/>
          </a:xfrm>
          <a:prstGeom prst="rect">
            <a:avLst/>
          </a:prstGeom>
          <a:noFill/>
          <a:ln>
            <a:noFill/>
          </a:ln>
        </p:spPr>
      </p:pic>
      <p:sp>
        <p:nvSpPr>
          <p:cNvPr id="316" name="Google Shape;316;p12"/>
          <p:cNvSpPr/>
          <p:nvPr/>
        </p:nvSpPr>
        <p:spPr>
          <a:xfrm>
            <a:off x="2413302" y="1930400"/>
            <a:ext cx="6528616" cy="1879600"/>
          </a:xfrm>
          <a:prstGeom prst="rect">
            <a:avLst/>
          </a:prstGeom>
          <a:solidFill>
            <a:srgbClr val="A9C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2"/>
          <p:cNvSpPr/>
          <p:nvPr/>
        </p:nvSpPr>
        <p:spPr>
          <a:xfrm>
            <a:off x="3175397" y="2235200"/>
            <a:ext cx="5343134"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0E0E0E"/>
                </a:solidFill>
                <a:latin typeface="Marcellus"/>
                <a:ea typeface="Marcellus"/>
                <a:cs typeface="Marcellus"/>
                <a:sym typeface="Marcellus"/>
              </a:rPr>
              <a:t>Some Data</a:t>
            </a:r>
            <a:endParaRPr b="0" i="0" sz="8000" u="none" cap="none" strike="noStrike">
              <a:solidFill>
                <a:schemeClr val="dk1"/>
              </a:solidFill>
              <a:latin typeface="Calibri"/>
              <a:ea typeface="Calibri"/>
              <a:cs typeface="Calibri"/>
              <a:sym typeface="Calibri"/>
            </a:endParaRPr>
          </a:p>
        </p:txBody>
      </p:sp>
      <p:sp>
        <p:nvSpPr>
          <p:cNvPr id="318" name="Google Shape;318;p12"/>
          <p:cNvSpPr/>
          <p:nvPr/>
        </p:nvSpPr>
        <p:spPr>
          <a:xfrm>
            <a:off x="2413302" y="5029200"/>
            <a:ext cx="8573572"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2"/>
          <p:cNvSpPr/>
          <p:nvPr/>
        </p:nvSpPr>
        <p:spPr>
          <a:xfrm>
            <a:off x="2413302" y="5029200"/>
            <a:ext cx="8573572" cy="18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2"/>
          <p:cNvSpPr/>
          <p:nvPr/>
        </p:nvSpPr>
        <p:spPr>
          <a:xfrm>
            <a:off x="2413302" y="5029200"/>
            <a:ext cx="3734267" cy="1879600"/>
          </a:xfrm>
          <a:prstGeom prst="rect">
            <a:avLst/>
          </a:prstGeom>
          <a:solidFill>
            <a:srgbClr val="A9C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2"/>
          <p:cNvSpPr/>
          <p:nvPr/>
        </p:nvSpPr>
        <p:spPr>
          <a:xfrm>
            <a:off x="3175397" y="5334000"/>
            <a:ext cx="2548785"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272727"/>
                </a:solidFill>
                <a:latin typeface="Marcellus"/>
                <a:ea typeface="Marcellus"/>
                <a:cs typeface="Marcellus"/>
                <a:sym typeface="Marcellus"/>
              </a:rPr>
              <a:t>70%</a:t>
            </a:r>
            <a:endParaRPr b="0" i="0" sz="8000" u="none" cap="none" strike="noStrike">
              <a:solidFill>
                <a:schemeClr val="dk1"/>
              </a:solidFill>
              <a:latin typeface="Calibri"/>
              <a:ea typeface="Calibri"/>
              <a:cs typeface="Calibri"/>
              <a:sym typeface="Calibri"/>
            </a:endParaRPr>
          </a:p>
        </p:txBody>
      </p:sp>
      <p:sp>
        <p:nvSpPr>
          <p:cNvPr id="322" name="Google Shape;322;p12"/>
          <p:cNvSpPr/>
          <p:nvPr/>
        </p:nvSpPr>
        <p:spPr>
          <a:xfrm>
            <a:off x="6350794" y="5111750"/>
            <a:ext cx="4636079"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2"/>
          <p:cNvSpPr/>
          <p:nvPr/>
        </p:nvSpPr>
        <p:spPr>
          <a:xfrm>
            <a:off x="6350794" y="5111750"/>
            <a:ext cx="4788498"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Marcellus"/>
                <a:ea typeface="Marcellus"/>
                <a:cs typeface="Marcellus"/>
                <a:sym typeface="Marcellus"/>
              </a:rPr>
              <a:t>Enchanted Creatures</a:t>
            </a:r>
            <a:endParaRPr b="0" i="0" sz="3600" u="none" cap="none" strike="noStrike">
              <a:solidFill>
                <a:schemeClr val="dk1"/>
              </a:solidFill>
              <a:latin typeface="Calibri"/>
              <a:ea typeface="Calibri"/>
              <a:cs typeface="Calibri"/>
              <a:sym typeface="Calibri"/>
            </a:endParaRPr>
          </a:p>
        </p:txBody>
      </p:sp>
      <p:sp>
        <p:nvSpPr>
          <p:cNvPr id="324" name="Google Shape;324;p12"/>
          <p:cNvSpPr/>
          <p:nvPr/>
        </p:nvSpPr>
        <p:spPr>
          <a:xfrm>
            <a:off x="6350794" y="5784850"/>
            <a:ext cx="4771563"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possess the ability to cast spells.</a:t>
            </a:r>
            <a:endParaRPr b="0" i="0" sz="3200" u="none" cap="none" strike="noStrike">
              <a:solidFill>
                <a:schemeClr val="dk1"/>
              </a:solidFill>
              <a:latin typeface="Calibri"/>
              <a:ea typeface="Calibri"/>
              <a:cs typeface="Calibri"/>
              <a:sym typeface="Calibri"/>
            </a:endParaRPr>
          </a:p>
        </p:txBody>
      </p:sp>
      <p:sp>
        <p:nvSpPr>
          <p:cNvPr id="325" name="Google Shape;325;p12"/>
          <p:cNvSpPr/>
          <p:nvPr/>
        </p:nvSpPr>
        <p:spPr>
          <a:xfrm>
            <a:off x="2413302" y="7518400"/>
            <a:ext cx="8573572" cy="18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2"/>
          <p:cNvSpPr/>
          <p:nvPr/>
        </p:nvSpPr>
        <p:spPr>
          <a:xfrm>
            <a:off x="2413302" y="7518400"/>
            <a:ext cx="3797775" cy="1879600"/>
          </a:xfrm>
          <a:prstGeom prst="rect">
            <a:avLst/>
          </a:prstGeom>
          <a:solidFill>
            <a:srgbClr val="A9C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2"/>
          <p:cNvSpPr/>
          <p:nvPr/>
        </p:nvSpPr>
        <p:spPr>
          <a:xfrm>
            <a:off x="3175397" y="7823200"/>
            <a:ext cx="2612293"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272727"/>
                </a:solidFill>
                <a:latin typeface="Marcellus"/>
                <a:ea typeface="Marcellus"/>
                <a:cs typeface="Marcellus"/>
                <a:sym typeface="Marcellus"/>
              </a:rPr>
              <a:t>60%</a:t>
            </a:r>
            <a:endParaRPr b="0" i="0" sz="8000" u="none" cap="none" strike="noStrike">
              <a:solidFill>
                <a:schemeClr val="dk1"/>
              </a:solidFill>
              <a:latin typeface="Calibri"/>
              <a:ea typeface="Calibri"/>
              <a:cs typeface="Calibri"/>
              <a:sym typeface="Calibri"/>
            </a:endParaRPr>
          </a:p>
        </p:txBody>
      </p:sp>
      <p:sp>
        <p:nvSpPr>
          <p:cNvPr id="328" name="Google Shape;328;p12"/>
          <p:cNvSpPr/>
          <p:nvPr/>
        </p:nvSpPr>
        <p:spPr>
          <a:xfrm>
            <a:off x="6414302" y="7575550"/>
            <a:ext cx="4572572" cy="17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2"/>
          <p:cNvSpPr/>
          <p:nvPr/>
        </p:nvSpPr>
        <p:spPr>
          <a:xfrm>
            <a:off x="6414302" y="7575550"/>
            <a:ext cx="4724991" cy="1295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Marcellus"/>
                <a:ea typeface="Marcellus"/>
                <a:cs typeface="Marcellus"/>
                <a:sym typeface="Marcellus"/>
              </a:rPr>
              <a:t>Magic-Wielding Individuals</a:t>
            </a:r>
            <a:endParaRPr b="0" i="0" sz="3600" u="none" cap="none" strike="noStrike">
              <a:solidFill>
                <a:schemeClr val="dk1"/>
              </a:solidFill>
              <a:latin typeface="Calibri"/>
              <a:ea typeface="Calibri"/>
              <a:cs typeface="Calibri"/>
              <a:sym typeface="Calibri"/>
            </a:endParaRPr>
          </a:p>
        </p:txBody>
      </p:sp>
      <p:sp>
        <p:nvSpPr>
          <p:cNvPr id="330" name="Google Shape;330;p12"/>
          <p:cNvSpPr/>
          <p:nvPr/>
        </p:nvSpPr>
        <p:spPr>
          <a:xfrm>
            <a:off x="6414302" y="8820150"/>
            <a:ext cx="4708055"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practice the art of illusions.</a:t>
            </a:r>
            <a:endParaRPr b="0" i="0" sz="3200" u="none" cap="none" strike="noStrike">
              <a:solidFill>
                <a:schemeClr val="dk1"/>
              </a:solidFill>
              <a:latin typeface="Calibri"/>
              <a:ea typeface="Calibri"/>
              <a:cs typeface="Calibri"/>
              <a:sym typeface="Calibri"/>
            </a:endParaRPr>
          </a:p>
        </p:txBody>
      </p:sp>
      <p:sp>
        <p:nvSpPr>
          <p:cNvPr id="331" name="Google Shape;331;p12"/>
          <p:cNvSpPr/>
          <p:nvPr/>
        </p:nvSpPr>
        <p:spPr>
          <a:xfrm>
            <a:off x="2413302" y="10007600"/>
            <a:ext cx="8573572" cy="18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2"/>
          <p:cNvSpPr/>
          <p:nvPr/>
        </p:nvSpPr>
        <p:spPr>
          <a:xfrm>
            <a:off x="2413302" y="10007600"/>
            <a:ext cx="3797775" cy="1879600"/>
          </a:xfrm>
          <a:prstGeom prst="rect">
            <a:avLst/>
          </a:prstGeom>
          <a:solidFill>
            <a:srgbClr val="A9C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2"/>
          <p:cNvSpPr/>
          <p:nvPr/>
        </p:nvSpPr>
        <p:spPr>
          <a:xfrm>
            <a:off x="3175397" y="10312400"/>
            <a:ext cx="2612293"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272727"/>
                </a:solidFill>
                <a:latin typeface="Marcellus"/>
                <a:ea typeface="Marcellus"/>
                <a:cs typeface="Marcellus"/>
                <a:sym typeface="Marcellus"/>
              </a:rPr>
              <a:t>90%</a:t>
            </a:r>
            <a:endParaRPr b="0" i="0" sz="8000" u="none" cap="none" strike="noStrike">
              <a:solidFill>
                <a:schemeClr val="dk1"/>
              </a:solidFill>
              <a:latin typeface="Calibri"/>
              <a:ea typeface="Calibri"/>
              <a:cs typeface="Calibri"/>
              <a:sym typeface="Calibri"/>
            </a:endParaRPr>
          </a:p>
        </p:txBody>
      </p:sp>
      <p:sp>
        <p:nvSpPr>
          <p:cNvPr id="334" name="Google Shape;334;p12"/>
          <p:cNvSpPr/>
          <p:nvPr/>
        </p:nvSpPr>
        <p:spPr>
          <a:xfrm>
            <a:off x="6414302" y="10090150"/>
            <a:ext cx="4572572"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2"/>
          <p:cNvSpPr/>
          <p:nvPr/>
        </p:nvSpPr>
        <p:spPr>
          <a:xfrm>
            <a:off x="6414302" y="10090150"/>
            <a:ext cx="4724991"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Marcellus"/>
                <a:ea typeface="Marcellus"/>
                <a:cs typeface="Marcellus"/>
                <a:sym typeface="Marcellus"/>
              </a:rPr>
              <a:t>Spells Cast</a:t>
            </a:r>
            <a:endParaRPr b="0" i="0" sz="3600" u="none" cap="none" strike="noStrike">
              <a:solidFill>
                <a:schemeClr val="dk1"/>
              </a:solidFill>
              <a:latin typeface="Calibri"/>
              <a:ea typeface="Calibri"/>
              <a:cs typeface="Calibri"/>
              <a:sym typeface="Calibri"/>
            </a:endParaRPr>
          </a:p>
        </p:txBody>
      </p:sp>
      <p:sp>
        <p:nvSpPr>
          <p:cNvPr id="336" name="Google Shape;336;p12"/>
          <p:cNvSpPr/>
          <p:nvPr/>
        </p:nvSpPr>
        <p:spPr>
          <a:xfrm>
            <a:off x="6414302" y="10763250"/>
            <a:ext cx="4708055"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41" name="Shape 341"/>
        <p:cNvGrpSpPr/>
        <p:nvPr/>
      </p:nvGrpSpPr>
      <p:grpSpPr>
        <a:xfrm>
          <a:off x="0" y="0"/>
          <a:ext cx="0" cy="0"/>
          <a:chOff x="0" y="0"/>
          <a:chExt cx="0" cy="0"/>
        </a:xfrm>
      </p:grpSpPr>
      <p:pic>
        <p:nvPicPr>
          <p:cNvPr descr="preencoded.png" id="342" name="Google Shape;342;p13"/>
          <p:cNvPicPr preferRelativeResize="0"/>
          <p:nvPr/>
        </p:nvPicPr>
        <p:blipFill rotWithShape="1">
          <a:blip r:embed="rId3">
            <a:alphaModFix/>
          </a:blip>
          <a:srcRect b="0" l="0" r="0" t="0"/>
          <a:stretch/>
        </p:blipFill>
        <p:spPr>
          <a:xfrm>
            <a:off x="17680610" y="9550400"/>
            <a:ext cx="5059660" cy="3195303"/>
          </a:xfrm>
          <a:prstGeom prst="rect">
            <a:avLst/>
          </a:prstGeom>
          <a:noFill/>
          <a:ln>
            <a:noFill/>
          </a:ln>
        </p:spPr>
      </p:pic>
      <p:pic>
        <p:nvPicPr>
          <p:cNvPr descr="preencoded.png" id="343" name="Google Shape;343;p13"/>
          <p:cNvPicPr preferRelativeResize="0"/>
          <p:nvPr/>
        </p:nvPicPr>
        <p:blipFill rotWithShape="1">
          <a:blip r:embed="rId4">
            <a:alphaModFix/>
          </a:blip>
          <a:srcRect b="0" l="0" r="0" t="0"/>
          <a:stretch/>
        </p:blipFill>
        <p:spPr>
          <a:xfrm>
            <a:off x="18849156" y="419100"/>
            <a:ext cx="5532407" cy="2001639"/>
          </a:xfrm>
          <a:prstGeom prst="rect">
            <a:avLst/>
          </a:prstGeom>
          <a:noFill/>
          <a:ln>
            <a:noFill/>
          </a:ln>
        </p:spPr>
      </p:pic>
      <p:pic>
        <p:nvPicPr>
          <p:cNvPr descr="preencoded.png" id="344" name="Google Shape;344;p13"/>
          <p:cNvPicPr preferRelativeResize="0"/>
          <p:nvPr/>
        </p:nvPicPr>
        <p:blipFill rotWithShape="1">
          <a:blip r:embed="rId5">
            <a:alphaModFix/>
          </a:blip>
          <a:srcRect b="0" l="0" r="0" t="0"/>
          <a:stretch/>
        </p:blipFill>
        <p:spPr>
          <a:xfrm>
            <a:off x="3581848" y="1003300"/>
            <a:ext cx="2845156" cy="2844800"/>
          </a:xfrm>
          <a:prstGeom prst="rect">
            <a:avLst/>
          </a:prstGeom>
          <a:noFill/>
          <a:ln>
            <a:noFill/>
          </a:ln>
        </p:spPr>
      </p:pic>
      <p:pic>
        <p:nvPicPr>
          <p:cNvPr descr="preencoded.png" id="345" name="Google Shape;345;p13"/>
          <p:cNvPicPr preferRelativeResize="0"/>
          <p:nvPr/>
        </p:nvPicPr>
        <p:blipFill rotWithShape="1">
          <a:blip r:embed="rId6">
            <a:alphaModFix/>
          </a:blip>
          <a:srcRect b="0" l="0" r="0" t="0"/>
          <a:stretch/>
        </p:blipFill>
        <p:spPr>
          <a:xfrm>
            <a:off x="1625806" y="4673600"/>
            <a:ext cx="1086832" cy="6607621"/>
          </a:xfrm>
          <a:prstGeom prst="rect">
            <a:avLst/>
          </a:prstGeom>
          <a:noFill/>
          <a:ln>
            <a:noFill/>
          </a:ln>
        </p:spPr>
      </p:pic>
      <p:sp>
        <p:nvSpPr>
          <p:cNvPr id="346" name="Google Shape;346;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47" name="Google Shape;347;p1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48" name="Google Shape;348;p13"/>
          <p:cNvSpPr/>
          <p:nvPr/>
        </p:nvSpPr>
        <p:spPr>
          <a:xfrm>
            <a:off x="4305838" y="3403600"/>
            <a:ext cx="15762670" cy="712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3"/>
          <p:cNvSpPr/>
          <p:nvPr/>
        </p:nvSpPr>
        <p:spPr>
          <a:xfrm>
            <a:off x="4305838" y="3403600"/>
            <a:ext cx="15762670" cy="567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3"/>
          <p:cNvSpPr/>
          <p:nvPr/>
        </p:nvSpPr>
        <p:spPr>
          <a:xfrm>
            <a:off x="6350794" y="3403600"/>
            <a:ext cx="11672759" cy="4432300"/>
          </a:xfrm>
          <a:prstGeom prst="rect">
            <a:avLst/>
          </a:prstGeom>
          <a:solidFill>
            <a:srgbClr val="A9C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3"/>
          <p:cNvSpPr/>
          <p:nvPr/>
        </p:nvSpPr>
        <p:spPr>
          <a:xfrm>
            <a:off x="7112889" y="3708400"/>
            <a:ext cx="11164695" cy="483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4000" u="none" cap="none" strike="noStrike">
                <a:solidFill>
                  <a:srgbClr val="272727"/>
                </a:solidFill>
                <a:latin typeface="Marcellus"/>
                <a:ea typeface="Marcellus"/>
                <a:cs typeface="Marcellus"/>
                <a:sym typeface="Marcellus"/>
              </a:rPr>
              <a:t>234,567</a:t>
            </a:r>
            <a:endParaRPr b="0" i="0" sz="24000" u="none" cap="none" strike="noStrike">
              <a:solidFill>
                <a:schemeClr val="dk1"/>
              </a:solidFill>
              <a:latin typeface="Calibri"/>
              <a:ea typeface="Calibri"/>
              <a:cs typeface="Calibri"/>
              <a:sym typeface="Calibri"/>
            </a:endParaRPr>
          </a:p>
        </p:txBody>
      </p:sp>
      <p:sp>
        <p:nvSpPr>
          <p:cNvPr id="352" name="Google Shape;352;p13"/>
          <p:cNvSpPr/>
          <p:nvPr/>
        </p:nvSpPr>
        <p:spPr>
          <a:xfrm>
            <a:off x="4170355" y="8039100"/>
            <a:ext cx="16033637" cy="13123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i="0" lang="en-US" sz="6400" u="none" cap="none" strike="noStrike">
                <a:solidFill>
                  <a:srgbClr val="0E0E0E"/>
                </a:solidFill>
                <a:latin typeface="Rajdhani"/>
                <a:ea typeface="Rajdhani"/>
                <a:cs typeface="Rajdhani"/>
                <a:sym typeface="Rajdhani"/>
              </a:rPr>
              <a:t>UNICORN SIGHTINGS</a:t>
            </a:r>
            <a:endParaRPr b="0" i="0" sz="6400" u="none" cap="none" strike="noStrike">
              <a:solidFill>
                <a:schemeClr val="dk1"/>
              </a:solidFill>
              <a:latin typeface="Calibri"/>
              <a:ea typeface="Calibri"/>
              <a:cs typeface="Calibri"/>
              <a:sym typeface="Calibri"/>
            </a:endParaRPr>
          </a:p>
        </p:txBody>
      </p:sp>
      <p:sp>
        <p:nvSpPr>
          <p:cNvPr id="353" name="Google Shape;353;p13"/>
          <p:cNvSpPr/>
          <p:nvPr/>
        </p:nvSpPr>
        <p:spPr>
          <a:xfrm>
            <a:off x="7483352" y="9486900"/>
            <a:ext cx="9407642"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E0E0E"/>
                </a:solidFill>
                <a:latin typeface="Rajdhani"/>
                <a:ea typeface="Rajdhani"/>
                <a:cs typeface="Rajdhani"/>
                <a:sym typeface="Rajdhani"/>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58" name="Shape 358"/>
        <p:cNvGrpSpPr/>
        <p:nvPr/>
      </p:nvGrpSpPr>
      <p:grpSpPr>
        <a:xfrm>
          <a:off x="0" y="0"/>
          <a:ext cx="0" cy="0"/>
          <a:chOff x="0" y="0"/>
          <a:chExt cx="0" cy="0"/>
        </a:xfrm>
      </p:grpSpPr>
      <p:pic>
        <p:nvPicPr>
          <p:cNvPr descr="preencoded.png" id="359" name="Google Shape;359;p14"/>
          <p:cNvPicPr preferRelativeResize="0"/>
          <p:nvPr/>
        </p:nvPicPr>
        <p:blipFill rotWithShape="1">
          <a:blip r:embed="rId3">
            <a:alphaModFix/>
          </a:blip>
          <a:srcRect b="0" l="0" r="0" t="0"/>
          <a:stretch/>
        </p:blipFill>
        <p:spPr>
          <a:xfrm>
            <a:off x="0" y="8623300"/>
            <a:ext cx="3303135" cy="5092700"/>
          </a:xfrm>
          <a:prstGeom prst="rect">
            <a:avLst/>
          </a:prstGeom>
          <a:noFill/>
          <a:ln>
            <a:noFill/>
          </a:ln>
        </p:spPr>
      </p:pic>
      <p:pic>
        <p:nvPicPr>
          <p:cNvPr descr="preencoded.png" id="360" name="Google Shape;360;p14"/>
          <p:cNvPicPr preferRelativeResize="0"/>
          <p:nvPr/>
        </p:nvPicPr>
        <p:blipFill rotWithShape="1">
          <a:blip r:embed="rId4">
            <a:alphaModFix/>
          </a:blip>
          <a:srcRect b="0" l="0" r="0" t="0"/>
          <a:stretch/>
        </p:blipFill>
        <p:spPr>
          <a:xfrm>
            <a:off x="20525765" y="0"/>
            <a:ext cx="3861283" cy="4161036"/>
          </a:xfrm>
          <a:prstGeom prst="rect">
            <a:avLst/>
          </a:prstGeom>
          <a:noFill/>
          <a:ln>
            <a:noFill/>
          </a:ln>
        </p:spPr>
      </p:pic>
      <p:sp>
        <p:nvSpPr>
          <p:cNvPr id="361" name="Google Shape;361;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62" name="Google Shape;362;p1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63" name="Google Shape;363;p14"/>
          <p:cNvSpPr/>
          <p:nvPr/>
        </p:nvSpPr>
        <p:spPr>
          <a:xfrm>
            <a:off x="3391324" y="2476500"/>
            <a:ext cx="7874984" cy="347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4"/>
          <p:cNvSpPr/>
          <p:nvPr/>
        </p:nvSpPr>
        <p:spPr>
          <a:xfrm>
            <a:off x="3092837" y="2476500"/>
            <a:ext cx="8471959" cy="2654300"/>
          </a:xfrm>
          <a:prstGeom prst="rect">
            <a:avLst/>
          </a:prstGeom>
          <a:solidFill>
            <a:srgbClr val="A9C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4"/>
          <p:cNvSpPr/>
          <p:nvPr/>
        </p:nvSpPr>
        <p:spPr>
          <a:xfrm>
            <a:off x="3312997" y="2781300"/>
            <a:ext cx="7489703" cy="25865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r>
              <a:rPr b="0" i="0" lang="en-US" sz="12800" u="none" cap="none" strike="noStrike">
                <a:solidFill>
                  <a:srgbClr val="272727"/>
                </a:solidFill>
                <a:latin typeface="Marcellus"/>
                <a:ea typeface="Marcellus"/>
                <a:cs typeface="Marcellus"/>
                <a:sym typeface="Marcellus"/>
              </a:rPr>
              <a:t>233 Coins</a:t>
            </a:r>
            <a:endParaRPr b="0" i="0" sz="12800" u="none" cap="none" strike="noStrike">
              <a:solidFill>
                <a:schemeClr val="dk1"/>
              </a:solidFill>
              <a:latin typeface="Calibri"/>
              <a:ea typeface="Calibri"/>
              <a:cs typeface="Calibri"/>
              <a:sym typeface="Calibri"/>
            </a:endParaRPr>
          </a:p>
        </p:txBody>
      </p:sp>
      <p:sp>
        <p:nvSpPr>
          <p:cNvPr id="366" name="Google Shape;366;p14"/>
          <p:cNvSpPr/>
          <p:nvPr/>
        </p:nvSpPr>
        <p:spPr>
          <a:xfrm>
            <a:off x="3391324" y="5435600"/>
            <a:ext cx="7874984" cy="5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4"/>
          <p:cNvSpPr/>
          <p:nvPr/>
        </p:nvSpPr>
        <p:spPr>
          <a:xfrm>
            <a:off x="3323582" y="5435600"/>
            <a:ext cx="8010468"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E0E0E"/>
                </a:solidFill>
                <a:latin typeface="Rajdhani"/>
                <a:ea typeface="Rajdhani"/>
                <a:cs typeface="Rajdhani"/>
                <a:sym typeface="Rajdhani"/>
              </a:rPr>
              <a:t>Treasure Found</a:t>
            </a:r>
            <a:endParaRPr b="0" i="0" sz="3200" u="none" cap="none" strike="noStrike">
              <a:solidFill>
                <a:schemeClr val="dk1"/>
              </a:solidFill>
              <a:latin typeface="Calibri"/>
              <a:ea typeface="Calibri"/>
              <a:cs typeface="Calibri"/>
              <a:sym typeface="Calibri"/>
            </a:endParaRPr>
          </a:p>
        </p:txBody>
      </p:sp>
      <p:sp>
        <p:nvSpPr>
          <p:cNvPr id="368" name="Google Shape;368;p14"/>
          <p:cNvSpPr/>
          <p:nvPr/>
        </p:nvSpPr>
        <p:spPr>
          <a:xfrm>
            <a:off x="3391324" y="7226300"/>
            <a:ext cx="7874984" cy="347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4"/>
          <p:cNvSpPr/>
          <p:nvPr/>
        </p:nvSpPr>
        <p:spPr>
          <a:xfrm>
            <a:off x="2876910" y="7226300"/>
            <a:ext cx="8903813" cy="2654300"/>
          </a:xfrm>
          <a:prstGeom prst="rect">
            <a:avLst/>
          </a:prstGeom>
          <a:solidFill>
            <a:srgbClr val="A9C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4"/>
          <p:cNvSpPr/>
          <p:nvPr/>
        </p:nvSpPr>
        <p:spPr>
          <a:xfrm>
            <a:off x="3097070" y="7531100"/>
            <a:ext cx="7921557" cy="25865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r>
              <a:rPr b="0" i="0" lang="en-US" sz="12800" u="none" cap="none" strike="noStrike">
                <a:solidFill>
                  <a:srgbClr val="272727"/>
                </a:solidFill>
                <a:latin typeface="Marcellus"/>
                <a:ea typeface="Marcellus"/>
                <a:cs typeface="Marcellus"/>
                <a:sym typeface="Marcellus"/>
              </a:rPr>
              <a:t>456 Hours</a:t>
            </a:r>
            <a:endParaRPr b="0" i="0" sz="12800" u="none" cap="none" strike="noStrike">
              <a:solidFill>
                <a:schemeClr val="dk1"/>
              </a:solidFill>
              <a:latin typeface="Calibri"/>
              <a:ea typeface="Calibri"/>
              <a:cs typeface="Calibri"/>
              <a:sym typeface="Calibri"/>
            </a:endParaRPr>
          </a:p>
        </p:txBody>
      </p:sp>
      <p:sp>
        <p:nvSpPr>
          <p:cNvPr id="371" name="Google Shape;371;p14"/>
          <p:cNvSpPr/>
          <p:nvPr/>
        </p:nvSpPr>
        <p:spPr>
          <a:xfrm>
            <a:off x="3391324" y="10185400"/>
            <a:ext cx="7874984" cy="5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4"/>
          <p:cNvSpPr/>
          <p:nvPr/>
        </p:nvSpPr>
        <p:spPr>
          <a:xfrm>
            <a:off x="3323582" y="10185400"/>
            <a:ext cx="8010468"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E0E0E"/>
                </a:solidFill>
                <a:latin typeface="Rajdhani"/>
                <a:ea typeface="Rajdhani"/>
                <a:cs typeface="Rajdhani"/>
                <a:sym typeface="Rajdhani"/>
              </a:rPr>
              <a:t>Duration of Spell Casting</a:t>
            </a:r>
            <a:endParaRPr b="0" i="0" sz="3200" u="none" cap="none" strike="noStrike">
              <a:solidFill>
                <a:schemeClr val="dk1"/>
              </a:solidFill>
              <a:latin typeface="Calibri"/>
              <a:ea typeface="Calibri"/>
              <a:cs typeface="Calibri"/>
              <a:sym typeface="Calibri"/>
            </a:endParaRPr>
          </a:p>
        </p:txBody>
      </p:sp>
      <p:sp>
        <p:nvSpPr>
          <p:cNvPr id="373" name="Google Shape;373;p14"/>
          <p:cNvSpPr/>
          <p:nvPr/>
        </p:nvSpPr>
        <p:spPr>
          <a:xfrm>
            <a:off x="13552594" y="2476500"/>
            <a:ext cx="7874984" cy="347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4"/>
          <p:cNvSpPr/>
          <p:nvPr/>
        </p:nvSpPr>
        <p:spPr>
          <a:xfrm>
            <a:off x="15203800" y="2476500"/>
            <a:ext cx="4572572" cy="2654300"/>
          </a:xfrm>
          <a:prstGeom prst="rect">
            <a:avLst/>
          </a:prstGeom>
          <a:solidFill>
            <a:srgbClr val="A9C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4"/>
          <p:cNvSpPr/>
          <p:nvPr/>
        </p:nvSpPr>
        <p:spPr>
          <a:xfrm>
            <a:off x="15423961" y="2781300"/>
            <a:ext cx="3590315" cy="25865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r>
              <a:rPr b="0" i="0" lang="en-US" sz="12800" u="none" cap="none" strike="noStrike">
                <a:solidFill>
                  <a:srgbClr val="272727"/>
                </a:solidFill>
                <a:latin typeface="Marcellus"/>
                <a:ea typeface="Marcellus"/>
                <a:cs typeface="Marcellus"/>
                <a:sym typeface="Marcellus"/>
              </a:rPr>
              <a:t>85%</a:t>
            </a:r>
            <a:endParaRPr b="0" i="0" sz="12800" u="none" cap="none" strike="noStrike">
              <a:solidFill>
                <a:schemeClr val="dk1"/>
              </a:solidFill>
              <a:latin typeface="Calibri"/>
              <a:ea typeface="Calibri"/>
              <a:cs typeface="Calibri"/>
              <a:sym typeface="Calibri"/>
            </a:endParaRPr>
          </a:p>
        </p:txBody>
      </p:sp>
      <p:sp>
        <p:nvSpPr>
          <p:cNvPr id="376" name="Google Shape;376;p14"/>
          <p:cNvSpPr/>
          <p:nvPr/>
        </p:nvSpPr>
        <p:spPr>
          <a:xfrm>
            <a:off x="13552594" y="5435600"/>
            <a:ext cx="7874984" cy="5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4"/>
          <p:cNvSpPr/>
          <p:nvPr/>
        </p:nvSpPr>
        <p:spPr>
          <a:xfrm>
            <a:off x="13484852" y="5435600"/>
            <a:ext cx="8010468"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E0E0E"/>
                </a:solidFill>
                <a:latin typeface="Rajdhani"/>
                <a:ea typeface="Rajdhani"/>
                <a:cs typeface="Rajdhani"/>
                <a:sym typeface="Rajdhani"/>
              </a:rPr>
              <a:t>Wished Granted</a:t>
            </a:r>
            <a:endParaRPr b="0" i="0" sz="3200" u="none" cap="none" strike="noStrike">
              <a:solidFill>
                <a:schemeClr val="dk1"/>
              </a:solidFill>
              <a:latin typeface="Calibri"/>
              <a:ea typeface="Calibri"/>
              <a:cs typeface="Calibri"/>
              <a:sym typeface="Calibri"/>
            </a:endParaRPr>
          </a:p>
        </p:txBody>
      </p:sp>
      <p:sp>
        <p:nvSpPr>
          <p:cNvPr id="378" name="Google Shape;378;p14"/>
          <p:cNvSpPr/>
          <p:nvPr/>
        </p:nvSpPr>
        <p:spPr>
          <a:xfrm>
            <a:off x="13552594" y="7226300"/>
            <a:ext cx="7874984" cy="347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4"/>
          <p:cNvSpPr/>
          <p:nvPr/>
        </p:nvSpPr>
        <p:spPr>
          <a:xfrm>
            <a:off x="14079710" y="7226300"/>
            <a:ext cx="6820752" cy="2654300"/>
          </a:xfrm>
          <a:prstGeom prst="rect">
            <a:avLst/>
          </a:prstGeom>
          <a:solidFill>
            <a:srgbClr val="A9C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4"/>
          <p:cNvSpPr/>
          <p:nvPr/>
        </p:nvSpPr>
        <p:spPr>
          <a:xfrm>
            <a:off x="14299871" y="7531100"/>
            <a:ext cx="5838496" cy="25865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r>
              <a:rPr b="0" i="0" lang="en-US" sz="12800" u="none" cap="none" strike="noStrike">
                <a:solidFill>
                  <a:srgbClr val="272727"/>
                </a:solidFill>
                <a:latin typeface="Marcellus"/>
                <a:ea typeface="Marcellus"/>
                <a:cs typeface="Marcellus"/>
                <a:sym typeface="Marcellus"/>
              </a:rPr>
              <a:t>535 Km</a:t>
            </a:r>
            <a:endParaRPr b="0" i="0" sz="12800" u="none" cap="none" strike="noStrike">
              <a:solidFill>
                <a:schemeClr val="dk1"/>
              </a:solidFill>
              <a:latin typeface="Calibri"/>
              <a:ea typeface="Calibri"/>
              <a:cs typeface="Calibri"/>
              <a:sym typeface="Calibri"/>
            </a:endParaRPr>
          </a:p>
        </p:txBody>
      </p:sp>
      <p:sp>
        <p:nvSpPr>
          <p:cNvPr id="381" name="Google Shape;381;p14"/>
          <p:cNvSpPr/>
          <p:nvPr/>
        </p:nvSpPr>
        <p:spPr>
          <a:xfrm>
            <a:off x="13552594" y="10185400"/>
            <a:ext cx="7874984" cy="5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4"/>
          <p:cNvSpPr/>
          <p:nvPr/>
        </p:nvSpPr>
        <p:spPr>
          <a:xfrm>
            <a:off x="13484852" y="10185400"/>
            <a:ext cx="8010468"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E0E0E"/>
                </a:solidFill>
                <a:latin typeface="Rajdhani"/>
                <a:ea typeface="Rajdhani"/>
                <a:cs typeface="Rajdhani"/>
                <a:sym typeface="Rajdhani"/>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87" name="Shape 387"/>
        <p:cNvGrpSpPr/>
        <p:nvPr/>
      </p:nvGrpSpPr>
      <p:grpSpPr>
        <a:xfrm>
          <a:off x="0" y="0"/>
          <a:ext cx="0" cy="0"/>
          <a:chOff x="0" y="0"/>
          <a:chExt cx="0" cy="0"/>
        </a:xfrm>
      </p:grpSpPr>
      <p:pic>
        <p:nvPicPr>
          <p:cNvPr descr="preencoded.png" id="388" name="Google Shape;388;p15"/>
          <p:cNvPicPr preferRelativeResize="0"/>
          <p:nvPr/>
        </p:nvPicPr>
        <p:blipFill rotWithShape="1">
          <a:blip r:embed="rId3">
            <a:alphaModFix/>
          </a:blip>
          <a:srcRect b="0" l="0" r="0" t="0"/>
          <a:stretch/>
        </p:blipFill>
        <p:spPr>
          <a:xfrm>
            <a:off x="1080832" y="0"/>
            <a:ext cx="3820083" cy="3819599"/>
          </a:xfrm>
          <a:prstGeom prst="rect">
            <a:avLst/>
          </a:prstGeom>
          <a:noFill/>
          <a:ln>
            <a:noFill/>
          </a:ln>
        </p:spPr>
      </p:pic>
      <p:pic>
        <p:nvPicPr>
          <p:cNvPr descr="preencoded.png" id="389" name="Google Shape;389;p15"/>
          <p:cNvPicPr preferRelativeResize="0"/>
          <p:nvPr/>
        </p:nvPicPr>
        <p:blipFill rotWithShape="1">
          <a:blip r:embed="rId4">
            <a:alphaModFix/>
          </a:blip>
          <a:srcRect b="0" l="0" r="0" t="0"/>
          <a:stretch/>
        </p:blipFill>
        <p:spPr>
          <a:xfrm>
            <a:off x="0" y="3004815"/>
            <a:ext cx="1625803" cy="1625600"/>
          </a:xfrm>
          <a:prstGeom prst="rect">
            <a:avLst/>
          </a:prstGeom>
          <a:noFill/>
          <a:ln>
            <a:noFill/>
          </a:ln>
        </p:spPr>
      </p:pic>
      <p:pic>
        <p:nvPicPr>
          <p:cNvPr descr="preencoded.png" id="390" name="Google Shape;390;p15"/>
          <p:cNvPicPr preferRelativeResize="0"/>
          <p:nvPr/>
        </p:nvPicPr>
        <p:blipFill rotWithShape="1">
          <a:blip r:embed="rId5">
            <a:alphaModFix/>
          </a:blip>
          <a:srcRect b="0" l="0" r="0" t="0"/>
          <a:stretch/>
        </p:blipFill>
        <p:spPr>
          <a:xfrm>
            <a:off x="19166696" y="10489605"/>
            <a:ext cx="4792784" cy="2660749"/>
          </a:xfrm>
          <a:prstGeom prst="rect">
            <a:avLst/>
          </a:prstGeom>
          <a:noFill/>
          <a:ln>
            <a:noFill/>
          </a:ln>
        </p:spPr>
      </p:pic>
      <p:sp>
        <p:nvSpPr>
          <p:cNvPr id="391" name="Google Shape;391;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92" name="Google Shape;392;p1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93" name="Google Shape;393;p15"/>
          <p:cNvSpPr/>
          <p:nvPr/>
        </p:nvSpPr>
        <p:spPr>
          <a:xfrm>
            <a:off x="8598975" y="1143000"/>
            <a:ext cx="7189099" cy="1879600"/>
          </a:xfrm>
          <a:prstGeom prst="rect">
            <a:avLst/>
          </a:prstGeom>
          <a:solidFill>
            <a:srgbClr val="A9C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5"/>
          <p:cNvSpPr/>
          <p:nvPr/>
        </p:nvSpPr>
        <p:spPr>
          <a:xfrm>
            <a:off x="9361070" y="1447800"/>
            <a:ext cx="6003617"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272727"/>
                </a:solidFill>
                <a:latin typeface="Marcellus"/>
                <a:ea typeface="Marcellus"/>
                <a:cs typeface="Marcellus"/>
                <a:sym typeface="Marcellus"/>
              </a:rPr>
              <a:t>Some Graph</a:t>
            </a:r>
            <a:endParaRPr b="0" i="0" sz="8000" u="none" cap="none" strike="noStrike">
              <a:solidFill>
                <a:schemeClr val="dk1"/>
              </a:solidFill>
              <a:latin typeface="Calibri"/>
              <a:ea typeface="Calibri"/>
              <a:cs typeface="Calibri"/>
              <a:sym typeface="Calibri"/>
            </a:endParaRPr>
          </a:p>
        </p:txBody>
      </p:sp>
      <p:sp>
        <p:nvSpPr>
          <p:cNvPr id="395" name="Google Shape;395;p15"/>
          <p:cNvSpPr/>
          <p:nvPr/>
        </p:nvSpPr>
        <p:spPr>
          <a:xfrm>
            <a:off x="2718140" y="3771900"/>
            <a:ext cx="8941918" cy="61809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5"/>
          <p:cNvSpPr/>
          <p:nvPr/>
        </p:nvSpPr>
        <p:spPr>
          <a:xfrm>
            <a:off x="2986455" y="8999513"/>
            <a:ext cx="216821"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759C88"/>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97" name="Google Shape;397;p15"/>
          <p:cNvSpPr/>
          <p:nvPr/>
        </p:nvSpPr>
        <p:spPr>
          <a:xfrm>
            <a:off x="333165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200" u="none" cap="none" strike="noStrike">
                <a:solidFill>
                  <a:srgbClr val="759C88"/>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98" name="Google Shape;398;p15"/>
          <p:cNvSpPr/>
          <p:nvPr/>
        </p:nvSpPr>
        <p:spPr>
          <a:xfrm>
            <a:off x="4470732"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200" u="none" cap="none" strike="noStrike">
                <a:solidFill>
                  <a:srgbClr val="759C88"/>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99" name="Google Shape;399;p15"/>
          <p:cNvSpPr/>
          <p:nvPr/>
        </p:nvSpPr>
        <p:spPr>
          <a:xfrm>
            <a:off x="5609804"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200" u="none" cap="none" strike="noStrike">
                <a:solidFill>
                  <a:srgbClr val="759C88"/>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00" name="Google Shape;400;p15"/>
          <p:cNvSpPr/>
          <p:nvPr/>
        </p:nvSpPr>
        <p:spPr>
          <a:xfrm>
            <a:off x="674887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200" u="none" cap="none" strike="noStrike">
                <a:solidFill>
                  <a:srgbClr val="759C88"/>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01" name="Google Shape;401;p15"/>
          <p:cNvSpPr/>
          <p:nvPr/>
        </p:nvSpPr>
        <p:spPr>
          <a:xfrm>
            <a:off x="788799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200" u="none" cap="none" strike="noStrike">
                <a:solidFill>
                  <a:srgbClr val="759C88"/>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02" name="Google Shape;402;p15"/>
          <p:cNvSpPr/>
          <p:nvPr/>
        </p:nvSpPr>
        <p:spPr>
          <a:xfrm>
            <a:off x="9027070"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200" u="none" cap="none" strike="noStrike">
                <a:solidFill>
                  <a:srgbClr val="759C88"/>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03" name="Google Shape;403;p15"/>
          <p:cNvSpPr/>
          <p:nvPr/>
        </p:nvSpPr>
        <p:spPr>
          <a:xfrm>
            <a:off x="1016614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200" u="none" cap="none" strike="noStrike">
                <a:solidFill>
                  <a:srgbClr val="759C88"/>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04" name="Google Shape;404;p15"/>
          <p:cNvSpPr/>
          <p:nvPr/>
        </p:nvSpPr>
        <p:spPr>
          <a:xfrm>
            <a:off x="1128163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200" u="none" cap="none" strike="noStrike">
                <a:solidFill>
                  <a:srgbClr val="759C88"/>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05" name="Google Shape;405;p15"/>
          <p:cNvSpPr/>
          <p:nvPr/>
        </p:nvSpPr>
        <p:spPr>
          <a:xfrm>
            <a:off x="2852319" y="848208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759C88"/>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06" name="Google Shape;406;p15"/>
          <p:cNvSpPr/>
          <p:nvPr/>
        </p:nvSpPr>
        <p:spPr>
          <a:xfrm>
            <a:off x="2852319" y="7964612"/>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759C88"/>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07" name="Google Shape;407;p15"/>
          <p:cNvSpPr/>
          <p:nvPr/>
        </p:nvSpPr>
        <p:spPr>
          <a:xfrm>
            <a:off x="2852319" y="744716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759C88"/>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08" name="Google Shape;408;p15"/>
          <p:cNvSpPr/>
          <p:nvPr/>
        </p:nvSpPr>
        <p:spPr>
          <a:xfrm>
            <a:off x="2852319" y="692961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759C88"/>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09" name="Google Shape;409;p15"/>
          <p:cNvSpPr/>
          <p:nvPr/>
        </p:nvSpPr>
        <p:spPr>
          <a:xfrm>
            <a:off x="2852319" y="64123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759C88"/>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10" name="Google Shape;410;p15"/>
          <p:cNvSpPr/>
          <p:nvPr/>
        </p:nvSpPr>
        <p:spPr>
          <a:xfrm>
            <a:off x="2852319" y="58948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759C88"/>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11" name="Google Shape;411;p15"/>
          <p:cNvSpPr/>
          <p:nvPr/>
        </p:nvSpPr>
        <p:spPr>
          <a:xfrm>
            <a:off x="2852319" y="5377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759C88"/>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12" name="Google Shape;412;p15"/>
          <p:cNvSpPr/>
          <p:nvPr/>
        </p:nvSpPr>
        <p:spPr>
          <a:xfrm>
            <a:off x="2852319" y="486005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759C88"/>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13" name="Google Shape;413;p15"/>
          <p:cNvSpPr/>
          <p:nvPr/>
        </p:nvSpPr>
        <p:spPr>
          <a:xfrm>
            <a:off x="2852319" y="4342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759C88"/>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14" name="Google Shape;414;p15"/>
          <p:cNvSpPr/>
          <p:nvPr/>
        </p:nvSpPr>
        <p:spPr>
          <a:xfrm>
            <a:off x="2718140" y="3825032"/>
            <a:ext cx="483555"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759C88"/>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preencoded.png" id="415" name="Google Shape;415;p15"/>
          <p:cNvPicPr preferRelativeResize="0"/>
          <p:nvPr/>
        </p:nvPicPr>
        <p:blipFill rotWithShape="1">
          <a:blip r:embed="rId7">
            <a:alphaModFix/>
          </a:blip>
          <a:srcRect b="0" l="0" r="0" t="0"/>
          <a:stretch/>
        </p:blipFill>
        <p:spPr>
          <a:xfrm>
            <a:off x="3368467" y="3771900"/>
            <a:ext cx="8291591" cy="5511006"/>
          </a:xfrm>
          <a:prstGeom prst="rect">
            <a:avLst/>
          </a:prstGeom>
          <a:noFill/>
          <a:ln>
            <a:noFill/>
          </a:ln>
        </p:spPr>
      </p:pic>
      <p:pic>
        <p:nvPicPr>
          <p:cNvPr descr="preencoded.png" id="416" name="Google Shape;416;p15"/>
          <p:cNvPicPr preferRelativeResize="0"/>
          <p:nvPr/>
        </p:nvPicPr>
        <p:blipFill rotWithShape="1">
          <a:blip r:embed="rId8">
            <a:alphaModFix/>
          </a:blip>
          <a:srcRect b="0" l="0" r="0" t="0"/>
          <a:stretch/>
        </p:blipFill>
        <p:spPr>
          <a:xfrm>
            <a:off x="4512766" y="4185444"/>
            <a:ext cx="11567" cy="5258445"/>
          </a:xfrm>
          <a:prstGeom prst="rect">
            <a:avLst/>
          </a:prstGeom>
          <a:noFill/>
          <a:ln>
            <a:noFill/>
          </a:ln>
        </p:spPr>
      </p:pic>
      <p:pic>
        <p:nvPicPr>
          <p:cNvPr descr="preencoded.png" id="417" name="Google Shape;417;p15"/>
          <p:cNvPicPr preferRelativeResize="0"/>
          <p:nvPr/>
        </p:nvPicPr>
        <p:blipFill rotWithShape="1">
          <a:blip r:embed="rId9">
            <a:alphaModFix/>
          </a:blip>
          <a:srcRect b="0" l="0" r="0" t="0"/>
          <a:stretch/>
        </p:blipFill>
        <p:spPr>
          <a:xfrm>
            <a:off x="5651279" y="4185444"/>
            <a:ext cx="11567" cy="5258445"/>
          </a:xfrm>
          <a:prstGeom prst="rect">
            <a:avLst/>
          </a:prstGeom>
          <a:noFill/>
          <a:ln>
            <a:noFill/>
          </a:ln>
        </p:spPr>
      </p:pic>
      <p:pic>
        <p:nvPicPr>
          <p:cNvPr descr="preencoded.png" id="418" name="Google Shape;418;p15"/>
          <p:cNvPicPr preferRelativeResize="0"/>
          <p:nvPr/>
        </p:nvPicPr>
        <p:blipFill rotWithShape="1">
          <a:blip r:embed="rId10">
            <a:alphaModFix/>
          </a:blip>
          <a:srcRect b="0" l="0" r="0" t="0"/>
          <a:stretch/>
        </p:blipFill>
        <p:spPr>
          <a:xfrm>
            <a:off x="6789795" y="4185444"/>
            <a:ext cx="11567" cy="5258445"/>
          </a:xfrm>
          <a:prstGeom prst="rect">
            <a:avLst/>
          </a:prstGeom>
          <a:noFill/>
          <a:ln>
            <a:noFill/>
          </a:ln>
        </p:spPr>
      </p:pic>
      <p:pic>
        <p:nvPicPr>
          <p:cNvPr descr="preencoded.png" id="419" name="Google Shape;419;p15"/>
          <p:cNvPicPr preferRelativeResize="0"/>
          <p:nvPr/>
        </p:nvPicPr>
        <p:blipFill rotWithShape="1">
          <a:blip r:embed="rId11">
            <a:alphaModFix/>
          </a:blip>
          <a:srcRect b="0" l="0" r="0" t="0"/>
          <a:stretch/>
        </p:blipFill>
        <p:spPr>
          <a:xfrm>
            <a:off x="7928309" y="4185444"/>
            <a:ext cx="11567" cy="5258445"/>
          </a:xfrm>
          <a:prstGeom prst="rect">
            <a:avLst/>
          </a:prstGeom>
          <a:noFill/>
          <a:ln>
            <a:noFill/>
          </a:ln>
        </p:spPr>
      </p:pic>
      <p:pic>
        <p:nvPicPr>
          <p:cNvPr descr="preencoded.png" id="420" name="Google Shape;420;p15"/>
          <p:cNvPicPr preferRelativeResize="0"/>
          <p:nvPr/>
        </p:nvPicPr>
        <p:blipFill rotWithShape="1">
          <a:blip r:embed="rId12">
            <a:alphaModFix/>
          </a:blip>
          <a:srcRect b="0" l="0" r="0" t="0"/>
          <a:stretch/>
        </p:blipFill>
        <p:spPr>
          <a:xfrm>
            <a:off x="9066828" y="4185444"/>
            <a:ext cx="11567" cy="5258445"/>
          </a:xfrm>
          <a:prstGeom prst="rect">
            <a:avLst/>
          </a:prstGeom>
          <a:noFill/>
          <a:ln>
            <a:noFill/>
          </a:ln>
        </p:spPr>
      </p:pic>
      <p:pic>
        <p:nvPicPr>
          <p:cNvPr descr="preencoded.png" id="421" name="Google Shape;421;p15"/>
          <p:cNvPicPr preferRelativeResize="0"/>
          <p:nvPr/>
        </p:nvPicPr>
        <p:blipFill rotWithShape="1">
          <a:blip r:embed="rId13">
            <a:alphaModFix/>
          </a:blip>
          <a:srcRect b="0" l="0" r="0" t="0"/>
          <a:stretch/>
        </p:blipFill>
        <p:spPr>
          <a:xfrm>
            <a:off x="10205341" y="4185444"/>
            <a:ext cx="11567" cy="5258445"/>
          </a:xfrm>
          <a:prstGeom prst="rect">
            <a:avLst/>
          </a:prstGeom>
          <a:noFill/>
          <a:ln>
            <a:noFill/>
          </a:ln>
        </p:spPr>
      </p:pic>
      <p:pic>
        <p:nvPicPr>
          <p:cNvPr descr="preencoded.png" id="422" name="Google Shape;422;p15"/>
          <p:cNvPicPr preferRelativeResize="0"/>
          <p:nvPr/>
        </p:nvPicPr>
        <p:blipFill rotWithShape="1">
          <a:blip r:embed="rId14">
            <a:alphaModFix/>
          </a:blip>
          <a:srcRect b="0" l="0" r="0" t="0"/>
          <a:stretch/>
        </p:blipFill>
        <p:spPr>
          <a:xfrm>
            <a:off x="11343854" y="4185444"/>
            <a:ext cx="11567" cy="5258445"/>
          </a:xfrm>
          <a:prstGeom prst="rect">
            <a:avLst/>
          </a:prstGeom>
          <a:noFill/>
          <a:ln>
            <a:noFill/>
          </a:ln>
        </p:spPr>
      </p:pic>
      <p:pic>
        <p:nvPicPr>
          <p:cNvPr descr="preencoded.png" id="423" name="Google Shape;423;p15"/>
          <p:cNvPicPr preferRelativeResize="0"/>
          <p:nvPr/>
        </p:nvPicPr>
        <p:blipFill rotWithShape="1">
          <a:blip r:embed="rId15">
            <a:alphaModFix/>
          </a:blip>
          <a:srcRect b="0" l="0" r="0" t="0"/>
          <a:stretch/>
        </p:blipFill>
        <p:spPr>
          <a:xfrm>
            <a:off x="3355539" y="5483845"/>
            <a:ext cx="8050168" cy="2373585"/>
          </a:xfrm>
          <a:prstGeom prst="rect">
            <a:avLst/>
          </a:prstGeom>
          <a:noFill/>
          <a:ln>
            <a:noFill/>
          </a:ln>
        </p:spPr>
      </p:pic>
      <p:pic>
        <p:nvPicPr>
          <p:cNvPr descr="preencoded.png" id="424" name="Google Shape;424;p15"/>
          <p:cNvPicPr preferRelativeResize="0"/>
          <p:nvPr/>
        </p:nvPicPr>
        <p:blipFill rotWithShape="1">
          <a:blip r:embed="rId16">
            <a:alphaModFix/>
          </a:blip>
          <a:srcRect b="0" l="0" r="0" t="0"/>
          <a:stretch/>
        </p:blipFill>
        <p:spPr>
          <a:xfrm>
            <a:off x="3369143" y="6359525"/>
            <a:ext cx="8044031" cy="2268538"/>
          </a:xfrm>
          <a:prstGeom prst="rect">
            <a:avLst/>
          </a:prstGeom>
          <a:noFill/>
          <a:ln>
            <a:noFill/>
          </a:ln>
        </p:spPr>
      </p:pic>
      <p:pic>
        <p:nvPicPr>
          <p:cNvPr descr="preencoded.png" id="425" name="Google Shape;425;p15"/>
          <p:cNvPicPr preferRelativeResize="0"/>
          <p:nvPr/>
        </p:nvPicPr>
        <p:blipFill rotWithShape="1">
          <a:blip r:embed="rId17">
            <a:alphaModFix/>
          </a:blip>
          <a:srcRect b="0" l="0" r="0" t="0"/>
          <a:stretch/>
        </p:blipFill>
        <p:spPr>
          <a:xfrm>
            <a:off x="4441751" y="6055643"/>
            <a:ext cx="153591" cy="153566"/>
          </a:xfrm>
          <a:prstGeom prst="rect">
            <a:avLst/>
          </a:prstGeom>
          <a:noFill/>
          <a:ln>
            <a:noFill/>
          </a:ln>
        </p:spPr>
      </p:pic>
      <p:pic>
        <p:nvPicPr>
          <p:cNvPr descr="preencoded.png" id="426" name="Google Shape;426;p15"/>
          <p:cNvPicPr preferRelativeResize="0"/>
          <p:nvPr/>
        </p:nvPicPr>
        <p:blipFill rotWithShape="1">
          <a:blip r:embed="rId18">
            <a:alphaModFix/>
          </a:blip>
          <a:srcRect b="0" l="0" r="0" t="0"/>
          <a:stretch/>
        </p:blipFill>
        <p:spPr>
          <a:xfrm>
            <a:off x="4441751" y="6981130"/>
            <a:ext cx="153591" cy="153566"/>
          </a:xfrm>
          <a:prstGeom prst="rect">
            <a:avLst/>
          </a:prstGeom>
          <a:noFill/>
          <a:ln>
            <a:noFill/>
          </a:ln>
        </p:spPr>
      </p:pic>
      <p:pic>
        <p:nvPicPr>
          <p:cNvPr descr="preencoded.png" id="427" name="Google Shape;427;p15"/>
          <p:cNvPicPr preferRelativeResize="0"/>
          <p:nvPr/>
        </p:nvPicPr>
        <p:blipFill rotWithShape="1">
          <a:blip r:embed="rId19">
            <a:alphaModFix/>
          </a:blip>
          <a:srcRect b="0" l="0" r="0" t="0"/>
          <a:stretch/>
        </p:blipFill>
        <p:spPr>
          <a:xfrm>
            <a:off x="5580267" y="5651277"/>
            <a:ext cx="153591" cy="153566"/>
          </a:xfrm>
          <a:prstGeom prst="rect">
            <a:avLst/>
          </a:prstGeom>
          <a:noFill/>
          <a:ln>
            <a:noFill/>
          </a:ln>
        </p:spPr>
      </p:pic>
      <p:pic>
        <p:nvPicPr>
          <p:cNvPr descr="preencoded.png" id="428" name="Google Shape;428;p15"/>
          <p:cNvPicPr preferRelativeResize="0"/>
          <p:nvPr/>
        </p:nvPicPr>
        <p:blipFill rotWithShape="1">
          <a:blip r:embed="rId20">
            <a:alphaModFix/>
          </a:blip>
          <a:srcRect b="0" l="0" r="0" t="0"/>
          <a:stretch/>
        </p:blipFill>
        <p:spPr>
          <a:xfrm>
            <a:off x="5580267" y="7415510"/>
            <a:ext cx="153591" cy="153566"/>
          </a:xfrm>
          <a:prstGeom prst="rect">
            <a:avLst/>
          </a:prstGeom>
          <a:noFill/>
          <a:ln>
            <a:noFill/>
          </a:ln>
        </p:spPr>
      </p:pic>
      <p:pic>
        <p:nvPicPr>
          <p:cNvPr descr="preencoded.png" id="429" name="Google Shape;429;p15"/>
          <p:cNvPicPr preferRelativeResize="0"/>
          <p:nvPr/>
        </p:nvPicPr>
        <p:blipFill rotWithShape="1">
          <a:blip r:embed="rId21">
            <a:alphaModFix/>
          </a:blip>
          <a:srcRect b="0" l="0" r="0" t="0"/>
          <a:stretch/>
        </p:blipFill>
        <p:spPr>
          <a:xfrm>
            <a:off x="6718783" y="7732812"/>
            <a:ext cx="153591" cy="153566"/>
          </a:xfrm>
          <a:prstGeom prst="rect">
            <a:avLst/>
          </a:prstGeom>
          <a:noFill/>
          <a:ln>
            <a:noFill/>
          </a:ln>
        </p:spPr>
      </p:pic>
      <p:pic>
        <p:nvPicPr>
          <p:cNvPr descr="preencoded.png" id="430" name="Google Shape;430;p15"/>
          <p:cNvPicPr preferRelativeResize="0"/>
          <p:nvPr/>
        </p:nvPicPr>
        <p:blipFill rotWithShape="1">
          <a:blip r:embed="rId22">
            <a:alphaModFix/>
          </a:blip>
          <a:srcRect b="0" l="0" r="0" t="0"/>
          <a:stretch/>
        </p:blipFill>
        <p:spPr>
          <a:xfrm>
            <a:off x="6718783" y="6311826"/>
            <a:ext cx="153591" cy="153566"/>
          </a:xfrm>
          <a:prstGeom prst="rect">
            <a:avLst/>
          </a:prstGeom>
          <a:noFill/>
          <a:ln>
            <a:noFill/>
          </a:ln>
        </p:spPr>
      </p:pic>
      <p:pic>
        <p:nvPicPr>
          <p:cNvPr descr="preencoded.png" id="431" name="Google Shape;431;p15"/>
          <p:cNvPicPr preferRelativeResize="0"/>
          <p:nvPr/>
        </p:nvPicPr>
        <p:blipFill rotWithShape="1">
          <a:blip r:embed="rId23">
            <a:alphaModFix/>
          </a:blip>
          <a:srcRect b="0" l="0" r="0" t="0"/>
          <a:stretch/>
        </p:blipFill>
        <p:spPr>
          <a:xfrm>
            <a:off x="7861923" y="6733232"/>
            <a:ext cx="153591" cy="153566"/>
          </a:xfrm>
          <a:prstGeom prst="rect">
            <a:avLst/>
          </a:prstGeom>
          <a:noFill/>
          <a:ln>
            <a:noFill/>
          </a:ln>
        </p:spPr>
      </p:pic>
      <p:pic>
        <p:nvPicPr>
          <p:cNvPr descr="preencoded.png" id="432" name="Google Shape;432;p15"/>
          <p:cNvPicPr preferRelativeResize="0"/>
          <p:nvPr/>
        </p:nvPicPr>
        <p:blipFill rotWithShape="1">
          <a:blip r:embed="rId24">
            <a:alphaModFix/>
          </a:blip>
          <a:srcRect b="0" l="0" r="0" t="0"/>
          <a:stretch/>
        </p:blipFill>
        <p:spPr>
          <a:xfrm>
            <a:off x="7861923" y="6420644"/>
            <a:ext cx="153591" cy="153566"/>
          </a:xfrm>
          <a:prstGeom prst="rect">
            <a:avLst/>
          </a:prstGeom>
          <a:noFill/>
          <a:ln>
            <a:noFill/>
          </a:ln>
        </p:spPr>
      </p:pic>
      <p:pic>
        <p:nvPicPr>
          <p:cNvPr descr="preencoded.png" id="433" name="Google Shape;433;p15"/>
          <p:cNvPicPr preferRelativeResize="0"/>
          <p:nvPr/>
        </p:nvPicPr>
        <p:blipFill rotWithShape="1">
          <a:blip r:embed="rId25">
            <a:alphaModFix/>
          </a:blip>
          <a:srcRect b="0" l="0" r="0" t="0"/>
          <a:stretch/>
        </p:blipFill>
        <p:spPr>
          <a:xfrm>
            <a:off x="8995813" y="7667575"/>
            <a:ext cx="153591" cy="153566"/>
          </a:xfrm>
          <a:prstGeom prst="rect">
            <a:avLst/>
          </a:prstGeom>
          <a:noFill/>
          <a:ln>
            <a:noFill/>
          </a:ln>
        </p:spPr>
      </p:pic>
      <p:pic>
        <p:nvPicPr>
          <p:cNvPr descr="preencoded.png" id="434" name="Google Shape;434;p15"/>
          <p:cNvPicPr preferRelativeResize="0"/>
          <p:nvPr/>
        </p:nvPicPr>
        <p:blipFill rotWithShape="1">
          <a:blip r:embed="rId26">
            <a:alphaModFix/>
          </a:blip>
          <a:srcRect b="0" l="0" r="0" t="0"/>
          <a:stretch/>
        </p:blipFill>
        <p:spPr>
          <a:xfrm>
            <a:off x="8995813" y="7076877"/>
            <a:ext cx="153591" cy="153566"/>
          </a:xfrm>
          <a:prstGeom prst="rect">
            <a:avLst/>
          </a:prstGeom>
          <a:noFill/>
          <a:ln>
            <a:noFill/>
          </a:ln>
        </p:spPr>
      </p:pic>
      <p:pic>
        <p:nvPicPr>
          <p:cNvPr descr="preencoded.png" id="435" name="Google Shape;435;p15"/>
          <p:cNvPicPr preferRelativeResize="0"/>
          <p:nvPr/>
        </p:nvPicPr>
        <p:blipFill rotWithShape="1">
          <a:blip r:embed="rId27">
            <a:alphaModFix/>
          </a:blip>
          <a:srcRect b="0" l="0" r="0" t="0"/>
          <a:stretch/>
        </p:blipFill>
        <p:spPr>
          <a:xfrm>
            <a:off x="10138955" y="6972449"/>
            <a:ext cx="153591" cy="153566"/>
          </a:xfrm>
          <a:prstGeom prst="rect">
            <a:avLst/>
          </a:prstGeom>
          <a:noFill/>
          <a:ln>
            <a:noFill/>
          </a:ln>
        </p:spPr>
      </p:pic>
      <p:pic>
        <p:nvPicPr>
          <p:cNvPr descr="preencoded.png" id="436" name="Google Shape;436;p15"/>
          <p:cNvPicPr preferRelativeResize="0"/>
          <p:nvPr/>
        </p:nvPicPr>
        <p:blipFill rotWithShape="1">
          <a:blip r:embed="rId28">
            <a:alphaModFix/>
          </a:blip>
          <a:srcRect b="0" l="0" r="0" t="0"/>
          <a:stretch/>
        </p:blipFill>
        <p:spPr>
          <a:xfrm>
            <a:off x="10138955" y="6572771"/>
            <a:ext cx="153591" cy="153566"/>
          </a:xfrm>
          <a:prstGeom prst="rect">
            <a:avLst/>
          </a:prstGeom>
          <a:noFill/>
          <a:ln>
            <a:noFill/>
          </a:ln>
        </p:spPr>
      </p:pic>
      <p:sp>
        <p:nvSpPr>
          <p:cNvPr id="437" name="Google Shape;437;p15"/>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15"/>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39" name="Google Shape;439;p15"/>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pic>
        <p:nvPicPr>
          <p:cNvPr descr="preencoded.png" id="440" name="Google Shape;440;p15"/>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sp>
        <p:nvSpPr>
          <p:cNvPr id="441" name="Google Shape;441;p15"/>
          <p:cNvSpPr/>
          <p:nvPr/>
        </p:nvSpPr>
        <p:spPr>
          <a:xfrm>
            <a:off x="16372346" y="6365379"/>
            <a:ext cx="1651206" cy="1226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5"/>
          <p:cNvSpPr/>
          <p:nvPr/>
        </p:nvSpPr>
        <p:spPr>
          <a:xfrm>
            <a:off x="16372346" y="6337300"/>
            <a:ext cx="1854432"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E0E0E"/>
                </a:solidFill>
                <a:latin typeface="Marcellus"/>
                <a:ea typeface="Marcellus"/>
                <a:cs typeface="Marcellus"/>
                <a:sym typeface="Marcellus"/>
              </a:rPr>
              <a:t>34.574</a:t>
            </a:r>
            <a:endParaRPr b="0" i="0" sz="4800" u="none" cap="none" strike="noStrike">
              <a:solidFill>
                <a:schemeClr val="dk1"/>
              </a:solidFill>
              <a:latin typeface="Calibri"/>
              <a:ea typeface="Calibri"/>
              <a:cs typeface="Calibri"/>
              <a:sym typeface="Calibri"/>
            </a:endParaRPr>
          </a:p>
        </p:txBody>
      </p:sp>
      <p:sp>
        <p:nvSpPr>
          <p:cNvPr id="443" name="Google Shape;443;p15"/>
          <p:cNvSpPr/>
          <p:nvPr/>
        </p:nvSpPr>
        <p:spPr>
          <a:xfrm>
            <a:off x="16791499" y="7099300"/>
            <a:ext cx="948385"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Total</a:t>
            </a:r>
            <a:endParaRPr b="0" i="0" sz="3200" u="none" cap="none" strike="noStrike">
              <a:solidFill>
                <a:schemeClr val="dk1"/>
              </a:solidFill>
              <a:latin typeface="Calibri"/>
              <a:ea typeface="Calibri"/>
              <a:cs typeface="Calibri"/>
              <a:sym typeface="Calibri"/>
            </a:endParaRPr>
          </a:p>
        </p:txBody>
      </p:sp>
      <p:sp>
        <p:nvSpPr>
          <p:cNvPr id="444" name="Google Shape;444;p15"/>
          <p:cNvSpPr/>
          <p:nvPr/>
        </p:nvSpPr>
        <p:spPr>
          <a:xfrm>
            <a:off x="13260457" y="10515600"/>
            <a:ext cx="7874984"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15"/>
          <p:cNvSpPr/>
          <p:nvPr/>
        </p:nvSpPr>
        <p:spPr>
          <a:xfrm>
            <a:off x="13260457" y="10515600"/>
            <a:ext cx="7874984"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15"/>
          <p:cNvSpPr/>
          <p:nvPr/>
        </p:nvSpPr>
        <p:spPr>
          <a:xfrm>
            <a:off x="13158845" y="10515600"/>
            <a:ext cx="8078210"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0E0E0E"/>
                </a:solidFill>
                <a:latin typeface="Marcellus"/>
                <a:ea typeface="Marcellus"/>
                <a:cs typeface="Marcellus"/>
                <a:sym typeface="Marcellus"/>
              </a:rPr>
              <a:t>Treasure Found</a:t>
            </a:r>
            <a:endParaRPr b="0" i="0" sz="4800" u="none" cap="none" strike="noStrike">
              <a:solidFill>
                <a:schemeClr val="dk1"/>
              </a:solidFill>
              <a:latin typeface="Calibri"/>
              <a:ea typeface="Calibri"/>
              <a:cs typeface="Calibri"/>
              <a:sym typeface="Calibri"/>
            </a:endParaRPr>
          </a:p>
        </p:txBody>
      </p:sp>
      <p:sp>
        <p:nvSpPr>
          <p:cNvPr id="447" name="Google Shape;447;p15"/>
          <p:cNvSpPr/>
          <p:nvPr/>
        </p:nvSpPr>
        <p:spPr>
          <a:xfrm>
            <a:off x="13192716" y="11379200"/>
            <a:ext cx="8010468"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E0E0E"/>
                </a:solidFill>
                <a:latin typeface="Rajdhani"/>
                <a:ea typeface="Rajdhani"/>
                <a:cs typeface="Rajdhani"/>
                <a:sym typeface="Rajdhani"/>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48" name="Google Shape;448;p15"/>
          <p:cNvSpPr/>
          <p:nvPr/>
        </p:nvSpPr>
        <p:spPr>
          <a:xfrm>
            <a:off x="3251606" y="10515600"/>
            <a:ext cx="7874984" cy="13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15"/>
          <p:cNvSpPr/>
          <p:nvPr/>
        </p:nvSpPr>
        <p:spPr>
          <a:xfrm>
            <a:off x="3251606" y="10515600"/>
            <a:ext cx="7874984" cy="13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5"/>
          <p:cNvSpPr/>
          <p:nvPr/>
        </p:nvSpPr>
        <p:spPr>
          <a:xfrm>
            <a:off x="3149994" y="10515600"/>
            <a:ext cx="8078210"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0E0E0E"/>
                </a:solidFill>
                <a:latin typeface="Marcellus"/>
                <a:ea typeface="Marcellus"/>
                <a:cs typeface="Marcellus"/>
                <a:sym typeface="Marcellus"/>
              </a:rPr>
              <a:t>Spellcasting Progress</a:t>
            </a:r>
            <a:endParaRPr b="0" i="0" sz="4800" u="none" cap="none" strike="noStrike">
              <a:solidFill>
                <a:schemeClr val="dk1"/>
              </a:solidFill>
              <a:latin typeface="Calibri"/>
              <a:ea typeface="Calibri"/>
              <a:cs typeface="Calibri"/>
              <a:sym typeface="Calibri"/>
            </a:endParaRPr>
          </a:p>
        </p:txBody>
      </p:sp>
      <p:sp>
        <p:nvSpPr>
          <p:cNvPr id="451" name="Google Shape;451;p15"/>
          <p:cNvSpPr/>
          <p:nvPr/>
        </p:nvSpPr>
        <p:spPr>
          <a:xfrm>
            <a:off x="3183865" y="11379200"/>
            <a:ext cx="8010468"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E0E0E"/>
                </a:solidFill>
                <a:latin typeface="Rajdhani"/>
                <a:ea typeface="Rajdhani"/>
                <a:cs typeface="Rajdhani"/>
                <a:sym typeface="Rajdhani"/>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56" name="Shape 456"/>
        <p:cNvGrpSpPr/>
        <p:nvPr/>
      </p:nvGrpSpPr>
      <p:grpSpPr>
        <a:xfrm>
          <a:off x="0" y="0"/>
          <a:ext cx="0" cy="0"/>
          <a:chOff x="0" y="0"/>
          <a:chExt cx="0" cy="0"/>
        </a:xfrm>
      </p:grpSpPr>
      <p:pic>
        <p:nvPicPr>
          <p:cNvPr descr="preencoded.png" id="457" name="Google Shape;457;p16"/>
          <p:cNvPicPr preferRelativeResize="0"/>
          <p:nvPr/>
        </p:nvPicPr>
        <p:blipFill rotWithShape="1">
          <a:blip r:embed="rId3">
            <a:alphaModFix/>
          </a:blip>
          <a:srcRect b="0" l="0" r="0" t="0"/>
          <a:stretch/>
        </p:blipFill>
        <p:spPr>
          <a:xfrm>
            <a:off x="18988873" y="9931400"/>
            <a:ext cx="5007647" cy="3227412"/>
          </a:xfrm>
          <a:prstGeom prst="rect">
            <a:avLst/>
          </a:prstGeom>
          <a:noFill/>
          <a:ln>
            <a:noFill/>
          </a:ln>
        </p:spPr>
      </p:pic>
      <p:pic>
        <p:nvPicPr>
          <p:cNvPr descr="preencoded.png" id="458" name="Google Shape;458;p16"/>
          <p:cNvPicPr preferRelativeResize="0"/>
          <p:nvPr/>
        </p:nvPicPr>
        <p:blipFill rotWithShape="1">
          <a:blip r:embed="rId4">
            <a:alphaModFix/>
          </a:blip>
          <a:srcRect b="0" l="0" r="0" t="0"/>
          <a:stretch/>
        </p:blipFill>
        <p:spPr>
          <a:xfrm>
            <a:off x="0" y="734541"/>
            <a:ext cx="1827022" cy="1827337"/>
          </a:xfrm>
          <a:prstGeom prst="rect">
            <a:avLst/>
          </a:prstGeom>
          <a:noFill/>
          <a:ln>
            <a:noFill/>
          </a:ln>
        </p:spPr>
      </p:pic>
      <p:pic>
        <p:nvPicPr>
          <p:cNvPr descr="preencoded.png" id="459" name="Google Shape;459;p16"/>
          <p:cNvPicPr preferRelativeResize="0"/>
          <p:nvPr/>
        </p:nvPicPr>
        <p:blipFill rotWithShape="1">
          <a:blip r:embed="rId5">
            <a:alphaModFix/>
          </a:blip>
          <a:srcRect b="0" l="0" r="0" t="0"/>
          <a:stretch/>
        </p:blipFill>
        <p:spPr>
          <a:xfrm>
            <a:off x="2693369" y="431800"/>
            <a:ext cx="2413302" cy="2425700"/>
          </a:xfrm>
          <a:prstGeom prst="rect">
            <a:avLst/>
          </a:prstGeom>
          <a:noFill/>
          <a:ln>
            <a:noFill/>
          </a:ln>
        </p:spPr>
      </p:pic>
      <p:sp>
        <p:nvSpPr>
          <p:cNvPr id="460" name="Google Shape;460;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61" name="Google Shape;461;p1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62" name="Google Shape;462;p16"/>
          <p:cNvSpPr/>
          <p:nvPr/>
        </p:nvSpPr>
        <p:spPr>
          <a:xfrm>
            <a:off x="13450981" y="5753100"/>
            <a:ext cx="8738692"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16"/>
          <p:cNvSpPr/>
          <p:nvPr/>
        </p:nvSpPr>
        <p:spPr>
          <a:xfrm>
            <a:off x="13450981" y="5753100"/>
            <a:ext cx="8738692"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16"/>
          <p:cNvSpPr/>
          <p:nvPr/>
        </p:nvSpPr>
        <p:spPr>
          <a:xfrm>
            <a:off x="13450981" y="5753100"/>
            <a:ext cx="8941918"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E0E0E"/>
                </a:solidFill>
                <a:latin typeface="Marcellus"/>
                <a:ea typeface="Marcellus"/>
                <a:cs typeface="Marcellus"/>
                <a:sym typeface="Marcellus"/>
              </a:rPr>
              <a:t>A web application</a:t>
            </a:r>
            <a:endParaRPr b="0" i="0" sz="4800" u="none" cap="none" strike="noStrike">
              <a:solidFill>
                <a:schemeClr val="dk1"/>
              </a:solidFill>
              <a:latin typeface="Calibri"/>
              <a:ea typeface="Calibri"/>
              <a:cs typeface="Calibri"/>
              <a:sym typeface="Calibri"/>
            </a:endParaRPr>
          </a:p>
        </p:txBody>
      </p:sp>
      <p:sp>
        <p:nvSpPr>
          <p:cNvPr id="465" name="Google Shape;465;p16"/>
          <p:cNvSpPr/>
          <p:nvPr/>
        </p:nvSpPr>
        <p:spPr>
          <a:xfrm>
            <a:off x="13450981" y="6718300"/>
            <a:ext cx="8874176"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preencoded.png" id="466" name="Google Shape;466;p16"/>
          <p:cNvPicPr preferRelativeResize="0"/>
          <p:nvPr/>
        </p:nvPicPr>
        <p:blipFill rotWithShape="1">
          <a:blip r:embed="rId7">
            <a:alphaModFix/>
          </a:blip>
          <a:srcRect b="0" l="0" r="0" t="0"/>
          <a:stretch/>
        </p:blipFill>
        <p:spPr>
          <a:xfrm>
            <a:off x="254032" y="3251200"/>
            <a:ext cx="13768521" cy="8166100"/>
          </a:xfrm>
          <a:prstGeom prst="rect">
            <a:avLst/>
          </a:prstGeom>
          <a:noFill/>
          <a:ln>
            <a:noFill/>
          </a:ln>
        </p:spPr>
      </p:pic>
      <p:pic>
        <p:nvPicPr>
          <p:cNvPr descr="preencoded.png" id="467" name="Google Shape;467;p16"/>
          <p:cNvPicPr preferRelativeResize="0"/>
          <p:nvPr/>
        </p:nvPicPr>
        <p:blipFill rotWithShape="1">
          <a:blip r:embed="rId8">
            <a:alphaModFix/>
          </a:blip>
          <a:srcRect b="0" l="0" r="0" t="0"/>
          <a:stretch/>
        </p:blipFill>
        <p:spPr>
          <a:xfrm>
            <a:off x="2184673" y="3594100"/>
            <a:ext cx="9894537" cy="6489700"/>
          </a:xfrm>
          <a:prstGeom prst="rect">
            <a:avLst/>
          </a:prstGeom>
          <a:noFill/>
          <a:ln>
            <a:noFill/>
          </a:ln>
        </p:spPr>
      </p:pic>
      <p:sp>
        <p:nvSpPr>
          <p:cNvPr id="468" name="Google Shape;468;p16"/>
          <p:cNvSpPr/>
          <p:nvPr/>
        </p:nvSpPr>
        <p:spPr>
          <a:xfrm>
            <a:off x="6871559" y="1219200"/>
            <a:ext cx="10643930" cy="1879600"/>
          </a:xfrm>
          <a:prstGeom prst="rect">
            <a:avLst/>
          </a:prstGeom>
          <a:solidFill>
            <a:srgbClr val="A9C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16"/>
          <p:cNvSpPr/>
          <p:nvPr/>
        </p:nvSpPr>
        <p:spPr>
          <a:xfrm>
            <a:off x="7633654" y="1524000"/>
            <a:ext cx="9458449"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272727"/>
                </a:solidFill>
                <a:latin typeface="Marcellus"/>
                <a:ea typeface="Marcellus"/>
                <a:cs typeface="Marcellus"/>
                <a:sym typeface="Marcellus"/>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74" name="Shape 474"/>
        <p:cNvGrpSpPr/>
        <p:nvPr/>
      </p:nvGrpSpPr>
      <p:grpSpPr>
        <a:xfrm>
          <a:off x="0" y="0"/>
          <a:ext cx="0" cy="0"/>
          <a:chOff x="0" y="0"/>
          <a:chExt cx="0" cy="0"/>
        </a:xfrm>
      </p:grpSpPr>
      <p:pic>
        <p:nvPicPr>
          <p:cNvPr descr="preencoded.png" id="475" name="Google Shape;475;p17"/>
          <p:cNvPicPr preferRelativeResize="0"/>
          <p:nvPr/>
        </p:nvPicPr>
        <p:blipFill rotWithShape="1">
          <a:blip r:embed="rId3">
            <a:alphaModFix/>
          </a:blip>
          <a:srcRect b="0" l="0" r="0" t="0"/>
          <a:stretch/>
        </p:blipFill>
        <p:spPr>
          <a:xfrm>
            <a:off x="0" y="8623300"/>
            <a:ext cx="3303135" cy="5092700"/>
          </a:xfrm>
          <a:prstGeom prst="rect">
            <a:avLst/>
          </a:prstGeom>
          <a:noFill/>
          <a:ln>
            <a:noFill/>
          </a:ln>
        </p:spPr>
      </p:pic>
      <p:pic>
        <p:nvPicPr>
          <p:cNvPr descr="preencoded.png" id="476" name="Google Shape;476;p17"/>
          <p:cNvPicPr preferRelativeResize="0"/>
          <p:nvPr/>
        </p:nvPicPr>
        <p:blipFill rotWithShape="1">
          <a:blip r:embed="rId4">
            <a:alphaModFix/>
          </a:blip>
          <a:srcRect b="0" l="0" r="0" t="0"/>
          <a:stretch/>
        </p:blipFill>
        <p:spPr>
          <a:xfrm>
            <a:off x="20525765" y="0"/>
            <a:ext cx="3861283" cy="4161036"/>
          </a:xfrm>
          <a:prstGeom prst="rect">
            <a:avLst/>
          </a:prstGeom>
          <a:noFill/>
          <a:ln>
            <a:noFill/>
          </a:ln>
        </p:spPr>
      </p:pic>
      <p:sp>
        <p:nvSpPr>
          <p:cNvPr id="477" name="Google Shape;477;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78" name="Google Shape;478;p1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79" name="Google Shape;479;p17"/>
          <p:cNvSpPr/>
          <p:nvPr/>
        </p:nvSpPr>
        <p:spPr>
          <a:xfrm>
            <a:off x="2946768" y="4660900"/>
            <a:ext cx="8738692"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17"/>
          <p:cNvSpPr/>
          <p:nvPr/>
        </p:nvSpPr>
        <p:spPr>
          <a:xfrm>
            <a:off x="2946768" y="4660900"/>
            <a:ext cx="8738692"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17"/>
          <p:cNvSpPr/>
          <p:nvPr/>
        </p:nvSpPr>
        <p:spPr>
          <a:xfrm>
            <a:off x="2946768" y="4660900"/>
            <a:ext cx="8941918"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E0E0E"/>
                </a:solidFill>
                <a:latin typeface="Marcellus"/>
                <a:ea typeface="Marcellus"/>
                <a:cs typeface="Marcellus"/>
                <a:sym typeface="Marcellus"/>
              </a:rPr>
              <a:t>An mobile app</a:t>
            </a:r>
            <a:endParaRPr b="0" i="0" sz="4800" u="none" cap="none" strike="noStrike">
              <a:solidFill>
                <a:schemeClr val="dk1"/>
              </a:solidFill>
              <a:latin typeface="Calibri"/>
              <a:ea typeface="Calibri"/>
              <a:cs typeface="Calibri"/>
              <a:sym typeface="Calibri"/>
            </a:endParaRPr>
          </a:p>
        </p:txBody>
      </p:sp>
      <p:sp>
        <p:nvSpPr>
          <p:cNvPr id="482" name="Google Shape;482;p17"/>
          <p:cNvSpPr/>
          <p:nvPr/>
        </p:nvSpPr>
        <p:spPr>
          <a:xfrm>
            <a:off x="2946768" y="5626100"/>
            <a:ext cx="8874176"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83" name="Google Shape;483;p17"/>
          <p:cNvSpPr/>
          <p:nvPr/>
        </p:nvSpPr>
        <p:spPr>
          <a:xfrm>
            <a:off x="2946768" y="7658100"/>
            <a:ext cx="9090103" cy="35517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Live your fantasy dreams</a:t>
            </a:r>
            <a:endParaRPr b="0" i="0" sz="3200" u="none" cap="none" strike="noStrike">
              <a:solidFill>
                <a:schemeClr val="dk1"/>
              </a:solidFill>
              <a:latin typeface="Calibri"/>
              <a:ea typeface="Calibri"/>
              <a:cs typeface="Calibri"/>
              <a:sym typeface="Calibri"/>
            </a:endParaRPr>
          </a:p>
        </p:txBody>
      </p:sp>
      <p:sp>
        <p:nvSpPr>
          <p:cNvPr id="484" name="Google Shape;484;p17"/>
          <p:cNvSpPr/>
          <p:nvPr/>
        </p:nvSpPr>
        <p:spPr>
          <a:xfrm>
            <a:off x="2895962" y="1854200"/>
            <a:ext cx="11418727" cy="1879600"/>
          </a:xfrm>
          <a:prstGeom prst="rect">
            <a:avLst/>
          </a:prstGeom>
          <a:solidFill>
            <a:srgbClr val="A9C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17"/>
          <p:cNvSpPr/>
          <p:nvPr/>
        </p:nvSpPr>
        <p:spPr>
          <a:xfrm>
            <a:off x="3658057" y="2159000"/>
            <a:ext cx="10233246"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272727"/>
                </a:solidFill>
                <a:latin typeface="Marcellus"/>
                <a:ea typeface="Marcellus"/>
                <a:cs typeface="Marcellus"/>
                <a:sym typeface="Marcellus"/>
              </a:rPr>
              <a:t>The Future of Fantasy</a:t>
            </a:r>
            <a:endParaRPr b="0" i="0" sz="8000" u="none" cap="none" strike="noStrike">
              <a:solidFill>
                <a:schemeClr val="dk1"/>
              </a:solidFill>
              <a:latin typeface="Calibri"/>
              <a:ea typeface="Calibri"/>
              <a:cs typeface="Calibri"/>
              <a:sym typeface="Calibri"/>
            </a:endParaRPr>
          </a:p>
        </p:txBody>
      </p:sp>
      <p:pic>
        <p:nvPicPr>
          <p:cNvPr descr="preencoded.png" id="486" name="Google Shape;486;p17"/>
          <p:cNvPicPr preferRelativeResize="0"/>
          <p:nvPr/>
        </p:nvPicPr>
        <p:blipFill rotWithShape="1">
          <a:blip r:embed="rId6">
            <a:alphaModFix/>
          </a:blip>
          <a:srcRect b="0" l="0" r="0" t="0"/>
          <a:stretch/>
        </p:blipFill>
        <p:spPr>
          <a:xfrm>
            <a:off x="15457832" y="1028700"/>
            <a:ext cx="5474384" cy="11849100"/>
          </a:xfrm>
          <a:prstGeom prst="rect">
            <a:avLst/>
          </a:prstGeom>
          <a:noFill/>
          <a:ln>
            <a:noFill/>
          </a:ln>
        </p:spPr>
      </p:pic>
      <p:pic>
        <p:nvPicPr>
          <p:cNvPr descr="preencoded.png" id="487" name="Google Shape;487;p17"/>
          <p:cNvPicPr preferRelativeResize="0"/>
          <p:nvPr/>
        </p:nvPicPr>
        <p:blipFill rotWithShape="1">
          <a:blip r:embed="rId7">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92" name="Shape 492"/>
        <p:cNvGrpSpPr/>
        <p:nvPr/>
      </p:nvGrpSpPr>
      <p:grpSpPr>
        <a:xfrm>
          <a:off x="0" y="0"/>
          <a:ext cx="0" cy="0"/>
          <a:chOff x="0" y="0"/>
          <a:chExt cx="0" cy="0"/>
        </a:xfrm>
      </p:grpSpPr>
      <p:pic>
        <p:nvPicPr>
          <p:cNvPr descr="preencoded.png" id="493" name="Google Shape;493;p18"/>
          <p:cNvPicPr preferRelativeResize="0"/>
          <p:nvPr/>
        </p:nvPicPr>
        <p:blipFill rotWithShape="1">
          <a:blip r:embed="rId3">
            <a:alphaModFix/>
          </a:blip>
          <a:srcRect b="0" l="0" r="0" t="0"/>
          <a:stretch/>
        </p:blipFill>
        <p:spPr>
          <a:xfrm>
            <a:off x="1080832" y="0"/>
            <a:ext cx="3820083" cy="3819599"/>
          </a:xfrm>
          <a:prstGeom prst="rect">
            <a:avLst/>
          </a:prstGeom>
          <a:noFill/>
          <a:ln>
            <a:noFill/>
          </a:ln>
        </p:spPr>
      </p:pic>
      <p:pic>
        <p:nvPicPr>
          <p:cNvPr descr="preencoded.png" id="494" name="Google Shape;494;p18"/>
          <p:cNvPicPr preferRelativeResize="0"/>
          <p:nvPr/>
        </p:nvPicPr>
        <p:blipFill rotWithShape="1">
          <a:blip r:embed="rId4">
            <a:alphaModFix/>
          </a:blip>
          <a:srcRect b="0" l="0" r="0" t="0"/>
          <a:stretch/>
        </p:blipFill>
        <p:spPr>
          <a:xfrm>
            <a:off x="0" y="3004815"/>
            <a:ext cx="1625803" cy="1625600"/>
          </a:xfrm>
          <a:prstGeom prst="rect">
            <a:avLst/>
          </a:prstGeom>
          <a:noFill/>
          <a:ln>
            <a:noFill/>
          </a:ln>
        </p:spPr>
      </p:pic>
      <p:pic>
        <p:nvPicPr>
          <p:cNvPr descr="preencoded.png" id="495" name="Google Shape;495;p18"/>
          <p:cNvPicPr preferRelativeResize="0"/>
          <p:nvPr/>
        </p:nvPicPr>
        <p:blipFill rotWithShape="1">
          <a:blip r:embed="rId5">
            <a:alphaModFix/>
          </a:blip>
          <a:srcRect b="0" l="0" r="0" t="0"/>
          <a:stretch/>
        </p:blipFill>
        <p:spPr>
          <a:xfrm>
            <a:off x="19166696" y="10489605"/>
            <a:ext cx="4792784" cy="2660749"/>
          </a:xfrm>
          <a:prstGeom prst="rect">
            <a:avLst/>
          </a:prstGeom>
          <a:noFill/>
          <a:ln>
            <a:noFill/>
          </a:ln>
        </p:spPr>
      </p:pic>
      <p:sp>
        <p:nvSpPr>
          <p:cNvPr id="496" name="Google Shape;496;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97" name="Google Shape;497;p1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98" name="Google Shape;498;p18"/>
          <p:cNvSpPr/>
          <p:nvPr/>
        </p:nvSpPr>
        <p:spPr>
          <a:xfrm>
            <a:off x="876410" y="8369300"/>
            <a:ext cx="5715714"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18"/>
          <p:cNvSpPr/>
          <p:nvPr/>
        </p:nvSpPr>
        <p:spPr>
          <a:xfrm>
            <a:off x="876410" y="8369300"/>
            <a:ext cx="5715714"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18"/>
          <p:cNvSpPr/>
          <p:nvPr/>
        </p:nvSpPr>
        <p:spPr>
          <a:xfrm>
            <a:off x="876410" y="8369300"/>
            <a:ext cx="5918940"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E0E0E"/>
                </a:solidFill>
                <a:latin typeface="Marcellus"/>
                <a:ea typeface="Marcellus"/>
                <a:cs typeface="Marcellus"/>
                <a:sym typeface="Marcellus"/>
              </a:rPr>
              <a:t>A web application</a:t>
            </a:r>
            <a:endParaRPr b="0" i="0" sz="4800" u="none" cap="none" strike="noStrike">
              <a:solidFill>
                <a:schemeClr val="dk1"/>
              </a:solidFill>
              <a:latin typeface="Calibri"/>
              <a:ea typeface="Calibri"/>
              <a:cs typeface="Calibri"/>
              <a:sym typeface="Calibri"/>
            </a:endParaRPr>
          </a:p>
        </p:txBody>
      </p:sp>
      <p:sp>
        <p:nvSpPr>
          <p:cNvPr id="501" name="Google Shape;501;p18"/>
          <p:cNvSpPr/>
          <p:nvPr/>
        </p:nvSpPr>
        <p:spPr>
          <a:xfrm>
            <a:off x="876410" y="9334500"/>
            <a:ext cx="5851198"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502" name="Google Shape;502;p18"/>
          <p:cNvSpPr/>
          <p:nvPr/>
        </p:nvSpPr>
        <p:spPr>
          <a:xfrm>
            <a:off x="825603" y="1231900"/>
            <a:ext cx="7849581" cy="5689600"/>
          </a:xfrm>
          <a:prstGeom prst="rect">
            <a:avLst/>
          </a:prstGeom>
          <a:solidFill>
            <a:srgbClr val="A9C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18"/>
          <p:cNvSpPr/>
          <p:nvPr/>
        </p:nvSpPr>
        <p:spPr>
          <a:xfrm>
            <a:off x="1587698" y="1536700"/>
            <a:ext cx="6664100" cy="541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272727"/>
                </a:solidFill>
                <a:latin typeface="Marcellus"/>
                <a:ea typeface="Marcellus"/>
                <a:cs typeface="Marcellus"/>
                <a:sym typeface="Marcellus"/>
              </a:rPr>
              <a:t>A Gateway to</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8000" u="none" cap="none" strike="noStrike">
                <a:solidFill>
                  <a:srgbClr val="272727"/>
                </a:solidFill>
                <a:latin typeface="Marcellus"/>
                <a:ea typeface="Marcellus"/>
                <a:cs typeface="Marcellus"/>
                <a:sym typeface="Marcellus"/>
              </a:rPr>
              <a:t>a World of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8000" u="none" cap="none" strike="noStrike">
                <a:solidFill>
                  <a:srgbClr val="272727"/>
                </a:solidFill>
                <a:latin typeface="Marcellus"/>
                <a:ea typeface="Marcellus"/>
                <a:cs typeface="Marcellus"/>
                <a:sym typeface="Marcellus"/>
              </a:rPr>
              <a:t>Fantasy and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8000" u="none" cap="none" strike="noStrike">
                <a:solidFill>
                  <a:srgbClr val="272727"/>
                </a:solidFill>
                <a:latin typeface="Marcellus"/>
                <a:ea typeface="Marcellus"/>
                <a:cs typeface="Marcellus"/>
                <a:sym typeface="Marcellus"/>
              </a:rPr>
              <a:t>Wonder</a:t>
            </a:r>
            <a:endParaRPr b="0" i="0" sz="8000" u="none" cap="none" strike="noStrike">
              <a:solidFill>
                <a:schemeClr val="dk1"/>
              </a:solidFill>
              <a:latin typeface="Calibri"/>
              <a:ea typeface="Calibri"/>
              <a:cs typeface="Calibri"/>
              <a:sym typeface="Calibri"/>
            </a:endParaRPr>
          </a:p>
        </p:txBody>
      </p:sp>
      <p:sp>
        <p:nvSpPr>
          <p:cNvPr id="504" name="Google Shape;504;p18"/>
          <p:cNvSpPr/>
          <p:nvPr/>
        </p:nvSpPr>
        <p:spPr>
          <a:xfrm>
            <a:off x="18125165" y="4711700"/>
            <a:ext cx="5381239" cy="54313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preencoded.png" id="505" name="Google Shape;505;p18"/>
          <p:cNvPicPr preferRelativeResize="0"/>
          <p:nvPr/>
        </p:nvPicPr>
        <p:blipFill rotWithShape="1">
          <a:blip r:embed="rId7">
            <a:alphaModFix/>
          </a:blip>
          <a:srcRect b="0" l="0" r="0" t="0"/>
          <a:stretch/>
        </p:blipFill>
        <p:spPr>
          <a:xfrm>
            <a:off x="8814902" y="749300"/>
            <a:ext cx="8573572" cy="12331700"/>
          </a:xfrm>
          <a:prstGeom prst="rect">
            <a:avLst/>
          </a:prstGeom>
          <a:noFill/>
          <a:ln>
            <a:noFill/>
          </a:ln>
        </p:spPr>
      </p:pic>
      <p:pic>
        <p:nvPicPr>
          <p:cNvPr descr="preencoded.png" id="506" name="Google Shape;506;p18"/>
          <p:cNvPicPr preferRelativeResize="0"/>
          <p:nvPr/>
        </p:nvPicPr>
        <p:blipFill rotWithShape="1">
          <a:blip r:embed="rId8">
            <a:alphaModFix/>
          </a:blip>
          <a:srcRect b="0" l="0" r="0" t="0"/>
          <a:stretch/>
        </p:blipFill>
        <p:spPr>
          <a:xfrm>
            <a:off x="9310264"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11" name="Shape 511"/>
        <p:cNvGrpSpPr/>
        <p:nvPr/>
      </p:nvGrpSpPr>
      <p:grpSpPr>
        <a:xfrm>
          <a:off x="0" y="0"/>
          <a:ext cx="0" cy="0"/>
          <a:chOff x="0" y="0"/>
          <a:chExt cx="0" cy="0"/>
        </a:xfrm>
      </p:grpSpPr>
      <p:pic>
        <p:nvPicPr>
          <p:cNvPr descr="preencoded.png" id="512" name="Google Shape;512;p1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13" name="Google Shape;513;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14" name="Google Shape;514;p1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15" name="Google Shape;515;p19"/>
          <p:cNvSpPr/>
          <p:nvPr/>
        </p:nvSpPr>
        <p:spPr>
          <a:xfrm>
            <a:off x="14797349" y="698500"/>
            <a:ext cx="8941918" cy="1879600"/>
          </a:xfrm>
          <a:prstGeom prst="rect">
            <a:avLst/>
          </a:prstGeom>
          <a:solidFill>
            <a:srgbClr val="A9C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19"/>
          <p:cNvSpPr/>
          <p:nvPr/>
        </p:nvSpPr>
        <p:spPr>
          <a:xfrm>
            <a:off x="15559445" y="1003300"/>
            <a:ext cx="7756436"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272727"/>
                </a:solidFill>
                <a:latin typeface="Marcellus"/>
                <a:ea typeface="Marcellus"/>
                <a:cs typeface="Marcellus"/>
                <a:sym typeface="Marcellus"/>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9" name="Shape 29"/>
        <p:cNvGrpSpPr/>
        <p:nvPr/>
      </p:nvGrpSpPr>
      <p:grpSpPr>
        <a:xfrm>
          <a:off x="0" y="0"/>
          <a:ext cx="0" cy="0"/>
          <a:chOff x="0" y="0"/>
          <a:chExt cx="0" cy="0"/>
        </a:xfrm>
      </p:grpSpPr>
      <p:pic>
        <p:nvPicPr>
          <p:cNvPr descr="preencoded.png" id="30" name="Google Shape;30;p2"/>
          <p:cNvPicPr preferRelativeResize="0"/>
          <p:nvPr/>
        </p:nvPicPr>
        <p:blipFill rotWithShape="1">
          <a:blip r:embed="rId3">
            <a:alphaModFix/>
          </a:blip>
          <a:srcRect b="0" l="0" r="0" t="0"/>
          <a:stretch/>
        </p:blipFill>
        <p:spPr>
          <a:xfrm>
            <a:off x="17680610" y="9550400"/>
            <a:ext cx="5059660" cy="3195296"/>
          </a:xfrm>
          <a:prstGeom prst="rect">
            <a:avLst/>
          </a:prstGeom>
          <a:noFill/>
          <a:ln>
            <a:noFill/>
          </a:ln>
        </p:spPr>
      </p:pic>
      <p:pic>
        <p:nvPicPr>
          <p:cNvPr descr="preencoded.png" id="31" name="Google Shape;31;p2"/>
          <p:cNvPicPr preferRelativeResize="0"/>
          <p:nvPr/>
        </p:nvPicPr>
        <p:blipFill rotWithShape="1">
          <a:blip r:embed="rId4">
            <a:alphaModFix/>
          </a:blip>
          <a:srcRect b="0" l="0" r="0" t="0"/>
          <a:stretch/>
        </p:blipFill>
        <p:spPr>
          <a:xfrm>
            <a:off x="18849156" y="419100"/>
            <a:ext cx="5532407" cy="2001645"/>
          </a:xfrm>
          <a:prstGeom prst="rect">
            <a:avLst/>
          </a:prstGeom>
          <a:noFill/>
          <a:ln>
            <a:noFill/>
          </a:ln>
        </p:spPr>
      </p:pic>
      <p:pic>
        <p:nvPicPr>
          <p:cNvPr descr="preencoded.png" id="32" name="Google Shape;32;p2"/>
          <p:cNvPicPr preferRelativeResize="0"/>
          <p:nvPr/>
        </p:nvPicPr>
        <p:blipFill rotWithShape="1">
          <a:blip r:embed="rId5">
            <a:alphaModFix/>
          </a:blip>
          <a:srcRect b="0" l="0" r="0" t="0"/>
          <a:stretch/>
        </p:blipFill>
        <p:spPr>
          <a:xfrm>
            <a:off x="3581848" y="1003300"/>
            <a:ext cx="2845156" cy="2844800"/>
          </a:xfrm>
          <a:prstGeom prst="rect">
            <a:avLst/>
          </a:prstGeom>
          <a:noFill/>
          <a:ln>
            <a:noFill/>
          </a:ln>
        </p:spPr>
      </p:pic>
      <p:pic>
        <p:nvPicPr>
          <p:cNvPr descr="preencoded.png" id="33" name="Google Shape;33;p2"/>
          <p:cNvPicPr preferRelativeResize="0"/>
          <p:nvPr/>
        </p:nvPicPr>
        <p:blipFill rotWithShape="1">
          <a:blip r:embed="rId6">
            <a:alphaModFix/>
          </a:blip>
          <a:srcRect b="0" l="0" r="0" t="0"/>
          <a:stretch/>
        </p:blipFill>
        <p:spPr>
          <a:xfrm>
            <a:off x="1625806" y="4673600"/>
            <a:ext cx="1086832" cy="6607615"/>
          </a:xfrm>
          <a:prstGeom prst="rect">
            <a:avLst/>
          </a:prstGeom>
          <a:noFill/>
          <a:ln>
            <a:noFill/>
          </a:ln>
        </p:spPr>
      </p:pic>
      <p:sp>
        <p:nvSpPr>
          <p:cNvPr id="34" name="Google Shape;34;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5" name="Google Shape;35;p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6" name="Google Shape;36;p2"/>
          <p:cNvSpPr/>
          <p:nvPr/>
        </p:nvSpPr>
        <p:spPr>
          <a:xfrm>
            <a:off x="7944843" y="3619500"/>
            <a:ext cx="8510064" cy="2654300"/>
          </a:xfrm>
          <a:prstGeom prst="rect">
            <a:avLst/>
          </a:prstGeom>
          <a:solidFill>
            <a:srgbClr val="A9C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2"/>
          <p:cNvSpPr/>
          <p:nvPr/>
        </p:nvSpPr>
        <p:spPr>
          <a:xfrm>
            <a:off x="8706938" y="3924300"/>
            <a:ext cx="7527808" cy="2586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2800" u="none" cap="none" strike="noStrike">
                <a:solidFill>
                  <a:srgbClr val="272727"/>
                </a:solidFill>
                <a:latin typeface="Marcellus"/>
                <a:ea typeface="Marcellus"/>
                <a:cs typeface="Marcellus"/>
                <a:sym typeface="Marcellus"/>
              </a:rPr>
              <a:t>Welcome</a:t>
            </a:r>
            <a:endParaRPr b="0" i="0" sz="12800" u="none" cap="none" strike="noStrike">
              <a:solidFill>
                <a:schemeClr val="dk1"/>
              </a:solidFill>
              <a:latin typeface="Calibri"/>
              <a:ea typeface="Calibri"/>
              <a:cs typeface="Calibri"/>
              <a:sym typeface="Calibri"/>
            </a:endParaRPr>
          </a:p>
        </p:txBody>
      </p:sp>
      <p:sp>
        <p:nvSpPr>
          <p:cNvPr id="38" name="Google Shape;38;p2"/>
          <p:cNvSpPr/>
          <p:nvPr/>
        </p:nvSpPr>
        <p:spPr>
          <a:xfrm>
            <a:off x="6816519" y="6921500"/>
            <a:ext cx="10754011" cy="27389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E0E0E"/>
                </a:solidFill>
                <a:latin typeface="Rajdhani"/>
                <a:ea typeface="Rajdhani"/>
                <a:cs typeface="Rajdhani"/>
                <a:sym typeface="Rajdhani"/>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21" name="Shape 521"/>
        <p:cNvGrpSpPr/>
        <p:nvPr/>
      </p:nvGrpSpPr>
      <p:grpSpPr>
        <a:xfrm>
          <a:off x="0" y="0"/>
          <a:ext cx="0" cy="0"/>
          <a:chOff x="0" y="0"/>
          <a:chExt cx="0" cy="0"/>
        </a:xfrm>
      </p:grpSpPr>
      <p:pic>
        <p:nvPicPr>
          <p:cNvPr descr="preencoded.png" id="522" name="Google Shape;522;p20"/>
          <p:cNvPicPr preferRelativeResize="0"/>
          <p:nvPr/>
        </p:nvPicPr>
        <p:blipFill rotWithShape="1">
          <a:blip r:embed="rId3">
            <a:alphaModFix/>
          </a:blip>
          <a:srcRect b="0" l="0" r="0" t="0"/>
          <a:stretch/>
        </p:blipFill>
        <p:spPr>
          <a:xfrm>
            <a:off x="390529" y="9931400"/>
            <a:ext cx="5007646" cy="3227412"/>
          </a:xfrm>
          <a:prstGeom prst="rect">
            <a:avLst/>
          </a:prstGeom>
          <a:noFill/>
          <a:ln>
            <a:noFill/>
          </a:ln>
        </p:spPr>
      </p:pic>
      <p:pic>
        <p:nvPicPr>
          <p:cNvPr descr="preencoded.png" id="523" name="Google Shape;523;p20"/>
          <p:cNvPicPr preferRelativeResize="0"/>
          <p:nvPr/>
        </p:nvPicPr>
        <p:blipFill rotWithShape="1">
          <a:blip r:embed="rId4">
            <a:alphaModFix/>
          </a:blip>
          <a:srcRect b="0" l="0" r="0" t="0"/>
          <a:stretch/>
        </p:blipFill>
        <p:spPr>
          <a:xfrm>
            <a:off x="22560026" y="734541"/>
            <a:ext cx="1827022" cy="1827337"/>
          </a:xfrm>
          <a:prstGeom prst="rect">
            <a:avLst/>
          </a:prstGeom>
          <a:noFill/>
          <a:ln>
            <a:noFill/>
          </a:ln>
        </p:spPr>
      </p:pic>
      <p:pic>
        <p:nvPicPr>
          <p:cNvPr descr="preencoded.png" id="524" name="Google Shape;524;p20"/>
          <p:cNvPicPr preferRelativeResize="0"/>
          <p:nvPr/>
        </p:nvPicPr>
        <p:blipFill rotWithShape="1">
          <a:blip r:embed="rId5">
            <a:alphaModFix/>
          </a:blip>
          <a:srcRect b="0" l="0" r="0" t="0"/>
          <a:stretch/>
        </p:blipFill>
        <p:spPr>
          <a:xfrm>
            <a:off x="19280377" y="431800"/>
            <a:ext cx="2413302" cy="2425700"/>
          </a:xfrm>
          <a:prstGeom prst="rect">
            <a:avLst/>
          </a:prstGeom>
          <a:noFill/>
          <a:ln>
            <a:noFill/>
          </a:ln>
        </p:spPr>
      </p:pic>
      <p:sp>
        <p:nvSpPr>
          <p:cNvPr id="525" name="Google Shape;525;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26" name="Google Shape;526;p2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preencoded.png" id="527" name="Google Shape;527;p20"/>
          <p:cNvPicPr preferRelativeResize="0"/>
          <p:nvPr/>
        </p:nvPicPr>
        <p:blipFill rotWithShape="1">
          <a:blip r:embed="rId7">
            <a:alphaModFix/>
          </a:blip>
          <a:srcRect b="0" l="0" r="0" t="0"/>
          <a:stretch/>
        </p:blipFill>
        <p:spPr>
          <a:xfrm>
            <a:off x="0" y="0"/>
            <a:ext cx="24387048" cy="5867400"/>
          </a:xfrm>
          <a:prstGeom prst="rect">
            <a:avLst/>
          </a:prstGeom>
          <a:noFill/>
          <a:ln>
            <a:noFill/>
          </a:ln>
        </p:spPr>
      </p:pic>
      <p:sp>
        <p:nvSpPr>
          <p:cNvPr id="528" name="Google Shape;528;p20"/>
          <p:cNvSpPr/>
          <p:nvPr/>
        </p:nvSpPr>
        <p:spPr>
          <a:xfrm>
            <a:off x="1244756" y="6870700"/>
            <a:ext cx="8560870" cy="26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20"/>
          <p:cNvSpPr/>
          <p:nvPr/>
        </p:nvSpPr>
        <p:spPr>
          <a:xfrm>
            <a:off x="1244756" y="6870700"/>
            <a:ext cx="2006851" cy="2654300"/>
          </a:xfrm>
          <a:prstGeom prst="rect">
            <a:avLst/>
          </a:prstGeom>
          <a:solidFill>
            <a:srgbClr val="A9C082"/>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20"/>
          <p:cNvSpPr/>
          <p:nvPr/>
        </p:nvSpPr>
        <p:spPr>
          <a:xfrm>
            <a:off x="2006851" y="7175500"/>
            <a:ext cx="1024595" cy="2586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2800" u="none" cap="none" strike="noStrike">
                <a:solidFill>
                  <a:srgbClr val="272727"/>
                </a:solidFill>
                <a:latin typeface="Marcellus"/>
                <a:ea typeface="Marcellus"/>
                <a:cs typeface="Marcellus"/>
                <a:sym typeface="Marcellus"/>
              </a:rPr>
              <a:t>1</a:t>
            </a:r>
            <a:endParaRPr b="0" i="0" sz="12800" u="none" cap="none" strike="noStrike">
              <a:solidFill>
                <a:schemeClr val="dk1"/>
              </a:solidFill>
              <a:latin typeface="Calibri"/>
              <a:ea typeface="Calibri"/>
              <a:cs typeface="Calibri"/>
              <a:sym typeface="Calibri"/>
            </a:endParaRPr>
          </a:p>
        </p:txBody>
      </p:sp>
      <p:sp>
        <p:nvSpPr>
          <p:cNvPr id="531" name="Google Shape;531;p20"/>
          <p:cNvSpPr/>
          <p:nvPr/>
        </p:nvSpPr>
        <p:spPr>
          <a:xfrm>
            <a:off x="3454832" y="7245350"/>
            <a:ext cx="6350794"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20"/>
          <p:cNvSpPr/>
          <p:nvPr/>
        </p:nvSpPr>
        <p:spPr>
          <a:xfrm>
            <a:off x="3454832" y="7245350"/>
            <a:ext cx="6554019"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E0E0E"/>
                </a:solidFill>
                <a:latin typeface="Marcellus"/>
                <a:ea typeface="Marcellus"/>
                <a:cs typeface="Marcellus"/>
                <a:sym typeface="Marcellus"/>
              </a:rPr>
              <a:t>Discover the secrets</a:t>
            </a:r>
            <a:endParaRPr b="0" i="0" sz="4800" u="none" cap="none" strike="noStrike">
              <a:solidFill>
                <a:schemeClr val="dk1"/>
              </a:solidFill>
              <a:latin typeface="Calibri"/>
              <a:ea typeface="Calibri"/>
              <a:cs typeface="Calibri"/>
              <a:sym typeface="Calibri"/>
            </a:endParaRPr>
          </a:p>
        </p:txBody>
      </p:sp>
      <p:sp>
        <p:nvSpPr>
          <p:cNvPr id="533" name="Google Shape;533;p20"/>
          <p:cNvSpPr/>
          <p:nvPr/>
        </p:nvSpPr>
        <p:spPr>
          <a:xfrm>
            <a:off x="3454832" y="8108950"/>
            <a:ext cx="6486277"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34" name="Google Shape;534;p20"/>
          <p:cNvSpPr/>
          <p:nvPr/>
        </p:nvSpPr>
        <p:spPr>
          <a:xfrm>
            <a:off x="5525191" y="10668000"/>
            <a:ext cx="8560870" cy="26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20"/>
          <p:cNvSpPr/>
          <p:nvPr/>
        </p:nvSpPr>
        <p:spPr>
          <a:xfrm>
            <a:off x="5525191" y="10668000"/>
            <a:ext cx="2349794" cy="2654300"/>
          </a:xfrm>
          <a:prstGeom prst="rect">
            <a:avLst/>
          </a:prstGeom>
          <a:solidFill>
            <a:srgbClr val="A9C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0"/>
          <p:cNvSpPr/>
          <p:nvPr/>
        </p:nvSpPr>
        <p:spPr>
          <a:xfrm>
            <a:off x="6287286" y="10972800"/>
            <a:ext cx="1367538" cy="2586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2800" u="none" cap="none" strike="noStrike">
                <a:solidFill>
                  <a:srgbClr val="272727"/>
                </a:solidFill>
                <a:latin typeface="Marcellus"/>
                <a:ea typeface="Marcellus"/>
                <a:cs typeface="Marcellus"/>
                <a:sym typeface="Marcellus"/>
              </a:rPr>
              <a:t>3</a:t>
            </a:r>
            <a:endParaRPr b="0" i="0" sz="12800" u="none" cap="none" strike="noStrike">
              <a:solidFill>
                <a:schemeClr val="dk1"/>
              </a:solidFill>
              <a:latin typeface="Calibri"/>
              <a:ea typeface="Calibri"/>
              <a:cs typeface="Calibri"/>
              <a:sym typeface="Calibri"/>
            </a:endParaRPr>
          </a:p>
        </p:txBody>
      </p:sp>
      <p:sp>
        <p:nvSpPr>
          <p:cNvPr id="537" name="Google Shape;537;p20"/>
          <p:cNvSpPr/>
          <p:nvPr/>
        </p:nvSpPr>
        <p:spPr>
          <a:xfrm>
            <a:off x="8078210" y="10782300"/>
            <a:ext cx="6007851" cy="24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0"/>
          <p:cNvSpPr/>
          <p:nvPr/>
        </p:nvSpPr>
        <p:spPr>
          <a:xfrm>
            <a:off x="8078210" y="10782300"/>
            <a:ext cx="6211076"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E0E0E"/>
                </a:solidFill>
                <a:latin typeface="Marcellus"/>
                <a:ea typeface="Marcellus"/>
                <a:cs typeface="Marcellus"/>
                <a:sym typeface="Marcellus"/>
              </a:rPr>
              <a:t>Meet the creatures</a:t>
            </a:r>
            <a:endParaRPr b="0" i="0" sz="4800" u="none" cap="none" strike="noStrike">
              <a:solidFill>
                <a:schemeClr val="dk1"/>
              </a:solidFill>
              <a:latin typeface="Calibri"/>
              <a:ea typeface="Calibri"/>
              <a:cs typeface="Calibri"/>
              <a:sym typeface="Calibri"/>
            </a:endParaRPr>
          </a:p>
        </p:txBody>
      </p:sp>
      <p:sp>
        <p:nvSpPr>
          <p:cNvPr id="539" name="Google Shape;539;p20"/>
          <p:cNvSpPr/>
          <p:nvPr/>
        </p:nvSpPr>
        <p:spPr>
          <a:xfrm>
            <a:off x="8078210" y="11645900"/>
            <a:ext cx="6143334" cy="1697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40" name="Google Shape;540;p20"/>
          <p:cNvSpPr/>
          <p:nvPr/>
        </p:nvSpPr>
        <p:spPr>
          <a:xfrm>
            <a:off x="14289286" y="10668000"/>
            <a:ext cx="8560870" cy="26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0"/>
          <p:cNvSpPr/>
          <p:nvPr/>
        </p:nvSpPr>
        <p:spPr>
          <a:xfrm>
            <a:off x="14289286" y="10668000"/>
            <a:ext cx="2464108" cy="2654300"/>
          </a:xfrm>
          <a:prstGeom prst="rect">
            <a:avLst/>
          </a:prstGeom>
          <a:solidFill>
            <a:srgbClr val="A9C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20"/>
          <p:cNvSpPr/>
          <p:nvPr/>
        </p:nvSpPr>
        <p:spPr>
          <a:xfrm>
            <a:off x="15051381" y="10972800"/>
            <a:ext cx="1481852" cy="2586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2800" u="none" cap="none" strike="noStrike">
                <a:solidFill>
                  <a:srgbClr val="272727"/>
                </a:solidFill>
                <a:latin typeface="Marcellus"/>
                <a:ea typeface="Marcellus"/>
                <a:cs typeface="Marcellus"/>
                <a:sym typeface="Marcellus"/>
              </a:rPr>
              <a:t>4</a:t>
            </a:r>
            <a:endParaRPr b="0" i="0" sz="12800" u="none" cap="none" strike="noStrike">
              <a:solidFill>
                <a:schemeClr val="dk1"/>
              </a:solidFill>
              <a:latin typeface="Calibri"/>
              <a:ea typeface="Calibri"/>
              <a:cs typeface="Calibri"/>
              <a:sym typeface="Calibri"/>
            </a:endParaRPr>
          </a:p>
        </p:txBody>
      </p:sp>
      <p:sp>
        <p:nvSpPr>
          <p:cNvPr id="543" name="Google Shape;543;p20"/>
          <p:cNvSpPr/>
          <p:nvPr/>
        </p:nvSpPr>
        <p:spPr>
          <a:xfrm>
            <a:off x="16956619" y="10782300"/>
            <a:ext cx="5893537" cy="24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20"/>
          <p:cNvSpPr/>
          <p:nvPr/>
        </p:nvSpPr>
        <p:spPr>
          <a:xfrm>
            <a:off x="16956619" y="10782300"/>
            <a:ext cx="6096762"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E0E0E"/>
                </a:solidFill>
                <a:latin typeface="Marcellus"/>
                <a:ea typeface="Marcellus"/>
                <a:cs typeface="Marcellus"/>
                <a:sym typeface="Marcellus"/>
              </a:rPr>
              <a:t>Uncover the magic</a:t>
            </a:r>
            <a:endParaRPr b="0" i="0" sz="4800" u="none" cap="none" strike="noStrike">
              <a:solidFill>
                <a:schemeClr val="dk1"/>
              </a:solidFill>
              <a:latin typeface="Calibri"/>
              <a:ea typeface="Calibri"/>
              <a:cs typeface="Calibri"/>
              <a:sym typeface="Calibri"/>
            </a:endParaRPr>
          </a:p>
        </p:txBody>
      </p:sp>
      <p:sp>
        <p:nvSpPr>
          <p:cNvPr id="545" name="Google Shape;545;p20"/>
          <p:cNvSpPr/>
          <p:nvPr/>
        </p:nvSpPr>
        <p:spPr>
          <a:xfrm>
            <a:off x="16956619" y="11645900"/>
            <a:ext cx="6029020" cy="1697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46" name="Google Shape;546;p20"/>
          <p:cNvSpPr/>
          <p:nvPr/>
        </p:nvSpPr>
        <p:spPr>
          <a:xfrm>
            <a:off x="10008851" y="6870700"/>
            <a:ext cx="8560870" cy="26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20"/>
          <p:cNvSpPr/>
          <p:nvPr/>
        </p:nvSpPr>
        <p:spPr>
          <a:xfrm>
            <a:off x="10008851" y="6870700"/>
            <a:ext cx="2400600" cy="2654300"/>
          </a:xfrm>
          <a:prstGeom prst="rect">
            <a:avLst/>
          </a:prstGeom>
          <a:solidFill>
            <a:srgbClr val="A9C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20"/>
          <p:cNvSpPr/>
          <p:nvPr/>
        </p:nvSpPr>
        <p:spPr>
          <a:xfrm>
            <a:off x="10770946" y="7175500"/>
            <a:ext cx="1418344" cy="2586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2800" u="none" cap="none" strike="noStrike">
                <a:solidFill>
                  <a:srgbClr val="272727"/>
                </a:solidFill>
                <a:latin typeface="Marcellus"/>
                <a:ea typeface="Marcellus"/>
                <a:cs typeface="Marcellus"/>
                <a:sym typeface="Marcellus"/>
              </a:rPr>
              <a:t>2</a:t>
            </a:r>
            <a:endParaRPr b="0" i="0" sz="12800" u="none" cap="none" strike="noStrike">
              <a:solidFill>
                <a:schemeClr val="dk1"/>
              </a:solidFill>
              <a:latin typeface="Calibri"/>
              <a:ea typeface="Calibri"/>
              <a:cs typeface="Calibri"/>
              <a:sym typeface="Calibri"/>
            </a:endParaRPr>
          </a:p>
        </p:txBody>
      </p:sp>
      <p:sp>
        <p:nvSpPr>
          <p:cNvPr id="549" name="Google Shape;549;p20"/>
          <p:cNvSpPr/>
          <p:nvPr/>
        </p:nvSpPr>
        <p:spPr>
          <a:xfrm>
            <a:off x="12612676" y="7245350"/>
            <a:ext cx="5957045"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20"/>
          <p:cNvSpPr/>
          <p:nvPr/>
        </p:nvSpPr>
        <p:spPr>
          <a:xfrm>
            <a:off x="12612676" y="7245350"/>
            <a:ext cx="6160270"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E0E0E"/>
                </a:solidFill>
                <a:latin typeface="Marcellus"/>
                <a:ea typeface="Marcellus"/>
                <a:cs typeface="Marcellus"/>
                <a:sym typeface="Marcellus"/>
              </a:rPr>
              <a:t>Find your own path</a:t>
            </a:r>
            <a:endParaRPr b="0" i="0" sz="4800" u="none" cap="none" strike="noStrike">
              <a:solidFill>
                <a:schemeClr val="dk1"/>
              </a:solidFill>
              <a:latin typeface="Calibri"/>
              <a:ea typeface="Calibri"/>
              <a:cs typeface="Calibri"/>
              <a:sym typeface="Calibri"/>
            </a:endParaRPr>
          </a:p>
        </p:txBody>
      </p:sp>
      <p:sp>
        <p:nvSpPr>
          <p:cNvPr id="551" name="Google Shape;551;p20"/>
          <p:cNvSpPr/>
          <p:nvPr/>
        </p:nvSpPr>
        <p:spPr>
          <a:xfrm>
            <a:off x="12612676" y="8108950"/>
            <a:ext cx="6092528"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56" name="Shape 556"/>
        <p:cNvGrpSpPr/>
        <p:nvPr/>
      </p:nvGrpSpPr>
      <p:grpSpPr>
        <a:xfrm>
          <a:off x="0" y="0"/>
          <a:ext cx="0" cy="0"/>
          <a:chOff x="0" y="0"/>
          <a:chExt cx="0" cy="0"/>
        </a:xfrm>
      </p:grpSpPr>
      <p:pic>
        <p:nvPicPr>
          <p:cNvPr descr="preencoded.png" id="557" name="Google Shape;557;p21"/>
          <p:cNvPicPr preferRelativeResize="0"/>
          <p:nvPr/>
        </p:nvPicPr>
        <p:blipFill rotWithShape="1">
          <a:blip r:embed="rId3">
            <a:alphaModFix/>
          </a:blip>
          <a:srcRect b="0" l="0" r="0" t="0"/>
          <a:stretch/>
        </p:blipFill>
        <p:spPr>
          <a:xfrm>
            <a:off x="0" y="8623300"/>
            <a:ext cx="3303135" cy="5092700"/>
          </a:xfrm>
          <a:prstGeom prst="rect">
            <a:avLst/>
          </a:prstGeom>
          <a:noFill/>
          <a:ln>
            <a:noFill/>
          </a:ln>
        </p:spPr>
      </p:pic>
      <p:pic>
        <p:nvPicPr>
          <p:cNvPr descr="preencoded.png" id="558" name="Google Shape;558;p21"/>
          <p:cNvPicPr preferRelativeResize="0"/>
          <p:nvPr/>
        </p:nvPicPr>
        <p:blipFill rotWithShape="1">
          <a:blip r:embed="rId4">
            <a:alphaModFix/>
          </a:blip>
          <a:srcRect b="0" l="0" r="0" t="0"/>
          <a:stretch/>
        </p:blipFill>
        <p:spPr>
          <a:xfrm>
            <a:off x="20525765" y="0"/>
            <a:ext cx="3861283" cy="4161036"/>
          </a:xfrm>
          <a:prstGeom prst="rect">
            <a:avLst/>
          </a:prstGeom>
          <a:noFill/>
          <a:ln>
            <a:noFill/>
          </a:ln>
        </p:spPr>
      </p:pic>
      <p:sp>
        <p:nvSpPr>
          <p:cNvPr id="559" name="Google Shape;559;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60" name="Google Shape;560;p2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preencoded.png" id="561" name="Google Shape;561;p21"/>
          <p:cNvPicPr preferRelativeResize="0"/>
          <p:nvPr/>
        </p:nvPicPr>
        <p:blipFill rotWithShape="1">
          <a:blip r:embed="rId6">
            <a:alphaModFix/>
          </a:blip>
          <a:srcRect b="0" l="0" r="0" t="0"/>
          <a:stretch/>
        </p:blipFill>
        <p:spPr>
          <a:xfrm>
            <a:off x="508063" y="3911600"/>
            <a:ext cx="14479810" cy="7861300"/>
          </a:xfrm>
          <a:prstGeom prst="rect">
            <a:avLst/>
          </a:prstGeom>
          <a:noFill/>
          <a:ln>
            <a:noFill/>
          </a:ln>
        </p:spPr>
      </p:pic>
      <p:sp>
        <p:nvSpPr>
          <p:cNvPr id="562" name="Google Shape;562;p21"/>
          <p:cNvSpPr/>
          <p:nvPr/>
        </p:nvSpPr>
        <p:spPr>
          <a:xfrm>
            <a:off x="5429929" y="946150"/>
            <a:ext cx="13514489" cy="1879600"/>
          </a:xfrm>
          <a:prstGeom prst="rect">
            <a:avLst/>
          </a:prstGeom>
          <a:solidFill>
            <a:srgbClr val="A9C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21"/>
          <p:cNvSpPr/>
          <p:nvPr/>
        </p:nvSpPr>
        <p:spPr>
          <a:xfrm>
            <a:off x="6192024" y="1250950"/>
            <a:ext cx="12329008"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272727"/>
                </a:solidFill>
                <a:latin typeface="Marcellus"/>
                <a:ea typeface="Marcellus"/>
                <a:cs typeface="Marcellus"/>
                <a:sym typeface="Marcellus"/>
              </a:rPr>
              <a:t>Fantasy Realm at a Glance</a:t>
            </a:r>
            <a:endParaRPr b="0" i="0" sz="8000" u="none" cap="none" strike="noStrike">
              <a:solidFill>
                <a:schemeClr val="dk1"/>
              </a:solidFill>
              <a:latin typeface="Calibri"/>
              <a:ea typeface="Calibri"/>
              <a:cs typeface="Calibri"/>
              <a:sym typeface="Calibri"/>
            </a:endParaRPr>
          </a:p>
        </p:txBody>
      </p:sp>
      <p:sp>
        <p:nvSpPr>
          <p:cNvPr id="564" name="Google Shape;564;p21"/>
          <p:cNvSpPr/>
          <p:nvPr/>
        </p:nvSpPr>
        <p:spPr>
          <a:xfrm>
            <a:off x="16118315" y="3663950"/>
            <a:ext cx="6935067"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21"/>
          <p:cNvSpPr/>
          <p:nvPr/>
        </p:nvSpPr>
        <p:spPr>
          <a:xfrm>
            <a:off x="16118315" y="3663950"/>
            <a:ext cx="6935067"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21"/>
          <p:cNvSpPr/>
          <p:nvPr/>
        </p:nvSpPr>
        <p:spPr>
          <a:xfrm>
            <a:off x="16118315" y="3663950"/>
            <a:ext cx="7138292"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E0E0E"/>
                </a:solidFill>
                <a:latin typeface="Marcellus"/>
                <a:ea typeface="Marcellus"/>
                <a:cs typeface="Marcellus"/>
                <a:sym typeface="Marcellus"/>
              </a:rPr>
              <a:t>The Enchanted Forest</a:t>
            </a:r>
            <a:endParaRPr b="0" i="0" sz="4800" u="none" cap="none" strike="noStrike">
              <a:solidFill>
                <a:schemeClr val="dk1"/>
              </a:solidFill>
              <a:latin typeface="Calibri"/>
              <a:ea typeface="Calibri"/>
              <a:cs typeface="Calibri"/>
              <a:sym typeface="Calibri"/>
            </a:endParaRPr>
          </a:p>
        </p:txBody>
      </p:sp>
      <p:sp>
        <p:nvSpPr>
          <p:cNvPr id="567" name="Google Shape;567;p21"/>
          <p:cNvSpPr/>
          <p:nvPr/>
        </p:nvSpPr>
        <p:spPr>
          <a:xfrm>
            <a:off x="16118315" y="4527550"/>
            <a:ext cx="7070550"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568" name="Google Shape;568;p21"/>
          <p:cNvSpPr/>
          <p:nvPr/>
        </p:nvSpPr>
        <p:spPr>
          <a:xfrm>
            <a:off x="16118315" y="6832600"/>
            <a:ext cx="6935067"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21"/>
          <p:cNvSpPr/>
          <p:nvPr/>
        </p:nvSpPr>
        <p:spPr>
          <a:xfrm>
            <a:off x="16118315" y="6832600"/>
            <a:ext cx="6935067"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21"/>
          <p:cNvSpPr/>
          <p:nvPr/>
        </p:nvSpPr>
        <p:spPr>
          <a:xfrm>
            <a:off x="16118315" y="6832600"/>
            <a:ext cx="7138292"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E0E0E"/>
                </a:solidFill>
                <a:latin typeface="Marcellus"/>
                <a:ea typeface="Marcellus"/>
                <a:cs typeface="Marcellus"/>
                <a:sym typeface="Marcellus"/>
              </a:rPr>
              <a:t>The Crystal Caves</a:t>
            </a:r>
            <a:endParaRPr b="0" i="0" sz="4800" u="none" cap="none" strike="noStrike">
              <a:solidFill>
                <a:schemeClr val="dk1"/>
              </a:solidFill>
              <a:latin typeface="Calibri"/>
              <a:ea typeface="Calibri"/>
              <a:cs typeface="Calibri"/>
              <a:sym typeface="Calibri"/>
            </a:endParaRPr>
          </a:p>
        </p:txBody>
      </p:sp>
      <p:sp>
        <p:nvSpPr>
          <p:cNvPr id="571" name="Google Shape;571;p21"/>
          <p:cNvSpPr/>
          <p:nvPr/>
        </p:nvSpPr>
        <p:spPr>
          <a:xfrm>
            <a:off x="16118315" y="7696200"/>
            <a:ext cx="7070550"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572" name="Google Shape;572;p21"/>
          <p:cNvSpPr/>
          <p:nvPr/>
        </p:nvSpPr>
        <p:spPr>
          <a:xfrm>
            <a:off x="16118315" y="9994900"/>
            <a:ext cx="6935067"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21"/>
          <p:cNvSpPr/>
          <p:nvPr/>
        </p:nvSpPr>
        <p:spPr>
          <a:xfrm>
            <a:off x="16118315" y="9994900"/>
            <a:ext cx="6935067"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1"/>
          <p:cNvSpPr/>
          <p:nvPr/>
        </p:nvSpPr>
        <p:spPr>
          <a:xfrm>
            <a:off x="16118315" y="9994900"/>
            <a:ext cx="7138292"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E0E0E"/>
                </a:solidFill>
                <a:latin typeface="Marcellus"/>
                <a:ea typeface="Marcellus"/>
                <a:cs typeface="Marcellus"/>
                <a:sym typeface="Marcellus"/>
              </a:rPr>
              <a:t>The Dragon's Lair</a:t>
            </a:r>
            <a:endParaRPr b="0" i="0" sz="4800" u="none" cap="none" strike="noStrike">
              <a:solidFill>
                <a:schemeClr val="dk1"/>
              </a:solidFill>
              <a:latin typeface="Calibri"/>
              <a:ea typeface="Calibri"/>
              <a:cs typeface="Calibri"/>
              <a:sym typeface="Calibri"/>
            </a:endParaRPr>
          </a:p>
        </p:txBody>
      </p:sp>
      <p:sp>
        <p:nvSpPr>
          <p:cNvPr id="575" name="Google Shape;575;p21"/>
          <p:cNvSpPr/>
          <p:nvPr/>
        </p:nvSpPr>
        <p:spPr>
          <a:xfrm>
            <a:off x="16118315" y="10858500"/>
            <a:ext cx="7070550"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80" name="Shape 580"/>
        <p:cNvGrpSpPr/>
        <p:nvPr/>
      </p:nvGrpSpPr>
      <p:grpSpPr>
        <a:xfrm>
          <a:off x="0" y="0"/>
          <a:ext cx="0" cy="0"/>
          <a:chOff x="0" y="0"/>
          <a:chExt cx="0" cy="0"/>
        </a:xfrm>
      </p:grpSpPr>
      <p:pic>
        <p:nvPicPr>
          <p:cNvPr descr="preencoded.png" id="581" name="Google Shape;581;p22"/>
          <p:cNvPicPr preferRelativeResize="0"/>
          <p:nvPr/>
        </p:nvPicPr>
        <p:blipFill rotWithShape="1">
          <a:blip r:embed="rId3">
            <a:alphaModFix/>
          </a:blip>
          <a:srcRect b="0" l="0" r="0" t="0"/>
          <a:stretch/>
        </p:blipFill>
        <p:spPr>
          <a:xfrm>
            <a:off x="0" y="9085585"/>
            <a:ext cx="1625803" cy="1625600"/>
          </a:xfrm>
          <a:prstGeom prst="rect">
            <a:avLst/>
          </a:prstGeom>
          <a:noFill/>
          <a:ln>
            <a:noFill/>
          </a:ln>
        </p:spPr>
      </p:pic>
      <p:pic>
        <p:nvPicPr>
          <p:cNvPr descr="preencoded.png" id="582" name="Google Shape;582;p22"/>
          <p:cNvPicPr preferRelativeResize="0"/>
          <p:nvPr/>
        </p:nvPicPr>
        <p:blipFill rotWithShape="1">
          <a:blip r:embed="rId4">
            <a:alphaModFix/>
          </a:blip>
          <a:srcRect b="0" l="0" r="0" t="0"/>
          <a:stretch/>
        </p:blipFill>
        <p:spPr>
          <a:xfrm>
            <a:off x="19166696" y="565646"/>
            <a:ext cx="4792784" cy="2660749"/>
          </a:xfrm>
          <a:prstGeom prst="rect">
            <a:avLst/>
          </a:prstGeom>
          <a:noFill/>
          <a:ln>
            <a:noFill/>
          </a:ln>
        </p:spPr>
      </p:pic>
      <p:sp>
        <p:nvSpPr>
          <p:cNvPr id="583" name="Google Shape;583;p2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84" name="Google Shape;584;p2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85" name="Google Shape;585;p22"/>
          <p:cNvSpPr/>
          <p:nvPr/>
        </p:nvSpPr>
        <p:spPr>
          <a:xfrm>
            <a:off x="8471959" y="603250"/>
            <a:ext cx="7455832" cy="1879600"/>
          </a:xfrm>
          <a:prstGeom prst="rect">
            <a:avLst/>
          </a:prstGeom>
          <a:solidFill>
            <a:srgbClr val="A9C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22"/>
          <p:cNvSpPr/>
          <p:nvPr/>
        </p:nvSpPr>
        <p:spPr>
          <a:xfrm>
            <a:off x="9234054" y="908050"/>
            <a:ext cx="6270350"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272727"/>
                </a:solidFill>
                <a:latin typeface="Marcellus"/>
                <a:ea typeface="Marcellus"/>
                <a:cs typeface="Marcellus"/>
                <a:sym typeface="Marcellus"/>
              </a:rPr>
              <a:t>The Timeline</a:t>
            </a:r>
            <a:endParaRPr b="0" i="0" sz="8000" u="none" cap="none" strike="noStrike">
              <a:solidFill>
                <a:schemeClr val="dk1"/>
              </a:solidFill>
              <a:latin typeface="Calibri"/>
              <a:ea typeface="Calibri"/>
              <a:cs typeface="Calibri"/>
              <a:sym typeface="Calibri"/>
            </a:endParaRPr>
          </a:p>
        </p:txBody>
      </p:sp>
      <p:sp>
        <p:nvSpPr>
          <p:cNvPr id="587" name="Google Shape;587;p22"/>
          <p:cNvSpPr/>
          <p:nvPr/>
        </p:nvSpPr>
        <p:spPr>
          <a:xfrm>
            <a:off x="1143143" y="3225800"/>
            <a:ext cx="22100762" cy="97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22"/>
          <p:cNvSpPr/>
          <p:nvPr/>
        </p:nvSpPr>
        <p:spPr>
          <a:xfrm>
            <a:off x="1143143" y="3225800"/>
            <a:ext cx="4572572" cy="97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22"/>
          <p:cNvSpPr/>
          <p:nvPr/>
        </p:nvSpPr>
        <p:spPr>
          <a:xfrm>
            <a:off x="2616527" y="3225800"/>
            <a:ext cx="1625803"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90" name="Google Shape;590;p22"/>
          <p:cNvPicPr preferRelativeResize="0"/>
          <p:nvPr/>
        </p:nvPicPr>
        <p:blipFill rotWithShape="1">
          <a:blip r:embed="rId6">
            <a:alphaModFix/>
          </a:blip>
          <a:srcRect b="0" l="0" r="0" t="0"/>
          <a:stretch/>
        </p:blipFill>
        <p:spPr>
          <a:xfrm>
            <a:off x="3334167" y="3225800"/>
            <a:ext cx="190524" cy="2603500"/>
          </a:xfrm>
          <a:prstGeom prst="rect">
            <a:avLst/>
          </a:prstGeom>
          <a:noFill/>
          <a:ln>
            <a:noFill/>
          </a:ln>
        </p:spPr>
      </p:pic>
      <p:sp>
        <p:nvSpPr>
          <p:cNvPr id="591" name="Google Shape;591;p22"/>
          <p:cNvSpPr/>
          <p:nvPr/>
        </p:nvSpPr>
        <p:spPr>
          <a:xfrm>
            <a:off x="2616527" y="5829300"/>
            <a:ext cx="1625803" cy="1625600"/>
          </a:xfrm>
          <a:prstGeom prst="rect">
            <a:avLst/>
          </a:prstGeom>
          <a:solidFill>
            <a:srgbClr val="759C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22"/>
          <p:cNvSpPr/>
          <p:nvPr/>
        </p:nvSpPr>
        <p:spPr>
          <a:xfrm>
            <a:off x="2686386" y="6159500"/>
            <a:ext cx="1486086"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FFFFFF"/>
                </a:solidFill>
                <a:latin typeface="Marcellus"/>
                <a:ea typeface="Marcellus"/>
                <a:cs typeface="Marcellus"/>
                <a:sym typeface="Marcellus"/>
              </a:rPr>
              <a:t>2015</a:t>
            </a:r>
            <a:endParaRPr b="0" i="0" sz="4800" u="none" cap="none" strike="noStrike">
              <a:solidFill>
                <a:schemeClr val="dk1"/>
              </a:solidFill>
              <a:latin typeface="Calibri"/>
              <a:ea typeface="Calibri"/>
              <a:cs typeface="Calibri"/>
              <a:sym typeface="Calibri"/>
            </a:endParaRPr>
          </a:p>
        </p:txBody>
      </p:sp>
      <p:sp>
        <p:nvSpPr>
          <p:cNvPr id="593" name="Google Shape;593;p22"/>
          <p:cNvSpPr/>
          <p:nvPr/>
        </p:nvSpPr>
        <p:spPr>
          <a:xfrm>
            <a:off x="1143143" y="8064500"/>
            <a:ext cx="4572572" cy="492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22"/>
          <p:cNvSpPr/>
          <p:nvPr/>
        </p:nvSpPr>
        <p:spPr>
          <a:xfrm>
            <a:off x="1143143" y="8064500"/>
            <a:ext cx="4572572" cy="492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22"/>
          <p:cNvSpPr/>
          <p:nvPr/>
        </p:nvSpPr>
        <p:spPr>
          <a:xfrm>
            <a:off x="1143143" y="8064500"/>
            <a:ext cx="4572572" cy="492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22"/>
          <p:cNvSpPr/>
          <p:nvPr/>
        </p:nvSpPr>
        <p:spPr>
          <a:xfrm>
            <a:off x="1066933" y="8064500"/>
            <a:ext cx="4724991"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600" u="none" cap="none" strike="noStrike">
                <a:solidFill>
                  <a:srgbClr val="0E0E0E"/>
                </a:solidFill>
                <a:latin typeface="Marcellus"/>
                <a:ea typeface="Marcellus"/>
                <a:cs typeface="Marcellus"/>
                <a:sym typeface="Marcellus"/>
              </a:rPr>
              <a:t>Eclipse</a:t>
            </a:r>
            <a:endParaRPr b="0" i="0" sz="3600" u="none" cap="none" strike="noStrike">
              <a:solidFill>
                <a:schemeClr val="dk1"/>
              </a:solidFill>
              <a:latin typeface="Calibri"/>
              <a:ea typeface="Calibri"/>
              <a:cs typeface="Calibri"/>
              <a:sym typeface="Calibri"/>
            </a:endParaRPr>
          </a:p>
        </p:txBody>
      </p:sp>
      <p:sp>
        <p:nvSpPr>
          <p:cNvPr id="597" name="Google Shape;597;p22"/>
          <p:cNvSpPr/>
          <p:nvPr/>
        </p:nvSpPr>
        <p:spPr>
          <a:xfrm>
            <a:off x="1075401" y="8839200"/>
            <a:ext cx="4708055" cy="42883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E0E0E"/>
                </a:solidFill>
                <a:latin typeface="Rajdhani"/>
                <a:ea typeface="Rajdhani"/>
                <a:cs typeface="Rajdhani"/>
                <a:sym typeface="Rajdhani"/>
              </a:rPr>
              <a:t>A rare eclipse occurs, causing strange and unpredictable magical effects.</a:t>
            </a:r>
            <a:endParaRPr b="0" i="0" sz="3200" u="none" cap="none" strike="noStrike">
              <a:solidFill>
                <a:schemeClr val="dk1"/>
              </a:solidFill>
              <a:latin typeface="Calibri"/>
              <a:ea typeface="Calibri"/>
              <a:cs typeface="Calibri"/>
              <a:sym typeface="Calibri"/>
            </a:endParaRPr>
          </a:p>
          <a:p>
            <a:pPr indent="0" lvl="0" marL="0" marR="0" rtl="0" algn="ctr">
              <a:spcBef>
                <a:spcPts val="4000"/>
              </a:spcBef>
              <a:spcAft>
                <a:spcPts val="0"/>
              </a:spcAft>
              <a:buNone/>
            </a:pPr>
            <a:r>
              <a:rPr b="0" i="0" lang="en-US" sz="3200" u="none" cap="none" strike="noStrike">
                <a:solidFill>
                  <a:srgbClr val="0E0E0E"/>
                </a:solidFill>
                <a:latin typeface="Rajdhani"/>
                <a:ea typeface="Rajdhani"/>
                <a:cs typeface="Rajdhani"/>
                <a:sym typeface="Rajdhani"/>
              </a:rPr>
              <a:t>An elf helps humans obtain the Crystal of the Unicorn from the Elven Forest.</a:t>
            </a:r>
            <a:endParaRPr b="0" i="0" sz="3200" u="none" cap="none" strike="noStrike">
              <a:solidFill>
                <a:schemeClr val="dk1"/>
              </a:solidFill>
              <a:latin typeface="Calibri"/>
              <a:ea typeface="Calibri"/>
              <a:cs typeface="Calibri"/>
              <a:sym typeface="Calibri"/>
            </a:endParaRPr>
          </a:p>
        </p:txBody>
      </p:sp>
      <p:sp>
        <p:nvSpPr>
          <p:cNvPr id="598" name="Google Shape;598;p22"/>
          <p:cNvSpPr/>
          <p:nvPr/>
        </p:nvSpPr>
        <p:spPr>
          <a:xfrm>
            <a:off x="6985873" y="3225800"/>
            <a:ext cx="4572572" cy="97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22"/>
          <p:cNvSpPr/>
          <p:nvPr/>
        </p:nvSpPr>
        <p:spPr>
          <a:xfrm>
            <a:off x="8459257" y="3225800"/>
            <a:ext cx="1625803"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00" name="Google Shape;600;p22"/>
          <p:cNvPicPr preferRelativeResize="0"/>
          <p:nvPr/>
        </p:nvPicPr>
        <p:blipFill rotWithShape="1">
          <a:blip r:embed="rId6">
            <a:alphaModFix/>
          </a:blip>
          <a:srcRect b="0" l="0" r="0" t="0"/>
          <a:stretch/>
        </p:blipFill>
        <p:spPr>
          <a:xfrm>
            <a:off x="9176897" y="3225800"/>
            <a:ext cx="190524" cy="2603500"/>
          </a:xfrm>
          <a:prstGeom prst="rect">
            <a:avLst/>
          </a:prstGeom>
          <a:noFill/>
          <a:ln>
            <a:noFill/>
          </a:ln>
        </p:spPr>
      </p:pic>
      <p:sp>
        <p:nvSpPr>
          <p:cNvPr id="601" name="Google Shape;601;p22"/>
          <p:cNvSpPr/>
          <p:nvPr/>
        </p:nvSpPr>
        <p:spPr>
          <a:xfrm>
            <a:off x="8459257" y="5829300"/>
            <a:ext cx="1625803" cy="1625600"/>
          </a:xfrm>
          <a:prstGeom prst="rect">
            <a:avLst/>
          </a:prstGeom>
          <a:solidFill>
            <a:srgbClr val="759C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22"/>
          <p:cNvSpPr/>
          <p:nvPr/>
        </p:nvSpPr>
        <p:spPr>
          <a:xfrm>
            <a:off x="8497362" y="6159500"/>
            <a:ext cx="1549594"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FFFFFF"/>
                </a:solidFill>
                <a:latin typeface="Marcellus"/>
                <a:ea typeface="Marcellus"/>
                <a:cs typeface="Marcellus"/>
                <a:sym typeface="Marcellus"/>
              </a:rPr>
              <a:t>2016</a:t>
            </a:r>
            <a:endParaRPr b="0" i="0" sz="4800" u="none" cap="none" strike="noStrike">
              <a:solidFill>
                <a:schemeClr val="dk1"/>
              </a:solidFill>
              <a:latin typeface="Calibri"/>
              <a:ea typeface="Calibri"/>
              <a:cs typeface="Calibri"/>
              <a:sym typeface="Calibri"/>
            </a:endParaRPr>
          </a:p>
        </p:txBody>
      </p:sp>
      <p:sp>
        <p:nvSpPr>
          <p:cNvPr id="603" name="Google Shape;603;p22"/>
          <p:cNvSpPr/>
          <p:nvPr/>
        </p:nvSpPr>
        <p:spPr>
          <a:xfrm>
            <a:off x="6985873" y="8064500"/>
            <a:ext cx="4572572" cy="492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22"/>
          <p:cNvSpPr/>
          <p:nvPr/>
        </p:nvSpPr>
        <p:spPr>
          <a:xfrm>
            <a:off x="6985873" y="8064500"/>
            <a:ext cx="4572572" cy="492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22"/>
          <p:cNvSpPr/>
          <p:nvPr/>
        </p:nvSpPr>
        <p:spPr>
          <a:xfrm>
            <a:off x="6985873" y="8064500"/>
            <a:ext cx="4572572" cy="492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22"/>
          <p:cNvSpPr/>
          <p:nvPr/>
        </p:nvSpPr>
        <p:spPr>
          <a:xfrm>
            <a:off x="6909664" y="8064500"/>
            <a:ext cx="4724991"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600" u="none" cap="none" strike="noStrike">
                <a:solidFill>
                  <a:srgbClr val="0E0E0E"/>
                </a:solidFill>
                <a:latin typeface="Marcellus"/>
                <a:ea typeface="Marcellus"/>
                <a:cs typeface="Marcellus"/>
                <a:sym typeface="Marcellus"/>
              </a:rPr>
              <a:t>War</a:t>
            </a:r>
            <a:endParaRPr b="0" i="0" sz="3600" u="none" cap="none" strike="noStrike">
              <a:solidFill>
                <a:schemeClr val="dk1"/>
              </a:solidFill>
              <a:latin typeface="Calibri"/>
              <a:ea typeface="Calibri"/>
              <a:cs typeface="Calibri"/>
              <a:sym typeface="Calibri"/>
            </a:endParaRPr>
          </a:p>
        </p:txBody>
      </p:sp>
      <p:sp>
        <p:nvSpPr>
          <p:cNvPr id="607" name="Google Shape;607;p22"/>
          <p:cNvSpPr/>
          <p:nvPr/>
        </p:nvSpPr>
        <p:spPr>
          <a:xfrm>
            <a:off x="6918131" y="8839200"/>
            <a:ext cx="4708055" cy="42883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E0E0E"/>
                </a:solidFill>
                <a:latin typeface="Rajdhani"/>
                <a:ea typeface="Rajdhani"/>
                <a:cs typeface="Rajdhani"/>
                <a:sym typeface="Rajdhani"/>
              </a:rPr>
              <a:t>A volcanic eruption devastates a nearby city, forcing its inhabitants.</a:t>
            </a:r>
            <a:endParaRPr b="0" i="0" sz="3200" u="none" cap="none" strike="noStrike">
              <a:solidFill>
                <a:schemeClr val="dk1"/>
              </a:solidFill>
              <a:latin typeface="Calibri"/>
              <a:ea typeface="Calibri"/>
              <a:cs typeface="Calibri"/>
              <a:sym typeface="Calibri"/>
            </a:endParaRPr>
          </a:p>
          <a:p>
            <a:pPr indent="0" lvl="0" marL="0" marR="0" rtl="0" algn="ctr">
              <a:spcBef>
                <a:spcPts val="4000"/>
              </a:spcBef>
              <a:spcAft>
                <a:spcPts val="0"/>
              </a:spcAft>
              <a:buNone/>
            </a:pPr>
            <a:r>
              <a:rPr b="0" i="0" lang="en-US" sz="3200" u="none" cap="none" strike="noStrike">
                <a:solidFill>
                  <a:srgbClr val="0E0E0E"/>
                </a:solidFill>
                <a:latin typeface="Rajdhani"/>
                <a:ea typeface="Rajdhani"/>
                <a:cs typeface="Rajdhani"/>
                <a:sym typeface="Rajdhani"/>
              </a:rPr>
              <a:t>The civilization of the Shimmering City is founded by a group of powerful wizards.</a:t>
            </a:r>
            <a:endParaRPr b="0" i="0" sz="3200" u="none" cap="none" strike="noStrike">
              <a:solidFill>
                <a:schemeClr val="dk1"/>
              </a:solidFill>
              <a:latin typeface="Calibri"/>
              <a:ea typeface="Calibri"/>
              <a:cs typeface="Calibri"/>
              <a:sym typeface="Calibri"/>
            </a:endParaRPr>
          </a:p>
        </p:txBody>
      </p:sp>
      <p:sp>
        <p:nvSpPr>
          <p:cNvPr id="608" name="Google Shape;608;p22"/>
          <p:cNvSpPr/>
          <p:nvPr/>
        </p:nvSpPr>
        <p:spPr>
          <a:xfrm>
            <a:off x="12828603" y="3225800"/>
            <a:ext cx="4572572" cy="924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22"/>
          <p:cNvSpPr/>
          <p:nvPr/>
        </p:nvSpPr>
        <p:spPr>
          <a:xfrm>
            <a:off x="14301988" y="3225800"/>
            <a:ext cx="1625803"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10" name="Google Shape;610;p22"/>
          <p:cNvPicPr preferRelativeResize="0"/>
          <p:nvPr/>
        </p:nvPicPr>
        <p:blipFill rotWithShape="1">
          <a:blip r:embed="rId6">
            <a:alphaModFix/>
          </a:blip>
          <a:srcRect b="0" l="0" r="0" t="0"/>
          <a:stretch/>
        </p:blipFill>
        <p:spPr>
          <a:xfrm>
            <a:off x="15019627" y="3225800"/>
            <a:ext cx="190524" cy="2603500"/>
          </a:xfrm>
          <a:prstGeom prst="rect">
            <a:avLst/>
          </a:prstGeom>
          <a:noFill/>
          <a:ln>
            <a:noFill/>
          </a:ln>
        </p:spPr>
      </p:pic>
      <p:sp>
        <p:nvSpPr>
          <p:cNvPr id="611" name="Google Shape;611;p22"/>
          <p:cNvSpPr/>
          <p:nvPr/>
        </p:nvSpPr>
        <p:spPr>
          <a:xfrm>
            <a:off x="14301988" y="5829300"/>
            <a:ext cx="1625803" cy="1625600"/>
          </a:xfrm>
          <a:prstGeom prst="rect">
            <a:avLst/>
          </a:prstGeom>
          <a:solidFill>
            <a:srgbClr val="759C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22"/>
          <p:cNvSpPr/>
          <p:nvPr/>
        </p:nvSpPr>
        <p:spPr>
          <a:xfrm>
            <a:off x="14365495" y="6159500"/>
            <a:ext cx="1498787"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FFFFFF"/>
                </a:solidFill>
                <a:latin typeface="Marcellus"/>
                <a:ea typeface="Marcellus"/>
                <a:cs typeface="Marcellus"/>
                <a:sym typeface="Marcellus"/>
              </a:rPr>
              <a:t>2017</a:t>
            </a:r>
            <a:endParaRPr b="0" i="0" sz="4800" u="none" cap="none" strike="noStrike">
              <a:solidFill>
                <a:schemeClr val="dk1"/>
              </a:solidFill>
              <a:latin typeface="Calibri"/>
              <a:ea typeface="Calibri"/>
              <a:cs typeface="Calibri"/>
              <a:sym typeface="Calibri"/>
            </a:endParaRPr>
          </a:p>
        </p:txBody>
      </p:sp>
      <p:sp>
        <p:nvSpPr>
          <p:cNvPr id="613" name="Google Shape;613;p22"/>
          <p:cNvSpPr/>
          <p:nvPr/>
        </p:nvSpPr>
        <p:spPr>
          <a:xfrm>
            <a:off x="12828603" y="8064500"/>
            <a:ext cx="4572572" cy="440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22"/>
          <p:cNvSpPr/>
          <p:nvPr/>
        </p:nvSpPr>
        <p:spPr>
          <a:xfrm>
            <a:off x="12828603" y="8064500"/>
            <a:ext cx="4572572" cy="440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22"/>
          <p:cNvSpPr/>
          <p:nvPr/>
        </p:nvSpPr>
        <p:spPr>
          <a:xfrm>
            <a:off x="12828603" y="8064500"/>
            <a:ext cx="4572572" cy="440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22"/>
          <p:cNvSpPr/>
          <p:nvPr/>
        </p:nvSpPr>
        <p:spPr>
          <a:xfrm>
            <a:off x="12752394" y="8064500"/>
            <a:ext cx="4724991"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600" u="none" cap="none" strike="noStrike">
                <a:solidFill>
                  <a:srgbClr val="0E0E0E"/>
                </a:solidFill>
                <a:latin typeface="Marcellus"/>
                <a:ea typeface="Marcellus"/>
                <a:cs typeface="Marcellus"/>
                <a:sym typeface="Marcellus"/>
              </a:rPr>
              <a:t>Obtain</a:t>
            </a:r>
            <a:endParaRPr b="0" i="0" sz="3600" u="none" cap="none" strike="noStrike">
              <a:solidFill>
                <a:schemeClr val="dk1"/>
              </a:solidFill>
              <a:latin typeface="Calibri"/>
              <a:ea typeface="Calibri"/>
              <a:cs typeface="Calibri"/>
              <a:sym typeface="Calibri"/>
            </a:endParaRPr>
          </a:p>
        </p:txBody>
      </p:sp>
      <p:sp>
        <p:nvSpPr>
          <p:cNvPr id="617" name="Google Shape;617;p22"/>
          <p:cNvSpPr/>
          <p:nvPr/>
        </p:nvSpPr>
        <p:spPr>
          <a:xfrm>
            <a:off x="12760862" y="8839200"/>
            <a:ext cx="4708055" cy="3767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E0E0E"/>
                </a:solidFill>
                <a:latin typeface="Rajdhani"/>
                <a:ea typeface="Rajdhani"/>
                <a:cs typeface="Rajdhani"/>
                <a:sym typeface="Rajdhani"/>
              </a:rPr>
              <a:t>A group of adventurers sets out to recover an ancient artifact.</a:t>
            </a:r>
            <a:endParaRPr b="0" i="0" sz="3200" u="none" cap="none" strike="noStrike">
              <a:solidFill>
                <a:schemeClr val="dk1"/>
              </a:solidFill>
              <a:latin typeface="Calibri"/>
              <a:ea typeface="Calibri"/>
              <a:cs typeface="Calibri"/>
              <a:sym typeface="Calibri"/>
            </a:endParaRPr>
          </a:p>
          <a:p>
            <a:pPr indent="0" lvl="0" marL="0" marR="0" rtl="0" algn="ctr">
              <a:spcBef>
                <a:spcPts val="4000"/>
              </a:spcBef>
              <a:spcAft>
                <a:spcPts val="0"/>
              </a:spcAft>
              <a:buNone/>
            </a:pPr>
            <a:r>
              <a:rPr b="0" i="0" lang="en-US" sz="3200" u="none" cap="none" strike="noStrike">
                <a:solidFill>
                  <a:srgbClr val="0E0E0E"/>
                </a:solidFill>
                <a:latin typeface="Rajdhani"/>
                <a:ea typeface="Rajdhani"/>
                <a:cs typeface="Rajdhani"/>
                <a:sym typeface="Rajdhani"/>
              </a:rPr>
              <a:t>An elf helps humans obtain the Crystal of the Unicorn from the Elven Forest.</a:t>
            </a:r>
            <a:endParaRPr b="0" i="0" sz="3200" u="none" cap="none" strike="noStrike">
              <a:solidFill>
                <a:schemeClr val="dk1"/>
              </a:solidFill>
              <a:latin typeface="Calibri"/>
              <a:ea typeface="Calibri"/>
              <a:cs typeface="Calibri"/>
              <a:sym typeface="Calibri"/>
            </a:endParaRPr>
          </a:p>
        </p:txBody>
      </p:sp>
      <p:sp>
        <p:nvSpPr>
          <p:cNvPr id="618" name="Google Shape;618;p22"/>
          <p:cNvSpPr/>
          <p:nvPr/>
        </p:nvSpPr>
        <p:spPr>
          <a:xfrm>
            <a:off x="18671334" y="3225800"/>
            <a:ext cx="4572572" cy="97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22"/>
          <p:cNvSpPr/>
          <p:nvPr/>
        </p:nvSpPr>
        <p:spPr>
          <a:xfrm>
            <a:off x="20144718" y="3225800"/>
            <a:ext cx="1625803"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20" name="Google Shape;620;p22"/>
          <p:cNvPicPr preferRelativeResize="0"/>
          <p:nvPr/>
        </p:nvPicPr>
        <p:blipFill rotWithShape="1">
          <a:blip r:embed="rId6">
            <a:alphaModFix/>
          </a:blip>
          <a:srcRect b="0" l="0" r="0" t="0"/>
          <a:stretch/>
        </p:blipFill>
        <p:spPr>
          <a:xfrm>
            <a:off x="20862357" y="3225800"/>
            <a:ext cx="190524" cy="2603500"/>
          </a:xfrm>
          <a:prstGeom prst="rect">
            <a:avLst/>
          </a:prstGeom>
          <a:noFill/>
          <a:ln>
            <a:noFill/>
          </a:ln>
        </p:spPr>
      </p:pic>
      <p:sp>
        <p:nvSpPr>
          <p:cNvPr id="621" name="Google Shape;621;p22"/>
          <p:cNvSpPr/>
          <p:nvPr/>
        </p:nvSpPr>
        <p:spPr>
          <a:xfrm>
            <a:off x="20144718" y="5829300"/>
            <a:ext cx="1625803" cy="1625600"/>
          </a:xfrm>
          <a:prstGeom prst="rect">
            <a:avLst/>
          </a:prstGeom>
          <a:solidFill>
            <a:srgbClr val="759C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22"/>
          <p:cNvSpPr/>
          <p:nvPr/>
        </p:nvSpPr>
        <p:spPr>
          <a:xfrm>
            <a:off x="20189173" y="6159500"/>
            <a:ext cx="1536892"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FFFFFF"/>
                </a:solidFill>
                <a:latin typeface="Marcellus"/>
                <a:ea typeface="Marcellus"/>
                <a:cs typeface="Marcellus"/>
                <a:sym typeface="Marcellus"/>
              </a:rPr>
              <a:t>2018</a:t>
            </a:r>
            <a:endParaRPr b="0" i="0" sz="4800" u="none" cap="none" strike="noStrike">
              <a:solidFill>
                <a:schemeClr val="dk1"/>
              </a:solidFill>
              <a:latin typeface="Calibri"/>
              <a:ea typeface="Calibri"/>
              <a:cs typeface="Calibri"/>
              <a:sym typeface="Calibri"/>
            </a:endParaRPr>
          </a:p>
        </p:txBody>
      </p:sp>
      <p:sp>
        <p:nvSpPr>
          <p:cNvPr id="623" name="Google Shape;623;p22"/>
          <p:cNvSpPr/>
          <p:nvPr/>
        </p:nvSpPr>
        <p:spPr>
          <a:xfrm>
            <a:off x="18671334" y="8064500"/>
            <a:ext cx="4572572" cy="492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22"/>
          <p:cNvSpPr/>
          <p:nvPr/>
        </p:nvSpPr>
        <p:spPr>
          <a:xfrm>
            <a:off x="18671334" y="8064500"/>
            <a:ext cx="4572572" cy="492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22"/>
          <p:cNvSpPr/>
          <p:nvPr/>
        </p:nvSpPr>
        <p:spPr>
          <a:xfrm>
            <a:off x="18671334" y="8064500"/>
            <a:ext cx="4572572" cy="492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22"/>
          <p:cNvSpPr/>
          <p:nvPr/>
        </p:nvSpPr>
        <p:spPr>
          <a:xfrm>
            <a:off x="18595124" y="8064500"/>
            <a:ext cx="4724991"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600" u="none" cap="none" strike="noStrike">
                <a:solidFill>
                  <a:srgbClr val="0E0E0E"/>
                </a:solidFill>
                <a:latin typeface="Marcellus"/>
                <a:ea typeface="Marcellus"/>
                <a:cs typeface="Marcellus"/>
                <a:sym typeface="Marcellus"/>
              </a:rPr>
              <a:t>Foundation</a:t>
            </a:r>
            <a:endParaRPr b="0" i="0" sz="3600" u="none" cap="none" strike="noStrike">
              <a:solidFill>
                <a:schemeClr val="dk1"/>
              </a:solidFill>
              <a:latin typeface="Calibri"/>
              <a:ea typeface="Calibri"/>
              <a:cs typeface="Calibri"/>
              <a:sym typeface="Calibri"/>
            </a:endParaRPr>
          </a:p>
        </p:txBody>
      </p:sp>
      <p:sp>
        <p:nvSpPr>
          <p:cNvPr id="627" name="Google Shape;627;p22"/>
          <p:cNvSpPr/>
          <p:nvPr/>
        </p:nvSpPr>
        <p:spPr>
          <a:xfrm>
            <a:off x="18603592" y="8839200"/>
            <a:ext cx="4708055" cy="42883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E0E0E"/>
                </a:solidFill>
                <a:latin typeface="Rajdhani"/>
                <a:ea typeface="Rajdhani"/>
                <a:cs typeface="Rajdhani"/>
                <a:sym typeface="Rajdhani"/>
              </a:rPr>
              <a:t>An elf helps humans obtain the Crystal of the Unicorn from the Elven Forest.</a:t>
            </a:r>
            <a:endParaRPr b="0" i="0" sz="3200" u="none" cap="none" strike="noStrike">
              <a:solidFill>
                <a:schemeClr val="dk1"/>
              </a:solidFill>
              <a:latin typeface="Calibri"/>
              <a:ea typeface="Calibri"/>
              <a:cs typeface="Calibri"/>
              <a:sym typeface="Calibri"/>
            </a:endParaRPr>
          </a:p>
          <a:p>
            <a:pPr indent="0" lvl="0" marL="0" marR="0" rtl="0" algn="ctr">
              <a:spcBef>
                <a:spcPts val="4000"/>
              </a:spcBef>
              <a:spcAft>
                <a:spcPts val="0"/>
              </a:spcAft>
              <a:buNone/>
            </a:pPr>
            <a:r>
              <a:rPr b="0" i="0" lang="en-US" sz="3200" u="none" cap="none" strike="noStrike">
                <a:solidFill>
                  <a:srgbClr val="0E0E0E"/>
                </a:solidFill>
                <a:latin typeface="Rajdhani"/>
                <a:ea typeface="Rajdhani"/>
                <a:cs typeface="Rajdhani"/>
                <a:sym typeface="Rajdhani"/>
              </a:rPr>
              <a:t>The civilization of the Shimmering City is founded by a group of powerful wizards.</a:t>
            </a:r>
            <a:endParaRPr b="0" i="0" sz="3200" u="none" cap="none" strike="noStrike">
              <a:solidFill>
                <a:schemeClr val="dk1"/>
              </a:solidFill>
              <a:latin typeface="Calibri"/>
              <a:ea typeface="Calibri"/>
              <a:cs typeface="Calibri"/>
              <a:sym typeface="Calibri"/>
            </a:endParaRPr>
          </a:p>
        </p:txBody>
      </p:sp>
      <p:pic>
        <p:nvPicPr>
          <p:cNvPr descr="preencoded.png" id="628" name="Google Shape;628;p22"/>
          <p:cNvPicPr preferRelativeResize="0"/>
          <p:nvPr/>
        </p:nvPicPr>
        <p:blipFill rotWithShape="1">
          <a:blip r:embed="rId7">
            <a:alphaModFix/>
          </a:blip>
          <a:srcRect b="0" l="0" r="0" t="0"/>
          <a:stretch/>
        </p:blipFill>
        <p:spPr>
          <a:xfrm>
            <a:off x="3429429" y="3302000"/>
            <a:ext cx="17528191" cy="381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33" name="Shape 633"/>
        <p:cNvGrpSpPr/>
        <p:nvPr/>
      </p:nvGrpSpPr>
      <p:grpSpPr>
        <a:xfrm>
          <a:off x="0" y="0"/>
          <a:ext cx="0" cy="0"/>
          <a:chOff x="0" y="0"/>
          <a:chExt cx="0" cy="0"/>
        </a:xfrm>
      </p:grpSpPr>
      <p:pic>
        <p:nvPicPr>
          <p:cNvPr descr="preencoded.png" id="634" name="Google Shape;634;p23"/>
          <p:cNvPicPr preferRelativeResize="0"/>
          <p:nvPr/>
        </p:nvPicPr>
        <p:blipFill rotWithShape="1">
          <a:blip r:embed="rId3">
            <a:alphaModFix/>
          </a:blip>
          <a:srcRect b="0" l="0" r="0" t="0"/>
          <a:stretch/>
        </p:blipFill>
        <p:spPr>
          <a:xfrm>
            <a:off x="18988873" y="9931400"/>
            <a:ext cx="5007647" cy="3227412"/>
          </a:xfrm>
          <a:prstGeom prst="rect">
            <a:avLst/>
          </a:prstGeom>
          <a:noFill/>
          <a:ln>
            <a:noFill/>
          </a:ln>
        </p:spPr>
      </p:pic>
      <p:pic>
        <p:nvPicPr>
          <p:cNvPr descr="preencoded.png" id="635" name="Google Shape;635;p23"/>
          <p:cNvPicPr preferRelativeResize="0"/>
          <p:nvPr/>
        </p:nvPicPr>
        <p:blipFill rotWithShape="1">
          <a:blip r:embed="rId4">
            <a:alphaModFix/>
          </a:blip>
          <a:srcRect b="0" l="0" r="0" t="0"/>
          <a:stretch/>
        </p:blipFill>
        <p:spPr>
          <a:xfrm>
            <a:off x="0" y="734541"/>
            <a:ext cx="1827022" cy="1827337"/>
          </a:xfrm>
          <a:prstGeom prst="rect">
            <a:avLst/>
          </a:prstGeom>
          <a:noFill/>
          <a:ln>
            <a:noFill/>
          </a:ln>
        </p:spPr>
      </p:pic>
      <p:pic>
        <p:nvPicPr>
          <p:cNvPr descr="preencoded.png" id="636" name="Google Shape;636;p23"/>
          <p:cNvPicPr preferRelativeResize="0"/>
          <p:nvPr/>
        </p:nvPicPr>
        <p:blipFill rotWithShape="1">
          <a:blip r:embed="rId5">
            <a:alphaModFix/>
          </a:blip>
          <a:srcRect b="0" l="0" r="0" t="0"/>
          <a:stretch/>
        </p:blipFill>
        <p:spPr>
          <a:xfrm>
            <a:off x="2693369" y="431800"/>
            <a:ext cx="2413302" cy="2425700"/>
          </a:xfrm>
          <a:prstGeom prst="rect">
            <a:avLst/>
          </a:prstGeom>
          <a:noFill/>
          <a:ln>
            <a:noFill/>
          </a:ln>
        </p:spPr>
      </p:pic>
      <p:sp>
        <p:nvSpPr>
          <p:cNvPr id="637" name="Google Shape;637;p2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38" name="Google Shape;638;p2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639" name="Google Shape;639;p23"/>
          <p:cNvSpPr/>
          <p:nvPr/>
        </p:nvSpPr>
        <p:spPr>
          <a:xfrm>
            <a:off x="9132441" y="1231900"/>
            <a:ext cx="6122165" cy="1879600"/>
          </a:xfrm>
          <a:prstGeom prst="rect">
            <a:avLst/>
          </a:prstGeom>
          <a:solidFill>
            <a:srgbClr val="A9C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23"/>
          <p:cNvSpPr/>
          <p:nvPr/>
        </p:nvSpPr>
        <p:spPr>
          <a:xfrm>
            <a:off x="9894537" y="1536700"/>
            <a:ext cx="4936684"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272727"/>
                </a:solidFill>
                <a:latin typeface="Marcellus"/>
                <a:ea typeface="Marcellus"/>
                <a:cs typeface="Marcellus"/>
                <a:sym typeface="Marcellus"/>
              </a:rPr>
              <a:t>Our Team</a:t>
            </a:r>
            <a:endParaRPr b="0" i="0" sz="8000" u="none" cap="none" strike="noStrike">
              <a:solidFill>
                <a:schemeClr val="dk1"/>
              </a:solidFill>
              <a:latin typeface="Calibri"/>
              <a:ea typeface="Calibri"/>
              <a:cs typeface="Calibri"/>
              <a:sym typeface="Calibri"/>
            </a:endParaRPr>
          </a:p>
        </p:txBody>
      </p:sp>
      <p:sp>
        <p:nvSpPr>
          <p:cNvPr id="641" name="Google Shape;641;p23"/>
          <p:cNvSpPr/>
          <p:nvPr/>
        </p:nvSpPr>
        <p:spPr>
          <a:xfrm>
            <a:off x="2070359" y="3943350"/>
            <a:ext cx="6096762" cy="773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42" name="Google Shape;642;p23"/>
          <p:cNvPicPr preferRelativeResize="0"/>
          <p:nvPr/>
        </p:nvPicPr>
        <p:blipFill rotWithShape="1">
          <a:blip r:embed="rId7">
            <a:alphaModFix/>
          </a:blip>
          <a:srcRect b="0" l="0" r="0" t="0"/>
          <a:stretch/>
        </p:blipFill>
        <p:spPr>
          <a:xfrm>
            <a:off x="2070359" y="3943350"/>
            <a:ext cx="6096762" cy="6096000"/>
          </a:xfrm>
          <a:prstGeom prst="rect">
            <a:avLst/>
          </a:prstGeom>
          <a:noFill/>
          <a:ln>
            <a:noFill/>
          </a:ln>
        </p:spPr>
      </p:pic>
      <p:sp>
        <p:nvSpPr>
          <p:cNvPr id="643" name="Google Shape;643;p23"/>
          <p:cNvSpPr/>
          <p:nvPr/>
        </p:nvSpPr>
        <p:spPr>
          <a:xfrm>
            <a:off x="2070359" y="10242550"/>
            <a:ext cx="6096762" cy="14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23"/>
          <p:cNvSpPr/>
          <p:nvPr/>
        </p:nvSpPr>
        <p:spPr>
          <a:xfrm>
            <a:off x="2070359" y="10242550"/>
            <a:ext cx="6096762" cy="14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23"/>
          <p:cNvSpPr/>
          <p:nvPr/>
        </p:nvSpPr>
        <p:spPr>
          <a:xfrm>
            <a:off x="1968746" y="10242550"/>
            <a:ext cx="6299987"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0E0E0E"/>
                </a:solidFill>
                <a:latin typeface="Marcellus"/>
                <a:ea typeface="Marcellus"/>
                <a:cs typeface="Marcellus"/>
                <a:sym typeface="Marcellus"/>
              </a:rPr>
              <a:t>Eldruin</a:t>
            </a:r>
            <a:endParaRPr b="0" i="0" sz="4800" u="none" cap="none" strike="noStrike">
              <a:solidFill>
                <a:schemeClr val="dk1"/>
              </a:solidFill>
              <a:latin typeface="Calibri"/>
              <a:ea typeface="Calibri"/>
              <a:cs typeface="Calibri"/>
              <a:sym typeface="Calibri"/>
            </a:endParaRPr>
          </a:p>
        </p:txBody>
      </p:sp>
      <p:sp>
        <p:nvSpPr>
          <p:cNvPr id="646" name="Google Shape;646;p23"/>
          <p:cNvSpPr/>
          <p:nvPr/>
        </p:nvSpPr>
        <p:spPr>
          <a:xfrm>
            <a:off x="2002617" y="11156950"/>
            <a:ext cx="6232246"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E0E0E"/>
                </a:solidFill>
                <a:latin typeface="Rajdhani"/>
                <a:ea typeface="Rajdhani"/>
                <a:cs typeface="Rajdhani"/>
                <a:sym typeface="Rajdhani"/>
              </a:rPr>
              <a:t>The Fire Mage</a:t>
            </a:r>
            <a:endParaRPr b="0" i="0" sz="3200" u="none" cap="none" strike="noStrike">
              <a:solidFill>
                <a:schemeClr val="dk1"/>
              </a:solidFill>
              <a:latin typeface="Calibri"/>
              <a:ea typeface="Calibri"/>
              <a:cs typeface="Calibri"/>
              <a:sym typeface="Calibri"/>
            </a:endParaRPr>
          </a:p>
        </p:txBody>
      </p:sp>
      <p:sp>
        <p:nvSpPr>
          <p:cNvPr id="647" name="Google Shape;647;p23"/>
          <p:cNvSpPr/>
          <p:nvPr/>
        </p:nvSpPr>
        <p:spPr>
          <a:xfrm>
            <a:off x="9145143" y="3943350"/>
            <a:ext cx="6096762" cy="773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48" name="Google Shape;648;p23"/>
          <p:cNvPicPr preferRelativeResize="0"/>
          <p:nvPr/>
        </p:nvPicPr>
        <p:blipFill rotWithShape="1">
          <a:blip r:embed="rId8">
            <a:alphaModFix/>
          </a:blip>
          <a:srcRect b="0" l="0" r="0" t="0"/>
          <a:stretch/>
        </p:blipFill>
        <p:spPr>
          <a:xfrm>
            <a:off x="9145143" y="3943350"/>
            <a:ext cx="6096762" cy="6096000"/>
          </a:xfrm>
          <a:prstGeom prst="rect">
            <a:avLst/>
          </a:prstGeom>
          <a:noFill/>
          <a:ln>
            <a:noFill/>
          </a:ln>
        </p:spPr>
      </p:pic>
      <p:sp>
        <p:nvSpPr>
          <p:cNvPr id="649" name="Google Shape;649;p23"/>
          <p:cNvSpPr/>
          <p:nvPr/>
        </p:nvSpPr>
        <p:spPr>
          <a:xfrm>
            <a:off x="9145143" y="10242550"/>
            <a:ext cx="6096762" cy="14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23"/>
          <p:cNvSpPr/>
          <p:nvPr/>
        </p:nvSpPr>
        <p:spPr>
          <a:xfrm>
            <a:off x="9145143" y="10242550"/>
            <a:ext cx="6096762" cy="14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23"/>
          <p:cNvSpPr/>
          <p:nvPr/>
        </p:nvSpPr>
        <p:spPr>
          <a:xfrm>
            <a:off x="9043530" y="10242550"/>
            <a:ext cx="6299987"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0E0E0E"/>
                </a:solidFill>
                <a:latin typeface="Marcellus"/>
                <a:ea typeface="Marcellus"/>
                <a:cs typeface="Marcellus"/>
                <a:sym typeface="Marcellus"/>
              </a:rPr>
              <a:t>Elementalen</a:t>
            </a:r>
            <a:endParaRPr b="0" i="0" sz="4800" u="none" cap="none" strike="noStrike">
              <a:solidFill>
                <a:schemeClr val="dk1"/>
              </a:solidFill>
              <a:latin typeface="Calibri"/>
              <a:ea typeface="Calibri"/>
              <a:cs typeface="Calibri"/>
              <a:sym typeface="Calibri"/>
            </a:endParaRPr>
          </a:p>
        </p:txBody>
      </p:sp>
      <p:sp>
        <p:nvSpPr>
          <p:cNvPr id="652" name="Google Shape;652;p23"/>
          <p:cNvSpPr/>
          <p:nvPr/>
        </p:nvSpPr>
        <p:spPr>
          <a:xfrm>
            <a:off x="9077401" y="11156950"/>
            <a:ext cx="6232246"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E0E0E"/>
                </a:solidFill>
                <a:latin typeface="Rajdhani"/>
                <a:ea typeface="Rajdhani"/>
                <a:cs typeface="Rajdhani"/>
                <a:sym typeface="Rajdhani"/>
              </a:rPr>
              <a:t>The Guardian</a:t>
            </a:r>
            <a:endParaRPr b="0" i="0" sz="3200" u="none" cap="none" strike="noStrike">
              <a:solidFill>
                <a:schemeClr val="dk1"/>
              </a:solidFill>
              <a:latin typeface="Calibri"/>
              <a:ea typeface="Calibri"/>
              <a:cs typeface="Calibri"/>
              <a:sym typeface="Calibri"/>
            </a:endParaRPr>
          </a:p>
        </p:txBody>
      </p:sp>
      <p:sp>
        <p:nvSpPr>
          <p:cNvPr id="653" name="Google Shape;653;p23"/>
          <p:cNvSpPr/>
          <p:nvPr/>
        </p:nvSpPr>
        <p:spPr>
          <a:xfrm>
            <a:off x="16219927" y="3943350"/>
            <a:ext cx="6096762" cy="773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54" name="Google Shape;654;p23"/>
          <p:cNvPicPr preferRelativeResize="0"/>
          <p:nvPr/>
        </p:nvPicPr>
        <p:blipFill rotWithShape="1">
          <a:blip r:embed="rId9">
            <a:alphaModFix/>
          </a:blip>
          <a:srcRect b="0" l="0" r="0" t="0"/>
          <a:stretch/>
        </p:blipFill>
        <p:spPr>
          <a:xfrm>
            <a:off x="16219927" y="3943350"/>
            <a:ext cx="6096762" cy="6096000"/>
          </a:xfrm>
          <a:prstGeom prst="rect">
            <a:avLst/>
          </a:prstGeom>
          <a:noFill/>
          <a:ln>
            <a:noFill/>
          </a:ln>
        </p:spPr>
      </p:pic>
      <p:sp>
        <p:nvSpPr>
          <p:cNvPr id="655" name="Google Shape;655;p23"/>
          <p:cNvSpPr/>
          <p:nvPr/>
        </p:nvSpPr>
        <p:spPr>
          <a:xfrm>
            <a:off x="16219927" y="10242550"/>
            <a:ext cx="6096762" cy="14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23"/>
          <p:cNvSpPr/>
          <p:nvPr/>
        </p:nvSpPr>
        <p:spPr>
          <a:xfrm>
            <a:off x="16219927" y="10242550"/>
            <a:ext cx="6096762" cy="14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23"/>
          <p:cNvSpPr/>
          <p:nvPr/>
        </p:nvSpPr>
        <p:spPr>
          <a:xfrm>
            <a:off x="16118315" y="10242550"/>
            <a:ext cx="6299987"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0E0E0E"/>
                </a:solidFill>
                <a:latin typeface="Marcellus"/>
                <a:ea typeface="Marcellus"/>
                <a:cs typeface="Marcellus"/>
                <a:sym typeface="Marcellus"/>
              </a:rPr>
              <a:t>Lunaria</a:t>
            </a:r>
            <a:endParaRPr b="0" i="0" sz="4800" u="none" cap="none" strike="noStrike">
              <a:solidFill>
                <a:schemeClr val="dk1"/>
              </a:solidFill>
              <a:latin typeface="Calibri"/>
              <a:ea typeface="Calibri"/>
              <a:cs typeface="Calibri"/>
              <a:sym typeface="Calibri"/>
            </a:endParaRPr>
          </a:p>
        </p:txBody>
      </p:sp>
      <p:sp>
        <p:nvSpPr>
          <p:cNvPr id="658" name="Google Shape;658;p23"/>
          <p:cNvSpPr/>
          <p:nvPr/>
        </p:nvSpPr>
        <p:spPr>
          <a:xfrm>
            <a:off x="16152185" y="11156950"/>
            <a:ext cx="6232246"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E0E0E"/>
                </a:solidFill>
                <a:latin typeface="Rajdhani"/>
                <a:ea typeface="Rajdhani"/>
                <a:cs typeface="Rajdhani"/>
                <a:sym typeface="Rajdhani"/>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63" name="Shape 663"/>
        <p:cNvGrpSpPr/>
        <p:nvPr/>
      </p:nvGrpSpPr>
      <p:grpSpPr>
        <a:xfrm>
          <a:off x="0" y="0"/>
          <a:ext cx="0" cy="0"/>
          <a:chOff x="0" y="0"/>
          <a:chExt cx="0" cy="0"/>
        </a:xfrm>
      </p:grpSpPr>
      <p:pic>
        <p:nvPicPr>
          <p:cNvPr descr="preencoded.png" id="664" name="Google Shape;664;p24"/>
          <p:cNvPicPr preferRelativeResize="0"/>
          <p:nvPr/>
        </p:nvPicPr>
        <p:blipFill rotWithShape="1">
          <a:blip r:embed="rId3">
            <a:alphaModFix/>
          </a:blip>
          <a:srcRect b="0" l="0" r="0" t="0"/>
          <a:stretch/>
        </p:blipFill>
        <p:spPr>
          <a:xfrm>
            <a:off x="18988873" y="9931400"/>
            <a:ext cx="5007647" cy="3227412"/>
          </a:xfrm>
          <a:prstGeom prst="rect">
            <a:avLst/>
          </a:prstGeom>
          <a:noFill/>
          <a:ln>
            <a:noFill/>
          </a:ln>
        </p:spPr>
      </p:pic>
      <p:pic>
        <p:nvPicPr>
          <p:cNvPr descr="preencoded.png" id="665" name="Google Shape;665;p24"/>
          <p:cNvPicPr preferRelativeResize="0"/>
          <p:nvPr/>
        </p:nvPicPr>
        <p:blipFill rotWithShape="1">
          <a:blip r:embed="rId4">
            <a:alphaModFix/>
          </a:blip>
          <a:srcRect b="0" l="0" r="0" t="0"/>
          <a:stretch/>
        </p:blipFill>
        <p:spPr>
          <a:xfrm>
            <a:off x="0" y="734541"/>
            <a:ext cx="1827022" cy="1827337"/>
          </a:xfrm>
          <a:prstGeom prst="rect">
            <a:avLst/>
          </a:prstGeom>
          <a:noFill/>
          <a:ln>
            <a:noFill/>
          </a:ln>
        </p:spPr>
      </p:pic>
      <p:pic>
        <p:nvPicPr>
          <p:cNvPr descr="preencoded.png" id="666" name="Google Shape;666;p24"/>
          <p:cNvPicPr preferRelativeResize="0"/>
          <p:nvPr/>
        </p:nvPicPr>
        <p:blipFill rotWithShape="1">
          <a:blip r:embed="rId5">
            <a:alphaModFix/>
          </a:blip>
          <a:srcRect b="0" l="0" r="0" t="0"/>
          <a:stretch/>
        </p:blipFill>
        <p:spPr>
          <a:xfrm>
            <a:off x="2693369" y="431800"/>
            <a:ext cx="2413302" cy="2425700"/>
          </a:xfrm>
          <a:prstGeom prst="rect">
            <a:avLst/>
          </a:prstGeom>
          <a:noFill/>
          <a:ln>
            <a:noFill/>
          </a:ln>
        </p:spPr>
      </p:pic>
      <p:sp>
        <p:nvSpPr>
          <p:cNvPr id="667" name="Google Shape;667;p2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68" name="Google Shape;668;p2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669" name="Google Shape;669;p24"/>
          <p:cNvSpPr/>
          <p:nvPr/>
        </p:nvSpPr>
        <p:spPr>
          <a:xfrm>
            <a:off x="7747968" y="12801600"/>
            <a:ext cx="7667525"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00000"/>
                </a:solidFill>
                <a:latin typeface="Rajdhani"/>
                <a:ea typeface="Rajdhani"/>
                <a:cs typeface="Rajdhani"/>
                <a:sym typeface="Rajdhani"/>
              </a:rPr>
              <a:t>To download more editable chart, </a:t>
            </a:r>
            <a:r>
              <a:rPr b="0" i="0" lang="en-US" sz="3200" u="sng" cap="none" strike="noStrike">
                <a:solidFill>
                  <a:srgbClr val="000000"/>
                </a:solidFill>
                <a:latin typeface="Montserrat"/>
                <a:ea typeface="Montserrat"/>
                <a:cs typeface="Montserrat"/>
                <a:sym typeface="Montserrat"/>
                <a:hlinkClick r:id="rId7">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70" name="Google Shape;670;p24"/>
          <p:cNvSpPr/>
          <p:nvPr/>
        </p:nvSpPr>
        <p:spPr>
          <a:xfrm>
            <a:off x="7424078" y="635000"/>
            <a:ext cx="9551594" cy="1879600"/>
          </a:xfrm>
          <a:prstGeom prst="rect">
            <a:avLst/>
          </a:prstGeom>
          <a:solidFill>
            <a:srgbClr val="A9C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24"/>
          <p:cNvSpPr/>
          <p:nvPr/>
        </p:nvSpPr>
        <p:spPr>
          <a:xfrm>
            <a:off x="8186173" y="939800"/>
            <a:ext cx="8366112"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272727"/>
                </a:solidFill>
                <a:latin typeface="Marcellus"/>
                <a:ea typeface="Marcellus"/>
                <a:cs typeface="Marcellus"/>
                <a:sym typeface="Marcellus"/>
              </a:rPr>
              <a:t>The Organization</a:t>
            </a:r>
            <a:endParaRPr b="0" i="0" sz="8000" u="none" cap="none" strike="noStrike">
              <a:solidFill>
                <a:schemeClr val="dk1"/>
              </a:solidFill>
              <a:latin typeface="Calibri"/>
              <a:ea typeface="Calibri"/>
              <a:cs typeface="Calibri"/>
              <a:sym typeface="Calibri"/>
            </a:endParaRPr>
          </a:p>
        </p:txBody>
      </p:sp>
      <p:sp>
        <p:nvSpPr>
          <p:cNvPr id="672" name="Google Shape;672;p24"/>
          <p:cNvSpPr/>
          <p:nvPr/>
        </p:nvSpPr>
        <p:spPr>
          <a:xfrm>
            <a:off x="787498" y="3352800"/>
            <a:ext cx="22812051" cy="859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24"/>
          <p:cNvSpPr/>
          <p:nvPr/>
        </p:nvSpPr>
        <p:spPr>
          <a:xfrm>
            <a:off x="10173972" y="3352800"/>
            <a:ext cx="5487086" cy="1600200"/>
          </a:xfrm>
          <a:prstGeom prst="rect">
            <a:avLst/>
          </a:prstGeom>
          <a:solidFill>
            <a:srgbClr val="A9C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74" name="Google Shape;674;p24"/>
          <p:cNvPicPr preferRelativeResize="0"/>
          <p:nvPr/>
        </p:nvPicPr>
        <p:blipFill rotWithShape="1">
          <a:blip r:embed="rId8">
            <a:alphaModFix/>
          </a:blip>
          <a:srcRect b="0" l="0" r="0" t="0"/>
          <a:stretch/>
        </p:blipFill>
        <p:spPr>
          <a:xfrm>
            <a:off x="10478810" y="3594100"/>
            <a:ext cx="1117740" cy="1117600"/>
          </a:xfrm>
          <a:prstGeom prst="rect">
            <a:avLst/>
          </a:prstGeom>
          <a:noFill/>
          <a:ln>
            <a:noFill/>
          </a:ln>
        </p:spPr>
      </p:pic>
      <p:sp>
        <p:nvSpPr>
          <p:cNvPr id="675" name="Google Shape;675;p24"/>
          <p:cNvSpPr/>
          <p:nvPr/>
        </p:nvSpPr>
        <p:spPr>
          <a:xfrm>
            <a:off x="11799775" y="3556000"/>
            <a:ext cx="3556445" cy="11938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24"/>
          <p:cNvSpPr/>
          <p:nvPr/>
        </p:nvSpPr>
        <p:spPr>
          <a:xfrm>
            <a:off x="11799775" y="3556000"/>
            <a:ext cx="3708864"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Marcellus"/>
                <a:ea typeface="Marcellus"/>
                <a:cs typeface="Marcellus"/>
                <a:sym typeface="Marcellus"/>
              </a:rPr>
              <a:t>Chloe Ng</a:t>
            </a:r>
            <a:endParaRPr b="0" i="0" sz="3600" u="none" cap="none" strike="noStrike">
              <a:solidFill>
                <a:schemeClr val="dk1"/>
              </a:solidFill>
              <a:latin typeface="Calibri"/>
              <a:ea typeface="Calibri"/>
              <a:cs typeface="Calibri"/>
              <a:sym typeface="Calibri"/>
            </a:endParaRPr>
          </a:p>
        </p:txBody>
      </p:sp>
      <p:sp>
        <p:nvSpPr>
          <p:cNvPr id="677" name="Google Shape;677;p24"/>
          <p:cNvSpPr/>
          <p:nvPr/>
        </p:nvSpPr>
        <p:spPr>
          <a:xfrm>
            <a:off x="11799775" y="4229100"/>
            <a:ext cx="3691928"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The Mage</a:t>
            </a:r>
            <a:endParaRPr b="0" i="0" sz="3200" u="none" cap="none" strike="noStrike">
              <a:solidFill>
                <a:schemeClr val="dk1"/>
              </a:solidFill>
              <a:latin typeface="Calibri"/>
              <a:ea typeface="Calibri"/>
              <a:cs typeface="Calibri"/>
              <a:sym typeface="Calibri"/>
            </a:endParaRPr>
          </a:p>
        </p:txBody>
      </p:sp>
      <p:sp>
        <p:nvSpPr>
          <p:cNvPr id="678" name="Google Shape;678;p24"/>
          <p:cNvSpPr/>
          <p:nvPr/>
        </p:nvSpPr>
        <p:spPr>
          <a:xfrm>
            <a:off x="787498" y="5715000"/>
            <a:ext cx="5487086" cy="1600200"/>
          </a:xfrm>
          <a:prstGeom prst="rect">
            <a:avLst/>
          </a:prstGeom>
          <a:solidFill>
            <a:srgbClr val="A9C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79" name="Google Shape;679;p24"/>
          <p:cNvPicPr preferRelativeResize="0"/>
          <p:nvPr/>
        </p:nvPicPr>
        <p:blipFill rotWithShape="1">
          <a:blip r:embed="rId9">
            <a:alphaModFix/>
          </a:blip>
          <a:srcRect b="0" l="0" r="0" t="0"/>
          <a:stretch/>
        </p:blipFill>
        <p:spPr>
          <a:xfrm>
            <a:off x="1092337" y="5956300"/>
            <a:ext cx="1117740" cy="1117600"/>
          </a:xfrm>
          <a:prstGeom prst="rect">
            <a:avLst/>
          </a:prstGeom>
          <a:noFill/>
          <a:ln>
            <a:noFill/>
          </a:ln>
        </p:spPr>
      </p:pic>
      <p:sp>
        <p:nvSpPr>
          <p:cNvPr id="680" name="Google Shape;680;p24"/>
          <p:cNvSpPr/>
          <p:nvPr/>
        </p:nvSpPr>
        <p:spPr>
          <a:xfrm>
            <a:off x="2413302" y="5918200"/>
            <a:ext cx="3556445" cy="11938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24"/>
          <p:cNvSpPr/>
          <p:nvPr/>
        </p:nvSpPr>
        <p:spPr>
          <a:xfrm>
            <a:off x="2413302" y="5918200"/>
            <a:ext cx="3708864"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Marcellus"/>
                <a:ea typeface="Marcellus"/>
                <a:cs typeface="Marcellus"/>
                <a:sym typeface="Marcellus"/>
              </a:rPr>
              <a:t>Valtorin</a:t>
            </a:r>
            <a:endParaRPr b="0" i="0" sz="3600" u="none" cap="none" strike="noStrike">
              <a:solidFill>
                <a:schemeClr val="dk1"/>
              </a:solidFill>
              <a:latin typeface="Calibri"/>
              <a:ea typeface="Calibri"/>
              <a:cs typeface="Calibri"/>
              <a:sym typeface="Calibri"/>
            </a:endParaRPr>
          </a:p>
        </p:txBody>
      </p:sp>
      <p:sp>
        <p:nvSpPr>
          <p:cNvPr id="682" name="Google Shape;682;p24"/>
          <p:cNvSpPr/>
          <p:nvPr/>
        </p:nvSpPr>
        <p:spPr>
          <a:xfrm>
            <a:off x="2413302" y="6591300"/>
            <a:ext cx="3691928"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The Assassin</a:t>
            </a:r>
            <a:endParaRPr b="0" i="0" sz="3200" u="none" cap="none" strike="noStrike">
              <a:solidFill>
                <a:schemeClr val="dk1"/>
              </a:solidFill>
              <a:latin typeface="Calibri"/>
              <a:ea typeface="Calibri"/>
              <a:cs typeface="Calibri"/>
              <a:sym typeface="Calibri"/>
            </a:endParaRPr>
          </a:p>
        </p:txBody>
      </p:sp>
      <p:sp>
        <p:nvSpPr>
          <p:cNvPr id="683" name="Google Shape;683;p24"/>
          <p:cNvSpPr/>
          <p:nvPr/>
        </p:nvSpPr>
        <p:spPr>
          <a:xfrm>
            <a:off x="3835879" y="8051800"/>
            <a:ext cx="5487086" cy="1600200"/>
          </a:xfrm>
          <a:prstGeom prst="rect">
            <a:avLst/>
          </a:prstGeom>
          <a:solidFill>
            <a:srgbClr val="A9C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84" name="Google Shape;684;p24"/>
          <p:cNvPicPr preferRelativeResize="0"/>
          <p:nvPr/>
        </p:nvPicPr>
        <p:blipFill rotWithShape="1">
          <a:blip r:embed="rId10">
            <a:alphaModFix/>
          </a:blip>
          <a:srcRect b="0" l="0" r="0" t="0"/>
          <a:stretch/>
        </p:blipFill>
        <p:spPr>
          <a:xfrm>
            <a:off x="4140718" y="8293100"/>
            <a:ext cx="1117740" cy="1117600"/>
          </a:xfrm>
          <a:prstGeom prst="rect">
            <a:avLst/>
          </a:prstGeom>
          <a:noFill/>
          <a:ln>
            <a:noFill/>
          </a:ln>
        </p:spPr>
      </p:pic>
      <p:sp>
        <p:nvSpPr>
          <p:cNvPr id="685" name="Google Shape;685;p24"/>
          <p:cNvSpPr/>
          <p:nvPr/>
        </p:nvSpPr>
        <p:spPr>
          <a:xfrm>
            <a:off x="5461683" y="8255000"/>
            <a:ext cx="3556445" cy="11938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24"/>
          <p:cNvSpPr/>
          <p:nvPr/>
        </p:nvSpPr>
        <p:spPr>
          <a:xfrm>
            <a:off x="5461683" y="8255000"/>
            <a:ext cx="3708864"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Marcellus"/>
                <a:ea typeface="Marcellus"/>
                <a:cs typeface="Marcellus"/>
                <a:sym typeface="Marcellus"/>
              </a:rPr>
              <a:t>Lucian</a:t>
            </a:r>
            <a:endParaRPr b="0" i="0" sz="3600" u="none" cap="none" strike="noStrike">
              <a:solidFill>
                <a:schemeClr val="dk1"/>
              </a:solidFill>
              <a:latin typeface="Calibri"/>
              <a:ea typeface="Calibri"/>
              <a:cs typeface="Calibri"/>
              <a:sym typeface="Calibri"/>
            </a:endParaRPr>
          </a:p>
        </p:txBody>
      </p:sp>
      <p:sp>
        <p:nvSpPr>
          <p:cNvPr id="687" name="Google Shape;687;p24"/>
          <p:cNvSpPr/>
          <p:nvPr/>
        </p:nvSpPr>
        <p:spPr>
          <a:xfrm>
            <a:off x="5461683" y="8928100"/>
            <a:ext cx="3691928"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The Conjurer</a:t>
            </a:r>
            <a:endParaRPr b="0" i="0" sz="3200" u="none" cap="none" strike="noStrike">
              <a:solidFill>
                <a:schemeClr val="dk1"/>
              </a:solidFill>
              <a:latin typeface="Calibri"/>
              <a:ea typeface="Calibri"/>
              <a:cs typeface="Calibri"/>
              <a:sym typeface="Calibri"/>
            </a:endParaRPr>
          </a:p>
        </p:txBody>
      </p:sp>
      <p:sp>
        <p:nvSpPr>
          <p:cNvPr id="688" name="Google Shape;688;p24"/>
          <p:cNvSpPr/>
          <p:nvPr/>
        </p:nvSpPr>
        <p:spPr>
          <a:xfrm>
            <a:off x="3835879" y="10439400"/>
            <a:ext cx="5487086" cy="1600200"/>
          </a:xfrm>
          <a:prstGeom prst="rect">
            <a:avLst/>
          </a:prstGeom>
          <a:solidFill>
            <a:srgbClr val="A9C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89" name="Google Shape;689;p24"/>
          <p:cNvPicPr preferRelativeResize="0"/>
          <p:nvPr/>
        </p:nvPicPr>
        <p:blipFill rotWithShape="1">
          <a:blip r:embed="rId11">
            <a:alphaModFix/>
          </a:blip>
          <a:srcRect b="0" l="0" r="0" t="0"/>
          <a:stretch/>
        </p:blipFill>
        <p:spPr>
          <a:xfrm>
            <a:off x="4140718" y="10680700"/>
            <a:ext cx="1117740" cy="1117600"/>
          </a:xfrm>
          <a:prstGeom prst="rect">
            <a:avLst/>
          </a:prstGeom>
          <a:noFill/>
          <a:ln>
            <a:noFill/>
          </a:ln>
        </p:spPr>
      </p:pic>
      <p:sp>
        <p:nvSpPr>
          <p:cNvPr id="690" name="Google Shape;690;p24"/>
          <p:cNvSpPr/>
          <p:nvPr/>
        </p:nvSpPr>
        <p:spPr>
          <a:xfrm>
            <a:off x="5461683" y="10642600"/>
            <a:ext cx="3556445" cy="11938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24"/>
          <p:cNvSpPr/>
          <p:nvPr/>
        </p:nvSpPr>
        <p:spPr>
          <a:xfrm>
            <a:off x="5461683" y="10642600"/>
            <a:ext cx="3708864"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Marcellus"/>
                <a:ea typeface="Marcellus"/>
                <a:cs typeface="Marcellus"/>
                <a:sym typeface="Marcellus"/>
              </a:rPr>
              <a:t>Cedric</a:t>
            </a:r>
            <a:endParaRPr b="0" i="0" sz="3600" u="none" cap="none" strike="noStrike">
              <a:solidFill>
                <a:schemeClr val="dk1"/>
              </a:solidFill>
              <a:latin typeface="Calibri"/>
              <a:ea typeface="Calibri"/>
              <a:cs typeface="Calibri"/>
              <a:sym typeface="Calibri"/>
            </a:endParaRPr>
          </a:p>
        </p:txBody>
      </p:sp>
      <p:sp>
        <p:nvSpPr>
          <p:cNvPr id="692" name="Google Shape;692;p24"/>
          <p:cNvSpPr/>
          <p:nvPr/>
        </p:nvSpPr>
        <p:spPr>
          <a:xfrm>
            <a:off x="5461683" y="11315700"/>
            <a:ext cx="3691928"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The Timekeeper</a:t>
            </a:r>
            <a:endParaRPr b="0" i="0" sz="3200" u="none" cap="none" strike="noStrike">
              <a:solidFill>
                <a:schemeClr val="dk1"/>
              </a:solidFill>
              <a:latin typeface="Calibri"/>
              <a:ea typeface="Calibri"/>
              <a:cs typeface="Calibri"/>
              <a:sym typeface="Calibri"/>
            </a:endParaRPr>
          </a:p>
        </p:txBody>
      </p:sp>
      <p:sp>
        <p:nvSpPr>
          <p:cNvPr id="693" name="Google Shape;693;p24"/>
          <p:cNvSpPr/>
          <p:nvPr/>
        </p:nvSpPr>
        <p:spPr>
          <a:xfrm>
            <a:off x="15343518" y="8077200"/>
            <a:ext cx="5487086" cy="1600200"/>
          </a:xfrm>
          <a:prstGeom prst="rect">
            <a:avLst/>
          </a:prstGeom>
          <a:solidFill>
            <a:srgbClr val="A9C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94" name="Google Shape;694;p24"/>
          <p:cNvPicPr preferRelativeResize="0"/>
          <p:nvPr/>
        </p:nvPicPr>
        <p:blipFill rotWithShape="1">
          <a:blip r:embed="rId12">
            <a:alphaModFix/>
          </a:blip>
          <a:srcRect b="0" l="0" r="0" t="0"/>
          <a:stretch/>
        </p:blipFill>
        <p:spPr>
          <a:xfrm>
            <a:off x="15648356" y="8318500"/>
            <a:ext cx="1117740" cy="1117600"/>
          </a:xfrm>
          <a:prstGeom prst="rect">
            <a:avLst/>
          </a:prstGeom>
          <a:noFill/>
          <a:ln>
            <a:noFill/>
          </a:ln>
        </p:spPr>
      </p:pic>
      <p:sp>
        <p:nvSpPr>
          <p:cNvPr id="695" name="Google Shape;695;p24"/>
          <p:cNvSpPr/>
          <p:nvPr/>
        </p:nvSpPr>
        <p:spPr>
          <a:xfrm>
            <a:off x="16969321" y="8280400"/>
            <a:ext cx="3556445" cy="11938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24"/>
          <p:cNvSpPr/>
          <p:nvPr/>
        </p:nvSpPr>
        <p:spPr>
          <a:xfrm>
            <a:off x="16969321" y="8280400"/>
            <a:ext cx="3708864"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Marcellus"/>
                <a:ea typeface="Marcellus"/>
                <a:cs typeface="Marcellus"/>
                <a:sym typeface="Marcellus"/>
              </a:rPr>
              <a:t>Elvina</a:t>
            </a:r>
            <a:endParaRPr b="0" i="0" sz="3600" u="none" cap="none" strike="noStrike">
              <a:solidFill>
                <a:schemeClr val="dk1"/>
              </a:solidFill>
              <a:latin typeface="Calibri"/>
              <a:ea typeface="Calibri"/>
              <a:cs typeface="Calibri"/>
              <a:sym typeface="Calibri"/>
            </a:endParaRPr>
          </a:p>
        </p:txBody>
      </p:sp>
      <p:sp>
        <p:nvSpPr>
          <p:cNvPr id="697" name="Google Shape;697;p24"/>
          <p:cNvSpPr/>
          <p:nvPr/>
        </p:nvSpPr>
        <p:spPr>
          <a:xfrm>
            <a:off x="16969321" y="8953500"/>
            <a:ext cx="3691928"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The Oracle</a:t>
            </a:r>
            <a:endParaRPr b="0" i="0" sz="3200" u="none" cap="none" strike="noStrike">
              <a:solidFill>
                <a:schemeClr val="dk1"/>
              </a:solidFill>
              <a:latin typeface="Calibri"/>
              <a:ea typeface="Calibri"/>
              <a:cs typeface="Calibri"/>
              <a:sym typeface="Calibri"/>
            </a:endParaRPr>
          </a:p>
        </p:txBody>
      </p:sp>
      <p:sp>
        <p:nvSpPr>
          <p:cNvPr id="698" name="Google Shape;698;p24"/>
          <p:cNvSpPr/>
          <p:nvPr/>
        </p:nvSpPr>
        <p:spPr>
          <a:xfrm>
            <a:off x="15343518" y="10439400"/>
            <a:ext cx="5487086" cy="1600200"/>
          </a:xfrm>
          <a:prstGeom prst="rect">
            <a:avLst/>
          </a:prstGeom>
          <a:solidFill>
            <a:srgbClr val="A9C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99" name="Google Shape;699;p24"/>
          <p:cNvPicPr preferRelativeResize="0"/>
          <p:nvPr/>
        </p:nvPicPr>
        <p:blipFill rotWithShape="1">
          <a:blip r:embed="rId13">
            <a:alphaModFix/>
          </a:blip>
          <a:srcRect b="0" l="0" r="0" t="0"/>
          <a:stretch/>
        </p:blipFill>
        <p:spPr>
          <a:xfrm>
            <a:off x="15648356" y="10680700"/>
            <a:ext cx="1117740" cy="1117600"/>
          </a:xfrm>
          <a:prstGeom prst="rect">
            <a:avLst/>
          </a:prstGeom>
          <a:noFill/>
          <a:ln>
            <a:noFill/>
          </a:ln>
        </p:spPr>
      </p:pic>
      <p:sp>
        <p:nvSpPr>
          <p:cNvPr id="700" name="Google Shape;700;p24"/>
          <p:cNvSpPr/>
          <p:nvPr/>
        </p:nvSpPr>
        <p:spPr>
          <a:xfrm>
            <a:off x="16969321" y="10642600"/>
            <a:ext cx="3556445" cy="11938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24"/>
          <p:cNvSpPr/>
          <p:nvPr/>
        </p:nvSpPr>
        <p:spPr>
          <a:xfrm>
            <a:off x="16969321" y="10642600"/>
            <a:ext cx="3708864"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Marcellus"/>
                <a:ea typeface="Marcellus"/>
                <a:cs typeface="Marcellus"/>
                <a:sym typeface="Marcellus"/>
              </a:rPr>
              <a:t>Seraphina</a:t>
            </a:r>
            <a:endParaRPr b="0" i="0" sz="3600" u="none" cap="none" strike="noStrike">
              <a:solidFill>
                <a:schemeClr val="dk1"/>
              </a:solidFill>
              <a:latin typeface="Calibri"/>
              <a:ea typeface="Calibri"/>
              <a:cs typeface="Calibri"/>
              <a:sym typeface="Calibri"/>
            </a:endParaRPr>
          </a:p>
        </p:txBody>
      </p:sp>
      <p:sp>
        <p:nvSpPr>
          <p:cNvPr id="702" name="Google Shape;702;p24"/>
          <p:cNvSpPr/>
          <p:nvPr/>
        </p:nvSpPr>
        <p:spPr>
          <a:xfrm>
            <a:off x="16969321" y="11315700"/>
            <a:ext cx="3691928"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The Lightbringer</a:t>
            </a:r>
            <a:endParaRPr b="0" i="0" sz="3200" u="none" cap="none" strike="noStrike">
              <a:solidFill>
                <a:schemeClr val="dk1"/>
              </a:solidFill>
              <a:latin typeface="Calibri"/>
              <a:ea typeface="Calibri"/>
              <a:cs typeface="Calibri"/>
              <a:sym typeface="Calibri"/>
            </a:endParaRPr>
          </a:p>
        </p:txBody>
      </p:sp>
      <p:sp>
        <p:nvSpPr>
          <p:cNvPr id="703" name="Google Shape;703;p24"/>
          <p:cNvSpPr/>
          <p:nvPr/>
        </p:nvSpPr>
        <p:spPr>
          <a:xfrm>
            <a:off x="6681035" y="5715000"/>
            <a:ext cx="5487086" cy="1600200"/>
          </a:xfrm>
          <a:prstGeom prst="rect">
            <a:avLst/>
          </a:prstGeom>
          <a:solidFill>
            <a:srgbClr val="A9C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704" name="Google Shape;704;p24"/>
          <p:cNvPicPr preferRelativeResize="0"/>
          <p:nvPr/>
        </p:nvPicPr>
        <p:blipFill rotWithShape="1">
          <a:blip r:embed="rId14">
            <a:alphaModFix/>
          </a:blip>
          <a:srcRect b="0" l="0" r="0" t="0"/>
          <a:stretch/>
        </p:blipFill>
        <p:spPr>
          <a:xfrm>
            <a:off x="6985873" y="5956300"/>
            <a:ext cx="1117740" cy="1117600"/>
          </a:xfrm>
          <a:prstGeom prst="rect">
            <a:avLst/>
          </a:prstGeom>
          <a:noFill/>
          <a:ln>
            <a:noFill/>
          </a:ln>
        </p:spPr>
      </p:pic>
      <p:sp>
        <p:nvSpPr>
          <p:cNvPr id="705" name="Google Shape;705;p24"/>
          <p:cNvSpPr/>
          <p:nvPr/>
        </p:nvSpPr>
        <p:spPr>
          <a:xfrm>
            <a:off x="8306838" y="5918200"/>
            <a:ext cx="3556445" cy="11938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24"/>
          <p:cNvSpPr/>
          <p:nvPr/>
        </p:nvSpPr>
        <p:spPr>
          <a:xfrm>
            <a:off x="8306838" y="5918200"/>
            <a:ext cx="3708864"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Marcellus"/>
                <a:ea typeface="Marcellus"/>
                <a:cs typeface="Marcellus"/>
                <a:sym typeface="Marcellus"/>
              </a:rPr>
              <a:t>Aurielle</a:t>
            </a:r>
            <a:endParaRPr b="0" i="0" sz="3600" u="none" cap="none" strike="noStrike">
              <a:solidFill>
                <a:schemeClr val="dk1"/>
              </a:solidFill>
              <a:latin typeface="Calibri"/>
              <a:ea typeface="Calibri"/>
              <a:cs typeface="Calibri"/>
              <a:sym typeface="Calibri"/>
            </a:endParaRPr>
          </a:p>
        </p:txBody>
      </p:sp>
      <p:sp>
        <p:nvSpPr>
          <p:cNvPr id="707" name="Google Shape;707;p24"/>
          <p:cNvSpPr/>
          <p:nvPr/>
        </p:nvSpPr>
        <p:spPr>
          <a:xfrm>
            <a:off x="8306838" y="6591300"/>
            <a:ext cx="3691928"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The Priestess</a:t>
            </a:r>
            <a:endParaRPr b="0" i="0" sz="3200" u="none" cap="none" strike="noStrike">
              <a:solidFill>
                <a:schemeClr val="dk1"/>
              </a:solidFill>
              <a:latin typeface="Calibri"/>
              <a:ea typeface="Calibri"/>
              <a:cs typeface="Calibri"/>
              <a:sym typeface="Calibri"/>
            </a:endParaRPr>
          </a:p>
        </p:txBody>
      </p:sp>
      <p:sp>
        <p:nvSpPr>
          <p:cNvPr id="708" name="Google Shape;708;p24"/>
          <p:cNvSpPr/>
          <p:nvPr/>
        </p:nvSpPr>
        <p:spPr>
          <a:xfrm>
            <a:off x="18468108" y="5715000"/>
            <a:ext cx="5487086" cy="1600200"/>
          </a:xfrm>
          <a:prstGeom prst="rect">
            <a:avLst/>
          </a:prstGeom>
          <a:solidFill>
            <a:srgbClr val="A9C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709" name="Google Shape;709;p24"/>
          <p:cNvPicPr preferRelativeResize="0"/>
          <p:nvPr/>
        </p:nvPicPr>
        <p:blipFill rotWithShape="1">
          <a:blip r:embed="rId15">
            <a:alphaModFix/>
          </a:blip>
          <a:srcRect b="0" l="0" r="0" t="0"/>
          <a:stretch/>
        </p:blipFill>
        <p:spPr>
          <a:xfrm>
            <a:off x="18772946" y="5956300"/>
            <a:ext cx="1117740" cy="1117600"/>
          </a:xfrm>
          <a:prstGeom prst="rect">
            <a:avLst/>
          </a:prstGeom>
          <a:noFill/>
          <a:ln>
            <a:noFill/>
          </a:ln>
        </p:spPr>
      </p:pic>
      <p:sp>
        <p:nvSpPr>
          <p:cNvPr id="710" name="Google Shape;710;p24"/>
          <p:cNvSpPr/>
          <p:nvPr/>
        </p:nvSpPr>
        <p:spPr>
          <a:xfrm>
            <a:off x="20093911" y="5918200"/>
            <a:ext cx="3556445" cy="11938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24"/>
          <p:cNvSpPr/>
          <p:nvPr/>
        </p:nvSpPr>
        <p:spPr>
          <a:xfrm>
            <a:off x="20093911" y="5918200"/>
            <a:ext cx="3708864"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Marcellus"/>
                <a:ea typeface="Marcellus"/>
                <a:cs typeface="Marcellus"/>
                <a:sym typeface="Marcellus"/>
              </a:rPr>
              <a:t>Dariana</a:t>
            </a:r>
            <a:endParaRPr b="0" i="0" sz="3600" u="none" cap="none" strike="noStrike">
              <a:solidFill>
                <a:schemeClr val="dk1"/>
              </a:solidFill>
              <a:latin typeface="Calibri"/>
              <a:ea typeface="Calibri"/>
              <a:cs typeface="Calibri"/>
              <a:sym typeface="Calibri"/>
            </a:endParaRPr>
          </a:p>
        </p:txBody>
      </p:sp>
      <p:sp>
        <p:nvSpPr>
          <p:cNvPr id="712" name="Google Shape;712;p24"/>
          <p:cNvSpPr/>
          <p:nvPr/>
        </p:nvSpPr>
        <p:spPr>
          <a:xfrm>
            <a:off x="20093911" y="6591300"/>
            <a:ext cx="3691928"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The Shaman</a:t>
            </a:r>
            <a:endParaRPr b="0" i="0" sz="3200" u="none" cap="none" strike="noStrike">
              <a:solidFill>
                <a:schemeClr val="dk1"/>
              </a:solidFill>
              <a:latin typeface="Calibri"/>
              <a:ea typeface="Calibri"/>
              <a:cs typeface="Calibri"/>
              <a:sym typeface="Calibri"/>
            </a:endParaRPr>
          </a:p>
        </p:txBody>
      </p:sp>
      <p:sp>
        <p:nvSpPr>
          <p:cNvPr id="713" name="Google Shape;713;p24"/>
          <p:cNvSpPr/>
          <p:nvPr/>
        </p:nvSpPr>
        <p:spPr>
          <a:xfrm>
            <a:off x="12574572" y="5715000"/>
            <a:ext cx="5487086" cy="1600200"/>
          </a:xfrm>
          <a:prstGeom prst="rect">
            <a:avLst/>
          </a:prstGeom>
          <a:solidFill>
            <a:srgbClr val="A9C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714" name="Google Shape;714;p24"/>
          <p:cNvPicPr preferRelativeResize="0"/>
          <p:nvPr/>
        </p:nvPicPr>
        <p:blipFill rotWithShape="1">
          <a:blip r:embed="rId16">
            <a:alphaModFix/>
          </a:blip>
          <a:srcRect b="0" l="0" r="0" t="0"/>
          <a:stretch/>
        </p:blipFill>
        <p:spPr>
          <a:xfrm>
            <a:off x="12879410" y="5956300"/>
            <a:ext cx="1117740" cy="1117600"/>
          </a:xfrm>
          <a:prstGeom prst="rect">
            <a:avLst/>
          </a:prstGeom>
          <a:noFill/>
          <a:ln>
            <a:noFill/>
          </a:ln>
        </p:spPr>
      </p:pic>
      <p:sp>
        <p:nvSpPr>
          <p:cNvPr id="715" name="Google Shape;715;p24"/>
          <p:cNvSpPr/>
          <p:nvPr/>
        </p:nvSpPr>
        <p:spPr>
          <a:xfrm>
            <a:off x="14200375" y="5918200"/>
            <a:ext cx="3556445" cy="11938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24"/>
          <p:cNvSpPr/>
          <p:nvPr/>
        </p:nvSpPr>
        <p:spPr>
          <a:xfrm>
            <a:off x="14200375" y="5918200"/>
            <a:ext cx="3708864"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Marcellus"/>
                <a:ea typeface="Marcellus"/>
                <a:cs typeface="Marcellus"/>
                <a:sym typeface="Marcellus"/>
              </a:rPr>
              <a:t>Theronis</a:t>
            </a:r>
            <a:endParaRPr b="0" i="0" sz="3600" u="none" cap="none" strike="noStrike">
              <a:solidFill>
                <a:schemeClr val="dk1"/>
              </a:solidFill>
              <a:latin typeface="Calibri"/>
              <a:ea typeface="Calibri"/>
              <a:cs typeface="Calibri"/>
              <a:sym typeface="Calibri"/>
            </a:endParaRPr>
          </a:p>
        </p:txBody>
      </p:sp>
      <p:sp>
        <p:nvSpPr>
          <p:cNvPr id="717" name="Google Shape;717;p24"/>
          <p:cNvSpPr/>
          <p:nvPr/>
        </p:nvSpPr>
        <p:spPr>
          <a:xfrm>
            <a:off x="14200375" y="6591300"/>
            <a:ext cx="3691928"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The Warrior</a:t>
            </a:r>
            <a:endParaRPr b="0" i="0" sz="3200" u="none" cap="none" strike="noStrike">
              <a:solidFill>
                <a:schemeClr val="dk1"/>
              </a:solidFill>
              <a:latin typeface="Calibri"/>
              <a:ea typeface="Calibri"/>
              <a:cs typeface="Calibri"/>
              <a:sym typeface="Calibri"/>
            </a:endParaRPr>
          </a:p>
        </p:txBody>
      </p:sp>
      <p:pic>
        <p:nvPicPr>
          <p:cNvPr descr="preencoded.png" id="718" name="Google Shape;718;p24"/>
          <p:cNvPicPr preferRelativeResize="0"/>
          <p:nvPr/>
        </p:nvPicPr>
        <p:blipFill rotWithShape="1">
          <a:blip r:embed="rId17">
            <a:alphaModFix/>
          </a:blip>
          <a:srcRect b="0" l="0" r="0" t="0"/>
          <a:stretch/>
        </p:blipFill>
        <p:spPr>
          <a:xfrm>
            <a:off x="3353219" y="5295900"/>
            <a:ext cx="17680610" cy="12700"/>
          </a:xfrm>
          <a:prstGeom prst="rect">
            <a:avLst/>
          </a:prstGeom>
          <a:noFill/>
          <a:ln>
            <a:noFill/>
          </a:ln>
        </p:spPr>
      </p:pic>
      <p:pic>
        <p:nvPicPr>
          <p:cNvPr descr="preencoded.png" id="719" name="Google Shape;719;p24"/>
          <p:cNvPicPr preferRelativeResize="0"/>
          <p:nvPr/>
        </p:nvPicPr>
        <p:blipFill rotWithShape="1">
          <a:blip r:embed="rId18">
            <a:alphaModFix/>
          </a:blip>
          <a:srcRect b="0" l="0" r="0" t="0"/>
          <a:stretch/>
        </p:blipFill>
        <p:spPr>
          <a:xfrm>
            <a:off x="13006426" y="4902200"/>
            <a:ext cx="12702" cy="406400"/>
          </a:xfrm>
          <a:prstGeom prst="rect">
            <a:avLst/>
          </a:prstGeom>
          <a:noFill/>
          <a:ln>
            <a:noFill/>
          </a:ln>
        </p:spPr>
      </p:pic>
      <p:pic>
        <p:nvPicPr>
          <p:cNvPr descr="preencoded.png" id="720" name="Google Shape;720;p24"/>
          <p:cNvPicPr preferRelativeResize="0"/>
          <p:nvPr/>
        </p:nvPicPr>
        <p:blipFill rotWithShape="1">
          <a:blip r:embed="rId19">
            <a:alphaModFix/>
          </a:blip>
          <a:srcRect b="0" l="0" r="0" t="0"/>
          <a:stretch/>
        </p:blipFill>
        <p:spPr>
          <a:xfrm>
            <a:off x="3353219" y="5308600"/>
            <a:ext cx="12702" cy="419100"/>
          </a:xfrm>
          <a:prstGeom prst="rect">
            <a:avLst/>
          </a:prstGeom>
          <a:noFill/>
          <a:ln>
            <a:noFill/>
          </a:ln>
        </p:spPr>
      </p:pic>
      <p:pic>
        <p:nvPicPr>
          <p:cNvPr descr="preencoded.png" id="721" name="Google Shape;721;p24"/>
          <p:cNvPicPr preferRelativeResize="0"/>
          <p:nvPr/>
        </p:nvPicPr>
        <p:blipFill rotWithShape="1">
          <a:blip r:embed="rId19">
            <a:alphaModFix/>
          </a:blip>
          <a:srcRect b="0" l="0" r="0" t="0"/>
          <a:stretch/>
        </p:blipFill>
        <p:spPr>
          <a:xfrm>
            <a:off x="9513489" y="5308600"/>
            <a:ext cx="12702" cy="419100"/>
          </a:xfrm>
          <a:prstGeom prst="rect">
            <a:avLst/>
          </a:prstGeom>
          <a:noFill/>
          <a:ln>
            <a:noFill/>
          </a:ln>
        </p:spPr>
      </p:pic>
      <p:pic>
        <p:nvPicPr>
          <p:cNvPr descr="preencoded.png" id="722" name="Google Shape;722;p24"/>
          <p:cNvPicPr preferRelativeResize="0"/>
          <p:nvPr/>
        </p:nvPicPr>
        <p:blipFill rotWithShape="1">
          <a:blip r:embed="rId19">
            <a:alphaModFix/>
          </a:blip>
          <a:srcRect b="0" l="0" r="0" t="0"/>
          <a:stretch/>
        </p:blipFill>
        <p:spPr>
          <a:xfrm>
            <a:off x="15407026" y="5308600"/>
            <a:ext cx="12702" cy="419100"/>
          </a:xfrm>
          <a:prstGeom prst="rect">
            <a:avLst/>
          </a:prstGeom>
          <a:noFill/>
          <a:ln>
            <a:noFill/>
          </a:ln>
        </p:spPr>
      </p:pic>
      <p:pic>
        <p:nvPicPr>
          <p:cNvPr descr="preencoded.png" id="723" name="Google Shape;723;p24"/>
          <p:cNvPicPr preferRelativeResize="0"/>
          <p:nvPr/>
        </p:nvPicPr>
        <p:blipFill rotWithShape="1">
          <a:blip r:embed="rId19">
            <a:alphaModFix/>
          </a:blip>
          <a:srcRect b="0" l="0" r="0" t="0"/>
          <a:stretch/>
        </p:blipFill>
        <p:spPr>
          <a:xfrm>
            <a:off x="21021127" y="5308600"/>
            <a:ext cx="12702" cy="419100"/>
          </a:xfrm>
          <a:prstGeom prst="rect">
            <a:avLst/>
          </a:prstGeom>
          <a:noFill/>
          <a:ln>
            <a:noFill/>
          </a:ln>
        </p:spPr>
      </p:pic>
      <p:pic>
        <p:nvPicPr>
          <p:cNvPr descr="preencoded.png" id="724" name="Google Shape;724;p24"/>
          <p:cNvPicPr preferRelativeResize="0"/>
          <p:nvPr/>
        </p:nvPicPr>
        <p:blipFill rotWithShape="1">
          <a:blip r:embed="rId20">
            <a:alphaModFix/>
          </a:blip>
          <a:srcRect b="0" l="0" r="0" t="0"/>
          <a:stretch/>
        </p:blipFill>
        <p:spPr>
          <a:xfrm>
            <a:off x="9513489" y="7124700"/>
            <a:ext cx="12702" cy="4165600"/>
          </a:xfrm>
          <a:prstGeom prst="rect">
            <a:avLst/>
          </a:prstGeom>
          <a:noFill/>
          <a:ln>
            <a:noFill/>
          </a:ln>
        </p:spPr>
      </p:pic>
      <p:pic>
        <p:nvPicPr>
          <p:cNvPr descr="preencoded.png" id="725" name="Google Shape;725;p24"/>
          <p:cNvPicPr preferRelativeResize="0"/>
          <p:nvPr/>
        </p:nvPicPr>
        <p:blipFill rotWithShape="1">
          <a:blip r:embed="rId21">
            <a:alphaModFix/>
          </a:blip>
          <a:srcRect b="0" l="0" r="0" t="0"/>
          <a:stretch/>
        </p:blipFill>
        <p:spPr>
          <a:xfrm>
            <a:off x="9322965" y="8813800"/>
            <a:ext cx="203225" cy="12700"/>
          </a:xfrm>
          <a:prstGeom prst="rect">
            <a:avLst/>
          </a:prstGeom>
          <a:noFill/>
          <a:ln>
            <a:noFill/>
          </a:ln>
        </p:spPr>
      </p:pic>
      <p:pic>
        <p:nvPicPr>
          <p:cNvPr descr="preencoded.png" id="726" name="Google Shape;726;p24"/>
          <p:cNvPicPr preferRelativeResize="0"/>
          <p:nvPr/>
        </p:nvPicPr>
        <p:blipFill rotWithShape="1">
          <a:blip r:embed="rId21">
            <a:alphaModFix/>
          </a:blip>
          <a:srcRect b="0" l="0" r="0" t="0"/>
          <a:stretch/>
        </p:blipFill>
        <p:spPr>
          <a:xfrm>
            <a:off x="20830603" y="8813800"/>
            <a:ext cx="203225" cy="12700"/>
          </a:xfrm>
          <a:prstGeom prst="rect">
            <a:avLst/>
          </a:prstGeom>
          <a:noFill/>
          <a:ln>
            <a:noFill/>
          </a:ln>
        </p:spPr>
      </p:pic>
      <p:pic>
        <p:nvPicPr>
          <p:cNvPr descr="preencoded.png" id="727" name="Google Shape;727;p24"/>
          <p:cNvPicPr preferRelativeResize="0"/>
          <p:nvPr/>
        </p:nvPicPr>
        <p:blipFill rotWithShape="1">
          <a:blip r:embed="rId21">
            <a:alphaModFix/>
          </a:blip>
          <a:srcRect b="0" l="0" r="0" t="0"/>
          <a:stretch/>
        </p:blipFill>
        <p:spPr>
          <a:xfrm>
            <a:off x="9322965" y="11277600"/>
            <a:ext cx="203225" cy="12700"/>
          </a:xfrm>
          <a:prstGeom prst="rect">
            <a:avLst/>
          </a:prstGeom>
          <a:noFill/>
          <a:ln>
            <a:noFill/>
          </a:ln>
        </p:spPr>
      </p:pic>
      <p:pic>
        <p:nvPicPr>
          <p:cNvPr descr="preencoded.png" id="728" name="Google Shape;728;p24"/>
          <p:cNvPicPr preferRelativeResize="0"/>
          <p:nvPr/>
        </p:nvPicPr>
        <p:blipFill rotWithShape="1">
          <a:blip r:embed="rId21">
            <a:alphaModFix/>
          </a:blip>
          <a:srcRect b="0" l="0" r="0" t="0"/>
          <a:stretch/>
        </p:blipFill>
        <p:spPr>
          <a:xfrm>
            <a:off x="20830603" y="11277600"/>
            <a:ext cx="203225" cy="12700"/>
          </a:xfrm>
          <a:prstGeom prst="rect">
            <a:avLst/>
          </a:prstGeom>
          <a:noFill/>
          <a:ln>
            <a:noFill/>
          </a:ln>
        </p:spPr>
      </p:pic>
      <p:pic>
        <p:nvPicPr>
          <p:cNvPr descr="preencoded.png" id="729" name="Google Shape;729;p24"/>
          <p:cNvPicPr preferRelativeResize="0"/>
          <p:nvPr/>
        </p:nvPicPr>
        <p:blipFill rotWithShape="1">
          <a:blip r:embed="rId22">
            <a:alphaModFix/>
          </a:blip>
          <a:srcRect b="0" l="0" r="0" t="0"/>
          <a:stretch/>
        </p:blipFill>
        <p:spPr>
          <a:xfrm>
            <a:off x="21021127" y="7264400"/>
            <a:ext cx="12702" cy="40259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34" name="Shape 734"/>
        <p:cNvGrpSpPr/>
        <p:nvPr/>
      </p:nvGrpSpPr>
      <p:grpSpPr>
        <a:xfrm>
          <a:off x="0" y="0"/>
          <a:ext cx="0" cy="0"/>
          <a:chOff x="0" y="0"/>
          <a:chExt cx="0" cy="0"/>
        </a:xfrm>
      </p:grpSpPr>
      <p:pic>
        <p:nvPicPr>
          <p:cNvPr descr="preencoded.png" id="735" name="Google Shape;735;p25"/>
          <p:cNvPicPr preferRelativeResize="0"/>
          <p:nvPr/>
        </p:nvPicPr>
        <p:blipFill rotWithShape="1">
          <a:blip r:embed="rId3">
            <a:alphaModFix/>
          </a:blip>
          <a:srcRect b="0" l="0" r="0" t="0"/>
          <a:stretch/>
        </p:blipFill>
        <p:spPr>
          <a:xfrm>
            <a:off x="1646778" y="970310"/>
            <a:ext cx="5059660" cy="3195290"/>
          </a:xfrm>
          <a:prstGeom prst="rect">
            <a:avLst/>
          </a:prstGeom>
          <a:noFill/>
          <a:ln>
            <a:noFill/>
          </a:ln>
        </p:spPr>
      </p:pic>
      <p:pic>
        <p:nvPicPr>
          <p:cNvPr descr="preencoded.png" id="736" name="Google Shape;736;p25"/>
          <p:cNvPicPr preferRelativeResize="0"/>
          <p:nvPr/>
        </p:nvPicPr>
        <p:blipFill rotWithShape="1">
          <a:blip r:embed="rId4">
            <a:alphaModFix/>
          </a:blip>
          <a:srcRect b="0" l="0" r="0" t="0"/>
          <a:stretch/>
        </p:blipFill>
        <p:spPr>
          <a:xfrm>
            <a:off x="17960045" y="9867900"/>
            <a:ext cx="2845156" cy="2844800"/>
          </a:xfrm>
          <a:prstGeom prst="rect">
            <a:avLst/>
          </a:prstGeom>
          <a:noFill/>
          <a:ln>
            <a:noFill/>
          </a:ln>
        </p:spPr>
      </p:pic>
      <p:sp>
        <p:nvSpPr>
          <p:cNvPr id="737" name="Google Shape;737;p2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738" name="Google Shape;738;p2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preencoded.png" id="739" name="Google Shape;739;p25"/>
          <p:cNvPicPr preferRelativeResize="0"/>
          <p:nvPr/>
        </p:nvPicPr>
        <p:blipFill rotWithShape="1">
          <a:blip r:embed="rId6">
            <a:alphaModFix/>
          </a:blip>
          <a:srcRect b="0" l="0" r="0" t="0"/>
          <a:stretch/>
        </p:blipFill>
        <p:spPr>
          <a:xfrm>
            <a:off x="0" y="0"/>
            <a:ext cx="12933060" cy="13055600"/>
          </a:xfrm>
          <a:prstGeom prst="rect">
            <a:avLst/>
          </a:prstGeom>
          <a:noFill/>
          <a:ln>
            <a:noFill/>
          </a:ln>
        </p:spPr>
      </p:pic>
      <p:sp>
        <p:nvSpPr>
          <p:cNvPr id="740" name="Google Shape;740;p25"/>
          <p:cNvSpPr/>
          <p:nvPr/>
        </p:nvSpPr>
        <p:spPr>
          <a:xfrm rot="-5400000">
            <a:off x="22199488" y="8338542"/>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7">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sp>
        <p:nvSpPr>
          <p:cNvPr id="741" name="Google Shape;741;p25"/>
          <p:cNvSpPr/>
          <p:nvPr/>
        </p:nvSpPr>
        <p:spPr>
          <a:xfrm>
            <a:off x="12117314" y="2349500"/>
            <a:ext cx="11126591" cy="9017000"/>
          </a:xfrm>
          <a:prstGeom prst="roundRect">
            <a:avLst>
              <a:gd fmla="val 140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25"/>
          <p:cNvSpPr/>
          <p:nvPr/>
        </p:nvSpPr>
        <p:spPr>
          <a:xfrm>
            <a:off x="12930216" y="3162300"/>
            <a:ext cx="9500787" cy="3149600"/>
          </a:xfrm>
          <a:prstGeom prst="rect">
            <a:avLst/>
          </a:prstGeom>
          <a:solidFill>
            <a:srgbClr val="A9C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25"/>
          <p:cNvSpPr/>
          <p:nvPr/>
        </p:nvSpPr>
        <p:spPr>
          <a:xfrm>
            <a:off x="13692311" y="3467100"/>
            <a:ext cx="8315306" cy="287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272727"/>
                </a:solidFill>
                <a:latin typeface="Marcellus"/>
                <a:ea typeface="Marcellus"/>
                <a:cs typeface="Marcellus"/>
                <a:sym typeface="Marcellus"/>
              </a:rPr>
              <a:t>Thank you for</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8000" u="none" cap="none" strike="noStrike">
                <a:solidFill>
                  <a:srgbClr val="272727"/>
                </a:solidFill>
                <a:latin typeface="Marcellus"/>
                <a:ea typeface="Marcellus"/>
                <a:cs typeface="Marcellus"/>
                <a:sym typeface="Marcellus"/>
              </a:rPr>
              <a:t>choosing EaTemp</a:t>
            </a:r>
            <a:endParaRPr b="0" i="0" sz="8000" u="none" cap="none" strike="noStrike">
              <a:solidFill>
                <a:schemeClr val="dk1"/>
              </a:solidFill>
              <a:latin typeface="Calibri"/>
              <a:ea typeface="Calibri"/>
              <a:cs typeface="Calibri"/>
              <a:sym typeface="Calibri"/>
            </a:endParaRPr>
          </a:p>
        </p:txBody>
      </p:sp>
      <p:sp>
        <p:nvSpPr>
          <p:cNvPr id="744" name="Google Shape;744;p25"/>
          <p:cNvSpPr/>
          <p:nvPr/>
        </p:nvSpPr>
        <p:spPr>
          <a:xfrm>
            <a:off x="12930216" y="6921500"/>
            <a:ext cx="9636271" cy="376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None/>
            </a:pPr>
            <a:r>
              <a:rPr b="0" i="0" lang="en-US" sz="3200" u="none" cap="none" strike="noStrike">
                <a:solidFill>
                  <a:srgbClr val="0E0E0E"/>
                </a:solidFill>
                <a:latin typeface="Rajdhani"/>
                <a:ea typeface="Rajdhani"/>
                <a:cs typeface="Rajdhani"/>
                <a:sym typeface="Rajdhani"/>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3" name="Shape 43"/>
        <p:cNvGrpSpPr/>
        <p:nvPr/>
      </p:nvGrpSpPr>
      <p:grpSpPr>
        <a:xfrm>
          <a:off x="0" y="0"/>
          <a:ext cx="0" cy="0"/>
          <a:chOff x="0" y="0"/>
          <a:chExt cx="0" cy="0"/>
        </a:xfrm>
      </p:grpSpPr>
      <p:pic>
        <p:nvPicPr>
          <p:cNvPr descr="preencoded.png" id="44" name="Google Shape;44;p3"/>
          <p:cNvPicPr preferRelativeResize="0"/>
          <p:nvPr/>
        </p:nvPicPr>
        <p:blipFill rotWithShape="1">
          <a:blip r:embed="rId3">
            <a:alphaModFix/>
          </a:blip>
          <a:srcRect b="0" l="0" r="0" t="0"/>
          <a:stretch/>
        </p:blipFill>
        <p:spPr>
          <a:xfrm>
            <a:off x="0" y="8623300"/>
            <a:ext cx="3303135" cy="5092700"/>
          </a:xfrm>
          <a:prstGeom prst="rect">
            <a:avLst/>
          </a:prstGeom>
          <a:noFill/>
          <a:ln>
            <a:noFill/>
          </a:ln>
        </p:spPr>
      </p:pic>
      <p:pic>
        <p:nvPicPr>
          <p:cNvPr descr="preencoded.png" id="45" name="Google Shape;45;p3"/>
          <p:cNvPicPr preferRelativeResize="0"/>
          <p:nvPr/>
        </p:nvPicPr>
        <p:blipFill rotWithShape="1">
          <a:blip r:embed="rId4">
            <a:alphaModFix/>
          </a:blip>
          <a:srcRect b="0" l="0" r="0" t="0"/>
          <a:stretch/>
        </p:blipFill>
        <p:spPr>
          <a:xfrm>
            <a:off x="20525765" y="0"/>
            <a:ext cx="3861283" cy="4161027"/>
          </a:xfrm>
          <a:prstGeom prst="rect">
            <a:avLst/>
          </a:prstGeom>
          <a:noFill/>
          <a:ln>
            <a:noFill/>
          </a:ln>
        </p:spPr>
      </p:pic>
      <p:sp>
        <p:nvSpPr>
          <p:cNvPr id="46" name="Google Shape;46;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7" name="Google Shape;47;p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preencoded.png" id="48" name="Google Shape;48;p3"/>
          <p:cNvPicPr preferRelativeResize="0"/>
          <p:nvPr/>
        </p:nvPicPr>
        <p:blipFill rotWithShape="1">
          <a:blip r:embed="rId6">
            <a:alphaModFix/>
          </a:blip>
          <a:srcRect b="0" l="0" r="0" t="0"/>
          <a:stretch/>
        </p:blipFill>
        <p:spPr>
          <a:xfrm>
            <a:off x="0" y="4521200"/>
            <a:ext cx="8433854" cy="7645400"/>
          </a:xfrm>
          <a:prstGeom prst="rect">
            <a:avLst/>
          </a:prstGeom>
          <a:noFill/>
          <a:ln>
            <a:noFill/>
          </a:ln>
        </p:spPr>
      </p:pic>
      <p:sp>
        <p:nvSpPr>
          <p:cNvPr id="49" name="Google Shape;49;p3"/>
          <p:cNvSpPr/>
          <p:nvPr/>
        </p:nvSpPr>
        <p:spPr>
          <a:xfrm>
            <a:off x="4928216" y="615950"/>
            <a:ext cx="14530616" cy="2654300"/>
          </a:xfrm>
          <a:prstGeom prst="rect">
            <a:avLst/>
          </a:prstGeom>
          <a:solidFill>
            <a:srgbClr val="A9C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3"/>
          <p:cNvSpPr/>
          <p:nvPr/>
        </p:nvSpPr>
        <p:spPr>
          <a:xfrm>
            <a:off x="5690311" y="920750"/>
            <a:ext cx="13548360" cy="2586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2800" u="none" cap="none" strike="noStrike">
                <a:solidFill>
                  <a:srgbClr val="272727"/>
                </a:solidFill>
                <a:latin typeface="Marcellus"/>
                <a:ea typeface="Marcellus"/>
                <a:cs typeface="Marcellus"/>
                <a:sym typeface="Marcellus"/>
              </a:rPr>
              <a:t>Table of Contents</a:t>
            </a:r>
            <a:endParaRPr b="0" i="0" sz="12800" u="none" cap="none" strike="noStrike">
              <a:solidFill>
                <a:schemeClr val="dk1"/>
              </a:solidFill>
              <a:latin typeface="Calibri"/>
              <a:ea typeface="Calibri"/>
              <a:cs typeface="Calibri"/>
              <a:sym typeface="Calibri"/>
            </a:endParaRPr>
          </a:p>
        </p:txBody>
      </p:sp>
      <p:sp>
        <p:nvSpPr>
          <p:cNvPr id="51" name="Google Shape;51;p3"/>
          <p:cNvSpPr/>
          <p:nvPr/>
        </p:nvSpPr>
        <p:spPr>
          <a:xfrm>
            <a:off x="8586273" y="45212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3"/>
          <p:cNvSpPr/>
          <p:nvPr/>
        </p:nvSpPr>
        <p:spPr>
          <a:xfrm>
            <a:off x="8586273" y="4521200"/>
            <a:ext cx="1625803" cy="1625600"/>
          </a:xfrm>
          <a:prstGeom prst="roundRect">
            <a:avLst>
              <a:gd fmla="val 781313" name="adj"/>
            </a:avLst>
          </a:prstGeom>
          <a:solidFill>
            <a:srgbClr val="A9C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3"/>
          <p:cNvSpPr/>
          <p:nvPr/>
        </p:nvSpPr>
        <p:spPr>
          <a:xfrm>
            <a:off x="8960970" y="4851400"/>
            <a:ext cx="876410"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000000"/>
                </a:solidFill>
                <a:latin typeface="Marcellus"/>
                <a:ea typeface="Marcellus"/>
                <a:cs typeface="Marcellus"/>
                <a:sym typeface="Marcellus"/>
              </a:rPr>
              <a:t>01</a:t>
            </a:r>
            <a:endParaRPr b="0" i="0" sz="4800" u="none" cap="none" strike="noStrike">
              <a:solidFill>
                <a:schemeClr val="dk1"/>
              </a:solidFill>
              <a:latin typeface="Calibri"/>
              <a:ea typeface="Calibri"/>
              <a:cs typeface="Calibri"/>
              <a:sym typeface="Calibri"/>
            </a:endParaRPr>
          </a:p>
        </p:txBody>
      </p:sp>
      <p:sp>
        <p:nvSpPr>
          <p:cNvPr id="54" name="Google Shape;54;p3"/>
          <p:cNvSpPr/>
          <p:nvPr/>
        </p:nvSpPr>
        <p:spPr>
          <a:xfrm>
            <a:off x="10415302" y="4641850"/>
            <a:ext cx="5487086" cy="13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3"/>
          <p:cNvSpPr/>
          <p:nvPr/>
        </p:nvSpPr>
        <p:spPr>
          <a:xfrm>
            <a:off x="10415302" y="4641850"/>
            <a:ext cx="5690311"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E0E0E"/>
                </a:solidFill>
                <a:latin typeface="Marcellus"/>
                <a:ea typeface="Marcellus"/>
                <a:cs typeface="Marcellus"/>
                <a:sym typeface="Marcellus"/>
              </a:rPr>
              <a:t>Introduction</a:t>
            </a:r>
            <a:endParaRPr b="0" i="0" sz="4800" u="none" cap="none" strike="noStrike">
              <a:solidFill>
                <a:schemeClr val="dk1"/>
              </a:solidFill>
              <a:latin typeface="Calibri"/>
              <a:ea typeface="Calibri"/>
              <a:cs typeface="Calibri"/>
              <a:sym typeface="Calibri"/>
            </a:endParaRPr>
          </a:p>
        </p:txBody>
      </p:sp>
      <p:sp>
        <p:nvSpPr>
          <p:cNvPr id="56" name="Google Shape;56;p3"/>
          <p:cNvSpPr/>
          <p:nvPr/>
        </p:nvSpPr>
        <p:spPr>
          <a:xfrm>
            <a:off x="10415302" y="5505450"/>
            <a:ext cx="5622569"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The Extraordinary Realm</a:t>
            </a:r>
            <a:endParaRPr b="0" i="0" sz="3200" u="none" cap="none" strike="noStrike">
              <a:solidFill>
                <a:schemeClr val="dk1"/>
              </a:solidFill>
              <a:latin typeface="Calibri"/>
              <a:ea typeface="Calibri"/>
              <a:cs typeface="Calibri"/>
              <a:sym typeface="Calibri"/>
            </a:endParaRPr>
          </a:p>
        </p:txBody>
      </p:sp>
      <p:sp>
        <p:nvSpPr>
          <p:cNvPr id="57" name="Google Shape;57;p3"/>
          <p:cNvSpPr/>
          <p:nvPr/>
        </p:nvSpPr>
        <p:spPr>
          <a:xfrm>
            <a:off x="16054807" y="45212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3"/>
          <p:cNvSpPr/>
          <p:nvPr/>
        </p:nvSpPr>
        <p:spPr>
          <a:xfrm>
            <a:off x="16054807" y="4521200"/>
            <a:ext cx="1625803" cy="1625600"/>
          </a:xfrm>
          <a:prstGeom prst="rect">
            <a:avLst/>
          </a:prstGeom>
          <a:solidFill>
            <a:srgbClr val="A9C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3"/>
          <p:cNvSpPr/>
          <p:nvPr/>
        </p:nvSpPr>
        <p:spPr>
          <a:xfrm>
            <a:off x="16353294" y="4851400"/>
            <a:ext cx="1028829"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000000"/>
                </a:solidFill>
                <a:latin typeface="Marcellus"/>
                <a:ea typeface="Marcellus"/>
                <a:cs typeface="Marcellus"/>
                <a:sym typeface="Marcellus"/>
              </a:rPr>
              <a:t>02</a:t>
            </a:r>
            <a:endParaRPr b="0" i="0" sz="4800" u="none" cap="none" strike="noStrike">
              <a:solidFill>
                <a:schemeClr val="dk1"/>
              </a:solidFill>
              <a:latin typeface="Calibri"/>
              <a:ea typeface="Calibri"/>
              <a:cs typeface="Calibri"/>
              <a:sym typeface="Calibri"/>
            </a:endParaRPr>
          </a:p>
        </p:txBody>
      </p:sp>
      <p:sp>
        <p:nvSpPr>
          <p:cNvPr id="60" name="Google Shape;60;p3"/>
          <p:cNvSpPr/>
          <p:nvPr/>
        </p:nvSpPr>
        <p:spPr>
          <a:xfrm>
            <a:off x="17883835" y="4641850"/>
            <a:ext cx="5487086" cy="13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3"/>
          <p:cNvSpPr/>
          <p:nvPr/>
        </p:nvSpPr>
        <p:spPr>
          <a:xfrm>
            <a:off x="17883835" y="4641850"/>
            <a:ext cx="5690311"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E0E0E"/>
                </a:solidFill>
                <a:latin typeface="Marcellus"/>
                <a:ea typeface="Marcellus"/>
                <a:cs typeface="Marcellus"/>
                <a:sym typeface="Marcellus"/>
              </a:rPr>
              <a:t>Encounters</a:t>
            </a:r>
            <a:endParaRPr b="0" i="0" sz="4800" u="none" cap="none" strike="noStrike">
              <a:solidFill>
                <a:schemeClr val="dk1"/>
              </a:solidFill>
              <a:latin typeface="Calibri"/>
              <a:ea typeface="Calibri"/>
              <a:cs typeface="Calibri"/>
              <a:sym typeface="Calibri"/>
            </a:endParaRPr>
          </a:p>
        </p:txBody>
      </p:sp>
      <p:sp>
        <p:nvSpPr>
          <p:cNvPr id="62" name="Google Shape;62;p3"/>
          <p:cNvSpPr/>
          <p:nvPr/>
        </p:nvSpPr>
        <p:spPr>
          <a:xfrm>
            <a:off x="17883835" y="5505450"/>
            <a:ext cx="5622569"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Unicorn Sightings</a:t>
            </a:r>
            <a:endParaRPr b="0" i="0" sz="3200" u="none" cap="none" strike="noStrike">
              <a:solidFill>
                <a:schemeClr val="dk1"/>
              </a:solidFill>
              <a:latin typeface="Calibri"/>
              <a:ea typeface="Calibri"/>
              <a:cs typeface="Calibri"/>
              <a:sym typeface="Calibri"/>
            </a:endParaRPr>
          </a:p>
        </p:txBody>
      </p:sp>
      <p:sp>
        <p:nvSpPr>
          <p:cNvPr id="63" name="Google Shape;63;p3"/>
          <p:cNvSpPr/>
          <p:nvPr/>
        </p:nvSpPr>
        <p:spPr>
          <a:xfrm>
            <a:off x="8586273" y="75057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3"/>
          <p:cNvSpPr/>
          <p:nvPr/>
        </p:nvSpPr>
        <p:spPr>
          <a:xfrm>
            <a:off x="8586273" y="7505700"/>
            <a:ext cx="1625803" cy="1625600"/>
          </a:xfrm>
          <a:prstGeom prst="rect">
            <a:avLst/>
          </a:prstGeom>
          <a:solidFill>
            <a:srgbClr val="A9C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3"/>
          <p:cNvSpPr/>
          <p:nvPr/>
        </p:nvSpPr>
        <p:spPr>
          <a:xfrm>
            <a:off x="8897462" y="7835900"/>
            <a:ext cx="1003425"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000000"/>
                </a:solidFill>
                <a:latin typeface="Marcellus"/>
                <a:ea typeface="Marcellus"/>
                <a:cs typeface="Marcellus"/>
                <a:sym typeface="Marcellus"/>
              </a:rPr>
              <a:t>03</a:t>
            </a:r>
            <a:endParaRPr b="0" i="0" sz="4800" u="none" cap="none" strike="noStrike">
              <a:solidFill>
                <a:schemeClr val="dk1"/>
              </a:solidFill>
              <a:latin typeface="Calibri"/>
              <a:ea typeface="Calibri"/>
              <a:cs typeface="Calibri"/>
              <a:sym typeface="Calibri"/>
            </a:endParaRPr>
          </a:p>
        </p:txBody>
      </p:sp>
      <p:sp>
        <p:nvSpPr>
          <p:cNvPr id="66" name="Google Shape;66;p3"/>
          <p:cNvSpPr/>
          <p:nvPr/>
        </p:nvSpPr>
        <p:spPr>
          <a:xfrm>
            <a:off x="10415302" y="7626350"/>
            <a:ext cx="5487086" cy="13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3"/>
          <p:cNvSpPr/>
          <p:nvPr/>
        </p:nvSpPr>
        <p:spPr>
          <a:xfrm>
            <a:off x="10415302" y="7626350"/>
            <a:ext cx="5690311"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E0E0E"/>
                </a:solidFill>
                <a:latin typeface="Marcellus"/>
                <a:ea typeface="Marcellus"/>
                <a:cs typeface="Marcellus"/>
                <a:sym typeface="Marcellus"/>
              </a:rPr>
              <a:t>Wonders</a:t>
            </a:r>
            <a:endParaRPr b="0" i="0" sz="4800" u="none" cap="none" strike="noStrike">
              <a:solidFill>
                <a:schemeClr val="dk1"/>
              </a:solidFill>
              <a:latin typeface="Calibri"/>
              <a:ea typeface="Calibri"/>
              <a:cs typeface="Calibri"/>
              <a:sym typeface="Calibri"/>
            </a:endParaRPr>
          </a:p>
        </p:txBody>
      </p:sp>
      <p:sp>
        <p:nvSpPr>
          <p:cNvPr id="68" name="Google Shape;68;p3"/>
          <p:cNvSpPr/>
          <p:nvPr/>
        </p:nvSpPr>
        <p:spPr>
          <a:xfrm>
            <a:off x="10415302" y="8489950"/>
            <a:ext cx="5622569"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Wishes Granted</a:t>
            </a:r>
            <a:endParaRPr b="0" i="0" sz="3200" u="none" cap="none" strike="noStrike">
              <a:solidFill>
                <a:schemeClr val="dk1"/>
              </a:solidFill>
              <a:latin typeface="Calibri"/>
              <a:ea typeface="Calibri"/>
              <a:cs typeface="Calibri"/>
              <a:sym typeface="Calibri"/>
            </a:endParaRPr>
          </a:p>
        </p:txBody>
      </p:sp>
      <p:sp>
        <p:nvSpPr>
          <p:cNvPr id="69" name="Google Shape;69;p3"/>
          <p:cNvSpPr/>
          <p:nvPr/>
        </p:nvSpPr>
        <p:spPr>
          <a:xfrm>
            <a:off x="16054807" y="75057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p:nvPr/>
        </p:nvSpPr>
        <p:spPr>
          <a:xfrm>
            <a:off x="16054807" y="7505700"/>
            <a:ext cx="1625803" cy="1625600"/>
          </a:xfrm>
          <a:prstGeom prst="roundRect">
            <a:avLst>
              <a:gd fmla="val 781313" name="adj"/>
            </a:avLst>
          </a:prstGeom>
          <a:solidFill>
            <a:srgbClr val="A9C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3"/>
          <p:cNvSpPr/>
          <p:nvPr/>
        </p:nvSpPr>
        <p:spPr>
          <a:xfrm>
            <a:off x="16340592" y="7835900"/>
            <a:ext cx="1054232"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000000"/>
                </a:solidFill>
                <a:latin typeface="Marcellus"/>
                <a:ea typeface="Marcellus"/>
                <a:cs typeface="Marcellus"/>
                <a:sym typeface="Marcellus"/>
              </a:rPr>
              <a:t>04</a:t>
            </a:r>
            <a:endParaRPr b="0" i="0" sz="4800" u="none" cap="none" strike="noStrike">
              <a:solidFill>
                <a:schemeClr val="dk1"/>
              </a:solidFill>
              <a:latin typeface="Calibri"/>
              <a:ea typeface="Calibri"/>
              <a:cs typeface="Calibri"/>
              <a:sym typeface="Calibri"/>
            </a:endParaRPr>
          </a:p>
        </p:txBody>
      </p:sp>
      <p:sp>
        <p:nvSpPr>
          <p:cNvPr id="72" name="Google Shape;72;p3"/>
          <p:cNvSpPr/>
          <p:nvPr/>
        </p:nvSpPr>
        <p:spPr>
          <a:xfrm>
            <a:off x="17883835" y="7626350"/>
            <a:ext cx="5487086" cy="13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
          <p:cNvSpPr/>
          <p:nvPr/>
        </p:nvSpPr>
        <p:spPr>
          <a:xfrm>
            <a:off x="17883835" y="7626350"/>
            <a:ext cx="5690311"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E0E0E"/>
                </a:solidFill>
                <a:latin typeface="Marcellus"/>
                <a:ea typeface="Marcellus"/>
                <a:cs typeface="Marcellus"/>
                <a:sym typeface="Marcellus"/>
              </a:rPr>
              <a:t>Magic</a:t>
            </a:r>
            <a:endParaRPr b="0" i="0" sz="4800" u="none" cap="none" strike="noStrike">
              <a:solidFill>
                <a:schemeClr val="dk1"/>
              </a:solidFill>
              <a:latin typeface="Calibri"/>
              <a:ea typeface="Calibri"/>
              <a:cs typeface="Calibri"/>
              <a:sym typeface="Calibri"/>
            </a:endParaRPr>
          </a:p>
        </p:txBody>
      </p:sp>
      <p:sp>
        <p:nvSpPr>
          <p:cNvPr id="74" name="Google Shape;74;p3"/>
          <p:cNvSpPr/>
          <p:nvPr/>
        </p:nvSpPr>
        <p:spPr>
          <a:xfrm>
            <a:off x="17883835" y="8489950"/>
            <a:ext cx="5622569"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Spellcasting</a:t>
            </a:r>
            <a:endParaRPr b="0" i="0" sz="3200" u="none" cap="none" strike="noStrike">
              <a:solidFill>
                <a:schemeClr val="dk1"/>
              </a:solidFill>
              <a:latin typeface="Calibri"/>
              <a:ea typeface="Calibri"/>
              <a:cs typeface="Calibri"/>
              <a:sym typeface="Calibri"/>
            </a:endParaRPr>
          </a:p>
        </p:txBody>
      </p:sp>
      <p:sp>
        <p:nvSpPr>
          <p:cNvPr id="75" name="Google Shape;75;p3"/>
          <p:cNvSpPr/>
          <p:nvPr/>
        </p:nvSpPr>
        <p:spPr>
          <a:xfrm>
            <a:off x="8586273" y="104902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3"/>
          <p:cNvSpPr/>
          <p:nvPr/>
        </p:nvSpPr>
        <p:spPr>
          <a:xfrm>
            <a:off x="8586273" y="10490200"/>
            <a:ext cx="1625803" cy="1625600"/>
          </a:xfrm>
          <a:prstGeom prst="roundRect">
            <a:avLst>
              <a:gd fmla="val 781313" name="adj"/>
            </a:avLst>
          </a:prstGeom>
          <a:solidFill>
            <a:srgbClr val="A9C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3"/>
          <p:cNvSpPr/>
          <p:nvPr/>
        </p:nvSpPr>
        <p:spPr>
          <a:xfrm>
            <a:off x="8903813" y="10820400"/>
            <a:ext cx="990724"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000000"/>
                </a:solidFill>
                <a:latin typeface="Marcellus"/>
                <a:ea typeface="Marcellus"/>
                <a:cs typeface="Marcellus"/>
                <a:sym typeface="Marcellus"/>
              </a:rPr>
              <a:t>05</a:t>
            </a:r>
            <a:endParaRPr b="0" i="0" sz="4800" u="none" cap="none" strike="noStrike">
              <a:solidFill>
                <a:schemeClr val="dk1"/>
              </a:solidFill>
              <a:latin typeface="Calibri"/>
              <a:ea typeface="Calibri"/>
              <a:cs typeface="Calibri"/>
              <a:sym typeface="Calibri"/>
            </a:endParaRPr>
          </a:p>
        </p:txBody>
      </p:sp>
      <p:sp>
        <p:nvSpPr>
          <p:cNvPr id="78" name="Google Shape;78;p3"/>
          <p:cNvSpPr/>
          <p:nvPr/>
        </p:nvSpPr>
        <p:spPr>
          <a:xfrm>
            <a:off x="10415302" y="10610850"/>
            <a:ext cx="5487086" cy="13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3"/>
          <p:cNvSpPr/>
          <p:nvPr/>
        </p:nvSpPr>
        <p:spPr>
          <a:xfrm>
            <a:off x="10415302" y="10610850"/>
            <a:ext cx="5690311"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E0E0E"/>
                </a:solidFill>
                <a:latin typeface="Marcellus"/>
                <a:ea typeface="Marcellus"/>
                <a:cs typeface="Marcellus"/>
                <a:sym typeface="Marcellus"/>
              </a:rPr>
              <a:t>Adventure</a:t>
            </a:r>
            <a:endParaRPr b="0" i="0" sz="4800" u="none" cap="none" strike="noStrike">
              <a:solidFill>
                <a:schemeClr val="dk1"/>
              </a:solidFill>
              <a:latin typeface="Calibri"/>
              <a:ea typeface="Calibri"/>
              <a:cs typeface="Calibri"/>
              <a:sym typeface="Calibri"/>
            </a:endParaRPr>
          </a:p>
        </p:txBody>
      </p:sp>
      <p:sp>
        <p:nvSpPr>
          <p:cNvPr id="80" name="Google Shape;80;p3"/>
          <p:cNvSpPr/>
          <p:nvPr/>
        </p:nvSpPr>
        <p:spPr>
          <a:xfrm>
            <a:off x="10415302" y="11474450"/>
            <a:ext cx="5622569"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Happily Ever After</a:t>
            </a:r>
            <a:endParaRPr b="0" i="0" sz="3200" u="none" cap="none" strike="noStrike">
              <a:solidFill>
                <a:schemeClr val="dk1"/>
              </a:solidFill>
              <a:latin typeface="Calibri"/>
              <a:ea typeface="Calibri"/>
              <a:cs typeface="Calibri"/>
              <a:sym typeface="Calibri"/>
            </a:endParaRPr>
          </a:p>
        </p:txBody>
      </p:sp>
      <p:sp>
        <p:nvSpPr>
          <p:cNvPr id="81" name="Google Shape;81;p3"/>
          <p:cNvSpPr/>
          <p:nvPr/>
        </p:nvSpPr>
        <p:spPr>
          <a:xfrm>
            <a:off x="16054807" y="104902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3"/>
          <p:cNvSpPr/>
          <p:nvPr/>
        </p:nvSpPr>
        <p:spPr>
          <a:xfrm>
            <a:off x="16054807" y="10490200"/>
            <a:ext cx="1625803" cy="1625600"/>
          </a:xfrm>
          <a:prstGeom prst="rect">
            <a:avLst/>
          </a:prstGeom>
          <a:solidFill>
            <a:srgbClr val="A9C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3"/>
          <p:cNvSpPr/>
          <p:nvPr/>
        </p:nvSpPr>
        <p:spPr>
          <a:xfrm>
            <a:off x="16346943" y="10820400"/>
            <a:ext cx="1041530"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000000"/>
                </a:solidFill>
                <a:latin typeface="Marcellus"/>
                <a:ea typeface="Marcellus"/>
                <a:cs typeface="Marcellus"/>
                <a:sym typeface="Marcellus"/>
              </a:rPr>
              <a:t>06</a:t>
            </a:r>
            <a:endParaRPr b="0" i="0" sz="4800" u="none" cap="none" strike="noStrike">
              <a:solidFill>
                <a:schemeClr val="dk1"/>
              </a:solidFill>
              <a:latin typeface="Calibri"/>
              <a:ea typeface="Calibri"/>
              <a:cs typeface="Calibri"/>
              <a:sym typeface="Calibri"/>
            </a:endParaRPr>
          </a:p>
        </p:txBody>
      </p:sp>
      <p:sp>
        <p:nvSpPr>
          <p:cNvPr id="84" name="Google Shape;84;p3"/>
          <p:cNvSpPr/>
          <p:nvPr/>
        </p:nvSpPr>
        <p:spPr>
          <a:xfrm>
            <a:off x="17883835" y="10610850"/>
            <a:ext cx="5487086" cy="13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3"/>
          <p:cNvSpPr/>
          <p:nvPr/>
        </p:nvSpPr>
        <p:spPr>
          <a:xfrm>
            <a:off x="17883835" y="10610850"/>
            <a:ext cx="5690311"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E0E0E"/>
                </a:solidFill>
                <a:latin typeface="Marcellus"/>
                <a:ea typeface="Marcellus"/>
                <a:cs typeface="Marcellus"/>
                <a:sym typeface="Marcellus"/>
              </a:rPr>
              <a:t>Conclusion</a:t>
            </a:r>
            <a:endParaRPr b="0" i="0" sz="4800" u="none" cap="none" strike="noStrike">
              <a:solidFill>
                <a:schemeClr val="dk1"/>
              </a:solidFill>
              <a:latin typeface="Calibri"/>
              <a:ea typeface="Calibri"/>
              <a:cs typeface="Calibri"/>
              <a:sym typeface="Calibri"/>
            </a:endParaRPr>
          </a:p>
        </p:txBody>
      </p:sp>
      <p:sp>
        <p:nvSpPr>
          <p:cNvPr id="86" name="Google Shape;86;p3"/>
          <p:cNvSpPr/>
          <p:nvPr/>
        </p:nvSpPr>
        <p:spPr>
          <a:xfrm>
            <a:off x="17883835" y="11474450"/>
            <a:ext cx="5622569"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Embrace the Fantasy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1" name="Shape 91"/>
        <p:cNvGrpSpPr/>
        <p:nvPr/>
      </p:nvGrpSpPr>
      <p:grpSpPr>
        <a:xfrm>
          <a:off x="0" y="0"/>
          <a:ext cx="0" cy="0"/>
          <a:chOff x="0" y="0"/>
          <a:chExt cx="0" cy="0"/>
        </a:xfrm>
      </p:grpSpPr>
      <p:pic>
        <p:nvPicPr>
          <p:cNvPr descr="preencoded.png" id="92" name="Google Shape;92;p4"/>
          <p:cNvPicPr preferRelativeResize="0"/>
          <p:nvPr/>
        </p:nvPicPr>
        <p:blipFill rotWithShape="1">
          <a:blip r:embed="rId3">
            <a:alphaModFix/>
          </a:blip>
          <a:srcRect b="0" l="0" r="0" t="0"/>
          <a:stretch/>
        </p:blipFill>
        <p:spPr>
          <a:xfrm>
            <a:off x="1080832" y="0"/>
            <a:ext cx="3820083" cy="3819606"/>
          </a:xfrm>
          <a:prstGeom prst="rect">
            <a:avLst/>
          </a:prstGeom>
          <a:noFill/>
          <a:ln>
            <a:noFill/>
          </a:ln>
        </p:spPr>
      </p:pic>
      <p:pic>
        <p:nvPicPr>
          <p:cNvPr descr="preencoded.png" id="93" name="Google Shape;93;p4"/>
          <p:cNvPicPr preferRelativeResize="0"/>
          <p:nvPr/>
        </p:nvPicPr>
        <p:blipFill rotWithShape="1">
          <a:blip r:embed="rId4">
            <a:alphaModFix/>
          </a:blip>
          <a:srcRect b="0" l="0" r="0" t="0"/>
          <a:stretch/>
        </p:blipFill>
        <p:spPr>
          <a:xfrm>
            <a:off x="0" y="3004821"/>
            <a:ext cx="1625803" cy="1625600"/>
          </a:xfrm>
          <a:prstGeom prst="rect">
            <a:avLst/>
          </a:prstGeom>
          <a:noFill/>
          <a:ln>
            <a:noFill/>
          </a:ln>
        </p:spPr>
      </p:pic>
      <p:pic>
        <p:nvPicPr>
          <p:cNvPr descr="preencoded.png" id="94" name="Google Shape;94;p4"/>
          <p:cNvPicPr preferRelativeResize="0"/>
          <p:nvPr/>
        </p:nvPicPr>
        <p:blipFill rotWithShape="1">
          <a:blip r:embed="rId5">
            <a:alphaModFix/>
          </a:blip>
          <a:srcRect b="0" l="0" r="0" t="0"/>
          <a:stretch/>
        </p:blipFill>
        <p:spPr>
          <a:xfrm>
            <a:off x="19166696" y="10489598"/>
            <a:ext cx="4792784" cy="2660749"/>
          </a:xfrm>
          <a:prstGeom prst="rect">
            <a:avLst/>
          </a:prstGeom>
          <a:noFill/>
          <a:ln>
            <a:noFill/>
          </a:ln>
        </p:spPr>
      </p:pic>
      <p:sp>
        <p:nvSpPr>
          <p:cNvPr id="95" name="Google Shape;95;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96" name="Google Shape;96;p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97" name="Google Shape;97;p4"/>
          <p:cNvSpPr/>
          <p:nvPr/>
        </p:nvSpPr>
        <p:spPr>
          <a:xfrm>
            <a:off x="2959470" y="2127250"/>
            <a:ext cx="15978597" cy="1879600"/>
          </a:xfrm>
          <a:prstGeom prst="rect">
            <a:avLst/>
          </a:prstGeom>
          <a:solidFill>
            <a:srgbClr val="A9C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4"/>
          <p:cNvSpPr/>
          <p:nvPr/>
        </p:nvSpPr>
        <p:spPr>
          <a:xfrm>
            <a:off x="3721565" y="2432050"/>
            <a:ext cx="14793116"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272727"/>
                </a:solidFill>
                <a:latin typeface="Marcellus"/>
                <a:ea typeface="Marcellus"/>
                <a:cs typeface="Marcellus"/>
                <a:sym typeface="Marcellus"/>
              </a:rPr>
              <a:t>The Realm of the Extraordinary</a:t>
            </a:r>
            <a:endParaRPr b="0" i="0" sz="8000" u="none" cap="none" strike="noStrike">
              <a:solidFill>
                <a:schemeClr val="dk1"/>
              </a:solidFill>
              <a:latin typeface="Calibri"/>
              <a:ea typeface="Calibri"/>
              <a:cs typeface="Calibri"/>
              <a:sym typeface="Calibri"/>
            </a:endParaRPr>
          </a:p>
        </p:txBody>
      </p:sp>
      <p:sp>
        <p:nvSpPr>
          <p:cNvPr id="99" name="Google Shape;99;p4"/>
          <p:cNvSpPr/>
          <p:nvPr/>
        </p:nvSpPr>
        <p:spPr>
          <a:xfrm>
            <a:off x="2959470" y="5321300"/>
            <a:ext cx="8861474" cy="4821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00" name="Google Shape;100;p4"/>
          <p:cNvSpPr/>
          <p:nvPr/>
        </p:nvSpPr>
        <p:spPr>
          <a:xfrm>
            <a:off x="12701588" y="5321300"/>
            <a:ext cx="8861474" cy="4821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5" name="Shape 105"/>
        <p:cNvGrpSpPr/>
        <p:nvPr/>
      </p:nvGrpSpPr>
      <p:grpSpPr>
        <a:xfrm>
          <a:off x="0" y="0"/>
          <a:ext cx="0" cy="0"/>
          <a:chOff x="0" y="0"/>
          <a:chExt cx="0" cy="0"/>
        </a:xfrm>
      </p:grpSpPr>
      <p:pic>
        <p:nvPicPr>
          <p:cNvPr descr="preencoded.png" id="106" name="Google Shape;106;p5"/>
          <p:cNvPicPr preferRelativeResize="0"/>
          <p:nvPr/>
        </p:nvPicPr>
        <p:blipFill rotWithShape="1">
          <a:blip r:embed="rId3">
            <a:alphaModFix/>
          </a:blip>
          <a:srcRect b="0" l="0" r="0" t="0"/>
          <a:stretch/>
        </p:blipFill>
        <p:spPr>
          <a:xfrm>
            <a:off x="18988873" y="9931400"/>
            <a:ext cx="5007647" cy="3227412"/>
          </a:xfrm>
          <a:prstGeom prst="rect">
            <a:avLst/>
          </a:prstGeom>
          <a:noFill/>
          <a:ln>
            <a:noFill/>
          </a:ln>
        </p:spPr>
      </p:pic>
      <p:pic>
        <p:nvPicPr>
          <p:cNvPr descr="preencoded.png" id="107" name="Google Shape;107;p5"/>
          <p:cNvPicPr preferRelativeResize="0"/>
          <p:nvPr/>
        </p:nvPicPr>
        <p:blipFill rotWithShape="1">
          <a:blip r:embed="rId4">
            <a:alphaModFix/>
          </a:blip>
          <a:srcRect b="0" l="0" r="0" t="0"/>
          <a:stretch/>
        </p:blipFill>
        <p:spPr>
          <a:xfrm>
            <a:off x="0" y="734529"/>
            <a:ext cx="1827022" cy="1827349"/>
          </a:xfrm>
          <a:prstGeom prst="rect">
            <a:avLst/>
          </a:prstGeom>
          <a:noFill/>
          <a:ln>
            <a:noFill/>
          </a:ln>
        </p:spPr>
      </p:pic>
      <p:pic>
        <p:nvPicPr>
          <p:cNvPr descr="preencoded.png" id="108" name="Google Shape;108;p5"/>
          <p:cNvPicPr preferRelativeResize="0"/>
          <p:nvPr/>
        </p:nvPicPr>
        <p:blipFill rotWithShape="1">
          <a:blip r:embed="rId5">
            <a:alphaModFix/>
          </a:blip>
          <a:srcRect b="0" l="0" r="0" t="0"/>
          <a:stretch/>
        </p:blipFill>
        <p:spPr>
          <a:xfrm>
            <a:off x="2693369" y="431800"/>
            <a:ext cx="2413302" cy="2425700"/>
          </a:xfrm>
          <a:prstGeom prst="rect">
            <a:avLst/>
          </a:prstGeom>
          <a:noFill/>
          <a:ln>
            <a:noFill/>
          </a:ln>
        </p:spPr>
      </p:pic>
      <p:pic>
        <p:nvPicPr>
          <p:cNvPr descr="preencoded.png" id="109" name="Google Shape;109;p5"/>
          <p:cNvPicPr preferRelativeResize="0"/>
          <p:nvPr/>
        </p:nvPicPr>
        <p:blipFill rotWithShape="1">
          <a:blip r:embed="rId6">
            <a:alphaModFix/>
          </a:blip>
          <a:srcRect b="0" l="0" r="0" t="0"/>
          <a:stretch/>
        </p:blipFill>
        <p:spPr>
          <a:xfrm>
            <a:off x="6274584" y="0"/>
            <a:ext cx="18112464" cy="13716000"/>
          </a:xfrm>
          <a:prstGeom prst="rect">
            <a:avLst/>
          </a:prstGeom>
          <a:noFill/>
          <a:ln>
            <a:noFill/>
          </a:ln>
        </p:spPr>
      </p:pic>
      <p:sp>
        <p:nvSpPr>
          <p:cNvPr id="110" name="Google Shape;110;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11" name="Google Shape;111;p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12" name="Google Shape;112;p5"/>
          <p:cNvSpPr/>
          <p:nvPr/>
        </p:nvSpPr>
        <p:spPr>
          <a:xfrm>
            <a:off x="1778222" y="1435100"/>
            <a:ext cx="7874984" cy="5486400"/>
          </a:xfrm>
          <a:prstGeom prst="rect">
            <a:avLst/>
          </a:prstGeom>
          <a:solidFill>
            <a:srgbClr val="A9C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13" name="Google Shape;113;p5"/>
          <p:cNvPicPr preferRelativeResize="0"/>
          <p:nvPr/>
        </p:nvPicPr>
        <p:blipFill rotWithShape="1">
          <a:blip r:embed="rId8">
            <a:alphaModFix/>
          </a:blip>
          <a:srcRect b="0" l="0" r="0" t="0"/>
          <a:stretch/>
        </p:blipFill>
        <p:spPr>
          <a:xfrm>
            <a:off x="4894338" y="1739900"/>
            <a:ext cx="1642750" cy="1625600"/>
          </a:xfrm>
          <a:prstGeom prst="rect">
            <a:avLst/>
          </a:prstGeom>
          <a:noFill/>
          <a:ln>
            <a:noFill/>
          </a:ln>
        </p:spPr>
      </p:pic>
      <p:sp>
        <p:nvSpPr>
          <p:cNvPr id="114" name="Google Shape;114;p5"/>
          <p:cNvSpPr/>
          <p:nvPr/>
        </p:nvSpPr>
        <p:spPr>
          <a:xfrm>
            <a:off x="2184673" y="3670300"/>
            <a:ext cx="7062083" cy="29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5"/>
          <p:cNvSpPr/>
          <p:nvPr/>
        </p:nvSpPr>
        <p:spPr>
          <a:xfrm>
            <a:off x="2083060" y="3670300"/>
            <a:ext cx="7265308"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0E0E0E"/>
                </a:solidFill>
                <a:latin typeface="Marcellus"/>
                <a:ea typeface="Marcellus"/>
                <a:cs typeface="Marcellus"/>
                <a:sym typeface="Marcellus"/>
              </a:rPr>
              <a:t>Unicorn Sightings</a:t>
            </a:r>
            <a:endParaRPr b="0" i="0" sz="4800" u="none" cap="none" strike="noStrike">
              <a:solidFill>
                <a:schemeClr val="dk1"/>
              </a:solidFill>
              <a:latin typeface="Calibri"/>
              <a:ea typeface="Calibri"/>
              <a:cs typeface="Calibri"/>
              <a:sym typeface="Calibri"/>
            </a:endParaRPr>
          </a:p>
        </p:txBody>
      </p:sp>
      <p:sp>
        <p:nvSpPr>
          <p:cNvPr id="116" name="Google Shape;116;p5"/>
          <p:cNvSpPr/>
          <p:nvPr/>
        </p:nvSpPr>
        <p:spPr>
          <a:xfrm>
            <a:off x="2116931" y="4533900"/>
            <a:ext cx="7197566" cy="2218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E0E0E"/>
                </a:solidFill>
                <a:latin typeface="Rajdhani"/>
                <a:ea typeface="Rajdhani"/>
                <a:cs typeface="Rajdhani"/>
                <a:sym typeface="Rajdhani"/>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17" name="Google Shape;117;p5"/>
          <p:cNvSpPr/>
          <p:nvPr/>
        </p:nvSpPr>
        <p:spPr>
          <a:xfrm>
            <a:off x="1778222" y="7797800"/>
            <a:ext cx="7874984" cy="4965700"/>
          </a:xfrm>
          <a:prstGeom prst="rect">
            <a:avLst/>
          </a:prstGeom>
          <a:solidFill>
            <a:srgbClr val="A9C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18" name="Google Shape;118;p5"/>
          <p:cNvPicPr preferRelativeResize="0"/>
          <p:nvPr/>
        </p:nvPicPr>
        <p:blipFill rotWithShape="1">
          <a:blip r:embed="rId9">
            <a:alphaModFix/>
          </a:blip>
          <a:srcRect b="0" l="0" r="0" t="0"/>
          <a:stretch/>
        </p:blipFill>
        <p:spPr>
          <a:xfrm>
            <a:off x="5032582" y="8102600"/>
            <a:ext cx="1366267" cy="1625600"/>
          </a:xfrm>
          <a:prstGeom prst="rect">
            <a:avLst/>
          </a:prstGeom>
          <a:noFill/>
          <a:ln>
            <a:noFill/>
          </a:ln>
        </p:spPr>
      </p:pic>
      <p:sp>
        <p:nvSpPr>
          <p:cNvPr id="119" name="Google Shape;119;p5"/>
          <p:cNvSpPr/>
          <p:nvPr/>
        </p:nvSpPr>
        <p:spPr>
          <a:xfrm>
            <a:off x="2184673" y="10033000"/>
            <a:ext cx="7062083" cy="24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5"/>
          <p:cNvSpPr/>
          <p:nvPr/>
        </p:nvSpPr>
        <p:spPr>
          <a:xfrm>
            <a:off x="2083060" y="10033000"/>
            <a:ext cx="7265308"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0E0E0E"/>
                </a:solidFill>
                <a:latin typeface="Marcellus"/>
                <a:ea typeface="Marcellus"/>
                <a:cs typeface="Marcellus"/>
                <a:sym typeface="Marcellus"/>
              </a:rPr>
              <a:t>Dragon Taming</a:t>
            </a:r>
            <a:endParaRPr b="0" i="0" sz="4800" u="none" cap="none" strike="noStrike">
              <a:solidFill>
                <a:schemeClr val="dk1"/>
              </a:solidFill>
              <a:latin typeface="Calibri"/>
              <a:ea typeface="Calibri"/>
              <a:cs typeface="Calibri"/>
              <a:sym typeface="Calibri"/>
            </a:endParaRPr>
          </a:p>
        </p:txBody>
      </p:sp>
      <p:sp>
        <p:nvSpPr>
          <p:cNvPr id="121" name="Google Shape;121;p5"/>
          <p:cNvSpPr/>
          <p:nvPr/>
        </p:nvSpPr>
        <p:spPr>
          <a:xfrm>
            <a:off x="2116931" y="10896600"/>
            <a:ext cx="7197566" cy="16975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E0E0E"/>
                </a:solidFill>
                <a:latin typeface="Rajdhani"/>
                <a:ea typeface="Rajdhani"/>
                <a:cs typeface="Rajdhani"/>
                <a:sym typeface="Rajdhani"/>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26" name="Shape 126"/>
        <p:cNvGrpSpPr/>
        <p:nvPr/>
      </p:nvGrpSpPr>
      <p:grpSpPr>
        <a:xfrm>
          <a:off x="0" y="0"/>
          <a:ext cx="0" cy="0"/>
          <a:chOff x="0" y="0"/>
          <a:chExt cx="0" cy="0"/>
        </a:xfrm>
      </p:grpSpPr>
      <p:pic>
        <p:nvPicPr>
          <p:cNvPr descr="preencoded.png" id="127" name="Google Shape;127;p6"/>
          <p:cNvPicPr preferRelativeResize="0"/>
          <p:nvPr/>
        </p:nvPicPr>
        <p:blipFill rotWithShape="1">
          <a:blip r:embed="rId3">
            <a:alphaModFix/>
          </a:blip>
          <a:srcRect b="0" l="0" r="0" t="0"/>
          <a:stretch/>
        </p:blipFill>
        <p:spPr>
          <a:xfrm>
            <a:off x="0" y="8623300"/>
            <a:ext cx="3303135" cy="5092700"/>
          </a:xfrm>
          <a:prstGeom prst="rect">
            <a:avLst/>
          </a:prstGeom>
          <a:noFill/>
          <a:ln>
            <a:noFill/>
          </a:ln>
        </p:spPr>
      </p:pic>
      <p:pic>
        <p:nvPicPr>
          <p:cNvPr descr="preencoded.png" id="128" name="Google Shape;128;p6"/>
          <p:cNvPicPr preferRelativeResize="0"/>
          <p:nvPr/>
        </p:nvPicPr>
        <p:blipFill rotWithShape="1">
          <a:blip r:embed="rId4">
            <a:alphaModFix/>
          </a:blip>
          <a:srcRect b="0" l="0" r="0" t="0"/>
          <a:stretch/>
        </p:blipFill>
        <p:spPr>
          <a:xfrm>
            <a:off x="20525765" y="0"/>
            <a:ext cx="3861283" cy="4161030"/>
          </a:xfrm>
          <a:prstGeom prst="rect">
            <a:avLst/>
          </a:prstGeom>
          <a:noFill/>
          <a:ln>
            <a:noFill/>
          </a:ln>
        </p:spPr>
      </p:pic>
      <p:sp>
        <p:nvSpPr>
          <p:cNvPr id="129" name="Google Shape;129;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30" name="Google Shape;130;p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31" name="Google Shape;131;p6"/>
          <p:cNvSpPr/>
          <p:nvPr/>
        </p:nvSpPr>
        <p:spPr>
          <a:xfrm>
            <a:off x="2934067"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32" name="Google Shape;132;p6"/>
          <p:cNvPicPr preferRelativeResize="0"/>
          <p:nvPr/>
        </p:nvPicPr>
        <p:blipFill rotWithShape="1">
          <a:blip r:embed="rId6">
            <a:alphaModFix/>
          </a:blip>
          <a:srcRect b="0" l="0" r="0" t="0"/>
          <a:stretch/>
        </p:blipFill>
        <p:spPr>
          <a:xfrm>
            <a:off x="2934067" y="1384300"/>
            <a:ext cx="8129016" cy="7581900"/>
          </a:xfrm>
          <a:prstGeom prst="rect">
            <a:avLst/>
          </a:prstGeom>
          <a:noFill/>
          <a:ln>
            <a:noFill/>
          </a:ln>
        </p:spPr>
      </p:pic>
      <p:sp>
        <p:nvSpPr>
          <p:cNvPr id="133" name="Google Shape;133;p6"/>
          <p:cNvSpPr/>
          <p:nvPr/>
        </p:nvSpPr>
        <p:spPr>
          <a:xfrm>
            <a:off x="2934067" y="9575800"/>
            <a:ext cx="8129016" cy="1371600"/>
          </a:xfrm>
          <a:prstGeom prst="rect">
            <a:avLst/>
          </a:prstGeom>
          <a:solidFill>
            <a:srgbClr val="A9C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6"/>
          <p:cNvSpPr/>
          <p:nvPr/>
        </p:nvSpPr>
        <p:spPr>
          <a:xfrm>
            <a:off x="3696162" y="9880600"/>
            <a:ext cx="5004425"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E0E0E"/>
                </a:solidFill>
                <a:latin typeface="Marcellus"/>
                <a:ea typeface="Marcellus"/>
                <a:cs typeface="Marcellus"/>
                <a:sym typeface="Marcellus"/>
              </a:rPr>
              <a:t>Unicorn Sightings</a:t>
            </a:r>
            <a:endParaRPr b="0" i="0" sz="4800" u="none" cap="none" strike="noStrike">
              <a:solidFill>
                <a:schemeClr val="dk1"/>
              </a:solidFill>
              <a:latin typeface="Calibri"/>
              <a:ea typeface="Calibri"/>
              <a:cs typeface="Calibri"/>
              <a:sym typeface="Calibri"/>
            </a:endParaRPr>
          </a:p>
        </p:txBody>
      </p:sp>
      <p:sp>
        <p:nvSpPr>
          <p:cNvPr id="135" name="Google Shape;135;p6"/>
          <p:cNvSpPr/>
          <p:nvPr/>
        </p:nvSpPr>
        <p:spPr>
          <a:xfrm>
            <a:off x="2934067" y="11557000"/>
            <a:ext cx="8129016" cy="10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6"/>
          <p:cNvSpPr/>
          <p:nvPr/>
        </p:nvSpPr>
        <p:spPr>
          <a:xfrm>
            <a:off x="2934067" y="11557000"/>
            <a:ext cx="8264500"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37" name="Google Shape;137;p6"/>
          <p:cNvSpPr/>
          <p:nvPr/>
        </p:nvSpPr>
        <p:spPr>
          <a:xfrm>
            <a:off x="13323965"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38" name="Google Shape;138;p6"/>
          <p:cNvPicPr preferRelativeResize="0"/>
          <p:nvPr/>
        </p:nvPicPr>
        <p:blipFill rotWithShape="1">
          <a:blip r:embed="rId7">
            <a:alphaModFix/>
          </a:blip>
          <a:srcRect b="0" l="0" r="0" t="0"/>
          <a:stretch/>
        </p:blipFill>
        <p:spPr>
          <a:xfrm>
            <a:off x="13323965" y="1384300"/>
            <a:ext cx="8129016" cy="7581900"/>
          </a:xfrm>
          <a:prstGeom prst="rect">
            <a:avLst/>
          </a:prstGeom>
          <a:noFill/>
          <a:ln>
            <a:noFill/>
          </a:ln>
        </p:spPr>
      </p:pic>
      <p:sp>
        <p:nvSpPr>
          <p:cNvPr id="139" name="Google Shape;139;p6"/>
          <p:cNvSpPr/>
          <p:nvPr/>
        </p:nvSpPr>
        <p:spPr>
          <a:xfrm>
            <a:off x="13323965" y="9575800"/>
            <a:ext cx="8129016" cy="1371600"/>
          </a:xfrm>
          <a:prstGeom prst="rect">
            <a:avLst/>
          </a:prstGeom>
          <a:solidFill>
            <a:srgbClr val="A9C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6"/>
          <p:cNvSpPr/>
          <p:nvPr/>
        </p:nvSpPr>
        <p:spPr>
          <a:xfrm>
            <a:off x="14086061" y="9880600"/>
            <a:ext cx="4458257"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E0E0E"/>
                </a:solidFill>
                <a:latin typeface="Marcellus"/>
                <a:ea typeface="Marcellus"/>
                <a:cs typeface="Marcellus"/>
                <a:sym typeface="Marcellus"/>
              </a:rPr>
              <a:t>Dragon Taming</a:t>
            </a:r>
            <a:endParaRPr b="0" i="0" sz="4800" u="none" cap="none" strike="noStrike">
              <a:solidFill>
                <a:schemeClr val="dk1"/>
              </a:solidFill>
              <a:latin typeface="Calibri"/>
              <a:ea typeface="Calibri"/>
              <a:cs typeface="Calibri"/>
              <a:sym typeface="Calibri"/>
            </a:endParaRPr>
          </a:p>
        </p:txBody>
      </p:sp>
      <p:sp>
        <p:nvSpPr>
          <p:cNvPr id="141" name="Google Shape;141;p6"/>
          <p:cNvSpPr/>
          <p:nvPr/>
        </p:nvSpPr>
        <p:spPr>
          <a:xfrm>
            <a:off x="13323965" y="11557000"/>
            <a:ext cx="8129016" cy="10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6"/>
          <p:cNvSpPr/>
          <p:nvPr/>
        </p:nvSpPr>
        <p:spPr>
          <a:xfrm>
            <a:off x="13323965" y="11557000"/>
            <a:ext cx="8264500"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A closer look at the art of taming dragons and the adventurers who take on these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47" name="Shape 147"/>
        <p:cNvGrpSpPr/>
        <p:nvPr/>
      </p:nvGrpSpPr>
      <p:grpSpPr>
        <a:xfrm>
          <a:off x="0" y="0"/>
          <a:ext cx="0" cy="0"/>
          <a:chOff x="0" y="0"/>
          <a:chExt cx="0" cy="0"/>
        </a:xfrm>
      </p:grpSpPr>
      <p:pic>
        <p:nvPicPr>
          <p:cNvPr descr="preencoded.png" id="148" name="Google Shape;148;p7"/>
          <p:cNvPicPr preferRelativeResize="0"/>
          <p:nvPr/>
        </p:nvPicPr>
        <p:blipFill rotWithShape="1">
          <a:blip r:embed="rId3">
            <a:alphaModFix/>
          </a:blip>
          <a:srcRect b="0" l="0" r="0" t="0"/>
          <a:stretch/>
        </p:blipFill>
        <p:spPr>
          <a:xfrm>
            <a:off x="1646778" y="9550400"/>
            <a:ext cx="5059660" cy="3195303"/>
          </a:xfrm>
          <a:prstGeom prst="rect">
            <a:avLst/>
          </a:prstGeom>
          <a:noFill/>
          <a:ln>
            <a:noFill/>
          </a:ln>
        </p:spPr>
      </p:pic>
      <p:pic>
        <p:nvPicPr>
          <p:cNvPr descr="preencoded.png" id="149" name="Google Shape;149;p7"/>
          <p:cNvPicPr preferRelativeResize="0"/>
          <p:nvPr/>
        </p:nvPicPr>
        <p:blipFill rotWithShape="1">
          <a:blip r:embed="rId4">
            <a:alphaModFix/>
          </a:blip>
          <a:srcRect b="0" l="0" r="0" t="0"/>
          <a:stretch/>
        </p:blipFill>
        <p:spPr>
          <a:xfrm>
            <a:off x="17960045" y="1003300"/>
            <a:ext cx="2845156" cy="2844800"/>
          </a:xfrm>
          <a:prstGeom prst="rect">
            <a:avLst/>
          </a:prstGeom>
          <a:noFill/>
          <a:ln>
            <a:noFill/>
          </a:ln>
        </p:spPr>
      </p:pic>
      <p:pic>
        <p:nvPicPr>
          <p:cNvPr descr="preencoded.png" id="150" name="Google Shape;150;p7"/>
          <p:cNvPicPr preferRelativeResize="0"/>
          <p:nvPr/>
        </p:nvPicPr>
        <p:blipFill rotWithShape="1">
          <a:blip r:embed="rId5">
            <a:alphaModFix/>
          </a:blip>
          <a:srcRect b="0" l="0" r="0" t="0"/>
          <a:stretch/>
        </p:blipFill>
        <p:spPr>
          <a:xfrm>
            <a:off x="21674409" y="4673600"/>
            <a:ext cx="1086832" cy="6607615"/>
          </a:xfrm>
          <a:prstGeom prst="rect">
            <a:avLst/>
          </a:prstGeom>
          <a:noFill/>
          <a:ln>
            <a:noFill/>
          </a:ln>
        </p:spPr>
      </p:pic>
      <p:sp>
        <p:nvSpPr>
          <p:cNvPr id="151" name="Google Shape;151;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52" name="Google Shape;152;p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preencoded.png" id="153" name="Google Shape;153;p7"/>
          <p:cNvPicPr preferRelativeResize="0"/>
          <p:nvPr/>
        </p:nvPicPr>
        <p:blipFill rotWithShape="1">
          <a:blip r:embed="rId7">
            <a:alphaModFix/>
          </a:blip>
          <a:srcRect b="0" l="0" r="0" t="0"/>
          <a:stretch/>
        </p:blipFill>
        <p:spPr>
          <a:xfrm>
            <a:off x="863708" y="1316515"/>
            <a:ext cx="6068311" cy="4556472"/>
          </a:xfrm>
          <a:prstGeom prst="rect">
            <a:avLst/>
          </a:prstGeom>
          <a:noFill/>
          <a:ln>
            <a:noFill/>
          </a:ln>
        </p:spPr>
      </p:pic>
      <p:sp>
        <p:nvSpPr>
          <p:cNvPr id="154" name="Google Shape;154;p7"/>
          <p:cNvSpPr/>
          <p:nvPr/>
        </p:nvSpPr>
        <p:spPr>
          <a:xfrm>
            <a:off x="5842730" y="4699000"/>
            <a:ext cx="13603400" cy="468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7"/>
          <p:cNvSpPr/>
          <p:nvPr/>
        </p:nvSpPr>
        <p:spPr>
          <a:xfrm>
            <a:off x="5842730" y="4699000"/>
            <a:ext cx="13806626" cy="401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E0E0E"/>
                </a:solidFill>
                <a:latin typeface="Marcellus"/>
                <a:ea typeface="Marcellus"/>
                <a:cs typeface="Marcellus"/>
                <a:sym typeface="Marcellus"/>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56" name="Google Shape;156;p7"/>
          <p:cNvSpPr/>
          <p:nvPr/>
        </p:nvSpPr>
        <p:spPr>
          <a:xfrm>
            <a:off x="15419727" y="8813800"/>
            <a:ext cx="4178822"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Marcellus"/>
                <a:ea typeface="Marcellus"/>
                <a:cs typeface="Marcellus"/>
                <a:sym typeface="Marcellus"/>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61" name="Shape 161"/>
        <p:cNvGrpSpPr/>
        <p:nvPr/>
      </p:nvGrpSpPr>
      <p:grpSpPr>
        <a:xfrm>
          <a:off x="0" y="0"/>
          <a:ext cx="0" cy="0"/>
          <a:chOff x="0" y="0"/>
          <a:chExt cx="0" cy="0"/>
        </a:xfrm>
      </p:grpSpPr>
      <p:pic>
        <p:nvPicPr>
          <p:cNvPr descr="preencoded.png" id="162" name="Google Shape;162;p8"/>
          <p:cNvPicPr preferRelativeResize="0"/>
          <p:nvPr/>
        </p:nvPicPr>
        <p:blipFill rotWithShape="1">
          <a:blip r:embed="rId3">
            <a:alphaModFix/>
          </a:blip>
          <a:srcRect b="0" l="0" r="0" t="0"/>
          <a:stretch/>
        </p:blipFill>
        <p:spPr>
          <a:xfrm>
            <a:off x="1080832" y="0"/>
            <a:ext cx="3820083" cy="3819599"/>
          </a:xfrm>
          <a:prstGeom prst="rect">
            <a:avLst/>
          </a:prstGeom>
          <a:noFill/>
          <a:ln>
            <a:noFill/>
          </a:ln>
        </p:spPr>
      </p:pic>
      <p:pic>
        <p:nvPicPr>
          <p:cNvPr descr="preencoded.png" id="163" name="Google Shape;163;p8"/>
          <p:cNvPicPr preferRelativeResize="0"/>
          <p:nvPr/>
        </p:nvPicPr>
        <p:blipFill rotWithShape="1">
          <a:blip r:embed="rId4">
            <a:alphaModFix/>
          </a:blip>
          <a:srcRect b="0" l="0" r="0" t="0"/>
          <a:stretch/>
        </p:blipFill>
        <p:spPr>
          <a:xfrm>
            <a:off x="0" y="3004815"/>
            <a:ext cx="1625803" cy="1625600"/>
          </a:xfrm>
          <a:prstGeom prst="rect">
            <a:avLst/>
          </a:prstGeom>
          <a:noFill/>
          <a:ln>
            <a:noFill/>
          </a:ln>
        </p:spPr>
      </p:pic>
      <p:pic>
        <p:nvPicPr>
          <p:cNvPr descr="preencoded.png" id="164" name="Google Shape;164;p8"/>
          <p:cNvPicPr preferRelativeResize="0"/>
          <p:nvPr/>
        </p:nvPicPr>
        <p:blipFill rotWithShape="1">
          <a:blip r:embed="rId5">
            <a:alphaModFix/>
          </a:blip>
          <a:srcRect b="0" l="0" r="0" t="0"/>
          <a:stretch/>
        </p:blipFill>
        <p:spPr>
          <a:xfrm>
            <a:off x="19166696" y="10489592"/>
            <a:ext cx="4792784" cy="2660749"/>
          </a:xfrm>
          <a:prstGeom prst="rect">
            <a:avLst/>
          </a:prstGeom>
          <a:noFill/>
          <a:ln>
            <a:noFill/>
          </a:ln>
        </p:spPr>
      </p:pic>
      <p:pic>
        <p:nvPicPr>
          <p:cNvPr descr="preencoded.png" id="165" name="Google Shape;165;p8"/>
          <p:cNvPicPr preferRelativeResize="0"/>
          <p:nvPr/>
        </p:nvPicPr>
        <p:blipFill rotWithShape="1">
          <a:blip r:embed="rId6">
            <a:alphaModFix/>
          </a:blip>
          <a:srcRect b="0" l="0" r="0" t="0"/>
          <a:stretch/>
        </p:blipFill>
        <p:spPr>
          <a:xfrm>
            <a:off x="16270734" y="5727700"/>
            <a:ext cx="7049381" cy="6400800"/>
          </a:xfrm>
          <a:prstGeom prst="rect">
            <a:avLst/>
          </a:prstGeom>
          <a:noFill/>
          <a:ln>
            <a:noFill/>
          </a:ln>
        </p:spPr>
      </p:pic>
      <p:pic>
        <p:nvPicPr>
          <p:cNvPr descr="preencoded.png" id="166" name="Google Shape;166;p8"/>
          <p:cNvPicPr preferRelativeResize="0"/>
          <p:nvPr/>
        </p:nvPicPr>
        <p:blipFill rotWithShape="1">
          <a:blip r:embed="rId7">
            <a:alphaModFix/>
          </a:blip>
          <a:srcRect b="0" l="0" r="0" t="0"/>
          <a:stretch/>
        </p:blipFill>
        <p:spPr>
          <a:xfrm>
            <a:off x="889111" y="5727700"/>
            <a:ext cx="14835454" cy="6400800"/>
          </a:xfrm>
          <a:prstGeom prst="rect">
            <a:avLst/>
          </a:prstGeom>
          <a:noFill/>
          <a:ln>
            <a:noFill/>
          </a:ln>
        </p:spPr>
      </p:pic>
      <p:sp>
        <p:nvSpPr>
          <p:cNvPr id="167" name="Google Shape;167;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68" name="Google Shape;168;p8"/>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169" name="Google Shape;169;p8"/>
          <p:cNvSpPr/>
          <p:nvPr/>
        </p:nvSpPr>
        <p:spPr>
          <a:xfrm>
            <a:off x="1079635" y="2247900"/>
            <a:ext cx="7049381" cy="271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8"/>
          <p:cNvSpPr/>
          <p:nvPr/>
        </p:nvSpPr>
        <p:spPr>
          <a:xfrm>
            <a:off x="1079635" y="2247900"/>
            <a:ext cx="7049381" cy="1371600"/>
          </a:xfrm>
          <a:prstGeom prst="rect">
            <a:avLst/>
          </a:prstGeom>
          <a:solidFill>
            <a:srgbClr val="A9C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8"/>
          <p:cNvSpPr/>
          <p:nvPr/>
        </p:nvSpPr>
        <p:spPr>
          <a:xfrm>
            <a:off x="1841730" y="2552700"/>
            <a:ext cx="4458257"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E0E0E"/>
                </a:solidFill>
                <a:latin typeface="Marcellus"/>
                <a:ea typeface="Marcellus"/>
                <a:cs typeface="Marcellus"/>
                <a:sym typeface="Marcellus"/>
              </a:rPr>
              <a:t>Dragon Taming </a:t>
            </a:r>
            <a:endParaRPr b="0" i="0" sz="4800" u="none" cap="none" strike="noStrike">
              <a:solidFill>
                <a:schemeClr val="dk1"/>
              </a:solidFill>
              <a:latin typeface="Calibri"/>
              <a:ea typeface="Calibri"/>
              <a:cs typeface="Calibri"/>
              <a:sym typeface="Calibri"/>
            </a:endParaRPr>
          </a:p>
        </p:txBody>
      </p:sp>
      <p:sp>
        <p:nvSpPr>
          <p:cNvPr id="172" name="Google Shape;172;p8"/>
          <p:cNvSpPr/>
          <p:nvPr/>
        </p:nvSpPr>
        <p:spPr>
          <a:xfrm>
            <a:off x="1079635" y="3924300"/>
            <a:ext cx="7184865"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73" name="Google Shape;173;p8"/>
          <p:cNvSpPr/>
          <p:nvPr/>
        </p:nvSpPr>
        <p:spPr>
          <a:xfrm>
            <a:off x="8675184" y="2247900"/>
            <a:ext cx="7049381" cy="271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8"/>
          <p:cNvSpPr/>
          <p:nvPr/>
        </p:nvSpPr>
        <p:spPr>
          <a:xfrm>
            <a:off x="8675184" y="2247900"/>
            <a:ext cx="7049381" cy="1371600"/>
          </a:xfrm>
          <a:prstGeom prst="rect">
            <a:avLst/>
          </a:prstGeom>
          <a:solidFill>
            <a:srgbClr val="A9C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8"/>
          <p:cNvSpPr/>
          <p:nvPr/>
        </p:nvSpPr>
        <p:spPr>
          <a:xfrm>
            <a:off x="9437280" y="2552700"/>
            <a:ext cx="5436279"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E0E0E"/>
                </a:solidFill>
                <a:latin typeface="Marcellus"/>
                <a:ea typeface="Marcellus"/>
                <a:cs typeface="Marcellus"/>
                <a:sym typeface="Marcellus"/>
              </a:rPr>
              <a:t>The Art of Unicorn</a:t>
            </a:r>
            <a:endParaRPr b="0" i="0" sz="4800" u="none" cap="none" strike="noStrike">
              <a:solidFill>
                <a:schemeClr val="dk1"/>
              </a:solidFill>
              <a:latin typeface="Calibri"/>
              <a:ea typeface="Calibri"/>
              <a:cs typeface="Calibri"/>
              <a:sym typeface="Calibri"/>
            </a:endParaRPr>
          </a:p>
        </p:txBody>
      </p:sp>
      <p:sp>
        <p:nvSpPr>
          <p:cNvPr id="176" name="Google Shape;176;p8"/>
          <p:cNvSpPr/>
          <p:nvPr/>
        </p:nvSpPr>
        <p:spPr>
          <a:xfrm>
            <a:off x="8675184" y="3924300"/>
            <a:ext cx="7184865"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
        <p:nvSpPr>
          <p:cNvPr id="177" name="Google Shape;177;p8"/>
          <p:cNvSpPr/>
          <p:nvPr/>
        </p:nvSpPr>
        <p:spPr>
          <a:xfrm>
            <a:off x="16270734" y="2247900"/>
            <a:ext cx="7049381" cy="271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8"/>
          <p:cNvSpPr/>
          <p:nvPr/>
        </p:nvSpPr>
        <p:spPr>
          <a:xfrm>
            <a:off x="16270734" y="2247900"/>
            <a:ext cx="7049381" cy="1371600"/>
          </a:xfrm>
          <a:prstGeom prst="rect">
            <a:avLst/>
          </a:prstGeom>
          <a:solidFill>
            <a:srgbClr val="A9C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8"/>
          <p:cNvSpPr/>
          <p:nvPr/>
        </p:nvSpPr>
        <p:spPr>
          <a:xfrm>
            <a:off x="17032829" y="2552700"/>
            <a:ext cx="4458257"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E0E0E"/>
                </a:solidFill>
                <a:latin typeface="Marcellus"/>
                <a:ea typeface="Marcellus"/>
                <a:cs typeface="Marcellus"/>
                <a:sym typeface="Marcellus"/>
              </a:rPr>
              <a:t>Dragon Taming </a:t>
            </a:r>
            <a:endParaRPr b="0" i="0" sz="4800" u="none" cap="none" strike="noStrike">
              <a:solidFill>
                <a:schemeClr val="dk1"/>
              </a:solidFill>
              <a:latin typeface="Calibri"/>
              <a:ea typeface="Calibri"/>
              <a:cs typeface="Calibri"/>
              <a:sym typeface="Calibri"/>
            </a:endParaRPr>
          </a:p>
        </p:txBody>
      </p:sp>
      <p:sp>
        <p:nvSpPr>
          <p:cNvPr id="180" name="Google Shape;180;p8"/>
          <p:cNvSpPr/>
          <p:nvPr/>
        </p:nvSpPr>
        <p:spPr>
          <a:xfrm>
            <a:off x="16270734" y="3924300"/>
            <a:ext cx="7184865"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85" name="Shape 185"/>
        <p:cNvGrpSpPr/>
        <p:nvPr/>
      </p:nvGrpSpPr>
      <p:grpSpPr>
        <a:xfrm>
          <a:off x="0" y="0"/>
          <a:ext cx="0" cy="0"/>
          <a:chOff x="0" y="0"/>
          <a:chExt cx="0" cy="0"/>
        </a:xfrm>
      </p:grpSpPr>
      <p:pic>
        <p:nvPicPr>
          <p:cNvPr descr="preencoded.png" id="186" name="Google Shape;186;p9"/>
          <p:cNvPicPr preferRelativeResize="0"/>
          <p:nvPr/>
        </p:nvPicPr>
        <p:blipFill rotWithShape="1">
          <a:blip r:embed="rId3">
            <a:alphaModFix/>
          </a:blip>
          <a:srcRect b="0" l="0" r="0" t="0"/>
          <a:stretch/>
        </p:blipFill>
        <p:spPr>
          <a:xfrm>
            <a:off x="390529" y="557188"/>
            <a:ext cx="5007646" cy="3227412"/>
          </a:xfrm>
          <a:prstGeom prst="rect">
            <a:avLst/>
          </a:prstGeom>
          <a:noFill/>
          <a:ln>
            <a:noFill/>
          </a:ln>
        </p:spPr>
      </p:pic>
      <p:pic>
        <p:nvPicPr>
          <p:cNvPr descr="preencoded.png" id="187" name="Google Shape;187;p9"/>
          <p:cNvPicPr preferRelativeResize="0"/>
          <p:nvPr/>
        </p:nvPicPr>
        <p:blipFill rotWithShape="1">
          <a:blip r:embed="rId4">
            <a:alphaModFix/>
          </a:blip>
          <a:srcRect b="0" l="0" r="0" t="0"/>
          <a:stretch/>
        </p:blipFill>
        <p:spPr>
          <a:xfrm>
            <a:off x="22560026" y="11154122"/>
            <a:ext cx="1827022" cy="1827349"/>
          </a:xfrm>
          <a:prstGeom prst="rect">
            <a:avLst/>
          </a:prstGeom>
          <a:noFill/>
          <a:ln>
            <a:noFill/>
          </a:ln>
        </p:spPr>
      </p:pic>
      <p:sp>
        <p:nvSpPr>
          <p:cNvPr id="188" name="Google Shape;188;p9"/>
          <p:cNvSpPr/>
          <p:nvPr/>
        </p:nvSpPr>
        <p:spPr>
          <a:xfrm>
            <a:off x="3499287" y="1092200"/>
            <a:ext cx="17413876" cy="1879600"/>
          </a:xfrm>
          <a:prstGeom prst="rect">
            <a:avLst/>
          </a:prstGeom>
          <a:solidFill>
            <a:srgbClr val="A9C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9"/>
          <p:cNvSpPr/>
          <p:nvPr/>
        </p:nvSpPr>
        <p:spPr>
          <a:xfrm>
            <a:off x="4261383" y="1397000"/>
            <a:ext cx="16228395"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272727"/>
                </a:solidFill>
                <a:latin typeface="Marcellus"/>
                <a:ea typeface="Marcellus"/>
                <a:cs typeface="Marcellus"/>
                <a:sym typeface="Marcellus"/>
              </a:rPr>
              <a:t>The Magic of Dragons: A Research</a:t>
            </a:r>
            <a:endParaRPr b="0" i="0" sz="8000" u="none" cap="none" strike="noStrike">
              <a:solidFill>
                <a:schemeClr val="dk1"/>
              </a:solidFill>
              <a:latin typeface="Calibri"/>
              <a:ea typeface="Calibri"/>
              <a:cs typeface="Calibri"/>
              <a:sym typeface="Calibri"/>
            </a:endParaRPr>
          </a:p>
        </p:txBody>
      </p:sp>
      <p:sp>
        <p:nvSpPr>
          <p:cNvPr id="190" name="Google Shape;190;p9"/>
          <p:cNvSpPr/>
          <p:nvPr/>
        </p:nvSpPr>
        <p:spPr>
          <a:xfrm>
            <a:off x="14200375" y="4406900"/>
            <a:ext cx="8205226" cy="820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9"/>
          <p:cNvSpPr/>
          <p:nvPr/>
        </p:nvSpPr>
        <p:spPr>
          <a:xfrm>
            <a:off x="14200375" y="4406900"/>
            <a:ext cx="8205226" cy="8204200"/>
          </a:xfrm>
          <a:prstGeom prst="ellipse">
            <a:avLst/>
          </a:prstGeom>
          <a:solidFill>
            <a:srgbClr val="A9C082"/>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9"/>
          <p:cNvSpPr/>
          <p:nvPr/>
        </p:nvSpPr>
        <p:spPr>
          <a:xfrm>
            <a:off x="15229203" y="6299200"/>
            <a:ext cx="6160270" cy="6159500"/>
          </a:xfrm>
          <a:prstGeom prst="ellipse">
            <a:avLst/>
          </a:prstGeom>
          <a:solidFill>
            <a:srgbClr val="A9C082"/>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9"/>
          <p:cNvSpPr/>
          <p:nvPr/>
        </p:nvSpPr>
        <p:spPr>
          <a:xfrm>
            <a:off x="16258032" y="8178800"/>
            <a:ext cx="4089911" cy="4089400"/>
          </a:xfrm>
          <a:prstGeom prst="ellipse">
            <a:avLst/>
          </a:prstGeom>
          <a:solidFill>
            <a:srgbClr val="A9C082"/>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9"/>
          <p:cNvSpPr/>
          <p:nvPr/>
        </p:nvSpPr>
        <p:spPr>
          <a:xfrm>
            <a:off x="17490086" y="4927600"/>
            <a:ext cx="1600400"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272727"/>
                </a:solidFill>
                <a:latin typeface="Marcellus"/>
                <a:ea typeface="Marcellus"/>
                <a:cs typeface="Marcellus"/>
                <a:sym typeface="Marcellus"/>
              </a:rPr>
              <a:t>6.7M</a:t>
            </a:r>
            <a:endParaRPr b="0" i="0" sz="4800" u="none" cap="none" strike="noStrike">
              <a:solidFill>
                <a:schemeClr val="dk1"/>
              </a:solidFill>
              <a:latin typeface="Calibri"/>
              <a:ea typeface="Calibri"/>
              <a:cs typeface="Calibri"/>
              <a:sym typeface="Calibri"/>
            </a:endParaRPr>
          </a:p>
        </p:txBody>
      </p:sp>
      <p:sp>
        <p:nvSpPr>
          <p:cNvPr id="195" name="Google Shape;195;p9"/>
          <p:cNvSpPr/>
          <p:nvPr/>
        </p:nvSpPr>
        <p:spPr>
          <a:xfrm>
            <a:off x="17515489" y="9740900"/>
            <a:ext cx="1587698"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272727"/>
                </a:solidFill>
                <a:latin typeface="Marcellus"/>
                <a:ea typeface="Marcellus"/>
                <a:cs typeface="Marcellus"/>
                <a:sym typeface="Marcellus"/>
              </a:rPr>
              <a:t>2.3M</a:t>
            </a:r>
            <a:endParaRPr b="0" i="0" sz="4800" u="none" cap="none" strike="noStrike">
              <a:solidFill>
                <a:schemeClr val="dk1"/>
              </a:solidFill>
              <a:latin typeface="Calibri"/>
              <a:ea typeface="Calibri"/>
              <a:cs typeface="Calibri"/>
              <a:sym typeface="Calibri"/>
            </a:endParaRPr>
          </a:p>
        </p:txBody>
      </p:sp>
      <p:sp>
        <p:nvSpPr>
          <p:cNvPr id="196" name="Google Shape;196;p9"/>
          <p:cNvSpPr/>
          <p:nvPr/>
        </p:nvSpPr>
        <p:spPr>
          <a:xfrm>
            <a:off x="17477384" y="6807200"/>
            <a:ext cx="1651206"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272727"/>
                </a:solidFill>
                <a:latin typeface="Marcellus"/>
                <a:ea typeface="Marcellus"/>
                <a:cs typeface="Marcellus"/>
                <a:sym typeface="Marcellus"/>
              </a:rPr>
              <a:t>4.4M</a:t>
            </a:r>
            <a:endParaRPr b="0" i="0" sz="4800" u="none" cap="none" strike="noStrike">
              <a:solidFill>
                <a:schemeClr val="dk1"/>
              </a:solidFill>
              <a:latin typeface="Calibri"/>
              <a:ea typeface="Calibri"/>
              <a:cs typeface="Calibri"/>
              <a:sym typeface="Calibri"/>
            </a:endParaRPr>
          </a:p>
        </p:txBody>
      </p:sp>
      <p:sp>
        <p:nvSpPr>
          <p:cNvPr id="197" name="Google Shape;197;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98" name="Google Shape;198;p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99" name="Google Shape;199;p9"/>
          <p:cNvSpPr/>
          <p:nvPr/>
        </p:nvSpPr>
        <p:spPr>
          <a:xfrm>
            <a:off x="3734267" y="3594100"/>
            <a:ext cx="8459257"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00" name="Google Shape;200;p9"/>
          <p:cNvPicPr preferRelativeResize="0"/>
          <p:nvPr/>
        </p:nvPicPr>
        <p:blipFill rotWithShape="1">
          <a:blip r:embed="rId6">
            <a:alphaModFix/>
          </a:blip>
          <a:srcRect b="0" l="0" r="0" t="0"/>
          <a:stretch/>
        </p:blipFill>
        <p:spPr>
          <a:xfrm>
            <a:off x="3734267" y="3594100"/>
            <a:ext cx="785256" cy="1016000"/>
          </a:xfrm>
          <a:prstGeom prst="rect">
            <a:avLst/>
          </a:prstGeom>
          <a:noFill/>
          <a:ln>
            <a:noFill/>
          </a:ln>
        </p:spPr>
      </p:pic>
      <p:sp>
        <p:nvSpPr>
          <p:cNvPr id="201" name="Google Shape;201;p9"/>
          <p:cNvSpPr/>
          <p:nvPr/>
        </p:nvSpPr>
        <p:spPr>
          <a:xfrm>
            <a:off x="3734267" y="4914900"/>
            <a:ext cx="8459257" cy="10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9"/>
          <p:cNvSpPr/>
          <p:nvPr/>
        </p:nvSpPr>
        <p:spPr>
          <a:xfrm>
            <a:off x="3734267" y="4914900"/>
            <a:ext cx="8594741"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03" name="Google Shape;203;p9"/>
          <p:cNvSpPr/>
          <p:nvPr/>
        </p:nvSpPr>
        <p:spPr>
          <a:xfrm>
            <a:off x="3734267" y="6946900"/>
            <a:ext cx="8459257"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04" name="Google Shape;204;p9"/>
          <p:cNvPicPr preferRelativeResize="0"/>
          <p:nvPr/>
        </p:nvPicPr>
        <p:blipFill rotWithShape="1">
          <a:blip r:embed="rId7">
            <a:alphaModFix/>
          </a:blip>
          <a:srcRect b="0" l="0" r="0" t="0"/>
          <a:stretch/>
        </p:blipFill>
        <p:spPr>
          <a:xfrm>
            <a:off x="3734267" y="6946900"/>
            <a:ext cx="904901" cy="1016000"/>
          </a:xfrm>
          <a:prstGeom prst="rect">
            <a:avLst/>
          </a:prstGeom>
          <a:noFill/>
          <a:ln>
            <a:noFill/>
          </a:ln>
        </p:spPr>
      </p:pic>
      <p:sp>
        <p:nvSpPr>
          <p:cNvPr id="205" name="Google Shape;205;p9"/>
          <p:cNvSpPr/>
          <p:nvPr/>
        </p:nvSpPr>
        <p:spPr>
          <a:xfrm>
            <a:off x="3734267" y="8267700"/>
            <a:ext cx="8459257" cy="10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9"/>
          <p:cNvSpPr/>
          <p:nvPr/>
        </p:nvSpPr>
        <p:spPr>
          <a:xfrm>
            <a:off x="3734267" y="8267700"/>
            <a:ext cx="8594741"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207" name="Google Shape;207;p9"/>
          <p:cNvSpPr/>
          <p:nvPr/>
        </p:nvSpPr>
        <p:spPr>
          <a:xfrm>
            <a:off x="3734267" y="10299700"/>
            <a:ext cx="8459257"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08" name="Google Shape;208;p9"/>
          <p:cNvPicPr preferRelativeResize="0"/>
          <p:nvPr/>
        </p:nvPicPr>
        <p:blipFill rotWithShape="1">
          <a:blip r:embed="rId8">
            <a:alphaModFix/>
          </a:blip>
          <a:srcRect b="0" l="0" r="0" t="0"/>
          <a:stretch/>
        </p:blipFill>
        <p:spPr>
          <a:xfrm>
            <a:off x="3734267" y="10299700"/>
            <a:ext cx="1016127" cy="1016000"/>
          </a:xfrm>
          <a:prstGeom prst="rect">
            <a:avLst/>
          </a:prstGeom>
          <a:noFill/>
          <a:ln>
            <a:noFill/>
          </a:ln>
        </p:spPr>
      </p:pic>
      <p:sp>
        <p:nvSpPr>
          <p:cNvPr id="209" name="Google Shape;209;p9"/>
          <p:cNvSpPr/>
          <p:nvPr/>
        </p:nvSpPr>
        <p:spPr>
          <a:xfrm>
            <a:off x="3734267" y="11620500"/>
            <a:ext cx="8459257" cy="10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9"/>
          <p:cNvSpPr/>
          <p:nvPr/>
        </p:nvSpPr>
        <p:spPr>
          <a:xfrm>
            <a:off x="3734267" y="11620500"/>
            <a:ext cx="8594741"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2023-07-28T03:45:19Z</dcterms:created>
  <dc:creator>PptxGenJS</dc:creator>
</cp:coreProperties>
</file>