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Marcellus"/>
      <p:regular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Rajdhani"/>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qS32Osh45s9u3DqEZ3OKXWViO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Rajdhani-bold.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Marcellus-regular.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2" name="Google Shape;73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3" name="Google Shape;73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48.png"/><Relationship Id="rId7" Type="http://schemas.openxmlformats.org/officeDocument/2006/relationships/image" Target="../media/image54.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37.png"/><Relationship Id="rId11" Type="http://schemas.openxmlformats.org/officeDocument/2006/relationships/image" Target="../media/image65.png"/><Relationship Id="rId10" Type="http://schemas.openxmlformats.org/officeDocument/2006/relationships/image" Target="../media/image125.png"/><Relationship Id="rId12" Type="http://schemas.openxmlformats.org/officeDocument/2006/relationships/image" Target="../media/image127.png"/><Relationship Id="rId9" Type="http://schemas.openxmlformats.org/officeDocument/2006/relationships/image" Target="../media/image52.png"/><Relationship Id="rId5" Type="http://schemas.openxmlformats.org/officeDocument/2006/relationships/image" Target="../media/image31.png"/><Relationship Id="rId6" Type="http://schemas.openxmlformats.org/officeDocument/2006/relationships/image" Target="../media/image1.png"/><Relationship Id="rId7" Type="http://schemas.openxmlformats.org/officeDocument/2006/relationships/image" Target="../media/image50.png"/><Relationship Id="rId8"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9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43.png"/><Relationship Id="rId6" Type="http://schemas.openxmlformats.org/officeDocument/2006/relationships/image" Target="../media/image3.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89.png"/><Relationship Id="rId22" Type="http://schemas.openxmlformats.org/officeDocument/2006/relationships/image" Target="../media/image91.png"/><Relationship Id="rId21" Type="http://schemas.openxmlformats.org/officeDocument/2006/relationships/image" Target="../media/image96.png"/><Relationship Id="rId24" Type="http://schemas.openxmlformats.org/officeDocument/2006/relationships/image" Target="../media/image128.png"/><Relationship Id="rId23"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37.png"/><Relationship Id="rId9" Type="http://schemas.openxmlformats.org/officeDocument/2006/relationships/image" Target="../media/image175.png"/><Relationship Id="rId26" Type="http://schemas.openxmlformats.org/officeDocument/2006/relationships/image" Target="../media/image111.png"/><Relationship Id="rId25" Type="http://schemas.openxmlformats.org/officeDocument/2006/relationships/image" Target="../media/image92.png"/><Relationship Id="rId28" Type="http://schemas.openxmlformats.org/officeDocument/2006/relationships/image" Target="../media/image97.png"/><Relationship Id="rId27" Type="http://schemas.openxmlformats.org/officeDocument/2006/relationships/image" Target="../media/image93.png"/><Relationship Id="rId5" Type="http://schemas.openxmlformats.org/officeDocument/2006/relationships/image" Target="../media/image75.png"/><Relationship Id="rId6" Type="http://schemas.openxmlformats.org/officeDocument/2006/relationships/image" Target="../media/image1.png"/><Relationship Id="rId29" Type="http://schemas.openxmlformats.org/officeDocument/2006/relationships/image" Target="../media/image95.png"/><Relationship Id="rId7" Type="http://schemas.openxmlformats.org/officeDocument/2006/relationships/image" Target="../media/image107.png"/><Relationship Id="rId8" Type="http://schemas.openxmlformats.org/officeDocument/2006/relationships/image" Target="../media/image98.png"/><Relationship Id="rId30" Type="http://schemas.openxmlformats.org/officeDocument/2006/relationships/image" Target="../media/image102.png"/><Relationship Id="rId11" Type="http://schemas.openxmlformats.org/officeDocument/2006/relationships/image" Target="../media/image83.png"/><Relationship Id="rId10" Type="http://schemas.openxmlformats.org/officeDocument/2006/relationships/image" Target="../media/image78.png"/><Relationship Id="rId13" Type="http://schemas.openxmlformats.org/officeDocument/2006/relationships/image" Target="../media/image82.png"/><Relationship Id="rId12" Type="http://schemas.openxmlformats.org/officeDocument/2006/relationships/image" Target="../media/image81.png"/><Relationship Id="rId15" Type="http://schemas.openxmlformats.org/officeDocument/2006/relationships/image" Target="../media/image87.png"/><Relationship Id="rId14" Type="http://schemas.openxmlformats.org/officeDocument/2006/relationships/image" Target="../media/image84.png"/><Relationship Id="rId17" Type="http://schemas.openxmlformats.org/officeDocument/2006/relationships/image" Target="../media/image137.png"/><Relationship Id="rId16" Type="http://schemas.openxmlformats.org/officeDocument/2006/relationships/image" Target="../media/image86.png"/><Relationship Id="rId19" Type="http://schemas.openxmlformats.org/officeDocument/2006/relationships/image" Target="../media/image106.png"/><Relationship Id="rId1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01.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100.png"/><Relationship Id="rId8"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179.png"/><Relationship Id="rId7" Type="http://schemas.openxmlformats.org/officeDocument/2006/relationships/image" Target="../media/image1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37.png"/><Relationship Id="rId5" Type="http://schemas.openxmlformats.org/officeDocument/2006/relationships/image" Target="../media/image75.png"/><Relationship Id="rId6" Type="http://schemas.openxmlformats.org/officeDocument/2006/relationships/image" Target="../media/image1.png"/><Relationship Id="rId7" Type="http://schemas.openxmlformats.org/officeDocument/2006/relationships/image" Target="../media/image115.png"/><Relationship Id="rId8" Type="http://schemas.openxmlformats.org/officeDocument/2006/relationships/image" Target="../media/image1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43.png"/><Relationship Id="rId6" Type="http://schemas.openxmlformats.org/officeDocument/2006/relationships/image" Target="../media/image3.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4.png"/><Relationship Id="rId4" Type="http://schemas.openxmlformats.org/officeDocument/2006/relationships/image" Target="../media/image113.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image" Target="../media/image1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1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4.png"/><Relationship Id="rId4" Type="http://schemas.openxmlformats.org/officeDocument/2006/relationships/image" Target="../media/image129.png"/><Relationship Id="rId5" Type="http://schemas.openxmlformats.org/officeDocument/2006/relationships/image" Target="../media/image1.png"/><Relationship Id="rId6" Type="http://schemas.openxmlformats.org/officeDocument/2006/relationships/image" Target="../media/image131.png"/><Relationship Id="rId7" Type="http://schemas.openxmlformats.org/officeDocument/2006/relationships/image" Target="../media/image1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01.png"/><Relationship Id="rId9" Type="http://schemas.openxmlformats.org/officeDocument/2006/relationships/image" Target="../media/image149.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152.png"/><Relationship Id="rId8" Type="http://schemas.openxmlformats.org/officeDocument/2006/relationships/image" Target="../media/image147.png"/></Relationships>
</file>

<file path=ppt/slides/_rels/slide24.xml.rels><?xml version="1.0" encoding="UTF-8" standalone="yes"?><Relationships xmlns="http://schemas.openxmlformats.org/package/2006/relationships"><Relationship Id="rId20" Type="http://schemas.openxmlformats.org/officeDocument/2006/relationships/image" Target="../media/image176.png"/><Relationship Id="rId22" Type="http://schemas.openxmlformats.org/officeDocument/2006/relationships/image" Target="../media/image164.png"/><Relationship Id="rId21"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01.png"/><Relationship Id="rId9" Type="http://schemas.openxmlformats.org/officeDocument/2006/relationships/image" Target="../media/image177.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hyperlink" Target="https://eatemp.com/powerpoint-org-chart-template/" TargetMode="External"/><Relationship Id="rId8" Type="http://schemas.openxmlformats.org/officeDocument/2006/relationships/image" Target="../media/image146.png"/><Relationship Id="rId11" Type="http://schemas.openxmlformats.org/officeDocument/2006/relationships/image" Target="../media/image174.png"/><Relationship Id="rId10" Type="http://schemas.openxmlformats.org/officeDocument/2006/relationships/image" Target="../media/image173.png"/><Relationship Id="rId13" Type="http://schemas.openxmlformats.org/officeDocument/2006/relationships/image" Target="../media/image148.png"/><Relationship Id="rId12" Type="http://schemas.openxmlformats.org/officeDocument/2006/relationships/image" Target="../media/image171.png"/><Relationship Id="rId15" Type="http://schemas.openxmlformats.org/officeDocument/2006/relationships/image" Target="../media/image178.png"/><Relationship Id="rId14" Type="http://schemas.openxmlformats.org/officeDocument/2006/relationships/image" Target="../media/image150.png"/><Relationship Id="rId17" Type="http://schemas.openxmlformats.org/officeDocument/2006/relationships/image" Target="../media/image151.png"/><Relationship Id="rId16" Type="http://schemas.openxmlformats.org/officeDocument/2006/relationships/image" Target="../media/image172.png"/><Relationship Id="rId19" Type="http://schemas.openxmlformats.org/officeDocument/2006/relationships/image" Target="../media/image155.png"/><Relationship Id="rId18" Type="http://schemas.openxmlformats.org/officeDocument/2006/relationships/image" Target="../media/image1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67.png"/><Relationship Id="rId4" Type="http://schemas.openxmlformats.org/officeDocument/2006/relationships/image" Target="../media/image170.png"/><Relationship Id="rId5" Type="http://schemas.openxmlformats.org/officeDocument/2006/relationships/image" Target="../media/image1.png"/><Relationship Id="rId6" Type="http://schemas.openxmlformats.org/officeDocument/2006/relationships/image" Target="../media/image169.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33.png"/><Relationship Id="rId5" Type="http://schemas.openxmlformats.org/officeDocument/2006/relationships/image" Target="../media/image13.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67.png"/><Relationship Id="rId7" Type="http://schemas.openxmlformats.org/officeDocument/2006/relationships/image" Target="../media/image1.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69.png"/><Relationship Id="rId7"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7.png"/><Relationship Id="rId6" Type="http://schemas.openxmlformats.org/officeDocument/2006/relationships/image" Target="../media/image1.png"/><Relationship Id="rId7"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37.png"/><Relationship Id="rId5" Type="http://schemas.openxmlformats.org/officeDocument/2006/relationships/image" Target="../media/image31.png"/><Relationship Id="rId6" Type="http://schemas.openxmlformats.org/officeDocument/2006/relationships/image" Target="../media/image153.png"/><Relationship Id="rId7" Type="http://schemas.openxmlformats.org/officeDocument/2006/relationships/image" Target="../media/image36.png"/><Relationship Id="rId8"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41.png"/><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40.png"/><Relationship Id="rId8"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18988873" y="9931400"/>
            <a:ext cx="5007647" cy="3227412"/>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0" y="734530"/>
            <a:ext cx="1827022" cy="1827347"/>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2693369" y="431800"/>
            <a:ext cx="2413302" cy="2425700"/>
          </a:xfrm>
          <a:prstGeom prst="rect">
            <a:avLst/>
          </a:prstGeom>
          <a:noFill/>
          <a:ln>
            <a:noFill/>
          </a:ln>
        </p:spPr>
      </p:pic>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 name="Google Shape;21;p1"/>
          <p:cNvSpPr/>
          <p:nvPr/>
        </p:nvSpPr>
        <p:spPr>
          <a:xfrm>
            <a:off x="914514" y="5232400"/>
            <a:ext cx="6528616" cy="46990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a:off x="1676610" y="5537200"/>
            <a:ext cx="5546360" cy="4631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Solar</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Energy</a:t>
            </a:r>
            <a:endParaRPr b="0" i="0" sz="12800" u="none" cap="none" strike="noStrike">
              <a:solidFill>
                <a:schemeClr val="dk1"/>
              </a:solidFill>
              <a:latin typeface="Calibri"/>
              <a:ea typeface="Calibri"/>
              <a:cs typeface="Calibri"/>
              <a:sym typeface="Calibri"/>
            </a:endParaRPr>
          </a:p>
        </p:txBody>
      </p:sp>
      <p:sp>
        <p:nvSpPr>
          <p:cNvPr id="23" name="Google Shape;23;p1"/>
          <p:cNvSpPr/>
          <p:nvPr/>
        </p:nvSpPr>
        <p:spPr>
          <a:xfrm>
            <a:off x="6706438" y="11303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pic>
        <p:nvPicPr>
          <p:cNvPr descr="preencoded.png" id="24" name="Google Shape;24;p1"/>
          <p:cNvPicPr preferRelativeResize="0"/>
          <p:nvPr/>
        </p:nvPicPr>
        <p:blipFill rotWithShape="1">
          <a:blip r:embed="rId7">
            <a:alphaModFix/>
          </a:blip>
          <a:srcRect b="0" l="0" r="0" t="0"/>
          <a:stretch/>
        </p:blipFill>
        <p:spPr>
          <a:xfrm>
            <a:off x="9094337" y="0"/>
            <a:ext cx="15292711" cy="13716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5" name="Shape 215"/>
        <p:cNvGrpSpPr/>
        <p:nvPr/>
      </p:nvGrpSpPr>
      <p:grpSpPr>
        <a:xfrm>
          <a:off x="0" y="0"/>
          <a:ext cx="0" cy="0"/>
          <a:chOff x="0" y="0"/>
          <a:chExt cx="0" cy="0"/>
        </a:xfrm>
      </p:grpSpPr>
      <p:pic>
        <p:nvPicPr>
          <p:cNvPr descr="preencoded.png" id="216" name="Google Shape;216;p10"/>
          <p:cNvPicPr preferRelativeResize="0"/>
          <p:nvPr/>
        </p:nvPicPr>
        <p:blipFill rotWithShape="1">
          <a:blip r:embed="rId3">
            <a:alphaModFix/>
          </a:blip>
          <a:srcRect b="0" l="0" r="0" t="0"/>
          <a:stretch/>
        </p:blipFill>
        <p:spPr>
          <a:xfrm>
            <a:off x="0" y="8623300"/>
            <a:ext cx="3303135" cy="5092700"/>
          </a:xfrm>
          <a:prstGeom prst="rect">
            <a:avLst/>
          </a:prstGeom>
          <a:noFill/>
          <a:ln>
            <a:noFill/>
          </a:ln>
        </p:spPr>
      </p:pic>
      <p:pic>
        <p:nvPicPr>
          <p:cNvPr descr="preencoded.png" id="217" name="Google Shape;217;p10"/>
          <p:cNvPicPr preferRelativeResize="0"/>
          <p:nvPr/>
        </p:nvPicPr>
        <p:blipFill rotWithShape="1">
          <a:blip r:embed="rId4">
            <a:alphaModFix/>
          </a:blip>
          <a:srcRect b="0" l="0" r="0" t="0"/>
          <a:stretch/>
        </p:blipFill>
        <p:spPr>
          <a:xfrm>
            <a:off x="20525765" y="0"/>
            <a:ext cx="3861283" cy="4161024"/>
          </a:xfrm>
          <a:prstGeom prst="rect">
            <a:avLst/>
          </a:prstGeom>
          <a:noFill/>
          <a:ln>
            <a:noFill/>
          </a:ln>
        </p:spPr>
      </p:pic>
      <p:sp>
        <p:nvSpPr>
          <p:cNvPr id="218" name="Google Shape;21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9" name="Google Shape;219;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0" name="Google Shape;220;p10"/>
          <p:cNvSpPr/>
          <p:nvPr/>
        </p:nvSpPr>
        <p:spPr>
          <a:xfrm>
            <a:off x="8795849" y="1143000"/>
            <a:ext cx="6795349"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
          <p:cNvSpPr/>
          <p:nvPr/>
        </p:nvSpPr>
        <p:spPr>
          <a:xfrm>
            <a:off x="9557945" y="1447800"/>
            <a:ext cx="56098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22" name="Google Shape;222;p10"/>
          <p:cNvSpPr/>
          <p:nvPr/>
        </p:nvSpPr>
        <p:spPr>
          <a:xfrm>
            <a:off x="1778222" y="3632200"/>
            <a:ext cx="20843305" cy="850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0"/>
          <p:cNvSpPr/>
          <p:nvPr/>
        </p:nvSpPr>
        <p:spPr>
          <a:xfrm>
            <a:off x="1778222" y="3632200"/>
            <a:ext cx="6439705" cy="85090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4" name="Google Shape;224;p10"/>
          <p:cNvPicPr preferRelativeResize="0"/>
          <p:nvPr/>
        </p:nvPicPr>
        <p:blipFill rotWithShape="1">
          <a:blip r:embed="rId6">
            <a:alphaModFix/>
          </a:blip>
          <a:srcRect b="0" l="0" r="0" t="0"/>
          <a:stretch/>
        </p:blipFill>
        <p:spPr>
          <a:xfrm>
            <a:off x="4570788" y="4089400"/>
            <a:ext cx="854569" cy="1625600"/>
          </a:xfrm>
          <a:prstGeom prst="rect">
            <a:avLst/>
          </a:prstGeom>
          <a:noFill/>
          <a:ln>
            <a:noFill/>
          </a:ln>
        </p:spPr>
      </p:pic>
      <p:sp>
        <p:nvSpPr>
          <p:cNvPr id="225" name="Google Shape;225;p10"/>
          <p:cNvSpPr/>
          <p:nvPr/>
        </p:nvSpPr>
        <p:spPr>
          <a:xfrm>
            <a:off x="4229629" y="6019800"/>
            <a:ext cx="15368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26" name="Google Shape;226;p10"/>
          <p:cNvSpPr/>
          <p:nvPr/>
        </p:nvSpPr>
        <p:spPr>
          <a:xfrm>
            <a:off x="2235479"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7" name="Google Shape;227;p10"/>
          <p:cNvSpPr/>
          <p:nvPr/>
        </p:nvSpPr>
        <p:spPr>
          <a:xfrm>
            <a:off x="3372271" y="10922000"/>
            <a:ext cx="325160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28" name="Google Shape;228;p10"/>
          <p:cNvSpPr/>
          <p:nvPr/>
        </p:nvSpPr>
        <p:spPr>
          <a:xfrm>
            <a:off x="8980022" y="3632200"/>
            <a:ext cx="6439705" cy="85090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9" name="Google Shape;229;p10"/>
          <p:cNvPicPr preferRelativeResize="0"/>
          <p:nvPr/>
        </p:nvPicPr>
        <p:blipFill rotWithShape="1">
          <a:blip r:embed="rId7">
            <a:alphaModFix/>
          </a:blip>
          <a:srcRect b="0" l="0" r="0" t="0"/>
          <a:stretch/>
        </p:blipFill>
        <p:spPr>
          <a:xfrm>
            <a:off x="11492524" y="4089400"/>
            <a:ext cx="1414704" cy="1625600"/>
          </a:xfrm>
          <a:prstGeom prst="rect">
            <a:avLst/>
          </a:prstGeom>
          <a:noFill/>
          <a:ln>
            <a:noFill/>
          </a:ln>
        </p:spPr>
      </p:pic>
      <p:sp>
        <p:nvSpPr>
          <p:cNvPr id="230" name="Google Shape;230;p10"/>
          <p:cNvSpPr/>
          <p:nvPr/>
        </p:nvSpPr>
        <p:spPr>
          <a:xfrm>
            <a:off x="11513989" y="6019800"/>
            <a:ext cx="137177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31" name="Google Shape;231;p10"/>
          <p:cNvSpPr/>
          <p:nvPr/>
        </p:nvSpPr>
        <p:spPr>
          <a:xfrm>
            <a:off x="94372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p10"/>
          <p:cNvSpPr/>
          <p:nvPr/>
        </p:nvSpPr>
        <p:spPr>
          <a:xfrm>
            <a:off x="10516914" y="10922000"/>
            <a:ext cx="33659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33" name="Google Shape;233;p10"/>
          <p:cNvSpPr/>
          <p:nvPr/>
        </p:nvSpPr>
        <p:spPr>
          <a:xfrm>
            <a:off x="16181822" y="3632200"/>
            <a:ext cx="6439705" cy="85090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4" name="Google Shape;234;p10"/>
          <p:cNvPicPr preferRelativeResize="0"/>
          <p:nvPr/>
        </p:nvPicPr>
        <p:blipFill rotWithShape="1">
          <a:blip r:embed="rId8">
            <a:alphaModFix/>
          </a:blip>
          <a:srcRect b="0" l="0" r="0" t="0"/>
          <a:stretch/>
        </p:blipFill>
        <p:spPr>
          <a:xfrm>
            <a:off x="18642752" y="4089400"/>
            <a:ext cx="1517846" cy="1625600"/>
          </a:xfrm>
          <a:prstGeom prst="rect">
            <a:avLst/>
          </a:prstGeom>
          <a:noFill/>
          <a:ln>
            <a:noFill/>
          </a:ln>
        </p:spPr>
      </p:pic>
      <p:sp>
        <p:nvSpPr>
          <p:cNvPr id="235" name="Google Shape;235;p10"/>
          <p:cNvSpPr/>
          <p:nvPr/>
        </p:nvSpPr>
        <p:spPr>
          <a:xfrm>
            <a:off x="17858432" y="6019800"/>
            <a:ext cx="30864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36" name="Google Shape;236;p10"/>
          <p:cNvSpPr/>
          <p:nvPr/>
        </p:nvSpPr>
        <p:spPr>
          <a:xfrm>
            <a:off x="166390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7" name="Google Shape;237;p10"/>
          <p:cNvSpPr/>
          <p:nvPr/>
        </p:nvSpPr>
        <p:spPr>
          <a:xfrm>
            <a:off x="17528191" y="10922000"/>
            <a:ext cx="374696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2" name="Shape 242"/>
        <p:cNvGrpSpPr/>
        <p:nvPr/>
      </p:nvGrpSpPr>
      <p:grpSpPr>
        <a:xfrm>
          <a:off x="0" y="0"/>
          <a:ext cx="0" cy="0"/>
          <a:chOff x="0" y="0"/>
          <a:chExt cx="0" cy="0"/>
        </a:xfrm>
      </p:grpSpPr>
      <p:pic>
        <p:nvPicPr>
          <p:cNvPr descr="preencoded.png" id="243" name="Google Shape;243;p11"/>
          <p:cNvPicPr preferRelativeResize="0"/>
          <p:nvPr/>
        </p:nvPicPr>
        <p:blipFill rotWithShape="1">
          <a:blip r:embed="rId3">
            <a:alphaModFix/>
          </a:blip>
          <a:srcRect b="0" l="0" r="0" t="0"/>
          <a:stretch/>
        </p:blipFill>
        <p:spPr>
          <a:xfrm>
            <a:off x="1080832" y="0"/>
            <a:ext cx="3820083" cy="3819599"/>
          </a:xfrm>
          <a:prstGeom prst="rect">
            <a:avLst/>
          </a:prstGeom>
          <a:noFill/>
          <a:ln>
            <a:noFill/>
          </a:ln>
        </p:spPr>
      </p:pic>
      <p:pic>
        <p:nvPicPr>
          <p:cNvPr descr="preencoded.png" id="244" name="Google Shape;244;p11"/>
          <p:cNvPicPr preferRelativeResize="0"/>
          <p:nvPr/>
        </p:nvPicPr>
        <p:blipFill rotWithShape="1">
          <a:blip r:embed="rId4">
            <a:alphaModFix/>
          </a:blip>
          <a:srcRect b="0" l="0" r="0" t="0"/>
          <a:stretch/>
        </p:blipFill>
        <p:spPr>
          <a:xfrm>
            <a:off x="0" y="3004815"/>
            <a:ext cx="1625803" cy="1625600"/>
          </a:xfrm>
          <a:prstGeom prst="rect">
            <a:avLst/>
          </a:prstGeom>
          <a:noFill/>
          <a:ln>
            <a:noFill/>
          </a:ln>
        </p:spPr>
      </p:pic>
      <p:pic>
        <p:nvPicPr>
          <p:cNvPr descr="preencoded.png" id="245" name="Google Shape;245;p11"/>
          <p:cNvPicPr preferRelativeResize="0"/>
          <p:nvPr/>
        </p:nvPicPr>
        <p:blipFill rotWithShape="1">
          <a:blip r:embed="rId5">
            <a:alphaModFix/>
          </a:blip>
          <a:srcRect b="0" l="0" r="0" t="0"/>
          <a:stretch/>
        </p:blipFill>
        <p:spPr>
          <a:xfrm>
            <a:off x="19166696" y="10489592"/>
            <a:ext cx="4792784" cy="2660749"/>
          </a:xfrm>
          <a:prstGeom prst="rect">
            <a:avLst/>
          </a:prstGeom>
          <a:noFill/>
          <a:ln>
            <a:noFill/>
          </a:ln>
        </p:spPr>
      </p:pic>
      <p:sp>
        <p:nvSpPr>
          <p:cNvPr id="246" name="Google Shape;24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7" name="Google Shape;247;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248" name="Google Shape;248;p11"/>
          <p:cNvPicPr preferRelativeResize="0"/>
          <p:nvPr/>
        </p:nvPicPr>
        <p:blipFill rotWithShape="1">
          <a:blip r:embed="rId7">
            <a:alphaModFix/>
          </a:blip>
          <a:srcRect b="0" l="0" r="0" t="0"/>
          <a:stretch/>
        </p:blipFill>
        <p:spPr>
          <a:xfrm>
            <a:off x="381048" y="2146300"/>
            <a:ext cx="23637654" cy="9436100"/>
          </a:xfrm>
          <a:prstGeom prst="rect">
            <a:avLst/>
          </a:prstGeom>
          <a:noFill/>
          <a:ln>
            <a:noFill/>
          </a:ln>
        </p:spPr>
      </p:pic>
      <p:sp>
        <p:nvSpPr>
          <p:cNvPr id="249" name="Google Shape;249;p11"/>
          <p:cNvSpPr/>
          <p:nvPr/>
        </p:nvSpPr>
        <p:spPr>
          <a:xfrm>
            <a:off x="381048" y="3505200"/>
            <a:ext cx="5347368" cy="77851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685886"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609676"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54" name="Google Shape;254;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55" name="Google Shape;255;p11"/>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preencoded.png" id="256" name="Google Shape;256;p11"/>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57" name="Google Shape;257;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609676"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60" name="Google Shape;260;p11"/>
          <p:cNvSpPr/>
          <p:nvPr/>
        </p:nvSpPr>
        <p:spPr>
          <a:xfrm>
            <a:off x="618144"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61" name="Google Shape;261;p11"/>
          <p:cNvSpPr/>
          <p:nvPr/>
        </p:nvSpPr>
        <p:spPr>
          <a:xfrm>
            <a:off x="6477810" y="3505200"/>
            <a:ext cx="5347368" cy="77851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6782648"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6706438"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66" name="Google Shape;266;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67" name="Google Shape;267;p11"/>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preencoded.png" id="268" name="Google Shape;268;p11"/>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69" name="Google Shape;269;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6706438"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72" name="Google Shape;272;p11"/>
          <p:cNvSpPr/>
          <p:nvPr/>
        </p:nvSpPr>
        <p:spPr>
          <a:xfrm>
            <a:off x="6714906"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73" name="Google Shape;273;p11"/>
          <p:cNvSpPr/>
          <p:nvPr/>
        </p:nvSpPr>
        <p:spPr>
          <a:xfrm>
            <a:off x="12574572" y="3505200"/>
            <a:ext cx="5347368" cy="77851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2879410"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2803200"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78" name="Google Shape;278;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79" name="Google Shape;279;p11"/>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preencoded.png" id="280" name="Google Shape;280;p11"/>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81" name="Google Shape;281;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2803200"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84" name="Google Shape;284;p11"/>
          <p:cNvSpPr/>
          <p:nvPr/>
        </p:nvSpPr>
        <p:spPr>
          <a:xfrm>
            <a:off x="12811668"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p11"/>
          <p:cNvSpPr/>
          <p:nvPr/>
        </p:nvSpPr>
        <p:spPr>
          <a:xfrm>
            <a:off x="18671334" y="3505200"/>
            <a:ext cx="5347368" cy="77851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8976172"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8899962"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91" name="Google Shape;291;p11"/>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preencoded.png" id="292" name="Google Shape;292;p11"/>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93" name="Google Shape;293;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8899962"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96" name="Google Shape;296;p11"/>
          <p:cNvSpPr/>
          <p:nvPr/>
        </p:nvSpPr>
        <p:spPr>
          <a:xfrm>
            <a:off x="18908430"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p11"/>
          <p:cNvSpPr/>
          <p:nvPr/>
        </p:nvSpPr>
        <p:spPr>
          <a:xfrm>
            <a:off x="1994149" y="2146300"/>
            <a:ext cx="2133867" cy="2133600"/>
          </a:xfrm>
          <a:prstGeom prst="roundRect">
            <a:avLst>
              <a:gd fmla="val 198429" name="adj"/>
            </a:avLst>
          </a:prstGeom>
          <a:solidFill>
            <a:srgbClr val="759C8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2826103" y="2578100"/>
            <a:ext cx="8086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299" name="Google Shape;299;p11"/>
          <p:cNvSpPr/>
          <p:nvPr/>
        </p:nvSpPr>
        <p:spPr>
          <a:xfrm>
            <a:off x="8090911" y="2146300"/>
            <a:ext cx="2133867" cy="2133600"/>
          </a:xfrm>
          <a:prstGeom prst="roundRect">
            <a:avLst>
              <a:gd fmla="val 198429" name="adj"/>
            </a:avLst>
          </a:prstGeom>
          <a:solidFill>
            <a:srgbClr val="759C8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8637080" y="2578100"/>
            <a:ext cx="138023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301" name="Google Shape;301;p11"/>
          <p:cNvSpPr/>
          <p:nvPr/>
        </p:nvSpPr>
        <p:spPr>
          <a:xfrm>
            <a:off x="14187673" y="2146300"/>
            <a:ext cx="2133867" cy="2133600"/>
          </a:xfrm>
          <a:prstGeom prst="roundRect">
            <a:avLst>
              <a:gd fmla="val 198429" name="adj"/>
            </a:avLst>
          </a:prstGeom>
          <a:solidFill>
            <a:srgbClr val="759C8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4841805" y="2578100"/>
            <a:ext cx="11643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303" name="Google Shape;303;p11"/>
          <p:cNvSpPr/>
          <p:nvPr/>
        </p:nvSpPr>
        <p:spPr>
          <a:xfrm>
            <a:off x="20284435" y="2146300"/>
            <a:ext cx="2133867" cy="2133600"/>
          </a:xfrm>
          <a:prstGeom prst="roundRect">
            <a:avLst>
              <a:gd fmla="val 198429" name="adj"/>
            </a:avLst>
          </a:prstGeom>
          <a:solidFill>
            <a:srgbClr val="759C8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21046530" y="2578100"/>
            <a:ext cx="9483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9" name="Shape 309"/>
        <p:cNvGrpSpPr/>
        <p:nvPr/>
      </p:nvGrpSpPr>
      <p:grpSpPr>
        <a:xfrm>
          <a:off x="0" y="0"/>
          <a:ext cx="0" cy="0"/>
          <a:chOff x="0" y="0"/>
          <a:chExt cx="0" cy="0"/>
        </a:xfrm>
      </p:grpSpPr>
      <p:pic>
        <p:nvPicPr>
          <p:cNvPr descr="preencoded.png" id="310" name="Google Shape;310;p12"/>
          <p:cNvPicPr preferRelativeResize="0"/>
          <p:nvPr/>
        </p:nvPicPr>
        <p:blipFill rotWithShape="1">
          <a:blip r:embed="rId3">
            <a:alphaModFix/>
          </a:blip>
          <a:srcRect b="0" l="0" r="0" t="0"/>
          <a:stretch/>
        </p:blipFill>
        <p:spPr>
          <a:xfrm>
            <a:off x="18988873" y="9931400"/>
            <a:ext cx="5007647" cy="3227412"/>
          </a:xfrm>
          <a:prstGeom prst="rect">
            <a:avLst/>
          </a:prstGeom>
          <a:noFill/>
          <a:ln>
            <a:noFill/>
          </a:ln>
        </p:spPr>
      </p:pic>
      <p:pic>
        <p:nvPicPr>
          <p:cNvPr descr="preencoded.png" id="311" name="Google Shape;311;p12"/>
          <p:cNvPicPr preferRelativeResize="0"/>
          <p:nvPr/>
        </p:nvPicPr>
        <p:blipFill rotWithShape="1">
          <a:blip r:embed="rId4">
            <a:alphaModFix/>
          </a:blip>
          <a:srcRect b="0" l="0" r="0" t="0"/>
          <a:stretch/>
        </p:blipFill>
        <p:spPr>
          <a:xfrm>
            <a:off x="0" y="734529"/>
            <a:ext cx="1827022" cy="1827349"/>
          </a:xfrm>
          <a:prstGeom prst="rect">
            <a:avLst/>
          </a:prstGeom>
          <a:noFill/>
          <a:ln>
            <a:noFill/>
          </a:ln>
        </p:spPr>
      </p:pic>
      <p:pic>
        <p:nvPicPr>
          <p:cNvPr descr="preencoded.png" id="312" name="Google Shape;312;p12"/>
          <p:cNvPicPr preferRelativeResize="0"/>
          <p:nvPr/>
        </p:nvPicPr>
        <p:blipFill rotWithShape="1">
          <a:blip r:embed="rId5">
            <a:alphaModFix/>
          </a:blip>
          <a:srcRect b="0" l="0" r="0" t="0"/>
          <a:stretch/>
        </p:blipFill>
        <p:spPr>
          <a:xfrm>
            <a:off x="2693369" y="431800"/>
            <a:ext cx="2413302" cy="2425700"/>
          </a:xfrm>
          <a:prstGeom prst="rect">
            <a:avLst/>
          </a:prstGeom>
          <a:noFill/>
          <a:ln>
            <a:noFill/>
          </a:ln>
        </p:spPr>
      </p:pic>
      <p:sp>
        <p:nvSpPr>
          <p:cNvPr id="313" name="Google Shape;31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4" name="Google Shape;314;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315" name="Google Shape;315;p12"/>
          <p:cNvPicPr preferRelativeResize="0"/>
          <p:nvPr/>
        </p:nvPicPr>
        <p:blipFill rotWithShape="1">
          <a:blip r:embed="rId7">
            <a:alphaModFix/>
          </a:blip>
          <a:srcRect b="0" l="0" r="0" t="0"/>
          <a:stretch/>
        </p:blipFill>
        <p:spPr>
          <a:xfrm>
            <a:off x="10847156" y="508000"/>
            <a:ext cx="12523765" cy="12649200"/>
          </a:xfrm>
          <a:prstGeom prst="rect">
            <a:avLst/>
          </a:prstGeom>
          <a:noFill/>
          <a:ln>
            <a:noFill/>
          </a:ln>
        </p:spPr>
      </p:pic>
      <p:sp>
        <p:nvSpPr>
          <p:cNvPr id="316" name="Google Shape;316;p12"/>
          <p:cNvSpPr/>
          <p:nvPr/>
        </p:nvSpPr>
        <p:spPr>
          <a:xfrm>
            <a:off x="2413302" y="1930400"/>
            <a:ext cx="6528616"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3175397" y="2235200"/>
            <a:ext cx="534313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E0E0E"/>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318" name="Google Shape;318;p12"/>
          <p:cNvSpPr/>
          <p:nvPr/>
        </p:nvSpPr>
        <p:spPr>
          <a:xfrm>
            <a:off x="2413302" y="5029200"/>
            <a:ext cx="8573572"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2"/>
          <p:cNvSpPr/>
          <p:nvPr/>
        </p:nvSpPr>
        <p:spPr>
          <a:xfrm>
            <a:off x="2413302" y="50292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p:nvPr/>
        </p:nvSpPr>
        <p:spPr>
          <a:xfrm>
            <a:off x="2413302" y="5029200"/>
            <a:ext cx="3734267"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3175397" y="5334000"/>
            <a:ext cx="25487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22" name="Google Shape;322;p12"/>
          <p:cNvSpPr/>
          <p:nvPr/>
        </p:nvSpPr>
        <p:spPr>
          <a:xfrm>
            <a:off x="6350794" y="5111750"/>
            <a:ext cx="4636079"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6350794" y="5111750"/>
            <a:ext cx="4788498"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24" name="Google Shape;324;p12"/>
          <p:cNvSpPr/>
          <p:nvPr/>
        </p:nvSpPr>
        <p:spPr>
          <a:xfrm>
            <a:off x="6350794" y="5784850"/>
            <a:ext cx="477156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25" name="Google Shape;325;p12"/>
          <p:cNvSpPr/>
          <p:nvPr/>
        </p:nvSpPr>
        <p:spPr>
          <a:xfrm>
            <a:off x="2413302" y="75184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2413302" y="7518400"/>
            <a:ext cx="3797775"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3175397" y="78232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28" name="Google Shape;328;p12"/>
          <p:cNvSpPr/>
          <p:nvPr/>
        </p:nvSpPr>
        <p:spPr>
          <a:xfrm>
            <a:off x="6414302" y="7575550"/>
            <a:ext cx="4572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a:off x="6414302" y="7575550"/>
            <a:ext cx="4724991"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30" name="Google Shape;330;p12"/>
          <p:cNvSpPr/>
          <p:nvPr/>
        </p:nvSpPr>
        <p:spPr>
          <a:xfrm>
            <a:off x="6414302" y="8820150"/>
            <a:ext cx="470805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31" name="Google Shape;331;p12"/>
          <p:cNvSpPr/>
          <p:nvPr/>
        </p:nvSpPr>
        <p:spPr>
          <a:xfrm>
            <a:off x="2413302" y="100076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p:nvPr/>
        </p:nvSpPr>
        <p:spPr>
          <a:xfrm>
            <a:off x="2413302" y="10007600"/>
            <a:ext cx="3797775"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2"/>
          <p:cNvSpPr/>
          <p:nvPr/>
        </p:nvSpPr>
        <p:spPr>
          <a:xfrm>
            <a:off x="3175397" y="103124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34" name="Google Shape;334;p12"/>
          <p:cNvSpPr/>
          <p:nvPr/>
        </p:nvSpPr>
        <p:spPr>
          <a:xfrm>
            <a:off x="6414302" y="10090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p:nvPr/>
        </p:nvSpPr>
        <p:spPr>
          <a:xfrm>
            <a:off x="6414302" y="100901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36" name="Google Shape;336;p12"/>
          <p:cNvSpPr/>
          <p:nvPr/>
        </p:nvSpPr>
        <p:spPr>
          <a:xfrm>
            <a:off x="6414302" y="10763250"/>
            <a:ext cx="47080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1" name="Shape 341"/>
        <p:cNvGrpSpPr/>
        <p:nvPr/>
      </p:nvGrpSpPr>
      <p:grpSpPr>
        <a:xfrm>
          <a:off x="0" y="0"/>
          <a:ext cx="0" cy="0"/>
          <a:chOff x="0" y="0"/>
          <a:chExt cx="0" cy="0"/>
        </a:xfrm>
      </p:grpSpPr>
      <p:pic>
        <p:nvPicPr>
          <p:cNvPr descr="preencoded.png" id="342" name="Google Shape;342;p13"/>
          <p:cNvPicPr preferRelativeResize="0"/>
          <p:nvPr/>
        </p:nvPicPr>
        <p:blipFill rotWithShape="1">
          <a:blip r:embed="rId3">
            <a:alphaModFix/>
          </a:blip>
          <a:srcRect b="0" l="0" r="0" t="0"/>
          <a:stretch/>
        </p:blipFill>
        <p:spPr>
          <a:xfrm>
            <a:off x="17680610" y="9550400"/>
            <a:ext cx="5059660" cy="3195303"/>
          </a:xfrm>
          <a:prstGeom prst="rect">
            <a:avLst/>
          </a:prstGeom>
          <a:noFill/>
          <a:ln>
            <a:noFill/>
          </a:ln>
        </p:spPr>
      </p:pic>
      <p:pic>
        <p:nvPicPr>
          <p:cNvPr descr="preencoded.png" id="343" name="Google Shape;343;p13"/>
          <p:cNvPicPr preferRelativeResize="0"/>
          <p:nvPr/>
        </p:nvPicPr>
        <p:blipFill rotWithShape="1">
          <a:blip r:embed="rId4">
            <a:alphaModFix/>
          </a:blip>
          <a:srcRect b="0" l="0" r="0" t="0"/>
          <a:stretch/>
        </p:blipFill>
        <p:spPr>
          <a:xfrm>
            <a:off x="18849156" y="419100"/>
            <a:ext cx="5532407" cy="2001639"/>
          </a:xfrm>
          <a:prstGeom prst="rect">
            <a:avLst/>
          </a:prstGeom>
          <a:noFill/>
          <a:ln>
            <a:noFill/>
          </a:ln>
        </p:spPr>
      </p:pic>
      <p:pic>
        <p:nvPicPr>
          <p:cNvPr descr="preencoded.png" id="344" name="Google Shape;344;p13"/>
          <p:cNvPicPr preferRelativeResize="0"/>
          <p:nvPr/>
        </p:nvPicPr>
        <p:blipFill rotWithShape="1">
          <a:blip r:embed="rId5">
            <a:alphaModFix/>
          </a:blip>
          <a:srcRect b="0" l="0" r="0" t="0"/>
          <a:stretch/>
        </p:blipFill>
        <p:spPr>
          <a:xfrm>
            <a:off x="3581848" y="1003300"/>
            <a:ext cx="2845156" cy="2844800"/>
          </a:xfrm>
          <a:prstGeom prst="rect">
            <a:avLst/>
          </a:prstGeom>
          <a:noFill/>
          <a:ln>
            <a:noFill/>
          </a:ln>
        </p:spPr>
      </p:pic>
      <p:pic>
        <p:nvPicPr>
          <p:cNvPr descr="preencoded.png" id="345" name="Google Shape;345;p13"/>
          <p:cNvPicPr preferRelativeResize="0"/>
          <p:nvPr/>
        </p:nvPicPr>
        <p:blipFill rotWithShape="1">
          <a:blip r:embed="rId6">
            <a:alphaModFix/>
          </a:blip>
          <a:srcRect b="0" l="0" r="0" t="0"/>
          <a:stretch/>
        </p:blipFill>
        <p:spPr>
          <a:xfrm>
            <a:off x="1625806" y="4673600"/>
            <a:ext cx="1086832" cy="6607621"/>
          </a:xfrm>
          <a:prstGeom prst="rect">
            <a:avLst/>
          </a:prstGeom>
          <a:noFill/>
          <a:ln>
            <a:noFill/>
          </a:ln>
        </p:spPr>
      </p:pic>
      <p:sp>
        <p:nvSpPr>
          <p:cNvPr id="346" name="Google Shape;34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7" name="Google Shape;347;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8" name="Google Shape;348;p13"/>
          <p:cNvSpPr/>
          <p:nvPr/>
        </p:nvSpPr>
        <p:spPr>
          <a:xfrm>
            <a:off x="4305838" y="3403600"/>
            <a:ext cx="15762670" cy="712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3"/>
          <p:cNvSpPr/>
          <p:nvPr/>
        </p:nvSpPr>
        <p:spPr>
          <a:xfrm>
            <a:off x="4305838" y="3403600"/>
            <a:ext cx="1576267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6350794" y="3403600"/>
            <a:ext cx="11672759" cy="4432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3"/>
          <p:cNvSpPr/>
          <p:nvPr/>
        </p:nvSpPr>
        <p:spPr>
          <a:xfrm>
            <a:off x="7112889" y="3708400"/>
            <a:ext cx="11164695"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0" u="none" cap="none" strike="noStrike">
                <a:solidFill>
                  <a:srgbClr val="272727"/>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52" name="Google Shape;352;p13"/>
          <p:cNvSpPr/>
          <p:nvPr/>
        </p:nvSpPr>
        <p:spPr>
          <a:xfrm>
            <a:off x="4170355" y="80391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53" name="Google Shape;353;p13"/>
          <p:cNvSpPr/>
          <p:nvPr/>
        </p:nvSpPr>
        <p:spPr>
          <a:xfrm>
            <a:off x="7483352" y="94869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8" name="Shape 358"/>
        <p:cNvGrpSpPr/>
        <p:nvPr/>
      </p:nvGrpSpPr>
      <p:grpSpPr>
        <a:xfrm>
          <a:off x="0" y="0"/>
          <a:ext cx="0" cy="0"/>
          <a:chOff x="0" y="0"/>
          <a:chExt cx="0" cy="0"/>
        </a:xfrm>
      </p:grpSpPr>
      <p:pic>
        <p:nvPicPr>
          <p:cNvPr descr="preencoded.png" id="359" name="Google Shape;359;p14"/>
          <p:cNvPicPr preferRelativeResize="0"/>
          <p:nvPr/>
        </p:nvPicPr>
        <p:blipFill rotWithShape="1">
          <a:blip r:embed="rId3">
            <a:alphaModFix/>
          </a:blip>
          <a:srcRect b="0" l="0" r="0" t="0"/>
          <a:stretch/>
        </p:blipFill>
        <p:spPr>
          <a:xfrm>
            <a:off x="0" y="8623300"/>
            <a:ext cx="3303135" cy="5092700"/>
          </a:xfrm>
          <a:prstGeom prst="rect">
            <a:avLst/>
          </a:prstGeom>
          <a:noFill/>
          <a:ln>
            <a:noFill/>
          </a:ln>
        </p:spPr>
      </p:pic>
      <p:pic>
        <p:nvPicPr>
          <p:cNvPr descr="preencoded.png" id="360" name="Google Shape;360;p14"/>
          <p:cNvPicPr preferRelativeResize="0"/>
          <p:nvPr/>
        </p:nvPicPr>
        <p:blipFill rotWithShape="1">
          <a:blip r:embed="rId4">
            <a:alphaModFix/>
          </a:blip>
          <a:srcRect b="0" l="0" r="0" t="0"/>
          <a:stretch/>
        </p:blipFill>
        <p:spPr>
          <a:xfrm>
            <a:off x="20525765" y="0"/>
            <a:ext cx="3861283" cy="4161036"/>
          </a:xfrm>
          <a:prstGeom prst="rect">
            <a:avLst/>
          </a:prstGeom>
          <a:noFill/>
          <a:ln>
            <a:noFill/>
          </a:ln>
        </p:spPr>
      </p:pic>
      <p:sp>
        <p:nvSpPr>
          <p:cNvPr id="361" name="Google Shape;36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2" name="Google Shape;362;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3" name="Google Shape;363;p14"/>
          <p:cNvSpPr/>
          <p:nvPr/>
        </p:nvSpPr>
        <p:spPr>
          <a:xfrm>
            <a:off x="339132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4"/>
          <p:cNvSpPr/>
          <p:nvPr/>
        </p:nvSpPr>
        <p:spPr>
          <a:xfrm>
            <a:off x="3092837" y="2476500"/>
            <a:ext cx="8471959"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3312997" y="2781300"/>
            <a:ext cx="7489703"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66" name="Google Shape;366;p14"/>
          <p:cNvSpPr/>
          <p:nvPr/>
        </p:nvSpPr>
        <p:spPr>
          <a:xfrm>
            <a:off x="339132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332358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68" name="Google Shape;368;p14"/>
          <p:cNvSpPr/>
          <p:nvPr/>
        </p:nvSpPr>
        <p:spPr>
          <a:xfrm>
            <a:off x="339132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2876910" y="7226300"/>
            <a:ext cx="8903813"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3097070" y="7531100"/>
            <a:ext cx="7921557"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71" name="Google Shape;371;p14"/>
          <p:cNvSpPr/>
          <p:nvPr/>
        </p:nvSpPr>
        <p:spPr>
          <a:xfrm>
            <a:off x="339132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332358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73" name="Google Shape;373;p14"/>
          <p:cNvSpPr/>
          <p:nvPr/>
        </p:nvSpPr>
        <p:spPr>
          <a:xfrm>
            <a:off x="1355259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4"/>
          <p:cNvSpPr/>
          <p:nvPr/>
        </p:nvSpPr>
        <p:spPr>
          <a:xfrm>
            <a:off x="15203800" y="2476500"/>
            <a:ext cx="4572572"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15423961" y="2781300"/>
            <a:ext cx="3590315"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76" name="Google Shape;376;p14"/>
          <p:cNvSpPr/>
          <p:nvPr/>
        </p:nvSpPr>
        <p:spPr>
          <a:xfrm>
            <a:off x="1355259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1348485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78" name="Google Shape;378;p14"/>
          <p:cNvSpPr/>
          <p:nvPr/>
        </p:nvSpPr>
        <p:spPr>
          <a:xfrm>
            <a:off x="1355259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4"/>
          <p:cNvSpPr/>
          <p:nvPr/>
        </p:nvSpPr>
        <p:spPr>
          <a:xfrm>
            <a:off x="14079710" y="7226300"/>
            <a:ext cx="6820752"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14299871" y="7531100"/>
            <a:ext cx="5838496"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12800" u="none" cap="none" strike="noStrike">
                <a:solidFill>
                  <a:srgbClr val="272727"/>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381" name="Google Shape;381;p14"/>
          <p:cNvSpPr/>
          <p:nvPr/>
        </p:nvSpPr>
        <p:spPr>
          <a:xfrm>
            <a:off x="1355259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
          <p:cNvSpPr/>
          <p:nvPr/>
        </p:nvSpPr>
        <p:spPr>
          <a:xfrm>
            <a:off x="1348485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7" name="Shape 387"/>
        <p:cNvGrpSpPr/>
        <p:nvPr/>
      </p:nvGrpSpPr>
      <p:grpSpPr>
        <a:xfrm>
          <a:off x="0" y="0"/>
          <a:ext cx="0" cy="0"/>
          <a:chOff x="0" y="0"/>
          <a:chExt cx="0" cy="0"/>
        </a:xfrm>
      </p:grpSpPr>
      <p:pic>
        <p:nvPicPr>
          <p:cNvPr descr="preencoded.png" id="388" name="Google Shape;388;p15"/>
          <p:cNvPicPr preferRelativeResize="0"/>
          <p:nvPr/>
        </p:nvPicPr>
        <p:blipFill rotWithShape="1">
          <a:blip r:embed="rId3">
            <a:alphaModFix/>
          </a:blip>
          <a:srcRect b="0" l="0" r="0" t="0"/>
          <a:stretch/>
        </p:blipFill>
        <p:spPr>
          <a:xfrm>
            <a:off x="1080832" y="0"/>
            <a:ext cx="3820083" cy="3819599"/>
          </a:xfrm>
          <a:prstGeom prst="rect">
            <a:avLst/>
          </a:prstGeom>
          <a:noFill/>
          <a:ln>
            <a:noFill/>
          </a:ln>
        </p:spPr>
      </p:pic>
      <p:pic>
        <p:nvPicPr>
          <p:cNvPr descr="preencoded.png" id="389" name="Google Shape;389;p15"/>
          <p:cNvPicPr preferRelativeResize="0"/>
          <p:nvPr/>
        </p:nvPicPr>
        <p:blipFill rotWithShape="1">
          <a:blip r:embed="rId4">
            <a:alphaModFix/>
          </a:blip>
          <a:srcRect b="0" l="0" r="0" t="0"/>
          <a:stretch/>
        </p:blipFill>
        <p:spPr>
          <a:xfrm>
            <a:off x="0" y="3004815"/>
            <a:ext cx="1625803" cy="1625600"/>
          </a:xfrm>
          <a:prstGeom prst="rect">
            <a:avLst/>
          </a:prstGeom>
          <a:noFill/>
          <a:ln>
            <a:noFill/>
          </a:ln>
        </p:spPr>
      </p:pic>
      <p:pic>
        <p:nvPicPr>
          <p:cNvPr descr="preencoded.png" id="390" name="Google Shape;390;p15"/>
          <p:cNvPicPr preferRelativeResize="0"/>
          <p:nvPr/>
        </p:nvPicPr>
        <p:blipFill rotWithShape="1">
          <a:blip r:embed="rId5">
            <a:alphaModFix/>
          </a:blip>
          <a:srcRect b="0" l="0" r="0" t="0"/>
          <a:stretch/>
        </p:blipFill>
        <p:spPr>
          <a:xfrm>
            <a:off x="19166696" y="10489605"/>
            <a:ext cx="4792784" cy="2660749"/>
          </a:xfrm>
          <a:prstGeom prst="rect">
            <a:avLst/>
          </a:prstGeom>
          <a:noFill/>
          <a:ln>
            <a:noFill/>
          </a:ln>
        </p:spPr>
      </p:pic>
      <p:sp>
        <p:nvSpPr>
          <p:cNvPr id="391" name="Google Shape;39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2" name="Google Shape;392;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3" name="Google Shape;393;p15"/>
          <p:cNvSpPr/>
          <p:nvPr/>
        </p:nvSpPr>
        <p:spPr>
          <a:xfrm>
            <a:off x="8598975" y="1143000"/>
            <a:ext cx="7189099"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5"/>
          <p:cNvSpPr/>
          <p:nvPr/>
        </p:nvSpPr>
        <p:spPr>
          <a:xfrm>
            <a:off x="9361070" y="1447800"/>
            <a:ext cx="6003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95" name="Google Shape;395;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7" name="Google Shape;397;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8" name="Google Shape;398;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9" name="Google Shape;399;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0" name="Google Shape;400;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1" name="Google Shape;401;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2" name="Google Shape;402;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3" name="Google Shape;403;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4" name="Google Shape;404;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759C8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5" name="Google Shape;405;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6" name="Google Shape;406;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7" name="Google Shape;407;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8" name="Google Shape;408;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9" name="Google Shape;409;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0" name="Google Shape;410;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1" name="Google Shape;411;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2" name="Google Shape;412;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3" name="Google Shape;413;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4" name="Google Shape;414;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759C8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415" name="Google Shape;415;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preencoded.png" id="416" name="Google Shape;416;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preencoded.png" id="417" name="Google Shape;417;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preencoded.png" id="418" name="Google Shape;418;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preencoded.png" id="419" name="Google Shape;419;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preencoded.png" id="420" name="Google Shape;420;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preencoded.png" id="421" name="Google Shape;421;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preencoded.png" id="422" name="Google Shape;422;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preencoded.png" id="423" name="Google Shape;423;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preencoded.png" id="424" name="Google Shape;424;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preencoded.png" id="425" name="Google Shape;425;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preencoded.png" id="426" name="Google Shape;426;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preencoded.png" id="427" name="Google Shape;427;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preencoded.png" id="428" name="Google Shape;428;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preencoded.png" id="429" name="Google Shape;429;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preencoded.png" id="430" name="Google Shape;430;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preencoded.png" id="431" name="Google Shape;431;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preencoded.png" id="432" name="Google Shape;432;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preencoded.png" id="433" name="Google Shape;433;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preencoded.png" id="434" name="Google Shape;434;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preencoded.png" id="435" name="Google Shape;435;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preencoded.png" id="436" name="Google Shape;436;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37" name="Google Shape;437;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9" name="Google Shape;439;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preencoded.png" id="440" name="Google Shape;440;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1" name="Google Shape;441;p15"/>
          <p:cNvSpPr/>
          <p:nvPr/>
        </p:nvSpPr>
        <p:spPr>
          <a:xfrm>
            <a:off x="16372346" y="6365379"/>
            <a:ext cx="16512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
          <p:cNvSpPr/>
          <p:nvPr/>
        </p:nvSpPr>
        <p:spPr>
          <a:xfrm>
            <a:off x="16372346" y="6337300"/>
            <a:ext cx="18544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43" name="Google Shape;443;p15"/>
          <p:cNvSpPr/>
          <p:nvPr/>
        </p:nvSpPr>
        <p:spPr>
          <a:xfrm>
            <a:off x="16791499" y="70993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44" name="Google Shape;444;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47" name="Google Shape;447;p15"/>
          <p:cNvSpPr/>
          <p:nvPr/>
        </p:nvSpPr>
        <p:spPr>
          <a:xfrm>
            <a:off x="13192716" y="113792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8" name="Google Shape;448;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51" name="Google Shape;451;p15"/>
          <p:cNvSpPr/>
          <p:nvPr/>
        </p:nvSpPr>
        <p:spPr>
          <a:xfrm>
            <a:off x="3183865" y="11379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6" name="Shape 456"/>
        <p:cNvGrpSpPr/>
        <p:nvPr/>
      </p:nvGrpSpPr>
      <p:grpSpPr>
        <a:xfrm>
          <a:off x="0" y="0"/>
          <a:ext cx="0" cy="0"/>
          <a:chOff x="0" y="0"/>
          <a:chExt cx="0" cy="0"/>
        </a:xfrm>
      </p:grpSpPr>
      <p:pic>
        <p:nvPicPr>
          <p:cNvPr descr="preencoded.png" id="457" name="Google Shape;457;p16"/>
          <p:cNvPicPr preferRelativeResize="0"/>
          <p:nvPr/>
        </p:nvPicPr>
        <p:blipFill rotWithShape="1">
          <a:blip r:embed="rId3">
            <a:alphaModFix/>
          </a:blip>
          <a:srcRect b="0" l="0" r="0" t="0"/>
          <a:stretch/>
        </p:blipFill>
        <p:spPr>
          <a:xfrm>
            <a:off x="18988873" y="9931400"/>
            <a:ext cx="5007647" cy="3227412"/>
          </a:xfrm>
          <a:prstGeom prst="rect">
            <a:avLst/>
          </a:prstGeom>
          <a:noFill/>
          <a:ln>
            <a:noFill/>
          </a:ln>
        </p:spPr>
      </p:pic>
      <p:pic>
        <p:nvPicPr>
          <p:cNvPr descr="preencoded.png" id="458" name="Google Shape;458;p16"/>
          <p:cNvPicPr preferRelativeResize="0"/>
          <p:nvPr/>
        </p:nvPicPr>
        <p:blipFill rotWithShape="1">
          <a:blip r:embed="rId4">
            <a:alphaModFix/>
          </a:blip>
          <a:srcRect b="0" l="0" r="0" t="0"/>
          <a:stretch/>
        </p:blipFill>
        <p:spPr>
          <a:xfrm>
            <a:off x="0" y="734541"/>
            <a:ext cx="1827022" cy="1827337"/>
          </a:xfrm>
          <a:prstGeom prst="rect">
            <a:avLst/>
          </a:prstGeom>
          <a:noFill/>
          <a:ln>
            <a:noFill/>
          </a:ln>
        </p:spPr>
      </p:pic>
      <p:pic>
        <p:nvPicPr>
          <p:cNvPr descr="preencoded.png" id="459" name="Google Shape;459;p16"/>
          <p:cNvPicPr preferRelativeResize="0"/>
          <p:nvPr/>
        </p:nvPicPr>
        <p:blipFill rotWithShape="1">
          <a:blip r:embed="rId5">
            <a:alphaModFix/>
          </a:blip>
          <a:srcRect b="0" l="0" r="0" t="0"/>
          <a:stretch/>
        </p:blipFill>
        <p:spPr>
          <a:xfrm>
            <a:off x="2693369" y="431800"/>
            <a:ext cx="2413302" cy="2425700"/>
          </a:xfrm>
          <a:prstGeom prst="rect">
            <a:avLst/>
          </a:prstGeom>
          <a:noFill/>
          <a:ln>
            <a:noFill/>
          </a:ln>
        </p:spPr>
      </p:pic>
      <p:sp>
        <p:nvSpPr>
          <p:cNvPr id="460" name="Google Shape;46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1" name="Google Shape;461;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2" name="Google Shape;462;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6"/>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p16"/>
          <p:cNvSpPr/>
          <p:nvPr/>
        </p:nvSpPr>
        <p:spPr>
          <a:xfrm>
            <a:off x="13450981" y="67183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466" name="Google Shape;466;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preencoded.png" id="467" name="Google Shape;467;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68" name="Google Shape;468;p16"/>
          <p:cNvSpPr/>
          <p:nvPr/>
        </p:nvSpPr>
        <p:spPr>
          <a:xfrm>
            <a:off x="6871559" y="1219200"/>
            <a:ext cx="10643930"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6"/>
          <p:cNvSpPr/>
          <p:nvPr/>
        </p:nvSpPr>
        <p:spPr>
          <a:xfrm>
            <a:off x="7633654" y="1524000"/>
            <a:ext cx="9458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pic>
        <p:nvPicPr>
          <p:cNvPr descr="preencoded.png" id="475" name="Google Shape;475;p17"/>
          <p:cNvPicPr preferRelativeResize="0"/>
          <p:nvPr/>
        </p:nvPicPr>
        <p:blipFill rotWithShape="1">
          <a:blip r:embed="rId3">
            <a:alphaModFix/>
          </a:blip>
          <a:srcRect b="0" l="0" r="0" t="0"/>
          <a:stretch/>
        </p:blipFill>
        <p:spPr>
          <a:xfrm>
            <a:off x="0" y="8623300"/>
            <a:ext cx="3303135" cy="5092700"/>
          </a:xfrm>
          <a:prstGeom prst="rect">
            <a:avLst/>
          </a:prstGeom>
          <a:noFill/>
          <a:ln>
            <a:noFill/>
          </a:ln>
        </p:spPr>
      </p:pic>
      <p:pic>
        <p:nvPicPr>
          <p:cNvPr descr="preencoded.png" id="476" name="Google Shape;476;p17"/>
          <p:cNvPicPr preferRelativeResize="0"/>
          <p:nvPr/>
        </p:nvPicPr>
        <p:blipFill rotWithShape="1">
          <a:blip r:embed="rId4">
            <a:alphaModFix/>
          </a:blip>
          <a:srcRect b="0" l="0" r="0" t="0"/>
          <a:stretch/>
        </p:blipFill>
        <p:spPr>
          <a:xfrm>
            <a:off x="20525765" y="0"/>
            <a:ext cx="3861283" cy="4161036"/>
          </a:xfrm>
          <a:prstGeom prst="rect">
            <a:avLst/>
          </a:prstGeom>
          <a:noFill/>
          <a:ln>
            <a:noFill/>
          </a:ln>
        </p:spPr>
      </p:pic>
      <p:sp>
        <p:nvSpPr>
          <p:cNvPr id="477" name="Google Shape;47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8" name="Google Shape;478;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9" name="Google Shape;479;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7"/>
          <p:cNvSpPr/>
          <p:nvPr/>
        </p:nvSpPr>
        <p:spPr>
          <a:xfrm>
            <a:off x="2946768" y="4660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482" name="Google Shape;482;p17"/>
          <p:cNvSpPr/>
          <p:nvPr/>
        </p:nvSpPr>
        <p:spPr>
          <a:xfrm>
            <a:off x="2946768" y="5626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3" name="Google Shape;483;p17"/>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484" name="Google Shape;484;p17"/>
          <p:cNvSpPr/>
          <p:nvPr/>
        </p:nvSpPr>
        <p:spPr>
          <a:xfrm>
            <a:off x="2895962" y="1854200"/>
            <a:ext cx="11418727"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7"/>
          <p:cNvSpPr/>
          <p:nvPr/>
        </p:nvSpPr>
        <p:spPr>
          <a:xfrm>
            <a:off x="3658057" y="2159000"/>
            <a:ext cx="1023324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486" name="Google Shape;486;p1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preencoded.png" id="487" name="Google Shape;487;p1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2" name="Shape 492"/>
        <p:cNvGrpSpPr/>
        <p:nvPr/>
      </p:nvGrpSpPr>
      <p:grpSpPr>
        <a:xfrm>
          <a:off x="0" y="0"/>
          <a:ext cx="0" cy="0"/>
          <a:chOff x="0" y="0"/>
          <a:chExt cx="0" cy="0"/>
        </a:xfrm>
      </p:grpSpPr>
      <p:pic>
        <p:nvPicPr>
          <p:cNvPr descr="preencoded.png" id="493" name="Google Shape;493;p18"/>
          <p:cNvPicPr preferRelativeResize="0"/>
          <p:nvPr/>
        </p:nvPicPr>
        <p:blipFill rotWithShape="1">
          <a:blip r:embed="rId3">
            <a:alphaModFix/>
          </a:blip>
          <a:srcRect b="0" l="0" r="0" t="0"/>
          <a:stretch/>
        </p:blipFill>
        <p:spPr>
          <a:xfrm>
            <a:off x="1080832" y="0"/>
            <a:ext cx="3820083" cy="3819599"/>
          </a:xfrm>
          <a:prstGeom prst="rect">
            <a:avLst/>
          </a:prstGeom>
          <a:noFill/>
          <a:ln>
            <a:noFill/>
          </a:ln>
        </p:spPr>
      </p:pic>
      <p:pic>
        <p:nvPicPr>
          <p:cNvPr descr="preencoded.png" id="494" name="Google Shape;494;p18"/>
          <p:cNvPicPr preferRelativeResize="0"/>
          <p:nvPr/>
        </p:nvPicPr>
        <p:blipFill rotWithShape="1">
          <a:blip r:embed="rId4">
            <a:alphaModFix/>
          </a:blip>
          <a:srcRect b="0" l="0" r="0" t="0"/>
          <a:stretch/>
        </p:blipFill>
        <p:spPr>
          <a:xfrm>
            <a:off x="0" y="3004815"/>
            <a:ext cx="1625803" cy="1625600"/>
          </a:xfrm>
          <a:prstGeom prst="rect">
            <a:avLst/>
          </a:prstGeom>
          <a:noFill/>
          <a:ln>
            <a:noFill/>
          </a:ln>
        </p:spPr>
      </p:pic>
      <p:pic>
        <p:nvPicPr>
          <p:cNvPr descr="preencoded.png" id="495" name="Google Shape;495;p18"/>
          <p:cNvPicPr preferRelativeResize="0"/>
          <p:nvPr/>
        </p:nvPicPr>
        <p:blipFill rotWithShape="1">
          <a:blip r:embed="rId5">
            <a:alphaModFix/>
          </a:blip>
          <a:srcRect b="0" l="0" r="0" t="0"/>
          <a:stretch/>
        </p:blipFill>
        <p:spPr>
          <a:xfrm>
            <a:off x="19166696" y="10489605"/>
            <a:ext cx="4792784" cy="2660749"/>
          </a:xfrm>
          <a:prstGeom prst="rect">
            <a:avLst/>
          </a:prstGeom>
          <a:noFill/>
          <a:ln>
            <a:noFill/>
          </a:ln>
        </p:spPr>
      </p:pic>
      <p:sp>
        <p:nvSpPr>
          <p:cNvPr id="496" name="Google Shape;49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7" name="Google Shape;497;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8" name="Google Shape;498;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8"/>
          <p:cNvSpPr/>
          <p:nvPr/>
        </p:nvSpPr>
        <p:spPr>
          <a:xfrm>
            <a:off x="876410" y="83693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01" name="Google Shape;501;p18"/>
          <p:cNvSpPr/>
          <p:nvPr/>
        </p:nvSpPr>
        <p:spPr>
          <a:xfrm>
            <a:off x="876410" y="93345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2" name="Google Shape;502;p18"/>
          <p:cNvSpPr/>
          <p:nvPr/>
        </p:nvSpPr>
        <p:spPr>
          <a:xfrm>
            <a:off x="825603" y="1231900"/>
            <a:ext cx="7849581" cy="568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8"/>
          <p:cNvSpPr/>
          <p:nvPr/>
        </p:nvSpPr>
        <p:spPr>
          <a:xfrm>
            <a:off x="1587698" y="1536700"/>
            <a:ext cx="6664100"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504" name="Google Shape;504;p18"/>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preencoded.png" id="505" name="Google Shape;505;p18"/>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preencoded.png" id="506" name="Google Shape;506;p18"/>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1" name="Shape 511"/>
        <p:cNvGrpSpPr/>
        <p:nvPr/>
      </p:nvGrpSpPr>
      <p:grpSpPr>
        <a:xfrm>
          <a:off x="0" y="0"/>
          <a:ext cx="0" cy="0"/>
          <a:chOff x="0" y="0"/>
          <a:chExt cx="0" cy="0"/>
        </a:xfrm>
      </p:grpSpPr>
      <p:pic>
        <p:nvPicPr>
          <p:cNvPr descr="preencoded.png" id="512" name="Google Shape;512;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3" name="Google Shape;51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4" name="Google Shape;51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5" name="Google Shape;515;p19"/>
          <p:cNvSpPr/>
          <p:nvPr/>
        </p:nvSpPr>
        <p:spPr>
          <a:xfrm>
            <a:off x="14797349" y="698500"/>
            <a:ext cx="8941918"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15559445" y="1003300"/>
            <a:ext cx="77564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 name="Shape 29"/>
        <p:cNvGrpSpPr/>
        <p:nvPr/>
      </p:nvGrpSpPr>
      <p:grpSpPr>
        <a:xfrm>
          <a:off x="0" y="0"/>
          <a:ext cx="0" cy="0"/>
          <a:chOff x="0" y="0"/>
          <a:chExt cx="0" cy="0"/>
        </a:xfrm>
      </p:grpSpPr>
      <p:pic>
        <p:nvPicPr>
          <p:cNvPr descr="preencoded.png" id="30" name="Google Shape;30;p2"/>
          <p:cNvPicPr preferRelativeResize="0"/>
          <p:nvPr/>
        </p:nvPicPr>
        <p:blipFill rotWithShape="1">
          <a:blip r:embed="rId3">
            <a:alphaModFix/>
          </a:blip>
          <a:srcRect b="0" l="0" r="0" t="0"/>
          <a:stretch/>
        </p:blipFill>
        <p:spPr>
          <a:xfrm>
            <a:off x="17680610" y="9550400"/>
            <a:ext cx="5059660" cy="3195296"/>
          </a:xfrm>
          <a:prstGeom prst="rect">
            <a:avLst/>
          </a:prstGeom>
          <a:noFill/>
          <a:ln>
            <a:noFill/>
          </a:ln>
        </p:spPr>
      </p:pic>
      <p:pic>
        <p:nvPicPr>
          <p:cNvPr descr="preencoded.png" id="31" name="Google Shape;31;p2"/>
          <p:cNvPicPr preferRelativeResize="0"/>
          <p:nvPr/>
        </p:nvPicPr>
        <p:blipFill rotWithShape="1">
          <a:blip r:embed="rId4">
            <a:alphaModFix/>
          </a:blip>
          <a:srcRect b="0" l="0" r="0" t="0"/>
          <a:stretch/>
        </p:blipFill>
        <p:spPr>
          <a:xfrm>
            <a:off x="18849156" y="419100"/>
            <a:ext cx="5532407" cy="2001645"/>
          </a:xfrm>
          <a:prstGeom prst="rect">
            <a:avLst/>
          </a:prstGeom>
          <a:noFill/>
          <a:ln>
            <a:noFill/>
          </a:ln>
        </p:spPr>
      </p:pic>
      <p:pic>
        <p:nvPicPr>
          <p:cNvPr descr="preencoded.png" id="32" name="Google Shape;32;p2"/>
          <p:cNvPicPr preferRelativeResize="0"/>
          <p:nvPr/>
        </p:nvPicPr>
        <p:blipFill rotWithShape="1">
          <a:blip r:embed="rId5">
            <a:alphaModFix/>
          </a:blip>
          <a:srcRect b="0" l="0" r="0" t="0"/>
          <a:stretch/>
        </p:blipFill>
        <p:spPr>
          <a:xfrm>
            <a:off x="3581848" y="1003300"/>
            <a:ext cx="2845156" cy="2844800"/>
          </a:xfrm>
          <a:prstGeom prst="rect">
            <a:avLst/>
          </a:prstGeom>
          <a:noFill/>
          <a:ln>
            <a:noFill/>
          </a:ln>
        </p:spPr>
      </p:pic>
      <p:pic>
        <p:nvPicPr>
          <p:cNvPr descr="preencoded.png" id="33" name="Google Shape;33;p2"/>
          <p:cNvPicPr preferRelativeResize="0"/>
          <p:nvPr/>
        </p:nvPicPr>
        <p:blipFill rotWithShape="1">
          <a:blip r:embed="rId6">
            <a:alphaModFix/>
          </a:blip>
          <a:srcRect b="0" l="0" r="0" t="0"/>
          <a:stretch/>
        </p:blipFill>
        <p:spPr>
          <a:xfrm>
            <a:off x="1625806" y="4673600"/>
            <a:ext cx="1086832" cy="6607615"/>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 name="Google Shape;35;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7944843" y="3619500"/>
            <a:ext cx="8510064"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8706938" y="3924300"/>
            <a:ext cx="752780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6816519" y="6921500"/>
            <a:ext cx="10754011"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1" name="Shape 521"/>
        <p:cNvGrpSpPr/>
        <p:nvPr/>
      </p:nvGrpSpPr>
      <p:grpSpPr>
        <a:xfrm>
          <a:off x="0" y="0"/>
          <a:ext cx="0" cy="0"/>
          <a:chOff x="0" y="0"/>
          <a:chExt cx="0" cy="0"/>
        </a:xfrm>
      </p:grpSpPr>
      <p:pic>
        <p:nvPicPr>
          <p:cNvPr descr="preencoded.png" id="522" name="Google Shape;522;p20"/>
          <p:cNvPicPr preferRelativeResize="0"/>
          <p:nvPr/>
        </p:nvPicPr>
        <p:blipFill rotWithShape="1">
          <a:blip r:embed="rId3">
            <a:alphaModFix/>
          </a:blip>
          <a:srcRect b="0" l="0" r="0" t="0"/>
          <a:stretch/>
        </p:blipFill>
        <p:spPr>
          <a:xfrm>
            <a:off x="390529" y="9931400"/>
            <a:ext cx="5007646" cy="3227412"/>
          </a:xfrm>
          <a:prstGeom prst="rect">
            <a:avLst/>
          </a:prstGeom>
          <a:noFill/>
          <a:ln>
            <a:noFill/>
          </a:ln>
        </p:spPr>
      </p:pic>
      <p:pic>
        <p:nvPicPr>
          <p:cNvPr descr="preencoded.png" id="523" name="Google Shape;523;p20"/>
          <p:cNvPicPr preferRelativeResize="0"/>
          <p:nvPr/>
        </p:nvPicPr>
        <p:blipFill rotWithShape="1">
          <a:blip r:embed="rId4">
            <a:alphaModFix/>
          </a:blip>
          <a:srcRect b="0" l="0" r="0" t="0"/>
          <a:stretch/>
        </p:blipFill>
        <p:spPr>
          <a:xfrm>
            <a:off x="22560026" y="734541"/>
            <a:ext cx="1827022" cy="1827337"/>
          </a:xfrm>
          <a:prstGeom prst="rect">
            <a:avLst/>
          </a:prstGeom>
          <a:noFill/>
          <a:ln>
            <a:noFill/>
          </a:ln>
        </p:spPr>
      </p:pic>
      <p:pic>
        <p:nvPicPr>
          <p:cNvPr descr="preencoded.png" id="524" name="Google Shape;524;p20"/>
          <p:cNvPicPr preferRelativeResize="0"/>
          <p:nvPr/>
        </p:nvPicPr>
        <p:blipFill rotWithShape="1">
          <a:blip r:embed="rId5">
            <a:alphaModFix/>
          </a:blip>
          <a:srcRect b="0" l="0" r="0" t="0"/>
          <a:stretch/>
        </p:blipFill>
        <p:spPr>
          <a:xfrm>
            <a:off x="19280377" y="431800"/>
            <a:ext cx="2413302" cy="2425700"/>
          </a:xfrm>
          <a:prstGeom prst="rect">
            <a:avLst/>
          </a:prstGeom>
          <a:noFill/>
          <a:ln>
            <a:noFill/>
          </a:ln>
        </p:spPr>
      </p:pic>
      <p:sp>
        <p:nvSpPr>
          <p:cNvPr id="525" name="Google Shape;525;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6" name="Google Shape;526;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527" name="Google Shape;527;p20"/>
          <p:cNvPicPr preferRelativeResize="0"/>
          <p:nvPr/>
        </p:nvPicPr>
        <p:blipFill rotWithShape="1">
          <a:blip r:embed="rId7">
            <a:alphaModFix/>
          </a:blip>
          <a:srcRect b="0" l="0" r="0" t="0"/>
          <a:stretch/>
        </p:blipFill>
        <p:spPr>
          <a:xfrm>
            <a:off x="0" y="0"/>
            <a:ext cx="24387048" cy="5867400"/>
          </a:xfrm>
          <a:prstGeom prst="rect">
            <a:avLst/>
          </a:prstGeom>
          <a:noFill/>
          <a:ln>
            <a:noFill/>
          </a:ln>
        </p:spPr>
      </p:pic>
      <p:sp>
        <p:nvSpPr>
          <p:cNvPr id="528" name="Google Shape;528;p20"/>
          <p:cNvSpPr/>
          <p:nvPr/>
        </p:nvSpPr>
        <p:spPr>
          <a:xfrm>
            <a:off x="1244756"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1244756" y="6870700"/>
            <a:ext cx="2006851" cy="2654300"/>
          </a:xfrm>
          <a:prstGeom prst="rect">
            <a:avLst/>
          </a:prstGeom>
          <a:solidFill>
            <a:srgbClr val="A9C08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0"/>
          <p:cNvSpPr/>
          <p:nvPr/>
        </p:nvSpPr>
        <p:spPr>
          <a:xfrm>
            <a:off x="2006851" y="7175500"/>
            <a:ext cx="1024595"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531" name="Google Shape;531;p20"/>
          <p:cNvSpPr/>
          <p:nvPr/>
        </p:nvSpPr>
        <p:spPr>
          <a:xfrm>
            <a:off x="3454832" y="7245350"/>
            <a:ext cx="635079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0"/>
          <p:cNvSpPr/>
          <p:nvPr/>
        </p:nvSpPr>
        <p:spPr>
          <a:xfrm>
            <a:off x="3454832" y="7245350"/>
            <a:ext cx="655401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533" name="Google Shape;533;p20"/>
          <p:cNvSpPr/>
          <p:nvPr/>
        </p:nvSpPr>
        <p:spPr>
          <a:xfrm>
            <a:off x="3454832" y="8108950"/>
            <a:ext cx="648627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4" name="Google Shape;534;p20"/>
          <p:cNvSpPr/>
          <p:nvPr/>
        </p:nvSpPr>
        <p:spPr>
          <a:xfrm>
            <a:off x="5525191"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0"/>
          <p:cNvSpPr/>
          <p:nvPr/>
        </p:nvSpPr>
        <p:spPr>
          <a:xfrm>
            <a:off x="5525191" y="10668000"/>
            <a:ext cx="2349794"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0"/>
          <p:cNvSpPr/>
          <p:nvPr/>
        </p:nvSpPr>
        <p:spPr>
          <a:xfrm>
            <a:off x="6287286" y="10972800"/>
            <a:ext cx="136753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537" name="Google Shape;537;p20"/>
          <p:cNvSpPr/>
          <p:nvPr/>
        </p:nvSpPr>
        <p:spPr>
          <a:xfrm>
            <a:off x="8078210" y="10782300"/>
            <a:ext cx="6007851"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8078210" y="10782300"/>
            <a:ext cx="62110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539" name="Google Shape;539;p20"/>
          <p:cNvSpPr/>
          <p:nvPr/>
        </p:nvSpPr>
        <p:spPr>
          <a:xfrm>
            <a:off x="8078210" y="1164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0" name="Google Shape;540;p20"/>
          <p:cNvSpPr/>
          <p:nvPr/>
        </p:nvSpPr>
        <p:spPr>
          <a:xfrm>
            <a:off x="14289286"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0"/>
          <p:cNvSpPr/>
          <p:nvPr/>
        </p:nvSpPr>
        <p:spPr>
          <a:xfrm>
            <a:off x="14289286" y="10668000"/>
            <a:ext cx="2464108"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0"/>
          <p:cNvSpPr/>
          <p:nvPr/>
        </p:nvSpPr>
        <p:spPr>
          <a:xfrm>
            <a:off x="15051381" y="10972800"/>
            <a:ext cx="14818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543" name="Google Shape;543;p20"/>
          <p:cNvSpPr/>
          <p:nvPr/>
        </p:nvSpPr>
        <p:spPr>
          <a:xfrm>
            <a:off x="16956619" y="10782300"/>
            <a:ext cx="5893537"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6956619" y="107823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545" name="Google Shape;545;p20"/>
          <p:cNvSpPr/>
          <p:nvPr/>
        </p:nvSpPr>
        <p:spPr>
          <a:xfrm>
            <a:off x="16956619" y="11645900"/>
            <a:ext cx="602902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6" name="Google Shape;546;p20"/>
          <p:cNvSpPr/>
          <p:nvPr/>
        </p:nvSpPr>
        <p:spPr>
          <a:xfrm>
            <a:off x="10008851"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0"/>
          <p:cNvSpPr/>
          <p:nvPr/>
        </p:nvSpPr>
        <p:spPr>
          <a:xfrm>
            <a:off x="10008851" y="6870700"/>
            <a:ext cx="2400600"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p:nvPr/>
        </p:nvSpPr>
        <p:spPr>
          <a:xfrm>
            <a:off x="10770946" y="7175500"/>
            <a:ext cx="14183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49" name="Google Shape;549;p20"/>
          <p:cNvSpPr/>
          <p:nvPr/>
        </p:nvSpPr>
        <p:spPr>
          <a:xfrm>
            <a:off x="12612676" y="7245350"/>
            <a:ext cx="5957045"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12612676" y="724535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51" name="Google Shape;551;p20"/>
          <p:cNvSpPr/>
          <p:nvPr/>
        </p:nvSpPr>
        <p:spPr>
          <a:xfrm>
            <a:off x="12612676" y="8108950"/>
            <a:ext cx="609252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6" name="Shape 556"/>
        <p:cNvGrpSpPr/>
        <p:nvPr/>
      </p:nvGrpSpPr>
      <p:grpSpPr>
        <a:xfrm>
          <a:off x="0" y="0"/>
          <a:ext cx="0" cy="0"/>
          <a:chOff x="0" y="0"/>
          <a:chExt cx="0" cy="0"/>
        </a:xfrm>
      </p:grpSpPr>
      <p:pic>
        <p:nvPicPr>
          <p:cNvPr descr="preencoded.png" id="557" name="Google Shape;557;p21"/>
          <p:cNvPicPr preferRelativeResize="0"/>
          <p:nvPr/>
        </p:nvPicPr>
        <p:blipFill rotWithShape="1">
          <a:blip r:embed="rId3">
            <a:alphaModFix/>
          </a:blip>
          <a:srcRect b="0" l="0" r="0" t="0"/>
          <a:stretch/>
        </p:blipFill>
        <p:spPr>
          <a:xfrm>
            <a:off x="0" y="8623300"/>
            <a:ext cx="3303135" cy="5092700"/>
          </a:xfrm>
          <a:prstGeom prst="rect">
            <a:avLst/>
          </a:prstGeom>
          <a:noFill/>
          <a:ln>
            <a:noFill/>
          </a:ln>
        </p:spPr>
      </p:pic>
      <p:pic>
        <p:nvPicPr>
          <p:cNvPr descr="preencoded.png" id="558" name="Google Shape;558;p21"/>
          <p:cNvPicPr preferRelativeResize="0"/>
          <p:nvPr/>
        </p:nvPicPr>
        <p:blipFill rotWithShape="1">
          <a:blip r:embed="rId4">
            <a:alphaModFix/>
          </a:blip>
          <a:srcRect b="0" l="0" r="0" t="0"/>
          <a:stretch/>
        </p:blipFill>
        <p:spPr>
          <a:xfrm>
            <a:off x="20525765" y="0"/>
            <a:ext cx="3861283" cy="4161036"/>
          </a:xfrm>
          <a:prstGeom prst="rect">
            <a:avLst/>
          </a:prstGeom>
          <a:noFill/>
          <a:ln>
            <a:noFill/>
          </a:ln>
        </p:spPr>
      </p:pic>
      <p:sp>
        <p:nvSpPr>
          <p:cNvPr id="559" name="Google Shape;55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0" name="Google Shape;560;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561" name="Google Shape;561;p21"/>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62" name="Google Shape;562;p21"/>
          <p:cNvSpPr/>
          <p:nvPr/>
        </p:nvSpPr>
        <p:spPr>
          <a:xfrm>
            <a:off x="5429929" y="946150"/>
            <a:ext cx="13514489"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1"/>
          <p:cNvSpPr/>
          <p:nvPr/>
        </p:nvSpPr>
        <p:spPr>
          <a:xfrm>
            <a:off x="6192024" y="1250950"/>
            <a:ext cx="1232900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564" name="Google Shape;564;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16118315" y="36639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567" name="Google Shape;567;p21"/>
          <p:cNvSpPr/>
          <p:nvPr/>
        </p:nvSpPr>
        <p:spPr>
          <a:xfrm>
            <a:off x="16118315" y="45275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68" name="Google Shape;568;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1"/>
          <p:cNvSpPr/>
          <p:nvPr/>
        </p:nvSpPr>
        <p:spPr>
          <a:xfrm>
            <a:off x="16118315" y="683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571" name="Google Shape;571;p21"/>
          <p:cNvSpPr/>
          <p:nvPr/>
        </p:nvSpPr>
        <p:spPr>
          <a:xfrm>
            <a:off x="16118315" y="76962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72" name="Google Shape;572;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p:nvPr/>
        </p:nvSpPr>
        <p:spPr>
          <a:xfrm>
            <a:off x="16118315" y="999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575" name="Google Shape;575;p21"/>
          <p:cNvSpPr/>
          <p:nvPr/>
        </p:nvSpPr>
        <p:spPr>
          <a:xfrm>
            <a:off x="16118315" y="10858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0" name="Shape 580"/>
        <p:cNvGrpSpPr/>
        <p:nvPr/>
      </p:nvGrpSpPr>
      <p:grpSpPr>
        <a:xfrm>
          <a:off x="0" y="0"/>
          <a:ext cx="0" cy="0"/>
          <a:chOff x="0" y="0"/>
          <a:chExt cx="0" cy="0"/>
        </a:xfrm>
      </p:grpSpPr>
      <p:pic>
        <p:nvPicPr>
          <p:cNvPr descr="preencoded.png" id="581" name="Google Shape;581;p22"/>
          <p:cNvPicPr preferRelativeResize="0"/>
          <p:nvPr/>
        </p:nvPicPr>
        <p:blipFill rotWithShape="1">
          <a:blip r:embed="rId3">
            <a:alphaModFix/>
          </a:blip>
          <a:srcRect b="0" l="0" r="0" t="0"/>
          <a:stretch/>
        </p:blipFill>
        <p:spPr>
          <a:xfrm>
            <a:off x="0" y="9085585"/>
            <a:ext cx="1625803" cy="1625600"/>
          </a:xfrm>
          <a:prstGeom prst="rect">
            <a:avLst/>
          </a:prstGeom>
          <a:noFill/>
          <a:ln>
            <a:noFill/>
          </a:ln>
        </p:spPr>
      </p:pic>
      <p:pic>
        <p:nvPicPr>
          <p:cNvPr descr="preencoded.png" id="582" name="Google Shape;582;p22"/>
          <p:cNvPicPr preferRelativeResize="0"/>
          <p:nvPr/>
        </p:nvPicPr>
        <p:blipFill rotWithShape="1">
          <a:blip r:embed="rId4">
            <a:alphaModFix/>
          </a:blip>
          <a:srcRect b="0" l="0" r="0" t="0"/>
          <a:stretch/>
        </p:blipFill>
        <p:spPr>
          <a:xfrm>
            <a:off x="19166696" y="565646"/>
            <a:ext cx="4792784" cy="2660749"/>
          </a:xfrm>
          <a:prstGeom prst="rect">
            <a:avLst/>
          </a:prstGeom>
          <a:noFill/>
          <a:ln>
            <a:noFill/>
          </a:ln>
        </p:spPr>
      </p:pic>
      <p:sp>
        <p:nvSpPr>
          <p:cNvPr id="583" name="Google Shape;58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4" name="Google Shape;584;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5" name="Google Shape;585;p22"/>
          <p:cNvSpPr/>
          <p:nvPr/>
        </p:nvSpPr>
        <p:spPr>
          <a:xfrm>
            <a:off x="8471959" y="603250"/>
            <a:ext cx="7455832"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2"/>
          <p:cNvSpPr/>
          <p:nvPr/>
        </p:nvSpPr>
        <p:spPr>
          <a:xfrm>
            <a:off x="9234054" y="908050"/>
            <a:ext cx="6270350"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sp>
        <p:nvSpPr>
          <p:cNvPr id="587" name="Google Shape;587;p22"/>
          <p:cNvSpPr/>
          <p:nvPr/>
        </p:nvSpPr>
        <p:spPr>
          <a:xfrm>
            <a:off x="1143143" y="3225800"/>
            <a:ext cx="2210076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2"/>
          <p:cNvSpPr/>
          <p:nvPr/>
        </p:nvSpPr>
        <p:spPr>
          <a:xfrm>
            <a:off x="1143143" y="3225800"/>
            <a:ext cx="457257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2"/>
          <p:cNvSpPr/>
          <p:nvPr/>
        </p:nvSpPr>
        <p:spPr>
          <a:xfrm>
            <a:off x="2616527" y="32258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0" name="Google Shape;590;p22"/>
          <p:cNvPicPr preferRelativeResize="0"/>
          <p:nvPr/>
        </p:nvPicPr>
        <p:blipFill rotWithShape="1">
          <a:blip r:embed="rId6">
            <a:alphaModFix/>
          </a:blip>
          <a:srcRect b="0" l="0" r="0" t="0"/>
          <a:stretch/>
        </p:blipFill>
        <p:spPr>
          <a:xfrm>
            <a:off x="3334167" y="3225800"/>
            <a:ext cx="190524" cy="2603500"/>
          </a:xfrm>
          <a:prstGeom prst="rect">
            <a:avLst/>
          </a:prstGeom>
          <a:noFill/>
          <a:ln>
            <a:noFill/>
          </a:ln>
        </p:spPr>
      </p:pic>
      <p:sp>
        <p:nvSpPr>
          <p:cNvPr id="591" name="Google Shape;591;p22"/>
          <p:cNvSpPr/>
          <p:nvPr/>
        </p:nvSpPr>
        <p:spPr>
          <a:xfrm>
            <a:off x="2616527" y="5829300"/>
            <a:ext cx="1625803" cy="1625600"/>
          </a:xfrm>
          <a:prstGeom prst="rect">
            <a:avLst/>
          </a:prstGeom>
          <a:solidFill>
            <a:srgbClr val="759C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2"/>
          <p:cNvSpPr/>
          <p:nvPr/>
        </p:nvSpPr>
        <p:spPr>
          <a:xfrm>
            <a:off x="2686386" y="6159500"/>
            <a:ext cx="148608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Marcellus"/>
                <a:ea typeface="Marcellus"/>
                <a:cs typeface="Marcellus"/>
                <a:sym typeface="Marcellus"/>
              </a:rPr>
              <a:t>2015</a:t>
            </a:r>
            <a:endParaRPr b="0" i="0" sz="4800" u="none" cap="none" strike="noStrike">
              <a:solidFill>
                <a:schemeClr val="dk1"/>
              </a:solidFill>
              <a:latin typeface="Calibri"/>
              <a:ea typeface="Calibri"/>
              <a:cs typeface="Calibri"/>
              <a:sym typeface="Calibri"/>
            </a:endParaRPr>
          </a:p>
        </p:txBody>
      </p:sp>
      <p:sp>
        <p:nvSpPr>
          <p:cNvPr id="593" name="Google Shape;593;p22"/>
          <p:cNvSpPr/>
          <p:nvPr/>
        </p:nvSpPr>
        <p:spPr>
          <a:xfrm>
            <a:off x="1143143"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2"/>
          <p:cNvSpPr/>
          <p:nvPr/>
        </p:nvSpPr>
        <p:spPr>
          <a:xfrm>
            <a:off x="1143143"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2"/>
          <p:cNvSpPr/>
          <p:nvPr/>
        </p:nvSpPr>
        <p:spPr>
          <a:xfrm>
            <a:off x="1143143"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2"/>
          <p:cNvSpPr/>
          <p:nvPr/>
        </p:nvSpPr>
        <p:spPr>
          <a:xfrm>
            <a:off x="1066933" y="80645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597" name="Google Shape;597;p22"/>
          <p:cNvSpPr/>
          <p:nvPr/>
        </p:nvSpPr>
        <p:spPr>
          <a:xfrm>
            <a:off x="1075401" y="8839200"/>
            <a:ext cx="4708055" cy="428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98" name="Google Shape;598;p22"/>
          <p:cNvSpPr/>
          <p:nvPr/>
        </p:nvSpPr>
        <p:spPr>
          <a:xfrm>
            <a:off x="6985873" y="3225800"/>
            <a:ext cx="457257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2"/>
          <p:cNvSpPr/>
          <p:nvPr/>
        </p:nvSpPr>
        <p:spPr>
          <a:xfrm>
            <a:off x="8459257" y="32258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0" name="Google Shape;600;p22"/>
          <p:cNvPicPr preferRelativeResize="0"/>
          <p:nvPr/>
        </p:nvPicPr>
        <p:blipFill rotWithShape="1">
          <a:blip r:embed="rId6">
            <a:alphaModFix/>
          </a:blip>
          <a:srcRect b="0" l="0" r="0" t="0"/>
          <a:stretch/>
        </p:blipFill>
        <p:spPr>
          <a:xfrm>
            <a:off x="9176897" y="3225800"/>
            <a:ext cx="190524" cy="2603500"/>
          </a:xfrm>
          <a:prstGeom prst="rect">
            <a:avLst/>
          </a:prstGeom>
          <a:noFill/>
          <a:ln>
            <a:noFill/>
          </a:ln>
        </p:spPr>
      </p:pic>
      <p:sp>
        <p:nvSpPr>
          <p:cNvPr id="601" name="Google Shape;601;p22"/>
          <p:cNvSpPr/>
          <p:nvPr/>
        </p:nvSpPr>
        <p:spPr>
          <a:xfrm>
            <a:off x="8459257" y="5829300"/>
            <a:ext cx="1625803" cy="1625600"/>
          </a:xfrm>
          <a:prstGeom prst="rect">
            <a:avLst/>
          </a:prstGeom>
          <a:solidFill>
            <a:srgbClr val="759C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8497362" y="6159500"/>
            <a:ext cx="154959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Marcellus"/>
                <a:ea typeface="Marcellus"/>
                <a:cs typeface="Marcellus"/>
                <a:sym typeface="Marcellus"/>
              </a:rPr>
              <a:t>2016</a:t>
            </a:r>
            <a:endParaRPr b="0" i="0" sz="4800" u="none" cap="none" strike="noStrike">
              <a:solidFill>
                <a:schemeClr val="dk1"/>
              </a:solidFill>
              <a:latin typeface="Calibri"/>
              <a:ea typeface="Calibri"/>
              <a:cs typeface="Calibri"/>
              <a:sym typeface="Calibri"/>
            </a:endParaRPr>
          </a:p>
        </p:txBody>
      </p:sp>
      <p:sp>
        <p:nvSpPr>
          <p:cNvPr id="603" name="Google Shape;603;p22"/>
          <p:cNvSpPr/>
          <p:nvPr/>
        </p:nvSpPr>
        <p:spPr>
          <a:xfrm>
            <a:off x="6985873"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2"/>
          <p:cNvSpPr/>
          <p:nvPr/>
        </p:nvSpPr>
        <p:spPr>
          <a:xfrm>
            <a:off x="6985873"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2"/>
          <p:cNvSpPr/>
          <p:nvPr/>
        </p:nvSpPr>
        <p:spPr>
          <a:xfrm>
            <a:off x="6985873"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2"/>
          <p:cNvSpPr/>
          <p:nvPr/>
        </p:nvSpPr>
        <p:spPr>
          <a:xfrm>
            <a:off x="6909664" y="80645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War</a:t>
            </a:r>
            <a:endParaRPr b="0" i="0" sz="3600" u="none" cap="none" strike="noStrike">
              <a:solidFill>
                <a:schemeClr val="dk1"/>
              </a:solidFill>
              <a:latin typeface="Calibri"/>
              <a:ea typeface="Calibri"/>
              <a:cs typeface="Calibri"/>
              <a:sym typeface="Calibri"/>
            </a:endParaRPr>
          </a:p>
        </p:txBody>
      </p:sp>
      <p:sp>
        <p:nvSpPr>
          <p:cNvPr id="607" name="Google Shape;607;p22"/>
          <p:cNvSpPr/>
          <p:nvPr/>
        </p:nvSpPr>
        <p:spPr>
          <a:xfrm>
            <a:off x="6918131" y="8839200"/>
            <a:ext cx="4708055" cy="428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None/>
            </a:pPr>
            <a:r>
              <a:rPr b="0" i="0" lang="en-US" sz="3200" u="none" cap="none" strike="noStrike">
                <a:solidFill>
                  <a:srgbClr val="0E0E0E"/>
                </a:solidFill>
                <a:latin typeface="Rajdhani"/>
                <a:ea typeface="Rajdhani"/>
                <a:cs typeface="Rajdhani"/>
                <a:sym typeface="Rajdhani"/>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608" name="Google Shape;608;p22"/>
          <p:cNvSpPr/>
          <p:nvPr/>
        </p:nvSpPr>
        <p:spPr>
          <a:xfrm>
            <a:off x="12828603" y="3225800"/>
            <a:ext cx="4572572" cy="924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2"/>
          <p:cNvSpPr/>
          <p:nvPr/>
        </p:nvSpPr>
        <p:spPr>
          <a:xfrm>
            <a:off x="14301988" y="32258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0" name="Google Shape;610;p22"/>
          <p:cNvPicPr preferRelativeResize="0"/>
          <p:nvPr/>
        </p:nvPicPr>
        <p:blipFill rotWithShape="1">
          <a:blip r:embed="rId6">
            <a:alphaModFix/>
          </a:blip>
          <a:srcRect b="0" l="0" r="0" t="0"/>
          <a:stretch/>
        </p:blipFill>
        <p:spPr>
          <a:xfrm>
            <a:off x="15019627" y="3225800"/>
            <a:ext cx="190524" cy="2603500"/>
          </a:xfrm>
          <a:prstGeom prst="rect">
            <a:avLst/>
          </a:prstGeom>
          <a:noFill/>
          <a:ln>
            <a:noFill/>
          </a:ln>
        </p:spPr>
      </p:pic>
      <p:sp>
        <p:nvSpPr>
          <p:cNvPr id="611" name="Google Shape;611;p22"/>
          <p:cNvSpPr/>
          <p:nvPr/>
        </p:nvSpPr>
        <p:spPr>
          <a:xfrm>
            <a:off x="14301988" y="5829300"/>
            <a:ext cx="1625803" cy="1625600"/>
          </a:xfrm>
          <a:prstGeom prst="rect">
            <a:avLst/>
          </a:prstGeom>
          <a:solidFill>
            <a:srgbClr val="759C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2"/>
          <p:cNvSpPr/>
          <p:nvPr/>
        </p:nvSpPr>
        <p:spPr>
          <a:xfrm>
            <a:off x="14365495" y="6159500"/>
            <a:ext cx="149878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Marcellus"/>
                <a:ea typeface="Marcellus"/>
                <a:cs typeface="Marcellus"/>
                <a:sym typeface="Marcellus"/>
              </a:rPr>
              <a:t>2017</a:t>
            </a:r>
            <a:endParaRPr b="0" i="0" sz="4800" u="none" cap="none" strike="noStrike">
              <a:solidFill>
                <a:schemeClr val="dk1"/>
              </a:solidFill>
              <a:latin typeface="Calibri"/>
              <a:ea typeface="Calibri"/>
              <a:cs typeface="Calibri"/>
              <a:sym typeface="Calibri"/>
            </a:endParaRPr>
          </a:p>
        </p:txBody>
      </p:sp>
      <p:sp>
        <p:nvSpPr>
          <p:cNvPr id="613" name="Google Shape;613;p22"/>
          <p:cNvSpPr/>
          <p:nvPr/>
        </p:nvSpPr>
        <p:spPr>
          <a:xfrm>
            <a:off x="12828603" y="8064500"/>
            <a:ext cx="4572572" cy="44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12828603" y="8064500"/>
            <a:ext cx="4572572" cy="44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p:nvPr/>
        </p:nvSpPr>
        <p:spPr>
          <a:xfrm>
            <a:off x="12828603" y="8064500"/>
            <a:ext cx="4572572" cy="44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2"/>
          <p:cNvSpPr/>
          <p:nvPr/>
        </p:nvSpPr>
        <p:spPr>
          <a:xfrm>
            <a:off x="12752394" y="80645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Obtain</a:t>
            </a:r>
            <a:endParaRPr b="0" i="0" sz="3600" u="none" cap="none" strike="noStrike">
              <a:solidFill>
                <a:schemeClr val="dk1"/>
              </a:solidFill>
              <a:latin typeface="Calibri"/>
              <a:ea typeface="Calibri"/>
              <a:cs typeface="Calibri"/>
              <a:sym typeface="Calibri"/>
            </a:endParaRPr>
          </a:p>
        </p:txBody>
      </p:sp>
      <p:sp>
        <p:nvSpPr>
          <p:cNvPr id="617" name="Google Shape;617;p22"/>
          <p:cNvSpPr/>
          <p:nvPr/>
        </p:nvSpPr>
        <p:spPr>
          <a:xfrm>
            <a:off x="12760862" y="8839200"/>
            <a:ext cx="4708055" cy="376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18" name="Google Shape;618;p22"/>
          <p:cNvSpPr/>
          <p:nvPr/>
        </p:nvSpPr>
        <p:spPr>
          <a:xfrm>
            <a:off x="18671334" y="3225800"/>
            <a:ext cx="457257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2"/>
          <p:cNvSpPr/>
          <p:nvPr/>
        </p:nvSpPr>
        <p:spPr>
          <a:xfrm>
            <a:off x="20144718" y="32258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0" name="Google Shape;620;p22"/>
          <p:cNvPicPr preferRelativeResize="0"/>
          <p:nvPr/>
        </p:nvPicPr>
        <p:blipFill rotWithShape="1">
          <a:blip r:embed="rId6">
            <a:alphaModFix/>
          </a:blip>
          <a:srcRect b="0" l="0" r="0" t="0"/>
          <a:stretch/>
        </p:blipFill>
        <p:spPr>
          <a:xfrm>
            <a:off x="20862357" y="3225800"/>
            <a:ext cx="190524" cy="2603500"/>
          </a:xfrm>
          <a:prstGeom prst="rect">
            <a:avLst/>
          </a:prstGeom>
          <a:noFill/>
          <a:ln>
            <a:noFill/>
          </a:ln>
        </p:spPr>
      </p:pic>
      <p:sp>
        <p:nvSpPr>
          <p:cNvPr id="621" name="Google Shape;621;p22"/>
          <p:cNvSpPr/>
          <p:nvPr/>
        </p:nvSpPr>
        <p:spPr>
          <a:xfrm>
            <a:off x="20144718" y="5829300"/>
            <a:ext cx="1625803" cy="1625600"/>
          </a:xfrm>
          <a:prstGeom prst="rect">
            <a:avLst/>
          </a:prstGeom>
          <a:solidFill>
            <a:srgbClr val="759C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2"/>
          <p:cNvSpPr/>
          <p:nvPr/>
        </p:nvSpPr>
        <p:spPr>
          <a:xfrm>
            <a:off x="20189173" y="6159500"/>
            <a:ext cx="153689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Marcellus"/>
                <a:ea typeface="Marcellus"/>
                <a:cs typeface="Marcellus"/>
                <a:sym typeface="Marcellus"/>
              </a:rPr>
              <a:t>2018</a:t>
            </a:r>
            <a:endParaRPr b="0" i="0" sz="4800" u="none" cap="none" strike="noStrike">
              <a:solidFill>
                <a:schemeClr val="dk1"/>
              </a:solidFill>
              <a:latin typeface="Calibri"/>
              <a:ea typeface="Calibri"/>
              <a:cs typeface="Calibri"/>
              <a:sym typeface="Calibri"/>
            </a:endParaRPr>
          </a:p>
        </p:txBody>
      </p:sp>
      <p:sp>
        <p:nvSpPr>
          <p:cNvPr id="623" name="Google Shape;623;p22"/>
          <p:cNvSpPr/>
          <p:nvPr/>
        </p:nvSpPr>
        <p:spPr>
          <a:xfrm>
            <a:off x="18671334"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2"/>
          <p:cNvSpPr/>
          <p:nvPr/>
        </p:nvSpPr>
        <p:spPr>
          <a:xfrm>
            <a:off x="18671334"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2"/>
          <p:cNvSpPr/>
          <p:nvPr/>
        </p:nvSpPr>
        <p:spPr>
          <a:xfrm>
            <a:off x="18671334" y="80645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18595124" y="80645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Marcellus"/>
                <a:ea typeface="Marcellus"/>
                <a:cs typeface="Marcellus"/>
                <a:sym typeface="Marcellus"/>
              </a:rPr>
              <a:t>Foundation</a:t>
            </a:r>
            <a:endParaRPr b="0" i="0" sz="3600" u="none" cap="none" strike="noStrike">
              <a:solidFill>
                <a:schemeClr val="dk1"/>
              </a:solidFill>
              <a:latin typeface="Calibri"/>
              <a:ea typeface="Calibri"/>
              <a:cs typeface="Calibri"/>
              <a:sym typeface="Calibri"/>
            </a:endParaRPr>
          </a:p>
        </p:txBody>
      </p:sp>
      <p:sp>
        <p:nvSpPr>
          <p:cNvPr id="627" name="Google Shape;627;p22"/>
          <p:cNvSpPr/>
          <p:nvPr/>
        </p:nvSpPr>
        <p:spPr>
          <a:xfrm>
            <a:off x="18603592" y="8839200"/>
            <a:ext cx="4708055" cy="428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None/>
            </a:pPr>
            <a:r>
              <a:rPr b="0" i="0" lang="en-US" sz="3200" u="none" cap="none" strike="noStrike">
                <a:solidFill>
                  <a:srgbClr val="0E0E0E"/>
                </a:solidFill>
                <a:latin typeface="Rajdhani"/>
                <a:ea typeface="Rajdhani"/>
                <a:cs typeface="Rajdhani"/>
                <a:sym typeface="Rajdhani"/>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preencoded.png" id="628" name="Google Shape;628;p22"/>
          <p:cNvPicPr preferRelativeResize="0"/>
          <p:nvPr/>
        </p:nvPicPr>
        <p:blipFill rotWithShape="1">
          <a:blip r:embed="rId7">
            <a:alphaModFix/>
          </a:blip>
          <a:srcRect b="0" l="0" r="0" t="0"/>
          <a:stretch/>
        </p:blipFill>
        <p:spPr>
          <a:xfrm>
            <a:off x="3429429" y="3302000"/>
            <a:ext cx="17528191" cy="38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3" name="Shape 633"/>
        <p:cNvGrpSpPr/>
        <p:nvPr/>
      </p:nvGrpSpPr>
      <p:grpSpPr>
        <a:xfrm>
          <a:off x="0" y="0"/>
          <a:ext cx="0" cy="0"/>
          <a:chOff x="0" y="0"/>
          <a:chExt cx="0" cy="0"/>
        </a:xfrm>
      </p:grpSpPr>
      <p:pic>
        <p:nvPicPr>
          <p:cNvPr descr="preencoded.png" id="634" name="Google Shape;634;p23"/>
          <p:cNvPicPr preferRelativeResize="0"/>
          <p:nvPr/>
        </p:nvPicPr>
        <p:blipFill rotWithShape="1">
          <a:blip r:embed="rId3">
            <a:alphaModFix/>
          </a:blip>
          <a:srcRect b="0" l="0" r="0" t="0"/>
          <a:stretch/>
        </p:blipFill>
        <p:spPr>
          <a:xfrm>
            <a:off x="18988873" y="9931400"/>
            <a:ext cx="5007647" cy="3227412"/>
          </a:xfrm>
          <a:prstGeom prst="rect">
            <a:avLst/>
          </a:prstGeom>
          <a:noFill/>
          <a:ln>
            <a:noFill/>
          </a:ln>
        </p:spPr>
      </p:pic>
      <p:pic>
        <p:nvPicPr>
          <p:cNvPr descr="preencoded.png" id="635" name="Google Shape;635;p23"/>
          <p:cNvPicPr preferRelativeResize="0"/>
          <p:nvPr/>
        </p:nvPicPr>
        <p:blipFill rotWithShape="1">
          <a:blip r:embed="rId4">
            <a:alphaModFix/>
          </a:blip>
          <a:srcRect b="0" l="0" r="0" t="0"/>
          <a:stretch/>
        </p:blipFill>
        <p:spPr>
          <a:xfrm>
            <a:off x="0" y="734541"/>
            <a:ext cx="1827022" cy="1827337"/>
          </a:xfrm>
          <a:prstGeom prst="rect">
            <a:avLst/>
          </a:prstGeom>
          <a:noFill/>
          <a:ln>
            <a:noFill/>
          </a:ln>
        </p:spPr>
      </p:pic>
      <p:pic>
        <p:nvPicPr>
          <p:cNvPr descr="preencoded.png" id="636" name="Google Shape;636;p23"/>
          <p:cNvPicPr preferRelativeResize="0"/>
          <p:nvPr/>
        </p:nvPicPr>
        <p:blipFill rotWithShape="1">
          <a:blip r:embed="rId5">
            <a:alphaModFix/>
          </a:blip>
          <a:srcRect b="0" l="0" r="0" t="0"/>
          <a:stretch/>
        </p:blipFill>
        <p:spPr>
          <a:xfrm>
            <a:off x="2693369" y="431800"/>
            <a:ext cx="2413302" cy="2425700"/>
          </a:xfrm>
          <a:prstGeom prst="rect">
            <a:avLst/>
          </a:prstGeom>
          <a:noFill/>
          <a:ln>
            <a:noFill/>
          </a:ln>
        </p:spPr>
      </p:pic>
      <p:sp>
        <p:nvSpPr>
          <p:cNvPr id="637" name="Google Shape;63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8" name="Google Shape;638;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9" name="Google Shape;639;p23"/>
          <p:cNvSpPr/>
          <p:nvPr/>
        </p:nvSpPr>
        <p:spPr>
          <a:xfrm>
            <a:off x="9132441" y="1231900"/>
            <a:ext cx="6122165"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3"/>
          <p:cNvSpPr/>
          <p:nvPr/>
        </p:nvSpPr>
        <p:spPr>
          <a:xfrm>
            <a:off x="9894537" y="1536700"/>
            <a:ext cx="493668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641" name="Google Shape;641;p23"/>
          <p:cNvSpPr/>
          <p:nvPr/>
        </p:nvSpPr>
        <p:spPr>
          <a:xfrm>
            <a:off x="2070359"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2" name="Google Shape;642;p23"/>
          <p:cNvPicPr preferRelativeResize="0"/>
          <p:nvPr/>
        </p:nvPicPr>
        <p:blipFill rotWithShape="1">
          <a:blip r:embed="rId7">
            <a:alphaModFix/>
          </a:blip>
          <a:srcRect b="0" l="0" r="0" t="0"/>
          <a:stretch/>
        </p:blipFill>
        <p:spPr>
          <a:xfrm>
            <a:off x="2070359" y="3943350"/>
            <a:ext cx="6096762" cy="6096000"/>
          </a:xfrm>
          <a:prstGeom prst="rect">
            <a:avLst/>
          </a:prstGeom>
          <a:noFill/>
          <a:ln>
            <a:noFill/>
          </a:ln>
        </p:spPr>
      </p:pic>
      <p:sp>
        <p:nvSpPr>
          <p:cNvPr id="643" name="Google Shape;643;p23"/>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3"/>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3"/>
          <p:cNvSpPr/>
          <p:nvPr/>
        </p:nvSpPr>
        <p:spPr>
          <a:xfrm>
            <a:off x="1968746"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46" name="Google Shape;646;p23"/>
          <p:cNvSpPr/>
          <p:nvPr/>
        </p:nvSpPr>
        <p:spPr>
          <a:xfrm>
            <a:off x="2002617"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47" name="Google Shape;647;p23"/>
          <p:cNvSpPr/>
          <p:nvPr/>
        </p:nvSpPr>
        <p:spPr>
          <a:xfrm>
            <a:off x="9145143"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8" name="Google Shape;648;p23"/>
          <p:cNvPicPr preferRelativeResize="0"/>
          <p:nvPr/>
        </p:nvPicPr>
        <p:blipFill rotWithShape="1">
          <a:blip r:embed="rId8">
            <a:alphaModFix/>
          </a:blip>
          <a:srcRect b="0" l="0" r="0" t="0"/>
          <a:stretch/>
        </p:blipFill>
        <p:spPr>
          <a:xfrm>
            <a:off x="9145143" y="3943350"/>
            <a:ext cx="6096762" cy="6096000"/>
          </a:xfrm>
          <a:prstGeom prst="rect">
            <a:avLst/>
          </a:prstGeom>
          <a:noFill/>
          <a:ln>
            <a:noFill/>
          </a:ln>
        </p:spPr>
      </p:pic>
      <p:sp>
        <p:nvSpPr>
          <p:cNvPr id="649" name="Google Shape;649;p23"/>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3"/>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3"/>
          <p:cNvSpPr/>
          <p:nvPr/>
        </p:nvSpPr>
        <p:spPr>
          <a:xfrm>
            <a:off x="9043530"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52" name="Google Shape;652;p23"/>
          <p:cNvSpPr/>
          <p:nvPr/>
        </p:nvSpPr>
        <p:spPr>
          <a:xfrm>
            <a:off x="9077401"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53" name="Google Shape;653;p23"/>
          <p:cNvSpPr/>
          <p:nvPr/>
        </p:nvSpPr>
        <p:spPr>
          <a:xfrm>
            <a:off x="16219927"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4" name="Google Shape;654;p23"/>
          <p:cNvPicPr preferRelativeResize="0"/>
          <p:nvPr/>
        </p:nvPicPr>
        <p:blipFill rotWithShape="1">
          <a:blip r:embed="rId9">
            <a:alphaModFix/>
          </a:blip>
          <a:srcRect b="0" l="0" r="0" t="0"/>
          <a:stretch/>
        </p:blipFill>
        <p:spPr>
          <a:xfrm>
            <a:off x="16219927" y="3943350"/>
            <a:ext cx="6096762" cy="6096000"/>
          </a:xfrm>
          <a:prstGeom prst="rect">
            <a:avLst/>
          </a:prstGeom>
          <a:noFill/>
          <a:ln>
            <a:noFill/>
          </a:ln>
        </p:spPr>
      </p:pic>
      <p:sp>
        <p:nvSpPr>
          <p:cNvPr id="655" name="Google Shape;655;p23"/>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3"/>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3"/>
          <p:cNvSpPr/>
          <p:nvPr/>
        </p:nvSpPr>
        <p:spPr>
          <a:xfrm>
            <a:off x="16118315"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58" name="Google Shape;658;p23"/>
          <p:cNvSpPr/>
          <p:nvPr/>
        </p:nvSpPr>
        <p:spPr>
          <a:xfrm>
            <a:off x="16152185"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3" name="Shape 663"/>
        <p:cNvGrpSpPr/>
        <p:nvPr/>
      </p:nvGrpSpPr>
      <p:grpSpPr>
        <a:xfrm>
          <a:off x="0" y="0"/>
          <a:ext cx="0" cy="0"/>
          <a:chOff x="0" y="0"/>
          <a:chExt cx="0" cy="0"/>
        </a:xfrm>
      </p:grpSpPr>
      <p:pic>
        <p:nvPicPr>
          <p:cNvPr descr="preencoded.png" id="664" name="Google Shape;664;p24"/>
          <p:cNvPicPr preferRelativeResize="0"/>
          <p:nvPr/>
        </p:nvPicPr>
        <p:blipFill rotWithShape="1">
          <a:blip r:embed="rId3">
            <a:alphaModFix/>
          </a:blip>
          <a:srcRect b="0" l="0" r="0" t="0"/>
          <a:stretch/>
        </p:blipFill>
        <p:spPr>
          <a:xfrm>
            <a:off x="18988873" y="9931400"/>
            <a:ext cx="5007647" cy="3227412"/>
          </a:xfrm>
          <a:prstGeom prst="rect">
            <a:avLst/>
          </a:prstGeom>
          <a:noFill/>
          <a:ln>
            <a:noFill/>
          </a:ln>
        </p:spPr>
      </p:pic>
      <p:pic>
        <p:nvPicPr>
          <p:cNvPr descr="preencoded.png" id="665" name="Google Shape;665;p24"/>
          <p:cNvPicPr preferRelativeResize="0"/>
          <p:nvPr/>
        </p:nvPicPr>
        <p:blipFill rotWithShape="1">
          <a:blip r:embed="rId4">
            <a:alphaModFix/>
          </a:blip>
          <a:srcRect b="0" l="0" r="0" t="0"/>
          <a:stretch/>
        </p:blipFill>
        <p:spPr>
          <a:xfrm>
            <a:off x="0" y="734541"/>
            <a:ext cx="1827022" cy="1827337"/>
          </a:xfrm>
          <a:prstGeom prst="rect">
            <a:avLst/>
          </a:prstGeom>
          <a:noFill/>
          <a:ln>
            <a:noFill/>
          </a:ln>
        </p:spPr>
      </p:pic>
      <p:pic>
        <p:nvPicPr>
          <p:cNvPr descr="preencoded.png" id="666" name="Google Shape;666;p24"/>
          <p:cNvPicPr preferRelativeResize="0"/>
          <p:nvPr/>
        </p:nvPicPr>
        <p:blipFill rotWithShape="1">
          <a:blip r:embed="rId5">
            <a:alphaModFix/>
          </a:blip>
          <a:srcRect b="0" l="0" r="0" t="0"/>
          <a:stretch/>
        </p:blipFill>
        <p:spPr>
          <a:xfrm>
            <a:off x="2693369" y="431800"/>
            <a:ext cx="2413302" cy="2425700"/>
          </a:xfrm>
          <a:prstGeom prst="rect">
            <a:avLst/>
          </a:prstGeom>
          <a:noFill/>
          <a:ln>
            <a:noFill/>
          </a:ln>
        </p:spPr>
      </p:pic>
      <p:sp>
        <p:nvSpPr>
          <p:cNvPr id="667" name="Google Shape;667;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8" name="Google Shape;668;p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9" name="Google Shape;669;p24"/>
          <p:cNvSpPr/>
          <p:nvPr/>
        </p:nvSpPr>
        <p:spPr>
          <a:xfrm>
            <a:off x="7747968" y="128016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0" name="Google Shape;670;p24"/>
          <p:cNvSpPr/>
          <p:nvPr/>
        </p:nvSpPr>
        <p:spPr>
          <a:xfrm>
            <a:off x="7424078" y="635000"/>
            <a:ext cx="9551594"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4"/>
          <p:cNvSpPr/>
          <p:nvPr/>
        </p:nvSpPr>
        <p:spPr>
          <a:xfrm>
            <a:off x="8186173" y="939800"/>
            <a:ext cx="83661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672" name="Google Shape;672;p24"/>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4"/>
          <p:cNvSpPr/>
          <p:nvPr/>
        </p:nvSpPr>
        <p:spPr>
          <a:xfrm>
            <a:off x="10173972" y="33528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4" name="Google Shape;674;p24"/>
          <p:cNvPicPr preferRelativeResize="0"/>
          <p:nvPr/>
        </p:nvPicPr>
        <p:blipFill rotWithShape="1">
          <a:blip r:embed="rId8">
            <a:alphaModFix/>
          </a:blip>
          <a:srcRect b="0" l="0" r="0" t="0"/>
          <a:stretch/>
        </p:blipFill>
        <p:spPr>
          <a:xfrm>
            <a:off x="10478810" y="3594100"/>
            <a:ext cx="1117740" cy="1117600"/>
          </a:xfrm>
          <a:prstGeom prst="rect">
            <a:avLst/>
          </a:prstGeom>
          <a:noFill/>
          <a:ln>
            <a:noFill/>
          </a:ln>
        </p:spPr>
      </p:pic>
      <p:sp>
        <p:nvSpPr>
          <p:cNvPr id="675" name="Google Shape;675;p24"/>
          <p:cNvSpPr/>
          <p:nvPr/>
        </p:nvSpPr>
        <p:spPr>
          <a:xfrm>
            <a:off x="11799775" y="35560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4"/>
          <p:cNvSpPr/>
          <p:nvPr/>
        </p:nvSpPr>
        <p:spPr>
          <a:xfrm>
            <a:off x="11799775" y="3556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677" name="Google Shape;677;p24"/>
          <p:cNvSpPr/>
          <p:nvPr/>
        </p:nvSpPr>
        <p:spPr>
          <a:xfrm>
            <a:off x="11799775" y="4229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678" name="Google Shape;678;p24"/>
          <p:cNvSpPr/>
          <p:nvPr/>
        </p:nvSpPr>
        <p:spPr>
          <a:xfrm>
            <a:off x="787498" y="57150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9" name="Google Shape;679;p24"/>
          <p:cNvPicPr preferRelativeResize="0"/>
          <p:nvPr/>
        </p:nvPicPr>
        <p:blipFill rotWithShape="1">
          <a:blip r:embed="rId9">
            <a:alphaModFix/>
          </a:blip>
          <a:srcRect b="0" l="0" r="0" t="0"/>
          <a:stretch/>
        </p:blipFill>
        <p:spPr>
          <a:xfrm>
            <a:off x="1092337" y="5956300"/>
            <a:ext cx="1117740" cy="1117600"/>
          </a:xfrm>
          <a:prstGeom prst="rect">
            <a:avLst/>
          </a:prstGeom>
          <a:noFill/>
          <a:ln>
            <a:noFill/>
          </a:ln>
        </p:spPr>
      </p:pic>
      <p:sp>
        <p:nvSpPr>
          <p:cNvPr id="680" name="Google Shape;680;p24"/>
          <p:cNvSpPr/>
          <p:nvPr/>
        </p:nvSpPr>
        <p:spPr>
          <a:xfrm>
            <a:off x="2413302"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4"/>
          <p:cNvSpPr/>
          <p:nvPr/>
        </p:nvSpPr>
        <p:spPr>
          <a:xfrm>
            <a:off x="2413302"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682" name="Google Shape;682;p24"/>
          <p:cNvSpPr/>
          <p:nvPr/>
        </p:nvSpPr>
        <p:spPr>
          <a:xfrm>
            <a:off x="2413302"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683" name="Google Shape;683;p24"/>
          <p:cNvSpPr/>
          <p:nvPr/>
        </p:nvSpPr>
        <p:spPr>
          <a:xfrm>
            <a:off x="3835879" y="80518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4" name="Google Shape;684;p24"/>
          <p:cNvPicPr preferRelativeResize="0"/>
          <p:nvPr/>
        </p:nvPicPr>
        <p:blipFill rotWithShape="1">
          <a:blip r:embed="rId10">
            <a:alphaModFix/>
          </a:blip>
          <a:srcRect b="0" l="0" r="0" t="0"/>
          <a:stretch/>
        </p:blipFill>
        <p:spPr>
          <a:xfrm>
            <a:off x="4140718" y="8293100"/>
            <a:ext cx="1117740" cy="1117600"/>
          </a:xfrm>
          <a:prstGeom prst="rect">
            <a:avLst/>
          </a:prstGeom>
          <a:noFill/>
          <a:ln>
            <a:noFill/>
          </a:ln>
        </p:spPr>
      </p:pic>
      <p:sp>
        <p:nvSpPr>
          <p:cNvPr id="685" name="Google Shape;685;p24"/>
          <p:cNvSpPr/>
          <p:nvPr/>
        </p:nvSpPr>
        <p:spPr>
          <a:xfrm>
            <a:off x="5461683" y="82550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4"/>
          <p:cNvSpPr/>
          <p:nvPr/>
        </p:nvSpPr>
        <p:spPr>
          <a:xfrm>
            <a:off x="5461683" y="8255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687" name="Google Shape;687;p24"/>
          <p:cNvSpPr/>
          <p:nvPr/>
        </p:nvSpPr>
        <p:spPr>
          <a:xfrm>
            <a:off x="5461683" y="8928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688" name="Google Shape;688;p24"/>
          <p:cNvSpPr/>
          <p:nvPr/>
        </p:nvSpPr>
        <p:spPr>
          <a:xfrm>
            <a:off x="3835879" y="104394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9" name="Google Shape;689;p24"/>
          <p:cNvPicPr preferRelativeResize="0"/>
          <p:nvPr/>
        </p:nvPicPr>
        <p:blipFill rotWithShape="1">
          <a:blip r:embed="rId11">
            <a:alphaModFix/>
          </a:blip>
          <a:srcRect b="0" l="0" r="0" t="0"/>
          <a:stretch/>
        </p:blipFill>
        <p:spPr>
          <a:xfrm>
            <a:off x="4140718" y="10680700"/>
            <a:ext cx="1117740" cy="1117600"/>
          </a:xfrm>
          <a:prstGeom prst="rect">
            <a:avLst/>
          </a:prstGeom>
          <a:noFill/>
          <a:ln>
            <a:noFill/>
          </a:ln>
        </p:spPr>
      </p:pic>
      <p:sp>
        <p:nvSpPr>
          <p:cNvPr id="690" name="Google Shape;690;p24"/>
          <p:cNvSpPr/>
          <p:nvPr/>
        </p:nvSpPr>
        <p:spPr>
          <a:xfrm>
            <a:off x="5461683" y="10642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4"/>
          <p:cNvSpPr/>
          <p:nvPr/>
        </p:nvSpPr>
        <p:spPr>
          <a:xfrm>
            <a:off x="5461683" y="1064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692" name="Google Shape;692;p24"/>
          <p:cNvSpPr/>
          <p:nvPr/>
        </p:nvSpPr>
        <p:spPr>
          <a:xfrm>
            <a:off x="5461683" y="11315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693" name="Google Shape;693;p24"/>
          <p:cNvSpPr/>
          <p:nvPr/>
        </p:nvSpPr>
        <p:spPr>
          <a:xfrm>
            <a:off x="15343518" y="80772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4" name="Google Shape;694;p24"/>
          <p:cNvPicPr preferRelativeResize="0"/>
          <p:nvPr/>
        </p:nvPicPr>
        <p:blipFill rotWithShape="1">
          <a:blip r:embed="rId12">
            <a:alphaModFix/>
          </a:blip>
          <a:srcRect b="0" l="0" r="0" t="0"/>
          <a:stretch/>
        </p:blipFill>
        <p:spPr>
          <a:xfrm>
            <a:off x="15648356" y="8318500"/>
            <a:ext cx="1117740" cy="1117600"/>
          </a:xfrm>
          <a:prstGeom prst="rect">
            <a:avLst/>
          </a:prstGeom>
          <a:noFill/>
          <a:ln>
            <a:noFill/>
          </a:ln>
        </p:spPr>
      </p:pic>
      <p:sp>
        <p:nvSpPr>
          <p:cNvPr id="695" name="Google Shape;695;p24"/>
          <p:cNvSpPr/>
          <p:nvPr/>
        </p:nvSpPr>
        <p:spPr>
          <a:xfrm>
            <a:off x="16969321" y="8280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24"/>
          <p:cNvSpPr/>
          <p:nvPr/>
        </p:nvSpPr>
        <p:spPr>
          <a:xfrm>
            <a:off x="16969321" y="8280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697" name="Google Shape;697;p24"/>
          <p:cNvSpPr/>
          <p:nvPr/>
        </p:nvSpPr>
        <p:spPr>
          <a:xfrm>
            <a:off x="16969321" y="8953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698" name="Google Shape;698;p24"/>
          <p:cNvSpPr/>
          <p:nvPr/>
        </p:nvSpPr>
        <p:spPr>
          <a:xfrm>
            <a:off x="15343518" y="104394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9" name="Google Shape;699;p24"/>
          <p:cNvPicPr preferRelativeResize="0"/>
          <p:nvPr/>
        </p:nvPicPr>
        <p:blipFill rotWithShape="1">
          <a:blip r:embed="rId13">
            <a:alphaModFix/>
          </a:blip>
          <a:srcRect b="0" l="0" r="0" t="0"/>
          <a:stretch/>
        </p:blipFill>
        <p:spPr>
          <a:xfrm>
            <a:off x="15648356" y="10680700"/>
            <a:ext cx="1117740" cy="1117600"/>
          </a:xfrm>
          <a:prstGeom prst="rect">
            <a:avLst/>
          </a:prstGeom>
          <a:noFill/>
          <a:ln>
            <a:noFill/>
          </a:ln>
        </p:spPr>
      </p:pic>
      <p:sp>
        <p:nvSpPr>
          <p:cNvPr id="700" name="Google Shape;700;p24"/>
          <p:cNvSpPr/>
          <p:nvPr/>
        </p:nvSpPr>
        <p:spPr>
          <a:xfrm>
            <a:off x="16969321" y="10642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4"/>
          <p:cNvSpPr/>
          <p:nvPr/>
        </p:nvSpPr>
        <p:spPr>
          <a:xfrm>
            <a:off x="16969321" y="1064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702" name="Google Shape;702;p24"/>
          <p:cNvSpPr/>
          <p:nvPr/>
        </p:nvSpPr>
        <p:spPr>
          <a:xfrm>
            <a:off x="16969321" y="11315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703" name="Google Shape;703;p24"/>
          <p:cNvSpPr/>
          <p:nvPr/>
        </p:nvSpPr>
        <p:spPr>
          <a:xfrm>
            <a:off x="6681035" y="57150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4" name="Google Shape;704;p24"/>
          <p:cNvPicPr preferRelativeResize="0"/>
          <p:nvPr/>
        </p:nvPicPr>
        <p:blipFill rotWithShape="1">
          <a:blip r:embed="rId14">
            <a:alphaModFix/>
          </a:blip>
          <a:srcRect b="0" l="0" r="0" t="0"/>
          <a:stretch/>
        </p:blipFill>
        <p:spPr>
          <a:xfrm>
            <a:off x="6985873" y="5956300"/>
            <a:ext cx="1117740" cy="1117600"/>
          </a:xfrm>
          <a:prstGeom prst="rect">
            <a:avLst/>
          </a:prstGeom>
          <a:noFill/>
          <a:ln>
            <a:noFill/>
          </a:ln>
        </p:spPr>
      </p:pic>
      <p:sp>
        <p:nvSpPr>
          <p:cNvPr id="705" name="Google Shape;705;p24"/>
          <p:cNvSpPr/>
          <p:nvPr/>
        </p:nvSpPr>
        <p:spPr>
          <a:xfrm>
            <a:off x="8306838"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24"/>
          <p:cNvSpPr/>
          <p:nvPr/>
        </p:nvSpPr>
        <p:spPr>
          <a:xfrm>
            <a:off x="8306838"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707" name="Google Shape;707;p24"/>
          <p:cNvSpPr/>
          <p:nvPr/>
        </p:nvSpPr>
        <p:spPr>
          <a:xfrm>
            <a:off x="8306838"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708" name="Google Shape;708;p24"/>
          <p:cNvSpPr/>
          <p:nvPr/>
        </p:nvSpPr>
        <p:spPr>
          <a:xfrm>
            <a:off x="18468108" y="57150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9" name="Google Shape;709;p24"/>
          <p:cNvPicPr preferRelativeResize="0"/>
          <p:nvPr/>
        </p:nvPicPr>
        <p:blipFill rotWithShape="1">
          <a:blip r:embed="rId15">
            <a:alphaModFix/>
          </a:blip>
          <a:srcRect b="0" l="0" r="0" t="0"/>
          <a:stretch/>
        </p:blipFill>
        <p:spPr>
          <a:xfrm>
            <a:off x="18772946" y="5956300"/>
            <a:ext cx="1117740" cy="1117600"/>
          </a:xfrm>
          <a:prstGeom prst="rect">
            <a:avLst/>
          </a:prstGeom>
          <a:noFill/>
          <a:ln>
            <a:noFill/>
          </a:ln>
        </p:spPr>
      </p:pic>
      <p:sp>
        <p:nvSpPr>
          <p:cNvPr id="710" name="Google Shape;710;p24"/>
          <p:cNvSpPr/>
          <p:nvPr/>
        </p:nvSpPr>
        <p:spPr>
          <a:xfrm>
            <a:off x="20093911"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24"/>
          <p:cNvSpPr/>
          <p:nvPr/>
        </p:nvSpPr>
        <p:spPr>
          <a:xfrm>
            <a:off x="20093911"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712" name="Google Shape;712;p24"/>
          <p:cNvSpPr/>
          <p:nvPr/>
        </p:nvSpPr>
        <p:spPr>
          <a:xfrm>
            <a:off x="20093911"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713" name="Google Shape;713;p24"/>
          <p:cNvSpPr/>
          <p:nvPr/>
        </p:nvSpPr>
        <p:spPr>
          <a:xfrm>
            <a:off x="12574572" y="5715000"/>
            <a:ext cx="5487086" cy="16002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4" name="Google Shape;714;p24"/>
          <p:cNvPicPr preferRelativeResize="0"/>
          <p:nvPr/>
        </p:nvPicPr>
        <p:blipFill rotWithShape="1">
          <a:blip r:embed="rId16">
            <a:alphaModFix/>
          </a:blip>
          <a:srcRect b="0" l="0" r="0" t="0"/>
          <a:stretch/>
        </p:blipFill>
        <p:spPr>
          <a:xfrm>
            <a:off x="12879410" y="5956300"/>
            <a:ext cx="1117740" cy="1117600"/>
          </a:xfrm>
          <a:prstGeom prst="rect">
            <a:avLst/>
          </a:prstGeom>
          <a:noFill/>
          <a:ln>
            <a:noFill/>
          </a:ln>
        </p:spPr>
      </p:pic>
      <p:sp>
        <p:nvSpPr>
          <p:cNvPr id="715" name="Google Shape;715;p24"/>
          <p:cNvSpPr/>
          <p:nvPr/>
        </p:nvSpPr>
        <p:spPr>
          <a:xfrm>
            <a:off x="14200375"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24"/>
          <p:cNvSpPr/>
          <p:nvPr/>
        </p:nvSpPr>
        <p:spPr>
          <a:xfrm>
            <a:off x="14200375"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717" name="Google Shape;717;p24"/>
          <p:cNvSpPr/>
          <p:nvPr/>
        </p:nvSpPr>
        <p:spPr>
          <a:xfrm>
            <a:off x="14200375"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preencoded.png" id="718" name="Google Shape;718;p24"/>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preencoded.png" id="719" name="Google Shape;719;p24"/>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preencoded.png" id="720" name="Google Shape;720;p24"/>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preencoded.png" id="721" name="Google Shape;721;p24"/>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preencoded.png" id="722" name="Google Shape;722;p24"/>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preencoded.png" id="723" name="Google Shape;723;p24"/>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preencoded.png" id="724" name="Google Shape;724;p24"/>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preencoded.png" id="725" name="Google Shape;725;p24"/>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preencoded.png" id="726" name="Google Shape;726;p24"/>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preencoded.png" id="727" name="Google Shape;727;p24"/>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preencoded.png" id="728" name="Google Shape;728;p24"/>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preencoded.png" id="729" name="Google Shape;729;p24"/>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4" name="Shape 734"/>
        <p:cNvGrpSpPr/>
        <p:nvPr/>
      </p:nvGrpSpPr>
      <p:grpSpPr>
        <a:xfrm>
          <a:off x="0" y="0"/>
          <a:ext cx="0" cy="0"/>
          <a:chOff x="0" y="0"/>
          <a:chExt cx="0" cy="0"/>
        </a:xfrm>
      </p:grpSpPr>
      <p:pic>
        <p:nvPicPr>
          <p:cNvPr descr="preencoded.png" id="735" name="Google Shape;735;p25"/>
          <p:cNvPicPr preferRelativeResize="0"/>
          <p:nvPr/>
        </p:nvPicPr>
        <p:blipFill rotWithShape="1">
          <a:blip r:embed="rId3">
            <a:alphaModFix/>
          </a:blip>
          <a:srcRect b="0" l="0" r="0" t="0"/>
          <a:stretch/>
        </p:blipFill>
        <p:spPr>
          <a:xfrm>
            <a:off x="1646778" y="970310"/>
            <a:ext cx="5059660" cy="3195290"/>
          </a:xfrm>
          <a:prstGeom prst="rect">
            <a:avLst/>
          </a:prstGeom>
          <a:noFill/>
          <a:ln>
            <a:noFill/>
          </a:ln>
        </p:spPr>
      </p:pic>
      <p:pic>
        <p:nvPicPr>
          <p:cNvPr descr="preencoded.png" id="736" name="Google Shape;736;p25"/>
          <p:cNvPicPr preferRelativeResize="0"/>
          <p:nvPr/>
        </p:nvPicPr>
        <p:blipFill rotWithShape="1">
          <a:blip r:embed="rId4">
            <a:alphaModFix/>
          </a:blip>
          <a:srcRect b="0" l="0" r="0" t="0"/>
          <a:stretch/>
        </p:blipFill>
        <p:spPr>
          <a:xfrm>
            <a:off x="17960045" y="9867900"/>
            <a:ext cx="2845156" cy="2844800"/>
          </a:xfrm>
          <a:prstGeom prst="rect">
            <a:avLst/>
          </a:prstGeom>
          <a:noFill/>
          <a:ln>
            <a:noFill/>
          </a:ln>
        </p:spPr>
      </p:pic>
      <p:sp>
        <p:nvSpPr>
          <p:cNvPr id="737" name="Google Shape;737;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38" name="Google Shape;738;p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739" name="Google Shape;739;p25"/>
          <p:cNvPicPr preferRelativeResize="0"/>
          <p:nvPr/>
        </p:nvPicPr>
        <p:blipFill rotWithShape="1">
          <a:blip r:embed="rId6">
            <a:alphaModFix/>
          </a:blip>
          <a:srcRect b="0" l="0" r="0" t="0"/>
          <a:stretch/>
        </p:blipFill>
        <p:spPr>
          <a:xfrm>
            <a:off x="0" y="0"/>
            <a:ext cx="12933060" cy="13055600"/>
          </a:xfrm>
          <a:prstGeom prst="rect">
            <a:avLst/>
          </a:prstGeom>
          <a:noFill/>
          <a:ln>
            <a:noFill/>
          </a:ln>
        </p:spPr>
      </p:pic>
      <p:sp>
        <p:nvSpPr>
          <p:cNvPr id="740" name="Google Shape;740;p25"/>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741" name="Google Shape;741;p25"/>
          <p:cNvSpPr/>
          <p:nvPr/>
        </p:nvSpPr>
        <p:spPr>
          <a:xfrm>
            <a:off x="12117314" y="2349500"/>
            <a:ext cx="11126591" cy="9017000"/>
          </a:xfrm>
          <a:prstGeom prst="roundRect">
            <a:avLst>
              <a:gd fmla="val 140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5"/>
          <p:cNvSpPr/>
          <p:nvPr/>
        </p:nvSpPr>
        <p:spPr>
          <a:xfrm>
            <a:off x="12930216" y="3162300"/>
            <a:ext cx="9500787" cy="314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5"/>
          <p:cNvSpPr/>
          <p:nvPr/>
        </p:nvSpPr>
        <p:spPr>
          <a:xfrm>
            <a:off x="13692311" y="3467100"/>
            <a:ext cx="8315306"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744" name="Google Shape;744;p25"/>
          <p:cNvSpPr/>
          <p:nvPr/>
        </p:nvSpPr>
        <p:spPr>
          <a:xfrm>
            <a:off x="12930216" y="6921500"/>
            <a:ext cx="9636271"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 name="Shape 43"/>
        <p:cNvGrpSpPr/>
        <p:nvPr/>
      </p:nvGrpSpPr>
      <p:grpSpPr>
        <a:xfrm>
          <a:off x="0" y="0"/>
          <a:ext cx="0" cy="0"/>
          <a:chOff x="0" y="0"/>
          <a:chExt cx="0" cy="0"/>
        </a:xfrm>
      </p:grpSpPr>
      <p:pic>
        <p:nvPicPr>
          <p:cNvPr descr="preencoded.png" id="44" name="Google Shape;44;p3"/>
          <p:cNvPicPr preferRelativeResize="0"/>
          <p:nvPr/>
        </p:nvPicPr>
        <p:blipFill rotWithShape="1">
          <a:blip r:embed="rId3">
            <a:alphaModFix/>
          </a:blip>
          <a:srcRect b="0" l="0" r="0" t="0"/>
          <a:stretch/>
        </p:blipFill>
        <p:spPr>
          <a:xfrm>
            <a:off x="0" y="8623300"/>
            <a:ext cx="3303135" cy="5092700"/>
          </a:xfrm>
          <a:prstGeom prst="rect">
            <a:avLst/>
          </a:prstGeom>
          <a:noFill/>
          <a:ln>
            <a:noFill/>
          </a:ln>
        </p:spPr>
      </p:pic>
      <p:pic>
        <p:nvPicPr>
          <p:cNvPr descr="preencoded.png" id="45" name="Google Shape;45;p3"/>
          <p:cNvPicPr preferRelativeResize="0"/>
          <p:nvPr/>
        </p:nvPicPr>
        <p:blipFill rotWithShape="1">
          <a:blip r:embed="rId4">
            <a:alphaModFix/>
          </a:blip>
          <a:srcRect b="0" l="0" r="0" t="0"/>
          <a:stretch/>
        </p:blipFill>
        <p:spPr>
          <a:xfrm>
            <a:off x="20525765" y="0"/>
            <a:ext cx="3861283" cy="4161027"/>
          </a:xfrm>
          <a:prstGeom prst="rect">
            <a:avLst/>
          </a:prstGeom>
          <a:noFill/>
          <a:ln>
            <a:noFill/>
          </a:ln>
        </p:spPr>
      </p:pic>
      <p:sp>
        <p:nvSpPr>
          <p:cNvPr id="46" name="Google Shape;4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 name="Google Shape;47;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48" name="Google Shape;48;p3"/>
          <p:cNvPicPr preferRelativeResize="0"/>
          <p:nvPr/>
        </p:nvPicPr>
        <p:blipFill rotWithShape="1">
          <a:blip r:embed="rId6">
            <a:alphaModFix/>
          </a:blip>
          <a:srcRect b="0" l="0" r="0" t="0"/>
          <a:stretch/>
        </p:blipFill>
        <p:spPr>
          <a:xfrm>
            <a:off x="0" y="4521200"/>
            <a:ext cx="8433854" cy="7645400"/>
          </a:xfrm>
          <a:prstGeom prst="rect">
            <a:avLst/>
          </a:prstGeom>
          <a:noFill/>
          <a:ln>
            <a:noFill/>
          </a:ln>
        </p:spPr>
      </p:pic>
      <p:sp>
        <p:nvSpPr>
          <p:cNvPr id="49" name="Google Shape;49;p3"/>
          <p:cNvSpPr/>
          <p:nvPr/>
        </p:nvSpPr>
        <p:spPr>
          <a:xfrm>
            <a:off x="4928216" y="615950"/>
            <a:ext cx="14530616" cy="26543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5690311" y="920750"/>
            <a:ext cx="13548360"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8586273"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8586273" y="4521200"/>
            <a:ext cx="1625803" cy="1625600"/>
          </a:xfrm>
          <a:prstGeom prst="roundRect">
            <a:avLst>
              <a:gd fmla="val 781313" name="adj"/>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8960970" y="4851400"/>
            <a:ext cx="87641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0415302"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0415302"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10415302"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16054807"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6054807" y="4521200"/>
            <a:ext cx="1625803" cy="1625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6353294" y="4851400"/>
            <a:ext cx="102882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7883835"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7883835"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7883835"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8586273"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8586273" y="7505700"/>
            <a:ext cx="1625803" cy="1625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8897462"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0415302"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0415302"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0415302"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6054807"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6054807" y="7505700"/>
            <a:ext cx="1625803" cy="1625600"/>
          </a:xfrm>
          <a:prstGeom prst="roundRect">
            <a:avLst>
              <a:gd fmla="val 781313" name="adj"/>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6340592" y="7835900"/>
            <a:ext cx="10542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7883835"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7883835"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7883835"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8586273"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8586273" y="10490200"/>
            <a:ext cx="1625803" cy="1625600"/>
          </a:xfrm>
          <a:prstGeom prst="roundRect">
            <a:avLst>
              <a:gd fmla="val 781313" name="adj"/>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8903813" y="10820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0415302"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0415302"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0415302"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6054807"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6054807" y="10490200"/>
            <a:ext cx="1625803" cy="1625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6346943"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7883835"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7883835"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7883835"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pic>
        <p:nvPicPr>
          <p:cNvPr descr="preencoded.png" id="92" name="Google Shape;92;p4"/>
          <p:cNvPicPr preferRelativeResize="0"/>
          <p:nvPr/>
        </p:nvPicPr>
        <p:blipFill rotWithShape="1">
          <a:blip r:embed="rId3">
            <a:alphaModFix/>
          </a:blip>
          <a:srcRect b="0" l="0" r="0" t="0"/>
          <a:stretch/>
        </p:blipFill>
        <p:spPr>
          <a:xfrm>
            <a:off x="1080832" y="0"/>
            <a:ext cx="3820083" cy="3819606"/>
          </a:xfrm>
          <a:prstGeom prst="rect">
            <a:avLst/>
          </a:prstGeom>
          <a:noFill/>
          <a:ln>
            <a:noFill/>
          </a:ln>
        </p:spPr>
      </p:pic>
      <p:pic>
        <p:nvPicPr>
          <p:cNvPr descr="preencoded.png" id="93" name="Google Shape;93;p4"/>
          <p:cNvPicPr preferRelativeResize="0"/>
          <p:nvPr/>
        </p:nvPicPr>
        <p:blipFill rotWithShape="1">
          <a:blip r:embed="rId4">
            <a:alphaModFix/>
          </a:blip>
          <a:srcRect b="0" l="0" r="0" t="0"/>
          <a:stretch/>
        </p:blipFill>
        <p:spPr>
          <a:xfrm>
            <a:off x="0" y="3004821"/>
            <a:ext cx="1625803" cy="1625600"/>
          </a:xfrm>
          <a:prstGeom prst="rect">
            <a:avLst/>
          </a:prstGeom>
          <a:noFill/>
          <a:ln>
            <a:noFill/>
          </a:ln>
        </p:spPr>
      </p:pic>
      <p:pic>
        <p:nvPicPr>
          <p:cNvPr descr="preencoded.png" id="94" name="Google Shape;94;p4"/>
          <p:cNvPicPr preferRelativeResize="0"/>
          <p:nvPr/>
        </p:nvPicPr>
        <p:blipFill rotWithShape="1">
          <a:blip r:embed="rId5">
            <a:alphaModFix/>
          </a:blip>
          <a:srcRect b="0" l="0" r="0" t="0"/>
          <a:stretch/>
        </p:blipFill>
        <p:spPr>
          <a:xfrm>
            <a:off x="19166696" y="10489598"/>
            <a:ext cx="4792784" cy="2660749"/>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6" name="Google Shape;96;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2127250"/>
            <a:ext cx="15978597"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3721565" y="2432050"/>
            <a:ext cx="1479311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p4"/>
          <p:cNvSpPr/>
          <p:nvPr/>
        </p:nvSpPr>
        <p:spPr>
          <a:xfrm>
            <a:off x="2959470" y="5321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p4"/>
          <p:cNvSpPr/>
          <p:nvPr/>
        </p:nvSpPr>
        <p:spPr>
          <a:xfrm>
            <a:off x="12701588" y="5321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5" name="Shape 105"/>
        <p:cNvGrpSpPr/>
        <p:nvPr/>
      </p:nvGrpSpPr>
      <p:grpSpPr>
        <a:xfrm>
          <a:off x="0" y="0"/>
          <a:ext cx="0" cy="0"/>
          <a:chOff x="0" y="0"/>
          <a:chExt cx="0" cy="0"/>
        </a:xfrm>
      </p:grpSpPr>
      <p:pic>
        <p:nvPicPr>
          <p:cNvPr descr="preencoded.png" id="106" name="Google Shape;106;p5"/>
          <p:cNvPicPr preferRelativeResize="0"/>
          <p:nvPr/>
        </p:nvPicPr>
        <p:blipFill rotWithShape="1">
          <a:blip r:embed="rId3">
            <a:alphaModFix/>
          </a:blip>
          <a:srcRect b="0" l="0" r="0" t="0"/>
          <a:stretch/>
        </p:blipFill>
        <p:spPr>
          <a:xfrm>
            <a:off x="18988873" y="9931400"/>
            <a:ext cx="5007647" cy="3227412"/>
          </a:xfrm>
          <a:prstGeom prst="rect">
            <a:avLst/>
          </a:prstGeom>
          <a:noFill/>
          <a:ln>
            <a:noFill/>
          </a:ln>
        </p:spPr>
      </p:pic>
      <p:pic>
        <p:nvPicPr>
          <p:cNvPr descr="preencoded.png" id="107" name="Google Shape;107;p5"/>
          <p:cNvPicPr preferRelativeResize="0"/>
          <p:nvPr/>
        </p:nvPicPr>
        <p:blipFill rotWithShape="1">
          <a:blip r:embed="rId4">
            <a:alphaModFix/>
          </a:blip>
          <a:srcRect b="0" l="0" r="0" t="0"/>
          <a:stretch/>
        </p:blipFill>
        <p:spPr>
          <a:xfrm>
            <a:off x="0" y="734529"/>
            <a:ext cx="1827022" cy="1827349"/>
          </a:xfrm>
          <a:prstGeom prst="rect">
            <a:avLst/>
          </a:prstGeom>
          <a:noFill/>
          <a:ln>
            <a:noFill/>
          </a:ln>
        </p:spPr>
      </p:pic>
      <p:pic>
        <p:nvPicPr>
          <p:cNvPr descr="preencoded.png" id="108" name="Google Shape;108;p5"/>
          <p:cNvPicPr preferRelativeResize="0"/>
          <p:nvPr/>
        </p:nvPicPr>
        <p:blipFill rotWithShape="1">
          <a:blip r:embed="rId5">
            <a:alphaModFix/>
          </a:blip>
          <a:srcRect b="0" l="0" r="0" t="0"/>
          <a:stretch/>
        </p:blipFill>
        <p:spPr>
          <a:xfrm>
            <a:off x="2693369" y="431800"/>
            <a:ext cx="2413302" cy="2425700"/>
          </a:xfrm>
          <a:prstGeom prst="rect">
            <a:avLst/>
          </a:prstGeom>
          <a:noFill/>
          <a:ln>
            <a:noFill/>
          </a:ln>
        </p:spPr>
      </p:pic>
      <p:pic>
        <p:nvPicPr>
          <p:cNvPr descr="preencoded.png" id="109" name="Google Shape;109;p5"/>
          <p:cNvPicPr preferRelativeResize="0"/>
          <p:nvPr/>
        </p:nvPicPr>
        <p:blipFill rotWithShape="1">
          <a:blip r:embed="rId6">
            <a:alphaModFix/>
          </a:blip>
          <a:srcRect b="0" l="0" r="0" t="0"/>
          <a:stretch/>
        </p:blipFill>
        <p:spPr>
          <a:xfrm>
            <a:off x="6274584" y="0"/>
            <a:ext cx="18112464" cy="13716000"/>
          </a:xfrm>
          <a:prstGeom prst="rect">
            <a:avLst/>
          </a:prstGeom>
          <a:noFill/>
          <a:ln>
            <a:noFill/>
          </a:ln>
        </p:spPr>
      </p:pic>
      <p:sp>
        <p:nvSpPr>
          <p:cNvPr id="110" name="Google Shape;11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1" name="Google Shape;111;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2" name="Google Shape;112;p5"/>
          <p:cNvSpPr/>
          <p:nvPr/>
        </p:nvSpPr>
        <p:spPr>
          <a:xfrm>
            <a:off x="1778222" y="1435100"/>
            <a:ext cx="7874984" cy="54864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3" name="Google Shape;113;p5"/>
          <p:cNvPicPr preferRelativeResize="0"/>
          <p:nvPr/>
        </p:nvPicPr>
        <p:blipFill rotWithShape="1">
          <a:blip r:embed="rId8">
            <a:alphaModFix/>
          </a:blip>
          <a:srcRect b="0" l="0" r="0" t="0"/>
          <a:stretch/>
        </p:blipFill>
        <p:spPr>
          <a:xfrm>
            <a:off x="4894338" y="1739900"/>
            <a:ext cx="1642750" cy="1625600"/>
          </a:xfrm>
          <a:prstGeom prst="rect">
            <a:avLst/>
          </a:prstGeom>
          <a:noFill/>
          <a:ln>
            <a:noFill/>
          </a:ln>
        </p:spPr>
      </p:pic>
      <p:sp>
        <p:nvSpPr>
          <p:cNvPr id="114" name="Google Shape;114;p5"/>
          <p:cNvSpPr/>
          <p:nvPr/>
        </p:nvSpPr>
        <p:spPr>
          <a:xfrm>
            <a:off x="2184673" y="3670300"/>
            <a:ext cx="7062083"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2083060" y="36703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2116931" y="45339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778222" y="7797800"/>
            <a:ext cx="7874984" cy="49657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8" name="Google Shape;118;p5"/>
          <p:cNvPicPr preferRelativeResize="0"/>
          <p:nvPr/>
        </p:nvPicPr>
        <p:blipFill rotWithShape="1">
          <a:blip r:embed="rId9">
            <a:alphaModFix/>
          </a:blip>
          <a:srcRect b="0" l="0" r="0" t="0"/>
          <a:stretch/>
        </p:blipFill>
        <p:spPr>
          <a:xfrm>
            <a:off x="5032582" y="8102600"/>
            <a:ext cx="1366267" cy="1625600"/>
          </a:xfrm>
          <a:prstGeom prst="rect">
            <a:avLst/>
          </a:prstGeom>
          <a:noFill/>
          <a:ln>
            <a:noFill/>
          </a:ln>
        </p:spPr>
      </p:pic>
      <p:sp>
        <p:nvSpPr>
          <p:cNvPr id="119" name="Google Shape;119;p5"/>
          <p:cNvSpPr/>
          <p:nvPr/>
        </p:nvSpPr>
        <p:spPr>
          <a:xfrm>
            <a:off x="2184673" y="100330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p:nvPr/>
        </p:nvSpPr>
        <p:spPr>
          <a:xfrm>
            <a:off x="2083060" y="100330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1" name="Google Shape;121;p5"/>
          <p:cNvSpPr/>
          <p:nvPr/>
        </p:nvSpPr>
        <p:spPr>
          <a:xfrm>
            <a:off x="2116931" y="108966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6" name="Shape 126"/>
        <p:cNvGrpSpPr/>
        <p:nvPr/>
      </p:nvGrpSpPr>
      <p:grpSpPr>
        <a:xfrm>
          <a:off x="0" y="0"/>
          <a:ext cx="0" cy="0"/>
          <a:chOff x="0" y="0"/>
          <a:chExt cx="0" cy="0"/>
        </a:xfrm>
      </p:grpSpPr>
      <p:pic>
        <p:nvPicPr>
          <p:cNvPr descr="preencoded.png" id="127" name="Google Shape;127;p6"/>
          <p:cNvPicPr preferRelativeResize="0"/>
          <p:nvPr/>
        </p:nvPicPr>
        <p:blipFill rotWithShape="1">
          <a:blip r:embed="rId3">
            <a:alphaModFix/>
          </a:blip>
          <a:srcRect b="0" l="0" r="0" t="0"/>
          <a:stretch/>
        </p:blipFill>
        <p:spPr>
          <a:xfrm>
            <a:off x="0" y="8623300"/>
            <a:ext cx="3303135" cy="5092700"/>
          </a:xfrm>
          <a:prstGeom prst="rect">
            <a:avLst/>
          </a:prstGeom>
          <a:noFill/>
          <a:ln>
            <a:noFill/>
          </a:ln>
        </p:spPr>
      </p:pic>
      <p:pic>
        <p:nvPicPr>
          <p:cNvPr descr="preencoded.png" id="128" name="Google Shape;128;p6"/>
          <p:cNvPicPr preferRelativeResize="0"/>
          <p:nvPr/>
        </p:nvPicPr>
        <p:blipFill rotWithShape="1">
          <a:blip r:embed="rId4">
            <a:alphaModFix/>
          </a:blip>
          <a:srcRect b="0" l="0" r="0" t="0"/>
          <a:stretch/>
        </p:blipFill>
        <p:spPr>
          <a:xfrm>
            <a:off x="20525765" y="0"/>
            <a:ext cx="3861283" cy="4161030"/>
          </a:xfrm>
          <a:prstGeom prst="rect">
            <a:avLst/>
          </a:prstGeom>
          <a:noFill/>
          <a:ln>
            <a:noFill/>
          </a:ln>
        </p:spPr>
      </p:pic>
      <p:sp>
        <p:nvSpPr>
          <p:cNvPr id="129" name="Google Shape;12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0" name="Google Shape;130;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1" name="Google Shape;131;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2" name="Google Shape;132;p6"/>
          <p:cNvPicPr preferRelativeResize="0"/>
          <p:nvPr/>
        </p:nvPicPr>
        <p:blipFill rotWithShape="1">
          <a:blip r:embed="rId6">
            <a:alphaModFix/>
          </a:blip>
          <a:srcRect b="0" l="0" r="0" t="0"/>
          <a:stretch/>
        </p:blipFill>
        <p:spPr>
          <a:xfrm>
            <a:off x="2934067" y="1384300"/>
            <a:ext cx="8129016" cy="7581900"/>
          </a:xfrm>
          <a:prstGeom prst="rect">
            <a:avLst/>
          </a:prstGeom>
          <a:noFill/>
          <a:ln>
            <a:noFill/>
          </a:ln>
        </p:spPr>
      </p:pic>
      <p:sp>
        <p:nvSpPr>
          <p:cNvPr id="133" name="Google Shape;133;p6"/>
          <p:cNvSpPr/>
          <p:nvPr/>
        </p:nvSpPr>
        <p:spPr>
          <a:xfrm>
            <a:off x="2934067" y="9575800"/>
            <a:ext cx="8129016" cy="1371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
          <p:cNvSpPr/>
          <p:nvPr/>
        </p:nvSpPr>
        <p:spPr>
          <a:xfrm>
            <a:off x="3696162" y="9880600"/>
            <a:ext cx="500442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7" name="Google Shape;137;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8" name="Google Shape;138;p6"/>
          <p:cNvPicPr preferRelativeResize="0"/>
          <p:nvPr/>
        </p:nvPicPr>
        <p:blipFill rotWithShape="1">
          <a:blip r:embed="rId7">
            <a:alphaModFix/>
          </a:blip>
          <a:srcRect b="0" l="0" r="0" t="0"/>
          <a:stretch/>
        </p:blipFill>
        <p:spPr>
          <a:xfrm>
            <a:off x="13323965" y="1384300"/>
            <a:ext cx="8129016" cy="7581900"/>
          </a:xfrm>
          <a:prstGeom prst="rect">
            <a:avLst/>
          </a:prstGeom>
          <a:noFill/>
          <a:ln>
            <a:noFill/>
          </a:ln>
        </p:spPr>
      </p:pic>
      <p:sp>
        <p:nvSpPr>
          <p:cNvPr id="139" name="Google Shape;139;p6"/>
          <p:cNvSpPr/>
          <p:nvPr/>
        </p:nvSpPr>
        <p:spPr>
          <a:xfrm>
            <a:off x="13323965" y="9575800"/>
            <a:ext cx="8129016" cy="1371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14086061" y="9880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41" name="Google Shape;141;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pic>
        <p:nvPicPr>
          <p:cNvPr descr="preencoded.png" id="148" name="Google Shape;148;p7"/>
          <p:cNvPicPr preferRelativeResize="0"/>
          <p:nvPr/>
        </p:nvPicPr>
        <p:blipFill rotWithShape="1">
          <a:blip r:embed="rId3">
            <a:alphaModFix/>
          </a:blip>
          <a:srcRect b="0" l="0" r="0" t="0"/>
          <a:stretch/>
        </p:blipFill>
        <p:spPr>
          <a:xfrm>
            <a:off x="1646778" y="9550400"/>
            <a:ext cx="5059660" cy="3195303"/>
          </a:xfrm>
          <a:prstGeom prst="rect">
            <a:avLst/>
          </a:prstGeom>
          <a:noFill/>
          <a:ln>
            <a:noFill/>
          </a:ln>
        </p:spPr>
      </p:pic>
      <p:pic>
        <p:nvPicPr>
          <p:cNvPr descr="preencoded.png" id="149" name="Google Shape;149;p7"/>
          <p:cNvPicPr preferRelativeResize="0"/>
          <p:nvPr/>
        </p:nvPicPr>
        <p:blipFill rotWithShape="1">
          <a:blip r:embed="rId4">
            <a:alphaModFix/>
          </a:blip>
          <a:srcRect b="0" l="0" r="0" t="0"/>
          <a:stretch/>
        </p:blipFill>
        <p:spPr>
          <a:xfrm>
            <a:off x="17960045" y="1003300"/>
            <a:ext cx="2845156" cy="2844800"/>
          </a:xfrm>
          <a:prstGeom prst="rect">
            <a:avLst/>
          </a:prstGeom>
          <a:noFill/>
          <a:ln>
            <a:noFill/>
          </a:ln>
        </p:spPr>
      </p:pic>
      <p:pic>
        <p:nvPicPr>
          <p:cNvPr descr="preencoded.png" id="150" name="Google Shape;150;p7"/>
          <p:cNvPicPr preferRelativeResize="0"/>
          <p:nvPr/>
        </p:nvPicPr>
        <p:blipFill rotWithShape="1">
          <a:blip r:embed="rId5">
            <a:alphaModFix/>
          </a:blip>
          <a:srcRect b="0" l="0" r="0" t="0"/>
          <a:stretch/>
        </p:blipFill>
        <p:spPr>
          <a:xfrm>
            <a:off x="21674409" y="4673600"/>
            <a:ext cx="1086832" cy="6607615"/>
          </a:xfrm>
          <a:prstGeom prst="rect">
            <a:avLst/>
          </a:prstGeom>
          <a:noFill/>
          <a:ln>
            <a:noFill/>
          </a:ln>
        </p:spPr>
      </p:pic>
      <p:sp>
        <p:nvSpPr>
          <p:cNvPr id="151" name="Google Shape;15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2" name="Google Shape;152;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153" name="Google Shape;153;p7"/>
          <p:cNvPicPr preferRelativeResize="0"/>
          <p:nvPr/>
        </p:nvPicPr>
        <p:blipFill rotWithShape="1">
          <a:blip r:embed="rId7">
            <a:alphaModFix/>
          </a:blip>
          <a:srcRect b="0" l="0" r="0" t="0"/>
          <a:stretch/>
        </p:blipFill>
        <p:spPr>
          <a:xfrm>
            <a:off x="863708" y="1316515"/>
            <a:ext cx="6068311" cy="4556472"/>
          </a:xfrm>
          <a:prstGeom prst="rect">
            <a:avLst/>
          </a:prstGeom>
          <a:noFill/>
          <a:ln>
            <a:noFill/>
          </a:ln>
        </p:spPr>
      </p:pic>
      <p:sp>
        <p:nvSpPr>
          <p:cNvPr id="154" name="Google Shape;154;p7"/>
          <p:cNvSpPr/>
          <p:nvPr/>
        </p:nvSpPr>
        <p:spPr>
          <a:xfrm>
            <a:off x="5842730" y="4699000"/>
            <a:ext cx="136034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7"/>
          <p:cNvSpPr/>
          <p:nvPr/>
        </p:nvSpPr>
        <p:spPr>
          <a:xfrm>
            <a:off x="5842730" y="4699000"/>
            <a:ext cx="13806626" cy="401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6" name="Google Shape;156;p7"/>
          <p:cNvSpPr/>
          <p:nvPr/>
        </p:nvSpPr>
        <p:spPr>
          <a:xfrm>
            <a:off x="15419727" y="88138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1" name="Shape 161"/>
        <p:cNvGrpSpPr/>
        <p:nvPr/>
      </p:nvGrpSpPr>
      <p:grpSpPr>
        <a:xfrm>
          <a:off x="0" y="0"/>
          <a:ext cx="0" cy="0"/>
          <a:chOff x="0" y="0"/>
          <a:chExt cx="0" cy="0"/>
        </a:xfrm>
      </p:grpSpPr>
      <p:pic>
        <p:nvPicPr>
          <p:cNvPr descr="preencoded.png" id="162" name="Google Shape;162;p8"/>
          <p:cNvPicPr preferRelativeResize="0"/>
          <p:nvPr/>
        </p:nvPicPr>
        <p:blipFill rotWithShape="1">
          <a:blip r:embed="rId3">
            <a:alphaModFix/>
          </a:blip>
          <a:srcRect b="0" l="0" r="0" t="0"/>
          <a:stretch/>
        </p:blipFill>
        <p:spPr>
          <a:xfrm>
            <a:off x="1080832" y="0"/>
            <a:ext cx="3820083" cy="3819599"/>
          </a:xfrm>
          <a:prstGeom prst="rect">
            <a:avLst/>
          </a:prstGeom>
          <a:noFill/>
          <a:ln>
            <a:noFill/>
          </a:ln>
        </p:spPr>
      </p:pic>
      <p:pic>
        <p:nvPicPr>
          <p:cNvPr descr="preencoded.png" id="163" name="Google Shape;163;p8"/>
          <p:cNvPicPr preferRelativeResize="0"/>
          <p:nvPr/>
        </p:nvPicPr>
        <p:blipFill rotWithShape="1">
          <a:blip r:embed="rId4">
            <a:alphaModFix/>
          </a:blip>
          <a:srcRect b="0" l="0" r="0" t="0"/>
          <a:stretch/>
        </p:blipFill>
        <p:spPr>
          <a:xfrm>
            <a:off x="0" y="3004815"/>
            <a:ext cx="1625803" cy="1625600"/>
          </a:xfrm>
          <a:prstGeom prst="rect">
            <a:avLst/>
          </a:prstGeom>
          <a:noFill/>
          <a:ln>
            <a:noFill/>
          </a:ln>
        </p:spPr>
      </p:pic>
      <p:pic>
        <p:nvPicPr>
          <p:cNvPr descr="preencoded.png" id="164" name="Google Shape;164;p8"/>
          <p:cNvPicPr preferRelativeResize="0"/>
          <p:nvPr/>
        </p:nvPicPr>
        <p:blipFill rotWithShape="1">
          <a:blip r:embed="rId5">
            <a:alphaModFix/>
          </a:blip>
          <a:srcRect b="0" l="0" r="0" t="0"/>
          <a:stretch/>
        </p:blipFill>
        <p:spPr>
          <a:xfrm>
            <a:off x="19166696" y="10489592"/>
            <a:ext cx="4792784" cy="2660749"/>
          </a:xfrm>
          <a:prstGeom prst="rect">
            <a:avLst/>
          </a:prstGeom>
          <a:noFill/>
          <a:ln>
            <a:noFill/>
          </a:ln>
        </p:spPr>
      </p:pic>
      <p:pic>
        <p:nvPicPr>
          <p:cNvPr descr="preencoded.png" id="165" name="Google Shape;165;p8"/>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preencoded.png" id="166" name="Google Shape;166;p8"/>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67" name="Google Shape;167;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8" name="Google Shape;168;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69" name="Google Shape;169;p8"/>
          <p:cNvSpPr/>
          <p:nvPr/>
        </p:nvSpPr>
        <p:spPr>
          <a:xfrm>
            <a:off x="1079635"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1079635" y="2247900"/>
            <a:ext cx="7049381" cy="1371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p:nvPr/>
        </p:nvSpPr>
        <p:spPr>
          <a:xfrm>
            <a:off x="1841730"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72" name="Google Shape;172;p8"/>
          <p:cNvSpPr/>
          <p:nvPr/>
        </p:nvSpPr>
        <p:spPr>
          <a:xfrm>
            <a:off x="1079635"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3" name="Google Shape;173;p8"/>
          <p:cNvSpPr/>
          <p:nvPr/>
        </p:nvSpPr>
        <p:spPr>
          <a:xfrm>
            <a:off x="867518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8675184" y="2247900"/>
            <a:ext cx="7049381" cy="1371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9437280" y="2552700"/>
            <a:ext cx="543627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76" name="Google Shape;176;p8"/>
          <p:cNvSpPr/>
          <p:nvPr/>
        </p:nvSpPr>
        <p:spPr>
          <a:xfrm>
            <a:off x="867518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7" name="Google Shape;177;p8"/>
          <p:cNvSpPr/>
          <p:nvPr/>
        </p:nvSpPr>
        <p:spPr>
          <a:xfrm>
            <a:off x="1627073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16270734" y="2247900"/>
            <a:ext cx="7049381" cy="1371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17032829"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80" name="Google Shape;180;p8"/>
          <p:cNvSpPr/>
          <p:nvPr/>
        </p:nvSpPr>
        <p:spPr>
          <a:xfrm>
            <a:off x="1627073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5" name="Shape 185"/>
        <p:cNvGrpSpPr/>
        <p:nvPr/>
      </p:nvGrpSpPr>
      <p:grpSpPr>
        <a:xfrm>
          <a:off x="0" y="0"/>
          <a:ext cx="0" cy="0"/>
          <a:chOff x="0" y="0"/>
          <a:chExt cx="0" cy="0"/>
        </a:xfrm>
      </p:grpSpPr>
      <p:pic>
        <p:nvPicPr>
          <p:cNvPr descr="preencoded.png" id="186" name="Google Shape;186;p9"/>
          <p:cNvPicPr preferRelativeResize="0"/>
          <p:nvPr/>
        </p:nvPicPr>
        <p:blipFill rotWithShape="1">
          <a:blip r:embed="rId3">
            <a:alphaModFix/>
          </a:blip>
          <a:srcRect b="0" l="0" r="0" t="0"/>
          <a:stretch/>
        </p:blipFill>
        <p:spPr>
          <a:xfrm>
            <a:off x="390529" y="557188"/>
            <a:ext cx="5007646" cy="3227412"/>
          </a:xfrm>
          <a:prstGeom prst="rect">
            <a:avLst/>
          </a:prstGeom>
          <a:noFill/>
          <a:ln>
            <a:noFill/>
          </a:ln>
        </p:spPr>
      </p:pic>
      <p:pic>
        <p:nvPicPr>
          <p:cNvPr descr="preencoded.png" id="187" name="Google Shape;187;p9"/>
          <p:cNvPicPr preferRelativeResize="0"/>
          <p:nvPr/>
        </p:nvPicPr>
        <p:blipFill rotWithShape="1">
          <a:blip r:embed="rId4">
            <a:alphaModFix/>
          </a:blip>
          <a:srcRect b="0" l="0" r="0" t="0"/>
          <a:stretch/>
        </p:blipFill>
        <p:spPr>
          <a:xfrm>
            <a:off x="22560026" y="11154122"/>
            <a:ext cx="1827022" cy="1827349"/>
          </a:xfrm>
          <a:prstGeom prst="rect">
            <a:avLst/>
          </a:prstGeom>
          <a:noFill/>
          <a:ln>
            <a:noFill/>
          </a:ln>
        </p:spPr>
      </p:pic>
      <p:sp>
        <p:nvSpPr>
          <p:cNvPr id="188" name="Google Shape;188;p9"/>
          <p:cNvSpPr/>
          <p:nvPr/>
        </p:nvSpPr>
        <p:spPr>
          <a:xfrm>
            <a:off x="3499287" y="1092200"/>
            <a:ext cx="17413876" cy="1879600"/>
          </a:xfrm>
          <a:prstGeom prst="rect">
            <a:avLst/>
          </a:prstGeom>
          <a:solidFill>
            <a:srgbClr val="A9C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4261383" y="1397000"/>
            <a:ext cx="1622839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90" name="Google Shape;190;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4200375" y="4406900"/>
            <a:ext cx="8205226" cy="8204200"/>
          </a:xfrm>
          <a:prstGeom prst="ellipse">
            <a:avLst/>
          </a:prstGeom>
          <a:solidFill>
            <a:srgbClr val="A9C08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15229203" y="6299200"/>
            <a:ext cx="6160270" cy="6159500"/>
          </a:xfrm>
          <a:prstGeom prst="ellipse">
            <a:avLst/>
          </a:prstGeom>
          <a:solidFill>
            <a:srgbClr val="A9C08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16258032" y="8178800"/>
            <a:ext cx="4089911" cy="4089400"/>
          </a:xfrm>
          <a:prstGeom prst="ellipse">
            <a:avLst/>
          </a:prstGeom>
          <a:solidFill>
            <a:srgbClr val="A9C08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17490086" y="4927600"/>
            <a:ext cx="16004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95" name="Google Shape;195;p9"/>
          <p:cNvSpPr/>
          <p:nvPr/>
        </p:nvSpPr>
        <p:spPr>
          <a:xfrm>
            <a:off x="17515489" y="9740900"/>
            <a:ext cx="158769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96" name="Google Shape;196;p9"/>
          <p:cNvSpPr/>
          <p:nvPr/>
        </p:nvSpPr>
        <p:spPr>
          <a:xfrm>
            <a:off x="17477384" y="6807200"/>
            <a:ext cx="165120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97" name="Google Shape;19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8" name="Google Shape;198;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9" name="Google Shape;199;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0" name="Google Shape;200;p9"/>
          <p:cNvPicPr preferRelativeResize="0"/>
          <p:nvPr/>
        </p:nvPicPr>
        <p:blipFill rotWithShape="1">
          <a:blip r:embed="rId6">
            <a:alphaModFix/>
          </a:blip>
          <a:srcRect b="0" l="0" r="0" t="0"/>
          <a:stretch/>
        </p:blipFill>
        <p:spPr>
          <a:xfrm>
            <a:off x="3734267" y="3594100"/>
            <a:ext cx="785256" cy="1016000"/>
          </a:xfrm>
          <a:prstGeom prst="rect">
            <a:avLst/>
          </a:prstGeom>
          <a:noFill/>
          <a:ln>
            <a:noFill/>
          </a:ln>
        </p:spPr>
      </p:pic>
      <p:sp>
        <p:nvSpPr>
          <p:cNvPr id="201" name="Google Shape;201;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4" name="Google Shape;204;p9"/>
          <p:cNvPicPr preferRelativeResize="0"/>
          <p:nvPr/>
        </p:nvPicPr>
        <p:blipFill rotWithShape="1">
          <a:blip r:embed="rId7">
            <a:alphaModFix/>
          </a:blip>
          <a:srcRect b="0" l="0" r="0" t="0"/>
          <a:stretch/>
        </p:blipFill>
        <p:spPr>
          <a:xfrm>
            <a:off x="3734267" y="6946900"/>
            <a:ext cx="904901" cy="1016000"/>
          </a:xfrm>
          <a:prstGeom prst="rect">
            <a:avLst/>
          </a:prstGeom>
          <a:noFill/>
          <a:ln>
            <a:noFill/>
          </a:ln>
        </p:spPr>
      </p:pic>
      <p:sp>
        <p:nvSpPr>
          <p:cNvPr id="205" name="Google Shape;205;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7" name="Google Shape;207;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8" name="Google Shape;208;p9"/>
          <p:cNvPicPr preferRelativeResize="0"/>
          <p:nvPr/>
        </p:nvPicPr>
        <p:blipFill rotWithShape="1">
          <a:blip r:embed="rId8">
            <a:alphaModFix/>
          </a:blip>
          <a:srcRect b="0" l="0" r="0" t="0"/>
          <a:stretch/>
        </p:blipFill>
        <p:spPr>
          <a:xfrm>
            <a:off x="3734267" y="10299700"/>
            <a:ext cx="1016127" cy="1016000"/>
          </a:xfrm>
          <a:prstGeom prst="rect">
            <a:avLst/>
          </a:prstGeom>
          <a:noFill/>
          <a:ln>
            <a:noFill/>
          </a:ln>
        </p:spPr>
      </p:pic>
      <p:sp>
        <p:nvSpPr>
          <p:cNvPr id="209" name="Google Shape;209;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2023-07-28T03:45:19Z</dcterms:created>
  <dc:creator>PptxGenJS</dc:creator>
</cp:coreProperties>
</file>