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13" r:id="rId5"/>
    <p:sldMasterId id="2147483714" r:id="rId6"/>
    <p:sldMasterId id="214748371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8A082B-52E5-4E0F-B6CE-586258CBFA69}">
  <a:tblStyle styleId="{238A082B-52E5-4E0F-B6CE-586258CBFA6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C3EE36C-6FD5-4406-B5FD-B18EB1EF849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lypad.amplify.com/fr/p/tat1uNg197U6a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1a1672add2_0_1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1a1672add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febf6bf48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febf6bf48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febf6bf48b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febf6bf48b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febf6bf48b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febf6bf48b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febf6bf48b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febf6bf48b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feea805e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feea805e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febf6bf48b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febf6bf48b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febf6bf48b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febf6bf48b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febf6bf48b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febf6bf48b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febf6bf48b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febf6bf48b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febf6bf48b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febf6bf48b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febf6bf48b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febf6bf48b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febf6bf48b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2febf6bf48b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d673f1d5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2d673f1d5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u="sng">
                <a:solidFill>
                  <a:schemeClr val="hlink"/>
                </a:solidFill>
                <a:hlinkClick r:id="rId2"/>
              </a:rPr>
              <a:t>https://polypad.amplify.com/fr/p/tat1uNg197U6ag</a:t>
            </a:r>
            <a:r>
              <a:rPr lang="fr-CA"/>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1b27c137c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31b27c137c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febf6bf48b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2febf6bf48b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0d9f024d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30d9f024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febf6bf48b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febf6bf48b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feea805e3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2feea805e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febf6bf48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2febf6bf48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febf6bf48b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febf6bf48b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febf6bf48b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febf6bf48b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1a1672add2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1a1672add2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febf6bf48b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febf6bf48b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febf6bf48b_0_1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febf6bf48b_0_1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1a1672add2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1a1672add2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(robert)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febf6bf48b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febf6bf48b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febf6bf48b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febf6bf48b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febf6bf48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febf6bf48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febf6bf48b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febf6bf48b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febf6bf48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febf6bf48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68" name="Shape 68"/>
        <p:cNvGrpSpPr/>
        <p:nvPr/>
      </p:nvGrpSpPr>
      <p:grpSpPr>
        <a:xfrm>
          <a:off x="0" y="0"/>
          <a:ext cx="0" cy="0"/>
          <a:chOff x="0" y="0"/>
          <a:chExt cx="0" cy="0"/>
        </a:xfrm>
      </p:grpSpPr>
      <p:sp>
        <p:nvSpPr>
          <p:cNvPr id="69" name="Google Shape;69;p1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0" name="Google Shape;70;p17"/>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71" name="Shape 71"/>
        <p:cNvGrpSpPr/>
        <p:nvPr/>
      </p:nvGrpSpPr>
      <p:grpSpPr>
        <a:xfrm>
          <a:off x="0" y="0"/>
          <a:ext cx="0" cy="0"/>
          <a:chOff x="0" y="0"/>
          <a:chExt cx="0" cy="0"/>
        </a:xfrm>
      </p:grpSpPr>
      <p:sp>
        <p:nvSpPr>
          <p:cNvPr id="72" name="Google Shape;72;p18"/>
          <p:cNvSpPr/>
          <p:nvPr/>
        </p:nvSpPr>
        <p:spPr>
          <a:xfrm>
            <a:off x="50" y="11300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3" name="Google Shape;73;p18"/>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74" name="Shape 74"/>
        <p:cNvGrpSpPr/>
        <p:nvPr/>
      </p:nvGrpSpPr>
      <p:grpSpPr>
        <a:xfrm>
          <a:off x="0" y="0"/>
          <a:ext cx="0" cy="0"/>
          <a:chOff x="0" y="0"/>
          <a:chExt cx="0" cy="0"/>
        </a:xfrm>
      </p:grpSpPr>
      <p:sp>
        <p:nvSpPr>
          <p:cNvPr id="75" name="Google Shape;75;p19"/>
          <p:cNvSpPr/>
          <p:nvPr/>
        </p:nvSpPr>
        <p:spPr>
          <a:xfrm>
            <a:off x="50" y="11300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9"/>
          <p:cNvSpPr/>
          <p:nvPr/>
        </p:nvSpPr>
        <p:spPr>
          <a:xfrm>
            <a:off x="50" y="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64B9"/>
        </a:solid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79" name="Google Shape;79;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3564B9"/>
        </a:solidFill>
      </p:bgPr>
    </p:bg>
    <p:spTree>
      <p:nvGrpSpPr>
        <p:cNvPr id="80" name="Shape 80"/>
        <p:cNvGrpSpPr/>
        <p:nvPr/>
      </p:nvGrpSpPr>
      <p:grpSpPr>
        <a:xfrm>
          <a:off x="0" y="0"/>
          <a:ext cx="0" cy="0"/>
          <a:chOff x="0" y="0"/>
          <a:chExt cx="0" cy="0"/>
        </a:xfrm>
      </p:grpSpPr>
      <p:sp>
        <p:nvSpPr>
          <p:cNvPr id="81" name="Google Shape;81;p21"/>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21"/>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 name="Google Shape;84;p21"/>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85" name="Google Shape;85;p21"/>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6" name="Google Shape;86;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69BF"/>
              </a:buClr>
              <a:buSzPts val="3600"/>
              <a:buNone/>
              <a:defRPr sz="3600">
                <a:solidFill>
                  <a:srgbClr val="0069B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bg>
      <p:bgPr>
        <a:solidFill>
          <a:srgbClr val="3564B9"/>
        </a:solidFill>
      </p:bgPr>
    </p:bg>
    <p:spTree>
      <p:nvGrpSpPr>
        <p:cNvPr id="87" name="Shape 87"/>
        <p:cNvGrpSpPr/>
        <p:nvPr/>
      </p:nvGrpSpPr>
      <p:grpSpPr>
        <a:xfrm>
          <a:off x="0" y="0"/>
          <a:ext cx="0" cy="0"/>
          <a:chOff x="0" y="0"/>
          <a:chExt cx="0" cy="0"/>
        </a:xfrm>
      </p:grpSpPr>
      <p:sp>
        <p:nvSpPr>
          <p:cNvPr id="88" name="Google Shape;88;p22"/>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9" name="Google Shape;89;p22"/>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2"/>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1" name="Google Shape;91;p22"/>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2" name="Google Shape;92;p22"/>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3" name="Google Shape;93;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bg>
      <p:bgPr>
        <a:solidFill>
          <a:srgbClr val="3564B9"/>
        </a:solidFill>
      </p:bgPr>
    </p:bg>
    <p:spTree>
      <p:nvGrpSpPr>
        <p:cNvPr id="94" name="Shape 94"/>
        <p:cNvGrpSpPr/>
        <p:nvPr/>
      </p:nvGrpSpPr>
      <p:grpSpPr>
        <a:xfrm>
          <a:off x="0" y="0"/>
          <a:ext cx="0" cy="0"/>
          <a:chOff x="0" y="0"/>
          <a:chExt cx="0" cy="0"/>
        </a:xfrm>
      </p:grpSpPr>
      <p:sp>
        <p:nvSpPr>
          <p:cNvPr id="95" name="Google Shape;95;p23"/>
          <p:cNvSpPr/>
          <p:nvPr/>
        </p:nvSpPr>
        <p:spPr>
          <a:xfrm rot="10800000">
            <a:off x="9" y="2637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6" name="Google Shape;96;p23"/>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3"/>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8" name="Google Shape;98;p23"/>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9" name="Google Shape;99;p23"/>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0" name="Google Shape;100;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3564B9"/>
        </a:solidFill>
      </p:bgPr>
    </p:bg>
    <p:spTree>
      <p:nvGrpSpPr>
        <p:cNvPr id="101" name="Shape 101"/>
        <p:cNvGrpSpPr/>
        <p:nvPr/>
      </p:nvGrpSpPr>
      <p:grpSpPr>
        <a:xfrm>
          <a:off x="0" y="0"/>
          <a:ext cx="0" cy="0"/>
          <a:chOff x="0" y="0"/>
          <a:chExt cx="0" cy="0"/>
        </a:xfrm>
      </p:grpSpPr>
      <p:sp>
        <p:nvSpPr>
          <p:cNvPr id="102" name="Google Shape;102;p24"/>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24"/>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4"/>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 name="Google Shape;106;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07" name="Google Shape;107;p2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8" name="Google Shape;108;p2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9" name="Google Shape;109;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3564B9"/>
        </a:solidFill>
      </p:bgPr>
    </p:bg>
    <p:spTree>
      <p:nvGrpSpPr>
        <p:cNvPr id="110" name="Shape 110"/>
        <p:cNvGrpSpPr/>
        <p:nvPr/>
      </p:nvGrpSpPr>
      <p:grpSpPr>
        <a:xfrm>
          <a:off x="0" y="0"/>
          <a:ext cx="0" cy="0"/>
          <a:chOff x="0" y="0"/>
          <a:chExt cx="0" cy="0"/>
        </a:xfrm>
      </p:grpSpPr>
      <p:sp>
        <p:nvSpPr>
          <p:cNvPr id="111" name="Google Shape;111;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3" name="Google Shape;113;p25"/>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115" name="Shape 115"/>
        <p:cNvGrpSpPr/>
        <p:nvPr/>
      </p:nvGrpSpPr>
      <p:grpSpPr>
        <a:xfrm>
          <a:off x="0" y="0"/>
          <a:ext cx="0" cy="0"/>
          <a:chOff x="0" y="0"/>
          <a:chExt cx="0" cy="0"/>
        </a:xfrm>
      </p:grpSpPr>
      <p:sp>
        <p:nvSpPr>
          <p:cNvPr id="116" name="Google Shape;116;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8" name="Google Shape;118;p26"/>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 name="Google Shape;119;p26"/>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120" name="Shape 120"/>
        <p:cNvGrpSpPr/>
        <p:nvPr/>
      </p:nvGrpSpPr>
      <p:grpSpPr>
        <a:xfrm>
          <a:off x="0" y="0"/>
          <a:ext cx="0" cy="0"/>
          <a:chOff x="0" y="0"/>
          <a:chExt cx="0" cy="0"/>
        </a:xfrm>
      </p:grpSpPr>
      <p:sp>
        <p:nvSpPr>
          <p:cNvPr id="121" name="Google Shape;121;p2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7"/>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28"/>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7" name="Google Shape;127;p28"/>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28" name="Google Shape;128;p28"/>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8"/>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130" name="Shape 130"/>
        <p:cNvGrpSpPr/>
        <p:nvPr/>
      </p:nvGrpSpPr>
      <p:grpSpPr>
        <a:xfrm>
          <a:off x="0" y="0"/>
          <a:ext cx="0" cy="0"/>
          <a:chOff x="0" y="0"/>
          <a:chExt cx="0" cy="0"/>
        </a:xfrm>
      </p:grpSpPr>
      <p:sp>
        <p:nvSpPr>
          <p:cNvPr id="131" name="Google Shape;131;p29"/>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3" name="Google Shape;133;p2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34" name="Google Shape;134;p29"/>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5" name="Google Shape;135;p29"/>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136" name="Shape 136"/>
        <p:cNvGrpSpPr/>
        <p:nvPr/>
      </p:nvGrpSpPr>
      <p:grpSpPr>
        <a:xfrm>
          <a:off x="0" y="0"/>
          <a:ext cx="0" cy="0"/>
          <a:chOff x="0" y="0"/>
          <a:chExt cx="0" cy="0"/>
        </a:xfrm>
      </p:grpSpPr>
      <p:sp>
        <p:nvSpPr>
          <p:cNvPr id="137" name="Google Shape;137;p30"/>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30"/>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31"/>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42" name="Google Shape;142;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sp>
        <p:nvSpPr>
          <p:cNvPr id="144" name="Google Shape;144;p32"/>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2"/>
          <p:cNvSpPr/>
          <p:nvPr/>
        </p:nvSpPr>
        <p:spPr>
          <a:xfrm flipH="1" rot="-5400000">
            <a:off x="1736786"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32"/>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3564B9"/>
              </a:buClr>
              <a:buSzPts val="4200"/>
              <a:buFont typeface="Source Sans Pro"/>
              <a:buNone/>
              <a:defRPr b="1" sz="4200">
                <a:solidFill>
                  <a:srgbClr val="3564B9"/>
                </a:solidFill>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48" name="Google Shape;148;p32"/>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 name="Google Shape;149;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Source Sans Pro"/>
              <a:buChar char="●"/>
              <a:defRPr>
                <a:solidFill>
                  <a:schemeClr val="lt1"/>
                </a:solidFill>
                <a:latin typeface="Source Sans Pro"/>
                <a:ea typeface="Source Sans Pro"/>
                <a:cs typeface="Source Sans Pro"/>
                <a:sym typeface="Source Sans Pro"/>
              </a:defRPr>
            </a:lvl1pPr>
            <a:lvl2pPr indent="-317500" lvl="1" marL="914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2pPr>
            <a:lvl3pPr indent="-317500" lvl="2" marL="1371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3pPr>
            <a:lvl4pPr indent="-317500" lvl="3" marL="18288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4pPr>
            <a:lvl5pPr indent="-317500" lvl="4" marL="22860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5pPr>
            <a:lvl6pPr indent="-317500" lvl="5" marL="27432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6pPr>
            <a:lvl7pPr indent="-317500" lvl="6" marL="3200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7pPr>
            <a:lvl8pPr indent="-317500" lvl="7" marL="3657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8pPr>
            <a:lvl9pPr indent="-317500" lvl="8" marL="4114800">
              <a:spcBef>
                <a:spcPts val="1600"/>
              </a:spcBef>
              <a:spcAft>
                <a:spcPts val="160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9pPr>
          </a:lstStyle>
          <a:p/>
        </p:txBody>
      </p:sp>
      <p:sp>
        <p:nvSpPr>
          <p:cNvPr id="150" name="Google Shape;150;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151" name="Shape 151"/>
        <p:cNvGrpSpPr/>
        <p:nvPr/>
      </p:nvGrpSpPr>
      <p:grpSpPr>
        <a:xfrm>
          <a:off x="0" y="0"/>
          <a:ext cx="0" cy="0"/>
          <a:chOff x="0" y="0"/>
          <a:chExt cx="0" cy="0"/>
        </a:xfrm>
      </p:grpSpPr>
      <p:sp>
        <p:nvSpPr>
          <p:cNvPr id="152" name="Google Shape;152;p33"/>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33"/>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4" name="Google Shape;154;p3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55" name="Shape 155"/>
        <p:cNvGrpSpPr/>
        <p:nvPr/>
      </p:nvGrpSpPr>
      <p:grpSpPr>
        <a:xfrm>
          <a:off x="0" y="0"/>
          <a:ext cx="0" cy="0"/>
          <a:chOff x="0" y="0"/>
          <a:chExt cx="0" cy="0"/>
        </a:xfrm>
      </p:grpSpPr>
      <p:sp>
        <p:nvSpPr>
          <p:cNvPr id="156" name="Google Shape;156;p34"/>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7" name="Google Shape;157;p34"/>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8" name="Google Shape;158;p3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59" name="Shape 159"/>
        <p:cNvGrpSpPr/>
        <p:nvPr/>
      </p:nvGrpSpPr>
      <p:grpSpPr>
        <a:xfrm>
          <a:off x="0" y="0"/>
          <a:ext cx="0" cy="0"/>
          <a:chOff x="0" y="0"/>
          <a:chExt cx="0" cy="0"/>
        </a:xfrm>
      </p:grpSpPr>
      <p:sp>
        <p:nvSpPr>
          <p:cNvPr id="160" name="Google Shape;160;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3564B9"/>
        </a:solidFill>
      </p:bgPr>
    </p:bg>
    <p:spTree>
      <p:nvGrpSpPr>
        <p:cNvPr id="161" name="Shape 161"/>
        <p:cNvGrpSpPr/>
        <p:nvPr/>
      </p:nvGrpSpPr>
      <p:grpSpPr>
        <a:xfrm>
          <a:off x="0" y="0"/>
          <a:ext cx="0" cy="0"/>
          <a:chOff x="0" y="0"/>
          <a:chExt cx="0" cy="0"/>
        </a:xfrm>
      </p:grpSpPr>
      <p:sp>
        <p:nvSpPr>
          <p:cNvPr id="162" name="Google Shape;162;p3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4" name="Google Shape;164;p36"/>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5" name="Google Shape;165;p3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6" name="Google Shape;166;p36"/>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36"/>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36"/>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bg>
      <p:bgPr>
        <a:solidFill>
          <a:srgbClr val="3564B9"/>
        </a:solidFill>
      </p:bgPr>
    </p:bg>
    <p:spTree>
      <p:nvGrpSpPr>
        <p:cNvPr id="169" name="Shape 169"/>
        <p:cNvGrpSpPr/>
        <p:nvPr/>
      </p:nvGrpSpPr>
      <p:grpSpPr>
        <a:xfrm>
          <a:off x="0" y="0"/>
          <a:ext cx="0" cy="0"/>
          <a:chOff x="0" y="0"/>
          <a:chExt cx="0" cy="0"/>
        </a:xfrm>
      </p:grpSpPr>
      <p:sp>
        <p:nvSpPr>
          <p:cNvPr id="170" name="Google Shape;170;p3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72" name="Google Shape;172;p37"/>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3" name="Google Shape;173;p3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37"/>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37"/>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6" name="Google Shape;176;p3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bg>
      <p:bgPr>
        <a:solidFill>
          <a:srgbClr val="3564B9"/>
        </a:solidFill>
      </p:bgPr>
    </p:bg>
    <p:spTree>
      <p:nvGrpSpPr>
        <p:cNvPr id="177" name="Shape 177"/>
        <p:cNvGrpSpPr/>
        <p:nvPr/>
      </p:nvGrpSpPr>
      <p:grpSpPr>
        <a:xfrm>
          <a:off x="0" y="0"/>
          <a:ext cx="0" cy="0"/>
          <a:chOff x="0" y="0"/>
          <a:chExt cx="0" cy="0"/>
        </a:xfrm>
      </p:grpSpPr>
      <p:sp>
        <p:nvSpPr>
          <p:cNvPr id="178" name="Google Shape;178;p3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0" name="Google Shape;180;p38"/>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1" name="Google Shape;181;p3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2" name="Google Shape;182;p38"/>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3" name="Google Shape;183;p38"/>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p38"/>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85" name="Shape 185"/>
        <p:cNvGrpSpPr/>
        <p:nvPr/>
      </p:nvGrpSpPr>
      <p:grpSpPr>
        <a:xfrm>
          <a:off x="0" y="0"/>
          <a:ext cx="0" cy="0"/>
          <a:chOff x="0" y="0"/>
          <a:chExt cx="0" cy="0"/>
        </a:xfrm>
      </p:grpSpPr>
      <p:sp>
        <p:nvSpPr>
          <p:cNvPr id="186" name="Google Shape;186;p3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8" name="Google Shape;188;p39"/>
          <p:cNvSpPr/>
          <p:nvPr/>
        </p:nvSpPr>
        <p:spPr>
          <a:xfrm rot="10799980">
            <a:off x="-59" y="6488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9" name="Google Shape;189;p3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0" name="Google Shape;190;p39"/>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1" name="Google Shape;191;p39"/>
          <p:cNvSpPr/>
          <p:nvPr/>
        </p:nvSpPr>
        <p:spPr>
          <a:xfrm>
            <a:off x="9" y="2842350"/>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2" name="Google Shape;192;p39"/>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97" name="Shape 197"/>
        <p:cNvGrpSpPr/>
        <p:nvPr/>
      </p:nvGrpSpPr>
      <p:grpSpPr>
        <a:xfrm>
          <a:off x="0" y="0"/>
          <a:ext cx="0" cy="0"/>
          <a:chOff x="0" y="0"/>
          <a:chExt cx="0" cy="0"/>
        </a:xfrm>
      </p:grpSpPr>
      <p:sp>
        <p:nvSpPr>
          <p:cNvPr id="198" name="Google Shape;198;p41"/>
          <p:cNvSpPr/>
          <p:nvPr/>
        </p:nvSpPr>
        <p:spPr>
          <a:xfrm>
            <a:off x="50" y="113000"/>
            <a:ext cx="9143982" cy="4385340"/>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9" name="Google Shape;199;p41"/>
          <p:cNvSpPr/>
          <p:nvPr/>
        </p:nvSpPr>
        <p:spPr>
          <a:xfrm>
            <a:off x="50" y="0"/>
            <a:ext cx="9143982" cy="4385340"/>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0" name="Google Shape;200;p41"/>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1" name="Google Shape;201;p41"/>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1">
    <p:bg>
      <p:bgPr>
        <a:solidFill>
          <a:schemeClr val="lt1"/>
        </a:solidFill>
      </p:bgPr>
    </p:bg>
    <p:spTree>
      <p:nvGrpSpPr>
        <p:cNvPr id="202" name="Shape 202"/>
        <p:cNvGrpSpPr/>
        <p:nvPr/>
      </p:nvGrpSpPr>
      <p:grpSpPr>
        <a:xfrm>
          <a:off x="0" y="0"/>
          <a:ext cx="0" cy="0"/>
          <a:chOff x="0" y="0"/>
          <a:chExt cx="0" cy="0"/>
        </a:xfrm>
      </p:grpSpPr>
      <p:sp>
        <p:nvSpPr>
          <p:cNvPr id="203" name="Google Shape;203;p42"/>
          <p:cNvSpPr/>
          <p:nvPr/>
        </p:nvSpPr>
        <p:spPr>
          <a:xfrm>
            <a:off x="50" y="98834"/>
            <a:ext cx="9143982" cy="3835620"/>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4" name="Google Shape;204;p42"/>
          <p:cNvSpPr/>
          <p:nvPr/>
        </p:nvSpPr>
        <p:spPr>
          <a:xfrm>
            <a:off x="50" y="0"/>
            <a:ext cx="9143982" cy="3835620"/>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5" name="Google Shape;205;p4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6" name="Google Shape;206;p4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69BF"/>
        </a:solidFill>
      </p:bgPr>
    </p:bg>
    <p:spTree>
      <p:nvGrpSpPr>
        <p:cNvPr id="207" name="Shape 207"/>
        <p:cNvGrpSpPr/>
        <p:nvPr/>
      </p:nvGrpSpPr>
      <p:grpSpPr>
        <a:xfrm>
          <a:off x="0" y="0"/>
          <a:ext cx="0" cy="0"/>
          <a:chOff x="0" y="0"/>
          <a:chExt cx="0" cy="0"/>
        </a:xfrm>
      </p:grpSpPr>
      <p:sp>
        <p:nvSpPr>
          <p:cNvPr id="208" name="Google Shape;208;p4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209" name="Google Shape;209;p4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0069BF"/>
        </a:solidFill>
      </p:bgPr>
    </p:bg>
    <p:spTree>
      <p:nvGrpSpPr>
        <p:cNvPr id="210" name="Shape 210"/>
        <p:cNvGrpSpPr/>
        <p:nvPr/>
      </p:nvGrpSpPr>
      <p:grpSpPr>
        <a:xfrm>
          <a:off x="0" y="0"/>
          <a:ext cx="0" cy="0"/>
          <a:chOff x="0" y="0"/>
          <a:chExt cx="0" cy="0"/>
        </a:xfrm>
      </p:grpSpPr>
      <p:sp>
        <p:nvSpPr>
          <p:cNvPr id="211" name="Google Shape;211;p44"/>
          <p:cNvSpPr/>
          <p:nvPr/>
        </p:nvSpPr>
        <p:spPr>
          <a:xfrm rot="10800000">
            <a:off x="9" y="1494007"/>
            <a:ext cx="9143982" cy="929340"/>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2" name="Google Shape;212;p44"/>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4"/>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4" name="Google Shape;214;p44"/>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000000"/>
              </a:buClr>
              <a:buSzPts val="3200"/>
              <a:buNone/>
              <a:defRPr>
                <a:solidFill>
                  <a:srgbClr val="000000"/>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5" name="Google Shape;215;p44"/>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Char char="●"/>
              <a:defRPr>
                <a:solidFill>
                  <a:srgbClr val="000000"/>
                </a:solidFill>
              </a:defRPr>
            </a:lvl1pPr>
            <a:lvl2pPr indent="-317500" lvl="1" marL="914400">
              <a:spcBef>
                <a:spcPts val="1600"/>
              </a:spcBef>
              <a:spcAft>
                <a:spcPts val="0"/>
              </a:spcAft>
              <a:buClr>
                <a:srgbClr val="000000"/>
              </a:buClr>
              <a:buSzPts val="1400"/>
              <a:buChar char="○"/>
              <a:defRPr>
                <a:solidFill>
                  <a:srgbClr val="000000"/>
                </a:solidFill>
              </a:defRPr>
            </a:lvl2pPr>
            <a:lvl3pPr indent="-317500" lvl="2" marL="1371600">
              <a:spcBef>
                <a:spcPts val="1600"/>
              </a:spcBef>
              <a:spcAft>
                <a:spcPts val="0"/>
              </a:spcAft>
              <a:buClr>
                <a:srgbClr val="000000"/>
              </a:buClr>
              <a:buSzPts val="1400"/>
              <a:buChar char="■"/>
              <a:defRPr>
                <a:solidFill>
                  <a:srgbClr val="000000"/>
                </a:solidFill>
              </a:defRPr>
            </a:lvl3pPr>
            <a:lvl4pPr indent="-317500" lvl="3" marL="1828800">
              <a:spcBef>
                <a:spcPts val="1600"/>
              </a:spcBef>
              <a:spcAft>
                <a:spcPts val="0"/>
              </a:spcAft>
              <a:buClr>
                <a:srgbClr val="000000"/>
              </a:buClr>
              <a:buSzPts val="1400"/>
              <a:buChar char="●"/>
              <a:defRPr>
                <a:solidFill>
                  <a:srgbClr val="000000"/>
                </a:solidFill>
              </a:defRPr>
            </a:lvl4pPr>
            <a:lvl5pPr indent="-317500" lvl="4" marL="2286000">
              <a:spcBef>
                <a:spcPts val="1600"/>
              </a:spcBef>
              <a:spcAft>
                <a:spcPts val="0"/>
              </a:spcAft>
              <a:buClr>
                <a:srgbClr val="000000"/>
              </a:buClr>
              <a:buSzPts val="1400"/>
              <a:buChar char="○"/>
              <a:defRPr>
                <a:solidFill>
                  <a:srgbClr val="000000"/>
                </a:solidFill>
              </a:defRPr>
            </a:lvl5pPr>
            <a:lvl6pPr indent="-317500" lvl="5" marL="2743200">
              <a:spcBef>
                <a:spcPts val="1600"/>
              </a:spcBef>
              <a:spcAft>
                <a:spcPts val="0"/>
              </a:spcAft>
              <a:buClr>
                <a:srgbClr val="000000"/>
              </a:buClr>
              <a:buSzPts val="1400"/>
              <a:buChar char="■"/>
              <a:defRPr>
                <a:solidFill>
                  <a:srgbClr val="000000"/>
                </a:solidFill>
              </a:defRPr>
            </a:lvl6pPr>
            <a:lvl7pPr indent="-317500" lvl="6" marL="3200400">
              <a:spcBef>
                <a:spcPts val="1600"/>
              </a:spcBef>
              <a:spcAft>
                <a:spcPts val="0"/>
              </a:spcAft>
              <a:buClr>
                <a:srgbClr val="000000"/>
              </a:buClr>
              <a:buSzPts val="1400"/>
              <a:buChar char="●"/>
              <a:defRPr>
                <a:solidFill>
                  <a:srgbClr val="000000"/>
                </a:solidFill>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6" name="Google Shape;216;p4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0069BF"/>
        </a:solidFill>
      </p:bgPr>
    </p:bg>
    <p:spTree>
      <p:nvGrpSpPr>
        <p:cNvPr id="217" name="Shape 217"/>
        <p:cNvGrpSpPr/>
        <p:nvPr/>
      </p:nvGrpSpPr>
      <p:grpSpPr>
        <a:xfrm>
          <a:off x="0" y="0"/>
          <a:ext cx="0" cy="0"/>
          <a:chOff x="0" y="0"/>
          <a:chExt cx="0" cy="0"/>
        </a:xfrm>
      </p:grpSpPr>
      <p:sp>
        <p:nvSpPr>
          <p:cNvPr id="218" name="Google Shape;218;p45"/>
          <p:cNvSpPr/>
          <p:nvPr/>
        </p:nvSpPr>
        <p:spPr>
          <a:xfrm rot="10800000">
            <a:off x="9" y="1494007"/>
            <a:ext cx="9143982" cy="929340"/>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9" name="Google Shape;219;p45"/>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5"/>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1" name="Google Shape;221;p4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2" name="Google Shape;222;p4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1600"/>
              </a:spcBef>
              <a:spcAft>
                <a:spcPts val="0"/>
              </a:spcAft>
              <a:buClr>
                <a:srgbClr val="000000"/>
              </a:buClr>
              <a:buSzPts val="1200"/>
              <a:buChar char="○"/>
              <a:defRPr sz="1200">
                <a:solidFill>
                  <a:srgbClr val="000000"/>
                </a:solidFill>
              </a:defRPr>
            </a:lvl2pPr>
            <a:lvl3pPr indent="-304800" lvl="2" marL="1371600">
              <a:spcBef>
                <a:spcPts val="1600"/>
              </a:spcBef>
              <a:spcAft>
                <a:spcPts val="0"/>
              </a:spcAft>
              <a:buClr>
                <a:srgbClr val="000000"/>
              </a:buClr>
              <a:buSzPts val="1200"/>
              <a:buChar char="■"/>
              <a:defRPr sz="1200">
                <a:solidFill>
                  <a:srgbClr val="000000"/>
                </a:solidFill>
              </a:defRPr>
            </a:lvl3pPr>
            <a:lvl4pPr indent="-304800" lvl="3" marL="1828800">
              <a:spcBef>
                <a:spcPts val="1600"/>
              </a:spcBef>
              <a:spcAft>
                <a:spcPts val="0"/>
              </a:spcAft>
              <a:buClr>
                <a:srgbClr val="000000"/>
              </a:buClr>
              <a:buSzPts val="1200"/>
              <a:buChar char="●"/>
              <a:defRPr sz="1200">
                <a:solidFill>
                  <a:srgbClr val="000000"/>
                </a:solidFill>
              </a:defRPr>
            </a:lvl4pPr>
            <a:lvl5pPr indent="-304800" lvl="4" marL="2286000">
              <a:spcBef>
                <a:spcPts val="1600"/>
              </a:spcBef>
              <a:spcAft>
                <a:spcPts val="0"/>
              </a:spcAft>
              <a:buClr>
                <a:srgbClr val="000000"/>
              </a:buClr>
              <a:buSzPts val="1200"/>
              <a:buChar char="○"/>
              <a:defRPr sz="1200">
                <a:solidFill>
                  <a:srgbClr val="000000"/>
                </a:solidFill>
              </a:defRPr>
            </a:lvl5pPr>
            <a:lvl6pPr indent="-304800" lvl="5" marL="2743200">
              <a:spcBef>
                <a:spcPts val="1600"/>
              </a:spcBef>
              <a:spcAft>
                <a:spcPts val="0"/>
              </a:spcAft>
              <a:buClr>
                <a:srgbClr val="000000"/>
              </a:buClr>
              <a:buSzPts val="1200"/>
              <a:buChar char="■"/>
              <a:defRPr sz="1200">
                <a:solidFill>
                  <a:srgbClr val="000000"/>
                </a:solidFill>
              </a:defRPr>
            </a:lvl6pPr>
            <a:lvl7pPr indent="-304800" lvl="6" marL="3200400">
              <a:spcBef>
                <a:spcPts val="1600"/>
              </a:spcBef>
              <a:spcAft>
                <a:spcPts val="0"/>
              </a:spcAft>
              <a:buClr>
                <a:srgbClr val="000000"/>
              </a:buClr>
              <a:buSzPts val="1200"/>
              <a:buChar char="●"/>
              <a:defRPr sz="1200">
                <a:solidFill>
                  <a:srgbClr val="000000"/>
                </a:solidFill>
              </a:defRPr>
            </a:lvl7pPr>
            <a:lvl8pPr indent="-304800" lvl="7" marL="3657600">
              <a:spcBef>
                <a:spcPts val="1600"/>
              </a:spcBef>
              <a:spcAft>
                <a:spcPts val="0"/>
              </a:spcAft>
              <a:buClr>
                <a:srgbClr val="000000"/>
              </a:buClr>
              <a:buSzPts val="1200"/>
              <a:buChar char="○"/>
              <a:defRPr sz="1200">
                <a:solidFill>
                  <a:srgbClr val="000000"/>
                </a:solidFill>
              </a:defRPr>
            </a:lvl8pPr>
            <a:lvl9pPr indent="-304800" lvl="8" marL="4114800">
              <a:spcBef>
                <a:spcPts val="1600"/>
              </a:spcBef>
              <a:spcAft>
                <a:spcPts val="1600"/>
              </a:spcAft>
              <a:buClr>
                <a:srgbClr val="000000"/>
              </a:buClr>
              <a:buSzPts val="1200"/>
              <a:buChar char="■"/>
              <a:defRPr sz="1200">
                <a:solidFill>
                  <a:srgbClr val="000000"/>
                </a:solidFill>
              </a:defRPr>
            </a:lvl9pPr>
          </a:lstStyle>
          <a:p/>
        </p:txBody>
      </p:sp>
      <p:sp>
        <p:nvSpPr>
          <p:cNvPr id="223" name="Google Shape;223;p4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1600"/>
              </a:spcBef>
              <a:spcAft>
                <a:spcPts val="0"/>
              </a:spcAft>
              <a:buClr>
                <a:srgbClr val="000000"/>
              </a:buClr>
              <a:buSzPts val="1200"/>
              <a:buChar char="○"/>
              <a:defRPr sz="1200">
                <a:solidFill>
                  <a:srgbClr val="000000"/>
                </a:solidFill>
              </a:defRPr>
            </a:lvl2pPr>
            <a:lvl3pPr indent="-304800" lvl="2" marL="1371600">
              <a:spcBef>
                <a:spcPts val="1600"/>
              </a:spcBef>
              <a:spcAft>
                <a:spcPts val="0"/>
              </a:spcAft>
              <a:buClr>
                <a:srgbClr val="000000"/>
              </a:buClr>
              <a:buSzPts val="1200"/>
              <a:buChar char="■"/>
              <a:defRPr sz="1200">
                <a:solidFill>
                  <a:srgbClr val="000000"/>
                </a:solidFill>
              </a:defRPr>
            </a:lvl3pPr>
            <a:lvl4pPr indent="-304800" lvl="3" marL="1828800">
              <a:spcBef>
                <a:spcPts val="1600"/>
              </a:spcBef>
              <a:spcAft>
                <a:spcPts val="0"/>
              </a:spcAft>
              <a:buClr>
                <a:srgbClr val="000000"/>
              </a:buClr>
              <a:buSzPts val="1200"/>
              <a:buChar char="●"/>
              <a:defRPr sz="1200">
                <a:solidFill>
                  <a:srgbClr val="000000"/>
                </a:solidFill>
              </a:defRPr>
            </a:lvl4pPr>
            <a:lvl5pPr indent="-304800" lvl="4" marL="2286000">
              <a:spcBef>
                <a:spcPts val="1600"/>
              </a:spcBef>
              <a:spcAft>
                <a:spcPts val="0"/>
              </a:spcAft>
              <a:buClr>
                <a:srgbClr val="000000"/>
              </a:buClr>
              <a:buSzPts val="1200"/>
              <a:buChar char="○"/>
              <a:defRPr sz="1200">
                <a:solidFill>
                  <a:srgbClr val="000000"/>
                </a:solidFill>
              </a:defRPr>
            </a:lvl5pPr>
            <a:lvl6pPr indent="-304800" lvl="5" marL="2743200">
              <a:spcBef>
                <a:spcPts val="1600"/>
              </a:spcBef>
              <a:spcAft>
                <a:spcPts val="0"/>
              </a:spcAft>
              <a:buClr>
                <a:srgbClr val="000000"/>
              </a:buClr>
              <a:buSzPts val="1200"/>
              <a:buChar char="■"/>
              <a:defRPr sz="1200">
                <a:solidFill>
                  <a:srgbClr val="000000"/>
                </a:solidFill>
              </a:defRPr>
            </a:lvl6pPr>
            <a:lvl7pPr indent="-304800" lvl="6" marL="3200400">
              <a:spcBef>
                <a:spcPts val="1600"/>
              </a:spcBef>
              <a:spcAft>
                <a:spcPts val="0"/>
              </a:spcAft>
              <a:buClr>
                <a:srgbClr val="000000"/>
              </a:buClr>
              <a:buSzPts val="1200"/>
              <a:buChar char="●"/>
              <a:defRPr sz="1200">
                <a:solidFill>
                  <a:srgbClr val="000000"/>
                </a:solidFill>
              </a:defRPr>
            </a:lvl7pPr>
            <a:lvl8pPr indent="-304800" lvl="7" marL="3657600">
              <a:spcBef>
                <a:spcPts val="1600"/>
              </a:spcBef>
              <a:spcAft>
                <a:spcPts val="0"/>
              </a:spcAft>
              <a:buClr>
                <a:srgbClr val="000000"/>
              </a:buClr>
              <a:buSzPts val="1200"/>
              <a:buChar char="○"/>
              <a:defRPr sz="1200">
                <a:solidFill>
                  <a:srgbClr val="000000"/>
                </a:solidFill>
              </a:defRPr>
            </a:lvl8pPr>
            <a:lvl9pPr indent="-304800" lvl="8" marL="4114800">
              <a:spcBef>
                <a:spcPts val="1600"/>
              </a:spcBef>
              <a:spcAft>
                <a:spcPts val="1600"/>
              </a:spcAft>
              <a:buClr>
                <a:srgbClr val="000000"/>
              </a:buClr>
              <a:buSzPts val="1200"/>
              <a:buChar char="■"/>
              <a:defRPr sz="1200">
                <a:solidFill>
                  <a:srgbClr val="000000"/>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0069BF"/>
        </a:solidFill>
      </p:bgPr>
    </p:bg>
    <p:spTree>
      <p:nvGrpSpPr>
        <p:cNvPr id="224" name="Shape 224"/>
        <p:cNvGrpSpPr/>
        <p:nvPr/>
      </p:nvGrpSpPr>
      <p:grpSpPr>
        <a:xfrm>
          <a:off x="0" y="0"/>
          <a:ext cx="0" cy="0"/>
          <a:chOff x="0" y="0"/>
          <a:chExt cx="0" cy="0"/>
        </a:xfrm>
      </p:grpSpPr>
      <p:sp>
        <p:nvSpPr>
          <p:cNvPr id="225" name="Google Shape;225;p4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27" name="Google Shape;227;p46"/>
          <p:cNvSpPr/>
          <p:nvPr/>
        </p:nvSpPr>
        <p:spPr>
          <a:xfrm rot="10799980">
            <a:off x="-59" y="648843"/>
            <a:ext cx="9143982" cy="929232"/>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8" name="Google Shape;228;p4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3">
  <p:cSld name="TITLE_ONLY_3">
    <p:bg>
      <p:bgPr>
        <a:solidFill>
          <a:srgbClr val="3564B9"/>
        </a:solidFill>
      </p:bgPr>
    </p:bg>
    <p:spTree>
      <p:nvGrpSpPr>
        <p:cNvPr id="229" name="Shape 229"/>
        <p:cNvGrpSpPr/>
        <p:nvPr/>
      </p:nvGrpSpPr>
      <p:grpSpPr>
        <a:xfrm>
          <a:off x="0" y="0"/>
          <a:ext cx="0" cy="0"/>
          <a:chOff x="0" y="0"/>
          <a:chExt cx="0" cy="0"/>
        </a:xfrm>
      </p:grpSpPr>
      <p:sp>
        <p:nvSpPr>
          <p:cNvPr id="230" name="Google Shape;230;p47"/>
          <p:cNvSpPr/>
          <p:nvPr/>
        </p:nvSpPr>
        <p:spPr>
          <a:xfrm flipH="1" rot="10800000">
            <a:off x="0" y="1024200"/>
            <a:ext cx="9144000" cy="4119300"/>
          </a:xfrm>
          <a:prstGeom prst="rect">
            <a:avLst/>
          </a:prstGeom>
          <a:solidFill>
            <a:srgbClr val="FAA2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32" name="Google Shape;232;p47"/>
          <p:cNvSpPr/>
          <p:nvPr/>
        </p:nvSpPr>
        <p:spPr>
          <a:xfrm rot="10799980">
            <a:off x="-59" y="648843"/>
            <a:ext cx="9143982" cy="929232"/>
          </a:xfrm>
          <a:prstGeom prst="flowChartDocumen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3" name="Google Shape;233;p47"/>
          <p:cNvSpPr/>
          <p:nvPr/>
        </p:nvSpPr>
        <p:spPr>
          <a:xfrm rot="10799980">
            <a:off x="-59" y="731646"/>
            <a:ext cx="9143982" cy="929232"/>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3 1">
  <p:cSld name="TITLE_ONLY_3_1">
    <p:bg>
      <p:bgPr>
        <a:solidFill>
          <a:schemeClr val="lt1"/>
        </a:solidFill>
      </p:bgPr>
    </p:bg>
    <p:spTree>
      <p:nvGrpSpPr>
        <p:cNvPr id="234" name="Shape 234"/>
        <p:cNvGrpSpPr/>
        <p:nvPr/>
      </p:nvGrpSpPr>
      <p:grpSpPr>
        <a:xfrm>
          <a:off x="0" y="0"/>
          <a:ext cx="0" cy="0"/>
          <a:chOff x="0" y="0"/>
          <a:chExt cx="0" cy="0"/>
        </a:xfrm>
      </p:grpSpPr>
      <p:sp>
        <p:nvSpPr>
          <p:cNvPr id="235" name="Google Shape;235;p48"/>
          <p:cNvSpPr/>
          <p:nvPr/>
        </p:nvSpPr>
        <p:spPr>
          <a:xfrm flipH="1" rot="10800000">
            <a:off x="0" y="1024200"/>
            <a:ext cx="9144000" cy="41193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0069BF"/>
              </a:buClr>
              <a:buSzPts val="2400"/>
              <a:buNone/>
              <a:defRPr sz="2400">
                <a:solidFill>
                  <a:srgbClr val="0069BF"/>
                </a:solidFill>
              </a:defRPr>
            </a:lvl1pPr>
            <a:lvl2pPr lvl="1">
              <a:spcBef>
                <a:spcPts val="0"/>
              </a:spcBef>
              <a:spcAft>
                <a:spcPts val="0"/>
              </a:spcAft>
              <a:buClr>
                <a:srgbClr val="0069BF"/>
              </a:buClr>
              <a:buSzPts val="1800"/>
              <a:buNone/>
              <a:defRPr sz="1800">
                <a:solidFill>
                  <a:srgbClr val="0069BF"/>
                </a:solidFill>
              </a:defRPr>
            </a:lvl2pPr>
            <a:lvl3pPr lvl="2">
              <a:spcBef>
                <a:spcPts val="0"/>
              </a:spcBef>
              <a:spcAft>
                <a:spcPts val="0"/>
              </a:spcAft>
              <a:buClr>
                <a:srgbClr val="0069BF"/>
              </a:buClr>
              <a:buSzPts val="1800"/>
              <a:buNone/>
              <a:defRPr sz="1800">
                <a:solidFill>
                  <a:srgbClr val="0069BF"/>
                </a:solidFill>
              </a:defRPr>
            </a:lvl3pPr>
            <a:lvl4pPr lvl="3">
              <a:spcBef>
                <a:spcPts val="0"/>
              </a:spcBef>
              <a:spcAft>
                <a:spcPts val="0"/>
              </a:spcAft>
              <a:buClr>
                <a:srgbClr val="0069BF"/>
              </a:buClr>
              <a:buSzPts val="1800"/>
              <a:buNone/>
              <a:defRPr sz="1800">
                <a:solidFill>
                  <a:srgbClr val="0069BF"/>
                </a:solidFill>
              </a:defRPr>
            </a:lvl4pPr>
            <a:lvl5pPr lvl="4">
              <a:spcBef>
                <a:spcPts val="0"/>
              </a:spcBef>
              <a:spcAft>
                <a:spcPts val="0"/>
              </a:spcAft>
              <a:buClr>
                <a:srgbClr val="0069BF"/>
              </a:buClr>
              <a:buSzPts val="1800"/>
              <a:buNone/>
              <a:defRPr sz="1800">
                <a:solidFill>
                  <a:srgbClr val="0069BF"/>
                </a:solidFill>
              </a:defRPr>
            </a:lvl5pPr>
            <a:lvl6pPr lvl="5">
              <a:spcBef>
                <a:spcPts val="0"/>
              </a:spcBef>
              <a:spcAft>
                <a:spcPts val="0"/>
              </a:spcAft>
              <a:buClr>
                <a:srgbClr val="0069BF"/>
              </a:buClr>
              <a:buSzPts val="1800"/>
              <a:buNone/>
              <a:defRPr sz="1800">
                <a:solidFill>
                  <a:srgbClr val="0069BF"/>
                </a:solidFill>
              </a:defRPr>
            </a:lvl6pPr>
            <a:lvl7pPr lvl="6">
              <a:spcBef>
                <a:spcPts val="0"/>
              </a:spcBef>
              <a:spcAft>
                <a:spcPts val="0"/>
              </a:spcAft>
              <a:buClr>
                <a:srgbClr val="0069BF"/>
              </a:buClr>
              <a:buSzPts val="1800"/>
              <a:buNone/>
              <a:defRPr sz="1800">
                <a:solidFill>
                  <a:srgbClr val="0069BF"/>
                </a:solidFill>
              </a:defRPr>
            </a:lvl7pPr>
            <a:lvl8pPr lvl="7">
              <a:spcBef>
                <a:spcPts val="0"/>
              </a:spcBef>
              <a:spcAft>
                <a:spcPts val="0"/>
              </a:spcAft>
              <a:buClr>
                <a:srgbClr val="0069BF"/>
              </a:buClr>
              <a:buSzPts val="1800"/>
              <a:buNone/>
              <a:defRPr sz="1800">
                <a:solidFill>
                  <a:srgbClr val="0069BF"/>
                </a:solidFill>
              </a:defRPr>
            </a:lvl8pPr>
            <a:lvl9pPr lvl="8">
              <a:spcBef>
                <a:spcPts val="0"/>
              </a:spcBef>
              <a:spcAft>
                <a:spcPts val="0"/>
              </a:spcAft>
              <a:buClr>
                <a:srgbClr val="0069BF"/>
              </a:buClr>
              <a:buSzPts val="1800"/>
              <a:buNone/>
              <a:defRPr sz="1800">
                <a:solidFill>
                  <a:srgbClr val="0069BF"/>
                </a:solidFill>
              </a:defRPr>
            </a:lvl9pPr>
          </a:lstStyle>
          <a:p/>
        </p:txBody>
      </p:sp>
      <p:sp>
        <p:nvSpPr>
          <p:cNvPr id="237" name="Google Shape;237;p48"/>
          <p:cNvSpPr/>
          <p:nvPr/>
        </p:nvSpPr>
        <p:spPr>
          <a:xfrm rot="10799980">
            <a:off x="-59" y="648843"/>
            <a:ext cx="9143982" cy="929232"/>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8" name="Google Shape;238;p48"/>
          <p:cNvSpPr/>
          <p:nvPr/>
        </p:nvSpPr>
        <p:spPr>
          <a:xfrm rot="10799980">
            <a:off x="-59" y="731646"/>
            <a:ext cx="9143982" cy="929232"/>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FAA22A"/>
        </a:solidFill>
      </p:bgPr>
    </p:bg>
    <p:spTree>
      <p:nvGrpSpPr>
        <p:cNvPr id="239" name="Shape 239"/>
        <p:cNvGrpSpPr/>
        <p:nvPr/>
      </p:nvGrpSpPr>
      <p:grpSpPr>
        <a:xfrm>
          <a:off x="0" y="0"/>
          <a:ext cx="0" cy="0"/>
          <a:chOff x="0" y="0"/>
          <a:chExt cx="0" cy="0"/>
        </a:xfrm>
      </p:grpSpPr>
      <p:sp>
        <p:nvSpPr>
          <p:cNvPr id="240" name="Google Shape;240;p49"/>
          <p:cNvSpPr/>
          <p:nvPr/>
        </p:nvSpPr>
        <p:spPr>
          <a:xfrm flipH="1" rot="10800000">
            <a:off x="0" y="1518600"/>
            <a:ext cx="9144000" cy="362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42" name="Google Shape;242;p49"/>
          <p:cNvSpPr/>
          <p:nvPr/>
        </p:nvSpPr>
        <p:spPr>
          <a:xfrm rot="10799980">
            <a:off x="4" y="942343"/>
            <a:ext cx="9143982" cy="929232"/>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3" name="Google Shape;243;p49"/>
          <p:cNvSpPr/>
          <p:nvPr/>
        </p:nvSpPr>
        <p:spPr>
          <a:xfrm rot="10799980">
            <a:off x="4" y="10251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0069BF"/>
        </a:solidFill>
      </p:bgPr>
    </p:bg>
    <p:spTree>
      <p:nvGrpSpPr>
        <p:cNvPr id="244" name="Shape 244"/>
        <p:cNvGrpSpPr/>
        <p:nvPr/>
      </p:nvGrpSpPr>
      <p:grpSpPr>
        <a:xfrm>
          <a:off x="0" y="0"/>
          <a:ext cx="0" cy="0"/>
          <a:chOff x="0" y="0"/>
          <a:chExt cx="0" cy="0"/>
        </a:xfrm>
      </p:grpSpPr>
      <p:sp>
        <p:nvSpPr>
          <p:cNvPr id="245" name="Google Shape;245;p50"/>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47" name="Google Shape;247;p50"/>
          <p:cNvSpPr/>
          <p:nvPr/>
        </p:nvSpPr>
        <p:spPr>
          <a:xfrm rot="10799980">
            <a:off x="-59" y="648843"/>
            <a:ext cx="9143982" cy="929232"/>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8" name="Google Shape;248;p50"/>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9" name="Google Shape;249;p50"/>
          <p:cNvSpPr/>
          <p:nvPr/>
        </p:nvSpPr>
        <p:spPr>
          <a:xfrm>
            <a:off x="0" y="4017300"/>
            <a:ext cx="9144000" cy="1126200"/>
          </a:xfrm>
          <a:prstGeom prst="rec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0" name="Google Shape;250;p50"/>
          <p:cNvSpPr/>
          <p:nvPr/>
        </p:nvSpPr>
        <p:spPr>
          <a:xfrm>
            <a:off x="9" y="3714825"/>
            <a:ext cx="9143982" cy="929340"/>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1" name="Google Shape;251;p50"/>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0069BF"/>
        </a:solidFill>
      </p:bgPr>
    </p:bg>
    <p:spTree>
      <p:nvGrpSpPr>
        <p:cNvPr id="252" name="Shape 252"/>
        <p:cNvGrpSpPr/>
        <p:nvPr/>
      </p:nvGrpSpPr>
      <p:grpSpPr>
        <a:xfrm>
          <a:off x="0" y="0"/>
          <a:ext cx="0" cy="0"/>
          <a:chOff x="0" y="0"/>
          <a:chExt cx="0" cy="0"/>
        </a:xfrm>
      </p:grpSpPr>
      <p:sp>
        <p:nvSpPr>
          <p:cNvPr id="253" name="Google Shape;253;p51"/>
          <p:cNvSpPr txBox="1"/>
          <p:nvPr/>
        </p:nvSpPr>
        <p:spPr>
          <a:xfrm flipH="1" rot="10800000">
            <a:off x="3276600" y="0"/>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5" name="Google Shape;255;p51"/>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256" name="Google Shape;256;p51"/>
          <p:cNvSpPr/>
          <p:nvPr/>
        </p:nvSpPr>
        <p:spPr>
          <a:xfrm rot="5400000">
            <a:off x="891983" y="2107161"/>
            <a:ext cx="5143500" cy="929178"/>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7" name="Google Shape;257;p51"/>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0069BF"/>
        </a:solidFill>
      </p:bgPr>
    </p:bg>
    <p:spTree>
      <p:nvGrpSpPr>
        <p:cNvPr id="258" name="Shape 258"/>
        <p:cNvGrpSpPr/>
        <p:nvPr/>
      </p:nvGrpSpPr>
      <p:grpSpPr>
        <a:xfrm>
          <a:off x="0" y="0"/>
          <a:ext cx="0" cy="0"/>
          <a:chOff x="0" y="0"/>
          <a:chExt cx="0" cy="0"/>
        </a:xfrm>
      </p:grpSpPr>
      <p:sp>
        <p:nvSpPr>
          <p:cNvPr id="259" name="Google Shape;259;p52"/>
          <p:cNvSpPr txBox="1"/>
          <p:nvPr/>
        </p:nvSpPr>
        <p:spPr>
          <a:xfrm flipH="1" rot="10800000">
            <a:off x="3276600" y="0"/>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2"/>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61" name="Google Shape;261;p52"/>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262" name="Google Shape;262;p52"/>
          <p:cNvSpPr/>
          <p:nvPr/>
        </p:nvSpPr>
        <p:spPr>
          <a:xfrm rot="5400000">
            <a:off x="891983" y="2107161"/>
            <a:ext cx="5143500" cy="929178"/>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3" name="Google Shape;263;p52"/>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264" name="Google Shape;264;p52"/>
          <p:cNvPicPr preferRelativeResize="0"/>
          <p:nvPr/>
        </p:nvPicPr>
        <p:blipFill>
          <a:blip r:embed="rId2">
            <a:alphaModFix/>
          </a:blip>
          <a:stretch>
            <a:fillRect/>
          </a:stretch>
        </p:blipFill>
        <p:spPr>
          <a:xfrm>
            <a:off x="2388237" y="0"/>
            <a:ext cx="3423876" cy="1016250"/>
          </a:xfrm>
          <a:prstGeom prst="rect">
            <a:avLst/>
          </a:prstGeom>
          <a:noFill/>
          <a:ln>
            <a:noFill/>
          </a:ln>
        </p:spPr>
      </p:pic>
      <p:sp>
        <p:nvSpPr>
          <p:cNvPr id="265" name="Google Shape;265;p52"/>
          <p:cNvSpPr txBox="1"/>
          <p:nvPr>
            <p:ph idx="2" type="body"/>
          </p:nvPr>
        </p:nvSpPr>
        <p:spPr>
          <a:xfrm>
            <a:off x="3118450" y="158275"/>
            <a:ext cx="2480100" cy="535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1F497D"/>
              </a:buClr>
              <a:buSzPts val="1200"/>
              <a:buChar char="●"/>
              <a:defRPr sz="1200">
                <a:solidFill>
                  <a:srgbClr val="1F497D"/>
                </a:solidFill>
              </a:defRPr>
            </a:lvl1pPr>
            <a:lvl2pPr indent="-304800" lvl="1" marL="914400">
              <a:spcBef>
                <a:spcPts val="1600"/>
              </a:spcBef>
              <a:spcAft>
                <a:spcPts val="0"/>
              </a:spcAft>
              <a:buClr>
                <a:srgbClr val="1F497D"/>
              </a:buClr>
              <a:buSzPts val="1200"/>
              <a:buChar char="○"/>
              <a:defRPr sz="1200">
                <a:solidFill>
                  <a:srgbClr val="1F497D"/>
                </a:solidFill>
              </a:defRPr>
            </a:lvl2pPr>
            <a:lvl3pPr indent="-304800" lvl="2" marL="1371600">
              <a:spcBef>
                <a:spcPts val="1600"/>
              </a:spcBef>
              <a:spcAft>
                <a:spcPts val="0"/>
              </a:spcAft>
              <a:buClr>
                <a:srgbClr val="1F497D"/>
              </a:buClr>
              <a:buSzPts val="1200"/>
              <a:buChar char="■"/>
              <a:defRPr sz="1200">
                <a:solidFill>
                  <a:srgbClr val="1F497D"/>
                </a:solidFill>
              </a:defRPr>
            </a:lvl3pPr>
            <a:lvl4pPr indent="-304800" lvl="3" marL="1828800">
              <a:spcBef>
                <a:spcPts val="1600"/>
              </a:spcBef>
              <a:spcAft>
                <a:spcPts val="0"/>
              </a:spcAft>
              <a:buClr>
                <a:srgbClr val="1F497D"/>
              </a:buClr>
              <a:buSzPts val="1200"/>
              <a:buChar char="●"/>
              <a:defRPr sz="1200">
                <a:solidFill>
                  <a:srgbClr val="1F497D"/>
                </a:solidFill>
              </a:defRPr>
            </a:lvl4pPr>
            <a:lvl5pPr indent="-304800" lvl="4" marL="2286000">
              <a:spcBef>
                <a:spcPts val="1600"/>
              </a:spcBef>
              <a:spcAft>
                <a:spcPts val="0"/>
              </a:spcAft>
              <a:buClr>
                <a:srgbClr val="1F497D"/>
              </a:buClr>
              <a:buSzPts val="1200"/>
              <a:buChar char="○"/>
              <a:defRPr sz="1200">
                <a:solidFill>
                  <a:srgbClr val="1F497D"/>
                </a:solidFill>
              </a:defRPr>
            </a:lvl5pPr>
            <a:lvl6pPr indent="-304800" lvl="5" marL="2743200">
              <a:spcBef>
                <a:spcPts val="1600"/>
              </a:spcBef>
              <a:spcAft>
                <a:spcPts val="0"/>
              </a:spcAft>
              <a:buClr>
                <a:srgbClr val="1F497D"/>
              </a:buClr>
              <a:buSzPts val="1200"/>
              <a:buChar char="■"/>
              <a:defRPr sz="1200">
                <a:solidFill>
                  <a:srgbClr val="1F497D"/>
                </a:solidFill>
              </a:defRPr>
            </a:lvl6pPr>
            <a:lvl7pPr indent="-304800" lvl="6" marL="3200400">
              <a:spcBef>
                <a:spcPts val="1600"/>
              </a:spcBef>
              <a:spcAft>
                <a:spcPts val="0"/>
              </a:spcAft>
              <a:buClr>
                <a:srgbClr val="1F497D"/>
              </a:buClr>
              <a:buSzPts val="1200"/>
              <a:buChar char="●"/>
              <a:defRPr sz="1200">
                <a:solidFill>
                  <a:srgbClr val="1F497D"/>
                </a:solidFill>
              </a:defRPr>
            </a:lvl7pPr>
            <a:lvl8pPr indent="-304800" lvl="7" marL="3657600">
              <a:spcBef>
                <a:spcPts val="1600"/>
              </a:spcBef>
              <a:spcAft>
                <a:spcPts val="0"/>
              </a:spcAft>
              <a:buClr>
                <a:srgbClr val="1F497D"/>
              </a:buClr>
              <a:buSzPts val="1200"/>
              <a:buChar char="○"/>
              <a:defRPr sz="1200">
                <a:solidFill>
                  <a:srgbClr val="1F497D"/>
                </a:solidFill>
              </a:defRPr>
            </a:lvl8pPr>
            <a:lvl9pPr indent="-304800" lvl="8" marL="4114800">
              <a:spcBef>
                <a:spcPts val="1600"/>
              </a:spcBef>
              <a:spcAft>
                <a:spcPts val="1600"/>
              </a:spcAft>
              <a:buClr>
                <a:srgbClr val="1F497D"/>
              </a:buClr>
              <a:buSzPts val="1200"/>
              <a:buChar char="■"/>
              <a:defRPr sz="1200">
                <a:solidFill>
                  <a:srgbClr val="1F497D"/>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266" name="Shape 266"/>
        <p:cNvGrpSpPr/>
        <p:nvPr/>
      </p:nvGrpSpPr>
      <p:grpSpPr>
        <a:xfrm>
          <a:off x="0" y="0"/>
          <a:ext cx="0" cy="0"/>
          <a:chOff x="0" y="0"/>
          <a:chExt cx="0" cy="0"/>
        </a:xfrm>
      </p:grpSpPr>
      <p:sp>
        <p:nvSpPr>
          <p:cNvPr id="267" name="Google Shape;267;p53"/>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69" name="Google Shape;269;p53"/>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270" name="Google Shape;270;p53"/>
          <p:cNvSpPr/>
          <p:nvPr/>
        </p:nvSpPr>
        <p:spPr>
          <a:xfrm rot="5400000">
            <a:off x="891983" y="2107161"/>
            <a:ext cx="5143500" cy="929178"/>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1" name="Google Shape;271;p53"/>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2">
  <p:cSld name="ONE_COLUMN_TEXT_1_1_2">
    <p:bg>
      <p:bgPr>
        <a:solidFill>
          <a:srgbClr val="FAA22A"/>
        </a:solidFill>
      </p:bgPr>
    </p:bg>
    <p:spTree>
      <p:nvGrpSpPr>
        <p:cNvPr id="272" name="Shape 272"/>
        <p:cNvGrpSpPr/>
        <p:nvPr/>
      </p:nvGrpSpPr>
      <p:grpSpPr>
        <a:xfrm>
          <a:off x="0" y="0"/>
          <a:ext cx="0" cy="0"/>
          <a:chOff x="0" y="0"/>
          <a:chExt cx="0" cy="0"/>
        </a:xfrm>
      </p:grpSpPr>
      <p:sp>
        <p:nvSpPr>
          <p:cNvPr id="273" name="Google Shape;273;p54"/>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75" name="Google Shape;275;p5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276" name="Google Shape;276;p54"/>
          <p:cNvSpPr/>
          <p:nvPr/>
        </p:nvSpPr>
        <p:spPr>
          <a:xfrm rot="5400000">
            <a:off x="891983" y="2107161"/>
            <a:ext cx="5143500" cy="929178"/>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77" name="Google Shape;277;p54"/>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1">
  <p:cSld name="ONE_COLUMN_TEXT_1_1_1">
    <p:bg>
      <p:bgPr>
        <a:solidFill>
          <a:srgbClr val="FFD966"/>
        </a:solidFill>
      </p:bgPr>
    </p:bg>
    <p:spTree>
      <p:nvGrpSpPr>
        <p:cNvPr id="278" name="Shape 278"/>
        <p:cNvGrpSpPr/>
        <p:nvPr/>
      </p:nvGrpSpPr>
      <p:grpSpPr>
        <a:xfrm>
          <a:off x="0" y="0"/>
          <a:ext cx="0" cy="0"/>
          <a:chOff x="0" y="0"/>
          <a:chExt cx="0" cy="0"/>
        </a:xfrm>
      </p:grpSpPr>
      <p:sp>
        <p:nvSpPr>
          <p:cNvPr id="279" name="Google Shape;279;p55"/>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5"/>
          <p:cNvSpPr/>
          <p:nvPr/>
        </p:nvSpPr>
        <p:spPr>
          <a:xfrm rot="5400000">
            <a:off x="-1165417" y="2107161"/>
            <a:ext cx="5143500" cy="929178"/>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1" name="Google Shape;281;p55"/>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1 1">
  <p:cSld name="ONE_COLUMN_TEXT_1_1_1_1">
    <p:bg>
      <p:bgPr>
        <a:solidFill>
          <a:srgbClr val="FAA22A"/>
        </a:solidFill>
      </p:bgPr>
    </p:bg>
    <p:spTree>
      <p:nvGrpSpPr>
        <p:cNvPr id="282" name="Shape 282"/>
        <p:cNvGrpSpPr/>
        <p:nvPr/>
      </p:nvGrpSpPr>
      <p:grpSpPr>
        <a:xfrm>
          <a:off x="0" y="0"/>
          <a:ext cx="0" cy="0"/>
          <a:chOff x="0" y="0"/>
          <a:chExt cx="0" cy="0"/>
        </a:xfrm>
      </p:grpSpPr>
      <p:sp>
        <p:nvSpPr>
          <p:cNvPr id="283" name="Google Shape;283;p56"/>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6"/>
          <p:cNvSpPr/>
          <p:nvPr/>
        </p:nvSpPr>
        <p:spPr>
          <a:xfrm rot="5400000">
            <a:off x="-1165417" y="2107161"/>
            <a:ext cx="5143500" cy="929178"/>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5" name="Google Shape;285;p56"/>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6" name="Shape 286"/>
        <p:cNvGrpSpPr/>
        <p:nvPr/>
      </p:nvGrpSpPr>
      <p:grpSpPr>
        <a:xfrm>
          <a:off x="0" y="0"/>
          <a:ext cx="0" cy="0"/>
          <a:chOff x="0" y="0"/>
          <a:chExt cx="0" cy="0"/>
        </a:xfrm>
      </p:grpSpPr>
      <p:sp>
        <p:nvSpPr>
          <p:cNvPr id="287" name="Google Shape;287;p5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288" name="Google Shape;288;p5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9" name="Shape 289"/>
        <p:cNvGrpSpPr/>
        <p:nvPr/>
      </p:nvGrpSpPr>
      <p:grpSpPr>
        <a:xfrm>
          <a:off x="0" y="0"/>
          <a:ext cx="0" cy="0"/>
          <a:chOff x="0" y="0"/>
          <a:chExt cx="0" cy="0"/>
        </a:xfrm>
      </p:grpSpPr>
      <p:sp>
        <p:nvSpPr>
          <p:cNvPr id="290" name="Google Shape;290;p58"/>
          <p:cNvSpPr/>
          <p:nvPr/>
        </p:nvSpPr>
        <p:spPr>
          <a:xfrm flipH="1">
            <a:off x="100" y="0"/>
            <a:ext cx="4617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8"/>
          <p:cNvSpPr/>
          <p:nvPr/>
        </p:nvSpPr>
        <p:spPr>
          <a:xfrm flipH="1" rot="-5400000">
            <a:off x="1812986" y="2107161"/>
            <a:ext cx="5143500" cy="929178"/>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2" name="Google Shape;292;p58"/>
          <p:cNvSpPr/>
          <p:nvPr/>
        </p:nvSpPr>
        <p:spPr>
          <a:xfrm flipH="1" rot="-5400000">
            <a:off x="17301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3" name="Google Shape;293;p5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000000"/>
              </a:buClr>
              <a:buSzPts val="4200"/>
              <a:buNone/>
              <a:defRPr sz="4200">
                <a:solidFill>
                  <a:srgbClr val="000000"/>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294" name="Google Shape;294;p58"/>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5" name="Google Shape;295;p5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296" name="Google Shape;296;p5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p:cSld name="BIG_NUMBER_1">
    <p:bg>
      <p:bgPr>
        <a:solidFill>
          <a:srgbClr val="FFFFFF"/>
        </a:solidFill>
      </p:bgPr>
    </p:bg>
    <p:spTree>
      <p:nvGrpSpPr>
        <p:cNvPr id="297" name="Shape 297"/>
        <p:cNvGrpSpPr/>
        <p:nvPr/>
      </p:nvGrpSpPr>
      <p:grpSpPr>
        <a:xfrm>
          <a:off x="0" y="0"/>
          <a:ext cx="0" cy="0"/>
          <a:chOff x="0" y="0"/>
          <a:chExt cx="0" cy="0"/>
        </a:xfrm>
      </p:grpSpPr>
      <p:sp>
        <p:nvSpPr>
          <p:cNvPr id="298" name="Google Shape;298;p59"/>
          <p:cNvSpPr/>
          <p:nvPr/>
        </p:nvSpPr>
        <p:spPr>
          <a:xfrm>
            <a:off x="0" y="4017300"/>
            <a:ext cx="9144000" cy="1126200"/>
          </a:xfrm>
          <a:prstGeom prst="rec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9" name="Google Shape;299;p59"/>
          <p:cNvSpPr/>
          <p:nvPr/>
        </p:nvSpPr>
        <p:spPr>
          <a:xfrm>
            <a:off x="9" y="3714825"/>
            <a:ext cx="9143982" cy="929340"/>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0" name="Google Shape;300;p59"/>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2">
  <p:cSld name="BIG_NUMBER_1_2">
    <p:bg>
      <p:bgPr>
        <a:solidFill>
          <a:srgbClr val="FFFFFF"/>
        </a:solidFill>
      </p:bgPr>
    </p:bg>
    <p:spTree>
      <p:nvGrpSpPr>
        <p:cNvPr id="301" name="Shape 301"/>
        <p:cNvGrpSpPr/>
        <p:nvPr/>
      </p:nvGrpSpPr>
      <p:grpSpPr>
        <a:xfrm>
          <a:off x="0" y="0"/>
          <a:ext cx="0" cy="0"/>
          <a:chOff x="0" y="0"/>
          <a:chExt cx="0" cy="0"/>
        </a:xfrm>
      </p:grpSpPr>
      <p:sp>
        <p:nvSpPr>
          <p:cNvPr id="302" name="Google Shape;302;p60"/>
          <p:cNvSpPr/>
          <p:nvPr/>
        </p:nvSpPr>
        <p:spPr>
          <a:xfrm>
            <a:off x="-61100" y="4474500"/>
            <a:ext cx="9317100" cy="675900"/>
          </a:xfrm>
          <a:prstGeom prst="rec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3" name="Google Shape;303;p60"/>
          <p:cNvSpPr/>
          <p:nvPr/>
        </p:nvSpPr>
        <p:spPr>
          <a:xfrm>
            <a:off x="0" y="4476825"/>
            <a:ext cx="9143982" cy="601128"/>
          </a:xfrm>
          <a:prstGeom prst="flowChartDocument">
            <a:avLst/>
          </a:prstGeom>
          <a:solidFill>
            <a:srgbClr val="FAA2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4" name="Google Shape;304;p60"/>
          <p:cNvSpPr/>
          <p:nvPr/>
        </p:nvSpPr>
        <p:spPr>
          <a:xfrm>
            <a:off x="9" y="4089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305" name="Shape 305"/>
        <p:cNvGrpSpPr/>
        <p:nvPr/>
      </p:nvGrpSpPr>
      <p:grpSpPr>
        <a:xfrm>
          <a:off x="0" y="0"/>
          <a:ext cx="0" cy="0"/>
          <a:chOff x="0" y="0"/>
          <a:chExt cx="0" cy="0"/>
        </a:xfrm>
      </p:grpSpPr>
      <p:sp>
        <p:nvSpPr>
          <p:cNvPr id="306" name="Google Shape;306;p61"/>
          <p:cNvSpPr/>
          <p:nvPr/>
        </p:nvSpPr>
        <p:spPr>
          <a:xfrm>
            <a:off x="0" y="3750425"/>
            <a:ext cx="9144000" cy="1393200"/>
          </a:xfrm>
          <a:prstGeom prst="rec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7" name="Google Shape;307;p61"/>
          <p:cNvSpPr/>
          <p:nvPr/>
        </p:nvSpPr>
        <p:spPr>
          <a:xfrm>
            <a:off x="9" y="3029025"/>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8" name="Google Shape;308;p61"/>
          <p:cNvSpPr/>
          <p:nvPr/>
        </p:nvSpPr>
        <p:spPr>
          <a:xfrm>
            <a:off x="9" y="2946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1">
  <p:cSld name="BIG_NUMBER_1_1_1">
    <p:bg>
      <p:bgPr>
        <a:solidFill>
          <a:srgbClr val="FFFFFF"/>
        </a:solidFill>
      </p:bgPr>
    </p:bg>
    <p:spTree>
      <p:nvGrpSpPr>
        <p:cNvPr id="309" name="Shape 309"/>
        <p:cNvGrpSpPr/>
        <p:nvPr/>
      </p:nvGrpSpPr>
      <p:grpSpPr>
        <a:xfrm>
          <a:off x="0" y="0"/>
          <a:ext cx="0" cy="0"/>
          <a:chOff x="0" y="0"/>
          <a:chExt cx="0" cy="0"/>
        </a:xfrm>
      </p:grpSpPr>
      <p:sp>
        <p:nvSpPr>
          <p:cNvPr id="310" name="Google Shape;310;p62"/>
          <p:cNvSpPr/>
          <p:nvPr/>
        </p:nvSpPr>
        <p:spPr>
          <a:xfrm>
            <a:off x="0" y="3750425"/>
            <a:ext cx="9144000" cy="1393200"/>
          </a:xfrm>
          <a:prstGeom prst="rec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1" name="Google Shape;311;p62"/>
          <p:cNvSpPr/>
          <p:nvPr/>
        </p:nvSpPr>
        <p:spPr>
          <a:xfrm>
            <a:off x="9" y="3029025"/>
            <a:ext cx="9143982" cy="929340"/>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2" name="Google Shape;312;p62"/>
          <p:cNvSpPr/>
          <p:nvPr/>
        </p:nvSpPr>
        <p:spPr>
          <a:xfrm>
            <a:off x="9" y="2946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1 1">
  <p:cSld name="BIG_NUMBER_1_1_1_1">
    <p:bg>
      <p:bgPr>
        <a:solidFill>
          <a:srgbClr val="FFFFFF"/>
        </a:solidFill>
      </p:bgPr>
    </p:bg>
    <p:spTree>
      <p:nvGrpSpPr>
        <p:cNvPr id="313" name="Shape 313"/>
        <p:cNvGrpSpPr/>
        <p:nvPr/>
      </p:nvGrpSpPr>
      <p:grpSpPr>
        <a:xfrm>
          <a:off x="0" y="0"/>
          <a:ext cx="0" cy="0"/>
          <a:chOff x="0" y="0"/>
          <a:chExt cx="0" cy="0"/>
        </a:xfrm>
      </p:grpSpPr>
      <p:sp>
        <p:nvSpPr>
          <p:cNvPr id="314" name="Google Shape;314;p63"/>
          <p:cNvSpPr/>
          <p:nvPr/>
        </p:nvSpPr>
        <p:spPr>
          <a:xfrm rot="10800000">
            <a:off x="0" y="3750425"/>
            <a:ext cx="9144000" cy="1393200"/>
          </a:xfrm>
          <a:prstGeom prst="rec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5" name="Google Shape;315;p63"/>
          <p:cNvSpPr/>
          <p:nvPr/>
        </p:nvSpPr>
        <p:spPr>
          <a:xfrm>
            <a:off x="9" y="3029025"/>
            <a:ext cx="9143982" cy="929340"/>
          </a:xfrm>
          <a:prstGeom prst="flowChartDocument">
            <a:avLst/>
          </a:prstGeom>
          <a:solidFill>
            <a:srgbClr val="0069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6" name="Google Shape;316;p63"/>
          <p:cNvSpPr/>
          <p:nvPr/>
        </p:nvSpPr>
        <p:spPr>
          <a:xfrm>
            <a:off x="9" y="2946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7" name="Shape 317"/>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18" name="Shape 318"/>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319" name="Shape 319"/>
        <p:cNvGrpSpPr/>
        <p:nvPr/>
      </p:nvGrpSpPr>
      <p:grpSpPr>
        <a:xfrm>
          <a:off x="0" y="0"/>
          <a:ext cx="0" cy="0"/>
          <a:chOff x="0" y="0"/>
          <a:chExt cx="0" cy="0"/>
        </a:xfrm>
      </p:grpSpPr>
      <p:sp>
        <p:nvSpPr>
          <p:cNvPr id="320" name="Google Shape;320;p66"/>
          <p:cNvSpPr txBox="1"/>
          <p:nvPr>
            <p:ph type="title"/>
          </p:nvPr>
        </p:nvSpPr>
        <p:spPr>
          <a:xfrm>
            <a:off x="311700" y="445025"/>
            <a:ext cx="8520600" cy="572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21" name="Google Shape;321;p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22" name="Google Shape;322;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2">
  <p:cSld name="ONE_COLUMN_TEXT_1_2">
    <p:bg>
      <p:bgPr>
        <a:solidFill>
          <a:srgbClr val="FFD966"/>
        </a:solidFill>
      </p:bgPr>
    </p:bg>
    <p:spTree>
      <p:nvGrpSpPr>
        <p:cNvPr id="323" name="Shape 323"/>
        <p:cNvGrpSpPr/>
        <p:nvPr/>
      </p:nvGrpSpPr>
      <p:grpSpPr>
        <a:xfrm>
          <a:off x="0" y="0"/>
          <a:ext cx="0" cy="0"/>
          <a:chOff x="0" y="0"/>
          <a:chExt cx="0" cy="0"/>
        </a:xfrm>
      </p:grpSpPr>
      <p:sp>
        <p:nvSpPr>
          <p:cNvPr id="324" name="Google Shape;324;p67"/>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6" name="Google Shape;326;p6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327" name="Google Shape;327;p67"/>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8" name="Google Shape;328;p67"/>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bg>
      <p:bgPr>
        <a:solidFill>
          <a:srgbClr val="3564B9"/>
        </a:solidFill>
      </p:bgPr>
    </p:bg>
    <p:spTree>
      <p:nvGrpSpPr>
        <p:cNvPr id="329" name="Shape 329"/>
        <p:cNvGrpSpPr/>
        <p:nvPr/>
      </p:nvGrpSpPr>
      <p:grpSpPr>
        <a:xfrm>
          <a:off x="0" y="0"/>
          <a:ext cx="0" cy="0"/>
          <a:chOff x="0" y="0"/>
          <a:chExt cx="0" cy="0"/>
        </a:xfrm>
      </p:grpSpPr>
      <p:sp>
        <p:nvSpPr>
          <p:cNvPr id="330" name="Google Shape;330;p6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32" name="Google Shape;332;p68"/>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33" name="Google Shape;333;p6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34" name="Google Shape;334;p68"/>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35" name="Google Shape;335;p68"/>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36" name="Google Shape;336;p68"/>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spcBef>
                <a:spcPts val="0"/>
              </a:spcBef>
              <a:spcAft>
                <a:spcPts val="0"/>
              </a:spcAft>
              <a:buClr>
                <a:srgbClr val="0069BF"/>
              </a:buClr>
              <a:buSzPts val="4800"/>
              <a:buNone/>
              <a:defRPr sz="4800">
                <a:solidFill>
                  <a:srgbClr val="0069B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69BF"/>
              </a:buClr>
              <a:buSzPts val="4200"/>
              <a:buNone/>
              <a:defRPr sz="4200">
                <a:solidFill>
                  <a:srgbClr val="0069B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slideLayout" Target="../slideLayouts/slideLayout36.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24" Type="http://schemas.openxmlformats.org/officeDocument/2006/relationships/theme" Target="../theme/theme1.xml"/><Relationship Id="rId12" Type="http://schemas.openxmlformats.org/officeDocument/2006/relationships/slideLayout" Target="../slideLayouts/slideLayout26.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7.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theme" Target="../theme/theme2.xml"/><Relationship Id="rId7" Type="http://schemas.openxmlformats.org/officeDocument/2006/relationships/slideLayout" Target="../slideLayouts/slideLayout44.xml"/><Relationship Id="rId8" Type="http://schemas.openxmlformats.org/officeDocument/2006/relationships/slideLayout" Target="../slideLayouts/slideLayout45.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3564B9"/>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Viga"/>
              <a:buNone/>
              <a:defRPr sz="3200">
                <a:solidFill>
                  <a:schemeClr val="lt1"/>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66" name="Google Shape;66;p16"/>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iga"/>
              <a:buChar char="●"/>
              <a:defRPr sz="1800">
                <a:solidFill>
                  <a:schemeClr val="lt2"/>
                </a:solidFill>
                <a:latin typeface="Viga"/>
                <a:ea typeface="Viga"/>
                <a:cs typeface="Viga"/>
                <a:sym typeface="Viga"/>
              </a:defRPr>
            </a:lvl1pPr>
            <a:lvl2pPr indent="-317500" lvl="1" marL="914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2pPr>
            <a:lvl3pPr indent="-317500" lvl="2" marL="1371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3pPr>
            <a:lvl4pPr indent="-317500" lvl="3" marL="18288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4pPr>
            <a:lvl5pPr indent="-317500" lvl="4" marL="22860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5pPr>
            <a:lvl6pPr indent="-317500" lvl="5" marL="27432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6pPr>
            <a:lvl7pPr indent="-317500" lvl="6" marL="3200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7pPr>
            <a:lvl8pPr indent="-317500" lvl="7" marL="3657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8pPr>
            <a:lvl9pPr indent="-317500" lvl="8" marL="4114800">
              <a:lnSpc>
                <a:spcPct val="115000"/>
              </a:lnSpc>
              <a:spcBef>
                <a:spcPts val="1600"/>
              </a:spcBef>
              <a:spcAft>
                <a:spcPts val="1600"/>
              </a:spcAft>
              <a:buClr>
                <a:schemeClr val="lt2"/>
              </a:buClr>
              <a:buSzPts val="1400"/>
              <a:buFont typeface="Viga"/>
              <a:buChar char="■"/>
              <a:defRPr>
                <a:solidFill>
                  <a:schemeClr val="lt2"/>
                </a:solidFill>
                <a:latin typeface="Viga"/>
                <a:ea typeface="Viga"/>
                <a:cs typeface="Viga"/>
                <a:sym typeface="Viga"/>
              </a:defRPr>
            </a:lvl9pPr>
          </a:lstStyle>
          <a:p/>
        </p:txBody>
      </p:sp>
      <p:sp>
        <p:nvSpPr>
          <p:cNvPr id="67" name="Google Shape;67;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069BF"/>
        </a:solidFill>
      </p:bgPr>
    </p:bg>
    <p:spTree>
      <p:nvGrpSpPr>
        <p:cNvPr id="193" name="Shape 193"/>
        <p:cNvGrpSpPr/>
        <p:nvPr/>
      </p:nvGrpSpPr>
      <p:grpSpPr>
        <a:xfrm>
          <a:off x="0" y="0"/>
          <a:ext cx="0" cy="0"/>
          <a:chOff x="0" y="0"/>
          <a:chExt cx="0" cy="0"/>
        </a:xfrm>
      </p:grpSpPr>
      <p:sp>
        <p:nvSpPr>
          <p:cNvPr id="194" name="Google Shape;194;p4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Verdana"/>
              <a:buNone/>
              <a:defRPr b="1" sz="3200">
                <a:solidFill>
                  <a:schemeClr val="lt1"/>
                </a:solidFill>
                <a:latin typeface="Verdana"/>
                <a:ea typeface="Verdana"/>
                <a:cs typeface="Verdana"/>
                <a:sym typeface="Verdan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195" name="Google Shape;195;p40"/>
          <p:cNvSpPr txBox="1"/>
          <p:nvPr>
            <p:ph idx="1" type="body"/>
          </p:nvPr>
        </p:nvSpPr>
        <p:spPr>
          <a:xfrm>
            <a:off x="471900" y="18270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erdana"/>
              <a:buChar char="●"/>
              <a:defRPr sz="1800">
                <a:solidFill>
                  <a:schemeClr val="lt2"/>
                </a:solidFill>
                <a:latin typeface="Verdana"/>
                <a:ea typeface="Verdana"/>
                <a:cs typeface="Verdana"/>
                <a:sym typeface="Verdana"/>
              </a:defRPr>
            </a:lvl1pPr>
            <a:lvl2pPr indent="-317500" lvl="1" marL="914400">
              <a:lnSpc>
                <a:spcPct val="115000"/>
              </a:lnSpc>
              <a:spcBef>
                <a:spcPts val="1600"/>
              </a:spcBef>
              <a:spcAft>
                <a:spcPts val="0"/>
              </a:spcAft>
              <a:buClr>
                <a:schemeClr val="lt2"/>
              </a:buClr>
              <a:buSzPts val="1400"/>
              <a:buFont typeface="Verdana"/>
              <a:buChar char="○"/>
              <a:defRPr>
                <a:solidFill>
                  <a:schemeClr val="lt2"/>
                </a:solidFill>
                <a:latin typeface="Verdana"/>
                <a:ea typeface="Verdana"/>
                <a:cs typeface="Verdana"/>
                <a:sym typeface="Verdana"/>
              </a:defRPr>
            </a:lvl2pPr>
            <a:lvl3pPr indent="-317500" lvl="2" marL="1371600">
              <a:lnSpc>
                <a:spcPct val="115000"/>
              </a:lnSpc>
              <a:spcBef>
                <a:spcPts val="1600"/>
              </a:spcBef>
              <a:spcAft>
                <a:spcPts val="0"/>
              </a:spcAft>
              <a:buClr>
                <a:schemeClr val="lt2"/>
              </a:buClr>
              <a:buSzPts val="1400"/>
              <a:buFont typeface="Verdana"/>
              <a:buChar char="■"/>
              <a:defRPr>
                <a:solidFill>
                  <a:schemeClr val="lt2"/>
                </a:solidFill>
                <a:latin typeface="Verdana"/>
                <a:ea typeface="Verdana"/>
                <a:cs typeface="Verdana"/>
                <a:sym typeface="Verdana"/>
              </a:defRPr>
            </a:lvl3pPr>
            <a:lvl4pPr indent="-317500" lvl="3" marL="1828800">
              <a:lnSpc>
                <a:spcPct val="115000"/>
              </a:lnSpc>
              <a:spcBef>
                <a:spcPts val="1600"/>
              </a:spcBef>
              <a:spcAft>
                <a:spcPts val="0"/>
              </a:spcAft>
              <a:buClr>
                <a:schemeClr val="lt2"/>
              </a:buClr>
              <a:buSzPts val="1400"/>
              <a:buFont typeface="Verdana"/>
              <a:buChar char="●"/>
              <a:defRPr>
                <a:solidFill>
                  <a:schemeClr val="lt2"/>
                </a:solidFill>
                <a:latin typeface="Verdana"/>
                <a:ea typeface="Verdana"/>
                <a:cs typeface="Verdana"/>
                <a:sym typeface="Verdana"/>
              </a:defRPr>
            </a:lvl4pPr>
            <a:lvl5pPr indent="-317500" lvl="4" marL="2286000">
              <a:lnSpc>
                <a:spcPct val="115000"/>
              </a:lnSpc>
              <a:spcBef>
                <a:spcPts val="1600"/>
              </a:spcBef>
              <a:spcAft>
                <a:spcPts val="0"/>
              </a:spcAft>
              <a:buClr>
                <a:schemeClr val="lt2"/>
              </a:buClr>
              <a:buSzPts val="1400"/>
              <a:buFont typeface="Verdana"/>
              <a:buChar char="○"/>
              <a:defRPr>
                <a:solidFill>
                  <a:schemeClr val="lt2"/>
                </a:solidFill>
                <a:latin typeface="Verdana"/>
                <a:ea typeface="Verdana"/>
                <a:cs typeface="Verdana"/>
                <a:sym typeface="Verdana"/>
              </a:defRPr>
            </a:lvl5pPr>
            <a:lvl6pPr indent="-317500" lvl="5" marL="2743200">
              <a:lnSpc>
                <a:spcPct val="115000"/>
              </a:lnSpc>
              <a:spcBef>
                <a:spcPts val="1600"/>
              </a:spcBef>
              <a:spcAft>
                <a:spcPts val="0"/>
              </a:spcAft>
              <a:buClr>
                <a:schemeClr val="lt2"/>
              </a:buClr>
              <a:buSzPts val="1400"/>
              <a:buFont typeface="Verdana"/>
              <a:buChar char="■"/>
              <a:defRPr>
                <a:solidFill>
                  <a:schemeClr val="lt2"/>
                </a:solidFill>
                <a:latin typeface="Verdana"/>
                <a:ea typeface="Verdana"/>
                <a:cs typeface="Verdana"/>
                <a:sym typeface="Verdana"/>
              </a:defRPr>
            </a:lvl6pPr>
            <a:lvl7pPr indent="-317500" lvl="6" marL="3200400">
              <a:lnSpc>
                <a:spcPct val="115000"/>
              </a:lnSpc>
              <a:spcBef>
                <a:spcPts val="1600"/>
              </a:spcBef>
              <a:spcAft>
                <a:spcPts val="0"/>
              </a:spcAft>
              <a:buClr>
                <a:schemeClr val="lt2"/>
              </a:buClr>
              <a:buSzPts val="1400"/>
              <a:buFont typeface="Verdana"/>
              <a:buChar char="●"/>
              <a:defRPr>
                <a:solidFill>
                  <a:schemeClr val="lt2"/>
                </a:solidFill>
                <a:latin typeface="Verdana"/>
                <a:ea typeface="Verdana"/>
                <a:cs typeface="Verdana"/>
                <a:sym typeface="Verdana"/>
              </a:defRPr>
            </a:lvl7pPr>
            <a:lvl8pPr indent="-317500" lvl="7" marL="3657600">
              <a:lnSpc>
                <a:spcPct val="115000"/>
              </a:lnSpc>
              <a:spcBef>
                <a:spcPts val="1600"/>
              </a:spcBef>
              <a:spcAft>
                <a:spcPts val="0"/>
              </a:spcAft>
              <a:buClr>
                <a:schemeClr val="lt2"/>
              </a:buClr>
              <a:buSzPts val="1400"/>
              <a:buFont typeface="Verdana"/>
              <a:buChar char="○"/>
              <a:defRPr>
                <a:solidFill>
                  <a:schemeClr val="lt2"/>
                </a:solidFill>
                <a:latin typeface="Verdana"/>
                <a:ea typeface="Verdana"/>
                <a:cs typeface="Verdana"/>
                <a:sym typeface="Verdana"/>
              </a:defRPr>
            </a:lvl8pPr>
            <a:lvl9pPr indent="-317500" lvl="8" marL="4114800">
              <a:lnSpc>
                <a:spcPct val="115000"/>
              </a:lnSpc>
              <a:spcBef>
                <a:spcPts val="1600"/>
              </a:spcBef>
              <a:spcAft>
                <a:spcPts val="1600"/>
              </a:spcAft>
              <a:buClr>
                <a:schemeClr val="lt2"/>
              </a:buClr>
              <a:buSzPts val="1400"/>
              <a:buFont typeface="Verdana"/>
              <a:buChar char="■"/>
              <a:defRPr>
                <a:solidFill>
                  <a:schemeClr val="lt2"/>
                </a:solidFill>
                <a:latin typeface="Verdana"/>
                <a:ea typeface="Verdana"/>
                <a:cs typeface="Verdana"/>
                <a:sym typeface="Verdana"/>
              </a:defRPr>
            </a:lvl9pPr>
          </a:lstStyle>
          <a:p/>
        </p:txBody>
      </p:sp>
      <p:sp>
        <p:nvSpPr>
          <p:cNvPr id="196" name="Google Shape;196;p4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mailto:equipemst@recit.qc.ca" TargetMode="External"/><Relationship Id="rId7" Type="http://schemas.openxmlformats.org/officeDocument/2006/relationships/hyperlink" Target="mailto:equipemst@recit.qc.ca" TargetMode="External"/><Relationship Id="rId8" Type="http://schemas.openxmlformats.org/officeDocument/2006/relationships/hyperlink" Target="https://creativecommons.org/licenses/by-nc-sa/4.0/deed.fr" TargetMode="External"/><Relationship Id="rId11" Type="http://schemas.openxmlformats.org/officeDocument/2006/relationships/image" Target="../media/image12.png"/><Relationship Id="rId10" Type="http://schemas.openxmlformats.org/officeDocument/2006/relationships/hyperlink" Target="https://campus.recit.qc.ca/course/view.php?id=51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0.jpg"/><Relationship Id="rId5" Type="http://schemas.openxmlformats.org/officeDocument/2006/relationships/image" Target="../media/image4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73.png"/><Relationship Id="rId4" Type="http://schemas.openxmlformats.org/officeDocument/2006/relationships/image" Target="../media/image66.png"/><Relationship Id="rId9" Type="http://schemas.openxmlformats.org/officeDocument/2006/relationships/image" Target="../media/image24.png"/><Relationship Id="rId5" Type="http://schemas.openxmlformats.org/officeDocument/2006/relationships/image" Target="../media/image33.png"/><Relationship Id="rId6" Type="http://schemas.openxmlformats.org/officeDocument/2006/relationships/hyperlink" Target="https://www.education.gouv.qc.ca/fileadmin/site_web/documents/ministere/Cadre-reference-competence-num.pdf" TargetMode="External"/><Relationship Id="rId7" Type="http://schemas.openxmlformats.org/officeDocument/2006/relationships/image" Target="../media/image29.png"/><Relationship Id="rId8"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36.png"/><Relationship Id="rId7" Type="http://schemas.openxmlformats.org/officeDocument/2006/relationships/hyperlink" Target="https://polypad.amplify.com/fr/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36.png"/><Relationship Id="rId6" Type="http://schemas.openxmlformats.org/officeDocument/2006/relationships/hyperlink" Target="https://polypad.amplify.com/fr/p" TargetMode="External"/><Relationship Id="rId7" Type="http://schemas.openxmlformats.org/officeDocument/2006/relationships/image" Target="../media/image30.png"/><Relationship Id="rId8"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36.png"/><Relationship Id="rId7" Type="http://schemas.openxmlformats.org/officeDocument/2006/relationships/hyperlink" Target="https://polypad.amplify.com/fr/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36.png"/><Relationship Id="rId6" Type="http://schemas.openxmlformats.org/officeDocument/2006/relationships/hyperlink" Target="https://polypad.amplify.com/fr/p" TargetMode="External"/><Relationship Id="rId7"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hyperlink" Target="https://polypad.amplify.com/fr/p" TargetMode="External"/><Relationship Id="rId9" Type="http://schemas.openxmlformats.org/officeDocument/2006/relationships/image" Target="../media/image41.png"/><Relationship Id="rId5" Type="http://schemas.openxmlformats.org/officeDocument/2006/relationships/hyperlink" Target="http://polypad.amplify.com/fr/p" TargetMode="External"/><Relationship Id="rId6" Type="http://schemas.openxmlformats.org/officeDocument/2006/relationships/image" Target="../media/image36.png"/><Relationship Id="rId7" Type="http://schemas.openxmlformats.org/officeDocument/2006/relationships/hyperlink" Target="https://polypad.amplify.com/fr/p" TargetMode="External"/><Relationship Id="rId8" Type="http://schemas.openxmlformats.org/officeDocument/2006/relationships/image" Target="../media/image39.png"/><Relationship Id="rId10"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36.png"/><Relationship Id="rId6" Type="http://schemas.openxmlformats.org/officeDocument/2006/relationships/hyperlink" Target="https://polypad.amplify.com/fr/p" TargetMode="External"/><Relationship Id="rId7" Type="http://schemas.openxmlformats.org/officeDocument/2006/relationships/image" Target="../media/image60.png"/><Relationship Id="rId8"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hyperlink" Target="https://teacher.desmos.com/?lang=fr" TargetMode="External"/><Relationship Id="rId5" Type="http://schemas.openxmlformats.org/officeDocument/2006/relationships/image" Target="../media/image36.png"/><Relationship Id="rId6" Type="http://schemas.openxmlformats.org/officeDocument/2006/relationships/hyperlink" Target="https://polypad.amplify.com/fr/p" TargetMode="External"/><Relationship Id="rId7" Type="http://schemas.openxmlformats.org/officeDocument/2006/relationships/image" Target="../media/image54.png"/><Relationship Id="rId8" Type="http://schemas.openxmlformats.org/officeDocument/2006/relationships/image" Target="../media/image46.png"/><Relationship Id="rId11" Type="http://schemas.openxmlformats.org/officeDocument/2006/relationships/image" Target="../media/image45.png"/><Relationship Id="rId10" Type="http://schemas.openxmlformats.org/officeDocument/2006/relationships/image" Target="../media/image44.png"/><Relationship Id="rId13" Type="http://schemas.openxmlformats.org/officeDocument/2006/relationships/image" Target="../media/image50.png"/><Relationship Id="rId12" Type="http://schemas.openxmlformats.org/officeDocument/2006/relationships/image" Target="../media/image55.png"/><Relationship Id="rId15" Type="http://schemas.openxmlformats.org/officeDocument/2006/relationships/image" Target="../media/image47.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5" Type="http://schemas.openxmlformats.org/officeDocument/2006/relationships/hyperlink" Target="https://creativecommons.org/licenses/by-nc-sa/4.0/deed.fr" TargetMode="External"/><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hyperlink" Target="http://recitmst.qc.ca/polypad5decembr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hyperlink" Target="https://campus.recit.qc.ca/mod/book/view.php?id=17665&amp;chapterid=162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hyperlink" Target="http://recitmst.qc.ca/polypad5decembre" TargetMode="External"/><Relationship Id="rId4" Type="http://schemas.openxmlformats.org/officeDocument/2006/relationships/hyperlink" Target="https://polypad.amplify.com/fr/p/tat1uNg197U6ag" TargetMode="External"/><Relationship Id="rId9" Type="http://schemas.openxmlformats.org/officeDocument/2006/relationships/hyperlink" Target="https://polypad.amplify.com/p/N36FdxbyRSTw0A" TargetMode="External"/><Relationship Id="rId5" Type="http://schemas.openxmlformats.org/officeDocument/2006/relationships/image" Target="../media/image56.png"/><Relationship Id="rId6" Type="http://schemas.openxmlformats.org/officeDocument/2006/relationships/hyperlink" Target="https://polypad.amplify.com/p/ukVwD5MRCbYRgg#geometry" TargetMode="External"/><Relationship Id="rId7" Type="http://schemas.openxmlformats.org/officeDocument/2006/relationships/hyperlink" Target="https://polypad.amplify.com/p/8Psxj3bYFD8GWQ" TargetMode="External"/><Relationship Id="rId8" Type="http://schemas.openxmlformats.org/officeDocument/2006/relationships/hyperlink" Target="https://polypad.amplify.com/p/tCc7cI34jPWk2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57.png"/><Relationship Id="rId4" Type="http://schemas.openxmlformats.org/officeDocument/2006/relationships/image" Target="../media/image51.png"/><Relationship Id="rId5" Type="http://schemas.openxmlformats.org/officeDocument/2006/relationships/hyperlink" Target="http://www.youtube.com/watch?v=tuVa27WISyo" TargetMode="External"/><Relationship Id="rId6" Type="http://schemas.openxmlformats.org/officeDocument/2006/relationships/image" Target="../media/image4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72.png"/></Relationships>
</file>

<file path=ppt/slides/_rels/slide24.xml.rels><?xml version="1.0" encoding="UTF-8" standalone="yes"?><Relationships xmlns="http://schemas.openxmlformats.org/package/2006/relationships"><Relationship Id="rId20" Type="http://schemas.openxmlformats.org/officeDocument/2006/relationships/hyperlink" Target="https://twitter.com/TimBrzezinski/status/1621558101961744387" TargetMode="External"/><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hyperlink" Target="https://polypad.amplify.com/fr/p/gSL3w8xbrz4Pzg" TargetMode="External"/><Relationship Id="rId4" Type="http://schemas.openxmlformats.org/officeDocument/2006/relationships/hyperlink" Target="https://fr.mathigon.org/task/completing-the-square" TargetMode="External"/><Relationship Id="rId9" Type="http://schemas.openxmlformats.org/officeDocument/2006/relationships/hyperlink" Target="https://twitter.com/davidporas/status/1617648566436237321" TargetMode="External"/><Relationship Id="rId5" Type="http://schemas.openxmlformats.org/officeDocument/2006/relationships/hyperlink" Target="https://polypad.amplify.com/fr/p/3KTKUI3nurPHQ" TargetMode="External"/><Relationship Id="rId6" Type="http://schemas.openxmlformats.org/officeDocument/2006/relationships/hyperlink" Target="https://polypad.amplify.com/fr/p/QJavwOOKoihKkg" TargetMode="External"/><Relationship Id="rId7" Type="http://schemas.openxmlformats.org/officeDocument/2006/relationships/hyperlink" Target="https://www.youtube.com/watch?v=NUNoks1rwQ0" TargetMode="External"/><Relationship Id="rId8" Type="http://schemas.openxmlformats.org/officeDocument/2006/relationships/hyperlink" Target="https://fr.mathigon.org/polypad/XssaYsoNUl6DA" TargetMode="External"/><Relationship Id="rId11" Type="http://schemas.openxmlformats.org/officeDocument/2006/relationships/hyperlink" Target="https://twitter.com/davidporas/status/1625959569246625793" TargetMode="External"/><Relationship Id="rId10" Type="http://schemas.openxmlformats.org/officeDocument/2006/relationships/hyperlink" Target="https://twitter.com/TimBrzezinski/status/1624163886428479492" TargetMode="External"/><Relationship Id="rId13" Type="http://schemas.openxmlformats.org/officeDocument/2006/relationships/hyperlink" Target="https://fr.mathigon.org/polypad/2kDWdCwwhhLKuA" TargetMode="External"/><Relationship Id="rId12" Type="http://schemas.openxmlformats.org/officeDocument/2006/relationships/hyperlink" Target="https://www.youtube.com/watch?v=rJAVN_jM3Es" TargetMode="External"/><Relationship Id="rId15" Type="http://schemas.openxmlformats.org/officeDocument/2006/relationships/hyperlink" Target="https://www.youtube.com/watch?v=mrDYhuNkBkI&amp;list=PLbBgLs7mTczAaJibhxItBMLtZCMwtnj6r" TargetMode="External"/><Relationship Id="rId14" Type="http://schemas.openxmlformats.org/officeDocument/2006/relationships/hyperlink" Target="https://www.youtube.com/playlist?list=PLbBgLs7mTczAsVzDTMBwYQOgfShSw7LDA" TargetMode="External"/><Relationship Id="rId17" Type="http://schemas.openxmlformats.org/officeDocument/2006/relationships/hyperlink" Target="https://twitter.com/TimBrzezinski/status/1626181056687755266" TargetMode="External"/><Relationship Id="rId16" Type="http://schemas.openxmlformats.org/officeDocument/2006/relationships/hyperlink" Target="https://www.youtube.com/playlist?list=PLbBgLs7mTczCqh5qvQvn_z9X1Q8Z9LQjJ" TargetMode="External"/><Relationship Id="rId19" Type="http://schemas.openxmlformats.org/officeDocument/2006/relationships/hyperlink" Target="https://twitter.com/TimBrzezinski/status/1641090811201744898" TargetMode="External"/><Relationship Id="rId18" Type="http://schemas.openxmlformats.org/officeDocument/2006/relationships/hyperlink" Target="https://fr.mathigon.org/polypad/bxbYffVE1mZGiQ"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hyperlink" Target="https://digipad.app/p/394346/3f68a8e55b5ba" TargetMode="External"/><Relationship Id="rId4" Type="http://schemas.openxmlformats.org/officeDocument/2006/relationships/hyperlink" Target="https://digipad.app/p/438033/1da724af0c8a6" TargetMode="External"/><Relationship Id="rId5" Type="http://schemas.openxmlformats.org/officeDocument/2006/relationships/hyperlink" Target="https://www.youtube.com/mathigon" TargetMode="External"/><Relationship Id="rId6" Type="http://schemas.openxmlformats.org/officeDocument/2006/relationships/hyperlink" Target="https://fr.mathigon.org/task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hyperlink" Target="https://desmosfr.ca/" TargetMode="External"/><Relationship Id="rId4" Type="http://schemas.openxmlformats.org/officeDocument/2006/relationships/image" Target="../media/image53.png"/><Relationship Id="rId5" Type="http://schemas.openxmlformats.org/officeDocument/2006/relationships/hyperlink" Target="https://teacher.desmos.com/collection/6435663eef4ba04f6fcd150d?lang=fr"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teacher.desmos.com/collection/6435663eef4ba04f6fcd150d?lang=fr" TargetMode="External"/><Relationship Id="rId8" Type="http://schemas.openxmlformats.org/officeDocument/2006/relationships/hyperlink" Target="https://teacher.desmos.com/?lang=f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hyperlink" Target="https://campus.recit.qc.ca/course/view.php?id=636" TargetMode="External"/><Relationship Id="rId4" Type="http://schemas.openxmlformats.org/officeDocument/2006/relationships/image" Target="../media/image62.png"/><Relationship Id="rId9" Type="http://schemas.openxmlformats.org/officeDocument/2006/relationships/image" Target="../media/image59.png"/><Relationship Id="rId5" Type="http://schemas.openxmlformats.org/officeDocument/2006/relationships/hyperlink" Target="https://campus.recit.qc.ca/course/view.php?id=517" TargetMode="External"/><Relationship Id="rId6" Type="http://schemas.openxmlformats.org/officeDocument/2006/relationships/hyperlink" Target="https://campus.recit.qc.ca/course/view.php?id=636" TargetMode="External"/><Relationship Id="rId7" Type="http://schemas.openxmlformats.org/officeDocument/2006/relationships/hyperlink" Target="https://campus.recit.qc.ca/course/view.php?id=713" TargetMode="External"/><Relationship Id="rId8" Type="http://schemas.openxmlformats.org/officeDocument/2006/relationships/image" Target="../media/image64.png"/><Relationship Id="rId11" Type="http://schemas.openxmlformats.org/officeDocument/2006/relationships/hyperlink" Target="https://campus.recit.qc.ca/course/view.php?id=217" TargetMode="External"/><Relationship Id="rId10" Type="http://schemas.openxmlformats.org/officeDocument/2006/relationships/hyperlink" Target="https://campus.recit.qc.ca/course/view.php?id=217" TargetMode="External"/><Relationship Id="rId13" Type="http://schemas.openxmlformats.org/officeDocument/2006/relationships/hyperlink" Target="https://campus.recit.qc.ca/course/index.php?categoryid=2" TargetMode="External"/><Relationship Id="rId12" Type="http://schemas.openxmlformats.org/officeDocument/2006/relationships/image" Target="../media/image65.png"/><Relationship Id="rId1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hyperlink" Target="https://www.recitmst.qc.ca/ecv" TargetMode="External"/><Relationship Id="rId4" Type="http://schemas.openxmlformats.org/officeDocument/2006/relationships/image" Target="../media/image70.png"/><Relationship Id="rId5" Type="http://schemas.openxmlformats.org/officeDocument/2006/relationships/hyperlink" Target="http://recitmst.qc.ca/ecv" TargetMode="External"/><Relationship Id="rId6"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mod/page/view.php?id=25443" TargetMode="External"/><Relationship Id="rId5" Type="http://schemas.openxmlformats.org/officeDocument/2006/relationships/image" Target="../media/image63.png"/><Relationship Id="rId6" Type="http://schemas.openxmlformats.org/officeDocument/2006/relationships/hyperlink" Target="https://campus.recit.qc.ca/enrol/index.php?id=517" TargetMode="External"/><Relationship Id="rId7" Type="http://schemas.openxmlformats.org/officeDocument/2006/relationships/hyperlink" Target="https://campus.recit.qc.ca/enrol/index.php?id=517" TargetMode="External"/><Relationship Id="rId8" Type="http://schemas.openxmlformats.org/officeDocument/2006/relationships/image" Target="../media/image61.png"/><Relationship Id="rId11" Type="http://schemas.openxmlformats.org/officeDocument/2006/relationships/hyperlink" Target="https://campus.recit.qc.ca/mod/page/view.php?id=26012" TargetMode="External"/><Relationship Id="rId10" Type="http://schemas.openxmlformats.org/officeDocument/2006/relationships/hyperlink" Target="https://campus.recit.qc.ca/mod/page/view.php?id=26012" TargetMode="External"/><Relationship Id="rId13" Type="http://schemas.openxmlformats.org/officeDocument/2006/relationships/image" Target="../media/image67.png"/><Relationship Id="rId12" Type="http://schemas.openxmlformats.org/officeDocument/2006/relationships/hyperlink" Target="https://campus.recit.qc.ca/mod/page/view.php?id=16803" TargetMode="External"/><Relationship Id="rId14" Type="http://schemas.openxmlformats.org/officeDocument/2006/relationships/image" Target="../media/image6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 Id="rId3" Type="http://schemas.openxmlformats.org/officeDocument/2006/relationships/hyperlink" Target="mailto:luc.lagarde@recit.qc.ca" TargetMode="External"/><Relationship Id="rId4" Type="http://schemas.openxmlformats.org/officeDocument/2006/relationships/hyperlink" Target="mailto:equipemst@recit.qc.ca" TargetMode="External"/><Relationship Id="rId9" Type="http://schemas.openxmlformats.org/officeDocument/2006/relationships/hyperlink" Target="http://recitmst.qc.ca/polypad5decembre" TargetMode="External"/><Relationship Id="rId5" Type="http://schemas.openxmlformats.org/officeDocument/2006/relationships/hyperlink" Target="https://www.facebook.com/RECITMST2020/" TargetMode="External"/><Relationship Id="rId6" Type="http://schemas.openxmlformats.org/officeDocument/2006/relationships/hyperlink" Target="https://www.youtube.com/channel/UC7IcadI_rZFwso9N81PYqFg" TargetMode="External"/><Relationship Id="rId7" Type="http://schemas.openxmlformats.org/officeDocument/2006/relationships/image" Target="../media/image3.png"/><Relationship Id="rId8" Type="http://schemas.openxmlformats.org/officeDocument/2006/relationships/image" Target="../media/image71.jpg"/><Relationship Id="rId11" Type="http://schemas.openxmlformats.org/officeDocument/2006/relationships/image" Target="../media/image64.png"/><Relationship Id="rId10" Type="http://schemas.openxmlformats.org/officeDocument/2006/relationships/image" Target="../media/image61.png"/><Relationship Id="rId13" Type="http://schemas.openxmlformats.org/officeDocument/2006/relationships/hyperlink" Target="https://creativecommons.org/licenses/by-nc-sa/4.0/deed.fr" TargetMode="External"/><Relationship Id="rId12" Type="http://schemas.openxmlformats.org/officeDocument/2006/relationships/hyperlink" Target="mailto:equipe@recitmst.qc.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2.png"/><Relationship Id="rId10"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hyperlink" Target="mailto:luc.lagarde@recitmst.qc.ca" TargetMode="External"/><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recitmst.qc.ca/polypad5decemb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hyperlink" Target="https://polypad.amplify.com/fr/embed/1FoPeBGeIWBxZA" TargetMode="External"/><Relationship Id="rId4" Type="http://schemas.openxmlformats.org/officeDocument/2006/relationships/image" Target="../media/image21.png"/><Relationship Id="rId5" Type="http://schemas.openxmlformats.org/officeDocument/2006/relationships/hyperlink" Target="https://polypad.amplify.com/embed/h5y8Sp5Q7ZRvQ" TargetMode="External"/><Relationship Id="rId6" Type="http://schemas.openxmlformats.org/officeDocument/2006/relationships/image" Target="../media/image11.png"/><Relationship Id="rId7" Type="http://schemas.openxmlformats.org/officeDocument/2006/relationships/hyperlink" Target="http://recitmst.qc.ca/polypad5decemb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hyperlink" Target="http://recitmst.qc.ca/polypad5decembre" TargetMode="External"/><Relationship Id="rId5" Type="http://schemas.openxmlformats.org/officeDocument/2006/relationships/hyperlink" Target="https://polypad.amplify.com/fr/p/PZTTS7xmr9q0ZQ" TargetMode="External"/><Relationship Id="rId6" Type="http://schemas.openxmlformats.org/officeDocument/2006/relationships/image" Target="../media/image15.png"/><Relationship Id="rId7"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8.png"/><Relationship Id="rId6" Type="http://schemas.openxmlformats.org/officeDocument/2006/relationships/image" Target="../media/image25.png"/><Relationship Id="rId7" Type="http://schemas.openxmlformats.org/officeDocument/2006/relationships/hyperlink" Target="http://www.education.gouv.qc.ca/references/tx-solrtyperecherchepublicationtx-solrpublicationnouveaute/resultats-de-la-recherche/detail/article/referentiel-dintervention-en-mathematiqu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9"/>
          <p:cNvSpPr txBox="1"/>
          <p:nvPr>
            <p:ph type="ctrTitle"/>
          </p:nvPr>
        </p:nvSpPr>
        <p:spPr>
          <a:xfrm>
            <a:off x="1961438" y="517000"/>
            <a:ext cx="4464600" cy="11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7500"/>
              <a:t>Polypad</a:t>
            </a:r>
            <a:endParaRPr sz="7500"/>
          </a:p>
        </p:txBody>
      </p:sp>
      <p:sp>
        <p:nvSpPr>
          <p:cNvPr id="342" name="Google Shape;342;p69"/>
          <p:cNvSpPr txBox="1"/>
          <p:nvPr>
            <p:ph idx="1" type="subTitle"/>
          </p:nvPr>
        </p:nvSpPr>
        <p:spPr>
          <a:xfrm>
            <a:off x="286950" y="1703200"/>
            <a:ext cx="8707800" cy="16623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fr-CA" sz="2400"/>
              <a:t>Atelier sur la manipulation virtuelle en mathématique</a:t>
            </a:r>
            <a:endParaRPr sz="2400"/>
          </a:p>
          <a:p>
            <a:pPr indent="0" lvl="0" marL="0" rtl="0" algn="l">
              <a:lnSpc>
                <a:spcPct val="150000"/>
              </a:lnSpc>
              <a:spcBef>
                <a:spcPts val="0"/>
              </a:spcBef>
              <a:spcAft>
                <a:spcPts val="0"/>
              </a:spcAft>
              <a:buNone/>
            </a:pPr>
            <a:r>
              <a:rPr lang="fr-CA" sz="2400"/>
              <a:t>Jeudi 5 décembre 2024</a:t>
            </a:r>
            <a:endParaRPr sz="2400"/>
          </a:p>
          <a:p>
            <a:pPr indent="0" lvl="0" marL="0" rtl="0" algn="l">
              <a:lnSpc>
                <a:spcPct val="150000"/>
              </a:lnSpc>
              <a:spcBef>
                <a:spcPts val="0"/>
              </a:spcBef>
              <a:spcAft>
                <a:spcPts val="0"/>
              </a:spcAft>
              <a:buNone/>
            </a:pPr>
            <a:r>
              <a:rPr lang="fr-CA" sz="2400"/>
              <a:t>13h15 à 15h30</a:t>
            </a:r>
            <a:endParaRPr sz="2400"/>
          </a:p>
        </p:txBody>
      </p:sp>
      <p:pic>
        <p:nvPicPr>
          <p:cNvPr id="343" name="Google Shape;343;p69"/>
          <p:cNvPicPr preferRelativeResize="0"/>
          <p:nvPr/>
        </p:nvPicPr>
        <p:blipFill>
          <a:blip r:embed="rId3">
            <a:alphaModFix/>
          </a:blip>
          <a:stretch>
            <a:fillRect/>
          </a:stretch>
        </p:blipFill>
        <p:spPr>
          <a:xfrm>
            <a:off x="4328825" y="4350509"/>
            <a:ext cx="2284475" cy="655300"/>
          </a:xfrm>
          <a:prstGeom prst="rect">
            <a:avLst/>
          </a:prstGeom>
          <a:noFill/>
          <a:ln>
            <a:noFill/>
          </a:ln>
        </p:spPr>
      </p:pic>
      <p:pic>
        <p:nvPicPr>
          <p:cNvPr id="344" name="Google Shape;344;p69"/>
          <p:cNvPicPr preferRelativeResize="0"/>
          <p:nvPr/>
        </p:nvPicPr>
        <p:blipFill>
          <a:blip r:embed="rId4">
            <a:alphaModFix/>
          </a:blip>
          <a:stretch>
            <a:fillRect/>
          </a:stretch>
        </p:blipFill>
        <p:spPr>
          <a:xfrm>
            <a:off x="6897150" y="4390222"/>
            <a:ext cx="2170650" cy="575875"/>
          </a:xfrm>
          <a:prstGeom prst="rect">
            <a:avLst/>
          </a:prstGeom>
          <a:noFill/>
          <a:ln>
            <a:noFill/>
          </a:ln>
        </p:spPr>
      </p:pic>
      <p:pic>
        <p:nvPicPr>
          <p:cNvPr id="345" name="Google Shape;345;p69"/>
          <p:cNvPicPr preferRelativeResize="0"/>
          <p:nvPr/>
        </p:nvPicPr>
        <p:blipFill>
          <a:blip r:embed="rId5">
            <a:alphaModFix/>
          </a:blip>
          <a:stretch>
            <a:fillRect/>
          </a:stretch>
        </p:blipFill>
        <p:spPr>
          <a:xfrm>
            <a:off x="93150" y="4585088"/>
            <a:ext cx="1076325" cy="381000"/>
          </a:xfrm>
          <a:prstGeom prst="rect">
            <a:avLst/>
          </a:prstGeom>
          <a:noFill/>
          <a:ln>
            <a:noFill/>
          </a:ln>
        </p:spPr>
      </p:pic>
      <p:sp>
        <p:nvSpPr>
          <p:cNvPr id="346" name="Google Shape;346;p69"/>
          <p:cNvSpPr txBox="1"/>
          <p:nvPr/>
        </p:nvSpPr>
        <p:spPr>
          <a:xfrm>
            <a:off x="1277150" y="4590950"/>
            <a:ext cx="21708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solidFill>
                  <a:schemeClr val="hlink"/>
                </a:solidFill>
                <a:latin typeface="Ubuntu"/>
                <a:ea typeface="Ubuntu"/>
                <a:cs typeface="Ubuntu"/>
                <a:sym typeface="Ubuntu"/>
                <a:hlinkClick r:id="rId6"/>
              </a:rPr>
              <a:t> </a:t>
            </a:r>
            <a:r>
              <a:rPr lang="fr-CA" sz="800" u="sng">
                <a:latin typeface="Ubuntu"/>
                <a:ea typeface="Ubuntu"/>
                <a:cs typeface="Ubuntu"/>
                <a:sym typeface="Ubuntu"/>
                <a:hlinkClick r:id="rId7"/>
              </a:rPr>
              <a:t>RÉCIT</a:t>
            </a:r>
            <a:r>
              <a:rPr lang="fr-CA" sz="800">
                <a:latin typeface="Ubuntu"/>
                <a:ea typeface="Ubuntu"/>
                <a:cs typeface="Ubuntu"/>
                <a:sym typeface="Ubuntu"/>
              </a:rPr>
              <a:t>, sauf exception, selon les termes de la licence </a:t>
            </a:r>
            <a:r>
              <a:rPr lang="fr-CA" sz="800" u="sng">
                <a:latin typeface="Ubuntu"/>
                <a:ea typeface="Ubuntu"/>
                <a:cs typeface="Ubuntu"/>
                <a:sym typeface="Ubuntu"/>
                <a:hlinkClick r:id="rId8"/>
              </a:rPr>
              <a:t>CC BY-NC-SA 4.0</a:t>
            </a:r>
            <a:r>
              <a:rPr lang="fr-CA" sz="800">
                <a:latin typeface="Ubuntu"/>
                <a:ea typeface="Ubuntu"/>
                <a:cs typeface="Ubuntu"/>
                <a:sym typeface="Ubuntu"/>
              </a:rPr>
              <a:t>, 2024.</a:t>
            </a:r>
            <a:endParaRPr sz="800">
              <a:latin typeface="Ubuntu"/>
              <a:ea typeface="Ubuntu"/>
              <a:cs typeface="Ubuntu"/>
              <a:sym typeface="Ubuntu"/>
            </a:endParaRPr>
          </a:p>
        </p:txBody>
      </p:sp>
      <p:pic>
        <p:nvPicPr>
          <p:cNvPr id="347" name="Google Shape;347;p69"/>
          <p:cNvPicPr preferRelativeResize="0"/>
          <p:nvPr/>
        </p:nvPicPr>
        <p:blipFill>
          <a:blip r:embed="rId9">
            <a:alphaModFix/>
          </a:blip>
          <a:stretch>
            <a:fillRect/>
          </a:stretch>
        </p:blipFill>
        <p:spPr>
          <a:xfrm>
            <a:off x="7781350" y="158625"/>
            <a:ext cx="1213275" cy="1138600"/>
          </a:xfrm>
          <a:prstGeom prst="rect">
            <a:avLst/>
          </a:prstGeom>
          <a:noFill/>
          <a:ln>
            <a:noFill/>
          </a:ln>
          <a:effectLst>
            <a:outerShdw blurRad="57150" rotWithShape="0" algn="bl" dir="7200000" dist="38100">
              <a:srgbClr val="000000">
                <a:alpha val="50000"/>
              </a:srgbClr>
            </a:outerShdw>
          </a:effectLst>
        </p:spPr>
      </p:pic>
      <p:sp>
        <p:nvSpPr>
          <p:cNvPr id="348" name="Google Shape;348;p69"/>
          <p:cNvSpPr txBox="1"/>
          <p:nvPr/>
        </p:nvSpPr>
        <p:spPr>
          <a:xfrm>
            <a:off x="286950" y="3365500"/>
            <a:ext cx="3259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200">
                <a:solidFill>
                  <a:srgbClr val="FAA22A"/>
                </a:solidFill>
                <a:latin typeface="Verdana"/>
                <a:ea typeface="Verdana"/>
                <a:cs typeface="Verdana"/>
                <a:sym typeface="Verdana"/>
              </a:rPr>
              <a:t>Ouvert à tous!</a:t>
            </a:r>
            <a:endParaRPr sz="3200">
              <a:solidFill>
                <a:srgbClr val="FAA22A"/>
              </a:solidFill>
              <a:latin typeface="Verdana"/>
              <a:ea typeface="Verdana"/>
              <a:cs typeface="Verdana"/>
              <a:sym typeface="Verdana"/>
            </a:endParaRPr>
          </a:p>
        </p:txBody>
      </p:sp>
      <p:pic>
        <p:nvPicPr>
          <p:cNvPr descr="Logo de l'autoformation Polypad." id="349" name="Google Shape;349;p69" title="polylogo.png">
            <a:hlinkClick r:id="rId10"/>
          </p:cNvPr>
          <p:cNvPicPr preferRelativeResize="0"/>
          <p:nvPr/>
        </p:nvPicPr>
        <p:blipFill>
          <a:blip r:embed="rId11">
            <a:alphaModFix/>
          </a:blip>
          <a:stretch>
            <a:fillRect/>
          </a:stretch>
        </p:blipFill>
        <p:spPr>
          <a:xfrm>
            <a:off x="201600" y="297576"/>
            <a:ext cx="1606425" cy="140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441" name="Google Shape;441;p78"/>
          <p:cNvSpPr/>
          <p:nvPr/>
        </p:nvSpPr>
        <p:spPr>
          <a:xfrm>
            <a:off x="504050" y="1180675"/>
            <a:ext cx="8309100" cy="2846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8"/>
          <p:cNvSpPr txBox="1"/>
          <p:nvPr/>
        </p:nvSpPr>
        <p:spPr>
          <a:xfrm>
            <a:off x="639750" y="32135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443" name="Google Shape;443;p78"/>
          <p:cNvSpPr txBox="1"/>
          <p:nvPr/>
        </p:nvSpPr>
        <p:spPr>
          <a:xfrm>
            <a:off x="37500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444" name="Google Shape;444;p78"/>
          <p:cNvSpPr txBox="1"/>
          <p:nvPr/>
        </p:nvSpPr>
        <p:spPr>
          <a:xfrm>
            <a:off x="67664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445" name="Google Shape;445;p78"/>
          <p:cNvSpPr/>
          <p:nvPr/>
        </p:nvSpPr>
        <p:spPr>
          <a:xfrm>
            <a:off x="651800" y="17764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 name="Google Shape;446;p78"/>
          <p:cNvGrpSpPr/>
          <p:nvPr/>
        </p:nvGrpSpPr>
        <p:grpSpPr>
          <a:xfrm>
            <a:off x="1776035" y="4088781"/>
            <a:ext cx="4441823" cy="850813"/>
            <a:chOff x="1395100" y="3783975"/>
            <a:chExt cx="3808800" cy="850813"/>
          </a:xfrm>
        </p:grpSpPr>
        <p:sp>
          <p:nvSpPr>
            <p:cNvPr id="447" name="Google Shape;447;p78"/>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8"/>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449" name="Google Shape;449;p78"/>
          <p:cNvPicPr preferRelativeResize="0"/>
          <p:nvPr/>
        </p:nvPicPr>
        <p:blipFill rotWithShape="1">
          <a:blip r:embed="rId3">
            <a:alphaModFix/>
          </a:blip>
          <a:srcRect b="8207" l="5541" r="3902" t="75183"/>
          <a:stretch/>
        </p:blipFill>
        <p:spPr>
          <a:xfrm>
            <a:off x="552075" y="1318500"/>
            <a:ext cx="5529626" cy="457925"/>
          </a:xfrm>
          <a:prstGeom prst="rect">
            <a:avLst/>
          </a:prstGeom>
          <a:noFill/>
          <a:ln>
            <a:noFill/>
          </a:ln>
          <a:effectLst>
            <a:outerShdw blurRad="57150" rotWithShape="0" algn="bl" dir="5400000" dist="19050">
              <a:srgbClr val="000000">
                <a:alpha val="50000"/>
              </a:srgbClr>
            </a:outerShdw>
          </a:effectLst>
        </p:spPr>
      </p:pic>
      <p:grpSp>
        <p:nvGrpSpPr>
          <p:cNvPr id="450" name="Google Shape;450;p78"/>
          <p:cNvGrpSpPr/>
          <p:nvPr/>
        </p:nvGrpSpPr>
        <p:grpSpPr>
          <a:xfrm>
            <a:off x="1035625" y="2178475"/>
            <a:ext cx="1636500" cy="850837"/>
            <a:chOff x="654625" y="1949875"/>
            <a:chExt cx="1636500" cy="850837"/>
          </a:xfrm>
        </p:grpSpPr>
        <p:sp>
          <p:nvSpPr>
            <p:cNvPr id="451" name="Google Shape;451;p78"/>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 name="Google Shape;452;p78"/>
            <p:cNvGrpSpPr/>
            <p:nvPr/>
          </p:nvGrpSpPr>
          <p:grpSpPr>
            <a:xfrm>
              <a:off x="695971" y="1949875"/>
              <a:ext cx="1545179" cy="850837"/>
              <a:chOff x="695971" y="1949875"/>
              <a:chExt cx="1545179" cy="850837"/>
            </a:xfrm>
          </p:grpSpPr>
          <p:pic>
            <p:nvPicPr>
              <p:cNvPr id="453" name="Google Shape;453;p78"/>
              <p:cNvPicPr preferRelativeResize="0"/>
              <p:nvPr/>
            </p:nvPicPr>
            <p:blipFill>
              <a:blip r:embed="rId4">
                <a:alphaModFix/>
              </a:blip>
              <a:stretch>
                <a:fillRect/>
              </a:stretch>
            </p:blipFill>
            <p:spPr>
              <a:xfrm>
                <a:off x="695975" y="1980050"/>
                <a:ext cx="393600" cy="393600"/>
              </a:xfrm>
              <a:prstGeom prst="rect">
                <a:avLst/>
              </a:prstGeom>
              <a:noFill/>
              <a:ln>
                <a:noFill/>
              </a:ln>
            </p:spPr>
          </p:pic>
          <p:pic>
            <p:nvPicPr>
              <p:cNvPr id="454" name="Google Shape;454;p78"/>
              <p:cNvPicPr preferRelativeResize="0"/>
              <p:nvPr/>
            </p:nvPicPr>
            <p:blipFill>
              <a:blip r:embed="rId4">
                <a:alphaModFix/>
              </a:blip>
              <a:stretch>
                <a:fillRect/>
              </a:stretch>
            </p:blipFill>
            <p:spPr>
              <a:xfrm>
                <a:off x="1089575" y="1989791"/>
                <a:ext cx="393600" cy="393600"/>
              </a:xfrm>
              <a:prstGeom prst="rect">
                <a:avLst/>
              </a:prstGeom>
              <a:noFill/>
              <a:ln>
                <a:noFill/>
              </a:ln>
            </p:spPr>
          </p:pic>
          <p:pic>
            <p:nvPicPr>
              <p:cNvPr id="455" name="Google Shape;455;p78"/>
              <p:cNvPicPr preferRelativeResize="0"/>
              <p:nvPr/>
            </p:nvPicPr>
            <p:blipFill>
              <a:blip r:embed="rId4">
                <a:alphaModFix/>
              </a:blip>
              <a:stretch>
                <a:fillRect/>
              </a:stretch>
            </p:blipFill>
            <p:spPr>
              <a:xfrm>
                <a:off x="1483175" y="1970309"/>
                <a:ext cx="393600" cy="393600"/>
              </a:xfrm>
              <a:prstGeom prst="rect">
                <a:avLst/>
              </a:prstGeom>
              <a:noFill/>
              <a:ln>
                <a:noFill/>
              </a:ln>
            </p:spPr>
          </p:pic>
          <p:pic>
            <p:nvPicPr>
              <p:cNvPr id="456" name="Google Shape;456;p78"/>
              <p:cNvPicPr preferRelativeResize="0"/>
              <p:nvPr/>
            </p:nvPicPr>
            <p:blipFill>
              <a:blip r:embed="rId5">
                <a:alphaModFix/>
              </a:blip>
              <a:stretch>
                <a:fillRect/>
              </a:stretch>
            </p:blipFill>
            <p:spPr>
              <a:xfrm>
                <a:off x="695971" y="2333046"/>
                <a:ext cx="472687" cy="457924"/>
              </a:xfrm>
              <a:prstGeom prst="rect">
                <a:avLst/>
              </a:prstGeom>
              <a:noFill/>
              <a:ln>
                <a:noFill/>
              </a:ln>
            </p:spPr>
          </p:pic>
          <p:pic>
            <p:nvPicPr>
              <p:cNvPr id="457" name="Google Shape;457;p78"/>
              <p:cNvPicPr preferRelativeResize="0"/>
              <p:nvPr/>
            </p:nvPicPr>
            <p:blipFill>
              <a:blip r:embed="rId5">
                <a:alphaModFix/>
              </a:blip>
              <a:stretch>
                <a:fillRect/>
              </a:stretch>
            </p:blipFill>
            <p:spPr>
              <a:xfrm>
                <a:off x="1168646" y="2342788"/>
                <a:ext cx="472687" cy="457924"/>
              </a:xfrm>
              <a:prstGeom prst="rect">
                <a:avLst/>
              </a:prstGeom>
              <a:noFill/>
              <a:ln>
                <a:noFill/>
              </a:ln>
            </p:spPr>
          </p:pic>
          <p:pic>
            <p:nvPicPr>
              <p:cNvPr id="458" name="Google Shape;458;p78"/>
              <p:cNvPicPr preferRelativeResize="0"/>
              <p:nvPr/>
            </p:nvPicPr>
            <p:blipFill>
              <a:blip r:embed="rId5">
                <a:alphaModFix/>
              </a:blip>
              <a:stretch>
                <a:fillRect/>
              </a:stretch>
            </p:blipFill>
            <p:spPr>
              <a:xfrm>
                <a:off x="1641321" y="2333046"/>
                <a:ext cx="472687" cy="457924"/>
              </a:xfrm>
              <a:prstGeom prst="rect">
                <a:avLst/>
              </a:prstGeom>
              <a:noFill/>
              <a:ln>
                <a:noFill/>
              </a:ln>
            </p:spPr>
          </p:pic>
          <p:pic>
            <p:nvPicPr>
              <p:cNvPr id="459" name="Google Shape;459;p78"/>
              <p:cNvPicPr preferRelativeResize="0"/>
              <p:nvPr/>
            </p:nvPicPr>
            <p:blipFill>
              <a:blip r:embed="rId4">
                <a:alphaModFix/>
              </a:blip>
              <a:stretch>
                <a:fillRect/>
              </a:stretch>
            </p:blipFill>
            <p:spPr>
              <a:xfrm>
                <a:off x="1847550" y="1949875"/>
                <a:ext cx="393600" cy="393600"/>
              </a:xfrm>
              <a:prstGeom prst="rect">
                <a:avLst/>
              </a:prstGeom>
              <a:noFill/>
              <a:ln>
                <a:noFill/>
              </a:ln>
            </p:spPr>
          </p:pic>
        </p:grpSp>
      </p:grpSp>
      <p:graphicFrame>
        <p:nvGraphicFramePr>
          <p:cNvPr id="460" name="Google Shape;460;p78"/>
          <p:cNvGraphicFramePr/>
          <p:nvPr/>
        </p:nvGraphicFramePr>
        <p:xfrm>
          <a:off x="3549538" y="2231825"/>
          <a:ext cx="3000000" cy="3000000"/>
        </p:xfrm>
        <a:graphic>
          <a:graphicData uri="http://schemas.openxmlformats.org/drawingml/2006/table">
            <a:tbl>
              <a:tblPr>
                <a:noFill/>
                <a:tableStyleId>{238A082B-52E5-4E0F-B6CE-586258CBFA69}</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461" name="Google Shape;461;p78"/>
          <p:cNvSpPr txBox="1"/>
          <p:nvPr/>
        </p:nvSpPr>
        <p:spPr>
          <a:xfrm>
            <a:off x="6759050" y="23895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2400"/>
                                        <p:tgtEl>
                                          <p:spTgt spid="460"/>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1000"/>
                                        <p:tgtEl>
                                          <p:spTgt spid="4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descr="Warning sign vector illustration | Free SVG" id="466" name="Google Shape;466;p79"/>
          <p:cNvPicPr preferRelativeResize="0"/>
          <p:nvPr/>
        </p:nvPicPr>
        <p:blipFill>
          <a:blip r:embed="rId3">
            <a:alphaModFix/>
          </a:blip>
          <a:stretch>
            <a:fillRect/>
          </a:stretch>
        </p:blipFill>
        <p:spPr>
          <a:xfrm rot="-516603">
            <a:off x="348095" y="1555724"/>
            <a:ext cx="2032076" cy="2032034"/>
          </a:xfrm>
          <a:prstGeom prst="rect">
            <a:avLst/>
          </a:prstGeom>
          <a:noFill/>
          <a:ln>
            <a:noFill/>
          </a:ln>
        </p:spPr>
      </p:pic>
      <p:sp>
        <p:nvSpPr>
          <p:cNvPr id="467" name="Google Shape;467;p79"/>
          <p:cNvSpPr txBox="1"/>
          <p:nvPr/>
        </p:nvSpPr>
        <p:spPr>
          <a:xfrm>
            <a:off x="3407925" y="1085875"/>
            <a:ext cx="5607600" cy="33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Le matériel de manipulation doit être varié et soutenu par une </a:t>
            </a:r>
            <a:r>
              <a:rPr lang="fr-CA" sz="1800">
                <a:solidFill>
                  <a:srgbClr val="F1C232"/>
                </a:solidFill>
                <a:highlight>
                  <a:srgbClr val="000000"/>
                </a:highlight>
                <a:latin typeface="Source Sans Pro"/>
                <a:ea typeface="Source Sans Pro"/>
                <a:cs typeface="Source Sans Pro"/>
                <a:sym typeface="Source Sans Pro"/>
              </a:rPr>
              <a:t>intention d’apprentissage claire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est important de présenter le fonctionnement de l’application aux élèves, mais il faut éviter les activités qui demandent de suivre des étapes à la lettre. L’activité doit </a:t>
            </a:r>
            <a:r>
              <a:rPr lang="fr-CA" sz="1800">
                <a:solidFill>
                  <a:srgbClr val="F1C232"/>
                </a:solidFill>
                <a:highlight>
                  <a:srgbClr val="0A0A0A"/>
                </a:highlight>
                <a:latin typeface="Source Sans Pro"/>
                <a:ea typeface="Source Sans Pro"/>
                <a:cs typeface="Source Sans Pro"/>
                <a:sym typeface="Source Sans Pro"/>
              </a:rPr>
              <a:t>susciter une réflexion chez l’élève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faut prévoir du</a:t>
            </a:r>
            <a:r>
              <a:rPr lang="fr-CA" sz="1800">
                <a:solidFill>
                  <a:srgbClr val="F1C232"/>
                </a:solidFill>
                <a:highlight>
                  <a:srgbClr val="0A0A0A"/>
                </a:highlight>
                <a:latin typeface="Source Sans Pro"/>
                <a:ea typeface="Source Sans Pro"/>
                <a:cs typeface="Source Sans Pro"/>
                <a:sym typeface="Source Sans Pro"/>
              </a:rPr>
              <a:t> temps d’appropriation</a:t>
            </a:r>
            <a:r>
              <a:rPr lang="fr-CA" sz="1800">
                <a:latin typeface="Source Sans Pro"/>
                <a:ea typeface="Source Sans Pro"/>
                <a:cs typeface="Source Sans Pro"/>
                <a:sym typeface="Source Sans Pro"/>
              </a:rPr>
              <a:t> avec les élèves.</a:t>
            </a:r>
            <a:endParaRPr sz="18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8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Cadre de référence de la compétence numérique</a:t>
            </a:r>
            <a:endParaRPr/>
          </a:p>
        </p:txBody>
      </p:sp>
      <p:sp>
        <p:nvSpPr>
          <p:cNvPr id="473" name="Google Shape;473;p80"/>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4" name="Google Shape;474;p80"/>
          <p:cNvPicPr preferRelativeResize="0"/>
          <p:nvPr/>
        </p:nvPicPr>
        <p:blipFill>
          <a:blip r:embed="rId3">
            <a:alphaModFix/>
          </a:blip>
          <a:stretch>
            <a:fillRect/>
          </a:stretch>
        </p:blipFill>
        <p:spPr>
          <a:xfrm>
            <a:off x="386625" y="1137175"/>
            <a:ext cx="3877874" cy="3572400"/>
          </a:xfrm>
          <a:prstGeom prst="rect">
            <a:avLst/>
          </a:prstGeom>
          <a:noFill/>
          <a:ln>
            <a:noFill/>
          </a:ln>
        </p:spPr>
      </p:pic>
      <p:sp>
        <p:nvSpPr>
          <p:cNvPr id="475" name="Google Shape;475;p80"/>
          <p:cNvSpPr/>
          <p:nvPr/>
        </p:nvSpPr>
        <p:spPr>
          <a:xfrm>
            <a:off x="4742575" y="1358825"/>
            <a:ext cx="38778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6" name="Google Shape;476;p80"/>
          <p:cNvPicPr preferRelativeResize="0"/>
          <p:nvPr/>
        </p:nvPicPr>
        <p:blipFill rotWithShape="1">
          <a:blip r:embed="rId4">
            <a:alphaModFix/>
          </a:blip>
          <a:srcRect b="74378" l="0" r="24161" t="0"/>
          <a:stretch/>
        </p:blipFill>
        <p:spPr>
          <a:xfrm>
            <a:off x="4953113" y="1484750"/>
            <a:ext cx="2583203" cy="708601"/>
          </a:xfrm>
          <a:prstGeom prst="rect">
            <a:avLst/>
          </a:prstGeom>
          <a:noFill/>
          <a:ln>
            <a:noFill/>
          </a:ln>
          <a:effectLst>
            <a:outerShdw blurRad="57150" rotWithShape="0" algn="bl" dir="5400000" dist="19050">
              <a:srgbClr val="000000">
                <a:alpha val="50000"/>
              </a:srgbClr>
            </a:outerShdw>
          </a:effectLst>
        </p:spPr>
      </p:pic>
      <p:pic>
        <p:nvPicPr>
          <p:cNvPr id="477" name="Google Shape;477;p80"/>
          <p:cNvPicPr preferRelativeResize="0"/>
          <p:nvPr/>
        </p:nvPicPr>
        <p:blipFill>
          <a:blip r:embed="rId5">
            <a:alphaModFix/>
          </a:blip>
          <a:stretch>
            <a:fillRect/>
          </a:stretch>
        </p:blipFill>
        <p:spPr>
          <a:xfrm>
            <a:off x="4953113" y="2464901"/>
            <a:ext cx="3044926" cy="708600"/>
          </a:xfrm>
          <a:prstGeom prst="rect">
            <a:avLst/>
          </a:prstGeom>
          <a:noFill/>
          <a:ln>
            <a:noFill/>
          </a:ln>
          <a:effectLst>
            <a:outerShdw blurRad="57150" rotWithShape="0" algn="bl" dir="5400000" dist="19050">
              <a:srgbClr val="000000">
                <a:alpha val="50000"/>
              </a:srgbClr>
            </a:outerShdw>
          </a:effectLst>
        </p:spPr>
      </p:pic>
      <p:sp>
        <p:nvSpPr>
          <p:cNvPr id="478" name="Google Shape;478;p80"/>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u="sng">
                <a:solidFill>
                  <a:schemeClr val="hlink"/>
                </a:solidFill>
                <a:latin typeface="Viga"/>
                <a:ea typeface="Viga"/>
                <a:cs typeface="Viga"/>
                <a:sym typeface="Viga"/>
                <a:hlinkClick r:id="rId6"/>
              </a:rPr>
              <a:t>🔗Cadre de référence de la compétence numérique</a:t>
            </a:r>
            <a:endParaRPr sz="800">
              <a:solidFill>
                <a:srgbClr val="3564B9"/>
              </a:solidFill>
              <a:latin typeface="Viga"/>
              <a:ea typeface="Viga"/>
              <a:cs typeface="Viga"/>
              <a:sym typeface="Viga"/>
            </a:endParaRPr>
          </a:p>
        </p:txBody>
      </p:sp>
      <p:pic>
        <p:nvPicPr>
          <p:cNvPr id="479" name="Google Shape;479;p80"/>
          <p:cNvPicPr preferRelativeResize="0"/>
          <p:nvPr/>
        </p:nvPicPr>
        <p:blipFill>
          <a:blip r:embed="rId7">
            <a:alphaModFix/>
          </a:blip>
          <a:stretch>
            <a:fillRect/>
          </a:stretch>
        </p:blipFill>
        <p:spPr>
          <a:xfrm>
            <a:off x="1631325" y="2428475"/>
            <a:ext cx="1341500" cy="1320700"/>
          </a:xfrm>
          <a:prstGeom prst="rect">
            <a:avLst/>
          </a:prstGeom>
          <a:noFill/>
          <a:ln>
            <a:noFill/>
          </a:ln>
        </p:spPr>
      </p:pic>
      <p:pic>
        <p:nvPicPr>
          <p:cNvPr id="480" name="Google Shape;480;p80"/>
          <p:cNvPicPr preferRelativeResize="0"/>
          <p:nvPr/>
        </p:nvPicPr>
        <p:blipFill>
          <a:blip r:embed="rId8">
            <a:alphaModFix/>
          </a:blip>
          <a:stretch>
            <a:fillRect/>
          </a:stretch>
        </p:blipFill>
        <p:spPr>
          <a:xfrm>
            <a:off x="2132175" y="1595550"/>
            <a:ext cx="1122750" cy="1128000"/>
          </a:xfrm>
          <a:prstGeom prst="rect">
            <a:avLst/>
          </a:prstGeom>
          <a:noFill/>
          <a:ln>
            <a:noFill/>
          </a:ln>
        </p:spPr>
      </p:pic>
      <p:pic>
        <p:nvPicPr>
          <p:cNvPr id="481" name="Google Shape;481;p80"/>
          <p:cNvPicPr preferRelativeResize="0"/>
          <p:nvPr/>
        </p:nvPicPr>
        <p:blipFill>
          <a:blip r:embed="rId9">
            <a:alphaModFix/>
          </a:blip>
          <a:stretch>
            <a:fillRect/>
          </a:stretch>
        </p:blipFill>
        <p:spPr>
          <a:xfrm>
            <a:off x="896330" y="2527820"/>
            <a:ext cx="963950" cy="1050200"/>
          </a:xfrm>
          <a:prstGeom prst="rect">
            <a:avLst/>
          </a:prstGeom>
          <a:noFill/>
          <a:ln>
            <a:noFill/>
          </a:ln>
        </p:spPr>
      </p:pic>
      <p:pic>
        <p:nvPicPr>
          <p:cNvPr id="482" name="Google Shape;482;p80"/>
          <p:cNvPicPr preferRelativeResize="0"/>
          <p:nvPr/>
        </p:nvPicPr>
        <p:blipFill>
          <a:blip r:embed="rId10">
            <a:alphaModFix/>
          </a:blip>
          <a:stretch>
            <a:fillRect/>
          </a:stretch>
        </p:blipFill>
        <p:spPr>
          <a:xfrm>
            <a:off x="1486325" y="3528675"/>
            <a:ext cx="884926" cy="896151"/>
          </a:xfrm>
          <a:prstGeom prst="rect">
            <a:avLst/>
          </a:prstGeom>
          <a:noFill/>
          <a:ln>
            <a:noFill/>
          </a:ln>
        </p:spPr>
      </p:pic>
      <p:pic>
        <p:nvPicPr>
          <p:cNvPr id="483" name="Google Shape;483;p80"/>
          <p:cNvPicPr preferRelativeResize="0"/>
          <p:nvPr/>
        </p:nvPicPr>
        <p:blipFill>
          <a:blip r:embed="rId11">
            <a:alphaModFix/>
          </a:blip>
          <a:stretch>
            <a:fillRect/>
          </a:stretch>
        </p:blipFill>
        <p:spPr>
          <a:xfrm>
            <a:off x="4953113" y="3445050"/>
            <a:ext cx="3456725" cy="838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81"/>
          <p:cNvPicPr preferRelativeResize="0"/>
          <p:nvPr/>
        </p:nvPicPr>
        <p:blipFill>
          <a:blip r:embed="rId3">
            <a:alphaModFix/>
          </a:blip>
          <a:stretch>
            <a:fillRect/>
          </a:stretch>
        </p:blipFill>
        <p:spPr>
          <a:xfrm>
            <a:off x="5413000" y="2622326"/>
            <a:ext cx="2924625" cy="1798588"/>
          </a:xfrm>
          <a:prstGeom prst="rect">
            <a:avLst/>
          </a:prstGeom>
          <a:noFill/>
          <a:ln>
            <a:noFill/>
          </a:ln>
          <a:effectLst>
            <a:outerShdw blurRad="57150" rotWithShape="0" algn="bl" dir="5400000" dist="19050">
              <a:srgbClr val="000000">
                <a:alpha val="50000"/>
              </a:srgbClr>
            </a:outerShdw>
          </a:effectLst>
        </p:spPr>
      </p:pic>
      <p:sp>
        <p:nvSpPr>
          <p:cNvPr id="489" name="Google Shape;489;p81"/>
          <p:cNvSpPr txBox="1"/>
          <p:nvPr>
            <p:ph type="title"/>
          </p:nvPr>
        </p:nvSpPr>
        <p:spPr>
          <a:xfrm>
            <a:off x="265500" y="153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Survol de Polypad</a:t>
            </a:r>
            <a:endParaRPr sz="5000"/>
          </a:p>
        </p:txBody>
      </p:sp>
      <p:sp>
        <p:nvSpPr>
          <p:cNvPr id="490" name="Google Shape;490;p81">
            <a:hlinkClick r:id="rId4"/>
          </p:cNvPr>
          <p:cNvSpPr/>
          <p:nvPr/>
        </p:nvSpPr>
        <p:spPr>
          <a:xfrm>
            <a:off x="5271050" y="1437925"/>
            <a:ext cx="3208500" cy="876300"/>
          </a:xfrm>
          <a:prstGeom prst="roundRect">
            <a:avLst>
              <a:gd fmla="val 16667" name="adj"/>
            </a:avLst>
          </a:prstGeom>
          <a:solidFill>
            <a:srgbClr val="FFFFFF"/>
          </a:solidFill>
          <a:ln cap="flat" cmpd="sng" w="28575">
            <a:solidFill>
              <a:srgbClr val="43434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CA" sz="21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2100">
              <a:solidFill>
                <a:srgbClr val="434343"/>
              </a:solidFill>
              <a:latin typeface="Dosis"/>
              <a:ea typeface="Dosis"/>
              <a:cs typeface="Dosis"/>
              <a:sym typeface="Dosis"/>
            </a:endParaRPr>
          </a:p>
        </p:txBody>
      </p:sp>
      <p:pic>
        <p:nvPicPr>
          <p:cNvPr descr="File:Pixel 51 icon cursor click top left.svg - Wikimedia Commons" id="491" name="Google Shape;491;p81"/>
          <p:cNvPicPr preferRelativeResize="0"/>
          <p:nvPr/>
        </p:nvPicPr>
        <p:blipFill>
          <a:blip r:embed="rId6">
            <a:alphaModFix/>
          </a:blip>
          <a:stretch>
            <a:fillRect/>
          </a:stretch>
        </p:blipFill>
        <p:spPr>
          <a:xfrm>
            <a:off x="8099300" y="2051025"/>
            <a:ext cx="798676" cy="798676"/>
          </a:xfrm>
          <a:prstGeom prst="rect">
            <a:avLst/>
          </a:prstGeom>
          <a:noFill/>
          <a:ln>
            <a:noFill/>
          </a:ln>
        </p:spPr>
      </p:pic>
      <p:sp>
        <p:nvSpPr>
          <p:cNvPr id="492" name="Google Shape;492;p81">
            <a:hlinkClick r:id="rId7"/>
          </p:cNvPr>
          <p:cNvSpPr/>
          <p:nvPr/>
        </p:nvSpPr>
        <p:spPr>
          <a:xfrm>
            <a:off x="5266100" y="1437925"/>
            <a:ext cx="3218400" cy="876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493" name="Google Shape;493;p81"/>
          <p:cNvSpPr txBox="1"/>
          <p:nvPr/>
        </p:nvSpPr>
        <p:spPr>
          <a:xfrm>
            <a:off x="851000" y="3236525"/>
            <a:ext cx="3336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Canevas et tuiles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Création d’un compte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Mode création</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Enregistrement et gestion des canvas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Options de partage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Raccourcis clavier</a:t>
            </a:r>
            <a:endParaRPr sz="1200">
              <a:solidFill>
                <a:schemeClr val="lt2"/>
              </a:solidFill>
              <a:latin typeface="Viga"/>
              <a:ea typeface="Viga"/>
              <a:cs typeface="Viga"/>
              <a:sym typeface="Vig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2"/>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499" name="Google Shape;499;p82">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500" name="Google Shape;500;p82"/>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501" name="Google Shape;501;p82">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502" name="Google Shape;502;p82"/>
          <p:cNvPicPr preferRelativeResize="0"/>
          <p:nvPr/>
        </p:nvPicPr>
        <p:blipFill>
          <a:blip r:embed="rId7">
            <a:alphaModFix/>
          </a:blip>
          <a:stretch>
            <a:fillRect/>
          </a:stretch>
        </p:blipFill>
        <p:spPr>
          <a:xfrm>
            <a:off x="2137613" y="1297475"/>
            <a:ext cx="4747876" cy="3417075"/>
          </a:xfrm>
          <a:prstGeom prst="rect">
            <a:avLst/>
          </a:prstGeom>
          <a:noFill/>
          <a:ln>
            <a:noFill/>
          </a:ln>
        </p:spPr>
      </p:pic>
      <p:sp>
        <p:nvSpPr>
          <p:cNvPr id="503" name="Google Shape;503;p82"/>
          <p:cNvSpPr txBox="1"/>
          <p:nvPr/>
        </p:nvSpPr>
        <p:spPr>
          <a:xfrm>
            <a:off x="138225" y="804750"/>
            <a:ext cx="58464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fr-CA" sz="1600">
                <a:latin typeface="Source Sans Pro"/>
                <a:ea typeface="Source Sans Pro"/>
                <a:cs typeface="Source Sans Pro"/>
                <a:sym typeface="Source Sans Pro"/>
              </a:rPr>
              <a:t>Pour modifier la langue d’affichage…</a:t>
            </a:r>
            <a:endParaRPr sz="1600">
              <a:latin typeface="Source Sans Pro"/>
              <a:ea typeface="Source Sans Pro"/>
              <a:cs typeface="Source Sans Pro"/>
              <a:sym typeface="Source Sans Pro"/>
            </a:endParaRPr>
          </a:p>
        </p:txBody>
      </p:sp>
      <p:sp>
        <p:nvSpPr>
          <p:cNvPr id="504" name="Google Shape;504;p82"/>
          <p:cNvSpPr/>
          <p:nvPr/>
        </p:nvSpPr>
        <p:spPr>
          <a:xfrm>
            <a:off x="6497975" y="1474925"/>
            <a:ext cx="2301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505" name="Google Shape;505;p82"/>
          <p:cNvSpPr/>
          <p:nvPr/>
        </p:nvSpPr>
        <p:spPr>
          <a:xfrm>
            <a:off x="5712500" y="2160425"/>
            <a:ext cx="10914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506" name="Google Shape;506;p82"/>
          <p:cNvSpPr/>
          <p:nvPr/>
        </p:nvSpPr>
        <p:spPr>
          <a:xfrm>
            <a:off x="2515725" y="4079975"/>
            <a:ext cx="7245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507" name="Google Shape;507;p82"/>
          <p:cNvPicPr preferRelativeResize="0"/>
          <p:nvPr/>
        </p:nvPicPr>
        <p:blipFill rotWithShape="1">
          <a:blip r:embed="rId8">
            <a:alphaModFix/>
          </a:blip>
          <a:srcRect b="7679" l="21382" r="27500" t="6703"/>
          <a:stretch/>
        </p:blipFill>
        <p:spPr>
          <a:xfrm rot="-504374">
            <a:off x="6594351" y="1596425"/>
            <a:ext cx="291137" cy="354300"/>
          </a:xfrm>
          <a:prstGeom prst="rect">
            <a:avLst/>
          </a:prstGeom>
          <a:noFill/>
          <a:ln>
            <a:noFill/>
          </a:ln>
        </p:spPr>
      </p:pic>
      <p:pic>
        <p:nvPicPr>
          <p:cNvPr id="508" name="Google Shape;508;p82"/>
          <p:cNvPicPr preferRelativeResize="0"/>
          <p:nvPr/>
        </p:nvPicPr>
        <p:blipFill rotWithShape="1">
          <a:blip r:embed="rId8">
            <a:alphaModFix/>
          </a:blip>
          <a:srcRect b="7679" l="21382" r="27500" t="6703"/>
          <a:stretch/>
        </p:blipFill>
        <p:spPr>
          <a:xfrm rot="-504374">
            <a:off x="6594351" y="2327900"/>
            <a:ext cx="291137" cy="354300"/>
          </a:xfrm>
          <a:prstGeom prst="rect">
            <a:avLst/>
          </a:prstGeom>
          <a:noFill/>
          <a:ln>
            <a:noFill/>
          </a:ln>
        </p:spPr>
      </p:pic>
      <p:pic>
        <p:nvPicPr>
          <p:cNvPr id="509" name="Google Shape;509;p82"/>
          <p:cNvPicPr preferRelativeResize="0"/>
          <p:nvPr/>
        </p:nvPicPr>
        <p:blipFill rotWithShape="1">
          <a:blip r:embed="rId8">
            <a:alphaModFix/>
          </a:blip>
          <a:srcRect b="7679" l="21382" r="27500" t="6703"/>
          <a:stretch/>
        </p:blipFill>
        <p:spPr>
          <a:xfrm rot="-504374">
            <a:off x="2915851" y="4247450"/>
            <a:ext cx="291137" cy="354300"/>
          </a:xfrm>
          <a:prstGeom prst="rect">
            <a:avLst/>
          </a:prstGeom>
          <a:noFill/>
          <a:ln>
            <a:noFill/>
          </a:ln>
        </p:spPr>
      </p:pic>
      <p:cxnSp>
        <p:nvCxnSpPr>
          <p:cNvPr id="510" name="Google Shape;510;p82"/>
          <p:cNvCxnSpPr>
            <a:stCxn id="504" idx="2"/>
            <a:endCxn id="505" idx="0"/>
          </p:cNvCxnSpPr>
          <p:nvPr/>
        </p:nvCxnSpPr>
        <p:spPr>
          <a:xfrm flipH="1">
            <a:off x="6258125" y="1705025"/>
            <a:ext cx="354900" cy="455400"/>
          </a:xfrm>
          <a:prstGeom prst="straightConnector1">
            <a:avLst/>
          </a:prstGeom>
          <a:noFill/>
          <a:ln cap="flat" cmpd="sng" w="28575">
            <a:solidFill>
              <a:srgbClr val="FF0000"/>
            </a:solidFill>
            <a:prstDash val="solid"/>
            <a:round/>
            <a:headEnd len="med" w="med" type="none"/>
            <a:tailEnd len="med" w="med" type="triangle"/>
          </a:ln>
        </p:spPr>
      </p:cxnSp>
      <p:cxnSp>
        <p:nvCxnSpPr>
          <p:cNvPr id="511" name="Google Shape;511;p82"/>
          <p:cNvCxnSpPr>
            <a:stCxn id="505" idx="2"/>
            <a:endCxn id="506" idx="3"/>
          </p:cNvCxnSpPr>
          <p:nvPr/>
        </p:nvCxnSpPr>
        <p:spPr>
          <a:xfrm rot="5400000">
            <a:off x="3846950" y="1783775"/>
            <a:ext cx="1804500" cy="3018000"/>
          </a:xfrm>
          <a:prstGeom prst="curvedConnector2">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83"/>
          <p:cNvPicPr preferRelativeResize="0"/>
          <p:nvPr/>
        </p:nvPicPr>
        <p:blipFill>
          <a:blip r:embed="rId3">
            <a:alphaModFix/>
          </a:blip>
          <a:stretch>
            <a:fillRect/>
          </a:stretch>
        </p:blipFill>
        <p:spPr>
          <a:xfrm>
            <a:off x="1669925" y="822617"/>
            <a:ext cx="5683249" cy="3495106"/>
          </a:xfrm>
          <a:prstGeom prst="rect">
            <a:avLst/>
          </a:prstGeom>
          <a:noFill/>
          <a:ln>
            <a:noFill/>
          </a:ln>
        </p:spPr>
      </p:pic>
      <p:sp>
        <p:nvSpPr>
          <p:cNvPr id="517" name="Google Shape;517;p83"/>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518" name="Google Shape;518;p83"/>
          <p:cNvSpPr/>
          <p:nvPr/>
        </p:nvSpPr>
        <p:spPr>
          <a:xfrm>
            <a:off x="2589242" y="3974154"/>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519" name="Google Shape;519;p83"/>
          <p:cNvSpPr/>
          <p:nvPr/>
        </p:nvSpPr>
        <p:spPr>
          <a:xfrm>
            <a:off x="7031275" y="1156425"/>
            <a:ext cx="1945350" cy="2038990"/>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520" name="Google Shape;520;p83"/>
          <p:cNvSpPr/>
          <p:nvPr/>
        </p:nvSpPr>
        <p:spPr>
          <a:xfrm>
            <a:off x="119825" y="1138625"/>
            <a:ext cx="3485668" cy="3179166"/>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521" name="Google Shape;521;p83"/>
          <p:cNvSpPr txBox="1"/>
          <p:nvPr/>
        </p:nvSpPr>
        <p:spPr>
          <a:xfrm>
            <a:off x="119814" y="1118952"/>
            <a:ext cx="14922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Tuiles et +</a:t>
            </a:r>
            <a:endParaRPr sz="1600">
              <a:solidFill>
                <a:srgbClr val="FFFFFF"/>
              </a:solidFill>
              <a:latin typeface="Source Sans Pro"/>
              <a:ea typeface="Source Sans Pro"/>
              <a:cs typeface="Source Sans Pro"/>
              <a:sym typeface="Source Sans Pro"/>
            </a:endParaRPr>
          </a:p>
        </p:txBody>
      </p:sp>
      <p:sp>
        <p:nvSpPr>
          <p:cNvPr id="522" name="Google Shape;522;p83"/>
          <p:cNvSpPr txBox="1"/>
          <p:nvPr/>
        </p:nvSpPr>
        <p:spPr>
          <a:xfrm>
            <a:off x="2580293" y="44143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523" name="Google Shape;523;p83"/>
          <p:cNvSpPr txBox="1"/>
          <p:nvPr/>
        </p:nvSpPr>
        <p:spPr>
          <a:xfrm>
            <a:off x="7496011" y="1138631"/>
            <a:ext cx="14922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524" name="Google Shape;524;p83"/>
          <p:cNvSpPr txBox="1"/>
          <p:nvPr/>
        </p:nvSpPr>
        <p:spPr>
          <a:xfrm>
            <a:off x="4158067" y="43344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525" name="Google Shape;525;p83"/>
          <p:cNvSpPr txBox="1"/>
          <p:nvPr/>
        </p:nvSpPr>
        <p:spPr>
          <a:xfrm>
            <a:off x="7457917" y="1596625"/>
            <a:ext cx="15684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Actions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(annuler et refaire)</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Options d’affichage </a:t>
            </a:r>
            <a:r>
              <a:rPr lang="fr-CA" sz="800">
                <a:latin typeface="Source Sans Pro"/>
                <a:ea typeface="Source Sans Pro"/>
                <a:cs typeface="Source Sans Pro"/>
                <a:sym typeface="Source Sans Pro"/>
              </a:rPr>
              <a:t>(plein écran, </a:t>
            </a:r>
            <a:r>
              <a:rPr lang="fr-CA" sz="800">
                <a:latin typeface="Source Sans Pro"/>
                <a:ea typeface="Source Sans Pro"/>
                <a:cs typeface="Source Sans Pro"/>
                <a:sym typeface="Source Sans Pro"/>
              </a:rPr>
              <a:t>agrandissement</a:t>
            </a:r>
            <a:r>
              <a:rPr lang="fr-CA" sz="800">
                <a:latin typeface="Source Sans Pro"/>
                <a:ea typeface="Source Sans Pro"/>
                <a:cs typeface="Source Sans Pro"/>
                <a:sym typeface="Source Sans Pro"/>
              </a:rPr>
              <a:t> et déplacement du canevas)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(SVG, JPEG et PNG)</a:t>
            </a:r>
            <a:endParaRPr sz="800">
              <a:latin typeface="Source Sans Pro"/>
              <a:ea typeface="Source Sans Pro"/>
              <a:cs typeface="Source Sans Pro"/>
              <a:sym typeface="Source Sans Pro"/>
            </a:endParaRPr>
          </a:p>
        </p:txBody>
      </p:sp>
      <p:sp>
        <p:nvSpPr>
          <p:cNvPr id="526" name="Google Shape;526;p83"/>
          <p:cNvSpPr txBox="1"/>
          <p:nvPr/>
        </p:nvSpPr>
        <p:spPr>
          <a:xfrm>
            <a:off x="119825" y="1616550"/>
            <a:ext cx="17001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Paramètres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Mode création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Section d’aide</a:t>
            </a:r>
            <a:endParaRPr sz="1100">
              <a:latin typeface="Source Sans Pro"/>
              <a:ea typeface="Source Sans Pro"/>
              <a:cs typeface="Source Sans Pro"/>
              <a:sym typeface="Source Sans Pro"/>
            </a:endParaRPr>
          </a:p>
        </p:txBody>
      </p:sp>
      <p:sp>
        <p:nvSpPr>
          <p:cNvPr id="527" name="Google Shape;527;p83">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528" name="Google Shape;528;p83"/>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529" name="Google Shape;529;p83">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4"/>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t>
            </a:r>
            <a:r>
              <a:rPr lang="fr-CA"/>
              <a:t>réation d’un nouveau compte</a:t>
            </a:r>
            <a:endParaRPr/>
          </a:p>
        </p:txBody>
      </p:sp>
      <p:sp>
        <p:nvSpPr>
          <p:cNvPr id="535" name="Google Shape;535;p84">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536" name="Google Shape;536;p84"/>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537" name="Google Shape;537;p84">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538" name="Google Shape;538;p84"/>
          <p:cNvPicPr preferRelativeResize="0"/>
          <p:nvPr/>
        </p:nvPicPr>
        <p:blipFill>
          <a:blip r:embed="rId7">
            <a:alphaModFix/>
          </a:blip>
          <a:stretch>
            <a:fillRect/>
          </a:stretch>
        </p:blipFill>
        <p:spPr>
          <a:xfrm>
            <a:off x="393650" y="751705"/>
            <a:ext cx="4975069" cy="4295849"/>
          </a:xfrm>
          <a:prstGeom prst="rect">
            <a:avLst/>
          </a:prstGeom>
          <a:noFill/>
          <a:ln>
            <a:noFill/>
          </a:ln>
        </p:spPr>
      </p:pic>
      <p:sp>
        <p:nvSpPr>
          <p:cNvPr id="539" name="Google Shape;539;p84"/>
          <p:cNvSpPr txBox="1"/>
          <p:nvPr/>
        </p:nvSpPr>
        <p:spPr>
          <a:xfrm>
            <a:off x="5666750" y="1031825"/>
            <a:ext cx="3218700" cy="3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latin typeface="Source Sans Pro"/>
                <a:ea typeface="Source Sans Pro"/>
                <a:cs typeface="Source Sans Pro"/>
                <a:sym typeface="Source Sans Pro"/>
              </a:rPr>
              <a:t>L’outil Polypad est accessible gratuitement sans avoir à créer de compte. Cependant, la création d’un compte permet à l’enseignant:</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d’enregistrer et partager un canevas;</a:t>
            </a:r>
            <a:endParaRPr sz="1600">
              <a:latin typeface="Source Sans Pro"/>
              <a:ea typeface="Source Sans Pro"/>
              <a:cs typeface="Source Sans Pro"/>
              <a:sym typeface="Source Sans Pro"/>
            </a:endParaRPr>
          </a:p>
          <a:p>
            <a:pPr indent="-330200" lvl="0" marL="457200" rtl="0" algn="l">
              <a:spcBef>
                <a:spcPts val="1000"/>
              </a:spcBef>
              <a:spcAft>
                <a:spcPts val="0"/>
              </a:spcAft>
              <a:buSzPts val="1600"/>
              <a:buFont typeface="Source Sans Pro"/>
              <a:buChar char="●"/>
            </a:pPr>
            <a:r>
              <a:rPr lang="fr-CA" sz="1600">
                <a:latin typeface="Source Sans Pro"/>
                <a:ea typeface="Source Sans Pro"/>
                <a:cs typeface="Source Sans Pro"/>
                <a:sym typeface="Source Sans Pro"/>
              </a:rPr>
              <a:t>d'utiliser le même identifiant pour son compte Desmos et Polypad;</a:t>
            </a:r>
            <a:endParaRPr sz="1600">
              <a:latin typeface="Source Sans Pro"/>
              <a:ea typeface="Source Sans Pro"/>
              <a:cs typeface="Source Sans Pro"/>
              <a:sym typeface="Source Sans Pro"/>
            </a:endParaRPr>
          </a:p>
          <a:p>
            <a:pPr indent="-330200" lvl="0" marL="457200" rtl="0" algn="l">
              <a:spcBef>
                <a:spcPts val="1000"/>
              </a:spcBef>
              <a:spcAft>
                <a:spcPts val="1000"/>
              </a:spcAft>
              <a:buSzPts val="1600"/>
              <a:buFont typeface="Source Sans Pro"/>
              <a:buChar char="●"/>
            </a:pPr>
            <a:r>
              <a:rPr lang="fr-CA" sz="1600">
                <a:latin typeface="Source Sans Pro"/>
                <a:ea typeface="Source Sans Pro"/>
                <a:cs typeface="Source Sans Pro"/>
                <a:sym typeface="Source Sans Pro"/>
              </a:rPr>
              <a:t>de partager directement dans Google Classroom et d'y publier des devoirs.</a:t>
            </a:r>
            <a:endParaRPr sz="1600">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85"/>
          <p:cNvPicPr preferRelativeResize="0"/>
          <p:nvPr/>
        </p:nvPicPr>
        <p:blipFill rotWithShape="1">
          <a:blip r:embed="rId3">
            <a:alphaModFix/>
          </a:blip>
          <a:srcRect b="52175" l="0" r="0" t="0"/>
          <a:stretch/>
        </p:blipFill>
        <p:spPr>
          <a:xfrm>
            <a:off x="300875" y="815800"/>
            <a:ext cx="1751112" cy="991818"/>
          </a:xfrm>
          <a:prstGeom prst="flowChartDocument">
            <a:avLst/>
          </a:prstGeom>
          <a:noFill/>
          <a:ln>
            <a:noFill/>
          </a:ln>
        </p:spPr>
      </p:pic>
      <p:sp>
        <p:nvSpPr>
          <p:cNvPr id="545" name="Google Shape;545;p85"/>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Enregistrement et gestion des canevas</a:t>
            </a:r>
            <a:endParaRPr/>
          </a:p>
        </p:txBody>
      </p:sp>
      <p:sp>
        <p:nvSpPr>
          <p:cNvPr id="546" name="Google Shape;546;p85">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547" name="Google Shape;547;p85"/>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548" name="Google Shape;548;p85">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cxnSp>
        <p:nvCxnSpPr>
          <p:cNvPr id="549" name="Google Shape;549;p85"/>
          <p:cNvCxnSpPr/>
          <p:nvPr/>
        </p:nvCxnSpPr>
        <p:spPr>
          <a:xfrm>
            <a:off x="68087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550" name="Google Shape;550;p85"/>
          <p:cNvSpPr txBox="1"/>
          <p:nvPr/>
        </p:nvSpPr>
        <p:spPr>
          <a:xfrm>
            <a:off x="2402950" y="1214437"/>
            <a:ext cx="4098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100">
                <a:solidFill>
                  <a:srgbClr val="595959"/>
                </a:solidFill>
                <a:latin typeface="Dosis SemiBold"/>
                <a:ea typeface="Dosis SemiBold"/>
                <a:cs typeface="Dosis SemiBold"/>
                <a:sym typeface="Dosis SemiBold"/>
              </a:rPr>
              <a:t>Il est possible d’enregistrer et de partager en ligne, mais pas de sauvegarder en local.</a:t>
            </a:r>
            <a:endParaRPr i="1" sz="1100">
              <a:solidFill>
                <a:srgbClr val="595959"/>
              </a:solidFill>
              <a:latin typeface="Dosis SemiBold"/>
              <a:ea typeface="Dosis SemiBold"/>
              <a:cs typeface="Dosis SemiBold"/>
              <a:sym typeface="Dosis SemiBold"/>
            </a:endParaRPr>
          </a:p>
        </p:txBody>
      </p:sp>
      <p:sp>
        <p:nvSpPr>
          <p:cNvPr id="551" name="Google Shape;551;p85"/>
          <p:cNvSpPr/>
          <p:nvPr/>
        </p:nvSpPr>
        <p:spPr>
          <a:xfrm>
            <a:off x="584450" y="815800"/>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2" name="Google Shape;552;p85"/>
          <p:cNvPicPr preferRelativeResize="0"/>
          <p:nvPr/>
        </p:nvPicPr>
        <p:blipFill rotWithShape="1">
          <a:blip r:embed="rId8">
            <a:alphaModFix/>
          </a:blip>
          <a:srcRect b="7679" l="21382" r="27500" t="6703"/>
          <a:stretch/>
        </p:blipFill>
        <p:spPr>
          <a:xfrm rot="-1492278">
            <a:off x="1367300" y="903153"/>
            <a:ext cx="266321" cy="324096"/>
          </a:xfrm>
          <a:prstGeom prst="rect">
            <a:avLst/>
          </a:prstGeom>
          <a:noFill/>
          <a:ln>
            <a:noFill/>
          </a:ln>
        </p:spPr>
      </p:pic>
      <p:sp>
        <p:nvSpPr>
          <p:cNvPr id="553" name="Google Shape;553;p85"/>
          <p:cNvSpPr txBox="1"/>
          <p:nvPr/>
        </p:nvSpPr>
        <p:spPr>
          <a:xfrm>
            <a:off x="2299875" y="9982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554" name="Google Shape;554;p85"/>
          <p:cNvSpPr txBox="1"/>
          <p:nvPr/>
        </p:nvSpPr>
        <p:spPr>
          <a:xfrm>
            <a:off x="2212517" y="34537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 de créer des dossiers pour mieux organiser vos fichiers.</a:t>
            </a:r>
            <a:endParaRPr>
              <a:latin typeface="Dosis SemiBold"/>
              <a:ea typeface="Dosis SemiBold"/>
              <a:cs typeface="Dosis SemiBold"/>
              <a:sym typeface="Dosis SemiBold"/>
            </a:endParaRPr>
          </a:p>
        </p:txBody>
      </p:sp>
      <p:sp>
        <p:nvSpPr>
          <p:cNvPr id="555" name="Google Shape;555;p85"/>
          <p:cNvSpPr/>
          <p:nvPr/>
        </p:nvSpPr>
        <p:spPr>
          <a:xfrm>
            <a:off x="1967400" y="3082182"/>
            <a:ext cx="224100" cy="15744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5"/>
          <p:cNvSpPr txBox="1"/>
          <p:nvPr/>
        </p:nvSpPr>
        <p:spPr>
          <a:xfrm>
            <a:off x="2187400" y="2415200"/>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Modèles de canevas suggérés.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557" name="Google Shape;557;p85"/>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558" name="Google Shape;558;p85"/>
          <p:cNvPicPr preferRelativeResize="0"/>
          <p:nvPr/>
        </p:nvPicPr>
        <p:blipFill>
          <a:blip r:embed="rId9">
            <a:alphaModFix/>
          </a:blip>
          <a:stretch>
            <a:fillRect/>
          </a:stretch>
        </p:blipFill>
        <p:spPr>
          <a:xfrm>
            <a:off x="7227574" y="1882000"/>
            <a:ext cx="1615475" cy="2153975"/>
          </a:xfrm>
          <a:prstGeom prst="rect">
            <a:avLst/>
          </a:prstGeom>
          <a:noFill/>
          <a:ln>
            <a:noFill/>
          </a:ln>
        </p:spPr>
      </p:pic>
      <p:sp>
        <p:nvSpPr>
          <p:cNvPr id="559" name="Google Shape;559;p85"/>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0" name="Google Shape;560;p85"/>
          <p:cNvPicPr preferRelativeResize="0"/>
          <p:nvPr/>
        </p:nvPicPr>
        <p:blipFill rotWithShape="1">
          <a:blip r:embed="rId8">
            <a:alphaModFix/>
          </a:blip>
          <a:srcRect b="7679" l="21382" r="27500" t="6703"/>
          <a:stretch/>
        </p:blipFill>
        <p:spPr>
          <a:xfrm>
            <a:off x="8618950" y="3221696"/>
            <a:ext cx="224099" cy="272702"/>
          </a:xfrm>
          <a:prstGeom prst="rect">
            <a:avLst/>
          </a:prstGeom>
          <a:noFill/>
          <a:ln>
            <a:noFill/>
          </a:ln>
        </p:spPr>
      </p:pic>
      <p:pic>
        <p:nvPicPr>
          <p:cNvPr id="561" name="Google Shape;561;p85"/>
          <p:cNvPicPr preferRelativeResize="0"/>
          <p:nvPr/>
        </p:nvPicPr>
        <p:blipFill>
          <a:blip r:embed="rId10">
            <a:alphaModFix/>
          </a:blip>
          <a:stretch>
            <a:fillRect/>
          </a:stretch>
        </p:blipFill>
        <p:spPr>
          <a:xfrm>
            <a:off x="148613" y="2119043"/>
            <a:ext cx="1770175" cy="2918022"/>
          </a:xfrm>
          <a:prstGeom prst="rect">
            <a:avLst/>
          </a:prstGeom>
          <a:noFill/>
          <a:ln>
            <a:noFill/>
          </a:ln>
        </p:spPr>
      </p:pic>
      <p:cxnSp>
        <p:nvCxnSpPr>
          <p:cNvPr id="562" name="Google Shape;562;p85"/>
          <p:cNvCxnSpPr/>
          <p:nvPr/>
        </p:nvCxnSpPr>
        <p:spPr>
          <a:xfrm flipH="1">
            <a:off x="223050" y="1902225"/>
            <a:ext cx="5899800" cy="33300"/>
          </a:xfrm>
          <a:prstGeom prst="straightConnector1">
            <a:avLst/>
          </a:prstGeom>
          <a:noFill/>
          <a:ln cap="flat" cmpd="sng" w="9525">
            <a:solidFill>
              <a:srgbClr val="434343"/>
            </a:solidFill>
            <a:prstDash val="dash"/>
            <a:round/>
            <a:headEnd len="med" w="med" type="none"/>
            <a:tailEnd len="med" w="med" type="none"/>
          </a:ln>
        </p:spPr>
      </p:cxnSp>
      <p:sp>
        <p:nvSpPr>
          <p:cNvPr id="563" name="Google Shape;563;p85"/>
          <p:cNvSpPr/>
          <p:nvPr/>
        </p:nvSpPr>
        <p:spPr>
          <a:xfrm>
            <a:off x="1918775" y="2607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85"/>
          <p:cNvSpPr/>
          <p:nvPr/>
        </p:nvSpPr>
        <p:spPr>
          <a:xfrm>
            <a:off x="727175" y="2106325"/>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5" name="Google Shape;565;p85"/>
          <p:cNvPicPr preferRelativeResize="0"/>
          <p:nvPr/>
        </p:nvPicPr>
        <p:blipFill rotWithShape="1">
          <a:blip r:embed="rId8">
            <a:alphaModFix/>
          </a:blip>
          <a:srcRect b="7679" l="21382" r="27500" t="6703"/>
          <a:stretch/>
        </p:blipFill>
        <p:spPr>
          <a:xfrm rot="-1492278">
            <a:off x="1490075" y="2147303"/>
            <a:ext cx="266321" cy="324096"/>
          </a:xfrm>
          <a:prstGeom prst="rect">
            <a:avLst/>
          </a:prstGeom>
          <a:noFill/>
          <a:ln>
            <a:noFill/>
          </a:ln>
        </p:spPr>
      </p:pic>
      <p:sp>
        <p:nvSpPr>
          <p:cNvPr id="566" name="Google Shape;566;p85"/>
          <p:cNvSpPr/>
          <p:nvPr/>
        </p:nvSpPr>
        <p:spPr>
          <a:xfrm>
            <a:off x="1918775" y="4724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5"/>
          <p:cNvSpPr txBox="1"/>
          <p:nvPr/>
        </p:nvSpPr>
        <p:spPr>
          <a:xfrm>
            <a:off x="2203828" y="453580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Il est possible de restaurer vos canevas </a:t>
            </a:r>
            <a:r>
              <a:rPr lang="fr-CA">
                <a:latin typeface="Dosis SemiBold"/>
                <a:ea typeface="Dosis SemiBold"/>
                <a:cs typeface="Dosis SemiBold"/>
                <a:sym typeface="Dosis SemiBold"/>
              </a:rPr>
              <a:t>supprimés</a:t>
            </a:r>
            <a:r>
              <a:rPr lang="fr-CA">
                <a:latin typeface="Dosis SemiBold"/>
                <a:ea typeface="Dosis SemiBold"/>
                <a:cs typeface="Dosis SemiBold"/>
                <a:sym typeface="Dosis SemiBold"/>
              </a:rPr>
              <a:t> à partir de la poubelle.</a:t>
            </a:r>
            <a:endParaRPr>
              <a:latin typeface="Dosis SemiBold"/>
              <a:ea typeface="Dosis SemiBold"/>
              <a:cs typeface="Dosis SemiBold"/>
              <a:sym typeface="Dosis SemiBold"/>
            </a:endParaRPr>
          </a:p>
        </p:txBody>
      </p:sp>
      <p:sp>
        <p:nvSpPr>
          <p:cNvPr id="568" name="Google Shape;568;p85"/>
          <p:cNvSpPr/>
          <p:nvPr/>
        </p:nvSpPr>
        <p:spPr>
          <a:xfrm>
            <a:off x="2146975" y="1045384"/>
            <a:ext cx="57900" cy="354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Mode Création</a:t>
            </a:r>
            <a:endParaRPr/>
          </a:p>
        </p:txBody>
      </p:sp>
      <p:sp>
        <p:nvSpPr>
          <p:cNvPr id="574" name="Google Shape;574;p86">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575" name="Google Shape;575;p86"/>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576" name="Google Shape;576;p86">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577" name="Google Shape;577;p86"/>
          <p:cNvPicPr preferRelativeResize="0"/>
          <p:nvPr/>
        </p:nvPicPr>
        <p:blipFill>
          <a:blip r:embed="rId7">
            <a:alphaModFix/>
          </a:blip>
          <a:stretch>
            <a:fillRect/>
          </a:stretch>
        </p:blipFill>
        <p:spPr>
          <a:xfrm>
            <a:off x="838200" y="695250"/>
            <a:ext cx="2028307" cy="4295850"/>
          </a:xfrm>
          <a:prstGeom prst="rect">
            <a:avLst/>
          </a:prstGeom>
          <a:noFill/>
          <a:ln>
            <a:noFill/>
          </a:ln>
        </p:spPr>
      </p:pic>
      <p:sp>
        <p:nvSpPr>
          <p:cNvPr id="578" name="Google Shape;578;p86"/>
          <p:cNvSpPr/>
          <p:nvPr/>
        </p:nvSpPr>
        <p:spPr>
          <a:xfrm>
            <a:off x="1191275" y="714995"/>
            <a:ext cx="977400" cy="295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9" name="Google Shape;579;p86"/>
          <p:cNvPicPr preferRelativeResize="0"/>
          <p:nvPr/>
        </p:nvPicPr>
        <p:blipFill rotWithShape="1">
          <a:blip r:embed="rId8">
            <a:alphaModFix/>
          </a:blip>
          <a:srcRect b="7679" l="21382" r="27500" t="6703"/>
          <a:stretch/>
        </p:blipFill>
        <p:spPr>
          <a:xfrm rot="-1492278">
            <a:off x="1976900" y="856570"/>
            <a:ext cx="266321" cy="324096"/>
          </a:xfrm>
          <a:prstGeom prst="rect">
            <a:avLst/>
          </a:prstGeom>
          <a:noFill/>
          <a:ln>
            <a:noFill/>
          </a:ln>
        </p:spPr>
      </p:pic>
      <p:sp>
        <p:nvSpPr>
          <p:cNvPr id="580" name="Google Shape;580;p86"/>
          <p:cNvSpPr/>
          <p:nvPr/>
        </p:nvSpPr>
        <p:spPr>
          <a:xfrm>
            <a:off x="1106750" y="1856500"/>
            <a:ext cx="1565400" cy="4575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1" name="Google Shape;581;p86"/>
          <p:cNvPicPr preferRelativeResize="0"/>
          <p:nvPr/>
        </p:nvPicPr>
        <p:blipFill rotWithShape="1">
          <a:blip r:embed="rId8">
            <a:alphaModFix/>
          </a:blip>
          <a:srcRect b="7679" l="21382" r="27500" t="6703"/>
          <a:stretch/>
        </p:blipFill>
        <p:spPr>
          <a:xfrm rot="-1492278">
            <a:off x="2544375" y="1897470"/>
            <a:ext cx="266321" cy="324096"/>
          </a:xfrm>
          <a:prstGeom prst="rect">
            <a:avLst/>
          </a:prstGeom>
          <a:noFill/>
          <a:ln>
            <a:noFill/>
          </a:ln>
        </p:spPr>
      </p:pic>
      <p:sp>
        <p:nvSpPr>
          <p:cNvPr id="582" name="Google Shape;582;p86"/>
          <p:cNvSpPr txBox="1"/>
          <p:nvPr/>
        </p:nvSpPr>
        <p:spPr>
          <a:xfrm>
            <a:off x="3586200" y="1039800"/>
            <a:ext cx="4329600" cy="329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Dosis SemiBold"/>
                <a:ea typeface="Dosis SemiBold"/>
                <a:cs typeface="Dosis SemiBold"/>
                <a:sym typeface="Dosis SemiBold"/>
              </a:rPr>
              <a:t>L’activation du Mode création permet de: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à des propriétés avancées des tuiles;</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ajouter des boutons d’action;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aux outils de création;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modifier, limiter ou retirer des paramètres de tuile;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sélectionner</a:t>
            </a:r>
            <a:r>
              <a:rPr lang="fr-CA" sz="1600">
                <a:latin typeface="Dosis SemiBold"/>
                <a:ea typeface="Dosis SemiBold"/>
                <a:cs typeface="Dosis SemiBold"/>
                <a:sym typeface="Dosis SemiBold"/>
              </a:rPr>
              <a:t> les outils à afficher;</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retirer des tuiles ou des catégories; </a:t>
            </a:r>
            <a:endParaRPr sz="1600">
              <a:latin typeface="Dosis SemiBold"/>
              <a:ea typeface="Dosis SemiBold"/>
              <a:cs typeface="Dosis SemiBold"/>
              <a:sym typeface="Dosis SemiBold"/>
            </a:endParaRPr>
          </a:p>
          <a:p>
            <a:pPr indent="-330200" lvl="0" marL="457200" rtl="0" algn="l">
              <a:spcBef>
                <a:spcPts val="1000"/>
              </a:spcBef>
              <a:spcAft>
                <a:spcPts val="1000"/>
              </a:spcAft>
              <a:buSzPts val="1600"/>
              <a:buFont typeface="Dosis SemiBold"/>
              <a:buChar char="●"/>
            </a:pPr>
            <a:r>
              <a:rPr lang="fr-CA" sz="1600">
                <a:latin typeface="Dosis SemiBold"/>
                <a:ea typeface="Dosis SemiBold"/>
                <a:cs typeface="Dosis SemiBold"/>
                <a:sym typeface="Dosis SemiBold"/>
              </a:rPr>
              <a:t>verrouiller</a:t>
            </a:r>
            <a:r>
              <a:rPr lang="fr-CA" sz="1600">
                <a:latin typeface="Dosis SemiBold"/>
                <a:ea typeface="Dosis SemiBold"/>
                <a:cs typeface="Dosis SemiBold"/>
                <a:sym typeface="Dosis SemiBold"/>
              </a:rPr>
              <a:t> les tuiles.</a:t>
            </a:r>
            <a:endParaRPr sz="1600">
              <a:latin typeface="Dosis SemiBold"/>
              <a:ea typeface="Dosis SemiBold"/>
              <a:cs typeface="Dosis SemiBold"/>
              <a:sym typeface="Dosi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7"/>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Options de partage</a:t>
            </a:r>
            <a:endParaRPr/>
          </a:p>
        </p:txBody>
      </p:sp>
      <p:sp>
        <p:nvSpPr>
          <p:cNvPr id="588" name="Google Shape;588;p87">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589" name="Google Shape;589;p87"/>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590" name="Google Shape;590;p87">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591" name="Google Shape;591;p87"/>
          <p:cNvSpPr/>
          <p:nvPr/>
        </p:nvSpPr>
        <p:spPr>
          <a:xfrm>
            <a:off x="6216125" y="107523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7"/>
          <p:cNvSpPr/>
          <p:nvPr/>
        </p:nvSpPr>
        <p:spPr>
          <a:xfrm>
            <a:off x="3342763"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7"/>
          <p:cNvSpPr/>
          <p:nvPr/>
        </p:nvSpPr>
        <p:spPr>
          <a:xfrm>
            <a:off x="469400"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4" name="Google Shape;594;p87"/>
          <p:cNvPicPr preferRelativeResize="0"/>
          <p:nvPr/>
        </p:nvPicPr>
        <p:blipFill>
          <a:blip r:embed="rId7">
            <a:alphaModFix/>
          </a:blip>
          <a:stretch>
            <a:fillRect/>
          </a:stretch>
        </p:blipFill>
        <p:spPr>
          <a:xfrm>
            <a:off x="7094800" y="1218300"/>
            <a:ext cx="701125" cy="604175"/>
          </a:xfrm>
          <a:prstGeom prst="rect">
            <a:avLst/>
          </a:prstGeom>
          <a:noFill/>
          <a:ln>
            <a:noFill/>
          </a:ln>
        </p:spPr>
      </p:pic>
      <p:pic>
        <p:nvPicPr>
          <p:cNvPr id="595" name="Google Shape;595;p87"/>
          <p:cNvPicPr preferRelativeResize="0"/>
          <p:nvPr/>
        </p:nvPicPr>
        <p:blipFill rotWithShape="1">
          <a:blip r:embed="rId8">
            <a:alphaModFix/>
          </a:blip>
          <a:srcRect b="16406" l="18012" r="16223" t="20948"/>
          <a:stretch/>
        </p:blipFill>
        <p:spPr>
          <a:xfrm>
            <a:off x="1381513" y="1218300"/>
            <a:ext cx="634264" cy="604175"/>
          </a:xfrm>
          <a:prstGeom prst="rect">
            <a:avLst/>
          </a:prstGeom>
          <a:noFill/>
          <a:ln>
            <a:noFill/>
          </a:ln>
        </p:spPr>
      </p:pic>
      <p:pic>
        <p:nvPicPr>
          <p:cNvPr id="596" name="Google Shape;596;p87">
            <a:hlinkClick r:id="rId9"/>
          </p:cNvPr>
          <p:cNvPicPr preferRelativeResize="0"/>
          <p:nvPr/>
        </p:nvPicPr>
        <p:blipFill>
          <a:blip r:embed="rId10">
            <a:alphaModFix/>
          </a:blip>
          <a:stretch>
            <a:fillRect/>
          </a:stretch>
        </p:blipFill>
        <p:spPr>
          <a:xfrm>
            <a:off x="3783960" y="1218300"/>
            <a:ext cx="1576106" cy="604175"/>
          </a:xfrm>
          <a:prstGeom prst="rect">
            <a:avLst/>
          </a:prstGeom>
          <a:noFill/>
          <a:ln>
            <a:noFill/>
          </a:ln>
        </p:spPr>
      </p:pic>
      <p:pic>
        <p:nvPicPr>
          <p:cNvPr id="597" name="Google Shape;597;p87"/>
          <p:cNvPicPr preferRelativeResize="0"/>
          <p:nvPr/>
        </p:nvPicPr>
        <p:blipFill>
          <a:blip r:embed="rId11">
            <a:alphaModFix/>
          </a:blip>
          <a:stretch>
            <a:fillRect/>
          </a:stretch>
        </p:blipFill>
        <p:spPr>
          <a:xfrm>
            <a:off x="3686434" y="2085000"/>
            <a:ext cx="1857475" cy="2401146"/>
          </a:xfrm>
          <a:prstGeom prst="rect">
            <a:avLst/>
          </a:prstGeom>
          <a:noFill/>
          <a:ln>
            <a:noFill/>
          </a:ln>
        </p:spPr>
      </p:pic>
      <p:pic>
        <p:nvPicPr>
          <p:cNvPr id="598" name="Google Shape;598;p87"/>
          <p:cNvPicPr preferRelativeResize="0"/>
          <p:nvPr/>
        </p:nvPicPr>
        <p:blipFill>
          <a:blip r:embed="rId12">
            <a:alphaModFix/>
          </a:blip>
          <a:stretch>
            <a:fillRect/>
          </a:stretch>
        </p:blipFill>
        <p:spPr>
          <a:xfrm>
            <a:off x="6280949" y="2110226"/>
            <a:ext cx="2022198" cy="1085700"/>
          </a:xfrm>
          <a:prstGeom prst="rect">
            <a:avLst/>
          </a:prstGeom>
          <a:noFill/>
          <a:ln>
            <a:noFill/>
          </a:ln>
        </p:spPr>
      </p:pic>
      <p:pic>
        <p:nvPicPr>
          <p:cNvPr id="599" name="Google Shape;599;p87"/>
          <p:cNvPicPr preferRelativeResize="0"/>
          <p:nvPr/>
        </p:nvPicPr>
        <p:blipFill>
          <a:blip r:embed="rId13">
            <a:alphaModFix/>
          </a:blip>
          <a:stretch>
            <a:fillRect/>
          </a:stretch>
        </p:blipFill>
        <p:spPr>
          <a:xfrm>
            <a:off x="6754801" y="3349272"/>
            <a:ext cx="1857475" cy="1279429"/>
          </a:xfrm>
          <a:prstGeom prst="rect">
            <a:avLst/>
          </a:prstGeom>
          <a:noFill/>
          <a:ln>
            <a:noFill/>
          </a:ln>
        </p:spPr>
      </p:pic>
      <p:pic>
        <p:nvPicPr>
          <p:cNvPr id="600" name="Google Shape;600;p87"/>
          <p:cNvPicPr preferRelativeResize="0"/>
          <p:nvPr/>
        </p:nvPicPr>
        <p:blipFill rotWithShape="1">
          <a:blip r:embed="rId14">
            <a:alphaModFix/>
          </a:blip>
          <a:srcRect b="7679" l="21382" r="27500" t="6703"/>
          <a:stretch/>
        </p:blipFill>
        <p:spPr>
          <a:xfrm>
            <a:off x="5158104" y="4240600"/>
            <a:ext cx="385800" cy="469501"/>
          </a:xfrm>
          <a:prstGeom prst="rect">
            <a:avLst/>
          </a:prstGeom>
          <a:noFill/>
          <a:ln>
            <a:noFill/>
          </a:ln>
        </p:spPr>
      </p:pic>
      <p:sp>
        <p:nvSpPr>
          <p:cNvPr id="601" name="Google Shape;601;p87"/>
          <p:cNvSpPr/>
          <p:nvPr/>
        </p:nvSpPr>
        <p:spPr>
          <a:xfrm>
            <a:off x="7804875" y="251120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7"/>
          <p:cNvSpPr/>
          <p:nvPr/>
        </p:nvSpPr>
        <p:spPr>
          <a:xfrm>
            <a:off x="6879295" y="3711511"/>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3" name="Google Shape;603;p87"/>
          <p:cNvPicPr preferRelativeResize="0"/>
          <p:nvPr/>
        </p:nvPicPr>
        <p:blipFill rotWithShape="1">
          <a:blip r:embed="rId14">
            <a:alphaModFix/>
          </a:blip>
          <a:srcRect b="7679" l="21382" r="27500" t="6703"/>
          <a:stretch/>
        </p:blipFill>
        <p:spPr>
          <a:xfrm>
            <a:off x="7840686" y="2620169"/>
            <a:ext cx="179301" cy="218200"/>
          </a:xfrm>
          <a:prstGeom prst="rect">
            <a:avLst/>
          </a:prstGeom>
          <a:noFill/>
          <a:ln>
            <a:noFill/>
          </a:ln>
        </p:spPr>
      </p:pic>
      <p:pic>
        <p:nvPicPr>
          <p:cNvPr id="604" name="Google Shape;604;p87"/>
          <p:cNvPicPr preferRelativeResize="0"/>
          <p:nvPr/>
        </p:nvPicPr>
        <p:blipFill rotWithShape="1">
          <a:blip r:embed="rId14">
            <a:alphaModFix/>
          </a:blip>
          <a:srcRect b="7679" l="21382" r="27500" t="6703"/>
          <a:stretch/>
        </p:blipFill>
        <p:spPr>
          <a:xfrm>
            <a:off x="6965472" y="3879875"/>
            <a:ext cx="179301" cy="218200"/>
          </a:xfrm>
          <a:prstGeom prst="rect">
            <a:avLst/>
          </a:prstGeom>
          <a:noFill/>
          <a:ln>
            <a:noFill/>
          </a:ln>
        </p:spPr>
      </p:pic>
      <p:cxnSp>
        <p:nvCxnSpPr>
          <p:cNvPr id="605" name="Google Shape;605;p87"/>
          <p:cNvCxnSpPr>
            <a:stCxn id="603" idx="1"/>
            <a:endCxn id="602" idx="0"/>
          </p:cNvCxnSpPr>
          <p:nvPr/>
        </p:nvCxnSpPr>
        <p:spPr>
          <a:xfrm flipH="1">
            <a:off x="7015686" y="2729269"/>
            <a:ext cx="825000" cy="982200"/>
          </a:xfrm>
          <a:prstGeom prst="straightConnector1">
            <a:avLst/>
          </a:prstGeom>
          <a:noFill/>
          <a:ln cap="flat" cmpd="sng" w="19050">
            <a:solidFill>
              <a:srgbClr val="CC3C00"/>
            </a:solidFill>
            <a:prstDash val="solid"/>
            <a:round/>
            <a:headEnd len="med" w="med" type="none"/>
            <a:tailEnd len="med" w="med" type="triangle"/>
          </a:ln>
        </p:spPr>
      </p:cxnSp>
      <p:sp>
        <p:nvSpPr>
          <p:cNvPr id="606" name="Google Shape;606;p87"/>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pic>
        <p:nvPicPr>
          <p:cNvPr id="607" name="Google Shape;607;p87"/>
          <p:cNvPicPr preferRelativeResize="0"/>
          <p:nvPr/>
        </p:nvPicPr>
        <p:blipFill rotWithShape="1">
          <a:blip r:embed="rId14">
            <a:alphaModFix/>
          </a:blip>
          <a:srcRect b="7679" l="21382" r="27500" t="6703"/>
          <a:stretch/>
        </p:blipFill>
        <p:spPr>
          <a:xfrm>
            <a:off x="1218986" y="3176475"/>
            <a:ext cx="179301" cy="218200"/>
          </a:xfrm>
          <a:prstGeom prst="rect">
            <a:avLst/>
          </a:prstGeom>
          <a:noFill/>
          <a:ln>
            <a:noFill/>
          </a:ln>
        </p:spPr>
      </p:pic>
      <p:pic>
        <p:nvPicPr>
          <p:cNvPr id="608" name="Google Shape;608;p87"/>
          <p:cNvPicPr preferRelativeResize="0"/>
          <p:nvPr/>
        </p:nvPicPr>
        <p:blipFill>
          <a:blip r:embed="rId15">
            <a:alphaModFix/>
          </a:blip>
          <a:stretch>
            <a:fillRect/>
          </a:stretch>
        </p:blipFill>
        <p:spPr>
          <a:xfrm>
            <a:off x="604401" y="2179537"/>
            <a:ext cx="2188500" cy="2570165"/>
          </a:xfrm>
          <a:prstGeom prst="rect">
            <a:avLst/>
          </a:prstGeom>
          <a:noFill/>
          <a:ln>
            <a:noFill/>
          </a:ln>
        </p:spPr>
      </p:pic>
      <p:sp>
        <p:nvSpPr>
          <p:cNvPr id="609" name="Google Shape;609;p87"/>
          <p:cNvSpPr/>
          <p:nvPr/>
        </p:nvSpPr>
        <p:spPr>
          <a:xfrm>
            <a:off x="896175" y="3195913"/>
            <a:ext cx="569400" cy="21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7"/>
          <p:cNvSpPr/>
          <p:nvPr/>
        </p:nvSpPr>
        <p:spPr>
          <a:xfrm>
            <a:off x="1371650" y="2281375"/>
            <a:ext cx="13626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1" name="Google Shape;611;p87"/>
          <p:cNvCxnSpPr>
            <a:stCxn id="609" idx="0"/>
          </p:cNvCxnSpPr>
          <p:nvPr/>
        </p:nvCxnSpPr>
        <p:spPr>
          <a:xfrm flipH="1" rot="10800000">
            <a:off x="1180875" y="2481913"/>
            <a:ext cx="381000" cy="714000"/>
          </a:xfrm>
          <a:prstGeom prst="straightConnector1">
            <a:avLst/>
          </a:prstGeom>
          <a:noFill/>
          <a:ln cap="flat" cmpd="sng" w="19050">
            <a:solidFill>
              <a:srgbClr val="FF0000"/>
            </a:solidFill>
            <a:prstDash val="solid"/>
            <a:round/>
            <a:headEnd len="med" w="med" type="none"/>
            <a:tailEnd len="med" w="med" type="triangle"/>
          </a:ln>
        </p:spPr>
      </p:cxnSp>
      <p:sp>
        <p:nvSpPr>
          <p:cNvPr id="612" name="Google Shape;612;p87"/>
          <p:cNvSpPr txBox="1"/>
          <p:nvPr/>
        </p:nvSpPr>
        <p:spPr>
          <a:xfrm>
            <a:off x="1738047" y="23663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70"/>
          <p:cNvSpPr txBox="1"/>
          <p:nvPr>
            <p:ph type="title"/>
          </p:nvPr>
        </p:nvSpPr>
        <p:spPr>
          <a:xfrm>
            <a:off x="265500" y="1398500"/>
            <a:ext cx="40452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4300"/>
              <a:t>Manipulation virtuelle </a:t>
            </a:r>
            <a:endParaRPr sz="4300"/>
          </a:p>
          <a:p>
            <a:pPr indent="0" lvl="0" marL="0" rtl="0" algn="ctr">
              <a:spcBef>
                <a:spcPts val="0"/>
              </a:spcBef>
              <a:spcAft>
                <a:spcPts val="0"/>
              </a:spcAft>
              <a:buNone/>
            </a:pPr>
            <a:r>
              <a:rPr lang="fr-CA" sz="4300"/>
              <a:t>avec Polypad</a:t>
            </a:r>
            <a:endParaRPr sz="4300"/>
          </a:p>
        </p:txBody>
      </p:sp>
      <p:sp>
        <p:nvSpPr>
          <p:cNvPr id="355" name="Google Shape;355;p7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fr-CA" sz="1900"/>
              <a:t>Application gratuite en ligne utilisée comme outil de manipulation virtuelle pour la géométrie, les opérations sur les nombres, les fractions, l'algèbre, la probabilité et la statistique.</a:t>
            </a:r>
            <a:endParaRPr b="1" sz="1900"/>
          </a:p>
          <a:p>
            <a:pPr indent="-349250" lvl="0" marL="457200" rtl="0" algn="l">
              <a:spcBef>
                <a:spcPts val="1600"/>
              </a:spcBef>
              <a:spcAft>
                <a:spcPts val="0"/>
              </a:spcAft>
              <a:buSzPts val="1900"/>
              <a:buChar char="●"/>
            </a:pPr>
            <a:r>
              <a:rPr b="1" lang="fr-CA" sz="1900"/>
              <a:t>Primaire</a:t>
            </a:r>
            <a:endParaRPr b="1" sz="1900"/>
          </a:p>
          <a:p>
            <a:pPr indent="-349250" lvl="0" marL="457200" rtl="0" algn="l">
              <a:spcBef>
                <a:spcPts val="0"/>
              </a:spcBef>
              <a:spcAft>
                <a:spcPts val="0"/>
              </a:spcAft>
              <a:buSzPts val="1900"/>
              <a:buChar char="●"/>
            </a:pPr>
            <a:r>
              <a:rPr b="1" lang="fr-CA" sz="1900"/>
              <a:t>Secondaire</a:t>
            </a:r>
            <a:endParaRPr b="1" sz="1900"/>
          </a:p>
          <a:p>
            <a:pPr indent="-349250" lvl="0" marL="457200" rtl="0" algn="l">
              <a:spcBef>
                <a:spcPts val="0"/>
              </a:spcBef>
              <a:spcAft>
                <a:spcPts val="0"/>
              </a:spcAft>
              <a:buSzPts val="1900"/>
              <a:buChar char="●"/>
            </a:pPr>
            <a:r>
              <a:rPr b="1" lang="fr-CA" sz="1900"/>
              <a:t>FGA (FBC et FBD)</a:t>
            </a:r>
            <a:endParaRPr b="1" sz="1900"/>
          </a:p>
        </p:txBody>
      </p:sp>
      <p:sp>
        <p:nvSpPr>
          <p:cNvPr id="356" name="Google Shape;356;p70"/>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2024.</a:t>
            </a:r>
            <a:endParaRPr sz="800">
              <a:latin typeface="Ubuntu"/>
              <a:ea typeface="Ubuntu"/>
              <a:cs typeface="Ubuntu"/>
              <a:sym typeface="Ubuntu"/>
            </a:endParaRPr>
          </a:p>
        </p:txBody>
      </p:sp>
      <p:pic>
        <p:nvPicPr>
          <p:cNvPr id="357" name="Google Shape;357;p70">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358" name="Google Shape;358;p70"/>
          <p:cNvPicPr preferRelativeResize="0"/>
          <p:nvPr/>
        </p:nvPicPr>
        <p:blipFill rotWithShape="1">
          <a:blip r:embed="rId7">
            <a:alphaModFix/>
          </a:blip>
          <a:srcRect b="0" l="15168" r="14641" t="0"/>
          <a:stretch/>
        </p:blipFill>
        <p:spPr>
          <a:xfrm>
            <a:off x="152400" y="101600"/>
            <a:ext cx="1706675" cy="367025"/>
          </a:xfrm>
          <a:prstGeom prst="rect">
            <a:avLst/>
          </a:prstGeom>
          <a:noFill/>
          <a:ln>
            <a:noFill/>
          </a:ln>
        </p:spPr>
      </p:pic>
      <p:sp>
        <p:nvSpPr>
          <p:cNvPr id="359" name="Google Shape;359;p70"/>
          <p:cNvSpPr txBox="1"/>
          <p:nvPr/>
        </p:nvSpPr>
        <p:spPr>
          <a:xfrm>
            <a:off x="687325" y="3829425"/>
            <a:ext cx="30600" cy="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Viga"/>
              <a:ea typeface="Viga"/>
              <a:cs typeface="Viga"/>
              <a:sym typeface="Viga"/>
            </a:endParaRPr>
          </a:p>
        </p:txBody>
      </p:sp>
      <p:sp>
        <p:nvSpPr>
          <p:cNvPr id="360" name="Google Shape;360;p70"/>
          <p:cNvSpPr txBox="1"/>
          <p:nvPr/>
        </p:nvSpPr>
        <p:spPr>
          <a:xfrm>
            <a:off x="152400" y="3517700"/>
            <a:ext cx="431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u="sng">
                <a:solidFill>
                  <a:srgbClr val="3564B9"/>
                </a:solidFill>
                <a:latin typeface="Viga"/>
                <a:ea typeface="Viga"/>
                <a:cs typeface="Viga"/>
                <a:sym typeface="Viga"/>
                <a:hlinkClick r:id="rId8">
                  <a:extLst>
                    <a:ext uri="{A12FA001-AC4F-418D-AE19-62706E023703}">
                      <ahyp:hlinkClr val="tx"/>
                    </a:ext>
                  </a:extLst>
                </a:hlinkClick>
              </a:rPr>
              <a:t>recitmst.qc.ca/polypad5decembre</a:t>
            </a:r>
            <a:endParaRPr sz="2000">
              <a:solidFill>
                <a:srgbClr val="3564B9"/>
              </a:solidFill>
              <a:latin typeface="Viga"/>
              <a:ea typeface="Viga"/>
              <a:cs typeface="Viga"/>
              <a:sym typeface="Vig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8"/>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R</a:t>
            </a:r>
            <a:r>
              <a:rPr lang="fr-CA"/>
              <a:t>accourcis clavier</a:t>
            </a:r>
            <a:endParaRPr/>
          </a:p>
        </p:txBody>
      </p:sp>
      <p:graphicFrame>
        <p:nvGraphicFramePr>
          <p:cNvPr id="618" name="Google Shape;618;p88"/>
          <p:cNvGraphicFramePr/>
          <p:nvPr/>
        </p:nvGraphicFramePr>
        <p:xfrm>
          <a:off x="665638" y="794275"/>
          <a:ext cx="3000000" cy="3000000"/>
        </p:xfrm>
        <a:graphic>
          <a:graphicData uri="http://schemas.openxmlformats.org/drawingml/2006/table">
            <a:tbl>
              <a:tblPr>
                <a:solidFill>
                  <a:srgbClr val="FFFFFF"/>
                </a:solidFill>
                <a:tableStyleId>{EC3EE36C-6FD5-4406-B5FD-B18EB1EF8496}</a:tableStyleId>
              </a:tblPr>
              <a:tblGrid>
                <a:gridCol w="1790700"/>
                <a:gridCol w="6296025"/>
              </a:tblGrid>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MAJ﻿</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sélectionner plusieurs tuiles.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ALT﻿</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avant de sélectionner une tuile et la déplacer pour créer une copie.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ESPACE﻿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passer temporairement à l'outil panoramique et déplacer le canevas avec la souris.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C﻿</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Dupliquer la sélection actuelle.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R</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DFaire pivoter la sélection actuelle de 15° sens horaire. Maintenir la touche MAJ enfoncée pour faire pivoter de 15° sens antihoraire.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S,D,F,A</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Déplacer le focus vers la barre latérale à gauche, la barre d'outils en bas, la zone de canevas ou la barre d'action d’une tuile.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V,P,G,T,Q,E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basculer vers l'outil de déplacement, stylo, géométrie, texte, équation ou gomme.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bl>
          </a:graphicData>
        </a:graphic>
      </p:graphicFrame>
      <p:sp>
        <p:nvSpPr>
          <p:cNvPr id="619" name="Google Shape;619;p88"/>
          <p:cNvSpPr txBox="1"/>
          <p:nvPr/>
        </p:nvSpPr>
        <p:spPr>
          <a:xfrm>
            <a:off x="742400" y="4643950"/>
            <a:ext cx="7670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434343"/>
                </a:solidFill>
                <a:latin typeface="Roboto"/>
                <a:ea typeface="Roboto"/>
                <a:cs typeface="Roboto"/>
                <a:sym typeface="Roboto"/>
              </a:rPr>
              <a:t>Voir la liste complète dans l’</a:t>
            </a:r>
            <a:r>
              <a:rPr lang="fr-CA" sz="1500" u="sng">
                <a:solidFill>
                  <a:srgbClr val="3564B9"/>
                </a:solidFill>
                <a:latin typeface="Roboto"/>
                <a:ea typeface="Roboto"/>
                <a:cs typeface="Roboto"/>
                <a:sym typeface="Roboto"/>
                <a:hlinkClick r:id="rId3">
                  <a:extLst>
                    <a:ext uri="{A12FA001-AC4F-418D-AE19-62706E023703}">
                      <ahyp:hlinkClr val="tx"/>
                    </a:ext>
                  </a:extLst>
                </a:hlinkClick>
              </a:rPr>
              <a:t>autoformation sur Campus RÉCIT</a:t>
            </a:r>
            <a:r>
              <a:rPr lang="fr-CA" sz="1500">
                <a:solidFill>
                  <a:srgbClr val="434343"/>
                </a:solidFill>
                <a:latin typeface="Roboto"/>
                <a:ea typeface="Roboto"/>
                <a:cs typeface="Roboto"/>
                <a:sym typeface="Roboto"/>
              </a:rPr>
              <a:t>.</a:t>
            </a:r>
            <a:endParaRPr sz="1500">
              <a:solidFill>
                <a:srgbClr val="434343"/>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9"/>
          <p:cNvSpPr txBox="1"/>
          <p:nvPr>
            <p:ph type="title"/>
          </p:nvPr>
        </p:nvSpPr>
        <p:spPr>
          <a:xfrm>
            <a:off x="460950" y="521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Activités d’exploration</a:t>
            </a:r>
            <a:endParaRPr/>
          </a:p>
        </p:txBody>
      </p:sp>
      <p:sp>
        <p:nvSpPr>
          <p:cNvPr id="625" name="Google Shape;625;p89"/>
          <p:cNvSpPr txBox="1"/>
          <p:nvPr/>
        </p:nvSpPr>
        <p:spPr>
          <a:xfrm>
            <a:off x="4712225" y="77778"/>
            <a:ext cx="4341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100" u="sng">
                <a:solidFill>
                  <a:srgbClr val="FAA22A"/>
                </a:solidFill>
                <a:latin typeface="Source Sans Pro"/>
                <a:ea typeface="Source Sans Pro"/>
                <a:cs typeface="Source Sans Pro"/>
                <a:sym typeface="Source Sans Pro"/>
                <a:hlinkClick r:id="rId3">
                  <a:extLst>
                    <a:ext uri="{A12FA001-AC4F-418D-AE19-62706E023703}">
                      <ahyp:hlinkClr val="tx"/>
                    </a:ext>
                  </a:extLst>
                </a:hlinkClick>
              </a:rPr>
              <a:t>recitmst.qc.ca/polypad5decembre</a:t>
            </a:r>
            <a:r>
              <a:rPr b="1" lang="fr-CA" sz="2100">
                <a:solidFill>
                  <a:srgbClr val="FAA22A"/>
                </a:solidFill>
                <a:latin typeface="Source Sans Pro"/>
                <a:ea typeface="Source Sans Pro"/>
                <a:cs typeface="Source Sans Pro"/>
                <a:sym typeface="Source Sans Pro"/>
              </a:rPr>
              <a:t> </a:t>
            </a:r>
            <a:endParaRPr b="1" sz="2500">
              <a:highlight>
                <a:srgbClr val="FFFF00"/>
              </a:highlight>
              <a:latin typeface="Source Sans Pro"/>
              <a:ea typeface="Source Sans Pro"/>
              <a:cs typeface="Source Sans Pro"/>
              <a:sym typeface="Source Sans Pro"/>
            </a:endParaRPr>
          </a:p>
        </p:txBody>
      </p:sp>
      <p:pic>
        <p:nvPicPr>
          <p:cNvPr id="626" name="Google Shape;626;p89">
            <a:hlinkClick r:id="rId4"/>
          </p:cNvPr>
          <p:cNvPicPr preferRelativeResize="0"/>
          <p:nvPr/>
        </p:nvPicPr>
        <p:blipFill rotWithShape="1">
          <a:blip r:embed="rId5">
            <a:alphaModFix/>
          </a:blip>
          <a:srcRect b="0" l="7080" r="2495" t="3325"/>
          <a:stretch/>
        </p:blipFill>
        <p:spPr>
          <a:xfrm>
            <a:off x="460950" y="2059550"/>
            <a:ext cx="3805974" cy="2283476"/>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627" name="Google Shape;627;p89"/>
          <p:cNvSpPr txBox="1"/>
          <p:nvPr/>
        </p:nvSpPr>
        <p:spPr>
          <a:xfrm>
            <a:off x="5177525" y="1904088"/>
            <a:ext cx="3782400" cy="2594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lang="fr-CA" sz="1100">
                <a:solidFill>
                  <a:srgbClr val="1E53A3"/>
                </a:solidFill>
              </a:rPr>
              <a:t>Partage de Bianca Falardeau</a:t>
            </a:r>
            <a:endParaRPr sz="1100">
              <a:solidFill>
                <a:srgbClr val="1E53A3"/>
              </a:solidFill>
            </a:endParaRPr>
          </a:p>
          <a:p>
            <a:pPr indent="0" lvl="0" marL="457200" rtl="0" algn="l">
              <a:lnSpc>
                <a:spcPct val="115000"/>
              </a:lnSpc>
              <a:spcBef>
                <a:spcPts val="1200"/>
              </a:spcBef>
              <a:spcAft>
                <a:spcPts val="0"/>
              </a:spcAft>
              <a:buNone/>
            </a:pPr>
            <a:r>
              <a:rPr lang="fr-CA" sz="1100">
                <a:solidFill>
                  <a:srgbClr val="1E53A3"/>
                </a:solidFill>
              </a:rPr>
              <a:t>1er cycle: </a:t>
            </a:r>
            <a:r>
              <a:rPr lang="fr-CA" sz="1100" u="sng">
                <a:solidFill>
                  <a:srgbClr val="1E53A3"/>
                </a:solidFill>
                <a:hlinkClick r:id="rId6">
                  <a:extLst>
                    <a:ext uri="{A12FA001-AC4F-418D-AE19-62706E023703}">
                      <ahyp:hlinkClr val="tx"/>
                    </a:ext>
                  </a:extLst>
                </a:hlinkClick>
              </a:rPr>
              <a:t>Sapin de noël avec consignes</a:t>
            </a:r>
            <a:endParaRPr sz="1100" u="sng">
              <a:solidFill>
                <a:srgbClr val="1E53A3"/>
              </a:solidFill>
            </a:endParaRPr>
          </a:p>
          <a:p>
            <a:pPr indent="0" lvl="0" marL="457200" rtl="0" algn="l">
              <a:lnSpc>
                <a:spcPct val="115000"/>
              </a:lnSpc>
              <a:spcBef>
                <a:spcPts val="1200"/>
              </a:spcBef>
              <a:spcAft>
                <a:spcPts val="0"/>
              </a:spcAft>
              <a:buNone/>
            </a:pPr>
            <a:r>
              <a:t/>
            </a:r>
            <a:endParaRPr sz="1100">
              <a:solidFill>
                <a:srgbClr val="1E53A3"/>
              </a:solidFill>
            </a:endParaRPr>
          </a:p>
          <a:p>
            <a:pPr indent="0" lvl="0" marL="457200" rtl="0" algn="l">
              <a:lnSpc>
                <a:spcPct val="115000"/>
              </a:lnSpc>
              <a:spcBef>
                <a:spcPts val="1200"/>
              </a:spcBef>
              <a:spcAft>
                <a:spcPts val="0"/>
              </a:spcAft>
              <a:buNone/>
            </a:pPr>
            <a:r>
              <a:rPr lang="fr-CA" sz="1100">
                <a:solidFill>
                  <a:srgbClr val="1E53A3"/>
                </a:solidFill>
              </a:rPr>
              <a:t>2e cycle: </a:t>
            </a:r>
            <a:r>
              <a:rPr lang="fr-CA" sz="1100" u="sng">
                <a:solidFill>
                  <a:srgbClr val="1E53A3"/>
                </a:solidFill>
                <a:hlinkClick r:id="rId7">
                  <a:extLst>
                    <a:ext uri="{A12FA001-AC4F-418D-AE19-62706E023703}">
                      <ahyp:hlinkClr val="tx"/>
                    </a:ext>
                  </a:extLst>
                </a:hlinkClick>
              </a:rPr>
              <a:t>Rennes X carottes TNI </a:t>
            </a:r>
            <a:r>
              <a:rPr lang="fr-CA" sz="1100">
                <a:solidFill>
                  <a:srgbClr val="1E53A3"/>
                </a:solidFill>
              </a:rPr>
              <a:t>   ou      </a:t>
            </a:r>
            <a:r>
              <a:rPr lang="fr-CA" sz="1100" u="sng">
                <a:solidFill>
                  <a:srgbClr val="1E53A3"/>
                </a:solidFill>
                <a:hlinkClick r:id="rId8">
                  <a:extLst>
                    <a:ext uri="{A12FA001-AC4F-418D-AE19-62706E023703}">
                      <ahyp:hlinkClr val="tx"/>
                    </a:ext>
                  </a:extLst>
                </a:hlinkClick>
              </a:rPr>
              <a:t>Rennes et carottes (fiche)</a:t>
            </a:r>
            <a:endParaRPr sz="1100" u="sng">
              <a:solidFill>
                <a:srgbClr val="1E53A3"/>
              </a:solidFill>
            </a:endParaRPr>
          </a:p>
          <a:p>
            <a:pPr indent="0" lvl="0" marL="457200" rtl="0" algn="l">
              <a:lnSpc>
                <a:spcPct val="115000"/>
              </a:lnSpc>
              <a:spcBef>
                <a:spcPts val="1200"/>
              </a:spcBef>
              <a:spcAft>
                <a:spcPts val="0"/>
              </a:spcAft>
              <a:buNone/>
            </a:pPr>
            <a:r>
              <a:rPr lang="fr-CA" sz="1100">
                <a:solidFill>
                  <a:srgbClr val="1E53A3"/>
                </a:solidFill>
              </a:rPr>
              <a:t>3e cycle: </a:t>
            </a:r>
            <a:r>
              <a:rPr lang="fr-CA" sz="1100" u="sng">
                <a:solidFill>
                  <a:srgbClr val="1E53A3"/>
                </a:solidFill>
                <a:hlinkClick r:id="rId9">
                  <a:extLst>
                    <a:ext uri="{A12FA001-AC4F-418D-AE19-62706E023703}">
                      <ahyp:hlinkClr val="tx"/>
                    </a:ext>
                  </a:extLst>
                </a:hlinkClick>
              </a:rPr>
              <a:t>Nombre décimaux (ordre décroissant, addition et arrondir) </a:t>
            </a:r>
            <a:endParaRPr sz="1100" u="sng">
              <a:solidFill>
                <a:srgbClr val="1E53A3"/>
              </a:solidFill>
            </a:endParaRPr>
          </a:p>
          <a:p>
            <a:pPr indent="0" lvl="0" marL="0" rtl="0" algn="l">
              <a:spcBef>
                <a:spcPts val="1200"/>
              </a:spcBef>
              <a:spcAft>
                <a:spcPts val="0"/>
              </a:spcAft>
              <a:buNone/>
            </a:pPr>
            <a:r>
              <a:t/>
            </a:r>
            <a:endParaRPr sz="1800">
              <a:solidFill>
                <a:schemeClr val="lt2"/>
              </a:solidFill>
              <a:latin typeface="Viga"/>
              <a:ea typeface="Viga"/>
              <a:cs typeface="Viga"/>
              <a:sym typeface="Vig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90"/>
          <p:cNvSpPr txBox="1"/>
          <p:nvPr/>
        </p:nvSpPr>
        <p:spPr>
          <a:xfrm>
            <a:off x="0" y="451550"/>
            <a:ext cx="4716900" cy="1482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fr-CA" sz="3900">
                <a:latin typeface="Verdana"/>
                <a:ea typeface="Verdana"/>
                <a:cs typeface="Verdana"/>
                <a:sym typeface="Verdana"/>
              </a:rPr>
              <a:t>Pause</a:t>
            </a:r>
            <a:endParaRPr b="1" sz="3900">
              <a:latin typeface="Verdana"/>
              <a:ea typeface="Verdana"/>
              <a:cs typeface="Verdana"/>
              <a:sym typeface="Verdana"/>
            </a:endParaRPr>
          </a:p>
        </p:txBody>
      </p:sp>
      <p:pic>
        <p:nvPicPr>
          <p:cNvPr descr="Vector drawing of glossy media player buttons | Free SVG" id="633" name="Google Shape;633;p90"/>
          <p:cNvPicPr preferRelativeResize="0"/>
          <p:nvPr/>
        </p:nvPicPr>
        <p:blipFill rotWithShape="1">
          <a:blip r:embed="rId3">
            <a:alphaModFix/>
          </a:blip>
          <a:srcRect b="36234" l="0" r="-796" t="36234"/>
          <a:stretch/>
        </p:blipFill>
        <p:spPr>
          <a:xfrm>
            <a:off x="5389000" y="1705600"/>
            <a:ext cx="3348476" cy="914501"/>
          </a:xfrm>
          <a:prstGeom prst="rect">
            <a:avLst/>
          </a:prstGeom>
          <a:noFill/>
          <a:ln>
            <a:noFill/>
          </a:ln>
        </p:spPr>
      </p:pic>
      <p:pic>
        <p:nvPicPr>
          <p:cNvPr descr="File:Pointing hand cursor vector.svg - Wikipedia" id="634" name="Google Shape;634;p90"/>
          <p:cNvPicPr preferRelativeResize="0"/>
          <p:nvPr/>
        </p:nvPicPr>
        <p:blipFill>
          <a:blip r:embed="rId4">
            <a:alphaModFix/>
          </a:blip>
          <a:stretch>
            <a:fillRect/>
          </a:stretch>
        </p:blipFill>
        <p:spPr>
          <a:xfrm>
            <a:off x="4985200" y="2269175"/>
            <a:ext cx="1793674" cy="1304092"/>
          </a:xfrm>
          <a:prstGeom prst="rect">
            <a:avLst/>
          </a:prstGeom>
          <a:noFill/>
          <a:ln>
            <a:noFill/>
          </a:ln>
        </p:spPr>
      </p:pic>
      <p:pic>
        <p:nvPicPr>
          <p:cNvPr descr="Set a timer for 15 minutes. This 15 minute timer with alarm silently counts down to 00:00 and then alerts you with a gentle alarm sound.&#10;&#10;What Is the 15 Minute Timer?&#10;If you're looking for a timer to help you stay on track with your work, a 15 minute countdown is a great option. You can use it to break up your work time into manageable chunks, and it can also help you avoid getting bogged down with one task for too long.&#10;&#10;How to Set a 15 Minute Timer&#10;There are a few different ways to set a 1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15 Minute Alarm?&#10;This timer is perfect for work or study sessions. It's also great for any activity where you want to be sure to take a break every 15 minutes, such as cooking, laundry, or working out.&#10;&#10;Online Timer - https://timer.onlinealarmkur.com/en/" id="635" name="Google Shape;635;p90" title="15 Minute Timer">
            <a:hlinkClick r:id="rId5"/>
          </p:cNvPr>
          <p:cNvPicPr preferRelativeResize="0"/>
          <p:nvPr/>
        </p:nvPicPr>
        <p:blipFill>
          <a:blip r:embed="rId6">
            <a:alphaModFix/>
          </a:blip>
          <a:stretch>
            <a:fillRect/>
          </a:stretch>
        </p:blipFill>
        <p:spPr>
          <a:xfrm>
            <a:off x="748400" y="2269175"/>
            <a:ext cx="3048000" cy="171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91"/>
          <p:cNvSpPr txBox="1"/>
          <p:nvPr>
            <p:ph type="title"/>
          </p:nvPr>
        </p:nvSpPr>
        <p:spPr>
          <a:xfrm>
            <a:off x="265500" y="877325"/>
            <a:ext cx="4045200" cy="282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4500"/>
              <a:t>Démonstration et manipulation </a:t>
            </a:r>
            <a:endParaRPr sz="4500"/>
          </a:p>
        </p:txBody>
      </p:sp>
      <p:pic>
        <p:nvPicPr>
          <p:cNvPr id="641" name="Google Shape;641;p91" title="logo polypad.png"/>
          <p:cNvPicPr preferRelativeResize="0"/>
          <p:nvPr/>
        </p:nvPicPr>
        <p:blipFill>
          <a:blip r:embed="rId3">
            <a:alphaModFix/>
          </a:blip>
          <a:stretch>
            <a:fillRect/>
          </a:stretch>
        </p:blipFill>
        <p:spPr>
          <a:xfrm>
            <a:off x="5314100" y="1337100"/>
            <a:ext cx="3578749" cy="2112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9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Démonstrations</a:t>
            </a:r>
            <a:endParaRPr/>
          </a:p>
        </p:txBody>
      </p:sp>
      <p:sp>
        <p:nvSpPr>
          <p:cNvPr id="647" name="Google Shape;647;p92"/>
          <p:cNvSpPr txBox="1"/>
          <p:nvPr/>
        </p:nvSpPr>
        <p:spPr>
          <a:xfrm>
            <a:off x="98250" y="1025875"/>
            <a:ext cx="27963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Géométrie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Construction/découpage d’une figure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Solides décomposables</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Transformations géométriques</a:t>
            </a:r>
            <a:endParaRPr sz="1500">
              <a:solidFill>
                <a:srgbClr val="0A0A0A"/>
              </a:solidFill>
              <a:latin typeface="Dosis SemiBold"/>
              <a:ea typeface="Dosis SemiBold"/>
              <a:cs typeface="Dosis SemiBold"/>
              <a:sym typeface="Dosis SemiBold"/>
            </a:endParaRPr>
          </a:p>
        </p:txBody>
      </p:sp>
      <p:sp>
        <p:nvSpPr>
          <p:cNvPr id="648" name="Google Shape;648;p92"/>
          <p:cNvSpPr txBox="1"/>
          <p:nvPr/>
        </p:nvSpPr>
        <p:spPr>
          <a:xfrm>
            <a:off x="6347700" y="1025875"/>
            <a:ext cx="2796300" cy="186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Algèbre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Balance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Inéquation</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Résolution d’équation</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u="sng">
                <a:solidFill>
                  <a:srgbClr val="0069BF"/>
                </a:solidFill>
                <a:latin typeface="Dosis SemiBold"/>
                <a:ea typeface="Dosis SemiBold"/>
                <a:cs typeface="Dosis SemiBold"/>
                <a:sym typeface="Dosis SemiBold"/>
                <a:hlinkClick r:id="rId3">
                  <a:extLst>
                    <a:ext uri="{A12FA001-AC4F-418D-AE19-62706E023703}">
                      <ahyp:hlinkClr val="tx"/>
                    </a:ext>
                  </a:extLst>
                </a:hlinkClick>
              </a:rPr>
              <a:t>Multiplication</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4">
                  <a:extLst>
                    <a:ext uri="{A12FA001-AC4F-418D-AE19-62706E023703}">
                      <ahyp:hlinkClr val="tx"/>
                    </a:ext>
                  </a:extLst>
                </a:hlinkClick>
              </a:rPr>
              <a:t>Exemples</a:t>
            </a:r>
            <a:r>
              <a:rPr lang="fr-CA" sz="1500">
                <a:solidFill>
                  <a:srgbClr val="0A0A0A"/>
                </a:solidFill>
                <a:latin typeface="Dosis SemiBold"/>
                <a:ea typeface="Dosis SemiBold"/>
                <a:cs typeface="Dosis SemiBold"/>
                <a:sym typeface="Dosis SemiBold"/>
              </a:rPr>
              <a:t> </a:t>
            </a:r>
            <a:r>
              <a:rPr lang="fr-CA" sz="1500">
                <a:solidFill>
                  <a:srgbClr val="0A0A0A"/>
                </a:solidFill>
                <a:latin typeface="Dosis SemiBold"/>
                <a:ea typeface="Dosis SemiBold"/>
                <a:cs typeface="Dosis SemiBold"/>
                <a:sym typeface="Dosis SemiBold"/>
              </a:rPr>
              <a:t>(compléter le carré)</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069BF"/>
              </a:solidFill>
              <a:latin typeface="Dosis SemiBold"/>
              <a:ea typeface="Dosis SemiBold"/>
              <a:cs typeface="Dosis SemiBold"/>
              <a:sym typeface="Dosis SemiBold"/>
            </a:endParaRPr>
          </a:p>
        </p:txBody>
      </p:sp>
      <p:sp>
        <p:nvSpPr>
          <p:cNvPr id="649" name="Google Shape;649;p92"/>
          <p:cNvSpPr txBox="1"/>
          <p:nvPr/>
        </p:nvSpPr>
        <p:spPr>
          <a:xfrm>
            <a:off x="2995800" y="1025875"/>
            <a:ext cx="27963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Probabilités et statistiques</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5">
                  <a:extLst>
                    <a:ext uri="{A12FA001-AC4F-418D-AE19-62706E023703}">
                      <ahyp:hlinkClr val="tx"/>
                    </a:ext>
                  </a:extLst>
                </a:hlinkClick>
              </a:rPr>
              <a:t>Moyenne &amp; médiane</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Moyenne et plus</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Données aléatoires</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Représentation graphique</a:t>
            </a:r>
            <a:endParaRPr>
              <a:solidFill>
                <a:srgbClr val="0A0A0A"/>
              </a:solidFill>
            </a:endParaRPr>
          </a:p>
        </p:txBody>
      </p:sp>
      <p:sp>
        <p:nvSpPr>
          <p:cNvPr id="650" name="Google Shape;650;p92"/>
          <p:cNvSpPr txBox="1"/>
          <p:nvPr/>
        </p:nvSpPr>
        <p:spPr>
          <a:xfrm>
            <a:off x="98250" y="3234900"/>
            <a:ext cx="6697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rgbClr val="0097A7"/>
                </a:solidFill>
                <a:latin typeface="Dosis SemiBold"/>
                <a:ea typeface="Dosis SemiBold"/>
                <a:cs typeface="Dosis SemiBold"/>
                <a:sym typeface="Dosis SemiBold"/>
                <a:hlinkClick r:id="rId7">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8">
                  <a:extLst>
                    <a:ext uri="{A12FA001-AC4F-418D-AE19-62706E023703}">
                      <ahyp:hlinkClr val="tx"/>
                    </a:ext>
                  </a:extLst>
                </a:hlinkClick>
              </a:rPr>
              <a:t>canevas</a:t>
            </a:r>
            <a:r>
              <a:rPr lang="fr-CA">
                <a:latin typeface="Dosis SemiBold"/>
                <a:ea typeface="Dosis SemiBold"/>
                <a:cs typeface="Dosis SemiBold"/>
                <a:sym typeface="Dosis SemiBold"/>
              </a:rPr>
              <a:t>)(</a:t>
            </a:r>
            <a:r>
              <a:rPr lang="fr-CA" u="sng">
                <a:solidFill>
                  <a:srgbClr val="0097A7"/>
                </a:solidFill>
                <a:latin typeface="Dosis SemiBold"/>
                <a:ea typeface="Dosis SemiBold"/>
                <a:cs typeface="Dosis SemiBold"/>
                <a:sym typeface="Dosis SemiBold"/>
                <a:hlinkClick r:id="rId9">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rgbClr val="0097A7"/>
                </a:solidFill>
                <a:latin typeface="Dosis SemiBold"/>
                <a:ea typeface="Dosis SemiBold"/>
                <a:cs typeface="Dosis SemiBold"/>
                <a:sym typeface="Dosis SemiBold"/>
                <a:hlinkClick r:id="rId10">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rgbClr val="0097A7"/>
                </a:solidFill>
                <a:latin typeface="Dosis SemiBold"/>
                <a:ea typeface="Dosis SemiBold"/>
                <a:cs typeface="Dosis SemiBold"/>
                <a:sym typeface="Dosis SemiBold"/>
                <a:hlinkClick r:id="rId11">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rgbClr val="0097A7"/>
                </a:solidFill>
                <a:latin typeface="Dosis SemiBold"/>
                <a:ea typeface="Dosis SemiBold"/>
                <a:cs typeface="Dosis SemiBold"/>
                <a:sym typeface="Dosis SemiBold"/>
                <a:hlinkClick r:id="rId12">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3">
                  <a:extLst>
                    <a:ext uri="{A12FA001-AC4F-418D-AE19-62706E023703}">
                      <ahyp:hlinkClr val="tx"/>
                    </a:ext>
                  </a:extLst>
                </a:hlinkClick>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rgbClr val="0097A7"/>
                </a:solidFill>
                <a:latin typeface="Dosis SemiBold"/>
                <a:ea typeface="Dosis SemiBold"/>
                <a:cs typeface="Dosis SemiBold"/>
                <a:sym typeface="Dosis SemiBold"/>
                <a:hlinkClick r:id="rId14">
                  <a:extLst>
                    <a:ext uri="{A12FA001-AC4F-418D-AE19-62706E023703}">
                      <ahyp:hlinkClr val="tx"/>
                    </a:ext>
                  </a:extLst>
                </a:hlinkClick>
              </a:rPr>
              <a:t>Arithmétique</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5">
                  <a:extLst>
                    <a:ext uri="{A12FA001-AC4F-418D-AE19-62706E023703}">
                      <ahyp:hlinkClr val="tx"/>
                    </a:ext>
                  </a:extLst>
                </a:hlinkClick>
              </a:rPr>
              <a:t>Développer</a:t>
            </a:r>
            <a:r>
              <a:rPr lang="fr-CA">
                <a:latin typeface="Dosis SemiBold"/>
                <a:ea typeface="Dosis SemiBold"/>
                <a:cs typeface="Dosis SemiBold"/>
                <a:sym typeface="Dosis SemiBold"/>
              </a:rPr>
              <a:t> et </a:t>
            </a:r>
            <a:r>
              <a:rPr lang="fr-CA" u="sng">
                <a:solidFill>
                  <a:srgbClr val="0097A7"/>
                </a:solidFill>
                <a:latin typeface="Dosis SemiBold"/>
                <a:ea typeface="Dosis SemiBold"/>
                <a:cs typeface="Dosis SemiBold"/>
                <a:sym typeface="Dosis SemiBold"/>
                <a:hlinkClick r:id="rId16">
                  <a:extLst>
                    <a:ext uri="{A12FA001-AC4F-418D-AE19-62706E023703}">
                      <ahyp:hlinkClr val="tx"/>
                    </a:ext>
                  </a:extLst>
                </a:hlinkClick>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rgbClr val="0097A7"/>
                </a:solidFill>
                <a:latin typeface="Dosis SemiBold"/>
                <a:ea typeface="Dosis SemiBold"/>
                <a:cs typeface="Dosis SemiBold"/>
                <a:sym typeface="Dosis SemiBold"/>
                <a:hlinkClick r:id="rId17">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8">
                  <a:extLst>
                    <a:ext uri="{A12FA001-AC4F-418D-AE19-62706E023703}">
                      <ahyp:hlinkClr val="tx"/>
                    </a:ext>
                  </a:extLst>
                </a:hlinkClick>
              </a:rPr>
              <a:t>canevas</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9">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rgbClr val="0097A7"/>
                </a:solidFill>
                <a:latin typeface="Dosis SemiBold"/>
                <a:ea typeface="Dosis SemiBold"/>
                <a:cs typeface="Dosis SemiBold"/>
                <a:sym typeface="Dosis SemiBold"/>
                <a:hlinkClick r:id="rId20">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93"/>
          <p:cNvSpPr txBox="1"/>
          <p:nvPr>
            <p:ph type="title"/>
          </p:nvPr>
        </p:nvSpPr>
        <p:spPr>
          <a:xfrm>
            <a:off x="265500" y="17665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Ressources et questions</a:t>
            </a:r>
            <a:endParaRPr sz="5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 Polypad</a:t>
            </a:r>
            <a:endParaRPr/>
          </a:p>
        </p:txBody>
      </p:sp>
      <p:sp>
        <p:nvSpPr>
          <p:cNvPr id="661" name="Google Shape;661;p94"/>
          <p:cNvSpPr txBox="1"/>
          <p:nvPr/>
        </p:nvSpPr>
        <p:spPr>
          <a:xfrm>
            <a:off x="286825" y="1714350"/>
            <a:ext cx="3057900" cy="109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Canevas de base</a:t>
            </a:r>
            <a:endParaRPr sz="1900">
              <a:latin typeface="Dosis SemiBold"/>
              <a:ea typeface="Dosis SemiBold"/>
              <a:cs typeface="Dosis SemiBold"/>
              <a:sym typeface="Dosis SemiBold"/>
            </a:endParaRPr>
          </a:p>
          <a:p>
            <a:pPr indent="269999" lvl="0" marL="0" rtl="0" algn="l">
              <a:spcBef>
                <a:spcPts val="1000"/>
              </a:spcBef>
              <a:spcAft>
                <a:spcPts val="0"/>
              </a:spcAft>
              <a:buNone/>
            </a:pPr>
            <a:r>
              <a:rPr lang="fr-CA" sz="1600" u="sng">
                <a:solidFill>
                  <a:srgbClr val="0D5CDF"/>
                </a:solidFill>
                <a:latin typeface="Dosis SemiBold"/>
                <a:ea typeface="Dosis SemiBold"/>
                <a:cs typeface="Dosis SemiBold"/>
                <a:sym typeface="Dosis SemiBold"/>
                <a:hlinkClick r:id="rId3">
                  <a:extLst>
                    <a:ext uri="{A12FA001-AC4F-418D-AE19-62706E023703}">
                      <ahyp:hlinkClr val="tx"/>
                    </a:ext>
                  </a:extLst>
                </a:hlinkClick>
              </a:rPr>
              <a:t>Collection MST</a:t>
            </a:r>
            <a:endParaRPr sz="1600">
              <a:solidFill>
                <a:srgbClr val="0D5CDF"/>
              </a:solidFill>
              <a:latin typeface="Dosis SemiBold"/>
              <a:ea typeface="Dosis SemiBold"/>
              <a:cs typeface="Dosis SemiBold"/>
              <a:sym typeface="Dosis SemiBold"/>
            </a:endParaRPr>
          </a:p>
          <a:p>
            <a:pPr indent="269999" lvl="0" marL="0" rtl="0" algn="l">
              <a:spcBef>
                <a:spcPts val="0"/>
              </a:spcBef>
              <a:spcAft>
                <a:spcPts val="0"/>
              </a:spcAft>
              <a:buNone/>
            </a:pPr>
            <a:r>
              <a:rPr lang="fr-CA" sz="1600" u="sng">
                <a:solidFill>
                  <a:srgbClr val="0D5CDF"/>
                </a:solidFill>
                <a:latin typeface="Dosis SemiBold"/>
                <a:ea typeface="Dosis SemiBold"/>
                <a:cs typeface="Dosis SemiBold"/>
                <a:sym typeface="Dosis SemiBold"/>
                <a:hlinkClick r:id="rId4">
                  <a:extLst>
                    <a:ext uri="{A12FA001-AC4F-418D-AE19-62706E023703}">
                      <ahyp:hlinkClr val="tx"/>
                    </a:ext>
                  </a:extLst>
                </a:hlinkClick>
              </a:rPr>
              <a:t>Collection MST (primaire)</a:t>
            </a:r>
            <a:endParaRPr sz="1600">
              <a:solidFill>
                <a:srgbClr val="0D5CDF"/>
              </a:solidFill>
              <a:latin typeface="Dosis SemiBold"/>
              <a:ea typeface="Dosis SemiBold"/>
              <a:cs typeface="Dosis SemiBold"/>
              <a:sym typeface="Dosis SemiBold"/>
            </a:endParaRPr>
          </a:p>
        </p:txBody>
      </p:sp>
      <p:sp>
        <p:nvSpPr>
          <p:cNvPr id="662" name="Google Shape;662;p94"/>
          <p:cNvSpPr txBox="1"/>
          <p:nvPr/>
        </p:nvSpPr>
        <p:spPr>
          <a:xfrm>
            <a:off x="4299825" y="1714350"/>
            <a:ext cx="4387500" cy="22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Ressources officielles</a:t>
            </a:r>
            <a:endParaRPr sz="1900">
              <a:latin typeface="Dosis SemiBold"/>
              <a:ea typeface="Dosis SemiBold"/>
              <a:cs typeface="Dosis SemiBold"/>
              <a:sym typeface="Dosis SemiBold"/>
            </a:endParaRPr>
          </a:p>
          <a:p>
            <a:pPr indent="457200" lvl="0" marL="0" rtl="0" algn="l">
              <a:spcBef>
                <a:spcPts val="1000"/>
              </a:spcBef>
              <a:spcAft>
                <a:spcPts val="0"/>
              </a:spcAft>
              <a:buNone/>
            </a:pPr>
            <a:r>
              <a:rPr lang="fr-CA" sz="1600" u="sng">
                <a:solidFill>
                  <a:schemeClr val="hlink"/>
                </a:solidFill>
                <a:latin typeface="Dosis SemiBold"/>
                <a:ea typeface="Dosis SemiBold"/>
                <a:cs typeface="Dosis SemiBold"/>
                <a:sym typeface="Dosis SemiBold"/>
                <a:hlinkClick r:id="rId5"/>
              </a:rPr>
              <a:t>Chaîne Youtbe Polypad</a:t>
            </a:r>
            <a:r>
              <a:rPr lang="fr-CA" sz="1700">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Démonstration des nouveautés, astuces, webinaires, etc.</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600" u="sng">
                <a:solidFill>
                  <a:srgbClr val="3C78D8"/>
                </a:solidFill>
                <a:latin typeface="Dosis SemiBold"/>
                <a:ea typeface="Dosis SemiBold"/>
                <a:cs typeface="Dosis SemiBold"/>
                <a:sym typeface="Dosis SemiBold"/>
                <a:hlinkClick r:id="rId6">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Desmos Classroom</a:t>
            </a:r>
            <a:endParaRPr/>
          </a:p>
        </p:txBody>
      </p:sp>
      <p:pic>
        <p:nvPicPr>
          <p:cNvPr id="668" name="Google Shape;668;p95">
            <a:hlinkClick r:id="rId3"/>
          </p:cNvPr>
          <p:cNvPicPr preferRelativeResize="0"/>
          <p:nvPr/>
        </p:nvPicPr>
        <p:blipFill>
          <a:blip r:embed="rId4">
            <a:alphaModFix/>
          </a:blip>
          <a:stretch>
            <a:fillRect/>
          </a:stretch>
        </p:blipFill>
        <p:spPr>
          <a:xfrm>
            <a:off x="3242475" y="2021500"/>
            <a:ext cx="2130100" cy="1334775"/>
          </a:xfrm>
          <a:prstGeom prst="rect">
            <a:avLst/>
          </a:prstGeom>
          <a:noFill/>
          <a:ln>
            <a:noFill/>
          </a:ln>
          <a:effectLst>
            <a:outerShdw blurRad="57150" rotWithShape="0" algn="bl" dir="5400000" dist="19050">
              <a:srgbClr val="000000">
                <a:alpha val="50000"/>
              </a:srgbClr>
            </a:outerShdw>
          </a:effectLst>
        </p:spPr>
      </p:pic>
      <p:sp>
        <p:nvSpPr>
          <p:cNvPr id="669" name="Google Shape;669;p95"/>
          <p:cNvSpPr txBox="1"/>
          <p:nvPr/>
        </p:nvSpPr>
        <p:spPr>
          <a:xfrm>
            <a:off x="414650" y="1283400"/>
            <a:ext cx="15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70" name="Google Shape;670;p95">
            <a:hlinkClick r:id="rId5"/>
          </p:cNvPr>
          <p:cNvSpPr/>
          <p:nvPr/>
        </p:nvSpPr>
        <p:spPr>
          <a:xfrm>
            <a:off x="6148450" y="2021537"/>
            <a:ext cx="2083200" cy="1334700"/>
          </a:xfrm>
          <a:prstGeom prst="rect">
            <a:avLst/>
          </a:prstGeom>
          <a:solidFill>
            <a:srgbClr val="0D5CD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6">
                  <a:extLst>
                    <a:ext uri="{A12FA001-AC4F-418D-AE19-62706E023703}">
                      <ahyp:hlinkClr val="tx"/>
                    </a:ext>
                  </a:extLst>
                </a:hlinkClick>
              </a:rPr>
              <a:t>Collection Polypad</a:t>
            </a:r>
            <a:endParaRPr sz="2700">
              <a:solidFill>
                <a:schemeClr val="lt1"/>
              </a:solidFill>
              <a:latin typeface="Viga"/>
              <a:ea typeface="Viga"/>
              <a:cs typeface="Viga"/>
              <a:sym typeface="Viga"/>
            </a:endParaRPr>
          </a:p>
        </p:txBody>
      </p:sp>
      <p:sp>
        <p:nvSpPr>
          <p:cNvPr id="671" name="Google Shape;671;p95">
            <a:hlinkClick r:id="rId7"/>
          </p:cNvPr>
          <p:cNvSpPr/>
          <p:nvPr/>
        </p:nvSpPr>
        <p:spPr>
          <a:xfrm>
            <a:off x="383400" y="2021537"/>
            <a:ext cx="2083200" cy="1334700"/>
          </a:xfrm>
          <a:prstGeom prst="rect">
            <a:avLst/>
          </a:prstGeom>
          <a:solidFill>
            <a:srgbClr val="5959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8">
                  <a:extLst>
                    <a:ext uri="{A12FA001-AC4F-418D-AE19-62706E023703}">
                      <ahyp:hlinkClr val="tx"/>
                    </a:ext>
                  </a:extLst>
                </a:hlinkClick>
              </a:rPr>
              <a:t>desmos classroom</a:t>
            </a:r>
            <a:endParaRPr sz="2700">
              <a:solidFill>
                <a:schemeClr val="lt1"/>
              </a:solidFill>
              <a:latin typeface="Viga"/>
              <a:ea typeface="Viga"/>
              <a:cs typeface="Viga"/>
              <a:sym typeface="Vig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Autoformations à découvrir</a:t>
            </a:r>
            <a:endParaRPr>
              <a:solidFill>
                <a:srgbClr val="FFFFFF"/>
              </a:solidFill>
            </a:endParaRPr>
          </a:p>
        </p:txBody>
      </p:sp>
      <p:pic>
        <p:nvPicPr>
          <p:cNvPr id="677" name="Google Shape;677;p96">
            <a:hlinkClick r:id="rId3"/>
          </p:cNvPr>
          <p:cNvPicPr preferRelativeResize="0"/>
          <p:nvPr/>
        </p:nvPicPr>
        <p:blipFill rotWithShape="1">
          <a:blip r:embed="rId4">
            <a:alphaModFix/>
          </a:blip>
          <a:srcRect b="13058" l="19442" r="20699" t="15543"/>
          <a:stretch/>
        </p:blipFill>
        <p:spPr>
          <a:xfrm>
            <a:off x="3888462" y="1447725"/>
            <a:ext cx="1372275" cy="1464550"/>
          </a:xfrm>
          <a:prstGeom prst="rect">
            <a:avLst/>
          </a:prstGeom>
          <a:noFill/>
          <a:ln>
            <a:noFill/>
          </a:ln>
        </p:spPr>
      </p:pic>
      <p:sp>
        <p:nvSpPr>
          <p:cNvPr id="678" name="Google Shape;678;p96"/>
          <p:cNvSpPr txBox="1"/>
          <p:nvPr/>
        </p:nvSpPr>
        <p:spPr>
          <a:xfrm>
            <a:off x="531050" y="2949675"/>
            <a:ext cx="227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Polypad et la manipulation virtuelle en mathématique</a:t>
            </a:r>
            <a:endParaRPr b="1">
              <a:solidFill>
                <a:srgbClr val="434343"/>
              </a:solidFill>
              <a:latin typeface="Source Sans Pro"/>
              <a:ea typeface="Source Sans Pro"/>
              <a:cs typeface="Source Sans Pro"/>
              <a:sym typeface="Source Sans Pro"/>
            </a:endParaRPr>
          </a:p>
        </p:txBody>
      </p:sp>
      <p:sp>
        <p:nvSpPr>
          <p:cNvPr id="679" name="Google Shape;679;p96"/>
          <p:cNvSpPr txBox="1"/>
          <p:nvPr/>
        </p:nvSpPr>
        <p:spPr>
          <a:xfrm>
            <a:off x="3335525" y="2949675"/>
            <a:ext cx="2590800" cy="12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6">
                  <a:extLst>
                    <a:ext uri="{A12FA001-AC4F-418D-AE19-62706E023703}">
                      <ahyp:hlinkClr val="tx"/>
                    </a:ext>
                  </a:extLst>
                </a:hlinkClick>
              </a:rPr>
              <a:t>Les PEPPIT MST</a:t>
            </a:r>
            <a:endParaRPr b="1">
              <a:solidFill>
                <a:srgbClr val="595959"/>
              </a:solidFill>
              <a:latin typeface="Source Sans Pro"/>
              <a:ea typeface="Source Sans Pro"/>
              <a:cs typeface="Source Sans Pro"/>
              <a:sym typeface="Source Sans Pro"/>
            </a:endParaRPr>
          </a:p>
          <a:p>
            <a:pPr indent="0" lvl="0" marL="0" rtl="0" algn="ctr">
              <a:spcBef>
                <a:spcPts val="0"/>
              </a:spcBef>
              <a:spcAft>
                <a:spcPts val="0"/>
              </a:spcAft>
              <a:buNone/>
            </a:pPr>
            <a:r>
              <a:t/>
            </a:r>
            <a:endParaRPr b="1">
              <a:solidFill>
                <a:srgbClr val="595959"/>
              </a:solidFill>
              <a:latin typeface="Source Sans Pro"/>
              <a:ea typeface="Source Sans Pro"/>
              <a:cs typeface="Source Sans Pro"/>
              <a:sym typeface="Source Sans Pro"/>
            </a:endParaRPr>
          </a:p>
          <a:p>
            <a:pPr indent="0" lvl="0" marL="0" rtl="0" algn="ctr">
              <a:spcBef>
                <a:spcPts val="0"/>
              </a:spcBef>
              <a:spcAft>
                <a:spcPts val="0"/>
              </a:spcAft>
              <a:buNone/>
            </a:pPr>
            <a:r>
              <a:rPr b="1" lang="fr-CA" u="sng">
                <a:solidFill>
                  <a:srgbClr val="595959"/>
                </a:solidFill>
                <a:latin typeface="Source Sans Pro"/>
                <a:ea typeface="Source Sans Pro"/>
                <a:cs typeface="Source Sans Pro"/>
                <a:sym typeface="Source Sans Pro"/>
                <a:hlinkClick r:id="rId7">
                  <a:extLst>
                    <a:ext uri="{A12FA001-AC4F-418D-AE19-62706E023703}">
                      <ahyp:hlinkClr val="tx"/>
                    </a:ext>
                  </a:extLst>
                </a:hlinkClick>
              </a:rPr>
              <a:t>PEPPIT - Polypad -Découvrir les fonctions</a:t>
            </a:r>
            <a:endParaRPr b="1">
              <a:solidFill>
                <a:srgbClr val="595959"/>
              </a:solidFill>
              <a:latin typeface="Source Sans Pro"/>
              <a:ea typeface="Source Sans Pro"/>
              <a:cs typeface="Source Sans Pro"/>
              <a:sym typeface="Source Sans Pro"/>
            </a:endParaRPr>
          </a:p>
        </p:txBody>
      </p:sp>
      <p:pic>
        <p:nvPicPr>
          <p:cNvPr id="680" name="Google Shape;680;p96" title="logositeblancdroite.png"/>
          <p:cNvPicPr preferRelativeResize="0"/>
          <p:nvPr/>
        </p:nvPicPr>
        <p:blipFill rotWithShape="1">
          <a:blip r:embed="rId8">
            <a:alphaModFix/>
          </a:blip>
          <a:srcRect b="0" l="0" r="48765" t="0"/>
          <a:stretch/>
        </p:blipFill>
        <p:spPr>
          <a:xfrm>
            <a:off x="6568875" y="4539100"/>
            <a:ext cx="2497926" cy="555025"/>
          </a:xfrm>
          <a:prstGeom prst="rect">
            <a:avLst/>
          </a:prstGeom>
          <a:noFill/>
          <a:ln>
            <a:noFill/>
          </a:ln>
        </p:spPr>
      </p:pic>
      <p:pic>
        <p:nvPicPr>
          <p:cNvPr id="681" name="Google Shape;681;p96" title="Logo_campus_blanc.png"/>
          <p:cNvPicPr preferRelativeResize="0"/>
          <p:nvPr/>
        </p:nvPicPr>
        <p:blipFill>
          <a:blip r:embed="rId9">
            <a:alphaModFix/>
          </a:blip>
          <a:stretch>
            <a:fillRect/>
          </a:stretch>
        </p:blipFill>
        <p:spPr>
          <a:xfrm>
            <a:off x="59234" y="4561637"/>
            <a:ext cx="1287078" cy="555025"/>
          </a:xfrm>
          <a:prstGeom prst="rect">
            <a:avLst/>
          </a:prstGeom>
          <a:noFill/>
          <a:ln>
            <a:noFill/>
          </a:ln>
        </p:spPr>
      </p:pic>
      <p:sp>
        <p:nvSpPr>
          <p:cNvPr id="682" name="Google Shape;682;p96"/>
          <p:cNvSpPr txBox="1"/>
          <p:nvPr/>
        </p:nvSpPr>
        <p:spPr>
          <a:xfrm>
            <a:off x="6434000" y="2949675"/>
            <a:ext cx="22725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u="sng">
                <a:solidFill>
                  <a:srgbClr val="434343"/>
                </a:solidFill>
                <a:latin typeface="Source Sans Pro"/>
                <a:ea typeface="Source Sans Pro"/>
                <a:cs typeface="Source Sans Pro"/>
                <a:sym typeface="Source Sans Pro"/>
                <a:hlinkClick r:id="rId10">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683" name="Google Shape;683;p96">
            <a:hlinkClick r:id="rId11"/>
          </p:cNvPr>
          <p:cNvPicPr preferRelativeResize="0"/>
          <p:nvPr/>
        </p:nvPicPr>
        <p:blipFill>
          <a:blip r:embed="rId12">
            <a:alphaModFix/>
          </a:blip>
          <a:stretch>
            <a:fillRect/>
          </a:stretch>
        </p:blipFill>
        <p:spPr>
          <a:xfrm>
            <a:off x="6926713" y="1549620"/>
            <a:ext cx="1287075" cy="1260760"/>
          </a:xfrm>
          <a:prstGeom prst="rect">
            <a:avLst/>
          </a:prstGeom>
          <a:noFill/>
          <a:ln>
            <a:noFill/>
          </a:ln>
        </p:spPr>
      </p:pic>
      <p:sp>
        <p:nvSpPr>
          <p:cNvPr id="684" name="Google Shape;684;p96"/>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u="sng">
                <a:solidFill>
                  <a:srgbClr val="FFFFFF"/>
                </a:solidFill>
                <a:latin typeface="Viga"/>
                <a:ea typeface="Viga"/>
                <a:cs typeface="Viga"/>
                <a:sym typeface="Viga"/>
                <a:hlinkClick r:id="rId13">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pic>
        <p:nvPicPr>
          <p:cNvPr id="685" name="Google Shape;685;p96" title="polylogo.png"/>
          <p:cNvPicPr preferRelativeResize="0"/>
          <p:nvPr/>
        </p:nvPicPr>
        <p:blipFill>
          <a:blip r:embed="rId14">
            <a:alphaModFix/>
          </a:blip>
          <a:stretch>
            <a:fillRect/>
          </a:stretch>
        </p:blipFill>
        <p:spPr>
          <a:xfrm>
            <a:off x="610025" y="1353888"/>
            <a:ext cx="1888262" cy="1652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pic>
        <p:nvPicPr>
          <p:cNvPr id="690" name="Google Shape;690;p97">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691" name="Google Shape;691;p97"/>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692" name="Google Shape;692;p97"/>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71"/>
          <p:cNvSpPr txBox="1"/>
          <p:nvPr>
            <p:ph type="title"/>
          </p:nvPr>
        </p:nvSpPr>
        <p:spPr>
          <a:xfrm>
            <a:off x="325825" y="3375"/>
            <a:ext cx="40452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3800"/>
              <a:t>C’est quoi le projet MathIAS?</a:t>
            </a:r>
            <a:endParaRPr sz="3800"/>
          </a:p>
        </p:txBody>
      </p:sp>
      <p:sp>
        <p:nvSpPr>
          <p:cNvPr id="366" name="Google Shape;366;p71"/>
          <p:cNvSpPr txBox="1"/>
          <p:nvPr>
            <p:ph idx="2" type="body"/>
          </p:nvPr>
        </p:nvSpPr>
        <p:spPr>
          <a:xfrm>
            <a:off x="5091900" y="899050"/>
            <a:ext cx="3837000" cy="3283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fr-CA" sz="2500"/>
              <a:t>Groupe de développement qui vise à soutenir le processus de prise de décision dans le choix d’outils d’aide technologique pour les élèves ayant une déficience motrice.</a:t>
            </a:r>
            <a:endParaRPr sz="2500">
              <a:latin typeface="Source Sans Pro"/>
              <a:ea typeface="Source Sans Pro"/>
              <a:cs typeface="Source Sans Pro"/>
              <a:sym typeface="Source Sans Pro"/>
            </a:endParaRPr>
          </a:p>
        </p:txBody>
      </p:sp>
      <p:pic>
        <p:nvPicPr>
          <p:cNvPr id="367" name="Google Shape;367;p71"/>
          <p:cNvPicPr preferRelativeResize="0"/>
          <p:nvPr/>
        </p:nvPicPr>
        <p:blipFill>
          <a:blip r:embed="rId3">
            <a:alphaModFix/>
          </a:blip>
          <a:stretch>
            <a:fillRect/>
          </a:stretch>
        </p:blipFill>
        <p:spPr>
          <a:xfrm>
            <a:off x="1453624" y="2183425"/>
            <a:ext cx="1789600" cy="1679450"/>
          </a:xfrm>
          <a:prstGeom prst="rect">
            <a:avLst/>
          </a:prstGeom>
          <a:noFill/>
          <a:ln>
            <a:noFill/>
          </a:ln>
          <a:effectLst>
            <a:outerShdw blurRad="57150" rotWithShape="0" algn="bl" dir="7200000" dist="38100">
              <a:srgbClr val="000000">
                <a:alpha val="50000"/>
              </a:srgbClr>
            </a:outerShdw>
          </a:effectLst>
        </p:spPr>
      </p:pic>
      <p:pic>
        <p:nvPicPr>
          <p:cNvPr id="368" name="Google Shape;368;p71"/>
          <p:cNvPicPr preferRelativeResize="0"/>
          <p:nvPr/>
        </p:nvPicPr>
        <p:blipFill>
          <a:blip r:embed="rId4">
            <a:alphaModFix/>
          </a:blip>
          <a:stretch>
            <a:fillRect/>
          </a:stretch>
        </p:blipFill>
        <p:spPr>
          <a:xfrm>
            <a:off x="57328" y="4392494"/>
            <a:ext cx="2121153" cy="608475"/>
          </a:xfrm>
          <a:prstGeom prst="rect">
            <a:avLst/>
          </a:prstGeom>
          <a:noFill/>
          <a:ln>
            <a:noFill/>
          </a:ln>
        </p:spPr>
      </p:pic>
      <p:pic>
        <p:nvPicPr>
          <p:cNvPr id="369" name="Google Shape;369;p71"/>
          <p:cNvPicPr preferRelativeResize="0"/>
          <p:nvPr/>
        </p:nvPicPr>
        <p:blipFill>
          <a:blip r:embed="rId5">
            <a:alphaModFix/>
          </a:blip>
          <a:stretch>
            <a:fillRect/>
          </a:stretch>
        </p:blipFill>
        <p:spPr>
          <a:xfrm>
            <a:off x="2442038" y="4429368"/>
            <a:ext cx="2015465" cy="534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98"/>
          <p:cNvSpPr txBox="1"/>
          <p:nvPr>
            <p:ph type="title"/>
          </p:nvPr>
        </p:nvSpPr>
        <p:spPr>
          <a:xfrm>
            <a:off x="1779000" y="284600"/>
            <a:ext cx="32874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Badge « Découverte »</a:t>
            </a:r>
            <a:endParaRPr>
              <a:solidFill>
                <a:srgbClr val="FFFFFF"/>
              </a:solidFill>
            </a:endParaRPr>
          </a:p>
        </p:txBody>
      </p:sp>
      <p:sp>
        <p:nvSpPr>
          <p:cNvPr id="698" name="Google Shape;698;p98">
            <a:hlinkClick r:id="rId3"/>
          </p:cNvPr>
          <p:cNvSpPr/>
          <p:nvPr/>
        </p:nvSpPr>
        <p:spPr>
          <a:xfrm>
            <a:off x="310840" y="3224588"/>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9" name="Google Shape;699;p98"/>
          <p:cNvSpPr txBox="1"/>
          <p:nvPr/>
        </p:nvSpPr>
        <p:spPr>
          <a:xfrm>
            <a:off x="233063" y="2429231"/>
            <a:ext cx="26394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Création d’un compte gratuit ou se connecter</a:t>
            </a:r>
            <a:endParaRPr sz="1700"/>
          </a:p>
        </p:txBody>
      </p:sp>
      <p:sp>
        <p:nvSpPr>
          <p:cNvPr id="700" name="Google Shape;700;p98"/>
          <p:cNvSpPr txBox="1"/>
          <p:nvPr/>
        </p:nvSpPr>
        <p:spPr>
          <a:xfrm>
            <a:off x="306000" y="29111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si nouveau compte → valider le courriel</a:t>
            </a:r>
            <a:endParaRPr sz="800">
              <a:latin typeface="Dosis Medium"/>
              <a:ea typeface="Dosis Medium"/>
              <a:cs typeface="Dosis Medium"/>
              <a:sym typeface="Dosis Medium"/>
            </a:endParaRPr>
          </a:p>
        </p:txBody>
      </p:sp>
      <p:pic>
        <p:nvPicPr>
          <p:cNvPr id="701" name="Google Shape;701;p98">
            <a:hlinkClick r:id="rId4"/>
          </p:cNvPr>
          <p:cNvPicPr preferRelativeResize="0"/>
          <p:nvPr/>
        </p:nvPicPr>
        <p:blipFill>
          <a:blip r:embed="rId5">
            <a:alphaModFix/>
          </a:blip>
          <a:stretch>
            <a:fillRect/>
          </a:stretch>
        </p:blipFill>
        <p:spPr>
          <a:xfrm>
            <a:off x="531364" y="3274688"/>
            <a:ext cx="1439048" cy="618750"/>
          </a:xfrm>
          <a:prstGeom prst="rect">
            <a:avLst/>
          </a:prstGeom>
          <a:noFill/>
          <a:ln>
            <a:noFill/>
          </a:ln>
        </p:spPr>
      </p:pic>
      <p:sp>
        <p:nvSpPr>
          <p:cNvPr id="702" name="Google Shape;702;p98">
            <a:hlinkClick r:id="rId6"/>
          </p:cNvPr>
          <p:cNvSpPr/>
          <p:nvPr/>
        </p:nvSpPr>
        <p:spPr>
          <a:xfrm>
            <a:off x="3338355" y="3201009"/>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u="sng">
                <a:solidFill>
                  <a:srgbClr val="3564B9"/>
                </a:solidFill>
                <a:latin typeface="Viga"/>
                <a:ea typeface="Viga"/>
                <a:cs typeface="Viga"/>
                <a:sym typeface="Viga"/>
                <a:hlinkClick r:id="rId7">
                  <a:extLst>
                    <a:ext uri="{A12FA001-AC4F-418D-AE19-62706E023703}">
                      <ahyp:hlinkClr val="tx"/>
                    </a:ext>
                  </a:extLst>
                </a:hlinkClick>
              </a:rPr>
              <a:t>Polypad et la manipulation virtuelle</a:t>
            </a:r>
            <a:endParaRPr sz="1400">
              <a:solidFill>
                <a:srgbClr val="3564B9"/>
              </a:solidFill>
              <a:latin typeface="Viga"/>
              <a:ea typeface="Viga"/>
              <a:cs typeface="Viga"/>
              <a:sym typeface="Viga"/>
            </a:endParaRPr>
          </a:p>
        </p:txBody>
      </p:sp>
      <p:pic>
        <p:nvPicPr>
          <p:cNvPr id="703" name="Google Shape;703;p98"/>
          <p:cNvPicPr preferRelativeResize="0"/>
          <p:nvPr/>
        </p:nvPicPr>
        <p:blipFill>
          <a:blip r:embed="rId8">
            <a:alphaModFix/>
          </a:blip>
          <a:stretch>
            <a:fillRect/>
          </a:stretch>
        </p:blipFill>
        <p:spPr>
          <a:xfrm rot="-1286681">
            <a:off x="1983622" y="3800953"/>
            <a:ext cx="567505" cy="567505"/>
          </a:xfrm>
          <a:prstGeom prst="rect">
            <a:avLst/>
          </a:prstGeom>
          <a:noFill/>
          <a:ln>
            <a:noFill/>
          </a:ln>
        </p:spPr>
      </p:pic>
      <p:sp>
        <p:nvSpPr>
          <p:cNvPr id="704" name="Google Shape;704;p98"/>
          <p:cNvSpPr/>
          <p:nvPr/>
        </p:nvSpPr>
        <p:spPr>
          <a:xfrm>
            <a:off x="2362341" y="3988988"/>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1</a:t>
            </a:r>
            <a:endParaRPr b="1" sz="1700">
              <a:latin typeface="Dosis"/>
              <a:ea typeface="Dosis"/>
              <a:cs typeface="Dosis"/>
              <a:sym typeface="Dosis"/>
            </a:endParaRPr>
          </a:p>
        </p:txBody>
      </p:sp>
      <p:pic>
        <p:nvPicPr>
          <p:cNvPr id="705" name="Google Shape;705;p98"/>
          <p:cNvPicPr preferRelativeResize="0"/>
          <p:nvPr/>
        </p:nvPicPr>
        <p:blipFill>
          <a:blip r:embed="rId8">
            <a:alphaModFix/>
          </a:blip>
          <a:stretch>
            <a:fillRect/>
          </a:stretch>
        </p:blipFill>
        <p:spPr>
          <a:xfrm rot="-1286681">
            <a:off x="5011213" y="3751519"/>
            <a:ext cx="567505" cy="567505"/>
          </a:xfrm>
          <a:prstGeom prst="rect">
            <a:avLst/>
          </a:prstGeom>
          <a:noFill/>
          <a:ln>
            <a:noFill/>
          </a:ln>
        </p:spPr>
      </p:pic>
      <p:sp>
        <p:nvSpPr>
          <p:cNvPr id="706" name="Google Shape;706;p98"/>
          <p:cNvSpPr/>
          <p:nvPr/>
        </p:nvSpPr>
        <p:spPr>
          <a:xfrm>
            <a:off x="5389931" y="3939553"/>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2</a:t>
            </a:r>
            <a:endParaRPr b="1" sz="1700">
              <a:latin typeface="Dosis"/>
              <a:ea typeface="Dosis"/>
              <a:cs typeface="Dosis"/>
              <a:sym typeface="Dosis"/>
            </a:endParaRPr>
          </a:p>
        </p:txBody>
      </p:sp>
      <p:sp>
        <p:nvSpPr>
          <p:cNvPr id="707" name="Google Shape;707;p98">
            <a:hlinkClick r:id="rId9"/>
          </p:cNvPr>
          <p:cNvSpPr/>
          <p:nvPr/>
        </p:nvSpPr>
        <p:spPr>
          <a:xfrm>
            <a:off x="6368494" y="3160444"/>
            <a:ext cx="1981500" cy="7359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sz="1400" u="sng">
                <a:solidFill>
                  <a:srgbClr val="3564B9"/>
                </a:solidFill>
                <a:latin typeface="Viga"/>
                <a:ea typeface="Viga"/>
                <a:cs typeface="Viga"/>
                <a:sym typeface="Viga"/>
                <a:hlinkClick r:id="rId10">
                  <a:extLst>
                    <a:ext uri="{A12FA001-AC4F-418D-AE19-62706E023703}">
                      <ahyp:hlinkClr val="tx"/>
                    </a:ext>
                  </a:extLst>
                </a:hlinkClick>
              </a:rPr>
              <a:t>Obtenir mon badge</a:t>
            </a:r>
            <a:endParaRPr sz="1400" u="sng">
              <a:solidFill>
                <a:srgbClr val="3564B9"/>
              </a:solidFill>
              <a:latin typeface="Viga"/>
              <a:ea typeface="Viga"/>
              <a:cs typeface="Viga"/>
              <a:sym typeface="Viga"/>
            </a:endParaRPr>
          </a:p>
          <a:p>
            <a:pPr indent="0" lvl="0" marL="0" rtl="0" algn="ctr">
              <a:spcBef>
                <a:spcPts val="0"/>
              </a:spcBef>
              <a:spcAft>
                <a:spcPts val="0"/>
              </a:spcAft>
              <a:buNone/>
            </a:pPr>
            <a:r>
              <a:rPr lang="fr-CA" sz="1400" u="sng">
                <a:solidFill>
                  <a:srgbClr val="3564B9"/>
                </a:solidFill>
                <a:latin typeface="Viga"/>
                <a:ea typeface="Viga"/>
                <a:cs typeface="Viga"/>
                <a:sym typeface="Viga"/>
                <a:hlinkClick r:id="rId11">
                  <a:extLst>
                    <a:ext uri="{A12FA001-AC4F-418D-AE19-62706E023703}">
                      <ahyp:hlinkClr val="tx"/>
                    </a:ext>
                  </a:extLst>
                </a:hlinkClick>
              </a:rPr>
              <a:t>DÉCOUVERTE</a:t>
            </a:r>
            <a:endParaRPr sz="1400" u="sng">
              <a:solidFill>
                <a:srgbClr val="3564B9"/>
              </a:solidFill>
              <a:latin typeface="Viga"/>
              <a:ea typeface="Viga"/>
              <a:cs typeface="Viga"/>
              <a:sym typeface="Viga"/>
            </a:endParaRPr>
          </a:p>
        </p:txBody>
      </p:sp>
      <p:pic>
        <p:nvPicPr>
          <p:cNvPr id="708" name="Google Shape;708;p98">
            <a:hlinkClick r:id="rId12"/>
          </p:cNvPr>
          <p:cNvPicPr preferRelativeResize="0"/>
          <p:nvPr/>
        </p:nvPicPr>
        <p:blipFill>
          <a:blip r:embed="rId8">
            <a:alphaModFix/>
          </a:blip>
          <a:stretch>
            <a:fillRect/>
          </a:stretch>
        </p:blipFill>
        <p:spPr>
          <a:xfrm rot="-1286681">
            <a:off x="8261307" y="3687838"/>
            <a:ext cx="567505" cy="567505"/>
          </a:xfrm>
          <a:prstGeom prst="rect">
            <a:avLst/>
          </a:prstGeom>
          <a:noFill/>
          <a:ln>
            <a:noFill/>
          </a:ln>
        </p:spPr>
      </p:pic>
      <p:sp>
        <p:nvSpPr>
          <p:cNvPr id="709" name="Google Shape;709;p98"/>
          <p:cNvSpPr/>
          <p:nvPr/>
        </p:nvSpPr>
        <p:spPr>
          <a:xfrm>
            <a:off x="8410050" y="3805472"/>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3</a:t>
            </a:r>
            <a:endParaRPr b="1" sz="1700">
              <a:latin typeface="Dosis"/>
              <a:ea typeface="Dosis"/>
              <a:cs typeface="Dosis"/>
              <a:sym typeface="Dosis"/>
            </a:endParaRPr>
          </a:p>
        </p:txBody>
      </p:sp>
      <p:sp>
        <p:nvSpPr>
          <p:cNvPr id="710" name="Google Shape;710;p98"/>
          <p:cNvSpPr txBox="1"/>
          <p:nvPr/>
        </p:nvSpPr>
        <p:spPr>
          <a:xfrm>
            <a:off x="6602288" y="4174519"/>
            <a:ext cx="18897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fr-CA" sz="1100">
                <a:solidFill>
                  <a:srgbClr val="434343"/>
                </a:solidFill>
                <a:latin typeface="Dosis Medium"/>
                <a:ea typeface="Dosis Medium"/>
                <a:cs typeface="Dosis Medium"/>
                <a:sym typeface="Dosis Medium"/>
              </a:rPr>
              <a:t>Ce</a:t>
            </a:r>
            <a:r>
              <a:rPr i="1" lang="fr-CA" sz="1100">
                <a:solidFill>
                  <a:srgbClr val="434343"/>
                </a:solidFill>
                <a:latin typeface="Dosis Medium"/>
                <a:ea typeface="Dosis Medium"/>
                <a:cs typeface="Dosis Medium"/>
                <a:sym typeface="Dosis Medium"/>
              </a:rPr>
              <a:t> lien s’autodétruira dans quelques heures.</a:t>
            </a:r>
            <a:endParaRPr sz="1400">
              <a:solidFill>
                <a:srgbClr val="595959"/>
              </a:solidFill>
              <a:latin typeface="Dosis Medium"/>
              <a:ea typeface="Dosis Medium"/>
              <a:cs typeface="Dosis Medium"/>
              <a:sym typeface="Dosis Medium"/>
            </a:endParaRPr>
          </a:p>
        </p:txBody>
      </p:sp>
      <p:pic>
        <p:nvPicPr>
          <p:cNvPr id="711" name="Google Shape;711;p98"/>
          <p:cNvPicPr preferRelativeResize="0"/>
          <p:nvPr/>
        </p:nvPicPr>
        <p:blipFill rotWithShape="1">
          <a:blip r:embed="rId13">
            <a:alphaModFix/>
          </a:blip>
          <a:srcRect b="11164" l="15814" r="8411" t="11195"/>
          <a:stretch/>
        </p:blipFill>
        <p:spPr>
          <a:xfrm>
            <a:off x="6368484" y="4183896"/>
            <a:ext cx="270000" cy="276672"/>
          </a:xfrm>
          <a:prstGeom prst="rect">
            <a:avLst/>
          </a:prstGeom>
          <a:noFill/>
          <a:ln>
            <a:noFill/>
          </a:ln>
        </p:spPr>
      </p:pic>
      <p:sp>
        <p:nvSpPr>
          <p:cNvPr id="712" name="Google Shape;712;p98"/>
          <p:cNvSpPr txBox="1"/>
          <p:nvPr/>
        </p:nvSpPr>
        <p:spPr>
          <a:xfrm>
            <a:off x="3614325" y="2429231"/>
            <a:ext cx="16581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Inscription à l’autoformation</a:t>
            </a:r>
            <a:endParaRPr sz="1700"/>
          </a:p>
        </p:txBody>
      </p:sp>
      <p:sp>
        <p:nvSpPr>
          <p:cNvPr id="713" name="Google Shape;713;p98"/>
          <p:cNvSpPr txBox="1"/>
          <p:nvPr/>
        </p:nvSpPr>
        <p:spPr>
          <a:xfrm>
            <a:off x="6530156" y="2530819"/>
            <a:ext cx="1658100" cy="3480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Visiter cette page</a:t>
            </a:r>
            <a:endParaRPr sz="1700"/>
          </a:p>
        </p:txBody>
      </p:sp>
      <p:pic>
        <p:nvPicPr>
          <p:cNvPr id="714" name="Google Shape;714;p98"/>
          <p:cNvPicPr preferRelativeResize="0"/>
          <p:nvPr/>
        </p:nvPicPr>
        <p:blipFill>
          <a:blip r:embed="rId14">
            <a:alphaModFix/>
          </a:blip>
          <a:stretch>
            <a:fillRect/>
          </a:stretch>
        </p:blipFill>
        <p:spPr>
          <a:xfrm>
            <a:off x="16400" y="0"/>
            <a:ext cx="1762600" cy="1553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99"/>
          <p:cNvSpPr txBox="1"/>
          <p:nvPr/>
        </p:nvSpPr>
        <p:spPr>
          <a:xfrm>
            <a:off x="16226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720" name="Google Shape;720;p99"/>
          <p:cNvSpPr txBox="1"/>
          <p:nvPr/>
        </p:nvSpPr>
        <p:spPr>
          <a:xfrm>
            <a:off x="3623200" y="1352550"/>
            <a:ext cx="3342300" cy="19908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3"/>
              </a:rPr>
              <a:t>luc.lagarde@recit.qc.ca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600" u="sng">
                <a:solidFill>
                  <a:schemeClr val="hlink"/>
                </a:solidFill>
                <a:latin typeface="Ubuntu"/>
                <a:ea typeface="Ubuntu"/>
                <a:cs typeface="Ubuntu"/>
                <a:sym typeface="Ubuntu"/>
                <a:hlinkClick r:id="rId4"/>
              </a:rPr>
              <a:t>equipemst@recit.qc.ca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368300" lvl="0" marL="609600" rtl="0" algn="l">
              <a:spcBef>
                <a:spcPts val="80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5">
                  <a:extLst>
                    <a:ext uri="{A12FA001-AC4F-418D-AE19-62706E023703}">
                      <ahyp:hlinkClr val="tx"/>
                    </a:ext>
                  </a:extLst>
                </a:hlinkClick>
              </a:rPr>
              <a:t>Page Facebook</a:t>
            </a:r>
            <a:endParaRPr sz="1000" u="sng">
              <a:solidFill>
                <a:srgbClr val="1C4587"/>
              </a:solidFill>
              <a:latin typeface="Ubuntu"/>
              <a:ea typeface="Ubuntu"/>
              <a:cs typeface="Ubuntu"/>
              <a:sym typeface="Ubuntu"/>
            </a:endParaRPr>
          </a:p>
          <a:p>
            <a:pPr indent="-368300" lvl="0" marL="609600" rtl="0" algn="l">
              <a:spcBef>
                <a:spcPts val="0"/>
              </a:spcBef>
              <a:spcAft>
                <a:spcPts val="0"/>
              </a:spcAft>
              <a:buClr>
                <a:srgbClr val="1C4587"/>
              </a:buClr>
              <a:buSzPts val="1000"/>
              <a:buFont typeface="Ubuntu"/>
              <a:buChar char="■"/>
            </a:pPr>
            <a:r>
              <a:rPr lang="fr-CA" sz="1000" u="sng">
                <a:solidFill>
                  <a:srgbClr val="1C4587"/>
                </a:solidFill>
                <a:latin typeface="Ubuntu"/>
                <a:ea typeface="Ubuntu"/>
                <a:cs typeface="Ubuntu"/>
                <a:sym typeface="Ubuntu"/>
                <a:hlinkClick r:id="rId6">
                  <a:extLst>
                    <a:ext uri="{A12FA001-AC4F-418D-AE19-62706E023703}">
                      <ahyp:hlinkClr val="tx"/>
                    </a:ext>
                  </a:extLst>
                </a:hlinkClick>
              </a:rPr>
              <a:t>Chaîne Youtube</a:t>
            </a:r>
            <a:endParaRPr sz="100">
              <a:solidFill>
                <a:srgbClr val="1C4587"/>
              </a:solidFill>
            </a:endParaRPr>
          </a:p>
        </p:txBody>
      </p:sp>
      <p:pic>
        <p:nvPicPr>
          <p:cNvPr id="721" name="Google Shape;721;p99"/>
          <p:cNvPicPr preferRelativeResize="0"/>
          <p:nvPr/>
        </p:nvPicPr>
        <p:blipFill>
          <a:blip r:embed="rId7">
            <a:alphaModFix/>
          </a:blip>
          <a:stretch>
            <a:fillRect/>
          </a:stretch>
        </p:blipFill>
        <p:spPr>
          <a:xfrm>
            <a:off x="39502" y="4771998"/>
            <a:ext cx="735700" cy="260453"/>
          </a:xfrm>
          <a:prstGeom prst="rect">
            <a:avLst/>
          </a:prstGeom>
          <a:noFill/>
          <a:ln>
            <a:noFill/>
          </a:ln>
        </p:spPr>
      </p:pic>
      <p:pic>
        <p:nvPicPr>
          <p:cNvPr id="722" name="Google Shape;722;p99"/>
          <p:cNvPicPr preferRelativeResize="0"/>
          <p:nvPr/>
        </p:nvPicPr>
        <p:blipFill>
          <a:blip r:embed="rId8">
            <a:alphaModFix/>
          </a:blip>
          <a:stretch>
            <a:fillRect/>
          </a:stretch>
        </p:blipFill>
        <p:spPr>
          <a:xfrm>
            <a:off x="2273727" y="1561198"/>
            <a:ext cx="1349476" cy="1349474"/>
          </a:xfrm>
          <a:prstGeom prst="rect">
            <a:avLst/>
          </a:prstGeom>
          <a:noFill/>
          <a:ln>
            <a:noFill/>
          </a:ln>
        </p:spPr>
      </p:pic>
      <p:sp>
        <p:nvSpPr>
          <p:cNvPr id="723" name="Google Shape;723;p99"/>
          <p:cNvSpPr/>
          <p:nvPr/>
        </p:nvSpPr>
        <p:spPr>
          <a:xfrm>
            <a:off x="2443100" y="3205600"/>
            <a:ext cx="4311600" cy="537900"/>
          </a:xfrm>
          <a:prstGeom prst="roundRect">
            <a:avLst>
              <a:gd fmla="val 16667" name="adj"/>
            </a:avLst>
          </a:prstGeom>
          <a:solidFill>
            <a:srgbClr val="3564B9"/>
          </a:solidFill>
          <a:ln cap="flat" cmpd="sng" w="19050">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2100" u="sng">
                <a:solidFill>
                  <a:srgbClr val="FAA22A"/>
                </a:solidFill>
                <a:latin typeface="Source Sans Pro"/>
                <a:ea typeface="Source Sans Pro"/>
                <a:cs typeface="Source Sans Pro"/>
                <a:sym typeface="Source Sans Pro"/>
                <a:hlinkClick r:id="rId9">
                  <a:extLst>
                    <a:ext uri="{A12FA001-AC4F-418D-AE19-62706E023703}">
                      <ahyp:hlinkClr val="tx"/>
                    </a:ext>
                  </a:extLst>
                </a:hlinkClick>
              </a:rPr>
              <a:t>recitmst.qc.ca/polypad5decembre</a:t>
            </a:r>
            <a:endParaRPr b="1" sz="2500">
              <a:solidFill>
                <a:srgbClr val="FFFFFF"/>
              </a:solidFill>
              <a:latin typeface="Source Sans Pro"/>
              <a:ea typeface="Source Sans Pro"/>
              <a:cs typeface="Source Sans Pro"/>
              <a:sym typeface="Source Sans Pro"/>
            </a:endParaRPr>
          </a:p>
        </p:txBody>
      </p:sp>
      <p:pic>
        <p:nvPicPr>
          <p:cNvPr id="724" name="Google Shape;724;p99"/>
          <p:cNvPicPr preferRelativeResize="0"/>
          <p:nvPr/>
        </p:nvPicPr>
        <p:blipFill>
          <a:blip r:embed="rId10">
            <a:alphaModFix/>
          </a:blip>
          <a:stretch>
            <a:fillRect/>
          </a:stretch>
        </p:blipFill>
        <p:spPr>
          <a:xfrm rot="-1286681">
            <a:off x="5986738" y="3513713"/>
            <a:ext cx="567505" cy="567505"/>
          </a:xfrm>
          <a:prstGeom prst="rect">
            <a:avLst/>
          </a:prstGeom>
          <a:noFill/>
          <a:ln>
            <a:noFill/>
          </a:ln>
        </p:spPr>
      </p:pic>
      <p:pic>
        <p:nvPicPr>
          <p:cNvPr id="725" name="Google Shape;725;p99" title="logositeblancdroite.png"/>
          <p:cNvPicPr preferRelativeResize="0"/>
          <p:nvPr/>
        </p:nvPicPr>
        <p:blipFill rotWithShape="1">
          <a:blip r:embed="rId11">
            <a:alphaModFix/>
          </a:blip>
          <a:srcRect b="0" l="0" r="48765" t="0"/>
          <a:stretch/>
        </p:blipFill>
        <p:spPr>
          <a:xfrm>
            <a:off x="6568875" y="4539100"/>
            <a:ext cx="2497926" cy="555025"/>
          </a:xfrm>
          <a:prstGeom prst="rect">
            <a:avLst/>
          </a:prstGeom>
          <a:noFill/>
          <a:ln>
            <a:noFill/>
          </a:ln>
        </p:spPr>
      </p:pic>
      <p:sp>
        <p:nvSpPr>
          <p:cNvPr id="726" name="Google Shape;726;p99"/>
          <p:cNvSpPr txBox="1"/>
          <p:nvPr/>
        </p:nvSpPr>
        <p:spPr>
          <a:xfrm>
            <a:off x="836696" y="4798730"/>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chemeClr val="lt1"/>
                </a:solidFill>
              </a:rPr>
              <a:t>Cette présentation est mise à disposition par le  </a:t>
            </a:r>
            <a:r>
              <a:rPr lang="fr-CA" sz="700" u="sng">
                <a:solidFill>
                  <a:schemeClr val="lt1"/>
                </a:solidFill>
                <a:hlinkClick r:id="rId12">
                  <a:extLst>
                    <a:ext uri="{A12FA001-AC4F-418D-AE19-62706E023703}">
                      <ahyp:hlinkClr val="tx"/>
                    </a:ext>
                  </a:extLst>
                </a:hlinkClick>
              </a:rPr>
              <a:t>RÉCIT MST</a:t>
            </a:r>
            <a:r>
              <a:rPr lang="fr-CA" sz="700">
                <a:solidFill>
                  <a:schemeClr val="lt1"/>
                </a:solidFill>
              </a:rPr>
              <a:t>, sauf exception, selon les termes de la </a:t>
            </a:r>
            <a:r>
              <a:rPr lang="fr-CA" sz="700" u="sng">
                <a:solidFill>
                  <a:schemeClr val="lt1"/>
                </a:solidFill>
                <a:hlinkClick r:id="rId13">
                  <a:extLst>
                    <a:ext uri="{A12FA001-AC4F-418D-AE19-62706E023703}">
                      <ahyp:hlinkClr val="tx"/>
                    </a:ext>
                  </a:extLst>
                </a:hlinkClick>
              </a:rPr>
              <a:t>Licence CC BY-NC-SA 4.0</a:t>
            </a:r>
            <a:r>
              <a:rPr lang="fr-CA" sz="700">
                <a:solidFill>
                  <a:schemeClr val="lt1"/>
                </a:solidFill>
              </a:rPr>
              <a:t>, 2024.</a:t>
            </a:r>
            <a:endParaRPr sz="7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72"/>
          <p:cNvSpPr txBox="1"/>
          <p:nvPr>
            <p:ph type="title"/>
          </p:nvPr>
        </p:nvSpPr>
        <p:spPr>
          <a:xfrm>
            <a:off x="285303" y="24829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Pendant l’atelier</a:t>
            </a:r>
            <a:endParaRPr/>
          </a:p>
        </p:txBody>
      </p:sp>
      <p:grpSp>
        <p:nvGrpSpPr>
          <p:cNvPr id="375" name="Google Shape;375;p72"/>
          <p:cNvGrpSpPr/>
          <p:nvPr/>
        </p:nvGrpSpPr>
        <p:grpSpPr>
          <a:xfrm>
            <a:off x="961113" y="961700"/>
            <a:ext cx="1258925" cy="1258925"/>
            <a:chOff x="715613" y="626025"/>
            <a:chExt cx="1258925" cy="1258925"/>
          </a:xfrm>
        </p:grpSpPr>
        <p:pic>
          <p:nvPicPr>
            <p:cNvPr descr="File:Linearicons screen.svg - Wikimedia Commons" id="376" name="Google Shape;376;p72"/>
            <p:cNvPicPr preferRelativeResize="0"/>
            <p:nvPr/>
          </p:nvPicPr>
          <p:blipFill>
            <a:blip r:embed="rId3">
              <a:alphaModFix/>
            </a:blip>
            <a:stretch>
              <a:fillRect/>
            </a:stretch>
          </p:blipFill>
          <p:spPr>
            <a:xfrm>
              <a:off x="715613" y="626025"/>
              <a:ext cx="1258925" cy="1258925"/>
            </a:xfrm>
            <a:prstGeom prst="rect">
              <a:avLst/>
            </a:prstGeom>
            <a:noFill/>
            <a:ln>
              <a:noFill/>
            </a:ln>
          </p:spPr>
        </p:pic>
        <p:pic>
          <p:nvPicPr>
            <p:cNvPr descr="File:Sample User Icon.png - Wikipedia" id="377" name="Google Shape;377;p72"/>
            <p:cNvPicPr preferRelativeResize="0"/>
            <p:nvPr/>
          </p:nvPicPr>
          <p:blipFill>
            <a:blip r:embed="rId4">
              <a:alphaModFix/>
            </a:blip>
            <a:stretch>
              <a:fillRect/>
            </a:stretch>
          </p:blipFill>
          <p:spPr>
            <a:xfrm>
              <a:off x="877446" y="1072425"/>
              <a:ext cx="262751" cy="216175"/>
            </a:xfrm>
            <a:prstGeom prst="rect">
              <a:avLst/>
            </a:prstGeom>
            <a:noFill/>
            <a:ln cap="flat" cmpd="sng" w="9525">
              <a:solidFill>
                <a:srgbClr val="FAFAFA"/>
              </a:solidFill>
              <a:prstDash val="solid"/>
              <a:round/>
              <a:headEnd len="sm" w="sm" type="none"/>
              <a:tailEnd len="sm" w="sm" type="none"/>
            </a:ln>
          </p:spPr>
        </p:pic>
        <p:pic>
          <p:nvPicPr>
            <p:cNvPr descr="File:Sample User Icon.png - Wikipedia" id="378" name="Google Shape;378;p72"/>
            <p:cNvPicPr preferRelativeResize="0"/>
            <p:nvPr/>
          </p:nvPicPr>
          <p:blipFill>
            <a:blip r:embed="rId4">
              <a:alphaModFix/>
            </a:blip>
            <a:stretch>
              <a:fillRect/>
            </a:stretch>
          </p:blipFill>
          <p:spPr>
            <a:xfrm>
              <a:off x="1170217" y="1072425"/>
              <a:ext cx="262751" cy="216175"/>
            </a:xfrm>
            <a:prstGeom prst="rect">
              <a:avLst/>
            </a:prstGeom>
            <a:noFill/>
            <a:ln cap="flat" cmpd="sng" w="9525">
              <a:solidFill>
                <a:srgbClr val="FAFAFA"/>
              </a:solidFill>
              <a:prstDash val="solid"/>
              <a:round/>
              <a:headEnd len="sm" w="sm" type="none"/>
              <a:tailEnd len="sm" w="sm" type="none"/>
            </a:ln>
          </p:spPr>
        </p:pic>
        <p:pic>
          <p:nvPicPr>
            <p:cNvPr descr="File:Sample User Icon.png - Wikipedia" id="379" name="Google Shape;379;p72"/>
            <p:cNvPicPr preferRelativeResize="0"/>
            <p:nvPr/>
          </p:nvPicPr>
          <p:blipFill>
            <a:blip r:embed="rId4">
              <a:alphaModFix/>
            </a:blip>
            <a:stretch>
              <a:fillRect/>
            </a:stretch>
          </p:blipFill>
          <p:spPr>
            <a:xfrm>
              <a:off x="1462721" y="1072425"/>
              <a:ext cx="262751" cy="216175"/>
            </a:xfrm>
            <a:prstGeom prst="rect">
              <a:avLst/>
            </a:prstGeom>
            <a:noFill/>
            <a:ln cap="flat" cmpd="sng" w="9525">
              <a:solidFill>
                <a:srgbClr val="FAFAFA"/>
              </a:solidFill>
              <a:prstDash val="solid"/>
              <a:round/>
              <a:headEnd len="sm" w="sm" type="none"/>
              <a:tailEnd len="sm" w="sm" type="none"/>
            </a:ln>
          </p:spPr>
        </p:pic>
      </p:grpSp>
      <p:sp>
        <p:nvSpPr>
          <p:cNvPr id="380" name="Google Shape;380;p72"/>
          <p:cNvSpPr txBox="1"/>
          <p:nvPr>
            <p:ph idx="1" type="body"/>
          </p:nvPr>
        </p:nvSpPr>
        <p:spPr>
          <a:xfrm>
            <a:off x="5214875" y="4117850"/>
            <a:ext cx="3416700" cy="61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CA" sz="2300">
                <a:solidFill>
                  <a:srgbClr val="434343"/>
                </a:solidFill>
              </a:rPr>
              <a:t>L’atelier est enregistré.</a:t>
            </a:r>
            <a:endParaRPr sz="2300">
              <a:solidFill>
                <a:srgbClr val="434343"/>
              </a:solidFill>
            </a:endParaRPr>
          </a:p>
        </p:txBody>
      </p:sp>
      <p:pic>
        <p:nvPicPr>
          <p:cNvPr descr="Vector image of video camera icon | Public domain vectors" id="381" name="Google Shape;381;p72"/>
          <p:cNvPicPr preferRelativeResize="0"/>
          <p:nvPr/>
        </p:nvPicPr>
        <p:blipFill>
          <a:blip r:embed="rId5">
            <a:alphaModFix/>
          </a:blip>
          <a:stretch>
            <a:fillRect/>
          </a:stretch>
        </p:blipFill>
        <p:spPr>
          <a:xfrm>
            <a:off x="4529079" y="4090761"/>
            <a:ext cx="576325" cy="473772"/>
          </a:xfrm>
          <a:prstGeom prst="rect">
            <a:avLst/>
          </a:prstGeom>
          <a:noFill/>
          <a:ln>
            <a:noFill/>
          </a:ln>
        </p:spPr>
      </p:pic>
      <p:pic>
        <p:nvPicPr>
          <p:cNvPr id="382" name="Google Shape;382;p72"/>
          <p:cNvPicPr preferRelativeResize="0"/>
          <p:nvPr/>
        </p:nvPicPr>
        <p:blipFill rotWithShape="1">
          <a:blip r:embed="rId6">
            <a:alphaModFix/>
          </a:blip>
          <a:srcRect b="0" l="88559" r="0" t="0"/>
          <a:stretch/>
        </p:blipFill>
        <p:spPr>
          <a:xfrm>
            <a:off x="6304849" y="2432088"/>
            <a:ext cx="1377374" cy="1045525"/>
          </a:xfrm>
          <a:prstGeom prst="rect">
            <a:avLst/>
          </a:prstGeom>
          <a:noFill/>
          <a:ln>
            <a:noFill/>
          </a:ln>
        </p:spPr>
      </p:pic>
      <p:pic>
        <p:nvPicPr>
          <p:cNvPr id="383" name="Google Shape;383;p72"/>
          <p:cNvPicPr preferRelativeResize="0"/>
          <p:nvPr/>
        </p:nvPicPr>
        <p:blipFill rotWithShape="1">
          <a:blip r:embed="rId7">
            <a:alphaModFix/>
          </a:blip>
          <a:srcRect b="0" l="20272" r="68516" t="0"/>
          <a:stretch/>
        </p:blipFill>
        <p:spPr>
          <a:xfrm>
            <a:off x="5511238" y="912325"/>
            <a:ext cx="1523559" cy="1258925"/>
          </a:xfrm>
          <a:prstGeom prst="rect">
            <a:avLst/>
          </a:prstGeom>
          <a:noFill/>
          <a:ln>
            <a:noFill/>
          </a:ln>
        </p:spPr>
      </p:pic>
      <p:pic>
        <p:nvPicPr>
          <p:cNvPr id="384" name="Google Shape;384;p72"/>
          <p:cNvPicPr preferRelativeResize="0"/>
          <p:nvPr/>
        </p:nvPicPr>
        <p:blipFill rotWithShape="1">
          <a:blip r:embed="rId7">
            <a:alphaModFix/>
          </a:blip>
          <a:srcRect b="0" l="0" r="89864" t="0"/>
          <a:stretch/>
        </p:blipFill>
        <p:spPr>
          <a:xfrm>
            <a:off x="3848876" y="912325"/>
            <a:ext cx="1377365" cy="1258925"/>
          </a:xfrm>
          <a:prstGeom prst="rect">
            <a:avLst/>
          </a:prstGeom>
          <a:noFill/>
          <a:ln>
            <a:noFill/>
          </a:ln>
        </p:spPr>
      </p:pic>
      <p:pic>
        <p:nvPicPr>
          <p:cNvPr id="385" name="Google Shape;385;p72"/>
          <p:cNvPicPr preferRelativeResize="0"/>
          <p:nvPr/>
        </p:nvPicPr>
        <p:blipFill rotWithShape="1">
          <a:blip r:embed="rId7">
            <a:alphaModFix/>
          </a:blip>
          <a:srcRect b="0" l="31371" r="60546" t="0"/>
          <a:stretch/>
        </p:blipFill>
        <p:spPr>
          <a:xfrm>
            <a:off x="7245488" y="912325"/>
            <a:ext cx="1098339" cy="1258925"/>
          </a:xfrm>
          <a:prstGeom prst="rect">
            <a:avLst/>
          </a:prstGeom>
          <a:noFill/>
          <a:ln>
            <a:noFill/>
          </a:ln>
        </p:spPr>
      </p:pic>
      <p:sp>
        <p:nvSpPr>
          <p:cNvPr id="386" name="Google Shape;386;p72"/>
          <p:cNvSpPr/>
          <p:nvPr/>
        </p:nvSpPr>
        <p:spPr>
          <a:xfrm>
            <a:off x="3494500" y="702225"/>
            <a:ext cx="5363700" cy="1551000"/>
          </a:xfrm>
          <a:prstGeom prst="roundRect">
            <a:avLst>
              <a:gd fmla="val 16667" name="adj"/>
            </a:avLst>
          </a:prstGeom>
          <a:noFill/>
          <a:ln cap="flat" cmpd="sng" w="38100">
            <a:solidFill>
              <a:srgbClr val="0F9D5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nvGrpSpPr>
          <p:cNvPr id="387" name="Google Shape;387;p72"/>
          <p:cNvGrpSpPr/>
          <p:nvPr/>
        </p:nvGrpSpPr>
        <p:grpSpPr>
          <a:xfrm>
            <a:off x="3344250" y="550500"/>
            <a:ext cx="625200" cy="616800"/>
            <a:chOff x="6356325" y="2365600"/>
            <a:chExt cx="625200" cy="616800"/>
          </a:xfrm>
        </p:grpSpPr>
        <p:sp>
          <p:nvSpPr>
            <p:cNvPr id="388" name="Google Shape;388;p72"/>
            <p:cNvSpPr/>
            <p:nvPr/>
          </p:nvSpPr>
          <p:spPr>
            <a:xfrm>
              <a:off x="6356325" y="2365600"/>
              <a:ext cx="625200" cy="616800"/>
            </a:xfrm>
            <a:prstGeom prst="ellipse">
              <a:avLst/>
            </a:prstGeom>
            <a:solidFill>
              <a:srgbClr val="FFFFFF"/>
            </a:solidFill>
            <a:ln cap="flat" cmpd="sng" w="28575">
              <a:solidFill>
                <a:srgbClr val="0F9D5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descr="File:Green check.svg - Wikimedia Commons" id="389" name="Google Shape;389;p72"/>
            <p:cNvPicPr preferRelativeResize="0"/>
            <p:nvPr/>
          </p:nvPicPr>
          <p:blipFill>
            <a:blip r:embed="rId8">
              <a:alphaModFix/>
            </a:blip>
            <a:stretch>
              <a:fillRect/>
            </a:stretch>
          </p:blipFill>
          <p:spPr>
            <a:xfrm>
              <a:off x="6411976" y="2417050"/>
              <a:ext cx="513900" cy="513900"/>
            </a:xfrm>
            <a:prstGeom prst="ellipse">
              <a:avLst/>
            </a:prstGeom>
            <a:noFill/>
            <a:ln>
              <a:noFill/>
            </a:ln>
          </p:spPr>
        </p:pic>
      </p:grpSp>
      <p:pic>
        <p:nvPicPr>
          <p:cNvPr id="390" name="Google Shape;390;p72"/>
          <p:cNvPicPr preferRelativeResize="0"/>
          <p:nvPr/>
        </p:nvPicPr>
        <p:blipFill rotWithShape="1">
          <a:blip r:embed="rId9">
            <a:alphaModFix/>
          </a:blip>
          <a:srcRect b="0" l="75483" r="11861" t="0"/>
          <a:stretch/>
        </p:blipFill>
        <p:spPr>
          <a:xfrm>
            <a:off x="4702800" y="2432088"/>
            <a:ext cx="1523550" cy="1045525"/>
          </a:xfrm>
          <a:prstGeom prst="rect">
            <a:avLst/>
          </a:prstGeom>
          <a:noFill/>
          <a:ln>
            <a:noFill/>
          </a:ln>
        </p:spPr>
      </p:pic>
      <p:pic>
        <p:nvPicPr>
          <p:cNvPr descr="File:Gnome-face-smile-big.svg - Wikimedia Commons" id="391" name="Google Shape;391;p72"/>
          <p:cNvPicPr preferRelativeResize="0"/>
          <p:nvPr/>
        </p:nvPicPr>
        <p:blipFill>
          <a:blip r:embed="rId10">
            <a:alphaModFix/>
          </a:blip>
          <a:stretch>
            <a:fillRect/>
          </a:stretch>
        </p:blipFill>
        <p:spPr>
          <a:xfrm>
            <a:off x="3605600" y="3920658"/>
            <a:ext cx="813999" cy="813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7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Votre animateur</a:t>
            </a:r>
            <a:endParaRPr/>
          </a:p>
        </p:txBody>
      </p:sp>
      <p:sp>
        <p:nvSpPr>
          <p:cNvPr id="397" name="Google Shape;397;p73"/>
          <p:cNvSpPr txBox="1"/>
          <p:nvPr>
            <p:ph idx="4294967295" type="body"/>
          </p:nvPr>
        </p:nvSpPr>
        <p:spPr>
          <a:xfrm>
            <a:off x="-151300" y="2668242"/>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fr-CA"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3C78D8"/>
                </a:solidFill>
                <a:latin typeface="Dosis"/>
                <a:ea typeface="Dosis"/>
                <a:cs typeface="Dosis"/>
                <a:sym typeface="Dosis"/>
                <a:hlinkClick r:id="rId3">
                  <a:extLst>
                    <a:ext uri="{A12FA001-AC4F-418D-AE19-62706E023703}">
                      <ahyp:hlinkClr val="tx"/>
                    </a:ext>
                  </a:extLst>
                </a:hlinkClick>
              </a:rPr>
              <a:t>luc.lagarde@recit.qc.ca</a:t>
            </a:r>
            <a:r>
              <a:rPr b="1" lang="fr-CA" sz="1700">
                <a:solidFill>
                  <a:srgbClr val="3D4965"/>
                </a:solidFill>
                <a:latin typeface="Dosis"/>
                <a:ea typeface="Dosis"/>
                <a:cs typeface="Dosis"/>
                <a:sym typeface="Dosis"/>
              </a:rPr>
              <a:t> </a:t>
            </a:r>
            <a:endParaRPr b="1" sz="1700">
              <a:solidFill>
                <a:srgbClr val="3D4965"/>
              </a:solidFill>
              <a:latin typeface="Dosis"/>
              <a:ea typeface="Dosis"/>
              <a:cs typeface="Dosis"/>
              <a:sym typeface="Dosis"/>
            </a:endParaRPr>
          </a:p>
          <a:p>
            <a:pPr indent="0" lvl="0" marL="0" rtl="0" algn="ctr">
              <a:spcBef>
                <a:spcPts val="0"/>
              </a:spcBef>
              <a:spcAft>
                <a:spcPts val="1600"/>
              </a:spcAft>
              <a:buNone/>
            </a:pPr>
            <a:r>
              <a:t/>
            </a:r>
            <a:endParaRPr/>
          </a:p>
        </p:txBody>
      </p:sp>
      <p:pic>
        <p:nvPicPr>
          <p:cNvPr id="398" name="Google Shape;398;p73"/>
          <p:cNvPicPr preferRelativeResize="0"/>
          <p:nvPr/>
        </p:nvPicPr>
        <p:blipFill rotWithShape="1">
          <a:blip r:embed="rId4">
            <a:alphaModFix/>
          </a:blip>
          <a:srcRect b="0" l="15168" r="14641" t="0"/>
          <a:stretch/>
        </p:blipFill>
        <p:spPr>
          <a:xfrm>
            <a:off x="4877188" y="2234117"/>
            <a:ext cx="3803775" cy="818008"/>
          </a:xfrm>
          <a:prstGeom prst="rect">
            <a:avLst/>
          </a:prstGeom>
          <a:noFill/>
          <a:ln>
            <a:noFill/>
          </a:ln>
        </p:spPr>
      </p:pic>
      <p:pic>
        <p:nvPicPr>
          <p:cNvPr id="399" name="Google Shape;399;p73"/>
          <p:cNvPicPr preferRelativeResize="0"/>
          <p:nvPr/>
        </p:nvPicPr>
        <p:blipFill rotWithShape="1">
          <a:blip r:embed="rId5">
            <a:alphaModFix/>
          </a:blip>
          <a:srcRect b="18250" l="9441" r="9441" t="16522"/>
          <a:stretch/>
        </p:blipFill>
        <p:spPr>
          <a:xfrm>
            <a:off x="1982325" y="1214367"/>
            <a:ext cx="1567500" cy="1511400"/>
          </a:xfrm>
          <a:prstGeom prst="wedgeRectCallout">
            <a:avLst>
              <a:gd fmla="val 5960" name="adj1"/>
              <a:gd fmla="val 60145" name="adj2"/>
            </a:avLst>
          </a:prstGeom>
          <a:no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pic>
      <p:sp>
        <p:nvSpPr>
          <p:cNvPr id="400" name="Google Shape;400;p73"/>
          <p:cNvSpPr txBox="1"/>
          <p:nvPr/>
        </p:nvSpPr>
        <p:spPr>
          <a:xfrm>
            <a:off x="4830675" y="4540078"/>
            <a:ext cx="4341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100" u="sng">
                <a:solidFill>
                  <a:srgbClr val="FAA22A"/>
                </a:solidFill>
                <a:latin typeface="Source Sans Pro"/>
                <a:ea typeface="Source Sans Pro"/>
                <a:cs typeface="Source Sans Pro"/>
                <a:sym typeface="Source Sans Pro"/>
                <a:hlinkClick r:id="rId6">
                  <a:extLst>
                    <a:ext uri="{A12FA001-AC4F-418D-AE19-62706E023703}">
                      <ahyp:hlinkClr val="tx"/>
                    </a:ext>
                  </a:extLst>
                </a:hlinkClick>
              </a:rPr>
              <a:t>recitmst.qc.ca/polypad5decembre</a:t>
            </a:r>
            <a:r>
              <a:rPr b="1" lang="fr-CA" sz="2100">
                <a:solidFill>
                  <a:srgbClr val="FAA22A"/>
                </a:solidFill>
                <a:latin typeface="Source Sans Pro"/>
                <a:ea typeface="Source Sans Pro"/>
                <a:cs typeface="Source Sans Pro"/>
                <a:sym typeface="Source Sans Pro"/>
              </a:rPr>
              <a:t> </a:t>
            </a:r>
            <a:endParaRPr b="1" sz="2500">
              <a:highlight>
                <a:srgbClr val="FFFF00"/>
              </a:highlight>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4"/>
          <p:cNvSpPr txBox="1"/>
          <p:nvPr>
            <p:ph type="title"/>
          </p:nvPr>
        </p:nvSpPr>
        <p:spPr>
          <a:xfrm>
            <a:off x="460950" y="521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Activités d’amorce</a:t>
            </a:r>
            <a:endParaRPr/>
          </a:p>
        </p:txBody>
      </p:sp>
      <p:pic>
        <p:nvPicPr>
          <p:cNvPr id="406" name="Google Shape;406;p74">
            <a:hlinkClick r:id="rId3"/>
          </p:cNvPr>
          <p:cNvPicPr preferRelativeResize="0"/>
          <p:nvPr/>
        </p:nvPicPr>
        <p:blipFill>
          <a:blip r:embed="rId4">
            <a:alphaModFix/>
          </a:blip>
          <a:stretch>
            <a:fillRect/>
          </a:stretch>
        </p:blipFill>
        <p:spPr>
          <a:xfrm>
            <a:off x="5136875" y="2396650"/>
            <a:ext cx="3200049" cy="2061600"/>
          </a:xfrm>
          <a:prstGeom prst="rect">
            <a:avLst/>
          </a:prstGeom>
          <a:noFill/>
          <a:ln>
            <a:noFill/>
          </a:ln>
          <a:effectLst>
            <a:outerShdw blurRad="57150" rotWithShape="0" algn="bl" dir="5400000" dist="19050">
              <a:srgbClr val="000000">
                <a:alpha val="50000"/>
              </a:srgbClr>
            </a:outerShdw>
          </a:effectLst>
        </p:spPr>
      </p:pic>
      <p:pic>
        <p:nvPicPr>
          <p:cNvPr id="407" name="Google Shape;407;p74">
            <a:hlinkClick r:id="rId5"/>
          </p:cNvPr>
          <p:cNvPicPr preferRelativeResize="0"/>
          <p:nvPr/>
        </p:nvPicPr>
        <p:blipFill>
          <a:blip r:embed="rId6">
            <a:alphaModFix/>
          </a:blip>
          <a:stretch>
            <a:fillRect/>
          </a:stretch>
        </p:blipFill>
        <p:spPr>
          <a:xfrm>
            <a:off x="471900" y="2396650"/>
            <a:ext cx="3594075" cy="2120500"/>
          </a:xfrm>
          <a:prstGeom prst="rect">
            <a:avLst/>
          </a:prstGeom>
          <a:noFill/>
          <a:ln>
            <a:noFill/>
          </a:ln>
          <a:effectLst>
            <a:outerShdw blurRad="57150" rotWithShape="0" algn="bl" dir="5400000" dist="19050">
              <a:srgbClr val="000000">
                <a:alpha val="50000"/>
              </a:srgbClr>
            </a:outerShdw>
          </a:effectLst>
        </p:spPr>
      </p:pic>
      <p:sp>
        <p:nvSpPr>
          <p:cNvPr id="408" name="Google Shape;408;p74"/>
          <p:cNvSpPr txBox="1"/>
          <p:nvPr/>
        </p:nvSpPr>
        <p:spPr>
          <a:xfrm>
            <a:off x="4712225" y="77778"/>
            <a:ext cx="4341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100" u="sng">
                <a:solidFill>
                  <a:srgbClr val="FAA22A"/>
                </a:solidFill>
                <a:latin typeface="Source Sans Pro"/>
                <a:ea typeface="Source Sans Pro"/>
                <a:cs typeface="Source Sans Pro"/>
                <a:sym typeface="Source Sans Pro"/>
                <a:hlinkClick r:id="rId7">
                  <a:extLst>
                    <a:ext uri="{A12FA001-AC4F-418D-AE19-62706E023703}">
                      <ahyp:hlinkClr val="tx"/>
                    </a:ext>
                  </a:extLst>
                </a:hlinkClick>
              </a:rPr>
              <a:t>recitmst.qc.ca/polypad5decembre</a:t>
            </a:r>
            <a:r>
              <a:rPr b="1" lang="fr-CA" sz="2100">
                <a:solidFill>
                  <a:srgbClr val="FAA22A"/>
                </a:solidFill>
                <a:latin typeface="Source Sans Pro"/>
                <a:ea typeface="Source Sans Pro"/>
                <a:cs typeface="Source Sans Pro"/>
                <a:sym typeface="Source Sans Pro"/>
              </a:rPr>
              <a:t> </a:t>
            </a:r>
            <a:endParaRPr b="1" sz="2500">
              <a:highlight>
                <a:srgbClr val="FFFF00"/>
              </a:highlight>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5"/>
          <p:cNvSpPr txBox="1"/>
          <p:nvPr/>
        </p:nvSpPr>
        <p:spPr>
          <a:xfrm>
            <a:off x="228600" y="2567600"/>
            <a:ext cx="2921400" cy="953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fr-CA" sz="3300">
                <a:solidFill>
                  <a:srgbClr val="FFFFFF"/>
                </a:solidFill>
                <a:latin typeface="Viga"/>
                <a:ea typeface="Viga"/>
                <a:cs typeface="Viga"/>
                <a:sym typeface="Viga"/>
              </a:rPr>
              <a:t>Déroulement de l’atelier</a:t>
            </a:r>
            <a:endParaRPr sz="3300">
              <a:solidFill>
                <a:srgbClr val="CFE2F3"/>
              </a:solidFill>
              <a:latin typeface="Viga"/>
              <a:ea typeface="Viga"/>
              <a:cs typeface="Viga"/>
              <a:sym typeface="Viga"/>
            </a:endParaRPr>
          </a:p>
        </p:txBody>
      </p:sp>
      <p:pic>
        <p:nvPicPr>
          <p:cNvPr descr="File:Ic timer 48px.svg - Wikimedia Commons" id="414" name="Google Shape;414;p75"/>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415" name="Google Shape;415;p75"/>
          <p:cNvSpPr txBox="1"/>
          <p:nvPr/>
        </p:nvSpPr>
        <p:spPr>
          <a:xfrm>
            <a:off x="98725" y="46400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u="sng">
                <a:solidFill>
                  <a:srgbClr val="FAA22A"/>
                </a:solidFill>
                <a:latin typeface="Source Sans Pro"/>
                <a:ea typeface="Source Sans Pro"/>
                <a:cs typeface="Source Sans Pro"/>
                <a:sym typeface="Source Sans Pro"/>
                <a:hlinkClick r:id="rId4">
                  <a:extLst>
                    <a:ext uri="{A12FA001-AC4F-418D-AE19-62706E023703}">
                      <ahyp:hlinkClr val="tx"/>
                    </a:ext>
                  </a:extLst>
                </a:hlinkClick>
              </a:rPr>
              <a:t>recitmst.qc.ca/polypad5decembre</a:t>
            </a:r>
            <a:r>
              <a:rPr b="1" lang="fr-CA">
                <a:solidFill>
                  <a:srgbClr val="FAA22A"/>
                </a:solidFill>
                <a:latin typeface="Source Sans Pro"/>
                <a:ea typeface="Source Sans Pro"/>
                <a:cs typeface="Source Sans Pro"/>
                <a:sym typeface="Source Sans Pro"/>
              </a:rPr>
              <a:t> </a:t>
            </a:r>
            <a:endParaRPr sz="300">
              <a:solidFill>
                <a:srgbClr val="FAA22A"/>
              </a:solidFill>
            </a:endParaRPr>
          </a:p>
        </p:txBody>
      </p:sp>
      <p:pic>
        <p:nvPicPr>
          <p:cNvPr id="416" name="Google Shape;416;p75">
            <a:hlinkClick r:id="rId5"/>
          </p:cNvPr>
          <p:cNvPicPr preferRelativeResize="0"/>
          <p:nvPr/>
        </p:nvPicPr>
        <p:blipFill rotWithShape="1">
          <a:blip r:embed="rId6">
            <a:alphaModFix/>
          </a:blip>
          <a:srcRect b="0" l="1792" r="2851" t="2903"/>
          <a:stretch/>
        </p:blipFill>
        <p:spPr>
          <a:xfrm>
            <a:off x="3298375" y="781425"/>
            <a:ext cx="5651300" cy="2986625"/>
          </a:xfrm>
          <a:prstGeom prst="rect">
            <a:avLst/>
          </a:prstGeom>
          <a:noFill/>
          <a:ln>
            <a:noFill/>
          </a:ln>
          <a:effectLst>
            <a:outerShdw blurRad="57150" rotWithShape="0" algn="bl" dir="5400000" dist="19050">
              <a:srgbClr val="000000">
                <a:alpha val="50000"/>
              </a:srgbClr>
            </a:outerShdw>
          </a:effectLst>
        </p:spPr>
      </p:pic>
      <p:pic>
        <p:nvPicPr>
          <p:cNvPr descr="Flèche pour indiquer où cliquer." id="417" name="Google Shape;417;p75"/>
          <p:cNvPicPr preferRelativeResize="0"/>
          <p:nvPr/>
        </p:nvPicPr>
        <p:blipFill>
          <a:blip r:embed="rId7">
            <a:alphaModFix/>
          </a:blip>
          <a:stretch>
            <a:fillRect/>
          </a:stretch>
        </p:blipFill>
        <p:spPr>
          <a:xfrm>
            <a:off x="7499051" y="3230275"/>
            <a:ext cx="1501774" cy="1501774"/>
          </a:xfrm>
          <a:prstGeom prst="rect">
            <a:avLst/>
          </a:prstGeom>
          <a:noFill/>
          <a:ln>
            <a:noFill/>
          </a:ln>
          <a:effectLst>
            <a:outerShdw blurRad="57150" rotWithShape="0" algn="bl" dir="7200000" dist="3810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6"/>
          <p:cNvSpPr txBox="1"/>
          <p:nvPr>
            <p:ph type="title"/>
          </p:nvPr>
        </p:nvSpPr>
        <p:spPr>
          <a:xfrm>
            <a:off x="100700" y="526350"/>
            <a:ext cx="4255200" cy="2949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fr-CA" sz="4600">
                <a:solidFill>
                  <a:srgbClr val="3564B9"/>
                </a:solidFill>
              </a:rPr>
              <a:t>Pourquoi la manipulation virtuelle en mathématique?</a:t>
            </a:r>
            <a:endParaRPr sz="4600">
              <a:solidFill>
                <a:srgbClr val="3564B9"/>
              </a:solidFill>
            </a:endParaRPr>
          </a:p>
        </p:txBody>
      </p:sp>
      <p:pic>
        <p:nvPicPr>
          <p:cNvPr id="423" name="Google Shape;423;p76"/>
          <p:cNvPicPr preferRelativeResize="0"/>
          <p:nvPr/>
        </p:nvPicPr>
        <p:blipFill>
          <a:blip r:embed="rId3">
            <a:alphaModFix/>
          </a:blip>
          <a:stretch>
            <a:fillRect/>
          </a:stretch>
        </p:blipFill>
        <p:spPr>
          <a:xfrm rot="838869">
            <a:off x="5305151" y="814131"/>
            <a:ext cx="2088601" cy="2710563"/>
          </a:xfrm>
          <a:prstGeom prst="rect">
            <a:avLst/>
          </a:prstGeom>
          <a:noFill/>
          <a:ln>
            <a:noFill/>
          </a:ln>
          <a:effectLst>
            <a:outerShdw blurRad="57150" rotWithShape="0" algn="bl" dir="5400000" dist="19050">
              <a:srgbClr val="000000">
                <a:alpha val="50000"/>
              </a:srgbClr>
            </a:outerShdw>
          </a:effectLst>
        </p:spPr>
      </p:pic>
      <p:pic>
        <p:nvPicPr>
          <p:cNvPr id="424" name="Google Shape;424;p76">
            <a:hlinkClick r:id="rId4"/>
          </p:cNvPr>
          <p:cNvPicPr preferRelativeResize="0"/>
          <p:nvPr/>
        </p:nvPicPr>
        <p:blipFill>
          <a:blip r:embed="rId5">
            <a:alphaModFix/>
          </a:blip>
          <a:stretch>
            <a:fillRect/>
          </a:stretch>
        </p:blipFill>
        <p:spPr>
          <a:xfrm rot="-564192">
            <a:off x="6641254" y="2013964"/>
            <a:ext cx="2025340" cy="2636273"/>
          </a:xfrm>
          <a:prstGeom prst="rect">
            <a:avLst/>
          </a:prstGeom>
          <a:noFill/>
          <a:ln>
            <a:noFill/>
          </a:ln>
          <a:effectLst>
            <a:outerShdw blurRad="57150" rotWithShape="0" algn="bl" dir="5400000" dist="19050">
              <a:srgbClr val="000000">
                <a:alpha val="50000"/>
              </a:srgbClr>
            </a:outerShdw>
          </a:effectLst>
        </p:spPr>
      </p:pic>
      <p:sp>
        <p:nvSpPr>
          <p:cNvPr id="425" name="Google Shape;425;p76"/>
          <p:cNvSpPr txBox="1"/>
          <p:nvPr/>
        </p:nvSpPr>
        <p:spPr>
          <a:xfrm>
            <a:off x="559850" y="3736850"/>
            <a:ext cx="3336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Référentiel d’intervention en mathématique</a:t>
            </a:r>
            <a:endParaRPr sz="1200">
              <a:solidFill>
                <a:schemeClr val="lt2"/>
              </a:solidFill>
              <a:latin typeface="Viga"/>
              <a:ea typeface="Viga"/>
              <a:cs typeface="Viga"/>
              <a:sym typeface="Viga"/>
            </a:endParaRPr>
          </a:p>
          <a:p>
            <a:pPr indent="0" lvl="0" marL="0" rtl="0" algn="l">
              <a:spcBef>
                <a:spcPts val="0"/>
              </a:spcBef>
              <a:spcAft>
                <a:spcPts val="0"/>
              </a:spcAft>
              <a:buNone/>
            </a:pPr>
            <a:r>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Cadre de référence de la compétence numérique</a:t>
            </a:r>
            <a:endParaRPr sz="1200">
              <a:solidFill>
                <a:schemeClr val="lt2"/>
              </a:solidFill>
              <a:latin typeface="Viga"/>
              <a:ea typeface="Viga"/>
              <a:cs typeface="Viga"/>
              <a:sym typeface="Vig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431" name="Google Shape;431;p77"/>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p77"/>
          <p:cNvPicPr preferRelativeResize="0"/>
          <p:nvPr/>
        </p:nvPicPr>
        <p:blipFill>
          <a:blip r:embed="rId3">
            <a:alphaModFix/>
          </a:blip>
          <a:stretch>
            <a:fillRect/>
          </a:stretch>
        </p:blipFill>
        <p:spPr>
          <a:xfrm>
            <a:off x="2661401" y="1255436"/>
            <a:ext cx="4761399" cy="952275"/>
          </a:xfrm>
          <a:prstGeom prst="rect">
            <a:avLst/>
          </a:prstGeom>
          <a:noFill/>
          <a:ln>
            <a:noFill/>
          </a:ln>
        </p:spPr>
      </p:pic>
      <p:pic>
        <p:nvPicPr>
          <p:cNvPr id="433" name="Google Shape;433;p77">
            <a:hlinkClick r:id="rId4"/>
          </p:cNvPr>
          <p:cNvPicPr preferRelativeResize="0"/>
          <p:nvPr/>
        </p:nvPicPr>
        <p:blipFill>
          <a:blip r:embed="rId5">
            <a:alphaModFix/>
          </a:blip>
          <a:stretch>
            <a:fillRect/>
          </a:stretch>
        </p:blipFill>
        <p:spPr>
          <a:xfrm>
            <a:off x="481854" y="1569771"/>
            <a:ext cx="1668049" cy="2171225"/>
          </a:xfrm>
          <a:prstGeom prst="rect">
            <a:avLst/>
          </a:prstGeom>
          <a:noFill/>
          <a:ln>
            <a:noFill/>
          </a:ln>
          <a:effectLst>
            <a:outerShdw blurRad="57150" rotWithShape="0" algn="bl" dir="5400000" dist="19050">
              <a:srgbClr val="000000">
                <a:alpha val="50000"/>
              </a:srgbClr>
            </a:outerShdw>
          </a:effectLst>
        </p:spPr>
      </p:pic>
      <p:pic>
        <p:nvPicPr>
          <p:cNvPr id="434" name="Google Shape;434;p77"/>
          <p:cNvPicPr preferRelativeResize="0"/>
          <p:nvPr/>
        </p:nvPicPr>
        <p:blipFill>
          <a:blip r:embed="rId6">
            <a:alphaModFix/>
          </a:blip>
          <a:stretch>
            <a:fillRect/>
          </a:stretch>
        </p:blipFill>
        <p:spPr>
          <a:xfrm>
            <a:off x="2658025" y="2360425"/>
            <a:ext cx="4808576" cy="2171224"/>
          </a:xfrm>
          <a:prstGeom prst="rect">
            <a:avLst/>
          </a:prstGeom>
          <a:noFill/>
          <a:ln>
            <a:noFill/>
          </a:ln>
          <a:effectLst>
            <a:outerShdw blurRad="57150" rotWithShape="0" algn="bl" dir="5400000" dist="19050">
              <a:srgbClr val="000000">
                <a:alpha val="50000"/>
              </a:srgbClr>
            </a:outerShdw>
          </a:effectLst>
        </p:spPr>
      </p:pic>
      <p:sp>
        <p:nvSpPr>
          <p:cNvPr id="435" name="Google Shape;435;p77"/>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rgbClr val="3564B9"/>
                </a:solidFill>
                <a:latin typeface="Viga"/>
                <a:ea typeface="Viga"/>
                <a:cs typeface="Viga"/>
                <a:sym typeface="Viga"/>
              </a:rPr>
              <a:t>🔗</a:t>
            </a:r>
            <a:r>
              <a:rPr lang="fr-CA" sz="800" u="sng">
                <a:solidFill>
                  <a:srgbClr val="3564B9"/>
                </a:solidFill>
                <a:latin typeface="Viga"/>
                <a:ea typeface="Viga"/>
                <a:cs typeface="Viga"/>
                <a:sym typeface="Viga"/>
                <a:hlinkClick r:id="rId7">
                  <a:extLst>
                    <a:ext uri="{A12FA001-AC4F-418D-AE19-62706E023703}">
                      <ahyp:hlinkClr val="tx"/>
                    </a:ext>
                  </a:extLst>
                </a:hlinkClick>
              </a:rPr>
              <a:t>Référentiel d'intervention en mathématique (août 2019)</a:t>
            </a:r>
            <a:endParaRPr sz="800">
              <a:solidFill>
                <a:srgbClr val="3564B9"/>
              </a:solidFill>
              <a:latin typeface="Viga"/>
              <a:ea typeface="Viga"/>
              <a:cs typeface="Viga"/>
              <a:sym typeface="Viga"/>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