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iauJ01T0SrYXwtta8uZxb4NxwM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IN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பாதங்கள் கல்மீது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எல் - மோஷா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அக்கினி சூளையில்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ஆயிரம் தடை வழி மறித்தாலும்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இயேசு என்னை அழைத்தாரே</a:t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பாதங்கள் கல்மீது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எல் - மோஷா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அக்கினி சூளையில்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ஆயிரம் தடை வழி மறித்தாலும்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இயேசு என்னை அழைத்தாரே</a:t>
            </a:r>
            <a:endParaRPr/>
          </a:p>
        </p:txBody>
      </p:sp>
      <p:sp>
        <p:nvSpPr>
          <p:cNvPr id="30" name="Google Shape;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பாதங்கள் கல்மீது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எல் - மோஷா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அக்கினி சூளையில்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ஆயிரம் தடை வழி மறித்தாலும்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இயேசு என்னை அழைத்தாரே</a:t>
            </a:r>
            <a:endParaRPr/>
          </a:p>
        </p:txBody>
      </p:sp>
      <p:sp>
        <p:nvSpPr>
          <p:cNvPr id="36" name="Google Shape;3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பாதங்கள் கல்மீது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எல் - மோஷா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அக்கினி சூளையில்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ஆயிரம் தடை வழி மறித்தாலும்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இயேசு என்னை அழைத்தாரே</a:t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1 - என் பாதங்கள் கல்மீது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2 - எல் - மோஷா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3 - அக்கினி சூளையில்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4 - ஆயிரம் தடை வழி மறித்தாலும்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IN"/>
              <a:t>Slide 5 - இயேசு என்னை அழைத்தாரே</a:t>
            </a:r>
            <a:endParaRPr/>
          </a:p>
        </p:txBody>
      </p:sp>
      <p:sp>
        <p:nvSpPr>
          <p:cNvPr id="48" name="Google Shape;4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yrics">
  <p:cSld name="Lyric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/>
          <p:nvPr>
            <p:ph idx="2" type="pic"/>
          </p:nvPr>
        </p:nvSpPr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white">
  <p:cSld name="Content_whit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9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10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ertical Title and Text">
  <p:cSld name="1_Vertical Title and 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/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3" l="0" r="0" t="22"/>
          <a:stretch/>
        </p:blipFill>
        <p:spPr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/>
          <p:nvPr>
            <p:ph idx="2" type="pic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6"/>
          <p:cNvSpPr txBox="1"/>
          <p:nvPr>
            <p:ph idx="1" type="body"/>
          </p:nvPr>
        </p:nvSpPr>
        <p:spPr>
          <a:xfrm>
            <a:off x="1" y="4062821"/>
            <a:ext cx="9143999" cy="5222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2022-02-09T16:00:33Z</dcterms:created>
  <dc:creator>JOHNSON JOY</dc:creator>
</cp:coreProperties>
</file>