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Pridi"/>
      <p:regular r:id="rId31"/>
      <p:bold r:id="rId32"/>
    </p:embeddedFont>
    <p:embeddedFont>
      <p:font typeface="Inter"/>
      <p:regular r:id="rId33"/>
      <p:bold r:id="rId34"/>
      <p:italic r:id="rId35"/>
      <p:boldItalic r:id="rId36"/>
    </p:embeddedFont>
    <p:embeddedFont>
      <p:font typeface="Poppins"/>
      <p:regular r:id="rId37"/>
      <p:bold r:id="rId38"/>
      <p:italic r:id="rId39"/>
      <p:boldItalic r:id="rId40"/>
    </p:embeddedFont>
    <p:embeddedFont>
      <p:font typeface="Lato"/>
      <p:regular r:id="rId41"/>
      <p:bold r:id="rId42"/>
      <p:italic r:id="rId43"/>
      <p:boldItalic r:id="rId44"/>
    </p:embeddedFont>
    <p:embeddedFont>
      <p:font typeface="Montserrat"/>
      <p:regular r:id="rId45"/>
      <p:bold r:id="rId46"/>
      <p:italic r:id="rId47"/>
      <p:boldItalic r:id="rId48"/>
    </p:embeddedFont>
    <p:embeddedFont>
      <p:font typeface="Poppins SemiBold"/>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3" roundtripDataSignature="AMtx7mhwhHlFHuVGTIbG51YDfOK5jk/l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boldItalic.fntdata"/><Relationship Id="rId42" Type="http://schemas.openxmlformats.org/officeDocument/2006/relationships/font" Target="fonts/Lato-bold.fntdata"/><Relationship Id="rId41" Type="http://schemas.openxmlformats.org/officeDocument/2006/relationships/font" Target="fonts/Lato-regular.fntdata"/><Relationship Id="rId44" Type="http://schemas.openxmlformats.org/officeDocument/2006/relationships/font" Target="fonts/Lato-boldItalic.fntdata"/><Relationship Id="rId43" Type="http://schemas.openxmlformats.org/officeDocument/2006/relationships/font" Target="fonts/Lato-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PoppinsSemiBo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ridi-regular.fntdata"/><Relationship Id="rId30" Type="http://schemas.openxmlformats.org/officeDocument/2006/relationships/slide" Target="slides/slide26.xml"/><Relationship Id="rId33" Type="http://schemas.openxmlformats.org/officeDocument/2006/relationships/font" Target="fonts/Inter-regular.fntdata"/><Relationship Id="rId32" Type="http://schemas.openxmlformats.org/officeDocument/2006/relationships/font" Target="fonts/Pridi-bold.fntdata"/><Relationship Id="rId35" Type="http://schemas.openxmlformats.org/officeDocument/2006/relationships/font" Target="fonts/Inter-italic.fntdata"/><Relationship Id="rId34" Type="http://schemas.openxmlformats.org/officeDocument/2006/relationships/font" Target="fonts/Inter-bold.fntdata"/><Relationship Id="rId37" Type="http://schemas.openxmlformats.org/officeDocument/2006/relationships/font" Target="fonts/Poppins-regular.fntdata"/><Relationship Id="rId36" Type="http://schemas.openxmlformats.org/officeDocument/2006/relationships/font" Target="fonts/Inter-boldItalic.fntdata"/><Relationship Id="rId39" Type="http://schemas.openxmlformats.org/officeDocument/2006/relationships/font" Target="fonts/Poppins-italic.fntdata"/><Relationship Id="rId38" Type="http://schemas.openxmlformats.org/officeDocument/2006/relationships/font" Target="fonts/Poppins-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italic.fntdata"/><Relationship Id="rId50" Type="http://schemas.openxmlformats.org/officeDocument/2006/relationships/font" Target="fonts/PoppinsSemiBold-bold.fntdata"/><Relationship Id="rId53" Type="http://customschemas.google.com/relationships/presentationmetadata" Target="metadata"/><Relationship Id="rId52" Type="http://schemas.openxmlformats.org/officeDocument/2006/relationships/font" Target="fonts/PoppinsSemiBold-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b4d87bdc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b4d87bdc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b4d87bdc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g3fb4d87bdc6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g3fb4d87bdc6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g3fb4d87bdc6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fb4d87bdc6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g3fb4d87bdc6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g3fb4d87bdc6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fb4d87bdc6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g3fb4d87bdc6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g3fb4d87bdc6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b4d87bdc6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3fb4d87bdc6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3fb4d87bdc6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fb4d87bdc6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g3fb4d87bdc6_0_1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g3fb4d87bdc6_0_1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b4d87bdc6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3fb4d87bdc6_0_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3fb4d87bdc6_0_1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b4d87bdc6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g3fb4d87bdc6_0_1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3fb4d87bdc6_0_1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b4d87bdc6_0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g3fb4d87bdc6_0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3fb4d87bdc6_0_1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b4d87bdc6_0_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3fb4d87bdc6_0_1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3fb4d87bdc6_0_1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b4d87bdc6_0_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3fb4d87bdc6_0_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g3fb4d87bdc6_0_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fb4d87bdc6_0_2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fb4d87bdc6_0_2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3fb4d87bdc6_0_2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b4d87bdc6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fb4d87bdc6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g3fb4d87bdc6_0_2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b4d87bdc6_0_2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3fb4d87bdc6_0_2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3fb4d87bdc6_0_2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fb4d87bdc6_0_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fb4d87bdc6_0_2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3fb4d87bdc6_0_2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b4d87bdc6_0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g3fb4d87bdc6_0_3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g3fb4d87bdc6_0_3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fb4d87bdc6_0_3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g3fb4d87bdc6_0_3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g3fb4d87bdc6_0_3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fb4d87bdc6_0_3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3fb4d87bdc6_0_3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g3fb4d87bdc6_0_3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fb4d87bdc6_0_4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g3fb4d87bdc6_0_4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g3fb4d87bdc6_0_4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fb4d87bdc6_0_4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g3fb4d87bdc6_0_4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g3fb4d87bdc6_0_4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fb4d87bdc6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g3fb4d87bdc6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g3fb4d87bdc6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fb4d87bdc6_0_4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g3fb4d87bdc6_0_4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3fb4d87bdc6_0_4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fb4d87bdc6_0_4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g3fb4d87bdc6_0_4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g3fb4d87bdc6_0_4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fb4d87bdc6_0_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g3fb4d87bdc6_0_5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g3fb4d87bdc6_0_5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fb4d87bdc6_0_5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g3fb4d87bdc6_0_5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g3fb4d87bdc6_0_5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fb4d87bdc6_0_6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3fb4d87bdc6_0_6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g3fb4d87bdc6_0_6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9.png"/><Relationship Id="rId7" Type="http://schemas.openxmlformats.org/officeDocument/2006/relationships/image" Target="../media/image22.png"/><Relationship Id="rId8"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33.png"/><Relationship Id="rId5" Type="http://schemas.openxmlformats.org/officeDocument/2006/relationships/image" Target="../media/image1.png"/><Relationship Id="rId6" Type="http://schemas.openxmlformats.org/officeDocument/2006/relationships/image" Target="../media/image26.png"/><Relationship Id="rId7" Type="http://schemas.openxmlformats.org/officeDocument/2006/relationships/image" Target="../media/image28.png"/><Relationship Id="rId8"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3.png"/><Relationship Id="rId7" Type="http://schemas.openxmlformats.org/officeDocument/2006/relationships/image" Target="../media/image42.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48.png"/></Relationships>
</file>

<file path=ppt/slides/_rels/slide11.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53.png"/><Relationship Id="rId13" Type="http://schemas.openxmlformats.org/officeDocument/2006/relationships/image" Target="../media/image62.png"/><Relationship Id="rId12" Type="http://schemas.openxmlformats.org/officeDocument/2006/relationships/image" Target="../media/image58.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56.png"/><Relationship Id="rId5" Type="http://schemas.openxmlformats.org/officeDocument/2006/relationships/image" Target="../media/image1.png"/><Relationship Id="rId6" Type="http://schemas.openxmlformats.org/officeDocument/2006/relationships/image" Target="../media/image52.png"/><Relationship Id="rId7" Type="http://schemas.openxmlformats.org/officeDocument/2006/relationships/image" Target="../media/image55.png"/><Relationship Id="rId8"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68.png"/><Relationship Id="rId7" Type="http://schemas.openxmlformats.org/officeDocument/2006/relationships/image" Target="../media/image7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79.png"/><Relationship Id="rId10" Type="http://schemas.openxmlformats.org/officeDocument/2006/relationships/image" Target="../media/image105.png"/><Relationship Id="rId13" Type="http://schemas.openxmlformats.org/officeDocument/2006/relationships/image" Target="../media/image86.png"/><Relationship Id="rId12" Type="http://schemas.openxmlformats.org/officeDocument/2006/relationships/image" Target="../media/image82.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84.png"/><Relationship Id="rId15" Type="http://schemas.openxmlformats.org/officeDocument/2006/relationships/image" Target="../media/image101.png"/><Relationship Id="rId14" Type="http://schemas.openxmlformats.org/officeDocument/2006/relationships/image" Target="../media/image103.png"/><Relationship Id="rId16" Type="http://schemas.openxmlformats.org/officeDocument/2006/relationships/image" Target="../media/image113.png"/><Relationship Id="rId5" Type="http://schemas.openxmlformats.org/officeDocument/2006/relationships/image" Target="../media/image1.png"/><Relationship Id="rId6" Type="http://schemas.openxmlformats.org/officeDocument/2006/relationships/image" Target="../media/image78.png"/><Relationship Id="rId7" Type="http://schemas.openxmlformats.org/officeDocument/2006/relationships/image" Target="../media/image83.png"/><Relationship Id="rId8" Type="http://schemas.openxmlformats.org/officeDocument/2006/relationships/image" Target="../media/image8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09.png"/><Relationship Id="rId7" Type="http://schemas.openxmlformats.org/officeDocument/2006/relationships/image" Target="../media/image1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image" Target="../media/image115.png"/><Relationship Id="rId7" Type="http://schemas.openxmlformats.org/officeDocument/2006/relationships/image" Target="../media/image1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34.png"/><Relationship Id="rId7" Type="http://schemas.openxmlformats.org/officeDocument/2006/relationships/image" Target="../media/image1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image" Target="../media/image1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51.png"/><Relationship Id="rId7" Type="http://schemas.openxmlformats.org/officeDocument/2006/relationships/image" Target="../media/image133.png"/><Relationship Id="rId8" Type="http://schemas.openxmlformats.org/officeDocument/2006/relationships/image" Target="../media/image149.png"/></Relationships>
</file>

<file path=ppt/slides/_rels/slide24.xml.rels><?xml version="1.0" encoding="UTF-8" standalone="yes"?><Relationships xmlns="http://schemas.openxmlformats.org/package/2006/relationships"><Relationship Id="rId10" Type="http://schemas.openxmlformats.org/officeDocument/2006/relationships/image" Target="../media/image140.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141.png"/><Relationship Id="rId5" Type="http://schemas.openxmlformats.org/officeDocument/2006/relationships/image" Target="../media/image1.png"/><Relationship Id="rId6" Type="http://schemas.openxmlformats.org/officeDocument/2006/relationships/image" Target="../media/image139.png"/><Relationship Id="rId7" Type="http://schemas.openxmlformats.org/officeDocument/2006/relationships/image" Target="../media/image138.png"/><Relationship Id="rId8" Type="http://schemas.openxmlformats.org/officeDocument/2006/relationships/image" Target="../media/image137.png"/></Relationships>
</file>

<file path=ppt/slides/_rels/slide25.xml.rels><?xml version="1.0" encoding="UTF-8" standalone="yes"?><Relationships xmlns="http://schemas.openxmlformats.org/package/2006/relationships"><Relationship Id="rId11" Type="http://schemas.openxmlformats.org/officeDocument/2006/relationships/image" Target="../media/image152.png"/><Relationship Id="rId10" Type="http://schemas.openxmlformats.org/officeDocument/2006/relationships/image" Target="../media/image144.png"/><Relationship Id="rId13" Type="http://schemas.openxmlformats.org/officeDocument/2006/relationships/image" Target="../media/image153.png"/><Relationship Id="rId12" Type="http://schemas.openxmlformats.org/officeDocument/2006/relationships/image" Target="../media/image150.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148.png"/><Relationship Id="rId15" Type="http://schemas.openxmlformats.org/officeDocument/2006/relationships/hyperlink" Target="https://eatemp.com/powerpoint-org-chart-template/" TargetMode="External"/><Relationship Id="rId14" Type="http://schemas.openxmlformats.org/officeDocument/2006/relationships/image" Target="../media/image156.png"/><Relationship Id="rId5" Type="http://schemas.openxmlformats.org/officeDocument/2006/relationships/image" Target="../media/image1.png"/><Relationship Id="rId6" Type="http://schemas.openxmlformats.org/officeDocument/2006/relationships/image" Target="../media/image154.png"/><Relationship Id="rId7" Type="http://schemas.openxmlformats.org/officeDocument/2006/relationships/image" Target="../media/image136.png"/><Relationship Id="rId8" Type="http://schemas.openxmlformats.org/officeDocument/2006/relationships/image" Target="../media/image1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hyperlink" Target="https://unsplash.com/" TargetMode="External"/><Relationship Id="rId7" Type="http://schemas.openxmlformats.org/officeDocument/2006/relationships/image" Target="../media/image1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5" name="Shape 15"/>
        <p:cNvGrpSpPr/>
        <p:nvPr/>
      </p:nvGrpSpPr>
      <p:grpSpPr>
        <a:xfrm>
          <a:off x="0" y="0"/>
          <a:ext cx="0" cy="0"/>
          <a:chOff x="0" y="0"/>
          <a:chExt cx="0" cy="0"/>
        </a:xfrm>
      </p:grpSpPr>
      <p:pic>
        <p:nvPicPr>
          <p:cNvPr descr="preencoded.png" id="16" name="Google Shape;16;g3fb4d87bdc6_0_0"/>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17" name="Google Shape;17;g3fb4d87bdc6_0_0"/>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sp>
        <p:nvSpPr>
          <p:cNvPr id="18" name="Google Shape;18;g3fb4d87bdc6_0_0"/>
          <p:cNvSpPr/>
          <p:nvPr/>
        </p:nvSpPr>
        <p:spPr>
          <a:xfrm>
            <a:off x="333375" y="1600200"/>
            <a:ext cx="10944300" cy="434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18000"/>
              <a:buFont typeface="Pridi"/>
              <a:buNone/>
            </a:pPr>
            <a:r>
              <a:rPr b="1" i="0" lang="en-US" sz="18000" u="none" cap="none" strike="noStrike">
                <a:solidFill>
                  <a:srgbClr val="D32B3C"/>
                </a:solidFill>
                <a:latin typeface="Pridi"/>
                <a:ea typeface="Pridi"/>
                <a:cs typeface="Pridi"/>
                <a:sym typeface="Pridi"/>
              </a:rPr>
              <a:t>ELECTION </a:t>
            </a:r>
            <a:endParaRPr b="0" i="0" sz="18000" u="none" cap="none" strike="noStrike">
              <a:solidFill>
                <a:schemeClr val="dk1"/>
              </a:solidFill>
              <a:latin typeface="Calibri"/>
              <a:ea typeface="Calibri"/>
              <a:cs typeface="Calibri"/>
              <a:sym typeface="Calibri"/>
            </a:endParaRPr>
          </a:p>
        </p:txBody>
      </p:sp>
      <p:sp>
        <p:nvSpPr>
          <p:cNvPr id="19" name="Google Shape;19;g3fb4d87bdc6_0_0"/>
          <p:cNvSpPr/>
          <p:nvPr/>
        </p:nvSpPr>
        <p:spPr>
          <a:xfrm>
            <a:off x="333375" y="4762500"/>
            <a:ext cx="93039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4800"/>
              <a:buFont typeface="Poppins SemiBold"/>
              <a:buNone/>
            </a:pPr>
            <a:r>
              <a:rPr b="0" i="0" lang="en-US" sz="4800" u="none" cap="none" strike="noStrike">
                <a:solidFill>
                  <a:srgbClr val="224D82"/>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pic>
        <p:nvPicPr>
          <p:cNvPr descr="preencoded.png" id="20" name="Google Shape;20;g3fb4d87bdc6_0_0"/>
          <p:cNvPicPr preferRelativeResize="0"/>
          <p:nvPr/>
        </p:nvPicPr>
        <p:blipFill rotWithShape="1">
          <a:blip r:embed="rId5">
            <a:alphaModFix/>
          </a:blip>
          <a:srcRect b="0" l="0" r="0" t="0"/>
          <a:stretch/>
        </p:blipFill>
        <p:spPr>
          <a:xfrm>
            <a:off x="9772650" y="876300"/>
            <a:ext cx="7505700" cy="8582025"/>
          </a:xfrm>
          <a:prstGeom prst="rect">
            <a:avLst/>
          </a:prstGeom>
          <a:noFill/>
          <a:ln>
            <a:noFill/>
          </a:ln>
        </p:spPr>
      </p:pic>
      <p:grpSp>
        <p:nvGrpSpPr>
          <p:cNvPr id="21" name="Google Shape;21;g3fb4d87bdc6_0_0"/>
          <p:cNvGrpSpPr/>
          <p:nvPr/>
        </p:nvGrpSpPr>
        <p:grpSpPr>
          <a:xfrm>
            <a:off x="17640300" y="7994925"/>
            <a:ext cx="596549" cy="2063476"/>
            <a:chOff x="17640300" y="7994925"/>
            <a:chExt cx="596549" cy="2063476"/>
          </a:xfrm>
        </p:grpSpPr>
        <p:pic>
          <p:nvPicPr>
            <p:cNvPr descr="preencoded.png" id="22" name="Google Shape;22;g3fb4d87bdc6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3" name="Google Shape;23;g3fb4d87bdc6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28" name="Shape 28"/>
        <p:cNvGrpSpPr/>
        <p:nvPr/>
      </p:nvGrpSpPr>
      <p:grpSpPr>
        <a:xfrm>
          <a:off x="0" y="0"/>
          <a:ext cx="0" cy="0"/>
          <a:chOff x="0" y="0"/>
          <a:chExt cx="0" cy="0"/>
        </a:xfrm>
      </p:grpSpPr>
      <p:pic>
        <p:nvPicPr>
          <p:cNvPr descr="preencoded.png" id="29" name="Google Shape;29;g3fb4d87bdc6_0_12"/>
          <p:cNvPicPr preferRelativeResize="0"/>
          <p:nvPr/>
        </p:nvPicPr>
        <p:blipFill rotWithShape="1">
          <a:blip r:embed="rId3">
            <a:alphaModFix/>
          </a:blip>
          <a:srcRect b="0" l="0" r="0" t="0"/>
          <a:stretch/>
        </p:blipFill>
        <p:spPr>
          <a:xfrm rot="5400000">
            <a:off x="15600861" y="2029915"/>
            <a:ext cx="3117679" cy="1343850"/>
          </a:xfrm>
          <a:prstGeom prst="rect">
            <a:avLst/>
          </a:prstGeom>
          <a:noFill/>
          <a:ln>
            <a:noFill/>
          </a:ln>
        </p:spPr>
      </p:pic>
      <p:pic>
        <p:nvPicPr>
          <p:cNvPr descr="preencoded.png" id="30" name="Google Shape;30;g3fb4d87bdc6_0_12"/>
          <p:cNvPicPr preferRelativeResize="0"/>
          <p:nvPr/>
        </p:nvPicPr>
        <p:blipFill rotWithShape="1">
          <a:blip r:embed="rId4">
            <a:alphaModFix/>
          </a:blip>
          <a:srcRect b="0" l="0" r="0" t="0"/>
          <a:stretch/>
        </p:blipFill>
        <p:spPr>
          <a:xfrm>
            <a:off x="-2428875" y="7448550"/>
            <a:ext cx="5438775" cy="5438775"/>
          </a:xfrm>
          <a:prstGeom prst="rect">
            <a:avLst/>
          </a:prstGeom>
          <a:noFill/>
          <a:ln>
            <a:noFill/>
          </a:ln>
        </p:spPr>
      </p:pic>
      <p:grpSp>
        <p:nvGrpSpPr>
          <p:cNvPr id="31" name="Google Shape;31;g3fb4d87bdc6_0_12"/>
          <p:cNvGrpSpPr/>
          <p:nvPr/>
        </p:nvGrpSpPr>
        <p:grpSpPr>
          <a:xfrm>
            <a:off x="17640300" y="7994925"/>
            <a:ext cx="596549" cy="2063476"/>
            <a:chOff x="17640300" y="7994925"/>
            <a:chExt cx="596549" cy="2063476"/>
          </a:xfrm>
        </p:grpSpPr>
        <p:pic>
          <p:nvPicPr>
            <p:cNvPr descr="preencoded.png" id="32" name="Google Shape;32;g3fb4d87bdc6_0_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 name="Google Shape;33;g3fb4d87bdc6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 name="Google Shape;34;g3fb4d87bdc6_0_12"/>
          <p:cNvSpPr/>
          <p:nvPr/>
        </p:nvSpPr>
        <p:spPr>
          <a:xfrm>
            <a:off x="8930640" y="2867025"/>
            <a:ext cx="5817900" cy="231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9600"/>
              <a:buFont typeface="Pridi"/>
              <a:buNone/>
            </a:pPr>
            <a:r>
              <a:rPr b="1" i="0" lang="en-US" sz="9600" u="none" cap="none" strike="noStrike">
                <a:solidFill>
                  <a:srgbClr val="224D82"/>
                </a:solidFill>
                <a:latin typeface="Pridi"/>
                <a:ea typeface="Pridi"/>
                <a:cs typeface="Pridi"/>
                <a:sym typeface="Pridi"/>
              </a:rPr>
              <a:t>WELCOME</a:t>
            </a:r>
            <a:endParaRPr b="0" i="0" sz="9600" u="none" cap="none" strike="noStrike">
              <a:solidFill>
                <a:schemeClr val="dk1"/>
              </a:solidFill>
              <a:latin typeface="Calibri"/>
              <a:ea typeface="Calibri"/>
              <a:cs typeface="Calibri"/>
              <a:sym typeface="Calibri"/>
            </a:endParaRPr>
          </a:p>
        </p:txBody>
      </p:sp>
      <p:sp>
        <p:nvSpPr>
          <p:cNvPr id="35" name="Google Shape;35;g3fb4d87bdc6_0_12"/>
          <p:cNvSpPr/>
          <p:nvPr/>
        </p:nvSpPr>
        <p:spPr>
          <a:xfrm>
            <a:off x="9144000" y="5143500"/>
            <a:ext cx="7538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6" name="Google Shape;36;g3fb4d87bdc6_0_12"/>
          <p:cNvPicPr preferRelativeResize="0"/>
          <p:nvPr/>
        </p:nvPicPr>
        <p:blipFill rotWithShape="1">
          <a:blip r:embed="rId6">
            <a:alphaModFix/>
          </a:blip>
          <a:srcRect b="0" l="0" r="0" t="0"/>
          <a:stretch/>
        </p:blipFill>
        <p:spPr>
          <a:xfrm>
            <a:off x="1028700" y="714375"/>
            <a:ext cx="7677150" cy="9077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1" name="Shape 41"/>
        <p:cNvGrpSpPr/>
        <p:nvPr/>
      </p:nvGrpSpPr>
      <p:grpSpPr>
        <a:xfrm>
          <a:off x="0" y="0"/>
          <a:ext cx="0" cy="0"/>
          <a:chOff x="0" y="0"/>
          <a:chExt cx="0" cy="0"/>
        </a:xfrm>
      </p:grpSpPr>
      <p:pic>
        <p:nvPicPr>
          <p:cNvPr descr="preencoded.png" id="42" name="Google Shape;42;g3fb4d87bdc6_0_24"/>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43" name="Google Shape;43;g3fb4d87bdc6_0_24"/>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44" name="Google Shape;44;g3fb4d87bdc6_0_24"/>
          <p:cNvGrpSpPr/>
          <p:nvPr/>
        </p:nvGrpSpPr>
        <p:grpSpPr>
          <a:xfrm>
            <a:off x="17640300" y="7994925"/>
            <a:ext cx="596549" cy="2063476"/>
            <a:chOff x="17640300" y="7994925"/>
            <a:chExt cx="596549" cy="2063476"/>
          </a:xfrm>
        </p:grpSpPr>
        <p:pic>
          <p:nvPicPr>
            <p:cNvPr descr="preencoded.png" id="45" name="Google Shape;45;g3fb4d87bdc6_0_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 name="Google Shape;46;g3fb4d87bdc6_0_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 name="Google Shape;47;g3fb4d87bdc6_0_24"/>
          <p:cNvSpPr/>
          <p:nvPr/>
        </p:nvSpPr>
        <p:spPr>
          <a:xfrm>
            <a:off x="3286125" y="495300"/>
            <a:ext cx="121521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9600"/>
              <a:buFont typeface="Pridi"/>
              <a:buNone/>
            </a:pPr>
            <a:r>
              <a:rPr b="1" i="0" lang="en-US" sz="9600" u="none" cap="none" strike="noStrike">
                <a:solidFill>
                  <a:srgbClr val="D32B3C"/>
                </a:solidFill>
                <a:latin typeface="Pridi"/>
                <a:ea typeface="Pridi"/>
                <a:cs typeface="Pridi"/>
                <a:sym typeface="Pridi"/>
              </a:rPr>
              <a:t>TABLE OF CONTENTS</a:t>
            </a:r>
            <a:endParaRPr b="0" i="0" sz="9600" u="none" cap="none" strike="noStrike">
              <a:solidFill>
                <a:schemeClr val="dk1"/>
              </a:solidFill>
              <a:latin typeface="Calibri"/>
              <a:ea typeface="Calibri"/>
              <a:cs typeface="Calibri"/>
              <a:sym typeface="Calibri"/>
            </a:endParaRPr>
          </a:p>
        </p:txBody>
      </p:sp>
      <p:grpSp>
        <p:nvGrpSpPr>
          <p:cNvPr id="48" name="Google Shape;48;g3fb4d87bdc6_0_24"/>
          <p:cNvGrpSpPr/>
          <p:nvPr/>
        </p:nvGrpSpPr>
        <p:grpSpPr>
          <a:xfrm>
            <a:off x="619125" y="3048000"/>
            <a:ext cx="1219200" cy="1219200"/>
            <a:chOff x="619125" y="3048000"/>
            <a:chExt cx="1219200" cy="1219200"/>
          </a:xfrm>
        </p:grpSpPr>
        <p:sp>
          <p:nvSpPr>
            <p:cNvPr id="49" name="Google Shape;49;g3fb4d87bdc6_0_24"/>
            <p:cNvSpPr/>
            <p:nvPr/>
          </p:nvSpPr>
          <p:spPr>
            <a:xfrm>
              <a:off x="619125" y="3048000"/>
              <a:ext cx="1219200" cy="1219200"/>
            </a:xfrm>
            <a:prstGeom prst="ellipse">
              <a:avLst/>
            </a:prstGeom>
            <a:solidFill>
              <a:srgbClr val="D32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g3fb4d87bdc6_0_24"/>
            <p:cNvSpPr/>
            <p:nvPr/>
          </p:nvSpPr>
          <p:spPr>
            <a:xfrm>
              <a:off x="901065" y="3225165"/>
              <a:ext cx="6552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01</a:t>
              </a:r>
              <a:endParaRPr b="0" i="0" sz="3600" u="none" cap="none" strike="noStrike">
                <a:solidFill>
                  <a:schemeClr val="dk1"/>
                </a:solidFill>
                <a:latin typeface="Calibri"/>
                <a:ea typeface="Calibri"/>
                <a:cs typeface="Calibri"/>
                <a:sym typeface="Calibri"/>
              </a:endParaRPr>
            </a:p>
          </p:txBody>
        </p:sp>
      </p:grpSp>
      <p:grpSp>
        <p:nvGrpSpPr>
          <p:cNvPr id="51" name="Google Shape;51;g3fb4d87bdc6_0_24"/>
          <p:cNvGrpSpPr/>
          <p:nvPr/>
        </p:nvGrpSpPr>
        <p:grpSpPr>
          <a:xfrm>
            <a:off x="1990725" y="3038475"/>
            <a:ext cx="4206300" cy="1345050"/>
            <a:chOff x="1990725" y="3038475"/>
            <a:chExt cx="4206300" cy="1345050"/>
          </a:xfrm>
        </p:grpSpPr>
        <p:sp>
          <p:nvSpPr>
            <p:cNvPr id="52" name="Google Shape;52;g3fb4d87bdc6_0_24"/>
            <p:cNvSpPr/>
            <p:nvPr/>
          </p:nvSpPr>
          <p:spPr>
            <a:xfrm>
              <a:off x="1990725" y="3038475"/>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INTRODUCTION</a:t>
              </a:r>
              <a:endParaRPr b="0" i="0" sz="3600" u="none" cap="none" strike="noStrike">
                <a:solidFill>
                  <a:schemeClr val="dk1"/>
                </a:solidFill>
                <a:latin typeface="Calibri"/>
                <a:ea typeface="Calibri"/>
                <a:cs typeface="Calibri"/>
                <a:sym typeface="Calibri"/>
              </a:endParaRPr>
            </a:p>
          </p:txBody>
        </p:sp>
        <p:sp>
          <p:nvSpPr>
            <p:cNvPr id="53" name="Google Shape;53;g3fb4d87bdc6_0_24"/>
            <p:cNvSpPr/>
            <p:nvPr/>
          </p:nvSpPr>
          <p:spPr>
            <a:xfrm>
              <a:off x="1990725" y="38195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4" name="Google Shape;54;g3fb4d87bdc6_0_24"/>
          <p:cNvGrpSpPr/>
          <p:nvPr/>
        </p:nvGrpSpPr>
        <p:grpSpPr>
          <a:xfrm>
            <a:off x="6219825" y="3048000"/>
            <a:ext cx="1219200" cy="1219200"/>
            <a:chOff x="6219825" y="3048000"/>
            <a:chExt cx="1219200" cy="1219200"/>
          </a:xfrm>
        </p:grpSpPr>
        <p:sp>
          <p:nvSpPr>
            <p:cNvPr id="55" name="Google Shape;55;g3fb4d87bdc6_0_24"/>
            <p:cNvSpPr/>
            <p:nvPr/>
          </p:nvSpPr>
          <p:spPr>
            <a:xfrm>
              <a:off x="6219825" y="3048000"/>
              <a:ext cx="1219200" cy="1219200"/>
            </a:xfrm>
            <a:prstGeom prst="ellipse">
              <a:avLst/>
            </a:prstGeom>
            <a:solidFill>
              <a:srgbClr val="224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fb4d87bdc6_0_24"/>
            <p:cNvSpPr/>
            <p:nvPr/>
          </p:nvSpPr>
          <p:spPr>
            <a:xfrm>
              <a:off x="6473190" y="3225165"/>
              <a:ext cx="7125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02</a:t>
              </a:r>
              <a:endParaRPr b="0" i="0" sz="3600" u="none" cap="none" strike="noStrike">
                <a:solidFill>
                  <a:schemeClr val="dk1"/>
                </a:solidFill>
                <a:latin typeface="Calibri"/>
                <a:ea typeface="Calibri"/>
                <a:cs typeface="Calibri"/>
                <a:sym typeface="Calibri"/>
              </a:endParaRPr>
            </a:p>
          </p:txBody>
        </p:sp>
      </p:grpSp>
      <p:grpSp>
        <p:nvGrpSpPr>
          <p:cNvPr id="57" name="Google Shape;57;g3fb4d87bdc6_0_24"/>
          <p:cNvGrpSpPr/>
          <p:nvPr/>
        </p:nvGrpSpPr>
        <p:grpSpPr>
          <a:xfrm>
            <a:off x="7591425" y="3038475"/>
            <a:ext cx="4206300" cy="1345050"/>
            <a:chOff x="7591425" y="3038475"/>
            <a:chExt cx="4206300" cy="1345050"/>
          </a:xfrm>
        </p:grpSpPr>
        <p:sp>
          <p:nvSpPr>
            <p:cNvPr id="58" name="Google Shape;58;g3fb4d87bdc6_0_24"/>
            <p:cNvSpPr/>
            <p:nvPr/>
          </p:nvSpPr>
          <p:spPr>
            <a:xfrm>
              <a:off x="7591425" y="3038475"/>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ENCOUNTERS</a:t>
              </a:r>
              <a:endParaRPr b="0" i="0" sz="3600" u="none" cap="none" strike="noStrike">
                <a:solidFill>
                  <a:schemeClr val="dk1"/>
                </a:solidFill>
                <a:latin typeface="Calibri"/>
                <a:ea typeface="Calibri"/>
                <a:cs typeface="Calibri"/>
                <a:sym typeface="Calibri"/>
              </a:endParaRPr>
            </a:p>
          </p:txBody>
        </p:sp>
        <p:sp>
          <p:nvSpPr>
            <p:cNvPr id="59" name="Google Shape;59;g3fb4d87bdc6_0_24"/>
            <p:cNvSpPr/>
            <p:nvPr/>
          </p:nvSpPr>
          <p:spPr>
            <a:xfrm>
              <a:off x="7591425" y="38195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0" name="Google Shape;60;g3fb4d87bdc6_0_24"/>
          <p:cNvGrpSpPr/>
          <p:nvPr/>
        </p:nvGrpSpPr>
        <p:grpSpPr>
          <a:xfrm>
            <a:off x="619125" y="5286375"/>
            <a:ext cx="1219200" cy="1219200"/>
            <a:chOff x="619125" y="5286375"/>
            <a:chExt cx="1219200" cy="1219200"/>
          </a:xfrm>
        </p:grpSpPr>
        <p:sp>
          <p:nvSpPr>
            <p:cNvPr id="61" name="Google Shape;61;g3fb4d87bdc6_0_24"/>
            <p:cNvSpPr/>
            <p:nvPr/>
          </p:nvSpPr>
          <p:spPr>
            <a:xfrm>
              <a:off x="619125" y="5286375"/>
              <a:ext cx="1219200" cy="1219200"/>
            </a:xfrm>
            <a:prstGeom prst="ellipse">
              <a:avLst/>
            </a:prstGeom>
            <a:solidFill>
              <a:srgbClr val="224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fb4d87bdc6_0_24"/>
            <p:cNvSpPr/>
            <p:nvPr/>
          </p:nvSpPr>
          <p:spPr>
            <a:xfrm>
              <a:off x="872490" y="5463540"/>
              <a:ext cx="7125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03</a:t>
              </a:r>
              <a:endParaRPr b="0" i="0" sz="3600" u="none" cap="none" strike="noStrike">
                <a:solidFill>
                  <a:schemeClr val="dk1"/>
                </a:solidFill>
                <a:latin typeface="Calibri"/>
                <a:ea typeface="Calibri"/>
                <a:cs typeface="Calibri"/>
                <a:sym typeface="Calibri"/>
              </a:endParaRPr>
            </a:p>
          </p:txBody>
        </p:sp>
      </p:grpSp>
      <p:grpSp>
        <p:nvGrpSpPr>
          <p:cNvPr id="63" name="Google Shape;63;g3fb4d87bdc6_0_24"/>
          <p:cNvGrpSpPr/>
          <p:nvPr/>
        </p:nvGrpSpPr>
        <p:grpSpPr>
          <a:xfrm>
            <a:off x="1990725" y="5276850"/>
            <a:ext cx="4206300" cy="1345050"/>
            <a:chOff x="1990725" y="5276850"/>
            <a:chExt cx="4206300" cy="1345050"/>
          </a:xfrm>
        </p:grpSpPr>
        <p:sp>
          <p:nvSpPr>
            <p:cNvPr id="64" name="Google Shape;64;g3fb4d87bdc6_0_24"/>
            <p:cNvSpPr/>
            <p:nvPr/>
          </p:nvSpPr>
          <p:spPr>
            <a:xfrm>
              <a:off x="1990725" y="5276850"/>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WONDERS</a:t>
              </a:r>
              <a:endParaRPr b="0" i="0" sz="3600" u="none" cap="none" strike="noStrike">
                <a:solidFill>
                  <a:schemeClr val="dk1"/>
                </a:solidFill>
                <a:latin typeface="Calibri"/>
                <a:ea typeface="Calibri"/>
                <a:cs typeface="Calibri"/>
                <a:sym typeface="Calibri"/>
              </a:endParaRPr>
            </a:p>
          </p:txBody>
        </p:sp>
        <p:sp>
          <p:nvSpPr>
            <p:cNvPr id="65" name="Google Shape;65;g3fb4d87bdc6_0_24"/>
            <p:cNvSpPr/>
            <p:nvPr/>
          </p:nvSpPr>
          <p:spPr>
            <a:xfrm>
              <a:off x="1990725" y="60579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6" name="Google Shape;66;g3fb4d87bdc6_0_24"/>
          <p:cNvGrpSpPr/>
          <p:nvPr/>
        </p:nvGrpSpPr>
        <p:grpSpPr>
          <a:xfrm>
            <a:off x="6219825" y="5286375"/>
            <a:ext cx="1219200" cy="1219200"/>
            <a:chOff x="6219825" y="5286375"/>
            <a:chExt cx="1219200" cy="1219200"/>
          </a:xfrm>
        </p:grpSpPr>
        <p:sp>
          <p:nvSpPr>
            <p:cNvPr id="67" name="Google Shape;67;g3fb4d87bdc6_0_24"/>
            <p:cNvSpPr/>
            <p:nvPr/>
          </p:nvSpPr>
          <p:spPr>
            <a:xfrm>
              <a:off x="6219825" y="5286375"/>
              <a:ext cx="1219200" cy="1219200"/>
            </a:xfrm>
            <a:prstGeom prst="ellipse">
              <a:avLst/>
            </a:prstGeom>
            <a:solidFill>
              <a:srgbClr val="D32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g3fb4d87bdc6_0_24"/>
            <p:cNvSpPr/>
            <p:nvPr/>
          </p:nvSpPr>
          <p:spPr>
            <a:xfrm>
              <a:off x="6477953" y="5463540"/>
              <a:ext cx="7029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04</a:t>
              </a:r>
              <a:endParaRPr b="0" i="0" sz="3600" u="none" cap="none" strike="noStrike">
                <a:solidFill>
                  <a:schemeClr val="dk1"/>
                </a:solidFill>
                <a:latin typeface="Calibri"/>
                <a:ea typeface="Calibri"/>
                <a:cs typeface="Calibri"/>
                <a:sym typeface="Calibri"/>
              </a:endParaRPr>
            </a:p>
          </p:txBody>
        </p:sp>
      </p:grpSp>
      <p:grpSp>
        <p:nvGrpSpPr>
          <p:cNvPr id="69" name="Google Shape;69;g3fb4d87bdc6_0_24"/>
          <p:cNvGrpSpPr/>
          <p:nvPr/>
        </p:nvGrpSpPr>
        <p:grpSpPr>
          <a:xfrm>
            <a:off x="7591425" y="5276850"/>
            <a:ext cx="4206300" cy="1345050"/>
            <a:chOff x="7591425" y="5276850"/>
            <a:chExt cx="4206300" cy="1345050"/>
          </a:xfrm>
        </p:grpSpPr>
        <p:sp>
          <p:nvSpPr>
            <p:cNvPr id="70" name="Google Shape;70;g3fb4d87bdc6_0_24"/>
            <p:cNvSpPr/>
            <p:nvPr/>
          </p:nvSpPr>
          <p:spPr>
            <a:xfrm>
              <a:off x="7591425" y="5276850"/>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MAGIC</a:t>
              </a:r>
              <a:endParaRPr b="0" i="0" sz="3600" u="none" cap="none" strike="noStrike">
                <a:solidFill>
                  <a:schemeClr val="dk1"/>
                </a:solidFill>
                <a:latin typeface="Calibri"/>
                <a:ea typeface="Calibri"/>
                <a:cs typeface="Calibri"/>
                <a:sym typeface="Calibri"/>
              </a:endParaRPr>
            </a:p>
          </p:txBody>
        </p:sp>
        <p:sp>
          <p:nvSpPr>
            <p:cNvPr id="71" name="Google Shape;71;g3fb4d87bdc6_0_24"/>
            <p:cNvSpPr/>
            <p:nvPr/>
          </p:nvSpPr>
          <p:spPr>
            <a:xfrm>
              <a:off x="7591425" y="60579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2" name="Google Shape;72;g3fb4d87bdc6_0_24"/>
          <p:cNvGrpSpPr/>
          <p:nvPr/>
        </p:nvGrpSpPr>
        <p:grpSpPr>
          <a:xfrm>
            <a:off x="619125" y="7524750"/>
            <a:ext cx="1219200" cy="1219200"/>
            <a:chOff x="619125" y="7524750"/>
            <a:chExt cx="1219200" cy="1219200"/>
          </a:xfrm>
        </p:grpSpPr>
        <p:sp>
          <p:nvSpPr>
            <p:cNvPr id="73" name="Google Shape;73;g3fb4d87bdc6_0_24"/>
            <p:cNvSpPr/>
            <p:nvPr/>
          </p:nvSpPr>
          <p:spPr>
            <a:xfrm>
              <a:off x="619125" y="7524750"/>
              <a:ext cx="1219200" cy="1219200"/>
            </a:xfrm>
            <a:prstGeom prst="ellipse">
              <a:avLst/>
            </a:prstGeom>
            <a:solidFill>
              <a:srgbClr val="D32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fb4d87bdc6_0_24"/>
            <p:cNvSpPr/>
            <p:nvPr/>
          </p:nvSpPr>
          <p:spPr>
            <a:xfrm>
              <a:off x="867728" y="7701915"/>
              <a:ext cx="7221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05</a:t>
              </a:r>
              <a:endParaRPr b="0" i="0" sz="3600" u="none" cap="none" strike="noStrike">
                <a:solidFill>
                  <a:schemeClr val="dk1"/>
                </a:solidFill>
                <a:latin typeface="Calibri"/>
                <a:ea typeface="Calibri"/>
                <a:cs typeface="Calibri"/>
                <a:sym typeface="Calibri"/>
              </a:endParaRPr>
            </a:p>
          </p:txBody>
        </p:sp>
      </p:grpSp>
      <p:grpSp>
        <p:nvGrpSpPr>
          <p:cNvPr id="75" name="Google Shape;75;g3fb4d87bdc6_0_24"/>
          <p:cNvGrpSpPr/>
          <p:nvPr/>
        </p:nvGrpSpPr>
        <p:grpSpPr>
          <a:xfrm>
            <a:off x="1990725" y="7515225"/>
            <a:ext cx="4206300" cy="1345050"/>
            <a:chOff x="1990725" y="7515225"/>
            <a:chExt cx="4206300" cy="1345050"/>
          </a:xfrm>
        </p:grpSpPr>
        <p:sp>
          <p:nvSpPr>
            <p:cNvPr id="76" name="Google Shape;76;g3fb4d87bdc6_0_24"/>
            <p:cNvSpPr/>
            <p:nvPr/>
          </p:nvSpPr>
          <p:spPr>
            <a:xfrm>
              <a:off x="1990725" y="7515225"/>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ADVENTURE</a:t>
              </a:r>
              <a:endParaRPr b="0" i="0" sz="3600" u="none" cap="none" strike="noStrike">
                <a:solidFill>
                  <a:schemeClr val="dk1"/>
                </a:solidFill>
                <a:latin typeface="Calibri"/>
                <a:ea typeface="Calibri"/>
                <a:cs typeface="Calibri"/>
                <a:sym typeface="Calibri"/>
              </a:endParaRPr>
            </a:p>
          </p:txBody>
        </p:sp>
        <p:sp>
          <p:nvSpPr>
            <p:cNvPr id="77" name="Google Shape;77;g3fb4d87bdc6_0_24"/>
            <p:cNvSpPr/>
            <p:nvPr/>
          </p:nvSpPr>
          <p:spPr>
            <a:xfrm>
              <a:off x="1990725" y="82962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8" name="Google Shape;78;g3fb4d87bdc6_0_24"/>
          <p:cNvGrpSpPr/>
          <p:nvPr/>
        </p:nvGrpSpPr>
        <p:grpSpPr>
          <a:xfrm>
            <a:off x="6219825" y="7524750"/>
            <a:ext cx="1219200" cy="1219200"/>
            <a:chOff x="6219825" y="7524750"/>
            <a:chExt cx="1219200" cy="1219200"/>
          </a:xfrm>
        </p:grpSpPr>
        <p:sp>
          <p:nvSpPr>
            <p:cNvPr id="79" name="Google Shape;79;g3fb4d87bdc6_0_24"/>
            <p:cNvSpPr/>
            <p:nvPr/>
          </p:nvSpPr>
          <p:spPr>
            <a:xfrm>
              <a:off x="6219825" y="7524750"/>
              <a:ext cx="1219200" cy="1219200"/>
            </a:xfrm>
            <a:prstGeom prst="ellipse">
              <a:avLst/>
            </a:prstGeom>
            <a:solidFill>
              <a:srgbClr val="224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3fb4d87bdc6_0_24"/>
            <p:cNvSpPr/>
            <p:nvPr/>
          </p:nvSpPr>
          <p:spPr>
            <a:xfrm>
              <a:off x="6468427" y="7701915"/>
              <a:ext cx="7221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06</a:t>
              </a:r>
              <a:endParaRPr b="0" i="0" sz="3600" u="none" cap="none" strike="noStrike">
                <a:solidFill>
                  <a:schemeClr val="dk1"/>
                </a:solidFill>
                <a:latin typeface="Calibri"/>
                <a:ea typeface="Calibri"/>
                <a:cs typeface="Calibri"/>
                <a:sym typeface="Calibri"/>
              </a:endParaRPr>
            </a:p>
          </p:txBody>
        </p:sp>
      </p:grpSp>
      <p:grpSp>
        <p:nvGrpSpPr>
          <p:cNvPr id="81" name="Google Shape;81;g3fb4d87bdc6_0_24"/>
          <p:cNvGrpSpPr/>
          <p:nvPr/>
        </p:nvGrpSpPr>
        <p:grpSpPr>
          <a:xfrm>
            <a:off x="7591425" y="7515225"/>
            <a:ext cx="4206300" cy="1345050"/>
            <a:chOff x="7591425" y="7515225"/>
            <a:chExt cx="4206300" cy="1345050"/>
          </a:xfrm>
        </p:grpSpPr>
        <p:sp>
          <p:nvSpPr>
            <p:cNvPr id="82" name="Google Shape;82;g3fb4d87bdc6_0_24"/>
            <p:cNvSpPr/>
            <p:nvPr/>
          </p:nvSpPr>
          <p:spPr>
            <a:xfrm>
              <a:off x="7591425" y="7515225"/>
              <a:ext cx="4206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CONCLUSION</a:t>
              </a:r>
              <a:endParaRPr b="0" i="0" sz="3600" u="none" cap="none" strike="noStrike">
                <a:solidFill>
                  <a:schemeClr val="dk1"/>
                </a:solidFill>
                <a:latin typeface="Calibri"/>
                <a:ea typeface="Calibri"/>
                <a:cs typeface="Calibri"/>
                <a:sym typeface="Calibri"/>
              </a:endParaRPr>
            </a:p>
          </p:txBody>
        </p:sp>
        <p:sp>
          <p:nvSpPr>
            <p:cNvPr id="83" name="Google Shape;83;g3fb4d87bdc6_0_24"/>
            <p:cNvSpPr/>
            <p:nvPr/>
          </p:nvSpPr>
          <p:spPr>
            <a:xfrm>
              <a:off x="7591425" y="82962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4" name="Google Shape;84;g3fb4d87bdc6_0_24"/>
          <p:cNvPicPr preferRelativeResize="0"/>
          <p:nvPr/>
        </p:nvPicPr>
        <p:blipFill rotWithShape="1">
          <a:blip r:embed="rId6">
            <a:alphaModFix/>
          </a:blip>
          <a:srcRect b="0" l="0" r="0" t="0"/>
          <a:stretch/>
        </p:blipFill>
        <p:spPr>
          <a:xfrm>
            <a:off x="11706225" y="1323975"/>
            <a:ext cx="5248275" cy="84296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89" name="Shape 89"/>
        <p:cNvGrpSpPr/>
        <p:nvPr/>
      </p:nvGrpSpPr>
      <p:grpSpPr>
        <a:xfrm>
          <a:off x="0" y="0"/>
          <a:ext cx="0" cy="0"/>
          <a:chOff x="0" y="0"/>
          <a:chExt cx="0" cy="0"/>
        </a:xfrm>
      </p:grpSpPr>
      <p:pic>
        <p:nvPicPr>
          <p:cNvPr descr="preencoded.png" id="90" name="Google Shape;90;g3fb4d87bdc6_0_71"/>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91" name="Google Shape;91;g3fb4d87bdc6_0_71"/>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92" name="Google Shape;92;g3fb4d87bdc6_0_71"/>
          <p:cNvGrpSpPr/>
          <p:nvPr/>
        </p:nvGrpSpPr>
        <p:grpSpPr>
          <a:xfrm>
            <a:off x="17640300" y="7994925"/>
            <a:ext cx="596549" cy="2063476"/>
            <a:chOff x="17640300" y="7994925"/>
            <a:chExt cx="596549" cy="2063476"/>
          </a:xfrm>
        </p:grpSpPr>
        <p:pic>
          <p:nvPicPr>
            <p:cNvPr descr="preencoded.png" id="93" name="Google Shape;93;g3fb4d87bdc6_0_7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4" name="Google Shape;94;g3fb4d87bdc6_0_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5" name="Google Shape;95;g3fb4d87bdc6_0_71"/>
          <p:cNvSpPr/>
          <p:nvPr/>
        </p:nvSpPr>
        <p:spPr>
          <a:xfrm>
            <a:off x="2219325" y="2057400"/>
            <a:ext cx="133161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THE REALM OF THE EXTRAORDINARY</a:t>
            </a:r>
            <a:endParaRPr b="0" i="0" sz="6000" u="none" cap="none" strike="noStrike">
              <a:solidFill>
                <a:schemeClr val="dk1"/>
              </a:solidFill>
              <a:latin typeface="Calibri"/>
              <a:ea typeface="Calibri"/>
              <a:cs typeface="Calibri"/>
              <a:sym typeface="Calibri"/>
            </a:endParaRPr>
          </a:p>
        </p:txBody>
      </p:sp>
      <p:grpSp>
        <p:nvGrpSpPr>
          <p:cNvPr id="96" name="Google Shape;96;g3fb4d87bdc6_0_71"/>
          <p:cNvGrpSpPr/>
          <p:nvPr/>
        </p:nvGrpSpPr>
        <p:grpSpPr>
          <a:xfrm>
            <a:off x="2219325" y="3552825"/>
            <a:ext cx="13910175" cy="5136000"/>
            <a:chOff x="2219325" y="3552825"/>
            <a:chExt cx="13910175" cy="5136000"/>
          </a:xfrm>
        </p:grpSpPr>
        <p:sp>
          <p:nvSpPr>
            <p:cNvPr id="97" name="Google Shape;97;g3fb4d87bdc6_0_71"/>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8" name="Google Shape;98;g3fb4d87bdc6_0_71"/>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03" name="Shape 103"/>
        <p:cNvGrpSpPr/>
        <p:nvPr/>
      </p:nvGrpSpPr>
      <p:grpSpPr>
        <a:xfrm>
          <a:off x="0" y="0"/>
          <a:ext cx="0" cy="0"/>
          <a:chOff x="0" y="0"/>
          <a:chExt cx="0" cy="0"/>
        </a:xfrm>
      </p:grpSpPr>
      <p:pic>
        <p:nvPicPr>
          <p:cNvPr descr="preencoded.png" id="104" name="Google Shape;104;g3fb4d87bdc6_0_84"/>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105" name="Google Shape;105;g3fb4d87bdc6_0_84"/>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grpSp>
        <p:nvGrpSpPr>
          <p:cNvPr id="106" name="Google Shape;106;g3fb4d87bdc6_0_84"/>
          <p:cNvGrpSpPr/>
          <p:nvPr/>
        </p:nvGrpSpPr>
        <p:grpSpPr>
          <a:xfrm>
            <a:off x="17640300" y="7994925"/>
            <a:ext cx="596549" cy="2063476"/>
            <a:chOff x="17640300" y="7994925"/>
            <a:chExt cx="596549" cy="2063476"/>
          </a:xfrm>
        </p:grpSpPr>
        <p:pic>
          <p:nvPicPr>
            <p:cNvPr descr="preencoded.png" id="107" name="Google Shape;107;g3fb4d87bdc6_0_8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8" name="Google Shape;108;g3fb4d87bdc6_0_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9" name="Google Shape;109;g3fb4d87bdc6_0_84"/>
          <p:cNvPicPr preferRelativeResize="0"/>
          <p:nvPr/>
        </p:nvPicPr>
        <p:blipFill rotWithShape="1">
          <a:blip r:embed="rId6">
            <a:alphaModFix/>
          </a:blip>
          <a:srcRect b="0" l="0" r="0" t="0"/>
          <a:stretch/>
        </p:blipFill>
        <p:spPr>
          <a:xfrm>
            <a:off x="0" y="0"/>
            <a:ext cx="8763000" cy="10287000"/>
          </a:xfrm>
          <a:prstGeom prst="rect">
            <a:avLst/>
          </a:prstGeom>
          <a:noFill/>
          <a:ln>
            <a:noFill/>
          </a:ln>
        </p:spPr>
      </p:pic>
      <p:grpSp>
        <p:nvGrpSpPr>
          <p:cNvPr id="110" name="Google Shape;110;g3fb4d87bdc6_0_84"/>
          <p:cNvGrpSpPr/>
          <p:nvPr/>
        </p:nvGrpSpPr>
        <p:grpSpPr>
          <a:xfrm>
            <a:off x="9763125" y="2028825"/>
            <a:ext cx="7549575" cy="2792850"/>
            <a:chOff x="9763125" y="2028825"/>
            <a:chExt cx="7549575" cy="2792850"/>
          </a:xfrm>
        </p:grpSpPr>
        <p:pic>
          <p:nvPicPr>
            <p:cNvPr descr="preencoded.png" id="111" name="Google Shape;111;g3fb4d87bdc6_0_84"/>
            <p:cNvPicPr preferRelativeResize="0"/>
            <p:nvPr/>
          </p:nvPicPr>
          <p:blipFill rotWithShape="1">
            <a:blip r:embed="rId7">
              <a:alphaModFix/>
            </a:blip>
            <a:srcRect b="0" l="0" r="0" t="0"/>
            <a:stretch/>
          </p:blipFill>
          <p:spPr>
            <a:xfrm>
              <a:off x="9763125" y="2962275"/>
              <a:ext cx="819150" cy="819150"/>
            </a:xfrm>
            <a:prstGeom prst="rect">
              <a:avLst/>
            </a:prstGeom>
            <a:noFill/>
            <a:ln>
              <a:noFill/>
            </a:ln>
          </p:spPr>
        </p:pic>
        <p:grpSp>
          <p:nvGrpSpPr>
            <p:cNvPr id="112" name="Google Shape;112;g3fb4d87bdc6_0_84"/>
            <p:cNvGrpSpPr/>
            <p:nvPr/>
          </p:nvGrpSpPr>
          <p:grpSpPr>
            <a:xfrm>
              <a:off x="10858500" y="2028825"/>
              <a:ext cx="6454200" cy="2792850"/>
              <a:chOff x="10858500" y="2028825"/>
              <a:chExt cx="6454200" cy="2792850"/>
            </a:xfrm>
          </p:grpSpPr>
          <p:sp>
            <p:nvSpPr>
              <p:cNvPr id="113" name="Google Shape;113;g3fb4d87bdc6_0_84"/>
              <p:cNvSpPr/>
              <p:nvPr/>
            </p:nvSpPr>
            <p:spPr>
              <a:xfrm>
                <a:off x="10858500" y="2028825"/>
                <a:ext cx="64542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UNICORN SIGHTINGS</a:t>
                </a:r>
                <a:endParaRPr b="0" i="0" sz="3600" u="none" cap="none" strike="noStrike">
                  <a:solidFill>
                    <a:schemeClr val="dk1"/>
                  </a:solidFill>
                  <a:latin typeface="Calibri"/>
                  <a:ea typeface="Calibri"/>
                  <a:cs typeface="Calibri"/>
                  <a:sym typeface="Calibri"/>
                </a:endParaRPr>
              </a:p>
            </p:txBody>
          </p:sp>
          <p:sp>
            <p:nvSpPr>
              <p:cNvPr id="114" name="Google Shape;114;g3fb4d87bdc6_0_84"/>
              <p:cNvSpPr/>
              <p:nvPr/>
            </p:nvSpPr>
            <p:spPr>
              <a:xfrm>
                <a:off x="10858500" y="2886075"/>
                <a:ext cx="6423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5" name="Google Shape;115;g3fb4d87bdc6_0_84"/>
          <p:cNvGrpSpPr/>
          <p:nvPr/>
        </p:nvGrpSpPr>
        <p:grpSpPr>
          <a:xfrm>
            <a:off x="9763125" y="5143500"/>
            <a:ext cx="7549575" cy="2335650"/>
            <a:chOff x="9763125" y="5143500"/>
            <a:chExt cx="7549575" cy="2335650"/>
          </a:xfrm>
        </p:grpSpPr>
        <p:pic>
          <p:nvPicPr>
            <p:cNvPr descr="preencoded.png" id="116" name="Google Shape;116;g3fb4d87bdc6_0_84"/>
            <p:cNvPicPr preferRelativeResize="0"/>
            <p:nvPr/>
          </p:nvPicPr>
          <p:blipFill rotWithShape="1">
            <a:blip r:embed="rId8">
              <a:alphaModFix/>
            </a:blip>
            <a:srcRect b="0" l="0" r="0" t="0"/>
            <a:stretch/>
          </p:blipFill>
          <p:spPr>
            <a:xfrm>
              <a:off x="9763125" y="5924550"/>
              <a:ext cx="819150" cy="666750"/>
            </a:xfrm>
            <a:prstGeom prst="rect">
              <a:avLst/>
            </a:prstGeom>
            <a:noFill/>
            <a:ln>
              <a:noFill/>
            </a:ln>
          </p:spPr>
        </p:pic>
        <p:grpSp>
          <p:nvGrpSpPr>
            <p:cNvPr id="117" name="Google Shape;117;g3fb4d87bdc6_0_84"/>
            <p:cNvGrpSpPr/>
            <p:nvPr/>
          </p:nvGrpSpPr>
          <p:grpSpPr>
            <a:xfrm>
              <a:off x="10858500" y="5143500"/>
              <a:ext cx="6454200" cy="2335650"/>
              <a:chOff x="10858500" y="5143500"/>
              <a:chExt cx="6454200" cy="2335650"/>
            </a:xfrm>
          </p:grpSpPr>
          <p:sp>
            <p:nvSpPr>
              <p:cNvPr id="118" name="Google Shape;118;g3fb4d87bdc6_0_84"/>
              <p:cNvSpPr/>
              <p:nvPr/>
            </p:nvSpPr>
            <p:spPr>
              <a:xfrm>
                <a:off x="10858500" y="5143500"/>
                <a:ext cx="64542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3600"/>
                  <a:buFont typeface="Pridi"/>
                  <a:buNone/>
                </a:pPr>
                <a:r>
                  <a:rPr b="1" i="0" lang="en-US" sz="3600" u="none" cap="none" strike="noStrike">
                    <a:solidFill>
                      <a:srgbClr val="D32B3C"/>
                    </a:solidFill>
                    <a:latin typeface="Pridi"/>
                    <a:ea typeface="Pridi"/>
                    <a:cs typeface="Pridi"/>
                    <a:sym typeface="Pridi"/>
                  </a:rPr>
                  <a:t>DRAGON TAMING</a:t>
                </a:r>
                <a:endParaRPr b="0" i="0" sz="3600" u="none" cap="none" strike="noStrike">
                  <a:solidFill>
                    <a:schemeClr val="dk1"/>
                  </a:solidFill>
                  <a:latin typeface="Calibri"/>
                  <a:ea typeface="Calibri"/>
                  <a:cs typeface="Calibri"/>
                  <a:sym typeface="Calibri"/>
                </a:endParaRPr>
              </a:p>
            </p:txBody>
          </p:sp>
          <p:sp>
            <p:nvSpPr>
              <p:cNvPr id="119" name="Google Shape;119;g3fb4d87bdc6_0_84"/>
              <p:cNvSpPr/>
              <p:nvPr/>
            </p:nvSpPr>
            <p:spPr>
              <a:xfrm>
                <a:off x="10858500" y="6000750"/>
                <a:ext cx="64236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24" name="Shape 124"/>
        <p:cNvGrpSpPr/>
        <p:nvPr/>
      </p:nvGrpSpPr>
      <p:grpSpPr>
        <a:xfrm>
          <a:off x="0" y="0"/>
          <a:ext cx="0" cy="0"/>
          <a:chOff x="0" y="0"/>
          <a:chExt cx="0" cy="0"/>
        </a:xfrm>
      </p:grpSpPr>
      <p:pic>
        <p:nvPicPr>
          <p:cNvPr descr="preencoded.png" id="125" name="Google Shape;125;g3fb4d87bdc6_0_104"/>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126" name="Google Shape;126;g3fb4d87bdc6_0_104"/>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127" name="Google Shape;127;g3fb4d87bdc6_0_104"/>
          <p:cNvGrpSpPr/>
          <p:nvPr/>
        </p:nvGrpSpPr>
        <p:grpSpPr>
          <a:xfrm>
            <a:off x="17640300" y="7994925"/>
            <a:ext cx="596549" cy="2063476"/>
            <a:chOff x="17640300" y="7994925"/>
            <a:chExt cx="596549" cy="2063476"/>
          </a:xfrm>
        </p:grpSpPr>
        <p:pic>
          <p:nvPicPr>
            <p:cNvPr descr="preencoded.png" id="128" name="Google Shape;128;g3fb4d87bdc6_0_10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9" name="Google Shape;129;g3fb4d87bdc6_0_10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0" name="Google Shape;130;g3fb4d87bdc6_0_104"/>
          <p:cNvGrpSpPr/>
          <p:nvPr/>
        </p:nvGrpSpPr>
        <p:grpSpPr>
          <a:xfrm>
            <a:off x="2626995" y="1009650"/>
            <a:ext cx="6156900" cy="8439150"/>
            <a:chOff x="2626995" y="1009650"/>
            <a:chExt cx="6156900" cy="8439150"/>
          </a:xfrm>
        </p:grpSpPr>
        <p:pic>
          <p:nvPicPr>
            <p:cNvPr descr="preencoded.png" id="131" name="Google Shape;131;g3fb4d87bdc6_0_104"/>
            <p:cNvPicPr preferRelativeResize="0"/>
            <p:nvPr/>
          </p:nvPicPr>
          <p:blipFill rotWithShape="1">
            <a:blip r:embed="rId6">
              <a:alphaModFix/>
            </a:blip>
            <a:srcRect b="0" l="0" r="0" t="0"/>
            <a:stretch/>
          </p:blipFill>
          <p:spPr>
            <a:xfrm>
              <a:off x="5334000" y="1009650"/>
              <a:ext cx="742950" cy="857250"/>
            </a:xfrm>
            <a:prstGeom prst="rect">
              <a:avLst/>
            </a:prstGeom>
            <a:noFill/>
            <a:ln>
              <a:noFill/>
            </a:ln>
          </p:spPr>
        </p:pic>
        <p:sp>
          <p:nvSpPr>
            <p:cNvPr id="132" name="Google Shape;132;g3fb4d87bdc6_0_104"/>
            <p:cNvSpPr/>
            <p:nvPr/>
          </p:nvSpPr>
          <p:spPr>
            <a:xfrm>
              <a:off x="3524250" y="2295525"/>
              <a:ext cx="45225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UNICORN SIGHTINGS</a:t>
              </a:r>
              <a:endParaRPr b="0" i="0" sz="3600" u="none" cap="none" strike="noStrike">
                <a:solidFill>
                  <a:schemeClr val="dk1"/>
                </a:solidFill>
                <a:latin typeface="Calibri"/>
                <a:ea typeface="Calibri"/>
                <a:cs typeface="Calibri"/>
                <a:sym typeface="Calibri"/>
              </a:endParaRPr>
            </a:p>
          </p:txBody>
        </p:sp>
        <p:sp>
          <p:nvSpPr>
            <p:cNvPr id="133" name="Google Shape;133;g3fb4d87bdc6_0_104"/>
            <p:cNvSpPr/>
            <p:nvPr/>
          </p:nvSpPr>
          <p:spPr>
            <a:xfrm>
              <a:off x="2626995" y="34575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4" name="Google Shape;134;g3fb4d87bdc6_0_104"/>
            <p:cNvPicPr preferRelativeResize="0"/>
            <p:nvPr/>
          </p:nvPicPr>
          <p:blipFill rotWithShape="1">
            <a:blip r:embed="rId7">
              <a:alphaModFix/>
            </a:blip>
            <a:srcRect b="0" l="0" r="0" t="0"/>
            <a:stretch/>
          </p:blipFill>
          <p:spPr>
            <a:xfrm>
              <a:off x="2657475" y="5286375"/>
              <a:ext cx="6096000" cy="4162425"/>
            </a:xfrm>
            <a:prstGeom prst="rect">
              <a:avLst/>
            </a:prstGeom>
            <a:noFill/>
            <a:ln>
              <a:noFill/>
            </a:ln>
          </p:spPr>
        </p:pic>
      </p:grpSp>
      <p:grpSp>
        <p:nvGrpSpPr>
          <p:cNvPr id="135" name="Google Shape;135;g3fb4d87bdc6_0_104"/>
          <p:cNvGrpSpPr/>
          <p:nvPr/>
        </p:nvGrpSpPr>
        <p:grpSpPr>
          <a:xfrm>
            <a:off x="9465945" y="1009650"/>
            <a:ext cx="6156900" cy="8439150"/>
            <a:chOff x="9465945" y="1009650"/>
            <a:chExt cx="6156900" cy="8439150"/>
          </a:xfrm>
        </p:grpSpPr>
        <p:pic>
          <p:nvPicPr>
            <p:cNvPr descr="preencoded.png" id="136" name="Google Shape;136;g3fb4d87bdc6_0_104"/>
            <p:cNvPicPr preferRelativeResize="0"/>
            <p:nvPr/>
          </p:nvPicPr>
          <p:blipFill rotWithShape="1">
            <a:blip r:embed="rId8">
              <a:alphaModFix/>
            </a:blip>
            <a:srcRect b="0" l="0" r="0" t="0"/>
            <a:stretch/>
          </p:blipFill>
          <p:spPr>
            <a:xfrm>
              <a:off x="12172950" y="1009650"/>
              <a:ext cx="742950" cy="857250"/>
            </a:xfrm>
            <a:prstGeom prst="rect">
              <a:avLst/>
            </a:prstGeom>
            <a:noFill/>
            <a:ln>
              <a:noFill/>
            </a:ln>
          </p:spPr>
        </p:pic>
        <p:sp>
          <p:nvSpPr>
            <p:cNvPr id="137" name="Google Shape;137;g3fb4d87bdc6_0_104"/>
            <p:cNvSpPr/>
            <p:nvPr/>
          </p:nvSpPr>
          <p:spPr>
            <a:xfrm>
              <a:off x="10768013" y="2295525"/>
              <a:ext cx="37128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3600"/>
                <a:buFont typeface="Pridi"/>
                <a:buNone/>
              </a:pPr>
              <a:r>
                <a:rPr b="1" i="0" lang="en-US" sz="3600" u="none" cap="none" strike="noStrike">
                  <a:solidFill>
                    <a:srgbClr val="D32B3C"/>
                  </a:solidFill>
                  <a:latin typeface="Pridi"/>
                  <a:ea typeface="Pridi"/>
                  <a:cs typeface="Pridi"/>
                  <a:sym typeface="Pridi"/>
                </a:rPr>
                <a:t>DRAGON TAMING</a:t>
              </a:r>
              <a:endParaRPr b="0" i="0" sz="3600" u="none" cap="none" strike="noStrike">
                <a:solidFill>
                  <a:schemeClr val="dk1"/>
                </a:solidFill>
                <a:latin typeface="Calibri"/>
                <a:ea typeface="Calibri"/>
                <a:cs typeface="Calibri"/>
                <a:sym typeface="Calibri"/>
              </a:endParaRPr>
            </a:p>
          </p:txBody>
        </p:sp>
        <p:sp>
          <p:nvSpPr>
            <p:cNvPr id="138" name="Google Shape;138;g3fb4d87bdc6_0_104"/>
            <p:cNvSpPr/>
            <p:nvPr/>
          </p:nvSpPr>
          <p:spPr>
            <a:xfrm>
              <a:off x="9465945" y="34575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9" name="Google Shape;139;g3fb4d87bdc6_0_104"/>
            <p:cNvPicPr preferRelativeResize="0"/>
            <p:nvPr/>
          </p:nvPicPr>
          <p:blipFill rotWithShape="1">
            <a:blip r:embed="rId9">
              <a:alphaModFix/>
            </a:blip>
            <a:srcRect b="0" l="0" r="0" t="0"/>
            <a:stretch/>
          </p:blipFill>
          <p:spPr>
            <a:xfrm>
              <a:off x="9496425" y="5286375"/>
              <a:ext cx="6096000" cy="41624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44" name="Shape 144"/>
        <p:cNvGrpSpPr/>
        <p:nvPr/>
      </p:nvGrpSpPr>
      <p:grpSpPr>
        <a:xfrm>
          <a:off x="0" y="0"/>
          <a:ext cx="0" cy="0"/>
          <a:chOff x="0" y="0"/>
          <a:chExt cx="0" cy="0"/>
        </a:xfrm>
      </p:grpSpPr>
      <p:pic>
        <p:nvPicPr>
          <p:cNvPr descr="preencoded.png" id="145" name="Google Shape;145;g3fb4d87bdc6_0_123"/>
          <p:cNvPicPr preferRelativeResize="0"/>
          <p:nvPr/>
        </p:nvPicPr>
        <p:blipFill rotWithShape="1">
          <a:blip r:embed="rId3">
            <a:alphaModFix/>
          </a:blip>
          <a:srcRect b="0" l="0" r="0" t="0"/>
          <a:stretch/>
        </p:blipFill>
        <p:spPr>
          <a:xfrm rot="5400000">
            <a:off x="15600861" y="2029915"/>
            <a:ext cx="3117679" cy="1343850"/>
          </a:xfrm>
          <a:prstGeom prst="rect">
            <a:avLst/>
          </a:prstGeom>
          <a:noFill/>
          <a:ln>
            <a:noFill/>
          </a:ln>
        </p:spPr>
      </p:pic>
      <p:pic>
        <p:nvPicPr>
          <p:cNvPr descr="preencoded.png" id="146" name="Google Shape;146;g3fb4d87bdc6_0_123"/>
          <p:cNvPicPr preferRelativeResize="0"/>
          <p:nvPr/>
        </p:nvPicPr>
        <p:blipFill rotWithShape="1">
          <a:blip r:embed="rId4">
            <a:alphaModFix/>
          </a:blip>
          <a:srcRect b="0" l="0" r="0" t="0"/>
          <a:stretch/>
        </p:blipFill>
        <p:spPr>
          <a:xfrm>
            <a:off x="-2428875" y="7448550"/>
            <a:ext cx="5438775" cy="5438775"/>
          </a:xfrm>
          <a:prstGeom prst="rect">
            <a:avLst/>
          </a:prstGeom>
          <a:noFill/>
          <a:ln>
            <a:noFill/>
          </a:ln>
        </p:spPr>
      </p:pic>
      <p:grpSp>
        <p:nvGrpSpPr>
          <p:cNvPr id="147" name="Google Shape;147;g3fb4d87bdc6_0_123"/>
          <p:cNvGrpSpPr/>
          <p:nvPr/>
        </p:nvGrpSpPr>
        <p:grpSpPr>
          <a:xfrm>
            <a:off x="17640300" y="7994925"/>
            <a:ext cx="596549" cy="2063476"/>
            <a:chOff x="17640300" y="7994925"/>
            <a:chExt cx="596549" cy="2063476"/>
          </a:xfrm>
        </p:grpSpPr>
        <p:pic>
          <p:nvPicPr>
            <p:cNvPr descr="preencoded.png" id="148" name="Google Shape;148;g3fb4d87bdc6_0_1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9" name="Google Shape;149;g3fb4d87bdc6_0_1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0" name="Google Shape;150;g3fb4d87bdc6_0_123"/>
          <p:cNvPicPr preferRelativeResize="0"/>
          <p:nvPr/>
        </p:nvPicPr>
        <p:blipFill rotWithShape="1">
          <a:blip r:embed="rId6">
            <a:alphaModFix/>
          </a:blip>
          <a:srcRect b="0" l="0" r="0" t="0"/>
          <a:stretch/>
        </p:blipFill>
        <p:spPr>
          <a:xfrm>
            <a:off x="771525" y="1038225"/>
            <a:ext cx="4474463" cy="3328416"/>
          </a:xfrm>
          <a:prstGeom prst="rect">
            <a:avLst/>
          </a:prstGeom>
          <a:noFill/>
          <a:ln>
            <a:noFill/>
          </a:ln>
        </p:spPr>
      </p:pic>
      <p:grpSp>
        <p:nvGrpSpPr>
          <p:cNvPr id="151" name="Google Shape;151;g3fb4d87bdc6_0_123"/>
          <p:cNvGrpSpPr/>
          <p:nvPr/>
        </p:nvGrpSpPr>
        <p:grpSpPr>
          <a:xfrm>
            <a:off x="4381500" y="3171825"/>
            <a:ext cx="10321425" cy="5111100"/>
            <a:chOff x="4381500" y="3171825"/>
            <a:chExt cx="10321425" cy="5111100"/>
          </a:xfrm>
        </p:grpSpPr>
        <p:sp>
          <p:nvSpPr>
            <p:cNvPr id="152" name="Google Shape;152;g3fb4d87bdc6_0_123"/>
            <p:cNvSpPr/>
            <p:nvPr/>
          </p:nvSpPr>
          <p:spPr>
            <a:xfrm>
              <a:off x="4381500" y="3171825"/>
              <a:ext cx="10292700" cy="438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3" name="Google Shape;153;g3fb4d87bdc6_0_123"/>
            <p:cNvSpPr/>
            <p:nvPr/>
          </p:nvSpPr>
          <p:spPr>
            <a:xfrm>
              <a:off x="11325225" y="7629525"/>
              <a:ext cx="3377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58" name="Shape 158"/>
        <p:cNvGrpSpPr/>
        <p:nvPr/>
      </p:nvGrpSpPr>
      <p:grpSpPr>
        <a:xfrm>
          <a:off x="0" y="0"/>
          <a:ext cx="0" cy="0"/>
          <a:chOff x="0" y="0"/>
          <a:chExt cx="0" cy="0"/>
        </a:xfrm>
      </p:grpSpPr>
      <p:pic>
        <p:nvPicPr>
          <p:cNvPr descr="preencoded.png" id="159" name="Google Shape;159;g3fb4d87bdc6_0_136"/>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160" name="Google Shape;160;g3fb4d87bdc6_0_136"/>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161" name="Google Shape;161;g3fb4d87bdc6_0_136"/>
          <p:cNvGrpSpPr/>
          <p:nvPr/>
        </p:nvGrpSpPr>
        <p:grpSpPr>
          <a:xfrm>
            <a:off x="17640300" y="7994925"/>
            <a:ext cx="596549" cy="2063476"/>
            <a:chOff x="17640300" y="7994925"/>
            <a:chExt cx="596549" cy="2063476"/>
          </a:xfrm>
        </p:grpSpPr>
        <p:pic>
          <p:nvPicPr>
            <p:cNvPr descr="preencoded.png" id="162" name="Google Shape;162;g3fb4d87bdc6_0_13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3" name="Google Shape;163;g3fb4d87bdc6_0_1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4" name="Google Shape;164;g3fb4d87bdc6_0_136"/>
          <p:cNvPicPr preferRelativeResize="0"/>
          <p:nvPr/>
        </p:nvPicPr>
        <p:blipFill rotWithShape="1">
          <a:blip r:embed="rId6">
            <a:alphaModFix/>
          </a:blip>
          <a:srcRect b="0" l="0" r="0" t="0"/>
          <a:stretch/>
        </p:blipFill>
        <p:spPr>
          <a:xfrm>
            <a:off x="8086725" y="1028700"/>
            <a:ext cx="7581900" cy="8220075"/>
          </a:xfrm>
          <a:prstGeom prst="rect">
            <a:avLst/>
          </a:prstGeom>
          <a:noFill/>
          <a:ln>
            <a:noFill/>
          </a:ln>
        </p:spPr>
      </p:pic>
      <p:grpSp>
        <p:nvGrpSpPr>
          <p:cNvPr id="165" name="Google Shape;165;g3fb4d87bdc6_0_136"/>
          <p:cNvGrpSpPr/>
          <p:nvPr/>
        </p:nvGrpSpPr>
        <p:grpSpPr>
          <a:xfrm>
            <a:off x="1857375" y="2038350"/>
            <a:ext cx="5130300" cy="2659500"/>
            <a:chOff x="1857375" y="2038350"/>
            <a:chExt cx="5130300" cy="2659500"/>
          </a:xfrm>
        </p:grpSpPr>
        <p:sp>
          <p:nvSpPr>
            <p:cNvPr id="166" name="Google Shape;166;g3fb4d87bdc6_0_136"/>
            <p:cNvSpPr/>
            <p:nvPr/>
          </p:nvSpPr>
          <p:spPr>
            <a:xfrm>
              <a:off x="1857375" y="2038350"/>
              <a:ext cx="51303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DRAGON TAMING TECHNIQUE</a:t>
              </a:r>
              <a:endParaRPr b="0" i="0" sz="3600" u="none" cap="none" strike="noStrike">
                <a:solidFill>
                  <a:schemeClr val="dk1"/>
                </a:solidFill>
                <a:latin typeface="Calibri"/>
                <a:ea typeface="Calibri"/>
                <a:cs typeface="Calibri"/>
                <a:sym typeface="Calibri"/>
              </a:endParaRPr>
            </a:p>
          </p:txBody>
        </p:sp>
        <p:sp>
          <p:nvSpPr>
            <p:cNvPr id="167" name="Google Shape;167;g3fb4d87bdc6_0_136"/>
            <p:cNvSpPr/>
            <p:nvPr/>
          </p:nvSpPr>
          <p:spPr>
            <a:xfrm>
              <a:off x="1857375" y="3676650"/>
              <a:ext cx="5099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8" name="Google Shape;168;g3fb4d87bdc6_0_136"/>
          <p:cNvGrpSpPr/>
          <p:nvPr/>
        </p:nvGrpSpPr>
        <p:grpSpPr>
          <a:xfrm>
            <a:off x="1857375" y="5534025"/>
            <a:ext cx="5130300" cy="3116700"/>
            <a:chOff x="1857375" y="5534025"/>
            <a:chExt cx="5130300" cy="3116700"/>
          </a:xfrm>
        </p:grpSpPr>
        <p:sp>
          <p:nvSpPr>
            <p:cNvPr id="169" name="Google Shape;169;g3fb4d87bdc6_0_136"/>
            <p:cNvSpPr/>
            <p:nvPr/>
          </p:nvSpPr>
          <p:spPr>
            <a:xfrm>
              <a:off x="1857375" y="5534025"/>
              <a:ext cx="51303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3600"/>
                <a:buFont typeface="Pridi"/>
                <a:buNone/>
              </a:pPr>
              <a:r>
                <a:rPr b="1" i="0" lang="en-US" sz="3600" u="none" cap="none" strike="noStrike">
                  <a:solidFill>
                    <a:srgbClr val="D32B3C"/>
                  </a:solidFill>
                  <a:latin typeface="Pridi"/>
                  <a:ea typeface="Pridi"/>
                  <a:cs typeface="Pridi"/>
                  <a:sym typeface="Pridi"/>
                </a:rPr>
                <a:t>THE ART OF UNICORN SIGHTING</a:t>
              </a:r>
              <a:endParaRPr b="0" i="0" sz="3600" u="none" cap="none" strike="noStrike">
                <a:solidFill>
                  <a:schemeClr val="dk1"/>
                </a:solidFill>
                <a:latin typeface="Calibri"/>
                <a:ea typeface="Calibri"/>
                <a:cs typeface="Calibri"/>
                <a:sym typeface="Calibri"/>
              </a:endParaRPr>
            </a:p>
          </p:txBody>
        </p:sp>
        <p:sp>
          <p:nvSpPr>
            <p:cNvPr id="170" name="Google Shape;170;g3fb4d87bdc6_0_136"/>
            <p:cNvSpPr/>
            <p:nvPr/>
          </p:nvSpPr>
          <p:spPr>
            <a:xfrm>
              <a:off x="1857375" y="7172325"/>
              <a:ext cx="5099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175" name="Shape 175"/>
        <p:cNvGrpSpPr/>
        <p:nvPr/>
      </p:nvGrpSpPr>
      <p:grpSpPr>
        <a:xfrm>
          <a:off x="0" y="0"/>
          <a:ext cx="0" cy="0"/>
          <a:chOff x="0" y="0"/>
          <a:chExt cx="0" cy="0"/>
        </a:xfrm>
      </p:grpSpPr>
      <p:pic>
        <p:nvPicPr>
          <p:cNvPr descr="preencoded.png" id="176" name="Google Shape;176;g3fb4d87bdc6_0_152"/>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177" name="Google Shape;177;g3fb4d87bdc6_0_152"/>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sp>
        <p:nvSpPr>
          <p:cNvPr id="178" name="Google Shape;178;g3fb4d87bdc6_0_152"/>
          <p:cNvSpPr/>
          <p:nvPr/>
        </p:nvSpPr>
        <p:spPr>
          <a:xfrm>
            <a:off x="1619250" y="561975"/>
            <a:ext cx="150591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THE MAGIC OF DRAGONS:</a:t>
            </a:r>
            <a:r>
              <a:rPr b="1" i="0" lang="en-US" sz="6000" u="none" cap="none" strike="noStrike">
                <a:solidFill>
                  <a:srgbClr val="272727"/>
                </a:solidFill>
                <a:latin typeface="Pridi"/>
                <a:ea typeface="Pridi"/>
                <a:cs typeface="Pridi"/>
                <a:sym typeface="Pridi"/>
              </a:rPr>
              <a:t> </a:t>
            </a:r>
            <a:r>
              <a:rPr b="1" i="0" lang="en-US" sz="6000" u="none" cap="none" strike="noStrike">
                <a:solidFill>
                  <a:srgbClr val="224D82"/>
                </a:solidFill>
                <a:latin typeface="Pridi"/>
                <a:ea typeface="Pridi"/>
                <a:cs typeface="Pridi"/>
                <a:sym typeface="Pridi"/>
              </a:rPr>
              <a:t>A RESEARCH</a:t>
            </a:r>
            <a:endParaRPr b="0" i="0" sz="6000" u="none" cap="none" strike="noStrike">
              <a:solidFill>
                <a:schemeClr val="dk1"/>
              </a:solidFill>
              <a:latin typeface="Calibri"/>
              <a:ea typeface="Calibri"/>
              <a:cs typeface="Calibri"/>
              <a:sym typeface="Calibri"/>
            </a:endParaRPr>
          </a:p>
        </p:txBody>
      </p:sp>
      <p:grpSp>
        <p:nvGrpSpPr>
          <p:cNvPr id="179" name="Google Shape;179;g3fb4d87bdc6_0_152"/>
          <p:cNvGrpSpPr/>
          <p:nvPr/>
        </p:nvGrpSpPr>
        <p:grpSpPr>
          <a:xfrm>
            <a:off x="1609725" y="3019425"/>
            <a:ext cx="6153300" cy="6153300"/>
            <a:chOff x="1609725" y="3019425"/>
            <a:chExt cx="6153300" cy="6153300"/>
          </a:xfrm>
        </p:grpSpPr>
        <p:sp>
          <p:nvSpPr>
            <p:cNvPr id="180" name="Google Shape;180;g3fb4d87bdc6_0_152"/>
            <p:cNvSpPr/>
            <p:nvPr/>
          </p:nvSpPr>
          <p:spPr>
            <a:xfrm>
              <a:off x="1609725" y="3019425"/>
              <a:ext cx="6153300" cy="6153300"/>
            </a:xfrm>
            <a:prstGeom prst="ellipse">
              <a:avLst/>
            </a:prstGeom>
            <a:solidFill>
              <a:srgbClr val="224D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fb4d87bdc6_0_152"/>
            <p:cNvSpPr/>
            <p:nvPr/>
          </p:nvSpPr>
          <p:spPr>
            <a:xfrm>
              <a:off x="2381250" y="4438650"/>
              <a:ext cx="4619700" cy="4619700"/>
            </a:xfrm>
            <a:prstGeom prst="ellipse">
              <a:avLst/>
            </a:prstGeom>
            <a:solidFill>
              <a:srgbClr val="D32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3fb4d87bdc6_0_152"/>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3fb4d87bdc6_0_152"/>
            <p:cNvSpPr/>
            <p:nvPr/>
          </p:nvSpPr>
          <p:spPr>
            <a:xfrm>
              <a:off x="4139565" y="3339465"/>
              <a:ext cx="10743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6.7M</a:t>
              </a:r>
              <a:endParaRPr b="0" i="0" sz="3600" u="none" cap="none" strike="noStrike">
                <a:solidFill>
                  <a:schemeClr val="dk1"/>
                </a:solidFill>
                <a:latin typeface="Calibri"/>
                <a:ea typeface="Calibri"/>
                <a:cs typeface="Calibri"/>
                <a:sym typeface="Calibri"/>
              </a:endParaRPr>
            </a:p>
          </p:txBody>
        </p:sp>
        <p:sp>
          <p:nvSpPr>
            <p:cNvPr id="184" name="Google Shape;184;g3fb4d87bdc6_0_152"/>
            <p:cNvSpPr/>
            <p:nvPr/>
          </p:nvSpPr>
          <p:spPr>
            <a:xfrm>
              <a:off x="4139565" y="6949440"/>
              <a:ext cx="11031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2.3M</a:t>
              </a:r>
              <a:endParaRPr b="0" i="0" sz="3600" u="none" cap="none" strike="noStrike">
                <a:solidFill>
                  <a:schemeClr val="dk1"/>
                </a:solidFill>
                <a:latin typeface="Calibri"/>
                <a:ea typeface="Calibri"/>
                <a:cs typeface="Calibri"/>
                <a:sym typeface="Calibri"/>
              </a:endParaRPr>
            </a:p>
          </p:txBody>
        </p:sp>
        <p:sp>
          <p:nvSpPr>
            <p:cNvPr id="185" name="Google Shape;185;g3fb4d87bdc6_0_152"/>
            <p:cNvSpPr/>
            <p:nvPr/>
          </p:nvSpPr>
          <p:spPr>
            <a:xfrm>
              <a:off x="4149090" y="4749165"/>
              <a:ext cx="10743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ridi"/>
                <a:buNone/>
              </a:pPr>
              <a:r>
                <a:rPr b="1" i="0" lang="en-US" sz="3600" u="none" cap="none" strike="noStrike">
                  <a:solidFill>
                    <a:srgbClr val="FFFFFF"/>
                  </a:solidFill>
                  <a:latin typeface="Pridi"/>
                  <a:ea typeface="Pridi"/>
                  <a:cs typeface="Pridi"/>
                  <a:sym typeface="Pridi"/>
                </a:rPr>
                <a:t>4.4M</a:t>
              </a:r>
              <a:endParaRPr b="0" i="0" sz="3600" u="none" cap="none" strike="noStrike">
                <a:solidFill>
                  <a:schemeClr val="dk1"/>
                </a:solidFill>
                <a:latin typeface="Calibri"/>
                <a:ea typeface="Calibri"/>
                <a:cs typeface="Calibri"/>
                <a:sym typeface="Calibri"/>
              </a:endParaRPr>
            </a:p>
          </p:txBody>
        </p:sp>
      </p:grpSp>
      <p:grpSp>
        <p:nvGrpSpPr>
          <p:cNvPr id="186" name="Google Shape;186;g3fb4d87bdc6_0_152"/>
          <p:cNvGrpSpPr/>
          <p:nvPr/>
        </p:nvGrpSpPr>
        <p:grpSpPr>
          <a:xfrm>
            <a:off x="17640300" y="7994925"/>
            <a:ext cx="596549" cy="2063476"/>
            <a:chOff x="17640300" y="7994925"/>
            <a:chExt cx="596549" cy="2063476"/>
          </a:xfrm>
        </p:grpSpPr>
        <p:pic>
          <p:nvPicPr>
            <p:cNvPr descr="preencoded.png" id="187" name="Google Shape;187;g3fb4d87bdc6_0_15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8" name="Google Shape;188;g3fb4d87bdc6_0_15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9" name="Google Shape;189;g3fb4d87bdc6_0_152"/>
          <p:cNvGrpSpPr/>
          <p:nvPr/>
        </p:nvGrpSpPr>
        <p:grpSpPr>
          <a:xfrm>
            <a:off x="9448800" y="2681288"/>
            <a:ext cx="6433275" cy="2045137"/>
            <a:chOff x="9448800" y="2681288"/>
            <a:chExt cx="6433275" cy="2045137"/>
          </a:xfrm>
        </p:grpSpPr>
        <p:pic>
          <p:nvPicPr>
            <p:cNvPr descr="preencoded.png" id="190" name="Google Shape;190;g3fb4d87bdc6_0_152"/>
            <p:cNvPicPr preferRelativeResize="0"/>
            <p:nvPr/>
          </p:nvPicPr>
          <p:blipFill rotWithShape="1">
            <a:blip r:embed="rId6">
              <a:alphaModFix/>
            </a:blip>
            <a:srcRect b="0" l="0" r="0" t="0"/>
            <a:stretch/>
          </p:blipFill>
          <p:spPr>
            <a:xfrm>
              <a:off x="9448800" y="2681288"/>
              <a:ext cx="819150" cy="809625"/>
            </a:xfrm>
            <a:prstGeom prst="rect">
              <a:avLst/>
            </a:prstGeom>
            <a:noFill/>
            <a:ln>
              <a:noFill/>
            </a:ln>
          </p:spPr>
        </p:pic>
        <p:sp>
          <p:nvSpPr>
            <p:cNvPr id="191" name="Google Shape;191;g3fb4d87bdc6_0_152"/>
            <p:cNvSpPr/>
            <p:nvPr/>
          </p:nvSpPr>
          <p:spPr>
            <a:xfrm>
              <a:off x="9477375" y="37052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2" name="Google Shape;192;g3fb4d87bdc6_0_152"/>
          <p:cNvGrpSpPr/>
          <p:nvPr/>
        </p:nvGrpSpPr>
        <p:grpSpPr>
          <a:xfrm>
            <a:off x="9448800" y="5181600"/>
            <a:ext cx="6433275" cy="2078475"/>
            <a:chOff x="9448800" y="5181600"/>
            <a:chExt cx="6433275" cy="2078475"/>
          </a:xfrm>
        </p:grpSpPr>
        <p:pic>
          <p:nvPicPr>
            <p:cNvPr descr="preencoded.png" id="193" name="Google Shape;193;g3fb4d87bdc6_0_152"/>
            <p:cNvPicPr preferRelativeResize="0"/>
            <p:nvPr/>
          </p:nvPicPr>
          <p:blipFill rotWithShape="1">
            <a:blip r:embed="rId7">
              <a:alphaModFix/>
            </a:blip>
            <a:srcRect b="0" l="0" r="0" t="0"/>
            <a:stretch/>
          </p:blipFill>
          <p:spPr>
            <a:xfrm>
              <a:off x="9448800" y="5181600"/>
              <a:ext cx="742950" cy="857250"/>
            </a:xfrm>
            <a:prstGeom prst="rect">
              <a:avLst/>
            </a:prstGeom>
            <a:noFill/>
            <a:ln>
              <a:noFill/>
            </a:ln>
          </p:spPr>
        </p:pic>
        <p:sp>
          <p:nvSpPr>
            <p:cNvPr id="194" name="Google Shape;194;g3fb4d87bdc6_0_152"/>
            <p:cNvSpPr/>
            <p:nvPr/>
          </p:nvSpPr>
          <p:spPr>
            <a:xfrm>
              <a:off x="9477375" y="62388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95" name="Google Shape;195;g3fb4d87bdc6_0_152"/>
          <p:cNvGrpSpPr/>
          <p:nvPr/>
        </p:nvGrpSpPr>
        <p:grpSpPr>
          <a:xfrm>
            <a:off x="9448800" y="7696200"/>
            <a:ext cx="6433275" cy="1735575"/>
            <a:chOff x="9448800" y="7696200"/>
            <a:chExt cx="6433275" cy="1735575"/>
          </a:xfrm>
        </p:grpSpPr>
        <p:pic>
          <p:nvPicPr>
            <p:cNvPr descr="preencoded.png" id="196" name="Google Shape;196;g3fb4d87bdc6_0_152"/>
            <p:cNvPicPr preferRelativeResize="0"/>
            <p:nvPr/>
          </p:nvPicPr>
          <p:blipFill rotWithShape="1">
            <a:blip r:embed="rId8">
              <a:alphaModFix/>
            </a:blip>
            <a:srcRect b="0" l="0" r="0" t="0"/>
            <a:stretch/>
          </p:blipFill>
          <p:spPr>
            <a:xfrm>
              <a:off x="9448800" y="7696200"/>
              <a:ext cx="819150" cy="514350"/>
            </a:xfrm>
            <a:prstGeom prst="rect">
              <a:avLst/>
            </a:prstGeom>
            <a:noFill/>
            <a:ln>
              <a:noFill/>
            </a:ln>
          </p:spPr>
        </p:pic>
        <p:sp>
          <p:nvSpPr>
            <p:cNvPr id="197" name="Google Shape;197;g3fb4d87bdc6_0_152"/>
            <p:cNvSpPr/>
            <p:nvPr/>
          </p:nvSpPr>
          <p:spPr>
            <a:xfrm>
              <a:off x="9477375" y="84105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202" name="Shape 202"/>
        <p:cNvGrpSpPr/>
        <p:nvPr/>
      </p:nvGrpSpPr>
      <p:grpSpPr>
        <a:xfrm>
          <a:off x="0" y="0"/>
          <a:ext cx="0" cy="0"/>
          <a:chOff x="0" y="0"/>
          <a:chExt cx="0" cy="0"/>
        </a:xfrm>
      </p:grpSpPr>
      <p:pic>
        <p:nvPicPr>
          <p:cNvPr descr="preencoded.png" id="203" name="Google Shape;203;g3fb4d87bdc6_0_178"/>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204" name="Google Shape;204;g3fb4d87bdc6_0_178"/>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205" name="Google Shape;205;g3fb4d87bdc6_0_178"/>
          <p:cNvGrpSpPr/>
          <p:nvPr/>
        </p:nvGrpSpPr>
        <p:grpSpPr>
          <a:xfrm>
            <a:off x="17640300" y="7994925"/>
            <a:ext cx="596549" cy="2063476"/>
            <a:chOff x="17640300" y="7994925"/>
            <a:chExt cx="596549" cy="2063476"/>
          </a:xfrm>
        </p:grpSpPr>
        <p:pic>
          <p:nvPicPr>
            <p:cNvPr descr="preencoded.png" id="206" name="Google Shape;206;g3fb4d87bdc6_0_17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7" name="Google Shape;207;g3fb4d87bdc6_0_1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8" name="Google Shape;208;g3fb4d87bdc6_0_178"/>
          <p:cNvSpPr/>
          <p:nvPr/>
        </p:nvSpPr>
        <p:spPr>
          <a:xfrm>
            <a:off x="6829425" y="352425"/>
            <a:ext cx="52674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PRICING PLAN</a:t>
            </a:r>
            <a:endParaRPr b="0" i="0" sz="6000" u="none" cap="none" strike="noStrike">
              <a:solidFill>
                <a:schemeClr val="dk1"/>
              </a:solidFill>
              <a:latin typeface="Calibri"/>
              <a:ea typeface="Calibri"/>
              <a:cs typeface="Calibri"/>
              <a:sym typeface="Calibri"/>
            </a:endParaRPr>
          </a:p>
        </p:txBody>
      </p:sp>
      <p:grpSp>
        <p:nvGrpSpPr>
          <p:cNvPr id="209" name="Google Shape;209;g3fb4d87bdc6_0_178"/>
          <p:cNvGrpSpPr/>
          <p:nvPr/>
        </p:nvGrpSpPr>
        <p:grpSpPr>
          <a:xfrm>
            <a:off x="1333500" y="1866900"/>
            <a:ext cx="15630450" cy="7581900"/>
            <a:chOff x="1333500" y="1866900"/>
            <a:chExt cx="15630450" cy="7581900"/>
          </a:xfrm>
        </p:grpSpPr>
        <p:sp>
          <p:nvSpPr>
            <p:cNvPr id="210" name="Google Shape;210;g3fb4d87bdc6_0_178"/>
            <p:cNvSpPr/>
            <p:nvPr/>
          </p:nvSpPr>
          <p:spPr>
            <a:xfrm>
              <a:off x="1333500" y="1866900"/>
              <a:ext cx="4829100" cy="7581900"/>
            </a:xfrm>
            <a:prstGeom prst="roundRect">
              <a:avLst>
                <a:gd fmla="val 1195" name="adj"/>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g3fb4d87bdc6_0_178"/>
            <p:cNvPicPr preferRelativeResize="0"/>
            <p:nvPr/>
          </p:nvPicPr>
          <p:blipFill rotWithShape="1">
            <a:blip r:embed="rId6">
              <a:alphaModFix/>
            </a:blip>
            <a:srcRect b="0" l="0" r="0" t="0"/>
            <a:stretch/>
          </p:blipFill>
          <p:spPr>
            <a:xfrm>
              <a:off x="3300412" y="2181225"/>
              <a:ext cx="895350" cy="895350"/>
            </a:xfrm>
            <a:prstGeom prst="rect">
              <a:avLst/>
            </a:prstGeom>
            <a:noFill/>
            <a:ln>
              <a:noFill/>
            </a:ln>
          </p:spPr>
        </p:pic>
        <p:sp>
          <p:nvSpPr>
            <p:cNvPr id="212" name="Google Shape;212;g3fb4d87bdc6_0_178"/>
            <p:cNvSpPr/>
            <p:nvPr/>
          </p:nvSpPr>
          <p:spPr>
            <a:xfrm>
              <a:off x="6734175" y="1866900"/>
              <a:ext cx="4829100" cy="7581900"/>
            </a:xfrm>
            <a:prstGeom prst="roundRect">
              <a:avLst>
                <a:gd fmla="val 1195" name="adj"/>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3" name="Google Shape;213;g3fb4d87bdc6_0_178"/>
            <p:cNvPicPr preferRelativeResize="0"/>
            <p:nvPr/>
          </p:nvPicPr>
          <p:blipFill rotWithShape="1">
            <a:blip r:embed="rId7">
              <a:alphaModFix/>
            </a:blip>
            <a:srcRect b="0" l="0" r="0" t="0"/>
            <a:stretch/>
          </p:blipFill>
          <p:spPr>
            <a:xfrm>
              <a:off x="8758238" y="2181225"/>
              <a:ext cx="781050" cy="895350"/>
            </a:xfrm>
            <a:prstGeom prst="rect">
              <a:avLst/>
            </a:prstGeom>
            <a:noFill/>
            <a:ln>
              <a:noFill/>
            </a:ln>
          </p:spPr>
        </p:pic>
        <p:sp>
          <p:nvSpPr>
            <p:cNvPr id="214" name="Google Shape;214;g3fb4d87bdc6_0_178"/>
            <p:cNvSpPr/>
            <p:nvPr/>
          </p:nvSpPr>
          <p:spPr>
            <a:xfrm>
              <a:off x="12134850" y="1866900"/>
              <a:ext cx="4829100" cy="7581900"/>
            </a:xfrm>
            <a:prstGeom prst="roundRect">
              <a:avLst>
                <a:gd fmla="val 1195" name="adj"/>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5" name="Google Shape;215;g3fb4d87bdc6_0_178"/>
            <p:cNvPicPr preferRelativeResize="0"/>
            <p:nvPr/>
          </p:nvPicPr>
          <p:blipFill rotWithShape="1">
            <a:blip r:embed="rId8">
              <a:alphaModFix/>
            </a:blip>
            <a:srcRect b="0" l="0" r="0" t="0"/>
            <a:stretch/>
          </p:blipFill>
          <p:spPr>
            <a:xfrm>
              <a:off x="14144625" y="2195513"/>
              <a:ext cx="809625" cy="866775"/>
            </a:xfrm>
            <a:prstGeom prst="rect">
              <a:avLst/>
            </a:prstGeom>
            <a:noFill/>
            <a:ln>
              <a:noFill/>
            </a:ln>
          </p:spPr>
        </p:pic>
        <p:sp>
          <p:nvSpPr>
            <p:cNvPr id="216" name="Google Shape;216;g3fb4d87bdc6_0_178"/>
            <p:cNvSpPr/>
            <p:nvPr/>
          </p:nvSpPr>
          <p:spPr>
            <a:xfrm>
              <a:off x="3048953" y="3276600"/>
              <a:ext cx="13983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BASIC</a:t>
              </a:r>
              <a:endParaRPr b="0" i="0" sz="3600" u="none" cap="none" strike="noStrike">
                <a:solidFill>
                  <a:schemeClr val="dk1"/>
                </a:solidFill>
                <a:latin typeface="Calibri"/>
                <a:ea typeface="Calibri"/>
                <a:cs typeface="Calibri"/>
                <a:sym typeface="Calibri"/>
              </a:endParaRPr>
            </a:p>
          </p:txBody>
        </p:sp>
        <p:sp>
          <p:nvSpPr>
            <p:cNvPr id="217" name="Google Shape;217;g3fb4d87bdc6_0_178"/>
            <p:cNvSpPr/>
            <p:nvPr/>
          </p:nvSpPr>
          <p:spPr>
            <a:xfrm>
              <a:off x="1676400" y="42100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8" name="Google Shape;218;g3fb4d87bdc6_0_178"/>
            <p:cNvSpPr/>
            <p:nvPr/>
          </p:nvSpPr>
          <p:spPr>
            <a:xfrm>
              <a:off x="2401253" y="8401050"/>
              <a:ext cx="26937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$10/MONTH</a:t>
              </a:r>
              <a:endParaRPr b="0" i="0" sz="3600" u="none" cap="none" strike="noStrike">
                <a:solidFill>
                  <a:schemeClr val="dk1"/>
                </a:solidFill>
                <a:latin typeface="Calibri"/>
                <a:ea typeface="Calibri"/>
                <a:cs typeface="Calibri"/>
                <a:sym typeface="Calibri"/>
              </a:endParaRPr>
            </a:p>
          </p:txBody>
        </p:sp>
        <p:sp>
          <p:nvSpPr>
            <p:cNvPr id="219" name="Google Shape;219;g3fb4d87bdc6_0_178"/>
            <p:cNvSpPr/>
            <p:nvPr/>
          </p:nvSpPr>
          <p:spPr>
            <a:xfrm>
              <a:off x="8478203" y="3276600"/>
              <a:ext cx="13410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32B3C"/>
                </a:buClr>
                <a:buSzPts val="3600"/>
                <a:buFont typeface="Pridi"/>
                <a:buNone/>
              </a:pPr>
              <a:r>
                <a:rPr b="1" i="0" lang="en-US" sz="3600" u="none" cap="none" strike="noStrike">
                  <a:solidFill>
                    <a:srgbClr val="D32B3C"/>
                  </a:solidFill>
                  <a:latin typeface="Pridi"/>
                  <a:ea typeface="Pridi"/>
                  <a:cs typeface="Pridi"/>
                  <a:sym typeface="Pridi"/>
                </a:rPr>
                <a:t>ELITE</a:t>
              </a:r>
              <a:endParaRPr b="0" i="0" sz="3600" u="none" cap="none" strike="noStrike">
                <a:solidFill>
                  <a:schemeClr val="dk1"/>
                </a:solidFill>
                <a:latin typeface="Calibri"/>
                <a:ea typeface="Calibri"/>
                <a:cs typeface="Calibri"/>
                <a:sym typeface="Calibri"/>
              </a:endParaRPr>
            </a:p>
          </p:txBody>
        </p:sp>
        <p:sp>
          <p:nvSpPr>
            <p:cNvPr id="220" name="Google Shape;220;g3fb4d87bdc6_0_178"/>
            <p:cNvSpPr/>
            <p:nvPr/>
          </p:nvSpPr>
          <p:spPr>
            <a:xfrm>
              <a:off x="7077075" y="42100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1" name="Google Shape;221;g3fb4d87bdc6_0_178"/>
            <p:cNvSpPr/>
            <p:nvPr/>
          </p:nvSpPr>
          <p:spPr>
            <a:xfrm>
              <a:off x="7773353" y="8401050"/>
              <a:ext cx="27507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$50/MONTH</a:t>
              </a:r>
              <a:endParaRPr b="0" i="0" sz="3600" u="none" cap="none" strike="noStrike">
                <a:solidFill>
                  <a:schemeClr val="dk1"/>
                </a:solidFill>
                <a:latin typeface="Calibri"/>
                <a:ea typeface="Calibri"/>
                <a:cs typeface="Calibri"/>
                <a:sym typeface="Calibri"/>
              </a:endParaRPr>
            </a:p>
          </p:txBody>
        </p:sp>
        <p:sp>
          <p:nvSpPr>
            <p:cNvPr id="222" name="Google Shape;222;g3fb4d87bdc6_0_178"/>
            <p:cNvSpPr/>
            <p:nvPr/>
          </p:nvSpPr>
          <p:spPr>
            <a:xfrm>
              <a:off x="13235940" y="3276600"/>
              <a:ext cx="26271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LEGENDARY</a:t>
              </a:r>
              <a:endParaRPr b="0" i="0" sz="3600" u="none" cap="none" strike="noStrike">
                <a:solidFill>
                  <a:schemeClr val="dk1"/>
                </a:solidFill>
                <a:latin typeface="Calibri"/>
                <a:ea typeface="Calibri"/>
                <a:cs typeface="Calibri"/>
                <a:sym typeface="Calibri"/>
              </a:endParaRPr>
            </a:p>
          </p:txBody>
        </p:sp>
        <p:sp>
          <p:nvSpPr>
            <p:cNvPr id="223" name="Google Shape;223;g3fb4d87bdc6_0_178"/>
            <p:cNvSpPr/>
            <p:nvPr/>
          </p:nvSpPr>
          <p:spPr>
            <a:xfrm>
              <a:off x="12477750" y="421005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4" name="Google Shape;224;g3fb4d87bdc6_0_178"/>
            <p:cNvSpPr/>
            <p:nvPr/>
          </p:nvSpPr>
          <p:spPr>
            <a:xfrm>
              <a:off x="13059728" y="8401050"/>
              <a:ext cx="29793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229" name="Shape 229"/>
        <p:cNvGrpSpPr/>
        <p:nvPr/>
      </p:nvGrpSpPr>
      <p:grpSpPr>
        <a:xfrm>
          <a:off x="0" y="0"/>
          <a:ext cx="0" cy="0"/>
          <a:chOff x="0" y="0"/>
          <a:chExt cx="0" cy="0"/>
        </a:xfrm>
      </p:grpSpPr>
      <p:pic>
        <p:nvPicPr>
          <p:cNvPr descr="preencoded.png" id="230" name="Google Shape;230;g3fb4d87bdc6_0_204"/>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231" name="Google Shape;231;g3fb4d87bdc6_0_204"/>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232" name="Google Shape;232;g3fb4d87bdc6_0_204"/>
          <p:cNvGrpSpPr/>
          <p:nvPr/>
        </p:nvGrpSpPr>
        <p:grpSpPr>
          <a:xfrm>
            <a:off x="17640300" y="7994925"/>
            <a:ext cx="596549" cy="2063476"/>
            <a:chOff x="17640300" y="7994925"/>
            <a:chExt cx="596549" cy="2063476"/>
          </a:xfrm>
        </p:grpSpPr>
        <p:pic>
          <p:nvPicPr>
            <p:cNvPr descr="preencoded.png" id="233" name="Google Shape;233;g3fb4d87bdc6_0_20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4" name="Google Shape;234;g3fb4d87bdc6_0_20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5" name="Google Shape;235;g3fb4d87bdc6_0_204"/>
          <p:cNvGrpSpPr/>
          <p:nvPr/>
        </p:nvGrpSpPr>
        <p:grpSpPr>
          <a:xfrm>
            <a:off x="2495550" y="809626"/>
            <a:ext cx="13356075" cy="8784074"/>
            <a:chOff x="2495550" y="809626"/>
            <a:chExt cx="13356075" cy="8784074"/>
          </a:xfrm>
        </p:grpSpPr>
        <p:pic>
          <p:nvPicPr>
            <p:cNvPr descr="preencoded.png" id="236" name="Google Shape;236;g3fb4d87bdc6_0_204"/>
            <p:cNvPicPr preferRelativeResize="0"/>
            <p:nvPr/>
          </p:nvPicPr>
          <p:blipFill rotWithShape="1">
            <a:blip r:embed="rId6">
              <a:alphaModFix/>
            </a:blip>
            <a:srcRect b="0" l="0" r="0" t="0"/>
            <a:stretch/>
          </p:blipFill>
          <p:spPr>
            <a:xfrm>
              <a:off x="9029700" y="1209666"/>
              <a:ext cx="3914775" cy="3924309"/>
            </a:xfrm>
            <a:prstGeom prst="rect">
              <a:avLst/>
            </a:prstGeom>
            <a:noFill/>
            <a:ln>
              <a:noFill/>
            </a:ln>
          </p:spPr>
        </p:pic>
        <p:pic>
          <p:nvPicPr>
            <p:cNvPr descr="preencoded.png" id="237" name="Google Shape;237;g3fb4d87bdc6_0_204"/>
            <p:cNvPicPr preferRelativeResize="0"/>
            <p:nvPr/>
          </p:nvPicPr>
          <p:blipFill rotWithShape="1">
            <a:blip r:embed="rId7">
              <a:alphaModFix/>
            </a:blip>
            <a:srcRect b="0" l="0" r="0" t="0"/>
            <a:stretch/>
          </p:blipFill>
          <p:spPr>
            <a:xfrm>
              <a:off x="5105400" y="1209666"/>
              <a:ext cx="3914775" cy="3924309"/>
            </a:xfrm>
            <a:prstGeom prst="rect">
              <a:avLst/>
            </a:prstGeom>
            <a:noFill/>
            <a:ln>
              <a:noFill/>
            </a:ln>
          </p:spPr>
        </p:pic>
        <p:pic>
          <p:nvPicPr>
            <p:cNvPr descr="preencoded.png" id="238" name="Google Shape;238;g3fb4d87bdc6_0_204"/>
            <p:cNvPicPr preferRelativeResize="0"/>
            <p:nvPr/>
          </p:nvPicPr>
          <p:blipFill rotWithShape="1">
            <a:blip r:embed="rId8">
              <a:alphaModFix/>
            </a:blip>
            <a:srcRect b="0" l="0" r="0" t="0"/>
            <a:stretch/>
          </p:blipFill>
          <p:spPr>
            <a:xfrm>
              <a:off x="5105400" y="5143500"/>
              <a:ext cx="3914775" cy="3924309"/>
            </a:xfrm>
            <a:prstGeom prst="rect">
              <a:avLst/>
            </a:prstGeom>
            <a:noFill/>
            <a:ln>
              <a:noFill/>
            </a:ln>
          </p:spPr>
        </p:pic>
        <p:pic>
          <p:nvPicPr>
            <p:cNvPr descr="preencoded.png" id="239" name="Google Shape;239;g3fb4d87bdc6_0_204"/>
            <p:cNvPicPr preferRelativeResize="0"/>
            <p:nvPr/>
          </p:nvPicPr>
          <p:blipFill rotWithShape="1">
            <a:blip r:embed="rId9">
              <a:alphaModFix/>
            </a:blip>
            <a:srcRect b="0" l="0" r="0" t="0"/>
            <a:stretch/>
          </p:blipFill>
          <p:spPr>
            <a:xfrm>
              <a:off x="9029700" y="5143500"/>
              <a:ext cx="3914775" cy="3924309"/>
            </a:xfrm>
            <a:prstGeom prst="rect">
              <a:avLst/>
            </a:prstGeom>
            <a:noFill/>
            <a:ln>
              <a:noFill/>
            </a:ln>
          </p:spPr>
        </p:pic>
        <p:cxnSp>
          <p:nvCxnSpPr>
            <p:cNvPr id="240" name="Google Shape;240;g3fb4d87bdc6_0_204"/>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41" name="Google Shape;241;g3fb4d87bdc6_0_204"/>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42" name="Google Shape;242;g3fb4d87bdc6_0_204"/>
            <p:cNvPicPr preferRelativeResize="0"/>
            <p:nvPr/>
          </p:nvPicPr>
          <p:blipFill rotWithShape="1">
            <a:blip r:embed="rId10">
              <a:alphaModFix/>
            </a:blip>
            <a:srcRect b="0" l="0" r="0" t="0"/>
            <a:stretch/>
          </p:blipFill>
          <p:spPr>
            <a:xfrm>
              <a:off x="2559058" y="873137"/>
              <a:ext cx="1092180" cy="1092182"/>
            </a:xfrm>
            <a:prstGeom prst="rect">
              <a:avLst/>
            </a:prstGeom>
            <a:noFill/>
            <a:ln>
              <a:noFill/>
            </a:ln>
          </p:spPr>
        </p:pic>
        <p:pic>
          <p:nvPicPr>
            <p:cNvPr descr="preencoded.png" id="243" name="Google Shape;243;g3fb4d87bdc6_0_204"/>
            <p:cNvPicPr preferRelativeResize="0"/>
            <p:nvPr/>
          </p:nvPicPr>
          <p:blipFill rotWithShape="1">
            <a:blip r:embed="rId11">
              <a:alphaModFix/>
            </a:blip>
            <a:srcRect b="0" l="0" r="0" t="0"/>
            <a:stretch/>
          </p:blipFill>
          <p:spPr>
            <a:xfrm>
              <a:off x="2571731" y="6099572"/>
              <a:ext cx="1139446" cy="1139446"/>
            </a:xfrm>
            <a:prstGeom prst="rect">
              <a:avLst/>
            </a:prstGeom>
            <a:noFill/>
            <a:ln>
              <a:noFill/>
            </a:ln>
          </p:spPr>
        </p:pic>
        <p:pic>
          <p:nvPicPr>
            <p:cNvPr descr="preencoded.png" id="244" name="Google Shape;244;g3fb4d87bdc6_0_204"/>
            <p:cNvPicPr preferRelativeResize="0"/>
            <p:nvPr/>
          </p:nvPicPr>
          <p:blipFill rotWithShape="1">
            <a:blip r:embed="rId12">
              <a:alphaModFix/>
            </a:blip>
            <a:srcRect b="0" l="0" r="0" t="0"/>
            <a:stretch/>
          </p:blipFill>
          <p:spPr>
            <a:xfrm>
              <a:off x="12506325" y="962025"/>
              <a:ext cx="894080" cy="892810"/>
            </a:xfrm>
            <a:prstGeom prst="rect">
              <a:avLst/>
            </a:prstGeom>
            <a:noFill/>
            <a:ln>
              <a:noFill/>
            </a:ln>
          </p:spPr>
        </p:pic>
        <p:pic>
          <p:nvPicPr>
            <p:cNvPr descr="preencoded.png" id="245" name="Google Shape;245;g3fb4d87bdc6_0_204"/>
            <p:cNvPicPr preferRelativeResize="0"/>
            <p:nvPr/>
          </p:nvPicPr>
          <p:blipFill rotWithShape="1">
            <a:blip r:embed="rId13">
              <a:alphaModFix/>
            </a:blip>
            <a:srcRect b="0" l="0" r="0" t="0"/>
            <a:stretch/>
          </p:blipFill>
          <p:spPr>
            <a:xfrm>
              <a:off x="12430126" y="6095997"/>
              <a:ext cx="1117600" cy="1219200"/>
            </a:xfrm>
            <a:prstGeom prst="rect">
              <a:avLst/>
            </a:prstGeom>
            <a:noFill/>
            <a:ln>
              <a:noFill/>
            </a:ln>
          </p:spPr>
        </p:pic>
        <p:sp>
          <p:nvSpPr>
            <p:cNvPr id="246" name="Google Shape;246;g3fb4d87bdc6_0_204"/>
            <p:cNvSpPr/>
            <p:nvPr/>
          </p:nvSpPr>
          <p:spPr>
            <a:xfrm>
              <a:off x="7496175" y="3076575"/>
              <a:ext cx="11124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ridi"/>
                <a:buNone/>
              </a:pPr>
              <a:r>
                <a:rPr b="1" i="0" lang="en-US" sz="9600" u="none" cap="none" strike="noStrike">
                  <a:solidFill>
                    <a:srgbClr val="0E0E0E"/>
                  </a:solidFill>
                  <a:latin typeface="Pridi"/>
                  <a:ea typeface="Pridi"/>
                  <a:cs typeface="Pridi"/>
                  <a:sym typeface="Pridi"/>
                </a:rPr>
                <a:t>S</a:t>
              </a:r>
              <a:endParaRPr b="0" i="0" sz="9600" u="none" cap="none" strike="noStrike">
                <a:solidFill>
                  <a:schemeClr val="dk1"/>
                </a:solidFill>
                <a:latin typeface="Calibri"/>
                <a:ea typeface="Calibri"/>
                <a:cs typeface="Calibri"/>
                <a:sym typeface="Calibri"/>
              </a:endParaRPr>
            </a:p>
          </p:txBody>
        </p:sp>
        <p:sp>
          <p:nvSpPr>
            <p:cNvPr id="247" name="Google Shape;247;g3fb4d87bdc6_0_204"/>
            <p:cNvSpPr/>
            <p:nvPr/>
          </p:nvSpPr>
          <p:spPr>
            <a:xfrm>
              <a:off x="9496425" y="3076575"/>
              <a:ext cx="14649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ridi"/>
                <a:buNone/>
              </a:pPr>
              <a:r>
                <a:rPr b="1" i="0" lang="en-US" sz="9600" u="none" cap="none" strike="noStrike">
                  <a:solidFill>
                    <a:srgbClr val="FFFFFF"/>
                  </a:solidFill>
                  <a:latin typeface="Pridi"/>
                  <a:ea typeface="Pridi"/>
                  <a:cs typeface="Pridi"/>
                  <a:sym typeface="Pridi"/>
                </a:rPr>
                <a:t>W</a:t>
              </a:r>
              <a:endParaRPr b="0" i="0" sz="9600" u="none" cap="none" strike="noStrike">
                <a:solidFill>
                  <a:schemeClr val="dk1"/>
                </a:solidFill>
                <a:latin typeface="Calibri"/>
                <a:ea typeface="Calibri"/>
                <a:cs typeface="Calibri"/>
                <a:sym typeface="Calibri"/>
              </a:endParaRPr>
            </a:p>
          </p:txBody>
        </p:sp>
        <p:sp>
          <p:nvSpPr>
            <p:cNvPr id="248" name="Google Shape;248;g3fb4d87bdc6_0_204"/>
            <p:cNvSpPr/>
            <p:nvPr/>
          </p:nvSpPr>
          <p:spPr>
            <a:xfrm>
              <a:off x="7391400" y="5638800"/>
              <a:ext cx="12459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ridi"/>
                <a:buNone/>
              </a:pPr>
              <a:r>
                <a:rPr b="1" i="0" lang="en-US" sz="9600" u="none" cap="none" strike="noStrike">
                  <a:solidFill>
                    <a:srgbClr val="FFFFFF"/>
                  </a:solidFill>
                  <a:latin typeface="Pridi"/>
                  <a:ea typeface="Pridi"/>
                  <a:cs typeface="Pridi"/>
                  <a:sym typeface="Pridi"/>
                </a:rPr>
                <a:t>O</a:t>
              </a:r>
              <a:endParaRPr b="0" i="0" sz="9600" u="none" cap="none" strike="noStrike">
                <a:solidFill>
                  <a:schemeClr val="dk1"/>
                </a:solidFill>
                <a:latin typeface="Calibri"/>
                <a:ea typeface="Calibri"/>
                <a:cs typeface="Calibri"/>
                <a:sym typeface="Calibri"/>
              </a:endParaRPr>
            </a:p>
          </p:txBody>
        </p:sp>
        <p:sp>
          <p:nvSpPr>
            <p:cNvPr id="249" name="Google Shape;249;g3fb4d87bdc6_0_204"/>
            <p:cNvSpPr/>
            <p:nvPr/>
          </p:nvSpPr>
          <p:spPr>
            <a:xfrm>
              <a:off x="9686925" y="5638800"/>
              <a:ext cx="11982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ridi"/>
                <a:buNone/>
              </a:pPr>
              <a:r>
                <a:rPr b="1" i="0" lang="en-US" sz="9600" u="none" cap="none" strike="noStrike">
                  <a:solidFill>
                    <a:srgbClr val="0E0E0E"/>
                  </a:solidFill>
                  <a:latin typeface="Pridi"/>
                  <a:ea typeface="Pridi"/>
                  <a:cs typeface="Pridi"/>
                  <a:sym typeface="Pridi"/>
                </a:rPr>
                <a:t>T</a:t>
              </a:r>
              <a:endParaRPr b="0" i="0" sz="9600" u="none" cap="none" strike="noStrike">
                <a:solidFill>
                  <a:schemeClr val="dk1"/>
                </a:solidFill>
                <a:latin typeface="Calibri"/>
                <a:ea typeface="Calibri"/>
                <a:cs typeface="Calibri"/>
                <a:sym typeface="Calibri"/>
              </a:endParaRPr>
            </a:p>
          </p:txBody>
        </p:sp>
        <p:sp>
          <p:nvSpPr>
            <p:cNvPr id="250" name="Google Shape;250;g3fb4d87bdc6_0_204"/>
            <p:cNvSpPr/>
            <p:nvPr/>
          </p:nvSpPr>
          <p:spPr>
            <a:xfrm>
              <a:off x="2495550" y="2600325"/>
              <a:ext cx="3497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STRENGTHS</a:t>
              </a:r>
              <a:endParaRPr b="0" i="0" sz="2700" u="none" cap="none" strike="noStrike">
                <a:solidFill>
                  <a:schemeClr val="dk1"/>
                </a:solidFill>
                <a:latin typeface="Calibri"/>
                <a:ea typeface="Calibri"/>
                <a:cs typeface="Calibri"/>
                <a:sym typeface="Calibri"/>
              </a:endParaRPr>
            </a:p>
          </p:txBody>
        </p:sp>
        <p:sp>
          <p:nvSpPr>
            <p:cNvPr id="251" name="Google Shape;251;g3fb4d87bdc6_0_204"/>
            <p:cNvSpPr/>
            <p:nvPr/>
          </p:nvSpPr>
          <p:spPr>
            <a:xfrm>
              <a:off x="2495550" y="32861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2" name="Google Shape;252;g3fb4d87bdc6_0_204"/>
            <p:cNvSpPr/>
            <p:nvPr/>
          </p:nvSpPr>
          <p:spPr>
            <a:xfrm>
              <a:off x="2495550" y="7886700"/>
              <a:ext cx="3497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OPPORTUNITIES</a:t>
              </a:r>
              <a:endParaRPr b="0" i="0" sz="2700" u="none" cap="none" strike="noStrike">
                <a:solidFill>
                  <a:schemeClr val="dk1"/>
                </a:solidFill>
                <a:latin typeface="Calibri"/>
                <a:ea typeface="Calibri"/>
                <a:cs typeface="Calibri"/>
                <a:sym typeface="Calibri"/>
              </a:endParaRPr>
            </a:p>
          </p:txBody>
        </p:sp>
        <p:sp>
          <p:nvSpPr>
            <p:cNvPr id="253" name="Google Shape;253;g3fb4d87bdc6_0_204"/>
            <p:cNvSpPr/>
            <p:nvPr/>
          </p:nvSpPr>
          <p:spPr>
            <a:xfrm>
              <a:off x="2495550" y="85725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4" name="Google Shape;254;g3fb4d87bdc6_0_204"/>
            <p:cNvSpPr/>
            <p:nvPr/>
          </p:nvSpPr>
          <p:spPr>
            <a:xfrm>
              <a:off x="12353925" y="2600325"/>
              <a:ext cx="3497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WEAKNESSES</a:t>
              </a:r>
              <a:endParaRPr b="0" i="0" sz="2700" u="none" cap="none" strike="noStrike">
                <a:solidFill>
                  <a:schemeClr val="dk1"/>
                </a:solidFill>
                <a:latin typeface="Calibri"/>
                <a:ea typeface="Calibri"/>
                <a:cs typeface="Calibri"/>
                <a:sym typeface="Calibri"/>
              </a:endParaRPr>
            </a:p>
          </p:txBody>
        </p:sp>
        <p:sp>
          <p:nvSpPr>
            <p:cNvPr id="255" name="Google Shape;255;g3fb4d87bdc6_0_204"/>
            <p:cNvSpPr/>
            <p:nvPr/>
          </p:nvSpPr>
          <p:spPr>
            <a:xfrm>
              <a:off x="12353925" y="32861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6" name="Google Shape;256;g3fb4d87bdc6_0_204"/>
            <p:cNvSpPr/>
            <p:nvPr/>
          </p:nvSpPr>
          <p:spPr>
            <a:xfrm>
              <a:off x="12353925" y="7886700"/>
              <a:ext cx="3497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THREATS</a:t>
              </a:r>
              <a:endParaRPr b="0" i="0" sz="2700" u="none" cap="none" strike="noStrike">
                <a:solidFill>
                  <a:schemeClr val="dk1"/>
                </a:solidFill>
                <a:latin typeface="Calibri"/>
                <a:ea typeface="Calibri"/>
                <a:cs typeface="Calibri"/>
                <a:sym typeface="Calibri"/>
              </a:endParaRPr>
            </a:p>
          </p:txBody>
        </p:sp>
        <p:sp>
          <p:nvSpPr>
            <p:cNvPr id="257" name="Google Shape;257;g3fb4d87bdc6_0_204"/>
            <p:cNvSpPr/>
            <p:nvPr/>
          </p:nvSpPr>
          <p:spPr>
            <a:xfrm>
              <a:off x="12353925" y="85725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262" name="Shape 262"/>
        <p:cNvGrpSpPr/>
        <p:nvPr/>
      </p:nvGrpSpPr>
      <p:grpSpPr>
        <a:xfrm>
          <a:off x="0" y="0"/>
          <a:ext cx="0" cy="0"/>
          <a:chOff x="0" y="0"/>
          <a:chExt cx="0" cy="0"/>
        </a:xfrm>
      </p:grpSpPr>
      <p:pic>
        <p:nvPicPr>
          <p:cNvPr descr="preencoded.png" id="263" name="Google Shape;263;g3fb4d87bdc6_0_236"/>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264" name="Google Shape;264;g3fb4d87bdc6_0_236"/>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grpSp>
        <p:nvGrpSpPr>
          <p:cNvPr id="265" name="Google Shape;265;g3fb4d87bdc6_0_236"/>
          <p:cNvGrpSpPr/>
          <p:nvPr/>
        </p:nvGrpSpPr>
        <p:grpSpPr>
          <a:xfrm>
            <a:off x="17640300" y="7994925"/>
            <a:ext cx="596549" cy="2063476"/>
            <a:chOff x="17640300" y="7994925"/>
            <a:chExt cx="596549" cy="2063476"/>
          </a:xfrm>
        </p:grpSpPr>
        <p:pic>
          <p:nvPicPr>
            <p:cNvPr descr="preencoded.png" id="266" name="Google Shape;266;g3fb4d87bdc6_0_23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7" name="Google Shape;267;g3fb4d87bdc6_0_2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8" name="Google Shape;268;g3fb4d87bdc6_0_236"/>
          <p:cNvPicPr preferRelativeResize="0"/>
          <p:nvPr/>
        </p:nvPicPr>
        <p:blipFill rotWithShape="1">
          <a:blip r:embed="rId6">
            <a:alphaModFix/>
          </a:blip>
          <a:srcRect b="0" l="0" r="0" t="0"/>
          <a:stretch/>
        </p:blipFill>
        <p:spPr>
          <a:xfrm>
            <a:off x="12677775" y="0"/>
            <a:ext cx="4562475" cy="9201150"/>
          </a:xfrm>
          <a:prstGeom prst="rect">
            <a:avLst/>
          </a:prstGeom>
          <a:noFill/>
          <a:ln>
            <a:noFill/>
          </a:ln>
        </p:spPr>
      </p:pic>
      <p:pic>
        <p:nvPicPr>
          <p:cNvPr descr="preencoded.png" id="269" name="Google Shape;269;g3fb4d87bdc6_0_236"/>
          <p:cNvPicPr preferRelativeResize="0"/>
          <p:nvPr/>
        </p:nvPicPr>
        <p:blipFill rotWithShape="1">
          <a:blip r:embed="rId7">
            <a:alphaModFix/>
          </a:blip>
          <a:srcRect b="0" l="0" r="0" t="0"/>
          <a:stretch/>
        </p:blipFill>
        <p:spPr>
          <a:xfrm>
            <a:off x="7867650" y="1009650"/>
            <a:ext cx="4562475" cy="9277350"/>
          </a:xfrm>
          <a:prstGeom prst="rect">
            <a:avLst/>
          </a:prstGeom>
          <a:noFill/>
          <a:ln>
            <a:noFill/>
          </a:ln>
        </p:spPr>
      </p:pic>
      <p:sp>
        <p:nvSpPr>
          <p:cNvPr id="270" name="Google Shape;270;g3fb4d87bdc6_0_236"/>
          <p:cNvSpPr/>
          <p:nvPr/>
        </p:nvSpPr>
        <p:spPr>
          <a:xfrm>
            <a:off x="1047750" y="857250"/>
            <a:ext cx="79152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Pridi"/>
              <a:buNone/>
            </a:pPr>
            <a:r>
              <a:rPr b="1" i="0" lang="en-US" sz="6000" u="none" cap="none" strike="noStrike">
                <a:solidFill>
                  <a:srgbClr val="0E0E0E"/>
                </a:solidFill>
                <a:latin typeface="Pridi"/>
                <a:ea typeface="Pridi"/>
                <a:cs typeface="Pridi"/>
                <a:sym typeface="Pridi"/>
              </a:rPr>
              <a:t>SOME DATA</a:t>
            </a:r>
            <a:endParaRPr b="0" i="0" sz="6000" u="none" cap="none" strike="noStrike">
              <a:solidFill>
                <a:schemeClr val="dk1"/>
              </a:solidFill>
              <a:latin typeface="Calibri"/>
              <a:ea typeface="Calibri"/>
              <a:cs typeface="Calibri"/>
              <a:sym typeface="Calibri"/>
            </a:endParaRPr>
          </a:p>
        </p:txBody>
      </p:sp>
      <p:sp>
        <p:nvSpPr>
          <p:cNvPr id="271" name="Google Shape;271;g3fb4d87bdc6_0_236"/>
          <p:cNvSpPr/>
          <p:nvPr/>
        </p:nvSpPr>
        <p:spPr>
          <a:xfrm>
            <a:off x="933450" y="3943350"/>
            <a:ext cx="16956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75%</a:t>
            </a:r>
            <a:endParaRPr b="0" i="0" sz="6000" u="none" cap="none" strike="noStrike">
              <a:solidFill>
                <a:schemeClr val="dk1"/>
              </a:solidFill>
              <a:latin typeface="Calibri"/>
              <a:ea typeface="Calibri"/>
              <a:cs typeface="Calibri"/>
              <a:sym typeface="Calibri"/>
            </a:endParaRPr>
          </a:p>
        </p:txBody>
      </p:sp>
      <p:grpSp>
        <p:nvGrpSpPr>
          <p:cNvPr id="272" name="Google Shape;272;g3fb4d87bdc6_0_236"/>
          <p:cNvGrpSpPr/>
          <p:nvPr/>
        </p:nvGrpSpPr>
        <p:grpSpPr>
          <a:xfrm>
            <a:off x="2514600" y="3771900"/>
            <a:ext cx="4916700" cy="1630800"/>
            <a:chOff x="2514600" y="3771900"/>
            <a:chExt cx="4916700" cy="1630800"/>
          </a:xfrm>
        </p:grpSpPr>
        <p:sp>
          <p:nvSpPr>
            <p:cNvPr id="273" name="Google Shape;273;g3fb4d87bdc6_0_236"/>
            <p:cNvSpPr/>
            <p:nvPr/>
          </p:nvSpPr>
          <p:spPr>
            <a:xfrm>
              <a:off x="2514600" y="3771900"/>
              <a:ext cx="4916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ENCHANTED CREATURES</a:t>
              </a:r>
              <a:endParaRPr b="0" i="0" sz="2700" u="none" cap="none" strike="noStrike">
                <a:solidFill>
                  <a:schemeClr val="dk1"/>
                </a:solidFill>
                <a:latin typeface="Calibri"/>
                <a:ea typeface="Calibri"/>
                <a:cs typeface="Calibri"/>
                <a:sym typeface="Calibri"/>
              </a:endParaRPr>
            </a:p>
          </p:txBody>
        </p:sp>
        <p:sp>
          <p:nvSpPr>
            <p:cNvPr id="274" name="Google Shape;274;g3fb4d87bdc6_0_236"/>
            <p:cNvSpPr/>
            <p:nvPr/>
          </p:nvSpPr>
          <p:spPr>
            <a:xfrm>
              <a:off x="2514600" y="4381500"/>
              <a:ext cx="49092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75" name="Google Shape;275;g3fb4d87bdc6_0_236"/>
          <p:cNvSpPr/>
          <p:nvPr/>
        </p:nvSpPr>
        <p:spPr>
          <a:xfrm>
            <a:off x="933450" y="5962650"/>
            <a:ext cx="17811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60%</a:t>
            </a:r>
            <a:endParaRPr b="0" i="0" sz="6000" u="none" cap="none" strike="noStrike">
              <a:solidFill>
                <a:schemeClr val="dk1"/>
              </a:solidFill>
              <a:latin typeface="Calibri"/>
              <a:ea typeface="Calibri"/>
              <a:cs typeface="Calibri"/>
              <a:sym typeface="Calibri"/>
            </a:endParaRPr>
          </a:p>
        </p:txBody>
      </p:sp>
      <p:grpSp>
        <p:nvGrpSpPr>
          <p:cNvPr id="276" name="Google Shape;276;g3fb4d87bdc6_0_236"/>
          <p:cNvGrpSpPr/>
          <p:nvPr/>
        </p:nvGrpSpPr>
        <p:grpSpPr>
          <a:xfrm>
            <a:off x="2600325" y="5753100"/>
            <a:ext cx="4831200" cy="1707000"/>
            <a:chOff x="2600325" y="5753100"/>
            <a:chExt cx="4831200" cy="1707000"/>
          </a:xfrm>
        </p:grpSpPr>
        <p:sp>
          <p:nvSpPr>
            <p:cNvPr id="277" name="Google Shape;277;g3fb4d87bdc6_0_236"/>
            <p:cNvSpPr/>
            <p:nvPr/>
          </p:nvSpPr>
          <p:spPr>
            <a:xfrm>
              <a:off x="2600325" y="5753100"/>
              <a:ext cx="4831200" cy="118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MAGIC-WIELDING INDIVIDUALS</a:t>
              </a:r>
              <a:endParaRPr b="0" i="0" sz="2700" u="none" cap="none" strike="noStrike">
                <a:solidFill>
                  <a:schemeClr val="dk1"/>
                </a:solidFill>
                <a:latin typeface="Calibri"/>
                <a:ea typeface="Calibri"/>
                <a:cs typeface="Calibri"/>
                <a:sym typeface="Calibri"/>
              </a:endParaRPr>
            </a:p>
          </p:txBody>
        </p:sp>
        <p:sp>
          <p:nvSpPr>
            <p:cNvPr id="278" name="Google Shape;278;g3fb4d87bdc6_0_236"/>
            <p:cNvSpPr/>
            <p:nvPr/>
          </p:nvSpPr>
          <p:spPr>
            <a:xfrm>
              <a:off x="2600325" y="6896100"/>
              <a:ext cx="482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9" name="Google Shape;279;g3fb4d87bdc6_0_236"/>
          <p:cNvSpPr/>
          <p:nvPr/>
        </p:nvSpPr>
        <p:spPr>
          <a:xfrm>
            <a:off x="933450" y="7981950"/>
            <a:ext cx="17907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90%</a:t>
            </a:r>
            <a:endParaRPr b="0" i="0" sz="6000" u="none" cap="none" strike="noStrike">
              <a:solidFill>
                <a:schemeClr val="dk1"/>
              </a:solidFill>
              <a:latin typeface="Calibri"/>
              <a:ea typeface="Calibri"/>
              <a:cs typeface="Calibri"/>
              <a:sym typeface="Calibri"/>
            </a:endParaRPr>
          </a:p>
        </p:txBody>
      </p:sp>
      <p:grpSp>
        <p:nvGrpSpPr>
          <p:cNvPr id="280" name="Google Shape;280;g3fb4d87bdc6_0_236"/>
          <p:cNvGrpSpPr/>
          <p:nvPr/>
        </p:nvGrpSpPr>
        <p:grpSpPr>
          <a:xfrm>
            <a:off x="2609850" y="7810500"/>
            <a:ext cx="4821600" cy="1630800"/>
            <a:chOff x="2609850" y="7810500"/>
            <a:chExt cx="4821600" cy="1630800"/>
          </a:xfrm>
        </p:grpSpPr>
        <p:sp>
          <p:nvSpPr>
            <p:cNvPr id="281" name="Google Shape;281;g3fb4d87bdc6_0_236"/>
            <p:cNvSpPr/>
            <p:nvPr/>
          </p:nvSpPr>
          <p:spPr>
            <a:xfrm>
              <a:off x="2609850" y="7810500"/>
              <a:ext cx="48216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SPELLS CAST</a:t>
              </a:r>
              <a:endParaRPr b="0" i="0" sz="2700" u="none" cap="none" strike="noStrike">
                <a:solidFill>
                  <a:schemeClr val="dk1"/>
                </a:solidFill>
                <a:latin typeface="Calibri"/>
                <a:ea typeface="Calibri"/>
                <a:cs typeface="Calibri"/>
                <a:sym typeface="Calibri"/>
              </a:endParaRPr>
            </a:p>
          </p:txBody>
        </p:sp>
        <p:sp>
          <p:nvSpPr>
            <p:cNvPr id="282" name="Google Shape;282;g3fb4d87bdc6_0_236"/>
            <p:cNvSpPr/>
            <p:nvPr/>
          </p:nvSpPr>
          <p:spPr>
            <a:xfrm>
              <a:off x="2609850" y="8420100"/>
              <a:ext cx="48138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287" name="Shape 287"/>
        <p:cNvGrpSpPr/>
        <p:nvPr/>
      </p:nvGrpSpPr>
      <p:grpSpPr>
        <a:xfrm>
          <a:off x="0" y="0"/>
          <a:ext cx="0" cy="0"/>
          <a:chOff x="0" y="0"/>
          <a:chExt cx="0" cy="0"/>
        </a:xfrm>
      </p:grpSpPr>
      <p:pic>
        <p:nvPicPr>
          <p:cNvPr descr="preencoded.png" id="288" name="Google Shape;288;g3fb4d87bdc6_0_260"/>
          <p:cNvPicPr preferRelativeResize="0"/>
          <p:nvPr/>
        </p:nvPicPr>
        <p:blipFill rotWithShape="1">
          <a:blip r:embed="rId3">
            <a:alphaModFix/>
          </a:blip>
          <a:srcRect b="0" l="0" r="0" t="0"/>
          <a:stretch/>
        </p:blipFill>
        <p:spPr>
          <a:xfrm rot="5400000">
            <a:off x="15600861" y="2029915"/>
            <a:ext cx="3117679" cy="1343850"/>
          </a:xfrm>
          <a:prstGeom prst="rect">
            <a:avLst/>
          </a:prstGeom>
          <a:noFill/>
          <a:ln>
            <a:noFill/>
          </a:ln>
        </p:spPr>
      </p:pic>
      <p:pic>
        <p:nvPicPr>
          <p:cNvPr descr="preencoded.png" id="289" name="Google Shape;289;g3fb4d87bdc6_0_260"/>
          <p:cNvPicPr preferRelativeResize="0"/>
          <p:nvPr/>
        </p:nvPicPr>
        <p:blipFill rotWithShape="1">
          <a:blip r:embed="rId4">
            <a:alphaModFix/>
          </a:blip>
          <a:srcRect b="0" l="0" r="0" t="0"/>
          <a:stretch/>
        </p:blipFill>
        <p:spPr>
          <a:xfrm>
            <a:off x="-2428875" y="7448550"/>
            <a:ext cx="5438775" cy="5438775"/>
          </a:xfrm>
          <a:prstGeom prst="rect">
            <a:avLst/>
          </a:prstGeom>
          <a:noFill/>
          <a:ln>
            <a:noFill/>
          </a:ln>
        </p:spPr>
      </p:pic>
      <p:grpSp>
        <p:nvGrpSpPr>
          <p:cNvPr id="290" name="Google Shape;290;g3fb4d87bdc6_0_260"/>
          <p:cNvGrpSpPr/>
          <p:nvPr/>
        </p:nvGrpSpPr>
        <p:grpSpPr>
          <a:xfrm>
            <a:off x="17640300" y="7994925"/>
            <a:ext cx="596549" cy="2063476"/>
            <a:chOff x="17640300" y="7994925"/>
            <a:chExt cx="596549" cy="2063476"/>
          </a:xfrm>
        </p:grpSpPr>
        <p:pic>
          <p:nvPicPr>
            <p:cNvPr descr="preencoded.png" id="291" name="Google Shape;291;g3fb4d87bdc6_0_26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2" name="Google Shape;292;g3fb4d87bdc6_0_26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3" name="Google Shape;293;g3fb4d87bdc6_0_260"/>
          <p:cNvGrpSpPr/>
          <p:nvPr/>
        </p:nvGrpSpPr>
        <p:grpSpPr>
          <a:xfrm>
            <a:off x="3168015" y="2552700"/>
            <a:ext cx="11942400" cy="5936100"/>
            <a:chOff x="3168015" y="2552700"/>
            <a:chExt cx="11942400" cy="5936100"/>
          </a:xfrm>
        </p:grpSpPr>
        <p:grpSp>
          <p:nvGrpSpPr>
            <p:cNvPr id="294" name="Google Shape;294;g3fb4d87bdc6_0_260"/>
            <p:cNvGrpSpPr/>
            <p:nvPr/>
          </p:nvGrpSpPr>
          <p:grpSpPr>
            <a:xfrm>
              <a:off x="3168015" y="2552700"/>
              <a:ext cx="11942400" cy="4823400"/>
              <a:chOff x="3168015" y="2552700"/>
              <a:chExt cx="11942400" cy="4823400"/>
            </a:xfrm>
          </p:grpSpPr>
          <p:sp>
            <p:nvSpPr>
              <p:cNvPr id="295" name="Google Shape;295;g3fb4d87bdc6_0_260"/>
              <p:cNvSpPr/>
              <p:nvPr/>
            </p:nvSpPr>
            <p:spPr>
              <a:xfrm>
                <a:off x="4662488" y="2552700"/>
                <a:ext cx="8953500" cy="434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18000"/>
                  <a:buFont typeface="Pridi"/>
                  <a:buNone/>
                </a:pPr>
                <a:r>
                  <a:rPr b="1" i="0" lang="en-US" sz="18000" u="none" cap="none" strike="noStrike">
                    <a:solidFill>
                      <a:srgbClr val="224D82"/>
                    </a:solidFill>
                    <a:latin typeface="Pridi"/>
                    <a:ea typeface="Pridi"/>
                    <a:cs typeface="Pridi"/>
                    <a:sym typeface="Pridi"/>
                  </a:rPr>
                  <a:t>234,567</a:t>
                </a:r>
                <a:endParaRPr b="0" i="0" sz="18000" u="none" cap="none" strike="noStrike">
                  <a:solidFill>
                    <a:schemeClr val="dk1"/>
                  </a:solidFill>
                  <a:latin typeface="Calibri"/>
                  <a:ea typeface="Calibri"/>
                  <a:cs typeface="Calibri"/>
                  <a:sym typeface="Calibri"/>
                </a:endParaRPr>
              </a:p>
            </p:txBody>
          </p:sp>
          <p:sp>
            <p:nvSpPr>
              <p:cNvPr id="296" name="Google Shape;296;g3fb4d87bdc6_0_260"/>
              <p:cNvSpPr/>
              <p:nvPr/>
            </p:nvSpPr>
            <p:spPr>
              <a:xfrm>
                <a:off x="3168015" y="624840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7" name="Google Shape;297;g3fb4d87bdc6_0_260"/>
            <p:cNvSpPr/>
            <p:nvPr/>
          </p:nvSpPr>
          <p:spPr>
            <a:xfrm>
              <a:off x="5632133" y="746760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302" name="Shape 302"/>
        <p:cNvGrpSpPr/>
        <p:nvPr/>
      </p:nvGrpSpPr>
      <p:grpSpPr>
        <a:xfrm>
          <a:off x="0" y="0"/>
          <a:ext cx="0" cy="0"/>
          <a:chOff x="0" y="0"/>
          <a:chExt cx="0" cy="0"/>
        </a:xfrm>
      </p:grpSpPr>
      <p:pic>
        <p:nvPicPr>
          <p:cNvPr descr="preencoded.png" id="303" name="Google Shape;303;g3fb4d87bdc6_0_274"/>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304" name="Google Shape;304;g3fb4d87bdc6_0_274"/>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305" name="Google Shape;305;g3fb4d87bdc6_0_274"/>
          <p:cNvGrpSpPr/>
          <p:nvPr/>
        </p:nvGrpSpPr>
        <p:grpSpPr>
          <a:xfrm>
            <a:off x="17640300" y="7994925"/>
            <a:ext cx="596549" cy="2063476"/>
            <a:chOff x="17640300" y="7994925"/>
            <a:chExt cx="596549" cy="2063476"/>
          </a:xfrm>
        </p:grpSpPr>
        <p:pic>
          <p:nvPicPr>
            <p:cNvPr descr="preencoded.png" id="306" name="Google Shape;306;g3fb4d87bdc6_0_27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7" name="Google Shape;307;g3fb4d87bdc6_0_2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8" name="Google Shape;308;g3fb4d87bdc6_0_274"/>
          <p:cNvSpPr/>
          <p:nvPr/>
        </p:nvSpPr>
        <p:spPr>
          <a:xfrm>
            <a:off x="2581275" y="2447925"/>
            <a:ext cx="62559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9600"/>
              <a:buFont typeface="Pridi"/>
              <a:buNone/>
            </a:pPr>
            <a:r>
              <a:rPr b="1" i="0" lang="en-US" sz="9600" u="none" cap="none" strike="noStrike">
                <a:solidFill>
                  <a:srgbClr val="224D82"/>
                </a:solidFill>
                <a:latin typeface="Pridi"/>
                <a:ea typeface="Pridi"/>
                <a:cs typeface="Pridi"/>
                <a:sym typeface="Pridi"/>
              </a:rPr>
              <a:t>233 COINS</a:t>
            </a:r>
            <a:endParaRPr b="0" i="0" sz="9600" u="none" cap="none" strike="noStrike">
              <a:solidFill>
                <a:schemeClr val="dk1"/>
              </a:solidFill>
              <a:latin typeface="Calibri"/>
              <a:ea typeface="Calibri"/>
              <a:cs typeface="Calibri"/>
              <a:sym typeface="Calibri"/>
            </a:endParaRPr>
          </a:p>
        </p:txBody>
      </p:sp>
      <p:sp>
        <p:nvSpPr>
          <p:cNvPr id="309" name="Google Shape;309;g3fb4d87bdc6_0_274"/>
          <p:cNvSpPr/>
          <p:nvPr/>
        </p:nvSpPr>
        <p:spPr>
          <a:xfrm>
            <a:off x="2512695" y="43338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10" name="Google Shape;310;g3fb4d87bdc6_0_274"/>
          <p:cNvSpPr/>
          <p:nvPr/>
        </p:nvSpPr>
        <p:spPr>
          <a:xfrm>
            <a:off x="2357438" y="5238750"/>
            <a:ext cx="67038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9600"/>
              <a:buFont typeface="Pridi"/>
              <a:buNone/>
            </a:pPr>
            <a:r>
              <a:rPr b="1" i="0" lang="en-US" sz="9600" u="none" cap="none" strike="noStrike">
                <a:solidFill>
                  <a:srgbClr val="D32B3C"/>
                </a:solidFill>
                <a:latin typeface="Pridi"/>
                <a:ea typeface="Pridi"/>
                <a:cs typeface="Pridi"/>
                <a:sym typeface="Pridi"/>
              </a:rPr>
              <a:t>456 HOURS</a:t>
            </a:r>
            <a:endParaRPr b="0" i="0" sz="9600" u="none" cap="none" strike="noStrike">
              <a:solidFill>
                <a:schemeClr val="dk1"/>
              </a:solidFill>
              <a:latin typeface="Calibri"/>
              <a:ea typeface="Calibri"/>
              <a:cs typeface="Calibri"/>
              <a:sym typeface="Calibri"/>
            </a:endParaRPr>
          </a:p>
        </p:txBody>
      </p:sp>
      <p:sp>
        <p:nvSpPr>
          <p:cNvPr id="311" name="Google Shape;311;g3fb4d87bdc6_0_274"/>
          <p:cNvSpPr/>
          <p:nvPr/>
        </p:nvSpPr>
        <p:spPr>
          <a:xfrm>
            <a:off x="2512695" y="71247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12" name="Google Shape;312;g3fb4d87bdc6_0_274"/>
          <p:cNvSpPr/>
          <p:nvPr/>
        </p:nvSpPr>
        <p:spPr>
          <a:xfrm>
            <a:off x="11934825" y="2447925"/>
            <a:ext cx="27888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9600"/>
              <a:buFont typeface="Pridi"/>
              <a:buNone/>
            </a:pPr>
            <a:r>
              <a:rPr b="1" i="0" lang="en-US" sz="9600" u="none" cap="none" strike="noStrike">
                <a:solidFill>
                  <a:srgbClr val="D32B3C"/>
                </a:solidFill>
                <a:latin typeface="Pridi"/>
                <a:ea typeface="Pridi"/>
                <a:cs typeface="Pridi"/>
                <a:sym typeface="Pridi"/>
              </a:rPr>
              <a:t>85%</a:t>
            </a:r>
            <a:endParaRPr b="0" i="0" sz="9600" u="none" cap="none" strike="noStrike">
              <a:solidFill>
                <a:schemeClr val="dk1"/>
              </a:solidFill>
              <a:latin typeface="Calibri"/>
              <a:ea typeface="Calibri"/>
              <a:cs typeface="Calibri"/>
              <a:sym typeface="Calibri"/>
            </a:endParaRPr>
          </a:p>
        </p:txBody>
      </p:sp>
      <p:sp>
        <p:nvSpPr>
          <p:cNvPr id="313" name="Google Shape;313;g3fb4d87bdc6_0_274"/>
          <p:cNvSpPr/>
          <p:nvPr/>
        </p:nvSpPr>
        <p:spPr>
          <a:xfrm>
            <a:off x="10132695" y="43338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14" name="Google Shape;314;g3fb4d87bdc6_0_274"/>
          <p:cNvSpPr/>
          <p:nvPr/>
        </p:nvSpPr>
        <p:spPr>
          <a:xfrm>
            <a:off x="11034713" y="5238750"/>
            <a:ext cx="45891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9600"/>
              <a:buFont typeface="Pridi"/>
              <a:buNone/>
            </a:pPr>
            <a:r>
              <a:rPr b="1" i="0" lang="en-US" sz="9600" u="none" cap="none" strike="noStrike">
                <a:solidFill>
                  <a:srgbClr val="224D82"/>
                </a:solidFill>
                <a:latin typeface="Pridi"/>
                <a:ea typeface="Pridi"/>
                <a:cs typeface="Pridi"/>
                <a:sym typeface="Pridi"/>
              </a:rPr>
              <a:t>765 KM</a:t>
            </a:r>
            <a:endParaRPr b="0" i="0" sz="9600" u="none" cap="none" strike="noStrike">
              <a:solidFill>
                <a:schemeClr val="dk1"/>
              </a:solidFill>
              <a:latin typeface="Calibri"/>
              <a:ea typeface="Calibri"/>
              <a:cs typeface="Calibri"/>
              <a:sym typeface="Calibri"/>
            </a:endParaRPr>
          </a:p>
        </p:txBody>
      </p:sp>
      <p:sp>
        <p:nvSpPr>
          <p:cNvPr id="315" name="Google Shape;315;g3fb4d87bdc6_0_274"/>
          <p:cNvSpPr/>
          <p:nvPr/>
        </p:nvSpPr>
        <p:spPr>
          <a:xfrm>
            <a:off x="10132695" y="71247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320" name="Shape 320"/>
        <p:cNvGrpSpPr/>
        <p:nvPr/>
      </p:nvGrpSpPr>
      <p:grpSpPr>
        <a:xfrm>
          <a:off x="0" y="0"/>
          <a:ext cx="0" cy="0"/>
          <a:chOff x="0" y="0"/>
          <a:chExt cx="0" cy="0"/>
        </a:xfrm>
      </p:grpSpPr>
      <p:pic>
        <p:nvPicPr>
          <p:cNvPr descr="preencoded.png" id="321" name="Google Shape;321;g3fb4d87bdc6_0_291"/>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322" name="Google Shape;322;g3fb4d87bdc6_0_291"/>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323" name="Google Shape;323;g3fb4d87bdc6_0_291"/>
          <p:cNvGrpSpPr/>
          <p:nvPr/>
        </p:nvGrpSpPr>
        <p:grpSpPr>
          <a:xfrm>
            <a:off x="17640300" y="7994925"/>
            <a:ext cx="596549" cy="2063476"/>
            <a:chOff x="17640300" y="7994925"/>
            <a:chExt cx="596549" cy="2063476"/>
          </a:xfrm>
        </p:grpSpPr>
        <p:pic>
          <p:nvPicPr>
            <p:cNvPr descr="preencoded.png" id="324" name="Google Shape;324;g3fb4d87bdc6_0_29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5" name="Google Shape;325;g3fb4d87bdc6_0_2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6" name="Google Shape;326;g3fb4d87bdc6_0_291"/>
          <p:cNvSpPr/>
          <p:nvPr/>
        </p:nvSpPr>
        <p:spPr>
          <a:xfrm>
            <a:off x="5181600" y="857250"/>
            <a:ext cx="79152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SOME GRAPH</a:t>
            </a:r>
            <a:endParaRPr b="0" i="0" sz="6000" u="none" cap="none" strike="noStrike">
              <a:solidFill>
                <a:schemeClr val="dk1"/>
              </a:solidFill>
              <a:latin typeface="Calibri"/>
              <a:ea typeface="Calibri"/>
              <a:cs typeface="Calibri"/>
              <a:sym typeface="Calibri"/>
            </a:endParaRPr>
          </a:p>
        </p:txBody>
      </p:sp>
      <p:grpSp>
        <p:nvGrpSpPr>
          <p:cNvPr id="327" name="Google Shape;327;g3fb4d87bdc6_0_291"/>
          <p:cNvGrpSpPr/>
          <p:nvPr/>
        </p:nvGrpSpPr>
        <p:grpSpPr>
          <a:xfrm>
            <a:off x="2038350" y="2824588"/>
            <a:ext cx="6709939" cy="4712767"/>
            <a:chOff x="2038350" y="2824588"/>
            <a:chExt cx="6709939" cy="4712767"/>
          </a:xfrm>
        </p:grpSpPr>
        <p:pic>
          <p:nvPicPr>
            <p:cNvPr descr="preencoded.png" id="328" name="Google Shape;328;g3fb4d87bdc6_0_291"/>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29" name="Google Shape;329;g3fb4d87bdc6_0_291"/>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30" name="Google Shape;330;g3fb4d87bdc6_0_291"/>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31" name="Google Shape;331;g3fb4d87bdc6_0_291"/>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32" name="Google Shape;332;g3fb4d87bdc6_0_291"/>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33" name="Google Shape;333;g3fb4d87bdc6_0_291"/>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34" name="Google Shape;334;g3fb4d87bdc6_0_291"/>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35" name="Google Shape;335;g3fb4d87bdc6_0_291"/>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36" name="Google Shape;336;g3fb4d87bdc6_0_291"/>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7" name="Google Shape;337;g3fb4d87bdc6_0_291"/>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8" name="Google Shape;338;g3fb4d87bdc6_0_291"/>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39" name="Google Shape;339;g3fb4d87bdc6_0_291"/>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40" name="Google Shape;340;g3fb4d87bdc6_0_291"/>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41" name="Google Shape;341;g3fb4d87bdc6_0_291"/>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42" name="Google Shape;342;g3fb4d87bdc6_0_291"/>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43" name="Google Shape;343;g3fb4d87bdc6_0_291"/>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44" name="Google Shape;344;g3fb4d87bdc6_0_291"/>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45" name="Google Shape;345;g3fb4d87bdc6_0_291"/>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46" name="Google Shape;346;g3fb4d87bdc6_0_291"/>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7" name="Google Shape;347;g3fb4d87bdc6_0_291"/>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8" name="Google Shape;348;g3fb4d87bdc6_0_291"/>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49" name="Google Shape;349;g3fb4d87bdc6_0_291"/>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50" name="Google Shape;350;g3fb4d87bdc6_0_291"/>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51" name="Google Shape;351;g3fb4d87bdc6_0_291"/>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2" name="Google Shape;352;g3fb4d87bdc6_0_291"/>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3" name="Google Shape;353;g3fb4d87bdc6_0_291"/>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4" name="Google Shape;354;g3fb4d87bdc6_0_291"/>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5" name="Google Shape;355;g3fb4d87bdc6_0_291"/>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6" name="Google Shape;356;g3fb4d87bdc6_0_291"/>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7" name="Google Shape;357;g3fb4d87bdc6_0_291"/>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8" name="Google Shape;358;g3fb4d87bdc6_0_291"/>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639"/>
                <a:buFont typeface="Lato"/>
                <a:buNone/>
              </a:pPr>
              <a:r>
                <a:rPr b="0" i="0" lang="en-US" sz="1639" u="none" cap="none" strike="noStrike">
                  <a:solidFill>
                    <a:srgbClr val="224D8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9" name="Google Shape;359;g3fb4d87bdc6_0_291"/>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60" name="Google Shape;360;g3fb4d87bdc6_0_291"/>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61" name="Google Shape;361;g3fb4d87bdc6_0_291"/>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2" name="Google Shape;362;g3fb4d87bdc6_0_291"/>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3" name="Google Shape;363;g3fb4d87bdc6_0_291"/>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4" name="Google Shape;364;g3fb4d87bdc6_0_291"/>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5" name="Google Shape;365;g3fb4d87bdc6_0_291"/>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6" name="Google Shape;366;g3fb4d87bdc6_0_291"/>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7" name="Google Shape;367;g3fb4d87bdc6_0_291"/>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8" name="Google Shape;368;g3fb4d87bdc6_0_291"/>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1366"/>
                <a:buFont typeface="Lato"/>
                <a:buNone/>
              </a:pPr>
              <a:r>
                <a:rPr b="0" i="0" lang="en-US" sz="1366" u="none" cap="none" strike="noStrike">
                  <a:solidFill>
                    <a:srgbClr val="224D8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9" name="Google Shape;369;g3fb4d87bdc6_0_291"/>
          <p:cNvGrpSpPr/>
          <p:nvPr/>
        </p:nvGrpSpPr>
        <p:grpSpPr>
          <a:xfrm>
            <a:off x="10801350" y="3143250"/>
            <a:ext cx="4181476" cy="4181456"/>
            <a:chOff x="10801350" y="3143250"/>
            <a:chExt cx="4181476" cy="4181456"/>
          </a:xfrm>
        </p:grpSpPr>
        <p:pic>
          <p:nvPicPr>
            <p:cNvPr descr="preencoded.png" id="370" name="Google Shape;370;g3fb4d87bdc6_0_291"/>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71" name="Google Shape;371;g3fb4d87bdc6_0_291"/>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72" name="Google Shape;372;g3fb4d87bdc6_0_291"/>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73" name="Google Shape;373;g3fb4d87bdc6_0_291"/>
            <p:cNvSpPr/>
            <p:nvPr/>
          </p:nvSpPr>
          <p:spPr>
            <a:xfrm>
              <a:off x="12234863" y="4652963"/>
              <a:ext cx="14841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34.574</a:t>
              </a:r>
              <a:endParaRPr b="0" i="0" sz="3600" u="none" cap="none" strike="noStrike">
                <a:solidFill>
                  <a:schemeClr val="dk1"/>
                </a:solidFill>
                <a:latin typeface="Calibri"/>
                <a:ea typeface="Calibri"/>
                <a:cs typeface="Calibri"/>
                <a:sym typeface="Calibri"/>
              </a:endParaRPr>
            </a:p>
          </p:txBody>
        </p:sp>
        <p:sp>
          <p:nvSpPr>
            <p:cNvPr id="374" name="Google Shape;374;g3fb4d87bdc6_0_291"/>
            <p:cNvSpPr/>
            <p:nvPr/>
          </p:nvSpPr>
          <p:spPr>
            <a:xfrm>
              <a:off x="12520613" y="5357813"/>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5" name="Google Shape;375;g3fb4d87bdc6_0_291"/>
          <p:cNvGrpSpPr/>
          <p:nvPr/>
        </p:nvGrpSpPr>
        <p:grpSpPr>
          <a:xfrm>
            <a:off x="9898380" y="7886700"/>
            <a:ext cx="5997000" cy="1802250"/>
            <a:chOff x="9898380" y="7886700"/>
            <a:chExt cx="5997000" cy="1802250"/>
          </a:xfrm>
        </p:grpSpPr>
        <p:sp>
          <p:nvSpPr>
            <p:cNvPr id="376" name="Google Shape;376;g3fb4d87bdc6_0_291"/>
            <p:cNvSpPr/>
            <p:nvPr/>
          </p:nvSpPr>
          <p:spPr>
            <a:xfrm>
              <a:off x="9898380" y="7886700"/>
              <a:ext cx="59970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TREASURE FOUND</a:t>
              </a:r>
              <a:endParaRPr b="0" i="0" sz="3600" u="none" cap="none" strike="noStrike">
                <a:solidFill>
                  <a:schemeClr val="dk1"/>
                </a:solidFill>
                <a:latin typeface="Calibri"/>
                <a:ea typeface="Calibri"/>
                <a:cs typeface="Calibri"/>
                <a:sym typeface="Calibri"/>
              </a:endParaRPr>
            </a:p>
          </p:txBody>
        </p:sp>
        <p:sp>
          <p:nvSpPr>
            <p:cNvPr id="377" name="Google Shape;377;g3fb4d87bdc6_0_291"/>
            <p:cNvSpPr/>
            <p:nvPr/>
          </p:nvSpPr>
          <p:spPr>
            <a:xfrm>
              <a:off x="9913620" y="86677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8" name="Google Shape;378;g3fb4d87bdc6_0_291"/>
          <p:cNvGrpSpPr/>
          <p:nvPr/>
        </p:nvGrpSpPr>
        <p:grpSpPr>
          <a:xfrm>
            <a:off x="2392680" y="7886700"/>
            <a:ext cx="5997000" cy="1802250"/>
            <a:chOff x="2392680" y="7886700"/>
            <a:chExt cx="5997000" cy="1802250"/>
          </a:xfrm>
        </p:grpSpPr>
        <p:sp>
          <p:nvSpPr>
            <p:cNvPr id="379" name="Google Shape;379;g3fb4d87bdc6_0_291"/>
            <p:cNvSpPr/>
            <p:nvPr/>
          </p:nvSpPr>
          <p:spPr>
            <a:xfrm>
              <a:off x="2392680" y="7886700"/>
              <a:ext cx="59970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SPELLCASTING PROGRESS</a:t>
              </a:r>
              <a:endParaRPr b="0" i="0" sz="3600" u="none" cap="none" strike="noStrike">
                <a:solidFill>
                  <a:schemeClr val="dk1"/>
                </a:solidFill>
                <a:latin typeface="Calibri"/>
                <a:ea typeface="Calibri"/>
                <a:cs typeface="Calibri"/>
                <a:sym typeface="Calibri"/>
              </a:endParaRPr>
            </a:p>
          </p:txBody>
        </p:sp>
        <p:sp>
          <p:nvSpPr>
            <p:cNvPr id="380" name="Google Shape;380;g3fb4d87bdc6_0_291"/>
            <p:cNvSpPr/>
            <p:nvPr/>
          </p:nvSpPr>
          <p:spPr>
            <a:xfrm>
              <a:off x="2407920" y="86677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385" name="Shape 385"/>
        <p:cNvGrpSpPr/>
        <p:nvPr/>
      </p:nvGrpSpPr>
      <p:grpSpPr>
        <a:xfrm>
          <a:off x="0" y="0"/>
          <a:ext cx="0" cy="0"/>
          <a:chOff x="0" y="0"/>
          <a:chExt cx="0" cy="0"/>
        </a:xfrm>
      </p:grpSpPr>
      <p:pic>
        <p:nvPicPr>
          <p:cNvPr descr="preencoded.png" id="386" name="Google Shape;386;g3fb4d87bdc6_0_355"/>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387" name="Google Shape;387;g3fb4d87bdc6_0_355"/>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grpSp>
        <p:nvGrpSpPr>
          <p:cNvPr id="388" name="Google Shape;388;g3fb4d87bdc6_0_355"/>
          <p:cNvGrpSpPr/>
          <p:nvPr/>
        </p:nvGrpSpPr>
        <p:grpSpPr>
          <a:xfrm>
            <a:off x="17640300" y="7994925"/>
            <a:ext cx="596549" cy="2063476"/>
            <a:chOff x="17640300" y="7994925"/>
            <a:chExt cx="596549" cy="2063476"/>
          </a:xfrm>
        </p:grpSpPr>
        <p:pic>
          <p:nvPicPr>
            <p:cNvPr descr="preencoded.png" id="389" name="Google Shape;389;g3fb4d87bdc6_0_35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90" name="Google Shape;390;g3fb4d87bdc6_0_3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1" name="Google Shape;391;g3fb4d87bdc6_0_355"/>
          <p:cNvGrpSpPr/>
          <p:nvPr/>
        </p:nvGrpSpPr>
        <p:grpSpPr>
          <a:xfrm>
            <a:off x="10086975" y="4314825"/>
            <a:ext cx="6644700" cy="1878450"/>
            <a:chOff x="10086975" y="4314825"/>
            <a:chExt cx="6644700" cy="1878450"/>
          </a:xfrm>
        </p:grpSpPr>
        <p:sp>
          <p:nvSpPr>
            <p:cNvPr id="392" name="Google Shape;392;g3fb4d87bdc6_0_355"/>
            <p:cNvSpPr/>
            <p:nvPr/>
          </p:nvSpPr>
          <p:spPr>
            <a:xfrm>
              <a:off x="10086975" y="4314825"/>
              <a:ext cx="66447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A WEB APPLICATION</a:t>
              </a:r>
              <a:endParaRPr b="0" i="0" sz="3600" u="none" cap="none" strike="noStrike">
                <a:solidFill>
                  <a:schemeClr val="dk1"/>
                </a:solidFill>
                <a:latin typeface="Calibri"/>
                <a:ea typeface="Calibri"/>
                <a:cs typeface="Calibri"/>
                <a:sym typeface="Calibri"/>
              </a:endParaRPr>
            </a:p>
          </p:txBody>
        </p:sp>
        <p:sp>
          <p:nvSpPr>
            <p:cNvPr id="393" name="Google Shape;393;g3fb4d87bdc6_0_355"/>
            <p:cNvSpPr/>
            <p:nvPr/>
          </p:nvSpPr>
          <p:spPr>
            <a:xfrm>
              <a:off x="10086975" y="517207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4" name="Google Shape;394;g3fb4d87bdc6_0_355"/>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395" name="Google Shape;395;g3fb4d87bdc6_0_355"/>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396" name="Google Shape;396;g3fb4d87bdc6_0_355"/>
          <p:cNvSpPr/>
          <p:nvPr/>
        </p:nvSpPr>
        <p:spPr>
          <a:xfrm>
            <a:off x="3771900" y="914400"/>
            <a:ext cx="107538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01" name="Shape 401"/>
        <p:cNvGrpSpPr/>
        <p:nvPr/>
      </p:nvGrpSpPr>
      <p:grpSpPr>
        <a:xfrm>
          <a:off x="0" y="0"/>
          <a:ext cx="0" cy="0"/>
          <a:chOff x="0" y="0"/>
          <a:chExt cx="0" cy="0"/>
        </a:xfrm>
      </p:grpSpPr>
      <p:pic>
        <p:nvPicPr>
          <p:cNvPr descr="preencoded.png" id="402" name="Google Shape;402;g3fb4d87bdc6_0_370"/>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403" name="Google Shape;403;g3fb4d87bdc6_0_370"/>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404" name="Google Shape;404;g3fb4d87bdc6_0_370"/>
          <p:cNvGrpSpPr/>
          <p:nvPr/>
        </p:nvGrpSpPr>
        <p:grpSpPr>
          <a:xfrm>
            <a:off x="17640300" y="7994925"/>
            <a:ext cx="596549" cy="2063476"/>
            <a:chOff x="17640300" y="7994925"/>
            <a:chExt cx="596549" cy="2063476"/>
          </a:xfrm>
        </p:grpSpPr>
        <p:pic>
          <p:nvPicPr>
            <p:cNvPr descr="preencoded.png" id="405" name="Google Shape;405;g3fb4d87bdc6_0_37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6" name="Google Shape;406;g3fb4d87bdc6_0_3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7" name="Google Shape;407;g3fb4d87bdc6_0_370"/>
          <p:cNvGrpSpPr/>
          <p:nvPr/>
        </p:nvGrpSpPr>
        <p:grpSpPr>
          <a:xfrm>
            <a:off x="2209800" y="3114675"/>
            <a:ext cx="6644700" cy="2335650"/>
            <a:chOff x="2209800" y="3114675"/>
            <a:chExt cx="6644700" cy="2335650"/>
          </a:xfrm>
        </p:grpSpPr>
        <p:sp>
          <p:nvSpPr>
            <p:cNvPr id="408" name="Google Shape;408;g3fb4d87bdc6_0_370"/>
            <p:cNvSpPr/>
            <p:nvPr/>
          </p:nvSpPr>
          <p:spPr>
            <a:xfrm>
              <a:off x="2209800" y="3114675"/>
              <a:ext cx="66447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AN MOBILE APP</a:t>
              </a:r>
              <a:endParaRPr b="0" i="0" sz="3600" u="none" cap="none" strike="noStrike">
                <a:solidFill>
                  <a:schemeClr val="dk1"/>
                </a:solidFill>
                <a:latin typeface="Calibri"/>
                <a:ea typeface="Calibri"/>
                <a:cs typeface="Calibri"/>
                <a:sym typeface="Calibri"/>
              </a:endParaRPr>
            </a:p>
          </p:txBody>
        </p:sp>
        <p:sp>
          <p:nvSpPr>
            <p:cNvPr id="409" name="Google Shape;409;g3fb4d87bdc6_0_370"/>
            <p:cNvSpPr/>
            <p:nvPr/>
          </p:nvSpPr>
          <p:spPr>
            <a:xfrm>
              <a:off x="2209800" y="39719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10" name="Google Shape;410;g3fb4d87bdc6_0_370"/>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11" name="Google Shape;411;g3fb4d87bdc6_0_370"/>
          <p:cNvSpPr/>
          <p:nvPr/>
        </p:nvSpPr>
        <p:spPr>
          <a:xfrm>
            <a:off x="2171700" y="1390650"/>
            <a:ext cx="95727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12" name="Google Shape;412;g3fb4d87bdc6_0_370"/>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13" name="Google Shape;413;g3fb4d87bdc6_0_370"/>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18" name="Shape 418"/>
        <p:cNvGrpSpPr/>
        <p:nvPr/>
      </p:nvGrpSpPr>
      <p:grpSpPr>
        <a:xfrm>
          <a:off x="0" y="0"/>
          <a:ext cx="0" cy="0"/>
          <a:chOff x="0" y="0"/>
          <a:chExt cx="0" cy="0"/>
        </a:xfrm>
      </p:grpSpPr>
      <p:pic>
        <p:nvPicPr>
          <p:cNvPr descr="preencoded.png" id="419" name="Google Shape;419;g3fb4d87bdc6_0_386"/>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420" name="Google Shape;420;g3fb4d87bdc6_0_386"/>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421" name="Google Shape;421;g3fb4d87bdc6_0_386"/>
          <p:cNvGrpSpPr/>
          <p:nvPr/>
        </p:nvGrpSpPr>
        <p:grpSpPr>
          <a:xfrm>
            <a:off x="17640300" y="7994925"/>
            <a:ext cx="596549" cy="2063476"/>
            <a:chOff x="17640300" y="7994925"/>
            <a:chExt cx="596549" cy="2063476"/>
          </a:xfrm>
        </p:grpSpPr>
        <p:pic>
          <p:nvPicPr>
            <p:cNvPr descr="preencoded.png" id="422" name="Google Shape;422;g3fb4d87bdc6_0_38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23" name="Google Shape;423;g3fb4d87bdc6_0_3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4" name="Google Shape;424;g3fb4d87bdc6_0_386"/>
          <p:cNvGrpSpPr/>
          <p:nvPr/>
        </p:nvGrpSpPr>
        <p:grpSpPr>
          <a:xfrm>
            <a:off x="657225" y="6229350"/>
            <a:ext cx="4377600" cy="3040500"/>
            <a:chOff x="657225" y="6229350"/>
            <a:chExt cx="4377600" cy="3040500"/>
          </a:xfrm>
        </p:grpSpPr>
        <p:sp>
          <p:nvSpPr>
            <p:cNvPr id="425" name="Google Shape;425;g3fb4d87bdc6_0_386"/>
            <p:cNvSpPr/>
            <p:nvPr/>
          </p:nvSpPr>
          <p:spPr>
            <a:xfrm>
              <a:off x="657225" y="6229350"/>
              <a:ext cx="43776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A WEB APPLICATION</a:t>
              </a:r>
              <a:endParaRPr b="0" i="0" sz="3600" u="none" cap="none" strike="noStrike">
                <a:solidFill>
                  <a:schemeClr val="dk1"/>
                </a:solidFill>
                <a:latin typeface="Calibri"/>
                <a:ea typeface="Calibri"/>
                <a:cs typeface="Calibri"/>
                <a:sym typeface="Calibri"/>
              </a:endParaRPr>
            </a:p>
          </p:txBody>
        </p:sp>
        <p:sp>
          <p:nvSpPr>
            <p:cNvPr id="426" name="Google Shape;426;g3fb4d87bdc6_0_386"/>
            <p:cNvSpPr/>
            <p:nvPr/>
          </p:nvSpPr>
          <p:spPr>
            <a:xfrm>
              <a:off x="657225" y="77914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7" name="Google Shape;427;g3fb4d87bdc6_0_386"/>
          <p:cNvSpPr/>
          <p:nvPr/>
        </p:nvSpPr>
        <p:spPr>
          <a:xfrm>
            <a:off x="619125" y="923925"/>
            <a:ext cx="5153100" cy="499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8" name="Google Shape;428;g3fb4d87bdc6_0_386"/>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9" name="Google Shape;429;g3fb4d87bdc6_0_386"/>
          <p:cNvGrpSpPr/>
          <p:nvPr/>
        </p:nvGrpSpPr>
        <p:grpSpPr>
          <a:xfrm>
            <a:off x="5924550" y="561975"/>
            <a:ext cx="6429375" cy="9248775"/>
            <a:chOff x="5924550" y="561975"/>
            <a:chExt cx="6429375" cy="9248775"/>
          </a:xfrm>
        </p:grpSpPr>
        <p:pic>
          <p:nvPicPr>
            <p:cNvPr descr="preencoded.png" id="430" name="Google Shape;430;g3fb4d87bdc6_0_386"/>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31" name="Google Shape;431;g3fb4d87bdc6_0_386"/>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36" name="Shape 436"/>
        <p:cNvGrpSpPr/>
        <p:nvPr/>
      </p:nvGrpSpPr>
      <p:grpSpPr>
        <a:xfrm>
          <a:off x="0" y="0"/>
          <a:ext cx="0" cy="0"/>
          <a:chOff x="0" y="0"/>
          <a:chExt cx="0" cy="0"/>
        </a:xfrm>
      </p:grpSpPr>
      <p:pic>
        <p:nvPicPr>
          <p:cNvPr descr="preencoded.png" id="437" name="Google Shape;437;g3fb4d87bdc6_0_403"/>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8" name="Google Shape;438;g3fb4d87bdc6_0_403"/>
          <p:cNvGrpSpPr/>
          <p:nvPr/>
        </p:nvGrpSpPr>
        <p:grpSpPr>
          <a:xfrm>
            <a:off x="17640300" y="7994925"/>
            <a:ext cx="596549" cy="2063476"/>
            <a:chOff x="17640300" y="7994925"/>
            <a:chExt cx="596549" cy="2063476"/>
          </a:xfrm>
        </p:grpSpPr>
        <p:pic>
          <p:nvPicPr>
            <p:cNvPr descr="preencoded.png" id="439" name="Google Shape;439;g3fb4d87bdc6_0_40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40" name="Google Shape;440;g3fb4d87bdc6_0_4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1" name="Google Shape;441;g3fb4d87bdc6_0_403"/>
          <p:cNvSpPr/>
          <p:nvPr/>
        </p:nvSpPr>
        <p:spPr>
          <a:xfrm>
            <a:off x="11868150" y="523875"/>
            <a:ext cx="5496000" cy="2628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Pridi"/>
              <a:buNone/>
            </a:pPr>
            <a:r>
              <a:rPr b="1" i="0" lang="en-US" sz="6000" u="none" cap="none" strike="noStrike">
                <a:solidFill>
                  <a:srgbClr val="272727"/>
                </a:solidFill>
                <a:latin typeface="Pridi"/>
                <a:ea typeface="Pridi"/>
                <a:cs typeface="Pridi"/>
                <a:sym typeface="Pridi"/>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46" name="Shape 446"/>
        <p:cNvGrpSpPr/>
        <p:nvPr/>
      </p:nvGrpSpPr>
      <p:grpSpPr>
        <a:xfrm>
          <a:off x="0" y="0"/>
          <a:ext cx="0" cy="0"/>
          <a:chOff x="0" y="0"/>
          <a:chExt cx="0" cy="0"/>
        </a:xfrm>
      </p:grpSpPr>
      <p:pic>
        <p:nvPicPr>
          <p:cNvPr descr="preencoded.png" id="447" name="Google Shape;447;g3fb4d87bdc6_0_412"/>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448" name="Google Shape;448;g3fb4d87bdc6_0_412"/>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grpSp>
        <p:nvGrpSpPr>
          <p:cNvPr id="449" name="Google Shape;449;g3fb4d87bdc6_0_412"/>
          <p:cNvGrpSpPr/>
          <p:nvPr/>
        </p:nvGrpSpPr>
        <p:grpSpPr>
          <a:xfrm>
            <a:off x="17640300" y="7994925"/>
            <a:ext cx="596549" cy="2063476"/>
            <a:chOff x="17640300" y="7994925"/>
            <a:chExt cx="596549" cy="2063476"/>
          </a:xfrm>
        </p:grpSpPr>
        <p:pic>
          <p:nvPicPr>
            <p:cNvPr descr="preencoded.png" id="450" name="Google Shape;450;g3fb4d87bdc6_0_4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51" name="Google Shape;451;g3fb4d87bdc6_0_4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2" name="Google Shape;452;g3fb4d87bdc6_0_412"/>
          <p:cNvPicPr preferRelativeResize="0"/>
          <p:nvPr/>
        </p:nvPicPr>
        <p:blipFill rotWithShape="1">
          <a:blip r:embed="rId6">
            <a:alphaModFix/>
          </a:blip>
          <a:srcRect b="0" l="0" r="0" t="0"/>
          <a:stretch/>
        </p:blipFill>
        <p:spPr>
          <a:xfrm>
            <a:off x="0" y="0"/>
            <a:ext cx="5734050" cy="10287000"/>
          </a:xfrm>
          <a:prstGeom prst="rect">
            <a:avLst/>
          </a:prstGeom>
          <a:noFill/>
          <a:ln>
            <a:noFill/>
          </a:ln>
        </p:spPr>
      </p:pic>
      <p:sp>
        <p:nvSpPr>
          <p:cNvPr id="453" name="Google Shape;453;g3fb4d87bdc6_0_412"/>
          <p:cNvSpPr/>
          <p:nvPr/>
        </p:nvSpPr>
        <p:spPr>
          <a:xfrm>
            <a:off x="6505575" y="2419350"/>
            <a:ext cx="9696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9600"/>
              <a:buFont typeface="Pridi"/>
              <a:buNone/>
            </a:pPr>
            <a:r>
              <a:rPr b="1" i="0" lang="en-US" sz="9600" u="none" cap="none" strike="noStrike">
                <a:solidFill>
                  <a:srgbClr val="224D82"/>
                </a:solidFill>
                <a:latin typeface="Pridi"/>
                <a:ea typeface="Pridi"/>
                <a:cs typeface="Pridi"/>
                <a:sym typeface="Pridi"/>
              </a:rPr>
              <a:t>1</a:t>
            </a:r>
            <a:endParaRPr b="0" i="0" sz="9600" u="none" cap="none" strike="noStrike">
              <a:solidFill>
                <a:schemeClr val="dk1"/>
              </a:solidFill>
              <a:latin typeface="Calibri"/>
              <a:ea typeface="Calibri"/>
              <a:cs typeface="Calibri"/>
              <a:sym typeface="Calibri"/>
            </a:endParaRPr>
          </a:p>
        </p:txBody>
      </p:sp>
      <p:grpSp>
        <p:nvGrpSpPr>
          <p:cNvPr id="454" name="Google Shape;454;g3fb4d87bdc6_0_412"/>
          <p:cNvGrpSpPr/>
          <p:nvPr/>
        </p:nvGrpSpPr>
        <p:grpSpPr>
          <a:xfrm>
            <a:off x="7200900" y="1933575"/>
            <a:ext cx="4349100" cy="2964300"/>
            <a:chOff x="7200900" y="1933575"/>
            <a:chExt cx="4349100" cy="2964300"/>
          </a:xfrm>
        </p:grpSpPr>
        <p:sp>
          <p:nvSpPr>
            <p:cNvPr id="455" name="Google Shape;455;g3fb4d87bdc6_0_412"/>
            <p:cNvSpPr/>
            <p:nvPr/>
          </p:nvSpPr>
          <p:spPr>
            <a:xfrm>
              <a:off x="7200900" y="1933575"/>
              <a:ext cx="43491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DISCOVER THE SECRETS</a:t>
              </a:r>
              <a:endParaRPr b="0" i="0" sz="3600" u="none" cap="none" strike="noStrike">
                <a:solidFill>
                  <a:schemeClr val="dk1"/>
                </a:solidFill>
                <a:latin typeface="Calibri"/>
                <a:ea typeface="Calibri"/>
                <a:cs typeface="Calibri"/>
                <a:sym typeface="Calibri"/>
              </a:endParaRPr>
            </a:p>
          </p:txBody>
        </p:sp>
        <p:sp>
          <p:nvSpPr>
            <p:cNvPr id="456" name="Google Shape;456;g3fb4d87bdc6_0_412"/>
            <p:cNvSpPr/>
            <p:nvPr/>
          </p:nvSpPr>
          <p:spPr>
            <a:xfrm>
              <a:off x="7200900" y="3419475"/>
              <a:ext cx="43185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7" name="Google Shape;457;g3fb4d87bdc6_0_412"/>
          <p:cNvSpPr/>
          <p:nvPr/>
        </p:nvSpPr>
        <p:spPr>
          <a:xfrm>
            <a:off x="6505575" y="5962650"/>
            <a:ext cx="11316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9600"/>
              <a:buFont typeface="Pridi"/>
              <a:buNone/>
            </a:pPr>
            <a:r>
              <a:rPr b="1" i="0" lang="en-US" sz="9600" u="none" cap="none" strike="noStrike">
                <a:solidFill>
                  <a:srgbClr val="D32B3C"/>
                </a:solidFill>
                <a:latin typeface="Pridi"/>
                <a:ea typeface="Pridi"/>
                <a:cs typeface="Pridi"/>
                <a:sym typeface="Pridi"/>
              </a:rPr>
              <a:t>3</a:t>
            </a:r>
            <a:endParaRPr b="0" i="0" sz="9600" u="none" cap="none" strike="noStrike">
              <a:solidFill>
                <a:schemeClr val="dk1"/>
              </a:solidFill>
              <a:latin typeface="Calibri"/>
              <a:ea typeface="Calibri"/>
              <a:cs typeface="Calibri"/>
              <a:sym typeface="Calibri"/>
            </a:endParaRPr>
          </a:p>
        </p:txBody>
      </p:sp>
      <p:grpSp>
        <p:nvGrpSpPr>
          <p:cNvPr id="458" name="Google Shape;458;g3fb4d87bdc6_0_412"/>
          <p:cNvGrpSpPr/>
          <p:nvPr/>
        </p:nvGrpSpPr>
        <p:grpSpPr>
          <a:xfrm>
            <a:off x="7362825" y="5248275"/>
            <a:ext cx="4187100" cy="3421500"/>
            <a:chOff x="7362825" y="5248275"/>
            <a:chExt cx="4187100" cy="3421500"/>
          </a:xfrm>
        </p:grpSpPr>
        <p:sp>
          <p:nvSpPr>
            <p:cNvPr id="459" name="Google Shape;459;g3fb4d87bdc6_0_412"/>
            <p:cNvSpPr/>
            <p:nvPr/>
          </p:nvSpPr>
          <p:spPr>
            <a:xfrm>
              <a:off x="7362825" y="5248275"/>
              <a:ext cx="41871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MEET THE CREATURES</a:t>
              </a:r>
              <a:endParaRPr b="0" i="0" sz="3600" u="none" cap="none" strike="noStrike">
                <a:solidFill>
                  <a:schemeClr val="dk1"/>
                </a:solidFill>
                <a:latin typeface="Calibri"/>
                <a:ea typeface="Calibri"/>
                <a:cs typeface="Calibri"/>
                <a:sym typeface="Calibri"/>
              </a:endParaRPr>
            </a:p>
          </p:txBody>
        </p:sp>
        <p:sp>
          <p:nvSpPr>
            <p:cNvPr id="460" name="Google Shape;460;g3fb4d87bdc6_0_412"/>
            <p:cNvSpPr/>
            <p:nvPr/>
          </p:nvSpPr>
          <p:spPr>
            <a:xfrm>
              <a:off x="7362825" y="6734175"/>
              <a:ext cx="41568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61" name="Google Shape;461;g3fb4d87bdc6_0_412"/>
          <p:cNvSpPr/>
          <p:nvPr/>
        </p:nvSpPr>
        <p:spPr>
          <a:xfrm>
            <a:off x="12134850" y="5962650"/>
            <a:ext cx="10839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9600"/>
              <a:buFont typeface="Pridi"/>
              <a:buNone/>
            </a:pPr>
            <a:r>
              <a:rPr b="1" i="0" lang="en-US" sz="9600" u="none" cap="none" strike="noStrike">
                <a:solidFill>
                  <a:srgbClr val="224D82"/>
                </a:solidFill>
                <a:latin typeface="Pridi"/>
                <a:ea typeface="Pridi"/>
                <a:cs typeface="Pridi"/>
                <a:sym typeface="Pridi"/>
              </a:rPr>
              <a:t>4</a:t>
            </a:r>
            <a:endParaRPr b="0" i="0" sz="9600" u="none" cap="none" strike="noStrike">
              <a:solidFill>
                <a:schemeClr val="dk1"/>
              </a:solidFill>
              <a:latin typeface="Calibri"/>
              <a:ea typeface="Calibri"/>
              <a:cs typeface="Calibri"/>
              <a:sym typeface="Calibri"/>
            </a:endParaRPr>
          </a:p>
        </p:txBody>
      </p:sp>
      <p:grpSp>
        <p:nvGrpSpPr>
          <p:cNvPr id="462" name="Google Shape;462;g3fb4d87bdc6_0_412"/>
          <p:cNvGrpSpPr/>
          <p:nvPr/>
        </p:nvGrpSpPr>
        <p:grpSpPr>
          <a:xfrm>
            <a:off x="12944475" y="5248275"/>
            <a:ext cx="4234800" cy="3421500"/>
            <a:chOff x="12944475" y="5248275"/>
            <a:chExt cx="4234800" cy="3421500"/>
          </a:xfrm>
        </p:grpSpPr>
        <p:sp>
          <p:nvSpPr>
            <p:cNvPr id="463" name="Google Shape;463;g3fb4d87bdc6_0_412"/>
            <p:cNvSpPr/>
            <p:nvPr/>
          </p:nvSpPr>
          <p:spPr>
            <a:xfrm>
              <a:off x="12944475" y="5248275"/>
              <a:ext cx="42348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UNCOVER THE MAGIC</a:t>
              </a:r>
              <a:endParaRPr b="0" i="0" sz="3600" u="none" cap="none" strike="noStrike">
                <a:solidFill>
                  <a:schemeClr val="dk1"/>
                </a:solidFill>
                <a:latin typeface="Calibri"/>
                <a:ea typeface="Calibri"/>
                <a:cs typeface="Calibri"/>
                <a:sym typeface="Calibri"/>
              </a:endParaRPr>
            </a:p>
          </p:txBody>
        </p:sp>
        <p:sp>
          <p:nvSpPr>
            <p:cNvPr id="464" name="Google Shape;464;g3fb4d87bdc6_0_412"/>
            <p:cNvSpPr/>
            <p:nvPr/>
          </p:nvSpPr>
          <p:spPr>
            <a:xfrm>
              <a:off x="12944475" y="6734175"/>
              <a:ext cx="42042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5" name="Google Shape;465;g3fb4d87bdc6_0_412"/>
          <p:cNvSpPr/>
          <p:nvPr/>
        </p:nvSpPr>
        <p:spPr>
          <a:xfrm>
            <a:off x="12134850" y="2419350"/>
            <a:ext cx="1112400" cy="231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32B3C"/>
              </a:buClr>
              <a:buSzPts val="9600"/>
              <a:buFont typeface="Pridi"/>
              <a:buNone/>
            </a:pPr>
            <a:r>
              <a:rPr b="1" i="0" lang="en-US" sz="9600" u="none" cap="none" strike="noStrike">
                <a:solidFill>
                  <a:srgbClr val="D32B3C"/>
                </a:solidFill>
                <a:latin typeface="Pridi"/>
                <a:ea typeface="Pridi"/>
                <a:cs typeface="Pridi"/>
                <a:sym typeface="Pridi"/>
              </a:rPr>
              <a:t>2</a:t>
            </a:r>
            <a:endParaRPr b="0" i="0" sz="9600" u="none" cap="none" strike="noStrike">
              <a:solidFill>
                <a:schemeClr val="dk1"/>
              </a:solidFill>
              <a:latin typeface="Calibri"/>
              <a:ea typeface="Calibri"/>
              <a:cs typeface="Calibri"/>
              <a:sym typeface="Calibri"/>
            </a:endParaRPr>
          </a:p>
        </p:txBody>
      </p:sp>
      <p:grpSp>
        <p:nvGrpSpPr>
          <p:cNvPr id="466" name="Google Shape;466;g3fb4d87bdc6_0_412"/>
          <p:cNvGrpSpPr/>
          <p:nvPr/>
        </p:nvGrpSpPr>
        <p:grpSpPr>
          <a:xfrm>
            <a:off x="12973050" y="1933575"/>
            <a:ext cx="4206300" cy="2964300"/>
            <a:chOff x="12973050" y="1933575"/>
            <a:chExt cx="4206300" cy="2964300"/>
          </a:xfrm>
        </p:grpSpPr>
        <p:sp>
          <p:nvSpPr>
            <p:cNvPr id="467" name="Google Shape;467;g3fb4d87bdc6_0_412"/>
            <p:cNvSpPr/>
            <p:nvPr/>
          </p:nvSpPr>
          <p:spPr>
            <a:xfrm>
              <a:off x="12973050" y="1933575"/>
              <a:ext cx="42063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FIND YOUR OWN PATH</a:t>
              </a:r>
              <a:endParaRPr b="0" i="0" sz="3600" u="none" cap="none" strike="noStrike">
                <a:solidFill>
                  <a:schemeClr val="dk1"/>
                </a:solidFill>
                <a:latin typeface="Calibri"/>
                <a:ea typeface="Calibri"/>
                <a:cs typeface="Calibri"/>
                <a:sym typeface="Calibri"/>
              </a:endParaRPr>
            </a:p>
          </p:txBody>
        </p:sp>
        <p:sp>
          <p:nvSpPr>
            <p:cNvPr id="468" name="Google Shape;468;g3fb4d87bdc6_0_412"/>
            <p:cNvSpPr/>
            <p:nvPr/>
          </p:nvSpPr>
          <p:spPr>
            <a:xfrm>
              <a:off x="12973050" y="3419475"/>
              <a:ext cx="4175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73" name="Shape 473"/>
        <p:cNvGrpSpPr/>
        <p:nvPr/>
      </p:nvGrpSpPr>
      <p:grpSpPr>
        <a:xfrm>
          <a:off x="0" y="0"/>
          <a:ext cx="0" cy="0"/>
          <a:chOff x="0" y="0"/>
          <a:chExt cx="0" cy="0"/>
        </a:xfrm>
      </p:grpSpPr>
      <p:pic>
        <p:nvPicPr>
          <p:cNvPr descr="preencoded.png" id="474" name="Google Shape;474;g3fb4d87bdc6_0_438"/>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475" name="Google Shape;475;g3fb4d87bdc6_0_438"/>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476" name="Google Shape;476;g3fb4d87bdc6_0_438"/>
          <p:cNvGrpSpPr/>
          <p:nvPr/>
        </p:nvGrpSpPr>
        <p:grpSpPr>
          <a:xfrm>
            <a:off x="17640300" y="7994925"/>
            <a:ext cx="596549" cy="2063476"/>
            <a:chOff x="17640300" y="7994925"/>
            <a:chExt cx="596549" cy="2063476"/>
          </a:xfrm>
        </p:grpSpPr>
        <p:pic>
          <p:nvPicPr>
            <p:cNvPr descr="preencoded.png" id="477" name="Google Shape;477;g3fb4d87bdc6_0_43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8" name="Google Shape;478;g3fb4d87bdc6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9" name="Google Shape;479;g3fb4d87bdc6_0_438"/>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480" name="Google Shape;480;g3fb4d87bdc6_0_438"/>
          <p:cNvSpPr/>
          <p:nvPr/>
        </p:nvSpPr>
        <p:spPr>
          <a:xfrm>
            <a:off x="2790825" y="8772525"/>
            <a:ext cx="127065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FANTASY REALM AT A GLANCE</a:t>
            </a:r>
            <a:endParaRPr b="0" i="0" sz="6000" u="none" cap="none" strike="noStrike">
              <a:solidFill>
                <a:schemeClr val="dk1"/>
              </a:solidFill>
              <a:latin typeface="Calibri"/>
              <a:ea typeface="Calibri"/>
              <a:cs typeface="Calibri"/>
              <a:sym typeface="Calibri"/>
            </a:endParaRPr>
          </a:p>
        </p:txBody>
      </p:sp>
      <p:grpSp>
        <p:nvGrpSpPr>
          <p:cNvPr id="481" name="Google Shape;481;g3fb4d87bdc6_0_438"/>
          <p:cNvGrpSpPr/>
          <p:nvPr/>
        </p:nvGrpSpPr>
        <p:grpSpPr>
          <a:xfrm>
            <a:off x="11791950" y="1390650"/>
            <a:ext cx="5292000" cy="1802250"/>
            <a:chOff x="11791950" y="1390650"/>
            <a:chExt cx="5292000" cy="1802250"/>
          </a:xfrm>
        </p:grpSpPr>
        <p:sp>
          <p:nvSpPr>
            <p:cNvPr id="482" name="Google Shape;482;g3fb4d87bdc6_0_438"/>
            <p:cNvSpPr/>
            <p:nvPr/>
          </p:nvSpPr>
          <p:spPr>
            <a:xfrm>
              <a:off x="11791950" y="1390650"/>
              <a:ext cx="52920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THE FOREST</a:t>
              </a:r>
              <a:endParaRPr b="0" i="0" sz="3600" u="none" cap="none" strike="noStrike">
                <a:solidFill>
                  <a:schemeClr val="dk1"/>
                </a:solidFill>
                <a:latin typeface="Calibri"/>
                <a:ea typeface="Calibri"/>
                <a:cs typeface="Calibri"/>
                <a:sym typeface="Calibri"/>
              </a:endParaRPr>
            </a:p>
          </p:txBody>
        </p:sp>
        <p:sp>
          <p:nvSpPr>
            <p:cNvPr id="483" name="Google Shape;483;g3fb4d87bdc6_0_438"/>
            <p:cNvSpPr/>
            <p:nvPr/>
          </p:nvSpPr>
          <p:spPr>
            <a:xfrm>
              <a:off x="11791950" y="217170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84" name="Google Shape;484;g3fb4d87bdc6_0_438"/>
          <p:cNvGrpSpPr/>
          <p:nvPr/>
        </p:nvGrpSpPr>
        <p:grpSpPr>
          <a:xfrm>
            <a:off x="11791950" y="3867150"/>
            <a:ext cx="5292000" cy="1802250"/>
            <a:chOff x="11791950" y="3867150"/>
            <a:chExt cx="5292000" cy="1802250"/>
          </a:xfrm>
        </p:grpSpPr>
        <p:sp>
          <p:nvSpPr>
            <p:cNvPr id="485" name="Google Shape;485;g3fb4d87bdc6_0_438"/>
            <p:cNvSpPr/>
            <p:nvPr/>
          </p:nvSpPr>
          <p:spPr>
            <a:xfrm>
              <a:off x="11791950" y="3867150"/>
              <a:ext cx="52920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THE CAVES</a:t>
              </a:r>
              <a:endParaRPr b="0" i="0" sz="3600" u="none" cap="none" strike="noStrike">
                <a:solidFill>
                  <a:schemeClr val="dk1"/>
                </a:solidFill>
                <a:latin typeface="Calibri"/>
                <a:ea typeface="Calibri"/>
                <a:cs typeface="Calibri"/>
                <a:sym typeface="Calibri"/>
              </a:endParaRPr>
            </a:p>
          </p:txBody>
        </p:sp>
        <p:sp>
          <p:nvSpPr>
            <p:cNvPr id="486" name="Google Shape;486;g3fb4d87bdc6_0_438"/>
            <p:cNvSpPr/>
            <p:nvPr/>
          </p:nvSpPr>
          <p:spPr>
            <a:xfrm>
              <a:off x="11791950" y="464820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87" name="Google Shape;487;g3fb4d87bdc6_0_438"/>
          <p:cNvGrpSpPr/>
          <p:nvPr/>
        </p:nvGrpSpPr>
        <p:grpSpPr>
          <a:xfrm>
            <a:off x="11791950" y="6134100"/>
            <a:ext cx="5292000" cy="1802250"/>
            <a:chOff x="11791950" y="6134100"/>
            <a:chExt cx="5292000" cy="1802250"/>
          </a:xfrm>
        </p:grpSpPr>
        <p:sp>
          <p:nvSpPr>
            <p:cNvPr id="488" name="Google Shape;488;g3fb4d87bdc6_0_438"/>
            <p:cNvSpPr/>
            <p:nvPr/>
          </p:nvSpPr>
          <p:spPr>
            <a:xfrm>
              <a:off x="11791950" y="6134100"/>
              <a:ext cx="52920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THE LAIR</a:t>
              </a:r>
              <a:endParaRPr b="0" i="0" sz="3600" u="none" cap="none" strike="noStrike">
                <a:solidFill>
                  <a:schemeClr val="dk1"/>
                </a:solidFill>
                <a:latin typeface="Calibri"/>
                <a:ea typeface="Calibri"/>
                <a:cs typeface="Calibri"/>
                <a:sym typeface="Calibri"/>
              </a:endParaRPr>
            </a:p>
          </p:txBody>
        </p:sp>
        <p:sp>
          <p:nvSpPr>
            <p:cNvPr id="489" name="Google Shape;489;g3fb4d87bdc6_0_438"/>
            <p:cNvSpPr/>
            <p:nvPr/>
          </p:nvSpPr>
          <p:spPr>
            <a:xfrm>
              <a:off x="11791950" y="691515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494" name="Shape 494"/>
        <p:cNvGrpSpPr/>
        <p:nvPr/>
      </p:nvGrpSpPr>
      <p:grpSpPr>
        <a:xfrm>
          <a:off x="0" y="0"/>
          <a:ext cx="0" cy="0"/>
          <a:chOff x="0" y="0"/>
          <a:chExt cx="0" cy="0"/>
        </a:xfrm>
      </p:grpSpPr>
      <p:pic>
        <p:nvPicPr>
          <p:cNvPr descr="preencoded.png" id="495" name="Google Shape;495;g3fb4d87bdc6_0_458"/>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496" name="Google Shape;496;g3fb4d87bdc6_0_458"/>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497" name="Google Shape;497;g3fb4d87bdc6_0_458"/>
          <p:cNvGrpSpPr/>
          <p:nvPr/>
        </p:nvGrpSpPr>
        <p:grpSpPr>
          <a:xfrm>
            <a:off x="17640300" y="7994925"/>
            <a:ext cx="596549" cy="2063476"/>
            <a:chOff x="17640300" y="7994925"/>
            <a:chExt cx="596549" cy="2063476"/>
          </a:xfrm>
        </p:grpSpPr>
        <p:pic>
          <p:nvPicPr>
            <p:cNvPr descr="preencoded.png" id="498" name="Google Shape;498;g3fb4d87bdc6_0_45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9" name="Google Shape;499;g3fb4d87bdc6_0_4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0" name="Google Shape;500;g3fb4d87bdc6_0_458"/>
          <p:cNvSpPr/>
          <p:nvPr/>
        </p:nvSpPr>
        <p:spPr>
          <a:xfrm>
            <a:off x="4591050" y="723900"/>
            <a:ext cx="91059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THE TIMELINE</a:t>
            </a:r>
            <a:endParaRPr b="0" i="0" sz="6000" u="none" cap="none" strike="noStrike">
              <a:solidFill>
                <a:schemeClr val="dk1"/>
              </a:solidFill>
              <a:latin typeface="Calibri"/>
              <a:ea typeface="Calibri"/>
              <a:cs typeface="Calibri"/>
              <a:sym typeface="Calibri"/>
            </a:endParaRPr>
          </a:p>
        </p:txBody>
      </p:sp>
      <p:grpSp>
        <p:nvGrpSpPr>
          <p:cNvPr id="501" name="Google Shape;501;g3fb4d87bdc6_0_458"/>
          <p:cNvGrpSpPr/>
          <p:nvPr/>
        </p:nvGrpSpPr>
        <p:grpSpPr>
          <a:xfrm>
            <a:off x="2276475" y="5400675"/>
            <a:ext cx="1219200" cy="1219200"/>
            <a:chOff x="2276475" y="5400675"/>
            <a:chExt cx="1219200" cy="1219200"/>
          </a:xfrm>
        </p:grpSpPr>
        <p:sp>
          <p:nvSpPr>
            <p:cNvPr id="502" name="Google Shape;502;g3fb4d87bdc6_0_458"/>
            <p:cNvSpPr/>
            <p:nvPr/>
          </p:nvSpPr>
          <p:spPr>
            <a:xfrm>
              <a:off x="2276475" y="5400675"/>
              <a:ext cx="1219200" cy="1219200"/>
            </a:xfrm>
            <a:prstGeom prst="ellipse">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3fb4d87bdc6_0_458"/>
            <p:cNvSpPr/>
            <p:nvPr/>
          </p:nvSpPr>
          <p:spPr>
            <a:xfrm>
              <a:off x="2277428" y="5577840"/>
              <a:ext cx="12174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2022</a:t>
              </a:r>
              <a:endParaRPr b="0" i="0" sz="3600" u="none" cap="none" strike="noStrike">
                <a:solidFill>
                  <a:schemeClr val="dk1"/>
                </a:solidFill>
                <a:latin typeface="Calibri"/>
                <a:ea typeface="Calibri"/>
                <a:cs typeface="Calibri"/>
                <a:sym typeface="Calibri"/>
              </a:endParaRPr>
            </a:p>
          </p:txBody>
        </p:sp>
      </p:grpSp>
      <p:cxnSp>
        <p:nvCxnSpPr>
          <p:cNvPr id="504" name="Google Shape;504;g3fb4d87bdc6_0_458"/>
          <p:cNvCxnSpPr/>
          <p:nvPr/>
        </p:nvCxnSpPr>
        <p:spPr>
          <a:xfrm>
            <a:off x="3495605" y="5995988"/>
            <a:ext cx="2895600" cy="0"/>
          </a:xfrm>
          <a:prstGeom prst="straightConnector1">
            <a:avLst/>
          </a:prstGeom>
          <a:noFill/>
          <a:ln cap="flat" cmpd="sng" w="28575">
            <a:solidFill>
              <a:srgbClr val="224D82"/>
            </a:solidFill>
            <a:prstDash val="solid"/>
            <a:round/>
            <a:headEnd len="sm" w="sm" type="none"/>
            <a:tailEnd len="sm" w="sm" type="none"/>
          </a:ln>
        </p:spPr>
      </p:cxnSp>
      <p:grpSp>
        <p:nvGrpSpPr>
          <p:cNvPr id="505" name="Google Shape;505;g3fb4d87bdc6_0_458"/>
          <p:cNvGrpSpPr/>
          <p:nvPr/>
        </p:nvGrpSpPr>
        <p:grpSpPr>
          <a:xfrm>
            <a:off x="6387465" y="5400675"/>
            <a:ext cx="1226700" cy="1219200"/>
            <a:chOff x="6387465" y="5400675"/>
            <a:chExt cx="1226700" cy="1219200"/>
          </a:xfrm>
        </p:grpSpPr>
        <p:sp>
          <p:nvSpPr>
            <p:cNvPr id="506" name="Google Shape;506;g3fb4d87bdc6_0_458"/>
            <p:cNvSpPr/>
            <p:nvPr/>
          </p:nvSpPr>
          <p:spPr>
            <a:xfrm>
              <a:off x="6391275" y="5400675"/>
              <a:ext cx="1219200" cy="1219200"/>
            </a:xfrm>
            <a:prstGeom prst="ellipse">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g3fb4d87bdc6_0_458"/>
            <p:cNvSpPr/>
            <p:nvPr/>
          </p:nvSpPr>
          <p:spPr>
            <a:xfrm>
              <a:off x="6387465" y="5577840"/>
              <a:ext cx="12267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2023</a:t>
              </a:r>
              <a:endParaRPr b="0" i="0" sz="3600" u="none" cap="none" strike="noStrike">
                <a:solidFill>
                  <a:schemeClr val="dk1"/>
                </a:solidFill>
                <a:latin typeface="Calibri"/>
                <a:ea typeface="Calibri"/>
                <a:cs typeface="Calibri"/>
                <a:sym typeface="Calibri"/>
              </a:endParaRPr>
            </a:p>
          </p:txBody>
        </p:sp>
      </p:grpSp>
      <p:cxnSp>
        <p:nvCxnSpPr>
          <p:cNvPr id="508" name="Google Shape;508;g3fb4d87bdc6_0_458"/>
          <p:cNvCxnSpPr/>
          <p:nvPr/>
        </p:nvCxnSpPr>
        <p:spPr>
          <a:xfrm>
            <a:off x="7610405" y="5995988"/>
            <a:ext cx="2895600" cy="0"/>
          </a:xfrm>
          <a:prstGeom prst="straightConnector1">
            <a:avLst/>
          </a:prstGeom>
          <a:noFill/>
          <a:ln cap="flat" cmpd="sng" w="28575">
            <a:solidFill>
              <a:srgbClr val="224D82"/>
            </a:solidFill>
            <a:prstDash val="solid"/>
            <a:round/>
            <a:headEnd len="sm" w="sm" type="none"/>
            <a:tailEnd len="sm" w="sm" type="none"/>
          </a:ln>
        </p:spPr>
      </p:cxnSp>
      <p:grpSp>
        <p:nvGrpSpPr>
          <p:cNvPr id="509" name="Google Shape;509;g3fb4d87bdc6_0_458"/>
          <p:cNvGrpSpPr/>
          <p:nvPr/>
        </p:nvGrpSpPr>
        <p:grpSpPr>
          <a:xfrm>
            <a:off x="10506075" y="5400675"/>
            <a:ext cx="1219200" cy="1219200"/>
            <a:chOff x="10506075" y="5400675"/>
            <a:chExt cx="1219200" cy="1219200"/>
          </a:xfrm>
        </p:grpSpPr>
        <p:sp>
          <p:nvSpPr>
            <p:cNvPr id="510" name="Google Shape;510;g3fb4d87bdc6_0_458"/>
            <p:cNvSpPr/>
            <p:nvPr/>
          </p:nvSpPr>
          <p:spPr>
            <a:xfrm>
              <a:off x="10506075" y="5400675"/>
              <a:ext cx="1219200" cy="1219200"/>
            </a:xfrm>
            <a:prstGeom prst="ellipse">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g3fb4d87bdc6_0_458"/>
            <p:cNvSpPr/>
            <p:nvPr/>
          </p:nvSpPr>
          <p:spPr>
            <a:xfrm>
              <a:off x="10511790" y="5577840"/>
              <a:ext cx="12078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2024</a:t>
              </a:r>
              <a:endParaRPr b="0" i="0" sz="3600" u="none" cap="none" strike="noStrike">
                <a:solidFill>
                  <a:schemeClr val="dk1"/>
                </a:solidFill>
                <a:latin typeface="Calibri"/>
                <a:ea typeface="Calibri"/>
                <a:cs typeface="Calibri"/>
                <a:sym typeface="Calibri"/>
              </a:endParaRPr>
            </a:p>
          </p:txBody>
        </p:sp>
      </p:grpSp>
      <p:cxnSp>
        <p:nvCxnSpPr>
          <p:cNvPr id="512" name="Google Shape;512;g3fb4d87bdc6_0_458"/>
          <p:cNvCxnSpPr/>
          <p:nvPr/>
        </p:nvCxnSpPr>
        <p:spPr>
          <a:xfrm>
            <a:off x="11725205" y="5995988"/>
            <a:ext cx="2895600" cy="0"/>
          </a:xfrm>
          <a:prstGeom prst="straightConnector1">
            <a:avLst/>
          </a:prstGeom>
          <a:noFill/>
          <a:ln cap="flat" cmpd="sng" w="28575">
            <a:solidFill>
              <a:srgbClr val="224D82"/>
            </a:solidFill>
            <a:prstDash val="solid"/>
            <a:round/>
            <a:headEnd len="sm" w="sm" type="none"/>
            <a:tailEnd len="sm" w="sm" type="none"/>
          </a:ln>
        </p:spPr>
      </p:cxnSp>
      <p:grpSp>
        <p:nvGrpSpPr>
          <p:cNvPr id="513" name="Google Shape;513;g3fb4d87bdc6_0_458"/>
          <p:cNvGrpSpPr/>
          <p:nvPr/>
        </p:nvGrpSpPr>
        <p:grpSpPr>
          <a:xfrm>
            <a:off x="14617065" y="5400675"/>
            <a:ext cx="1226700" cy="1219200"/>
            <a:chOff x="14617065" y="5400675"/>
            <a:chExt cx="1226700" cy="1219200"/>
          </a:xfrm>
        </p:grpSpPr>
        <p:sp>
          <p:nvSpPr>
            <p:cNvPr id="514" name="Google Shape;514;g3fb4d87bdc6_0_458"/>
            <p:cNvSpPr/>
            <p:nvPr/>
          </p:nvSpPr>
          <p:spPr>
            <a:xfrm>
              <a:off x="14620875" y="5400675"/>
              <a:ext cx="1219200" cy="1219200"/>
            </a:xfrm>
            <a:prstGeom prst="ellipse">
              <a:avLst/>
            </a:prstGeom>
            <a:noFill/>
            <a:ln cap="flat" cmpd="sng" w="9525">
              <a:solidFill>
                <a:srgbClr val="224D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g3fb4d87bdc6_0_458"/>
            <p:cNvSpPr/>
            <p:nvPr/>
          </p:nvSpPr>
          <p:spPr>
            <a:xfrm>
              <a:off x="14617065" y="5577840"/>
              <a:ext cx="12267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4D82"/>
                </a:buClr>
                <a:buSzPts val="3600"/>
                <a:buFont typeface="Pridi"/>
                <a:buNone/>
              </a:pPr>
              <a:r>
                <a:rPr b="1" i="0" lang="en-US" sz="3600" u="none" cap="none" strike="noStrike">
                  <a:solidFill>
                    <a:srgbClr val="224D82"/>
                  </a:solidFill>
                  <a:latin typeface="Pridi"/>
                  <a:ea typeface="Pridi"/>
                  <a:cs typeface="Pridi"/>
                  <a:sym typeface="Pridi"/>
                </a:rPr>
                <a:t>2025</a:t>
              </a:r>
              <a:endParaRPr b="0" i="0" sz="3600" u="none" cap="none" strike="noStrike">
                <a:solidFill>
                  <a:schemeClr val="dk1"/>
                </a:solidFill>
                <a:latin typeface="Calibri"/>
                <a:ea typeface="Calibri"/>
                <a:cs typeface="Calibri"/>
                <a:sym typeface="Calibri"/>
              </a:endParaRPr>
            </a:p>
          </p:txBody>
        </p:sp>
      </p:grpSp>
      <p:grpSp>
        <p:nvGrpSpPr>
          <p:cNvPr id="516" name="Google Shape;516;g3fb4d87bdc6_0_458"/>
          <p:cNvGrpSpPr/>
          <p:nvPr/>
        </p:nvGrpSpPr>
        <p:grpSpPr>
          <a:xfrm>
            <a:off x="649605" y="3343275"/>
            <a:ext cx="4663500" cy="1802250"/>
            <a:chOff x="649605" y="3343275"/>
            <a:chExt cx="4663500" cy="1802250"/>
          </a:xfrm>
        </p:grpSpPr>
        <p:sp>
          <p:nvSpPr>
            <p:cNvPr id="517" name="Google Shape;517;g3fb4d87bdc6_0_458"/>
            <p:cNvSpPr/>
            <p:nvPr/>
          </p:nvSpPr>
          <p:spPr>
            <a:xfrm>
              <a:off x="649605" y="3343275"/>
              <a:ext cx="4663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DRAGON TAMING</a:t>
              </a:r>
              <a:endParaRPr b="0" i="0" sz="3600" u="none" cap="none" strike="noStrike">
                <a:solidFill>
                  <a:schemeClr val="dk1"/>
                </a:solidFill>
                <a:latin typeface="Calibri"/>
                <a:ea typeface="Calibri"/>
                <a:cs typeface="Calibri"/>
                <a:sym typeface="Calibri"/>
              </a:endParaRPr>
            </a:p>
          </p:txBody>
        </p:sp>
        <p:sp>
          <p:nvSpPr>
            <p:cNvPr id="518" name="Google Shape;518;g3fb4d87bdc6_0_458"/>
            <p:cNvSpPr/>
            <p:nvPr/>
          </p:nvSpPr>
          <p:spPr>
            <a:xfrm>
              <a:off x="664845" y="41243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19" name="Google Shape;519;g3fb4d87bdc6_0_458"/>
          <p:cNvGrpSpPr/>
          <p:nvPr/>
        </p:nvGrpSpPr>
        <p:grpSpPr>
          <a:xfrm>
            <a:off x="8898255" y="3343275"/>
            <a:ext cx="4663500" cy="1802250"/>
            <a:chOff x="8898255" y="3343275"/>
            <a:chExt cx="4663500" cy="1802250"/>
          </a:xfrm>
        </p:grpSpPr>
        <p:sp>
          <p:nvSpPr>
            <p:cNvPr id="520" name="Google Shape;520;g3fb4d87bdc6_0_458"/>
            <p:cNvSpPr/>
            <p:nvPr/>
          </p:nvSpPr>
          <p:spPr>
            <a:xfrm>
              <a:off x="8898255" y="3343275"/>
              <a:ext cx="4663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UNICORN MIGRATION</a:t>
              </a:r>
              <a:endParaRPr b="0" i="0" sz="3600" u="none" cap="none" strike="noStrike">
                <a:solidFill>
                  <a:schemeClr val="dk1"/>
                </a:solidFill>
                <a:latin typeface="Calibri"/>
                <a:ea typeface="Calibri"/>
                <a:cs typeface="Calibri"/>
                <a:sym typeface="Calibri"/>
              </a:endParaRPr>
            </a:p>
          </p:txBody>
        </p:sp>
        <p:sp>
          <p:nvSpPr>
            <p:cNvPr id="521" name="Google Shape;521;g3fb4d87bdc6_0_458"/>
            <p:cNvSpPr/>
            <p:nvPr/>
          </p:nvSpPr>
          <p:spPr>
            <a:xfrm>
              <a:off x="8913495" y="41243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22" name="Google Shape;522;g3fb4d87bdc6_0_458"/>
          <p:cNvGrpSpPr/>
          <p:nvPr/>
        </p:nvGrpSpPr>
        <p:grpSpPr>
          <a:xfrm>
            <a:off x="12974955" y="7105650"/>
            <a:ext cx="4663500" cy="1802250"/>
            <a:chOff x="12974955" y="7105650"/>
            <a:chExt cx="4663500" cy="1802250"/>
          </a:xfrm>
        </p:grpSpPr>
        <p:sp>
          <p:nvSpPr>
            <p:cNvPr id="523" name="Google Shape;523;g3fb4d87bdc6_0_458"/>
            <p:cNvSpPr/>
            <p:nvPr/>
          </p:nvSpPr>
          <p:spPr>
            <a:xfrm>
              <a:off x="12974955" y="7105650"/>
              <a:ext cx="4663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RAINBOW SIGHTINGS</a:t>
              </a:r>
              <a:endParaRPr b="0" i="0" sz="3600" u="none" cap="none" strike="noStrike">
                <a:solidFill>
                  <a:schemeClr val="dk1"/>
                </a:solidFill>
                <a:latin typeface="Calibri"/>
                <a:ea typeface="Calibri"/>
                <a:cs typeface="Calibri"/>
                <a:sym typeface="Calibri"/>
              </a:endParaRPr>
            </a:p>
          </p:txBody>
        </p:sp>
        <p:sp>
          <p:nvSpPr>
            <p:cNvPr id="524" name="Google Shape;524;g3fb4d87bdc6_0_458"/>
            <p:cNvSpPr/>
            <p:nvPr/>
          </p:nvSpPr>
          <p:spPr>
            <a:xfrm>
              <a:off x="12990195" y="78867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25" name="Google Shape;525;g3fb4d87bdc6_0_458"/>
          <p:cNvGrpSpPr/>
          <p:nvPr/>
        </p:nvGrpSpPr>
        <p:grpSpPr>
          <a:xfrm>
            <a:off x="4821555" y="7105650"/>
            <a:ext cx="4663500" cy="1802250"/>
            <a:chOff x="4821555" y="7105650"/>
            <a:chExt cx="4663500" cy="1802250"/>
          </a:xfrm>
        </p:grpSpPr>
        <p:sp>
          <p:nvSpPr>
            <p:cNvPr id="526" name="Google Shape;526;g3fb4d87bdc6_0_458"/>
            <p:cNvSpPr/>
            <p:nvPr/>
          </p:nvSpPr>
          <p:spPr>
            <a:xfrm>
              <a:off x="4821555" y="7105650"/>
              <a:ext cx="4663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ENCHANTED POOL</a:t>
              </a:r>
              <a:endParaRPr b="0" i="0" sz="3600" u="none" cap="none" strike="noStrike">
                <a:solidFill>
                  <a:schemeClr val="dk1"/>
                </a:solidFill>
                <a:latin typeface="Calibri"/>
                <a:ea typeface="Calibri"/>
                <a:cs typeface="Calibri"/>
                <a:sym typeface="Calibri"/>
              </a:endParaRPr>
            </a:p>
          </p:txBody>
        </p:sp>
        <p:sp>
          <p:nvSpPr>
            <p:cNvPr id="527" name="Google Shape;527;g3fb4d87bdc6_0_458"/>
            <p:cNvSpPr/>
            <p:nvPr/>
          </p:nvSpPr>
          <p:spPr>
            <a:xfrm>
              <a:off x="4836795" y="78867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532" name="Shape 532"/>
        <p:cNvGrpSpPr/>
        <p:nvPr/>
      </p:nvGrpSpPr>
      <p:grpSpPr>
        <a:xfrm>
          <a:off x="0" y="0"/>
          <a:ext cx="0" cy="0"/>
          <a:chOff x="0" y="0"/>
          <a:chExt cx="0" cy="0"/>
        </a:xfrm>
      </p:grpSpPr>
      <p:pic>
        <p:nvPicPr>
          <p:cNvPr descr="preencoded.png" id="533" name="Google Shape;533;g3fb4d87bdc6_0_495"/>
          <p:cNvPicPr preferRelativeResize="0"/>
          <p:nvPr/>
        </p:nvPicPr>
        <p:blipFill rotWithShape="1">
          <a:blip r:embed="rId3">
            <a:alphaModFix/>
          </a:blip>
          <a:srcRect b="0" l="0" r="0" t="0"/>
          <a:stretch/>
        </p:blipFill>
        <p:spPr>
          <a:xfrm>
            <a:off x="704850" y="628650"/>
            <a:ext cx="3117680" cy="1343850"/>
          </a:xfrm>
          <a:prstGeom prst="rect">
            <a:avLst/>
          </a:prstGeom>
          <a:noFill/>
          <a:ln>
            <a:noFill/>
          </a:ln>
        </p:spPr>
      </p:pic>
      <p:pic>
        <p:nvPicPr>
          <p:cNvPr descr="preencoded.png" id="534" name="Google Shape;534;g3fb4d87bdc6_0_495"/>
          <p:cNvPicPr preferRelativeResize="0"/>
          <p:nvPr/>
        </p:nvPicPr>
        <p:blipFill rotWithShape="1">
          <a:blip r:embed="rId4">
            <a:alphaModFix/>
          </a:blip>
          <a:srcRect b="0" l="0" r="0" t="0"/>
          <a:stretch/>
        </p:blipFill>
        <p:spPr>
          <a:xfrm>
            <a:off x="15420975" y="7496175"/>
            <a:ext cx="2114549" cy="2114550"/>
          </a:xfrm>
          <a:prstGeom prst="rect">
            <a:avLst/>
          </a:prstGeom>
          <a:noFill/>
          <a:ln>
            <a:noFill/>
          </a:ln>
        </p:spPr>
      </p:pic>
      <p:grpSp>
        <p:nvGrpSpPr>
          <p:cNvPr id="535" name="Google Shape;535;g3fb4d87bdc6_0_495"/>
          <p:cNvGrpSpPr/>
          <p:nvPr/>
        </p:nvGrpSpPr>
        <p:grpSpPr>
          <a:xfrm>
            <a:off x="17640300" y="7994925"/>
            <a:ext cx="596549" cy="2063476"/>
            <a:chOff x="17640300" y="7994925"/>
            <a:chExt cx="596549" cy="2063476"/>
          </a:xfrm>
        </p:grpSpPr>
        <p:pic>
          <p:nvPicPr>
            <p:cNvPr descr="preencoded.png" id="536" name="Google Shape;536;g3fb4d87bdc6_0_49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7" name="Google Shape;537;g3fb4d87bdc6_0_4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8" name="Google Shape;538;g3fb4d87bdc6_0_495"/>
          <p:cNvSpPr/>
          <p:nvPr/>
        </p:nvSpPr>
        <p:spPr>
          <a:xfrm>
            <a:off x="2686050" y="533400"/>
            <a:ext cx="42864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OUR TEAM</a:t>
            </a:r>
            <a:endParaRPr b="0" i="0" sz="6000" u="none" cap="none" strike="noStrike">
              <a:solidFill>
                <a:schemeClr val="dk1"/>
              </a:solidFill>
              <a:latin typeface="Calibri"/>
              <a:ea typeface="Calibri"/>
              <a:cs typeface="Calibri"/>
              <a:sym typeface="Calibri"/>
            </a:endParaRPr>
          </a:p>
        </p:txBody>
      </p:sp>
      <p:grpSp>
        <p:nvGrpSpPr>
          <p:cNvPr id="539" name="Google Shape;539;g3fb4d87bdc6_0_495"/>
          <p:cNvGrpSpPr/>
          <p:nvPr/>
        </p:nvGrpSpPr>
        <p:grpSpPr>
          <a:xfrm>
            <a:off x="2621280" y="2057400"/>
            <a:ext cx="3682500" cy="7707750"/>
            <a:chOff x="2621280" y="2057400"/>
            <a:chExt cx="3682500" cy="7707750"/>
          </a:xfrm>
        </p:grpSpPr>
        <p:pic>
          <p:nvPicPr>
            <p:cNvPr descr="preencoded.png" id="540" name="Google Shape;540;g3fb4d87bdc6_0_495"/>
            <p:cNvPicPr preferRelativeResize="0"/>
            <p:nvPr/>
          </p:nvPicPr>
          <p:blipFill rotWithShape="1">
            <a:blip r:embed="rId6">
              <a:alphaModFix/>
            </a:blip>
            <a:srcRect b="0" l="0" r="0" t="0"/>
            <a:stretch/>
          </p:blipFill>
          <p:spPr>
            <a:xfrm>
              <a:off x="2667000" y="2057400"/>
              <a:ext cx="3590925" cy="6172200"/>
            </a:xfrm>
            <a:prstGeom prst="rect">
              <a:avLst/>
            </a:prstGeom>
            <a:noFill/>
            <a:ln>
              <a:noFill/>
            </a:ln>
          </p:spPr>
        </p:pic>
        <p:grpSp>
          <p:nvGrpSpPr>
            <p:cNvPr id="541" name="Google Shape;541;g3fb4d87bdc6_0_495"/>
            <p:cNvGrpSpPr/>
            <p:nvPr/>
          </p:nvGrpSpPr>
          <p:grpSpPr>
            <a:xfrm>
              <a:off x="2621280" y="8382000"/>
              <a:ext cx="3682500" cy="1383150"/>
              <a:chOff x="2621280" y="8382000"/>
              <a:chExt cx="3682500" cy="1383150"/>
            </a:xfrm>
          </p:grpSpPr>
          <p:sp>
            <p:nvSpPr>
              <p:cNvPr id="542" name="Google Shape;542;g3fb4d87bdc6_0_495"/>
              <p:cNvSpPr/>
              <p:nvPr/>
            </p:nvSpPr>
            <p:spPr>
              <a:xfrm>
                <a:off x="2621280" y="8382000"/>
                <a:ext cx="3682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ELDRUIN</a:t>
                </a:r>
                <a:endParaRPr b="0" i="0" sz="3600" u="none" cap="none" strike="noStrike">
                  <a:solidFill>
                    <a:schemeClr val="dk1"/>
                  </a:solidFill>
                  <a:latin typeface="Calibri"/>
                  <a:ea typeface="Calibri"/>
                  <a:cs typeface="Calibri"/>
                  <a:sym typeface="Calibri"/>
                </a:endParaRPr>
              </a:p>
            </p:txBody>
          </p:sp>
          <p:sp>
            <p:nvSpPr>
              <p:cNvPr id="543" name="Google Shape;543;g3fb4d87bdc6_0_495"/>
              <p:cNvSpPr/>
              <p:nvPr/>
            </p:nvSpPr>
            <p:spPr>
              <a:xfrm>
                <a:off x="2636520" y="92011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44" name="Google Shape;544;g3fb4d87bdc6_0_495"/>
          <p:cNvGrpSpPr/>
          <p:nvPr/>
        </p:nvGrpSpPr>
        <p:grpSpPr>
          <a:xfrm>
            <a:off x="6821805" y="2057400"/>
            <a:ext cx="3682500" cy="7707750"/>
            <a:chOff x="6821805" y="2057400"/>
            <a:chExt cx="3682500" cy="7707750"/>
          </a:xfrm>
        </p:grpSpPr>
        <p:pic>
          <p:nvPicPr>
            <p:cNvPr descr="preencoded.png" id="545" name="Google Shape;545;g3fb4d87bdc6_0_495"/>
            <p:cNvPicPr preferRelativeResize="0"/>
            <p:nvPr/>
          </p:nvPicPr>
          <p:blipFill rotWithShape="1">
            <a:blip r:embed="rId7">
              <a:alphaModFix/>
            </a:blip>
            <a:srcRect b="0" l="0" r="0" t="0"/>
            <a:stretch/>
          </p:blipFill>
          <p:spPr>
            <a:xfrm>
              <a:off x="6867525" y="2057400"/>
              <a:ext cx="3590925" cy="6172200"/>
            </a:xfrm>
            <a:prstGeom prst="rect">
              <a:avLst/>
            </a:prstGeom>
            <a:noFill/>
            <a:ln>
              <a:noFill/>
            </a:ln>
          </p:spPr>
        </p:pic>
        <p:grpSp>
          <p:nvGrpSpPr>
            <p:cNvPr id="546" name="Google Shape;546;g3fb4d87bdc6_0_495"/>
            <p:cNvGrpSpPr/>
            <p:nvPr/>
          </p:nvGrpSpPr>
          <p:grpSpPr>
            <a:xfrm>
              <a:off x="6821805" y="8382000"/>
              <a:ext cx="3682500" cy="1383150"/>
              <a:chOff x="6821805" y="8382000"/>
              <a:chExt cx="3682500" cy="1383150"/>
            </a:xfrm>
          </p:grpSpPr>
          <p:sp>
            <p:nvSpPr>
              <p:cNvPr id="547" name="Google Shape;547;g3fb4d87bdc6_0_495"/>
              <p:cNvSpPr/>
              <p:nvPr/>
            </p:nvSpPr>
            <p:spPr>
              <a:xfrm>
                <a:off x="6821805" y="8382000"/>
                <a:ext cx="3682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ELEMENTALEN</a:t>
                </a:r>
                <a:endParaRPr b="0" i="0" sz="3600" u="none" cap="none" strike="noStrike">
                  <a:solidFill>
                    <a:schemeClr val="dk1"/>
                  </a:solidFill>
                  <a:latin typeface="Calibri"/>
                  <a:ea typeface="Calibri"/>
                  <a:cs typeface="Calibri"/>
                  <a:sym typeface="Calibri"/>
                </a:endParaRPr>
              </a:p>
            </p:txBody>
          </p:sp>
          <p:sp>
            <p:nvSpPr>
              <p:cNvPr id="548" name="Google Shape;548;g3fb4d87bdc6_0_495"/>
              <p:cNvSpPr/>
              <p:nvPr/>
            </p:nvSpPr>
            <p:spPr>
              <a:xfrm>
                <a:off x="6837045" y="92011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49" name="Google Shape;549;g3fb4d87bdc6_0_495"/>
          <p:cNvGrpSpPr/>
          <p:nvPr/>
        </p:nvGrpSpPr>
        <p:grpSpPr>
          <a:xfrm>
            <a:off x="11022330" y="2057400"/>
            <a:ext cx="3682500" cy="7707750"/>
            <a:chOff x="11022330" y="2057400"/>
            <a:chExt cx="3682500" cy="7707750"/>
          </a:xfrm>
        </p:grpSpPr>
        <p:pic>
          <p:nvPicPr>
            <p:cNvPr descr="preencoded.png" id="550" name="Google Shape;550;g3fb4d87bdc6_0_495"/>
            <p:cNvPicPr preferRelativeResize="0"/>
            <p:nvPr/>
          </p:nvPicPr>
          <p:blipFill rotWithShape="1">
            <a:blip r:embed="rId8">
              <a:alphaModFix/>
            </a:blip>
            <a:srcRect b="0" l="0" r="0" t="0"/>
            <a:stretch/>
          </p:blipFill>
          <p:spPr>
            <a:xfrm>
              <a:off x="11068050" y="2057400"/>
              <a:ext cx="3590925" cy="6172200"/>
            </a:xfrm>
            <a:prstGeom prst="rect">
              <a:avLst/>
            </a:prstGeom>
            <a:noFill/>
            <a:ln>
              <a:noFill/>
            </a:ln>
          </p:spPr>
        </p:pic>
        <p:grpSp>
          <p:nvGrpSpPr>
            <p:cNvPr id="551" name="Google Shape;551;g3fb4d87bdc6_0_495"/>
            <p:cNvGrpSpPr/>
            <p:nvPr/>
          </p:nvGrpSpPr>
          <p:grpSpPr>
            <a:xfrm>
              <a:off x="11022330" y="8382000"/>
              <a:ext cx="3682500" cy="1383150"/>
              <a:chOff x="11022330" y="8382000"/>
              <a:chExt cx="3682500" cy="1383150"/>
            </a:xfrm>
          </p:grpSpPr>
          <p:sp>
            <p:nvSpPr>
              <p:cNvPr id="552" name="Google Shape;552;g3fb4d87bdc6_0_495"/>
              <p:cNvSpPr/>
              <p:nvPr/>
            </p:nvSpPr>
            <p:spPr>
              <a:xfrm>
                <a:off x="11022330" y="8382000"/>
                <a:ext cx="3682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ridi"/>
                  <a:buNone/>
                </a:pPr>
                <a:r>
                  <a:rPr b="1" i="0" lang="en-US" sz="3600" u="none" cap="none" strike="noStrike">
                    <a:solidFill>
                      <a:srgbClr val="0E0E0E"/>
                    </a:solidFill>
                    <a:latin typeface="Pridi"/>
                    <a:ea typeface="Pridi"/>
                    <a:cs typeface="Pridi"/>
                    <a:sym typeface="Pridi"/>
                  </a:rPr>
                  <a:t>LUNARIA</a:t>
                </a:r>
                <a:endParaRPr b="0" i="0" sz="3600" u="none" cap="none" strike="noStrike">
                  <a:solidFill>
                    <a:schemeClr val="dk1"/>
                  </a:solidFill>
                  <a:latin typeface="Calibri"/>
                  <a:ea typeface="Calibri"/>
                  <a:cs typeface="Calibri"/>
                  <a:sym typeface="Calibri"/>
                </a:endParaRPr>
              </a:p>
            </p:txBody>
          </p:sp>
          <p:sp>
            <p:nvSpPr>
              <p:cNvPr id="553" name="Google Shape;553;g3fb4d87bdc6_0_495"/>
              <p:cNvSpPr/>
              <p:nvPr/>
            </p:nvSpPr>
            <p:spPr>
              <a:xfrm>
                <a:off x="11037570" y="92011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558" name="Shape 558"/>
        <p:cNvGrpSpPr/>
        <p:nvPr/>
      </p:nvGrpSpPr>
      <p:grpSpPr>
        <a:xfrm>
          <a:off x="0" y="0"/>
          <a:ext cx="0" cy="0"/>
          <a:chOff x="0" y="0"/>
          <a:chExt cx="0" cy="0"/>
        </a:xfrm>
      </p:grpSpPr>
      <p:pic>
        <p:nvPicPr>
          <p:cNvPr descr="preencoded.png" id="559" name="Google Shape;559;g3fb4d87bdc6_0_520"/>
          <p:cNvPicPr preferRelativeResize="0"/>
          <p:nvPr/>
        </p:nvPicPr>
        <p:blipFill rotWithShape="1">
          <a:blip r:embed="rId3">
            <a:alphaModFix/>
          </a:blip>
          <a:srcRect b="0" l="0" r="0" t="0"/>
          <a:stretch/>
        </p:blipFill>
        <p:spPr>
          <a:xfrm>
            <a:off x="13916025" y="8201025"/>
            <a:ext cx="3117679" cy="1343851"/>
          </a:xfrm>
          <a:prstGeom prst="rect">
            <a:avLst/>
          </a:prstGeom>
          <a:noFill/>
          <a:ln>
            <a:noFill/>
          </a:ln>
        </p:spPr>
      </p:pic>
      <p:pic>
        <p:nvPicPr>
          <p:cNvPr descr="preencoded.png" id="560" name="Google Shape;560;g3fb4d87bdc6_0_520"/>
          <p:cNvPicPr preferRelativeResize="0"/>
          <p:nvPr/>
        </p:nvPicPr>
        <p:blipFill rotWithShape="1">
          <a:blip r:embed="rId4">
            <a:alphaModFix/>
          </a:blip>
          <a:srcRect b="0" l="0" r="0" t="0"/>
          <a:stretch/>
        </p:blipFill>
        <p:spPr>
          <a:xfrm>
            <a:off x="-2105025" y="-1847850"/>
            <a:ext cx="3686175" cy="3686175"/>
          </a:xfrm>
          <a:prstGeom prst="rect">
            <a:avLst/>
          </a:prstGeom>
          <a:noFill/>
          <a:ln>
            <a:noFill/>
          </a:ln>
        </p:spPr>
      </p:pic>
      <p:grpSp>
        <p:nvGrpSpPr>
          <p:cNvPr id="561" name="Google Shape;561;g3fb4d87bdc6_0_520"/>
          <p:cNvGrpSpPr/>
          <p:nvPr/>
        </p:nvGrpSpPr>
        <p:grpSpPr>
          <a:xfrm>
            <a:off x="17640300" y="7994925"/>
            <a:ext cx="596549" cy="2063476"/>
            <a:chOff x="17640300" y="7994925"/>
            <a:chExt cx="596549" cy="2063476"/>
          </a:xfrm>
        </p:grpSpPr>
        <p:pic>
          <p:nvPicPr>
            <p:cNvPr descr="preencoded.png" id="562" name="Google Shape;562;g3fb4d87bdc6_0_5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3" name="Google Shape;563;g3fb4d87bdc6_0_5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4" name="Google Shape;564;g3fb4d87bdc6_0_520"/>
          <p:cNvPicPr preferRelativeResize="0"/>
          <p:nvPr/>
        </p:nvPicPr>
        <p:blipFill rotWithShape="1">
          <a:blip r:embed="rId6">
            <a:alphaModFix/>
          </a:blip>
          <a:srcRect b="0" l="0" r="0" t="0"/>
          <a:stretch/>
        </p:blipFill>
        <p:spPr>
          <a:xfrm>
            <a:off x="1400175" y="1000125"/>
            <a:ext cx="5343525" cy="8296275"/>
          </a:xfrm>
          <a:prstGeom prst="rect">
            <a:avLst/>
          </a:prstGeom>
          <a:noFill/>
          <a:ln>
            <a:noFill/>
          </a:ln>
        </p:spPr>
      </p:pic>
      <p:pic>
        <p:nvPicPr>
          <p:cNvPr descr="preencoded.png" id="565" name="Google Shape;565;g3fb4d87bdc6_0_520"/>
          <p:cNvPicPr preferRelativeResize="0"/>
          <p:nvPr/>
        </p:nvPicPr>
        <p:blipFill rotWithShape="1">
          <a:blip r:embed="rId7">
            <a:alphaModFix/>
          </a:blip>
          <a:srcRect b="0" l="0" r="0" t="0"/>
          <a:stretch/>
        </p:blipFill>
        <p:spPr>
          <a:xfrm>
            <a:off x="7353300" y="1495425"/>
            <a:ext cx="704850" cy="933450"/>
          </a:xfrm>
          <a:prstGeom prst="rect">
            <a:avLst/>
          </a:prstGeom>
          <a:noFill/>
          <a:ln>
            <a:noFill/>
          </a:ln>
        </p:spPr>
      </p:pic>
      <p:cxnSp>
        <p:nvCxnSpPr>
          <p:cNvPr id="566" name="Google Shape;566;g3fb4d87bdc6_0_520"/>
          <p:cNvCxnSpPr/>
          <p:nvPr/>
        </p:nvCxnSpPr>
        <p:spPr>
          <a:xfrm rot="-5400000">
            <a:off x="7110263" y="3181368"/>
            <a:ext cx="1219500" cy="0"/>
          </a:xfrm>
          <a:prstGeom prst="straightConnector1">
            <a:avLst/>
          </a:prstGeom>
          <a:noFill/>
          <a:ln cap="flat" cmpd="sng" w="28575">
            <a:solidFill>
              <a:srgbClr val="224D82"/>
            </a:solidFill>
            <a:prstDash val="solid"/>
            <a:round/>
            <a:headEnd len="sm" w="sm" type="none"/>
            <a:tailEnd len="sm" w="sm" type="none"/>
          </a:ln>
        </p:spPr>
      </p:cxnSp>
      <p:pic>
        <p:nvPicPr>
          <p:cNvPr descr="preencoded.png" id="567" name="Google Shape;567;g3fb4d87bdc6_0_520"/>
          <p:cNvPicPr preferRelativeResize="0"/>
          <p:nvPr/>
        </p:nvPicPr>
        <p:blipFill rotWithShape="1">
          <a:blip r:embed="rId8">
            <a:alphaModFix/>
          </a:blip>
          <a:srcRect b="0" l="0" r="0" t="0"/>
          <a:stretch/>
        </p:blipFill>
        <p:spPr>
          <a:xfrm>
            <a:off x="7315200" y="4010025"/>
            <a:ext cx="781050" cy="781050"/>
          </a:xfrm>
          <a:prstGeom prst="rect">
            <a:avLst/>
          </a:prstGeom>
          <a:noFill/>
          <a:ln>
            <a:noFill/>
          </a:ln>
        </p:spPr>
      </p:pic>
      <p:cxnSp>
        <p:nvCxnSpPr>
          <p:cNvPr id="568" name="Google Shape;568;g3fb4d87bdc6_0_520"/>
          <p:cNvCxnSpPr/>
          <p:nvPr/>
        </p:nvCxnSpPr>
        <p:spPr>
          <a:xfrm rot="-5400000">
            <a:off x="7110263" y="5619768"/>
            <a:ext cx="1219500" cy="0"/>
          </a:xfrm>
          <a:prstGeom prst="straightConnector1">
            <a:avLst/>
          </a:prstGeom>
          <a:noFill/>
          <a:ln cap="flat" cmpd="sng" w="28575">
            <a:solidFill>
              <a:srgbClr val="224D82"/>
            </a:solidFill>
            <a:prstDash val="solid"/>
            <a:round/>
            <a:headEnd len="sm" w="sm" type="none"/>
            <a:tailEnd len="sm" w="sm" type="none"/>
          </a:ln>
        </p:spPr>
      </p:cxnSp>
      <p:pic>
        <p:nvPicPr>
          <p:cNvPr descr="preencoded.png" id="569" name="Google Shape;569;g3fb4d87bdc6_0_520"/>
          <p:cNvPicPr preferRelativeResize="0"/>
          <p:nvPr/>
        </p:nvPicPr>
        <p:blipFill rotWithShape="1">
          <a:blip r:embed="rId9">
            <a:alphaModFix/>
          </a:blip>
          <a:srcRect b="0" l="0" r="0" t="0"/>
          <a:stretch/>
        </p:blipFill>
        <p:spPr>
          <a:xfrm>
            <a:off x="7334250" y="6477000"/>
            <a:ext cx="742950" cy="723900"/>
          </a:xfrm>
          <a:prstGeom prst="rect">
            <a:avLst/>
          </a:prstGeom>
          <a:noFill/>
          <a:ln>
            <a:noFill/>
          </a:ln>
        </p:spPr>
      </p:pic>
      <p:cxnSp>
        <p:nvCxnSpPr>
          <p:cNvPr id="570" name="Google Shape;570;g3fb4d87bdc6_0_520"/>
          <p:cNvCxnSpPr/>
          <p:nvPr/>
        </p:nvCxnSpPr>
        <p:spPr>
          <a:xfrm rot="-5400000">
            <a:off x="7110263" y="8058168"/>
            <a:ext cx="1219500" cy="0"/>
          </a:xfrm>
          <a:prstGeom prst="straightConnector1">
            <a:avLst/>
          </a:prstGeom>
          <a:noFill/>
          <a:ln cap="flat" cmpd="sng" w="28575">
            <a:solidFill>
              <a:srgbClr val="224D82"/>
            </a:solidFill>
            <a:prstDash val="solid"/>
            <a:round/>
            <a:headEnd len="sm" w="sm" type="none"/>
            <a:tailEnd len="sm" w="sm" type="none"/>
          </a:ln>
        </p:spPr>
      </p:cxnSp>
      <p:pic>
        <p:nvPicPr>
          <p:cNvPr descr="preencoded.png" id="571" name="Google Shape;571;g3fb4d87bdc6_0_520"/>
          <p:cNvPicPr preferRelativeResize="0"/>
          <p:nvPr/>
        </p:nvPicPr>
        <p:blipFill rotWithShape="1">
          <a:blip r:embed="rId10">
            <a:alphaModFix/>
          </a:blip>
          <a:srcRect b="0" l="0" r="0" t="0"/>
          <a:stretch/>
        </p:blipFill>
        <p:spPr>
          <a:xfrm>
            <a:off x="7353300" y="8915400"/>
            <a:ext cx="704850" cy="723900"/>
          </a:xfrm>
          <a:prstGeom prst="rect">
            <a:avLst/>
          </a:prstGeom>
          <a:noFill/>
          <a:ln>
            <a:noFill/>
          </a:ln>
        </p:spPr>
      </p:pic>
      <p:sp>
        <p:nvSpPr>
          <p:cNvPr id="572" name="Google Shape;572;g3fb4d87bdc6_0_520"/>
          <p:cNvSpPr/>
          <p:nvPr/>
        </p:nvSpPr>
        <p:spPr>
          <a:xfrm>
            <a:off x="8210550"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73" name="Google Shape;573;g3fb4d87bdc6_0_520"/>
          <p:cNvSpPr/>
          <p:nvPr/>
        </p:nvSpPr>
        <p:spPr>
          <a:xfrm>
            <a:off x="8210550"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74" name="Google Shape;574;g3fb4d87bdc6_0_520"/>
          <p:cNvSpPr/>
          <p:nvPr/>
        </p:nvSpPr>
        <p:spPr>
          <a:xfrm>
            <a:off x="8210550"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75" name="Google Shape;575;g3fb4d87bdc6_0_520"/>
          <p:cNvSpPr/>
          <p:nvPr/>
        </p:nvSpPr>
        <p:spPr>
          <a:xfrm>
            <a:off x="10458450" y="561975"/>
            <a:ext cx="6505500" cy="1447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D32B3C"/>
              </a:buClr>
              <a:buSzPts val="6000"/>
              <a:buFont typeface="Pridi"/>
              <a:buNone/>
            </a:pPr>
            <a:r>
              <a:rPr b="1" i="0" lang="en-US" sz="6000" u="none" cap="none" strike="noStrike">
                <a:solidFill>
                  <a:srgbClr val="D32B3C"/>
                </a:solidFill>
                <a:latin typeface="Pridi"/>
                <a:ea typeface="Pridi"/>
                <a:cs typeface="Pridi"/>
                <a:sym typeface="Pridi"/>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580" name="Shape 580"/>
        <p:cNvGrpSpPr/>
        <p:nvPr/>
      </p:nvGrpSpPr>
      <p:grpSpPr>
        <a:xfrm>
          <a:off x="0" y="0"/>
          <a:ext cx="0" cy="0"/>
          <a:chOff x="0" y="0"/>
          <a:chExt cx="0" cy="0"/>
        </a:xfrm>
      </p:grpSpPr>
      <p:pic>
        <p:nvPicPr>
          <p:cNvPr descr="preencoded.png" id="581" name="Google Shape;581;g3fb4d87bdc6_0_541"/>
          <p:cNvPicPr preferRelativeResize="0"/>
          <p:nvPr/>
        </p:nvPicPr>
        <p:blipFill rotWithShape="1">
          <a:blip r:embed="rId3">
            <a:alphaModFix/>
          </a:blip>
          <a:srcRect b="0" l="0" r="0" t="0"/>
          <a:stretch/>
        </p:blipFill>
        <p:spPr>
          <a:xfrm rot="5400000">
            <a:off x="-372562" y="1363165"/>
            <a:ext cx="3117680" cy="1343850"/>
          </a:xfrm>
          <a:prstGeom prst="rect">
            <a:avLst/>
          </a:prstGeom>
          <a:noFill/>
          <a:ln>
            <a:noFill/>
          </a:ln>
        </p:spPr>
      </p:pic>
      <p:pic>
        <p:nvPicPr>
          <p:cNvPr descr="preencoded.png" id="582" name="Google Shape;582;g3fb4d87bdc6_0_541"/>
          <p:cNvPicPr preferRelativeResize="0"/>
          <p:nvPr/>
        </p:nvPicPr>
        <p:blipFill rotWithShape="1">
          <a:blip r:embed="rId4">
            <a:alphaModFix/>
          </a:blip>
          <a:srcRect b="0" l="0" r="0" t="0"/>
          <a:stretch/>
        </p:blipFill>
        <p:spPr>
          <a:xfrm>
            <a:off x="10106025" y="9229725"/>
            <a:ext cx="2114549" cy="2114550"/>
          </a:xfrm>
          <a:prstGeom prst="rect">
            <a:avLst/>
          </a:prstGeom>
          <a:noFill/>
          <a:ln>
            <a:noFill/>
          </a:ln>
        </p:spPr>
      </p:pic>
      <p:grpSp>
        <p:nvGrpSpPr>
          <p:cNvPr id="583" name="Google Shape;583;g3fb4d87bdc6_0_541"/>
          <p:cNvGrpSpPr/>
          <p:nvPr/>
        </p:nvGrpSpPr>
        <p:grpSpPr>
          <a:xfrm>
            <a:off x="17640300" y="7994925"/>
            <a:ext cx="596549" cy="2063476"/>
            <a:chOff x="17640300" y="7994925"/>
            <a:chExt cx="596549" cy="2063476"/>
          </a:xfrm>
        </p:grpSpPr>
        <p:pic>
          <p:nvPicPr>
            <p:cNvPr descr="preencoded.png" id="584" name="Google Shape;584;g3fb4d87bdc6_0_54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85" name="Google Shape;585;g3fb4d87bdc6_0_5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86" name="Google Shape;586;g3fb4d87bdc6_0_541"/>
          <p:cNvGrpSpPr/>
          <p:nvPr/>
        </p:nvGrpSpPr>
        <p:grpSpPr>
          <a:xfrm>
            <a:off x="590550" y="2343150"/>
            <a:ext cx="17373600" cy="6686550"/>
            <a:chOff x="590550" y="2343150"/>
            <a:chExt cx="17373600" cy="6686550"/>
          </a:xfrm>
        </p:grpSpPr>
        <p:sp>
          <p:nvSpPr>
            <p:cNvPr id="587" name="Google Shape;587;g3fb4d87bdc6_0_541"/>
            <p:cNvSpPr/>
            <p:nvPr/>
          </p:nvSpPr>
          <p:spPr>
            <a:xfrm>
              <a:off x="7629525" y="234315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8" name="Google Shape;588;g3fb4d87bdc6_0_541"/>
            <p:cNvPicPr preferRelativeResize="0"/>
            <p:nvPr/>
          </p:nvPicPr>
          <p:blipFill rotWithShape="1">
            <a:blip r:embed="rId6">
              <a:alphaModFix/>
            </a:blip>
            <a:srcRect b="0" l="0" r="0" t="0"/>
            <a:stretch/>
          </p:blipFill>
          <p:spPr>
            <a:xfrm>
              <a:off x="7858125" y="2609850"/>
              <a:ext cx="838200" cy="838200"/>
            </a:xfrm>
            <a:prstGeom prst="rect">
              <a:avLst/>
            </a:prstGeom>
            <a:noFill/>
            <a:ln>
              <a:noFill/>
            </a:ln>
          </p:spPr>
        </p:pic>
        <p:sp>
          <p:nvSpPr>
            <p:cNvPr id="589" name="Google Shape;589;g3fb4d87bdc6_0_541"/>
            <p:cNvSpPr/>
            <p:nvPr/>
          </p:nvSpPr>
          <p:spPr>
            <a:xfrm>
              <a:off x="590550" y="41148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0" name="Google Shape;590;g3fb4d87bdc6_0_541"/>
            <p:cNvPicPr preferRelativeResize="0"/>
            <p:nvPr/>
          </p:nvPicPr>
          <p:blipFill rotWithShape="1">
            <a:blip r:embed="rId7">
              <a:alphaModFix/>
            </a:blip>
            <a:srcRect b="0" l="0" r="0" t="0"/>
            <a:stretch/>
          </p:blipFill>
          <p:spPr>
            <a:xfrm>
              <a:off x="819150" y="4381500"/>
              <a:ext cx="838200" cy="838200"/>
            </a:xfrm>
            <a:prstGeom prst="rect">
              <a:avLst/>
            </a:prstGeom>
            <a:noFill/>
            <a:ln>
              <a:noFill/>
            </a:ln>
          </p:spPr>
        </p:pic>
        <p:sp>
          <p:nvSpPr>
            <p:cNvPr id="591" name="Google Shape;591;g3fb4d87bdc6_0_541"/>
            <p:cNvSpPr/>
            <p:nvPr/>
          </p:nvSpPr>
          <p:spPr>
            <a:xfrm>
              <a:off x="2876550" y="58674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2" name="Google Shape;592;g3fb4d87bdc6_0_541"/>
            <p:cNvPicPr preferRelativeResize="0"/>
            <p:nvPr/>
          </p:nvPicPr>
          <p:blipFill rotWithShape="1">
            <a:blip r:embed="rId8">
              <a:alphaModFix/>
            </a:blip>
            <a:srcRect b="0" l="0" r="0" t="0"/>
            <a:stretch/>
          </p:blipFill>
          <p:spPr>
            <a:xfrm>
              <a:off x="3105150" y="6134100"/>
              <a:ext cx="838200" cy="838200"/>
            </a:xfrm>
            <a:prstGeom prst="rect">
              <a:avLst/>
            </a:prstGeom>
            <a:noFill/>
            <a:ln>
              <a:noFill/>
            </a:ln>
          </p:spPr>
        </p:pic>
        <p:sp>
          <p:nvSpPr>
            <p:cNvPr id="593" name="Google Shape;593;g3fb4d87bdc6_0_541"/>
            <p:cNvSpPr/>
            <p:nvPr/>
          </p:nvSpPr>
          <p:spPr>
            <a:xfrm>
              <a:off x="2876550" y="76581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4" name="Google Shape;594;g3fb4d87bdc6_0_541"/>
            <p:cNvPicPr preferRelativeResize="0"/>
            <p:nvPr/>
          </p:nvPicPr>
          <p:blipFill rotWithShape="1">
            <a:blip r:embed="rId9">
              <a:alphaModFix/>
            </a:blip>
            <a:srcRect b="0" l="0" r="0" t="0"/>
            <a:stretch/>
          </p:blipFill>
          <p:spPr>
            <a:xfrm>
              <a:off x="3105150" y="7924800"/>
              <a:ext cx="838200" cy="838200"/>
            </a:xfrm>
            <a:prstGeom prst="rect">
              <a:avLst/>
            </a:prstGeom>
            <a:noFill/>
            <a:ln>
              <a:noFill/>
            </a:ln>
          </p:spPr>
        </p:pic>
        <p:sp>
          <p:nvSpPr>
            <p:cNvPr id="595" name="Google Shape;595;g3fb4d87bdc6_0_541"/>
            <p:cNvSpPr/>
            <p:nvPr/>
          </p:nvSpPr>
          <p:spPr>
            <a:xfrm>
              <a:off x="11506200" y="588645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6" name="Google Shape;596;g3fb4d87bdc6_0_541"/>
            <p:cNvPicPr preferRelativeResize="0"/>
            <p:nvPr/>
          </p:nvPicPr>
          <p:blipFill rotWithShape="1">
            <a:blip r:embed="rId10">
              <a:alphaModFix/>
            </a:blip>
            <a:srcRect b="0" l="0" r="0" t="0"/>
            <a:stretch/>
          </p:blipFill>
          <p:spPr>
            <a:xfrm>
              <a:off x="11734800" y="6153150"/>
              <a:ext cx="838200" cy="838200"/>
            </a:xfrm>
            <a:prstGeom prst="rect">
              <a:avLst/>
            </a:prstGeom>
            <a:noFill/>
            <a:ln>
              <a:noFill/>
            </a:ln>
          </p:spPr>
        </p:pic>
        <p:sp>
          <p:nvSpPr>
            <p:cNvPr id="597" name="Google Shape;597;g3fb4d87bdc6_0_541"/>
            <p:cNvSpPr/>
            <p:nvPr/>
          </p:nvSpPr>
          <p:spPr>
            <a:xfrm>
              <a:off x="11506200" y="76581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8" name="Google Shape;598;g3fb4d87bdc6_0_541"/>
            <p:cNvPicPr preferRelativeResize="0"/>
            <p:nvPr/>
          </p:nvPicPr>
          <p:blipFill rotWithShape="1">
            <a:blip r:embed="rId11">
              <a:alphaModFix/>
            </a:blip>
            <a:srcRect b="0" l="0" r="0" t="0"/>
            <a:stretch/>
          </p:blipFill>
          <p:spPr>
            <a:xfrm>
              <a:off x="11734800" y="7924800"/>
              <a:ext cx="838200" cy="838200"/>
            </a:xfrm>
            <a:prstGeom prst="rect">
              <a:avLst/>
            </a:prstGeom>
            <a:noFill/>
            <a:ln>
              <a:noFill/>
            </a:ln>
          </p:spPr>
        </p:pic>
        <p:sp>
          <p:nvSpPr>
            <p:cNvPr id="599" name="Google Shape;599;g3fb4d87bdc6_0_541"/>
            <p:cNvSpPr/>
            <p:nvPr/>
          </p:nvSpPr>
          <p:spPr>
            <a:xfrm>
              <a:off x="5010150" y="41148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0" name="Google Shape;600;g3fb4d87bdc6_0_541"/>
            <p:cNvPicPr preferRelativeResize="0"/>
            <p:nvPr/>
          </p:nvPicPr>
          <p:blipFill rotWithShape="1">
            <a:blip r:embed="rId12">
              <a:alphaModFix/>
            </a:blip>
            <a:srcRect b="0" l="0" r="0" t="0"/>
            <a:stretch/>
          </p:blipFill>
          <p:spPr>
            <a:xfrm>
              <a:off x="5238750" y="4381500"/>
              <a:ext cx="838200" cy="838200"/>
            </a:xfrm>
            <a:prstGeom prst="rect">
              <a:avLst/>
            </a:prstGeom>
            <a:noFill/>
            <a:ln>
              <a:noFill/>
            </a:ln>
          </p:spPr>
        </p:pic>
        <p:sp>
          <p:nvSpPr>
            <p:cNvPr id="601" name="Google Shape;601;g3fb4d87bdc6_0_541"/>
            <p:cNvSpPr/>
            <p:nvPr/>
          </p:nvSpPr>
          <p:spPr>
            <a:xfrm>
              <a:off x="13849350" y="41148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2" name="Google Shape;602;g3fb4d87bdc6_0_541"/>
            <p:cNvPicPr preferRelativeResize="0"/>
            <p:nvPr/>
          </p:nvPicPr>
          <p:blipFill rotWithShape="1">
            <a:blip r:embed="rId13">
              <a:alphaModFix/>
            </a:blip>
            <a:srcRect b="0" l="0" r="0" t="0"/>
            <a:stretch/>
          </p:blipFill>
          <p:spPr>
            <a:xfrm>
              <a:off x="14077950" y="4381500"/>
              <a:ext cx="838200" cy="838200"/>
            </a:xfrm>
            <a:prstGeom prst="rect">
              <a:avLst/>
            </a:prstGeom>
            <a:noFill/>
            <a:ln>
              <a:noFill/>
            </a:ln>
          </p:spPr>
        </p:pic>
        <p:sp>
          <p:nvSpPr>
            <p:cNvPr id="603" name="Google Shape;603;g3fb4d87bdc6_0_541"/>
            <p:cNvSpPr/>
            <p:nvPr/>
          </p:nvSpPr>
          <p:spPr>
            <a:xfrm>
              <a:off x="9429750" y="4114800"/>
              <a:ext cx="4114800" cy="1371600"/>
            </a:xfrm>
            <a:prstGeom prst="roundRect">
              <a:avLst>
                <a:gd fmla="val 20370" name="adj"/>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4" name="Google Shape;604;g3fb4d87bdc6_0_541"/>
            <p:cNvPicPr preferRelativeResize="0"/>
            <p:nvPr/>
          </p:nvPicPr>
          <p:blipFill rotWithShape="1">
            <a:blip r:embed="rId14">
              <a:alphaModFix/>
            </a:blip>
            <a:srcRect b="0" l="0" r="0" t="0"/>
            <a:stretch/>
          </p:blipFill>
          <p:spPr>
            <a:xfrm>
              <a:off x="9658350" y="4381500"/>
              <a:ext cx="838200" cy="838200"/>
            </a:xfrm>
            <a:prstGeom prst="rect">
              <a:avLst/>
            </a:prstGeom>
            <a:noFill/>
            <a:ln>
              <a:noFill/>
            </a:ln>
          </p:spPr>
        </p:pic>
        <p:cxnSp>
          <p:nvCxnSpPr>
            <p:cNvPr id="605" name="Google Shape;605;g3fb4d87bdc6_0_541"/>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06" name="Google Shape;606;g3fb4d87bdc6_0_541"/>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607" name="Google Shape;607;g3fb4d87bdc6_0_541"/>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08" name="Google Shape;608;g3fb4d87bdc6_0_541"/>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09" name="Google Shape;609;g3fb4d87bdc6_0_541"/>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10" name="Google Shape;610;g3fb4d87bdc6_0_541"/>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11" name="Google Shape;611;g3fb4d87bdc6_0_541"/>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612" name="Google Shape;612;g3fb4d87bdc6_0_541"/>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3" name="Google Shape;613;g3fb4d87bdc6_0_541"/>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4" name="Google Shape;614;g3fb4d87bdc6_0_541"/>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5" name="Google Shape;615;g3fb4d87bdc6_0_541"/>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6" name="Google Shape;616;g3fb4d87bdc6_0_541"/>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617" name="Google Shape;617;g3fb4d87bdc6_0_541"/>
            <p:cNvSpPr/>
            <p:nvPr/>
          </p:nvSpPr>
          <p:spPr>
            <a:xfrm>
              <a:off x="8848725" y="249555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CHLOE NG</a:t>
              </a:r>
              <a:endParaRPr b="0" i="0" sz="2700" u="none" cap="none" strike="noStrike">
                <a:solidFill>
                  <a:schemeClr val="dk1"/>
                </a:solidFill>
                <a:latin typeface="Calibri"/>
                <a:ea typeface="Calibri"/>
                <a:cs typeface="Calibri"/>
                <a:sym typeface="Calibri"/>
              </a:endParaRPr>
            </a:p>
          </p:txBody>
        </p:sp>
        <p:sp>
          <p:nvSpPr>
            <p:cNvPr id="618" name="Google Shape;618;g3fb4d87bdc6_0_541"/>
            <p:cNvSpPr/>
            <p:nvPr/>
          </p:nvSpPr>
          <p:spPr>
            <a:xfrm>
              <a:off x="8848725" y="31051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19" name="Google Shape;619;g3fb4d87bdc6_0_541"/>
            <p:cNvSpPr/>
            <p:nvPr/>
          </p:nvSpPr>
          <p:spPr>
            <a:xfrm>
              <a:off x="1809750" y="42672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VALTORIN</a:t>
              </a:r>
              <a:endParaRPr b="0" i="0" sz="2700" u="none" cap="none" strike="noStrike">
                <a:solidFill>
                  <a:schemeClr val="dk1"/>
                </a:solidFill>
                <a:latin typeface="Calibri"/>
                <a:ea typeface="Calibri"/>
                <a:cs typeface="Calibri"/>
                <a:sym typeface="Calibri"/>
              </a:endParaRPr>
            </a:p>
          </p:txBody>
        </p:sp>
        <p:sp>
          <p:nvSpPr>
            <p:cNvPr id="620" name="Google Shape;620;g3fb4d87bdc6_0_541"/>
            <p:cNvSpPr/>
            <p:nvPr/>
          </p:nvSpPr>
          <p:spPr>
            <a:xfrm>
              <a:off x="1809750" y="48768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21" name="Google Shape;621;g3fb4d87bdc6_0_541"/>
            <p:cNvSpPr/>
            <p:nvPr/>
          </p:nvSpPr>
          <p:spPr>
            <a:xfrm>
              <a:off x="4095750" y="60198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LUCIAN</a:t>
              </a:r>
              <a:endParaRPr b="0" i="0" sz="2700" u="none" cap="none" strike="noStrike">
                <a:solidFill>
                  <a:schemeClr val="dk1"/>
                </a:solidFill>
                <a:latin typeface="Calibri"/>
                <a:ea typeface="Calibri"/>
                <a:cs typeface="Calibri"/>
                <a:sym typeface="Calibri"/>
              </a:endParaRPr>
            </a:p>
          </p:txBody>
        </p:sp>
        <p:sp>
          <p:nvSpPr>
            <p:cNvPr id="622" name="Google Shape;622;g3fb4d87bdc6_0_541"/>
            <p:cNvSpPr/>
            <p:nvPr/>
          </p:nvSpPr>
          <p:spPr>
            <a:xfrm>
              <a:off x="4095750" y="6629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23" name="Google Shape;623;g3fb4d87bdc6_0_541"/>
            <p:cNvSpPr/>
            <p:nvPr/>
          </p:nvSpPr>
          <p:spPr>
            <a:xfrm>
              <a:off x="4095750" y="78105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CEDRIC</a:t>
              </a:r>
              <a:endParaRPr b="0" i="0" sz="2700" u="none" cap="none" strike="noStrike">
                <a:solidFill>
                  <a:schemeClr val="dk1"/>
                </a:solidFill>
                <a:latin typeface="Calibri"/>
                <a:ea typeface="Calibri"/>
                <a:cs typeface="Calibri"/>
                <a:sym typeface="Calibri"/>
              </a:endParaRPr>
            </a:p>
          </p:txBody>
        </p:sp>
        <p:sp>
          <p:nvSpPr>
            <p:cNvPr id="624" name="Google Shape;624;g3fb4d87bdc6_0_541"/>
            <p:cNvSpPr/>
            <p:nvPr/>
          </p:nvSpPr>
          <p:spPr>
            <a:xfrm>
              <a:off x="4095750" y="84201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25" name="Google Shape;625;g3fb4d87bdc6_0_541"/>
            <p:cNvSpPr/>
            <p:nvPr/>
          </p:nvSpPr>
          <p:spPr>
            <a:xfrm>
              <a:off x="12725400" y="603885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ELVINA</a:t>
              </a:r>
              <a:endParaRPr b="0" i="0" sz="2700" u="none" cap="none" strike="noStrike">
                <a:solidFill>
                  <a:schemeClr val="dk1"/>
                </a:solidFill>
                <a:latin typeface="Calibri"/>
                <a:ea typeface="Calibri"/>
                <a:cs typeface="Calibri"/>
                <a:sym typeface="Calibri"/>
              </a:endParaRPr>
            </a:p>
          </p:txBody>
        </p:sp>
        <p:sp>
          <p:nvSpPr>
            <p:cNvPr id="626" name="Google Shape;626;g3fb4d87bdc6_0_541"/>
            <p:cNvSpPr/>
            <p:nvPr/>
          </p:nvSpPr>
          <p:spPr>
            <a:xfrm>
              <a:off x="12725400" y="66484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27" name="Google Shape;627;g3fb4d87bdc6_0_541"/>
            <p:cNvSpPr/>
            <p:nvPr/>
          </p:nvSpPr>
          <p:spPr>
            <a:xfrm>
              <a:off x="12725400" y="78105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SERAPHINA</a:t>
              </a:r>
              <a:endParaRPr b="0" i="0" sz="2700" u="none" cap="none" strike="noStrike">
                <a:solidFill>
                  <a:schemeClr val="dk1"/>
                </a:solidFill>
                <a:latin typeface="Calibri"/>
                <a:ea typeface="Calibri"/>
                <a:cs typeface="Calibri"/>
                <a:sym typeface="Calibri"/>
              </a:endParaRPr>
            </a:p>
          </p:txBody>
        </p:sp>
        <p:sp>
          <p:nvSpPr>
            <p:cNvPr id="628" name="Google Shape;628;g3fb4d87bdc6_0_541"/>
            <p:cNvSpPr/>
            <p:nvPr/>
          </p:nvSpPr>
          <p:spPr>
            <a:xfrm>
              <a:off x="12725400" y="84201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29" name="Google Shape;629;g3fb4d87bdc6_0_541"/>
            <p:cNvSpPr/>
            <p:nvPr/>
          </p:nvSpPr>
          <p:spPr>
            <a:xfrm>
              <a:off x="6229350" y="42672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AURIELLE</a:t>
              </a:r>
              <a:endParaRPr b="0" i="0" sz="2700" u="none" cap="none" strike="noStrike">
                <a:solidFill>
                  <a:schemeClr val="dk1"/>
                </a:solidFill>
                <a:latin typeface="Calibri"/>
                <a:ea typeface="Calibri"/>
                <a:cs typeface="Calibri"/>
                <a:sym typeface="Calibri"/>
              </a:endParaRPr>
            </a:p>
          </p:txBody>
        </p:sp>
        <p:sp>
          <p:nvSpPr>
            <p:cNvPr id="630" name="Google Shape;630;g3fb4d87bdc6_0_541"/>
            <p:cNvSpPr/>
            <p:nvPr/>
          </p:nvSpPr>
          <p:spPr>
            <a:xfrm>
              <a:off x="6229350" y="48768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31" name="Google Shape;631;g3fb4d87bdc6_0_541"/>
            <p:cNvSpPr/>
            <p:nvPr/>
          </p:nvSpPr>
          <p:spPr>
            <a:xfrm>
              <a:off x="15068550" y="42672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DARIANA</a:t>
              </a:r>
              <a:endParaRPr b="0" i="0" sz="2700" u="none" cap="none" strike="noStrike">
                <a:solidFill>
                  <a:schemeClr val="dk1"/>
                </a:solidFill>
                <a:latin typeface="Calibri"/>
                <a:ea typeface="Calibri"/>
                <a:cs typeface="Calibri"/>
                <a:sym typeface="Calibri"/>
              </a:endParaRPr>
            </a:p>
          </p:txBody>
        </p:sp>
        <p:sp>
          <p:nvSpPr>
            <p:cNvPr id="632" name="Google Shape;632;g3fb4d87bdc6_0_541"/>
            <p:cNvSpPr/>
            <p:nvPr/>
          </p:nvSpPr>
          <p:spPr>
            <a:xfrm>
              <a:off x="15068550" y="48768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33" name="Google Shape;633;g3fb4d87bdc6_0_541"/>
            <p:cNvSpPr/>
            <p:nvPr/>
          </p:nvSpPr>
          <p:spPr>
            <a:xfrm>
              <a:off x="10648950" y="4267200"/>
              <a:ext cx="2735700" cy="65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ridi"/>
                <a:buNone/>
              </a:pPr>
              <a:r>
                <a:rPr b="1" i="0" lang="en-US" sz="2700" u="none" cap="none" strike="noStrike">
                  <a:solidFill>
                    <a:srgbClr val="0E0E0E"/>
                  </a:solidFill>
                  <a:latin typeface="Pridi"/>
                  <a:ea typeface="Pridi"/>
                  <a:cs typeface="Pridi"/>
                  <a:sym typeface="Pridi"/>
                </a:rPr>
                <a:t>THERONIS</a:t>
              </a:r>
              <a:endParaRPr b="0" i="0" sz="2700" u="none" cap="none" strike="noStrike">
                <a:solidFill>
                  <a:schemeClr val="dk1"/>
                </a:solidFill>
                <a:latin typeface="Calibri"/>
                <a:ea typeface="Calibri"/>
                <a:cs typeface="Calibri"/>
                <a:sym typeface="Calibri"/>
              </a:endParaRPr>
            </a:p>
          </p:txBody>
        </p:sp>
        <p:sp>
          <p:nvSpPr>
            <p:cNvPr id="634" name="Google Shape;634;g3fb4d87bdc6_0_541"/>
            <p:cNvSpPr/>
            <p:nvPr/>
          </p:nvSpPr>
          <p:spPr>
            <a:xfrm>
              <a:off x="10648950" y="48768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35" name="Google Shape;635;g3fb4d87bdc6_0_541"/>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36" name="Google Shape;636;g3fb4d87bdc6_0_541"/>
          <p:cNvSpPr/>
          <p:nvPr/>
        </p:nvSpPr>
        <p:spPr>
          <a:xfrm>
            <a:off x="5162550" y="428625"/>
            <a:ext cx="7962900" cy="1447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CEC5"/>
        </a:solidFill>
      </p:bgPr>
    </p:bg>
    <p:spTree>
      <p:nvGrpSpPr>
        <p:cNvPr id="641" name="Shape 641"/>
        <p:cNvGrpSpPr/>
        <p:nvPr/>
      </p:nvGrpSpPr>
      <p:grpSpPr>
        <a:xfrm>
          <a:off x="0" y="0"/>
          <a:ext cx="0" cy="0"/>
          <a:chOff x="0" y="0"/>
          <a:chExt cx="0" cy="0"/>
        </a:xfrm>
      </p:grpSpPr>
      <p:pic>
        <p:nvPicPr>
          <p:cNvPr descr="preencoded.png" id="642" name="Google Shape;642;g3fb4d87bdc6_0_601"/>
          <p:cNvPicPr preferRelativeResize="0"/>
          <p:nvPr/>
        </p:nvPicPr>
        <p:blipFill rotWithShape="1">
          <a:blip r:embed="rId3">
            <a:alphaModFix/>
          </a:blip>
          <a:srcRect b="0" l="0" r="0" t="0"/>
          <a:stretch/>
        </p:blipFill>
        <p:spPr>
          <a:xfrm rot="5400000">
            <a:off x="15600861" y="2029915"/>
            <a:ext cx="3117679" cy="1343850"/>
          </a:xfrm>
          <a:prstGeom prst="rect">
            <a:avLst/>
          </a:prstGeom>
          <a:noFill/>
          <a:ln>
            <a:noFill/>
          </a:ln>
        </p:spPr>
      </p:pic>
      <p:pic>
        <p:nvPicPr>
          <p:cNvPr descr="preencoded.png" id="643" name="Google Shape;643;g3fb4d87bdc6_0_601"/>
          <p:cNvPicPr preferRelativeResize="0"/>
          <p:nvPr/>
        </p:nvPicPr>
        <p:blipFill rotWithShape="1">
          <a:blip r:embed="rId4">
            <a:alphaModFix/>
          </a:blip>
          <a:srcRect b="0" l="0" r="0" t="0"/>
          <a:stretch/>
        </p:blipFill>
        <p:spPr>
          <a:xfrm>
            <a:off x="-2428875" y="7448550"/>
            <a:ext cx="5438775" cy="5438775"/>
          </a:xfrm>
          <a:prstGeom prst="rect">
            <a:avLst/>
          </a:prstGeom>
          <a:noFill/>
          <a:ln>
            <a:noFill/>
          </a:ln>
        </p:spPr>
      </p:pic>
      <p:grpSp>
        <p:nvGrpSpPr>
          <p:cNvPr id="644" name="Google Shape;644;g3fb4d87bdc6_0_601"/>
          <p:cNvGrpSpPr/>
          <p:nvPr/>
        </p:nvGrpSpPr>
        <p:grpSpPr>
          <a:xfrm>
            <a:off x="17640300" y="7994925"/>
            <a:ext cx="596549" cy="2063476"/>
            <a:chOff x="17640300" y="7994925"/>
            <a:chExt cx="596549" cy="2063476"/>
          </a:xfrm>
        </p:grpSpPr>
        <p:pic>
          <p:nvPicPr>
            <p:cNvPr descr="preencoded.png" id="645" name="Google Shape;645;g3fb4d87bdc6_0_60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46" name="Google Shape;646;g3fb4d87bdc6_0_6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2710"/>
                <a:buFont typeface="Inter"/>
                <a:buNone/>
              </a:pPr>
              <a:r>
                <a:rPr b="1" i="0" lang="en-US" sz="2710" u="none" cap="none" strike="noStrike">
                  <a:solidFill>
                    <a:srgbClr val="224D8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47" name="Google Shape;647;g3fb4d87bdc6_0_601"/>
          <p:cNvSpPr/>
          <p:nvPr/>
        </p:nvSpPr>
        <p:spPr>
          <a:xfrm>
            <a:off x="9610725" y="1981200"/>
            <a:ext cx="7467600" cy="262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24D82"/>
              </a:buClr>
              <a:buSzPts val="6000"/>
              <a:buFont typeface="Pridi"/>
              <a:buNone/>
            </a:pPr>
            <a:r>
              <a:rPr b="1" i="0" lang="en-US" sz="6000" u="none" cap="none" strike="noStrike">
                <a:solidFill>
                  <a:srgbClr val="224D82"/>
                </a:solidFill>
                <a:latin typeface="Pridi"/>
                <a:ea typeface="Pridi"/>
                <a:cs typeface="Pridi"/>
                <a:sym typeface="Pridi"/>
              </a:rPr>
              <a:t>THANK YOU FOR </a:t>
            </a:r>
            <a:r>
              <a:rPr b="1" i="0" lang="en-US" sz="6000" u="none" cap="none" strike="noStrike">
                <a:solidFill>
                  <a:srgbClr val="D32B3C"/>
                </a:solidFill>
                <a:latin typeface="Pridi"/>
                <a:ea typeface="Pridi"/>
                <a:cs typeface="Pridi"/>
                <a:sym typeface="Pridi"/>
              </a:rPr>
              <a:t>CHOOSING EATEMP</a:t>
            </a:r>
            <a:endParaRPr b="0" i="0" sz="6000" u="none" cap="none" strike="noStrike">
              <a:solidFill>
                <a:schemeClr val="dk1"/>
              </a:solidFill>
              <a:latin typeface="Calibri"/>
              <a:ea typeface="Calibri"/>
              <a:cs typeface="Calibri"/>
              <a:sym typeface="Calibri"/>
            </a:endParaRPr>
          </a:p>
        </p:txBody>
      </p:sp>
      <p:sp>
        <p:nvSpPr>
          <p:cNvPr id="648" name="Google Shape;648;g3fb4d87bdc6_0_601"/>
          <p:cNvSpPr/>
          <p:nvPr/>
        </p:nvSpPr>
        <p:spPr>
          <a:xfrm>
            <a:off x="9610725" y="4724400"/>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49" name="Google Shape;649;g3fb4d87bdc6_0_601"/>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6">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50" name="Google Shape;650;g3fb4d87bdc6_0_601"/>
          <p:cNvPicPr preferRelativeResize="0"/>
          <p:nvPr/>
        </p:nvPicPr>
        <p:blipFill rotWithShape="1">
          <a:blip r:embed="rId7">
            <a:alphaModFix/>
          </a:blip>
          <a:srcRect b="0" l="0" r="0" t="0"/>
          <a:stretch/>
        </p:blipFill>
        <p:spPr>
          <a:xfrm>
            <a:off x="600075" y="1638300"/>
            <a:ext cx="8096250" cy="7820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2026-09-14T13:33:45Z</dcterms:created>
  <dc:creator>PptxGenJS</dc:creator>
</cp:coreProperties>
</file>