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ridi"/>
      <p:bold r:id="rId31"/>
    </p:embeddedFont>
    <p:embeddedFont>
      <p:font typeface="Poppins"/>
      <p:regular r:id="rId32"/>
      <p:bold r:id="rId33"/>
      <p:italic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Inter"/>
      <p:regular r:id="rId44"/>
      <p:bold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jk35GaqoHJPzUV0CFIDYcxzs2e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42" Type="http://schemas.openxmlformats.org/officeDocument/2006/relationships/font" Target="fonts/Montserrat-italic.fntdata"/><Relationship Id="rId41" Type="http://schemas.openxmlformats.org/officeDocument/2006/relationships/font" Target="fonts/Montserrat-bold.fntdata"/><Relationship Id="rId44" Type="http://schemas.openxmlformats.org/officeDocument/2006/relationships/font" Target="fonts/Inter-regular.fntdata"/><Relationship Id="rId43" Type="http://schemas.openxmlformats.org/officeDocument/2006/relationships/font" Target="fonts/Montserrat-boldItalic.fntdata"/><Relationship Id="rId46" Type="http://schemas.openxmlformats.org/officeDocument/2006/relationships/font" Target="fonts/PoppinsSemiBold-regular.fntdata"/><Relationship Id="rId45" Type="http://schemas.openxmlformats.org/officeDocument/2006/relationships/font" Target="fonts/Inter-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ridi-bold.fntdata"/><Relationship Id="rId30" Type="http://schemas.openxmlformats.org/officeDocument/2006/relationships/slide" Target="slides/slide26.xml"/><Relationship Id="rId33" Type="http://schemas.openxmlformats.org/officeDocument/2006/relationships/font" Target="fonts/Poppins-bold.fntdata"/><Relationship Id="rId32" Type="http://schemas.openxmlformats.org/officeDocument/2006/relationships/font" Target="fonts/Poppins-regular.fntdata"/><Relationship Id="rId35" Type="http://schemas.openxmlformats.org/officeDocument/2006/relationships/font" Target="fonts/Poppins-boldItalic.fntdata"/><Relationship Id="rId34" Type="http://schemas.openxmlformats.org/officeDocument/2006/relationships/font" Target="fonts/Poppi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4ab74d115_0_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4ab74d115_0_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4ab74d115_0_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c4ab74d115_0_8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2c4ab74d115_0_8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g2c4ab74d115_0_8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c4ab74d115_0_8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c4ab74d115_0_8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c4ab74d115_0_8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c4ab74d115_0_9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2c4ab74d115_0_9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2c4ab74d115_0_9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c4ab74d115_0_9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c4ab74d115_0_9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2c4ab74d115_0_9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c4ab74d115_0_9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c4ab74d115_0_9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g2c4ab74d115_0_9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c4ab74d115_0_9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2c4ab74d115_0_9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2c4ab74d115_0_9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c4ab74d115_0_1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c4ab74d115_0_10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c4ab74d115_0_10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c4ab74d115_0_10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c4ab74d115_0_10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2c4ab74d115_0_10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c4ab74d115_0_10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2c4ab74d115_0_10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2c4ab74d115_0_10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c4ab74d115_0_1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2c4ab74d115_0_1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2c4ab74d115_0_1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c4ab74d115_0_6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c4ab74d115_0_6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c4ab74d115_0_6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c4ab74d115_0_1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c4ab74d115_0_1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2c4ab74d115_0_1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c4ab74d115_0_1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c4ab74d115_0_1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g2c4ab74d115_0_1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c4ab74d115_0_1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g2c4ab74d115_0_1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2c4ab74d115_0_1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c4ab74d115_0_1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c4ab74d115_0_1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2c4ab74d115_0_1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c4ab74d115_0_1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2c4ab74d115_0_1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g2c4ab74d115_0_1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c4ab74d115_0_1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2c4ab74d115_0_1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2c4ab74d115_0_1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c4ab74d115_0_1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g2c4ab74d115_0_1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g2c4ab74d115_0_1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c4ab74d115_0_6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c4ab74d115_0_6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c4ab74d115_0_6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c4ab74d115_0_7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c4ab74d115_0_7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c4ab74d115_0_7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4ab74d115_0_7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c4ab74d115_0_7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c4ab74d115_0_7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c4ab74d115_0_7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c4ab74d115_0_7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c4ab74d115_0_7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4ab74d115_0_7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c4ab74d115_0_7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2c4ab74d115_0_7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c4ab74d115_0_8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2c4ab74d115_0_8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2c4ab74d115_0_8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c4ab74d115_0_8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g2c4ab74d115_0_8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2c4ab74d115_0_8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47.png"/><Relationship Id="rId7" Type="http://schemas.openxmlformats.org/officeDocument/2006/relationships/image" Target="../media/image63.png"/><Relationship Id="rId8" Type="http://schemas.openxmlformats.org/officeDocument/2006/relationships/image" Target="../media/image48.png"/></Relationships>
</file>

<file path=ppt/slides/_rels/slide11.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61.png"/><Relationship Id="rId13" Type="http://schemas.openxmlformats.org/officeDocument/2006/relationships/image" Target="../media/image57.png"/><Relationship Id="rId12"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60.png"/><Relationship Id="rId15" Type="http://schemas.openxmlformats.org/officeDocument/2006/relationships/image" Target="../media/image51.png"/><Relationship Id="rId14" Type="http://schemas.openxmlformats.org/officeDocument/2006/relationships/image" Target="../media/image58.png"/><Relationship Id="rId17" Type="http://schemas.openxmlformats.org/officeDocument/2006/relationships/image" Target="../media/image72.png"/><Relationship Id="rId16" Type="http://schemas.openxmlformats.org/officeDocument/2006/relationships/image" Target="../media/image69.png"/><Relationship Id="rId5" Type="http://schemas.openxmlformats.org/officeDocument/2006/relationships/image" Target="../media/image8.png"/><Relationship Id="rId6" Type="http://schemas.openxmlformats.org/officeDocument/2006/relationships/image" Target="../media/image50.png"/><Relationship Id="rId18" Type="http://schemas.openxmlformats.org/officeDocument/2006/relationships/image" Target="../media/image77.png"/><Relationship Id="rId7" Type="http://schemas.openxmlformats.org/officeDocument/2006/relationships/image" Target="../media/image54.png"/><Relationship Id="rId8"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81.png"/><Relationship Id="rId7"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s>
</file>

<file path=ppt/slides/_rels/slide15.xml.rels><?xml version="1.0" encoding="UTF-8" standalone="yes"?><Relationships xmlns="http://schemas.openxmlformats.org/package/2006/relationships"><Relationship Id="rId20" Type="http://schemas.openxmlformats.org/officeDocument/2006/relationships/image" Target="../media/image93.png"/><Relationship Id="rId22" Type="http://schemas.openxmlformats.org/officeDocument/2006/relationships/image" Target="../media/image100.png"/><Relationship Id="rId21" Type="http://schemas.openxmlformats.org/officeDocument/2006/relationships/image" Target="../media/image98.png"/><Relationship Id="rId24" Type="http://schemas.openxmlformats.org/officeDocument/2006/relationships/image" Target="../media/image99.png"/><Relationship Id="rId23" Type="http://schemas.openxmlformats.org/officeDocument/2006/relationships/image" Target="../media/image15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80.png"/><Relationship Id="rId26" Type="http://schemas.openxmlformats.org/officeDocument/2006/relationships/image" Target="../media/image97.png"/><Relationship Id="rId25" Type="http://schemas.openxmlformats.org/officeDocument/2006/relationships/image" Target="../media/image95.png"/><Relationship Id="rId28" Type="http://schemas.openxmlformats.org/officeDocument/2006/relationships/image" Target="../media/image89.png"/><Relationship Id="rId27" Type="http://schemas.openxmlformats.org/officeDocument/2006/relationships/image" Target="../media/image94.png"/><Relationship Id="rId5" Type="http://schemas.openxmlformats.org/officeDocument/2006/relationships/image" Target="../media/image8.png"/><Relationship Id="rId6" Type="http://schemas.openxmlformats.org/officeDocument/2006/relationships/image" Target="../media/image78.png"/><Relationship Id="rId29" Type="http://schemas.openxmlformats.org/officeDocument/2006/relationships/image" Target="../media/image103.png"/><Relationship Id="rId7" Type="http://schemas.openxmlformats.org/officeDocument/2006/relationships/image" Target="../media/image76.png"/><Relationship Id="rId8" Type="http://schemas.openxmlformats.org/officeDocument/2006/relationships/image" Target="../media/image104.png"/><Relationship Id="rId11" Type="http://schemas.openxmlformats.org/officeDocument/2006/relationships/image" Target="../media/image102.png"/><Relationship Id="rId10" Type="http://schemas.openxmlformats.org/officeDocument/2006/relationships/image" Target="../media/image83.png"/><Relationship Id="rId13" Type="http://schemas.openxmlformats.org/officeDocument/2006/relationships/image" Target="../media/image167.png"/><Relationship Id="rId12" Type="http://schemas.openxmlformats.org/officeDocument/2006/relationships/image" Target="../media/image86.png"/><Relationship Id="rId15" Type="http://schemas.openxmlformats.org/officeDocument/2006/relationships/image" Target="../media/image90.png"/><Relationship Id="rId14" Type="http://schemas.openxmlformats.org/officeDocument/2006/relationships/image" Target="../media/image87.png"/><Relationship Id="rId17" Type="http://schemas.openxmlformats.org/officeDocument/2006/relationships/image" Target="../media/image91.png"/><Relationship Id="rId16" Type="http://schemas.openxmlformats.org/officeDocument/2006/relationships/image" Target="../media/image92.png"/><Relationship Id="rId19" Type="http://schemas.openxmlformats.org/officeDocument/2006/relationships/image" Target="../media/image96.png"/><Relationship Id="rId18"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18.png"/><Relationship Id="rId7" Type="http://schemas.openxmlformats.org/officeDocument/2006/relationships/image" Target="../media/image1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43.png"/><Relationship Id="rId7"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154.png"/><Relationship Id="rId7" Type="http://schemas.openxmlformats.org/officeDocument/2006/relationships/image" Target="../media/image1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0.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23.png"/><Relationship Id="rId6" Type="http://schemas.openxmlformats.org/officeDocument/2006/relationships/image" Target="../media/image58.png"/><Relationship Id="rId7" Type="http://schemas.openxmlformats.org/officeDocument/2006/relationships/image" Target="../media/image128.png"/><Relationship Id="rId8"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149.png"/><Relationship Id="rId5" Type="http://schemas.openxmlformats.org/officeDocument/2006/relationships/image" Target="../media/image8.png"/><Relationship Id="rId6" Type="http://schemas.openxmlformats.org/officeDocument/2006/relationships/image" Target="../media/image148.png"/><Relationship Id="rId7" Type="http://schemas.openxmlformats.org/officeDocument/2006/relationships/image" Target="../media/image145.png"/><Relationship Id="rId8" Type="http://schemas.openxmlformats.org/officeDocument/2006/relationships/image" Target="../media/image172.png"/><Relationship Id="rId11" Type="http://schemas.openxmlformats.org/officeDocument/2006/relationships/image" Target="../media/image152.png"/><Relationship Id="rId10" Type="http://schemas.openxmlformats.org/officeDocument/2006/relationships/image" Target="../media/image146.png"/></Relationships>
</file>

<file path=ppt/slides/_rels/slide25.xml.rels><?xml version="1.0" encoding="UTF-8" standalone="yes"?><Relationships xmlns="http://schemas.openxmlformats.org/package/2006/relationships"><Relationship Id="rId20" Type="http://schemas.openxmlformats.org/officeDocument/2006/relationships/image" Target="../media/image173.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6.png"/><Relationship Id="rId5" Type="http://schemas.openxmlformats.org/officeDocument/2006/relationships/image" Target="../media/image8.png"/><Relationship Id="rId6" Type="http://schemas.openxmlformats.org/officeDocument/2006/relationships/image" Target="../media/image155.png"/><Relationship Id="rId7" Type="http://schemas.openxmlformats.org/officeDocument/2006/relationships/image" Target="../media/image157.png"/><Relationship Id="rId8" Type="http://schemas.openxmlformats.org/officeDocument/2006/relationships/image" Target="../media/image158.png"/><Relationship Id="rId11" Type="http://schemas.openxmlformats.org/officeDocument/2006/relationships/image" Target="../media/image162.png"/><Relationship Id="rId10" Type="http://schemas.openxmlformats.org/officeDocument/2006/relationships/image" Target="../media/image164.png"/><Relationship Id="rId13" Type="http://schemas.openxmlformats.org/officeDocument/2006/relationships/image" Target="../media/image159.png"/><Relationship Id="rId12" Type="http://schemas.openxmlformats.org/officeDocument/2006/relationships/image" Target="../media/image161.png"/><Relationship Id="rId15" Type="http://schemas.openxmlformats.org/officeDocument/2006/relationships/image" Target="../media/image163.png"/><Relationship Id="rId14" Type="http://schemas.openxmlformats.org/officeDocument/2006/relationships/image" Target="../media/image160.png"/><Relationship Id="rId17" Type="http://schemas.openxmlformats.org/officeDocument/2006/relationships/image" Target="../media/image180.png"/><Relationship Id="rId16" Type="http://schemas.openxmlformats.org/officeDocument/2006/relationships/image" Target="../media/image179.png"/><Relationship Id="rId19" Type="http://schemas.openxmlformats.org/officeDocument/2006/relationships/image" Target="../media/image169.png"/><Relationship Id="rId18" Type="http://schemas.openxmlformats.org/officeDocument/2006/relationships/image" Target="../media/image17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hyperlink" Target="https://unsplash.com/" TargetMode="External"/><Relationship Id="rId7" Type="http://schemas.openxmlformats.org/officeDocument/2006/relationships/image" Target="../media/image1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28.png"/><Relationship Id="rId5" Type="http://schemas.openxmlformats.org/officeDocument/2006/relationships/image" Target="../media/image8.png"/><Relationship Id="rId6" Type="http://schemas.openxmlformats.org/officeDocument/2006/relationships/image" Target="../media/image20.png"/><Relationship Id="rId7" Type="http://schemas.openxmlformats.org/officeDocument/2006/relationships/image" Target="../media/image23.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8.png"/><Relationship Id="rId6"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38.png"/><Relationship Id="rId7" Type="http://schemas.openxmlformats.org/officeDocument/2006/relationships/image" Target="../media/image34.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15" name="Shape 15"/>
        <p:cNvGrpSpPr/>
        <p:nvPr/>
      </p:nvGrpSpPr>
      <p:grpSpPr>
        <a:xfrm>
          <a:off x="0" y="0"/>
          <a:ext cx="0" cy="0"/>
          <a:chOff x="0" y="0"/>
          <a:chExt cx="0" cy="0"/>
        </a:xfrm>
      </p:grpSpPr>
      <p:pic>
        <p:nvPicPr>
          <p:cNvPr descr=" " id="16" name="Google Shape;16;g2c4ab74d115_0_674"/>
          <p:cNvPicPr preferRelativeResize="0"/>
          <p:nvPr/>
        </p:nvPicPr>
        <p:blipFill rotWithShape="1">
          <a:blip r:embed="rId3">
            <a:alphaModFix/>
          </a:blip>
          <a:srcRect b="0" l="0" r="0" t="0"/>
          <a:stretch/>
        </p:blipFill>
        <p:spPr>
          <a:xfrm>
            <a:off x="939917" y="838200"/>
            <a:ext cx="4157426" cy="1791801"/>
          </a:xfrm>
          <a:prstGeom prst="rect">
            <a:avLst/>
          </a:prstGeom>
          <a:noFill/>
          <a:ln>
            <a:noFill/>
          </a:ln>
        </p:spPr>
      </p:pic>
      <p:pic>
        <p:nvPicPr>
          <p:cNvPr descr=" " id="17" name="Google Shape;17;g2c4ab74d115_0_674"/>
          <p:cNvPicPr preferRelativeResize="0"/>
          <p:nvPr/>
        </p:nvPicPr>
        <p:blipFill rotWithShape="1">
          <a:blip r:embed="rId4">
            <a:alphaModFix/>
          </a:blip>
          <a:srcRect b="0" l="0" r="0" t="0"/>
          <a:stretch/>
        </p:blipFill>
        <p:spPr>
          <a:xfrm>
            <a:off x="20563870" y="9994900"/>
            <a:ext cx="2819749" cy="2819400"/>
          </a:xfrm>
          <a:prstGeom prst="rect">
            <a:avLst/>
          </a:prstGeom>
          <a:noFill/>
          <a:ln>
            <a:noFill/>
          </a:ln>
        </p:spPr>
      </p:pic>
      <p:sp>
        <p:nvSpPr>
          <p:cNvPr id="18" name="Google Shape;18;g2c4ab74d115_0_674"/>
          <p:cNvSpPr/>
          <p:nvPr/>
        </p:nvSpPr>
        <p:spPr>
          <a:xfrm>
            <a:off x="444556" y="2133600"/>
            <a:ext cx="14543400" cy="574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24000"/>
              <a:buFont typeface="Pridi"/>
              <a:buNone/>
            </a:pPr>
            <a:r>
              <a:rPr b="1" i="0" lang="en-US" sz="24000" u="none" cap="none" strike="noStrike">
                <a:solidFill>
                  <a:srgbClr val="D32B3C"/>
                </a:solidFill>
                <a:latin typeface="Pridi"/>
                <a:ea typeface="Pridi"/>
                <a:cs typeface="Pridi"/>
                <a:sym typeface="Pridi"/>
              </a:rPr>
              <a:t>ELECTION </a:t>
            </a:r>
            <a:endParaRPr b="0" i="0" sz="24000" u="none" cap="none" strike="noStrike">
              <a:solidFill>
                <a:schemeClr val="dk1"/>
              </a:solidFill>
              <a:latin typeface="Calibri"/>
              <a:ea typeface="Calibri"/>
              <a:cs typeface="Calibri"/>
              <a:sym typeface="Calibri"/>
            </a:endParaRPr>
          </a:p>
        </p:txBody>
      </p:sp>
      <p:sp>
        <p:nvSpPr>
          <p:cNvPr id="19" name="Google Shape;19;g2c4ab74d115_0_674"/>
          <p:cNvSpPr/>
          <p:nvPr/>
        </p:nvSpPr>
        <p:spPr>
          <a:xfrm>
            <a:off x="444556" y="6350000"/>
            <a:ext cx="125154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6400"/>
              <a:buFont typeface="Poppins SemiBold"/>
              <a:buNone/>
            </a:pPr>
            <a:r>
              <a:rPr b="0" i="0" lang="en-US" sz="6400" u="none" cap="none" strike="noStrike">
                <a:solidFill>
                  <a:srgbClr val="224D82"/>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0" name="Google Shape;20;g2c4ab74d115_0_674"/>
          <p:cNvPicPr preferRelativeResize="0"/>
          <p:nvPr/>
        </p:nvPicPr>
        <p:blipFill rotWithShape="1">
          <a:blip r:embed="rId5">
            <a:alphaModFix/>
          </a:blip>
          <a:srcRect b="0" l="0" r="0" t="0"/>
          <a:stretch/>
        </p:blipFill>
        <p:spPr>
          <a:xfrm>
            <a:off x="12193524" y="1435100"/>
            <a:ext cx="11952194" cy="11150600"/>
          </a:xfrm>
          <a:prstGeom prst="rect">
            <a:avLst/>
          </a:prstGeom>
          <a:noFill/>
          <a:ln>
            <a:noFill/>
          </a:ln>
        </p:spPr>
      </p:pic>
      <p:sp>
        <p:nvSpPr>
          <p:cNvPr id="21" name="Google Shape;21;g2c4ab74d115_0_6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c4ab74d115_0_67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199" name="Shape 199"/>
        <p:cNvGrpSpPr/>
        <p:nvPr/>
      </p:nvGrpSpPr>
      <p:grpSpPr>
        <a:xfrm>
          <a:off x="0" y="0"/>
          <a:ext cx="0" cy="0"/>
          <a:chOff x="0" y="0"/>
          <a:chExt cx="0" cy="0"/>
        </a:xfrm>
      </p:grpSpPr>
      <p:pic>
        <p:nvPicPr>
          <p:cNvPr descr=" " id="200" name="Google Shape;200;g2c4ab74d115_0_849"/>
          <p:cNvPicPr preferRelativeResize="0"/>
          <p:nvPr/>
        </p:nvPicPr>
        <p:blipFill rotWithShape="1">
          <a:blip r:embed="rId3">
            <a:alphaModFix/>
          </a:blip>
          <a:srcRect b="0" l="0" r="0" t="0"/>
          <a:stretch/>
        </p:blipFill>
        <p:spPr>
          <a:xfrm>
            <a:off x="685889" y="635000"/>
            <a:ext cx="1792025" cy="4156906"/>
          </a:xfrm>
          <a:prstGeom prst="rect">
            <a:avLst/>
          </a:prstGeom>
          <a:noFill/>
          <a:ln>
            <a:noFill/>
          </a:ln>
        </p:spPr>
      </p:pic>
      <p:pic>
        <p:nvPicPr>
          <p:cNvPr descr=" " id="201" name="Google Shape;201;g2c4ab74d115_0_849"/>
          <p:cNvPicPr preferRelativeResize="0"/>
          <p:nvPr/>
        </p:nvPicPr>
        <p:blipFill rotWithShape="1">
          <a:blip r:embed="rId4">
            <a:alphaModFix/>
          </a:blip>
          <a:srcRect b="0" l="0" r="0" t="0"/>
          <a:stretch/>
        </p:blipFill>
        <p:spPr>
          <a:xfrm>
            <a:off x="13476384" y="12306300"/>
            <a:ext cx="2819749" cy="1409700"/>
          </a:xfrm>
          <a:prstGeom prst="rect">
            <a:avLst/>
          </a:prstGeom>
          <a:noFill/>
          <a:ln>
            <a:noFill/>
          </a:ln>
        </p:spPr>
      </p:pic>
      <p:sp>
        <p:nvSpPr>
          <p:cNvPr id="202" name="Google Shape;202;g2c4ab74d115_0_84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c4ab74d115_0_84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4" name="Google Shape;204;g2c4ab74d115_0_849"/>
          <p:cNvSpPr/>
          <p:nvPr/>
        </p:nvSpPr>
        <p:spPr>
          <a:xfrm>
            <a:off x="9107038" y="469900"/>
            <a:ext cx="70071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8000"/>
              <a:buFont typeface="Pridi"/>
              <a:buNone/>
            </a:pPr>
            <a:r>
              <a:rPr b="1" i="0" lang="en-US" sz="8000" u="none" cap="none" strike="noStrike">
                <a:solidFill>
                  <a:srgbClr val="224D82"/>
                </a:solidFill>
                <a:latin typeface="Pridi"/>
                <a:ea typeface="Pridi"/>
                <a:cs typeface="Pridi"/>
                <a:sym typeface="Pridi"/>
              </a:rPr>
              <a:t>PRICING PLAN</a:t>
            </a:r>
            <a:endParaRPr b="0" i="0" sz="8000" u="none" cap="none" strike="noStrike">
              <a:solidFill>
                <a:schemeClr val="dk1"/>
              </a:solidFill>
              <a:latin typeface="Calibri"/>
              <a:ea typeface="Calibri"/>
              <a:cs typeface="Calibri"/>
              <a:sym typeface="Calibri"/>
            </a:endParaRPr>
          </a:p>
        </p:txBody>
      </p:sp>
      <p:sp>
        <p:nvSpPr>
          <p:cNvPr id="205" name="Google Shape;205;g2c4ab74d115_0_849"/>
          <p:cNvSpPr/>
          <p:nvPr/>
        </p:nvSpPr>
        <p:spPr>
          <a:xfrm>
            <a:off x="1778222" y="2489200"/>
            <a:ext cx="20843400" cy="1061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c4ab74d115_0_849"/>
          <p:cNvSpPr/>
          <p:nvPr/>
        </p:nvSpPr>
        <p:spPr>
          <a:xfrm>
            <a:off x="1778222" y="2489200"/>
            <a:ext cx="6439800" cy="10617300"/>
          </a:xfrm>
          <a:prstGeom prst="roundRect">
            <a:avLst>
              <a:gd fmla="val 3124"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c4ab74d115_0_849"/>
          <p:cNvPicPr preferRelativeResize="0"/>
          <p:nvPr/>
        </p:nvPicPr>
        <p:blipFill rotWithShape="1">
          <a:blip r:embed="rId6">
            <a:alphaModFix/>
          </a:blip>
          <a:srcRect b="0" l="0" r="0" t="0"/>
          <a:stretch/>
        </p:blipFill>
        <p:spPr>
          <a:xfrm>
            <a:off x="4371231" y="2946400"/>
            <a:ext cx="1253686" cy="1625600"/>
          </a:xfrm>
          <a:prstGeom prst="rect">
            <a:avLst/>
          </a:prstGeom>
          <a:noFill/>
          <a:ln>
            <a:noFill/>
          </a:ln>
        </p:spPr>
      </p:pic>
      <p:sp>
        <p:nvSpPr>
          <p:cNvPr id="208" name="Google Shape;208;g2c4ab74d115_0_849"/>
          <p:cNvSpPr/>
          <p:nvPr/>
        </p:nvSpPr>
        <p:spPr>
          <a:xfrm>
            <a:off x="4070859" y="4876800"/>
            <a:ext cx="18543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BASIC</a:t>
            </a:r>
            <a:endParaRPr b="0" i="0" sz="4800" u="none" cap="none" strike="noStrike">
              <a:solidFill>
                <a:schemeClr val="dk1"/>
              </a:solidFill>
              <a:latin typeface="Calibri"/>
              <a:ea typeface="Calibri"/>
              <a:cs typeface="Calibri"/>
              <a:sym typeface="Calibri"/>
            </a:endParaRPr>
          </a:p>
        </p:txBody>
      </p:sp>
      <p:sp>
        <p:nvSpPr>
          <p:cNvPr id="209" name="Google Shape;209;g2c4ab74d115_0_849"/>
          <p:cNvSpPr/>
          <p:nvPr/>
        </p:nvSpPr>
        <p:spPr>
          <a:xfrm>
            <a:off x="2235479" y="6121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0" name="Google Shape;210;g2c4ab74d115_0_849"/>
          <p:cNvSpPr/>
          <p:nvPr/>
        </p:nvSpPr>
        <p:spPr>
          <a:xfrm>
            <a:off x="3207151" y="11709400"/>
            <a:ext cx="35817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$10/MONTH</a:t>
            </a:r>
            <a:endParaRPr b="0" i="0" sz="4800" u="none" cap="none" strike="noStrike">
              <a:solidFill>
                <a:schemeClr val="dk1"/>
              </a:solidFill>
              <a:latin typeface="Calibri"/>
              <a:ea typeface="Calibri"/>
              <a:cs typeface="Calibri"/>
              <a:sym typeface="Calibri"/>
            </a:endParaRPr>
          </a:p>
        </p:txBody>
      </p:sp>
      <p:sp>
        <p:nvSpPr>
          <p:cNvPr id="211" name="Google Shape;211;g2c4ab74d115_0_849"/>
          <p:cNvSpPr/>
          <p:nvPr/>
        </p:nvSpPr>
        <p:spPr>
          <a:xfrm>
            <a:off x="8980022" y="2489200"/>
            <a:ext cx="6439800" cy="10617300"/>
          </a:xfrm>
          <a:prstGeom prst="roundRect">
            <a:avLst>
              <a:gd fmla="val 3124"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c4ab74d115_0_849"/>
          <p:cNvPicPr preferRelativeResize="0"/>
          <p:nvPr/>
        </p:nvPicPr>
        <p:blipFill rotWithShape="1">
          <a:blip r:embed="rId7">
            <a:alphaModFix/>
          </a:blip>
          <a:srcRect b="0" l="0" r="0" t="0"/>
          <a:stretch/>
        </p:blipFill>
        <p:spPr>
          <a:xfrm>
            <a:off x="11293628" y="2946400"/>
            <a:ext cx="1812494" cy="1625600"/>
          </a:xfrm>
          <a:prstGeom prst="rect">
            <a:avLst/>
          </a:prstGeom>
          <a:noFill/>
          <a:ln>
            <a:noFill/>
          </a:ln>
        </p:spPr>
      </p:pic>
      <p:sp>
        <p:nvSpPr>
          <p:cNvPr id="213" name="Google Shape;213;g2c4ab74d115_0_849"/>
          <p:cNvSpPr/>
          <p:nvPr/>
        </p:nvSpPr>
        <p:spPr>
          <a:xfrm>
            <a:off x="11310764" y="4876800"/>
            <a:ext cx="17781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32B3C"/>
              </a:buClr>
              <a:buSzPts val="4800"/>
              <a:buFont typeface="Pridi"/>
              <a:buNone/>
            </a:pPr>
            <a:r>
              <a:rPr b="1" i="0" lang="en-US" sz="4800" u="none" cap="none" strike="noStrike">
                <a:solidFill>
                  <a:srgbClr val="D32B3C"/>
                </a:solidFill>
                <a:latin typeface="Pridi"/>
                <a:ea typeface="Pridi"/>
                <a:cs typeface="Pridi"/>
                <a:sym typeface="Pridi"/>
              </a:rPr>
              <a:t>ELITE</a:t>
            </a:r>
            <a:endParaRPr b="0" i="0" sz="4800" u="none" cap="none" strike="noStrike">
              <a:solidFill>
                <a:schemeClr val="dk1"/>
              </a:solidFill>
              <a:latin typeface="Calibri"/>
              <a:ea typeface="Calibri"/>
              <a:cs typeface="Calibri"/>
              <a:sym typeface="Calibri"/>
            </a:endParaRPr>
          </a:p>
        </p:txBody>
      </p:sp>
      <p:sp>
        <p:nvSpPr>
          <p:cNvPr id="214" name="Google Shape;214;g2c4ab74d115_0_849"/>
          <p:cNvSpPr/>
          <p:nvPr/>
        </p:nvSpPr>
        <p:spPr>
          <a:xfrm>
            <a:off x="9437280" y="6121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c4ab74d115_0_849"/>
          <p:cNvSpPr/>
          <p:nvPr/>
        </p:nvSpPr>
        <p:spPr>
          <a:xfrm>
            <a:off x="10370846" y="11709400"/>
            <a:ext cx="36582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$50/MONTH</a:t>
            </a:r>
            <a:endParaRPr b="0" i="0" sz="4800" u="none" cap="none" strike="noStrike">
              <a:solidFill>
                <a:schemeClr val="dk1"/>
              </a:solidFill>
              <a:latin typeface="Calibri"/>
              <a:ea typeface="Calibri"/>
              <a:cs typeface="Calibri"/>
              <a:sym typeface="Calibri"/>
            </a:endParaRPr>
          </a:p>
        </p:txBody>
      </p:sp>
      <p:sp>
        <p:nvSpPr>
          <p:cNvPr id="216" name="Google Shape;216;g2c4ab74d115_0_849"/>
          <p:cNvSpPr/>
          <p:nvPr/>
        </p:nvSpPr>
        <p:spPr>
          <a:xfrm>
            <a:off x="16181822" y="2489200"/>
            <a:ext cx="6439800" cy="10617300"/>
          </a:xfrm>
          <a:prstGeom prst="roundRect">
            <a:avLst>
              <a:gd fmla="val 3124"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c4ab74d115_0_849"/>
          <p:cNvPicPr preferRelativeResize="0"/>
          <p:nvPr/>
        </p:nvPicPr>
        <p:blipFill rotWithShape="1">
          <a:blip r:embed="rId8">
            <a:alphaModFix/>
          </a:blip>
          <a:srcRect b="0" l="0" r="0" t="0"/>
          <a:stretch/>
        </p:blipFill>
        <p:spPr>
          <a:xfrm>
            <a:off x="18757227" y="2946400"/>
            <a:ext cx="1288895" cy="1625600"/>
          </a:xfrm>
          <a:prstGeom prst="rect">
            <a:avLst/>
          </a:prstGeom>
          <a:noFill/>
          <a:ln>
            <a:noFill/>
          </a:ln>
        </p:spPr>
      </p:pic>
      <p:sp>
        <p:nvSpPr>
          <p:cNvPr id="218" name="Google Shape;218;g2c4ab74d115_0_849"/>
          <p:cNvSpPr/>
          <p:nvPr/>
        </p:nvSpPr>
        <p:spPr>
          <a:xfrm>
            <a:off x="17655207" y="4876800"/>
            <a:ext cx="34929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LEGENDARY</a:t>
            </a:r>
            <a:endParaRPr b="0" i="0" sz="4800" u="none" cap="none" strike="noStrike">
              <a:solidFill>
                <a:schemeClr val="dk1"/>
              </a:solidFill>
              <a:latin typeface="Calibri"/>
              <a:ea typeface="Calibri"/>
              <a:cs typeface="Calibri"/>
              <a:sym typeface="Calibri"/>
            </a:endParaRPr>
          </a:p>
        </p:txBody>
      </p:sp>
      <p:sp>
        <p:nvSpPr>
          <p:cNvPr id="219" name="Google Shape;219;g2c4ab74d115_0_849"/>
          <p:cNvSpPr/>
          <p:nvPr/>
        </p:nvSpPr>
        <p:spPr>
          <a:xfrm>
            <a:off x="16639080" y="61214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c4ab74d115_0_849"/>
          <p:cNvSpPr/>
          <p:nvPr/>
        </p:nvSpPr>
        <p:spPr>
          <a:xfrm>
            <a:off x="17420227" y="11709400"/>
            <a:ext cx="3963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225" name="Shape 225"/>
        <p:cNvGrpSpPr/>
        <p:nvPr/>
      </p:nvGrpSpPr>
      <p:grpSpPr>
        <a:xfrm>
          <a:off x="0" y="0"/>
          <a:ext cx="0" cy="0"/>
          <a:chOff x="0" y="0"/>
          <a:chExt cx="0" cy="0"/>
        </a:xfrm>
      </p:grpSpPr>
      <p:pic>
        <p:nvPicPr>
          <p:cNvPr descr=" " id="226" name="Google Shape;226;g2c4ab74d115_0_874"/>
          <p:cNvPicPr preferRelativeResize="0"/>
          <p:nvPr/>
        </p:nvPicPr>
        <p:blipFill rotWithShape="1">
          <a:blip r:embed="rId3">
            <a:alphaModFix/>
          </a:blip>
          <a:srcRect b="0" l="0" r="0" t="0"/>
          <a:stretch/>
        </p:blipFill>
        <p:spPr>
          <a:xfrm>
            <a:off x="18557019" y="10934700"/>
            <a:ext cx="4157426" cy="1791804"/>
          </a:xfrm>
          <a:prstGeom prst="rect">
            <a:avLst/>
          </a:prstGeom>
          <a:noFill/>
          <a:ln>
            <a:noFill/>
          </a:ln>
        </p:spPr>
      </p:pic>
      <p:pic>
        <p:nvPicPr>
          <p:cNvPr descr=" " id="227" name="Google Shape;227;g2c4ab74d115_0_874"/>
          <p:cNvPicPr preferRelativeResize="0"/>
          <p:nvPr/>
        </p:nvPicPr>
        <p:blipFill rotWithShape="1">
          <a:blip r:embed="rId4">
            <a:alphaModFix/>
          </a:blip>
          <a:srcRect b="0" l="0" r="0" t="0"/>
          <a:stretch/>
        </p:blipFill>
        <p:spPr>
          <a:xfrm>
            <a:off x="0" y="0"/>
            <a:ext cx="2108464" cy="2451100"/>
          </a:xfrm>
          <a:prstGeom prst="rect">
            <a:avLst/>
          </a:prstGeom>
          <a:noFill/>
          <a:ln>
            <a:noFill/>
          </a:ln>
        </p:spPr>
      </p:pic>
      <p:sp>
        <p:nvSpPr>
          <p:cNvPr id="228" name="Google Shape;228;g2c4ab74d115_0_8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c4ab74d115_0_8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30" name="Google Shape;230;g2c4ab74d115_0_874"/>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1" name="Google Shape;231;g2c4ab74d115_0_874"/>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2" name="Google Shape;232;g2c4ab74d115_0_874"/>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3" name="Google Shape;233;g2c4ab74d115_0_874"/>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4" name="Google Shape;234;g2c4ab74d115_0_874"/>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5" name="Google Shape;235;g2c4ab74d115_0_874"/>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6" name="Google Shape;236;g2c4ab74d115_0_874"/>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7" name="Google Shape;237;g2c4ab74d115_0_874"/>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8" name="Google Shape;238;g2c4ab74d115_0_874"/>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9" name="Google Shape;239;g2c4ab74d115_0_874"/>
          <p:cNvSpPr/>
          <p:nvPr/>
        </p:nvSpPr>
        <p:spPr>
          <a:xfrm>
            <a:off x="9996149" y="4102100"/>
            <a:ext cx="14565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ridi"/>
              <a:buNone/>
            </a:pPr>
            <a:r>
              <a:rPr b="1" i="0" lang="en-US" sz="12800" u="none" cap="none" strike="noStrike">
                <a:solidFill>
                  <a:srgbClr val="0E0E0E"/>
                </a:solidFill>
                <a:latin typeface="Pridi"/>
                <a:ea typeface="Pridi"/>
                <a:cs typeface="Pridi"/>
                <a:sym typeface="Pridi"/>
              </a:rPr>
              <a:t>S</a:t>
            </a:r>
            <a:endParaRPr b="0" i="0" sz="12800" u="none" cap="none" strike="noStrike">
              <a:solidFill>
                <a:schemeClr val="dk1"/>
              </a:solidFill>
              <a:latin typeface="Calibri"/>
              <a:ea typeface="Calibri"/>
              <a:cs typeface="Calibri"/>
              <a:sym typeface="Calibri"/>
            </a:endParaRPr>
          </a:p>
        </p:txBody>
      </p:sp>
      <p:sp>
        <p:nvSpPr>
          <p:cNvPr id="240" name="Google Shape;240;g2c4ab74d115_0_874"/>
          <p:cNvSpPr/>
          <p:nvPr/>
        </p:nvSpPr>
        <p:spPr>
          <a:xfrm>
            <a:off x="12663483" y="4102100"/>
            <a:ext cx="19263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ridi"/>
              <a:buNone/>
            </a:pPr>
            <a:r>
              <a:rPr b="1" i="0" lang="en-US" sz="12800" u="none" cap="none" strike="noStrike">
                <a:solidFill>
                  <a:srgbClr val="FFFFFF"/>
                </a:solidFill>
                <a:latin typeface="Pridi"/>
                <a:ea typeface="Pridi"/>
                <a:cs typeface="Pridi"/>
                <a:sym typeface="Pridi"/>
              </a:rPr>
              <a:t>W</a:t>
            </a:r>
            <a:endParaRPr b="0" i="0" sz="12800" u="none" cap="none" strike="noStrike">
              <a:solidFill>
                <a:schemeClr val="dk1"/>
              </a:solidFill>
              <a:latin typeface="Calibri"/>
              <a:ea typeface="Calibri"/>
              <a:cs typeface="Calibri"/>
              <a:sym typeface="Calibri"/>
            </a:endParaRPr>
          </a:p>
        </p:txBody>
      </p:sp>
      <p:sp>
        <p:nvSpPr>
          <p:cNvPr id="241" name="Google Shape;241;g2c4ab74d115_0_874"/>
          <p:cNvSpPr/>
          <p:nvPr/>
        </p:nvSpPr>
        <p:spPr>
          <a:xfrm>
            <a:off x="9856432" y="7518400"/>
            <a:ext cx="16344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ridi"/>
              <a:buNone/>
            </a:pPr>
            <a:r>
              <a:rPr b="1" i="0" lang="en-US" sz="12800" u="none" cap="none" strike="noStrike">
                <a:solidFill>
                  <a:srgbClr val="FFFFFF"/>
                </a:solidFill>
                <a:latin typeface="Pridi"/>
                <a:ea typeface="Pridi"/>
                <a:cs typeface="Pridi"/>
                <a:sym typeface="Pridi"/>
              </a:rPr>
              <a:t>O</a:t>
            </a:r>
            <a:endParaRPr b="0" i="0" sz="12800" u="none" cap="none" strike="noStrike">
              <a:solidFill>
                <a:schemeClr val="dk1"/>
              </a:solidFill>
              <a:latin typeface="Calibri"/>
              <a:ea typeface="Calibri"/>
              <a:cs typeface="Calibri"/>
              <a:sym typeface="Calibri"/>
            </a:endParaRPr>
          </a:p>
        </p:txBody>
      </p:sp>
      <p:sp>
        <p:nvSpPr>
          <p:cNvPr id="242" name="Google Shape;242;g2c4ab74d115_0_874"/>
          <p:cNvSpPr/>
          <p:nvPr/>
        </p:nvSpPr>
        <p:spPr>
          <a:xfrm>
            <a:off x="12917514" y="7518400"/>
            <a:ext cx="15708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ridi"/>
              <a:buNone/>
            </a:pPr>
            <a:r>
              <a:rPr b="1" i="0" lang="en-US" sz="12800" u="none" cap="none" strike="noStrike">
                <a:solidFill>
                  <a:srgbClr val="0E0E0E"/>
                </a:solidFill>
                <a:latin typeface="Pridi"/>
                <a:ea typeface="Pridi"/>
                <a:cs typeface="Pridi"/>
                <a:sym typeface="Pridi"/>
              </a:rPr>
              <a:t>T</a:t>
            </a:r>
            <a:endParaRPr b="0" i="0" sz="12800" u="none" cap="none" strike="noStrike">
              <a:solidFill>
                <a:schemeClr val="dk1"/>
              </a:solidFill>
              <a:latin typeface="Calibri"/>
              <a:ea typeface="Calibri"/>
              <a:cs typeface="Calibri"/>
              <a:sym typeface="Calibri"/>
            </a:endParaRPr>
          </a:p>
        </p:txBody>
      </p:sp>
      <p:pic>
        <p:nvPicPr>
          <p:cNvPr descr=" " id="243" name="Google Shape;243;g2c4ab74d115_0_874"/>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4" name="Google Shape;244;g2c4ab74d115_0_874"/>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5" name="Google Shape;245;g2c4ab74d115_0_874"/>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6" name="Google Shape;246;g2c4ab74d115_0_874"/>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7" name="Google Shape;247;g2c4ab74d115_0_874"/>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8" name="Google Shape;248;g2c4ab74d115_0_874"/>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9" name="Google Shape;249;g2c4ab74d115_0_874"/>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50" name="Google Shape;250;g2c4ab74d115_0_874"/>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1" name="Google Shape;251;g2c4ab74d115_0_874"/>
          <p:cNvSpPr/>
          <p:nvPr/>
        </p:nvSpPr>
        <p:spPr>
          <a:xfrm>
            <a:off x="3327816" y="34671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c4ab74d115_0_874"/>
          <p:cNvSpPr/>
          <p:nvPr/>
        </p:nvSpPr>
        <p:spPr>
          <a:xfrm>
            <a:off x="3327816" y="34671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4ab74d115_0_874"/>
          <p:cNvSpPr/>
          <p:nvPr/>
        </p:nvSpPr>
        <p:spPr>
          <a:xfrm>
            <a:off x="3327816" y="34671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4ab74d115_0_874"/>
          <p:cNvSpPr/>
          <p:nvPr/>
        </p:nvSpPr>
        <p:spPr>
          <a:xfrm>
            <a:off x="3327816" y="3467100"/>
            <a:ext cx="472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STRENGTHS</a:t>
            </a:r>
            <a:endParaRPr b="0" i="0" sz="3600" u="none" cap="none" strike="noStrike">
              <a:solidFill>
                <a:schemeClr val="dk1"/>
              </a:solidFill>
              <a:latin typeface="Calibri"/>
              <a:ea typeface="Calibri"/>
              <a:cs typeface="Calibri"/>
              <a:sym typeface="Calibri"/>
            </a:endParaRPr>
          </a:p>
        </p:txBody>
      </p:sp>
      <p:sp>
        <p:nvSpPr>
          <p:cNvPr id="255" name="Google Shape;255;g2c4ab74d115_0_874"/>
          <p:cNvSpPr/>
          <p:nvPr/>
        </p:nvSpPr>
        <p:spPr>
          <a:xfrm>
            <a:off x="3327816" y="4381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6" name="Google Shape;256;g2c4ab74d115_0_874"/>
          <p:cNvSpPr/>
          <p:nvPr/>
        </p:nvSpPr>
        <p:spPr>
          <a:xfrm>
            <a:off x="3327816" y="105156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c4ab74d115_0_874"/>
          <p:cNvSpPr/>
          <p:nvPr/>
        </p:nvSpPr>
        <p:spPr>
          <a:xfrm>
            <a:off x="3327816" y="105156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4ab74d115_0_874"/>
          <p:cNvSpPr/>
          <p:nvPr/>
        </p:nvSpPr>
        <p:spPr>
          <a:xfrm>
            <a:off x="3327816" y="105156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4ab74d115_0_874"/>
          <p:cNvSpPr/>
          <p:nvPr/>
        </p:nvSpPr>
        <p:spPr>
          <a:xfrm>
            <a:off x="3327816" y="10515600"/>
            <a:ext cx="472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OPPORTUNITIES</a:t>
            </a:r>
            <a:endParaRPr b="0" i="0" sz="3600" u="none" cap="none" strike="noStrike">
              <a:solidFill>
                <a:schemeClr val="dk1"/>
              </a:solidFill>
              <a:latin typeface="Calibri"/>
              <a:ea typeface="Calibri"/>
              <a:cs typeface="Calibri"/>
              <a:sym typeface="Calibri"/>
            </a:endParaRPr>
          </a:p>
        </p:txBody>
      </p:sp>
      <p:sp>
        <p:nvSpPr>
          <p:cNvPr id="260" name="Google Shape;260;g2c4ab74d115_0_874"/>
          <p:cNvSpPr/>
          <p:nvPr/>
        </p:nvSpPr>
        <p:spPr>
          <a:xfrm>
            <a:off x="3327816" y="11430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1" name="Google Shape;261;g2c4ab74d115_0_874"/>
          <p:cNvSpPr/>
          <p:nvPr/>
        </p:nvSpPr>
        <p:spPr>
          <a:xfrm>
            <a:off x="16473959" y="34671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4ab74d115_0_874"/>
          <p:cNvSpPr/>
          <p:nvPr/>
        </p:nvSpPr>
        <p:spPr>
          <a:xfrm>
            <a:off x="16473959" y="34671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4ab74d115_0_874"/>
          <p:cNvSpPr/>
          <p:nvPr/>
        </p:nvSpPr>
        <p:spPr>
          <a:xfrm>
            <a:off x="16473959" y="34671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4ab74d115_0_874"/>
          <p:cNvSpPr/>
          <p:nvPr/>
        </p:nvSpPr>
        <p:spPr>
          <a:xfrm>
            <a:off x="16473959" y="3467100"/>
            <a:ext cx="472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WEAKNESSES</a:t>
            </a:r>
            <a:endParaRPr b="0" i="0" sz="3600" u="none" cap="none" strike="noStrike">
              <a:solidFill>
                <a:schemeClr val="dk1"/>
              </a:solidFill>
              <a:latin typeface="Calibri"/>
              <a:ea typeface="Calibri"/>
              <a:cs typeface="Calibri"/>
              <a:sym typeface="Calibri"/>
            </a:endParaRPr>
          </a:p>
        </p:txBody>
      </p:sp>
      <p:sp>
        <p:nvSpPr>
          <p:cNvPr id="265" name="Google Shape;265;g2c4ab74d115_0_874"/>
          <p:cNvSpPr/>
          <p:nvPr/>
        </p:nvSpPr>
        <p:spPr>
          <a:xfrm>
            <a:off x="16473959" y="43815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6" name="Google Shape;266;g2c4ab74d115_0_874"/>
          <p:cNvSpPr/>
          <p:nvPr/>
        </p:nvSpPr>
        <p:spPr>
          <a:xfrm>
            <a:off x="16473959" y="105156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4ab74d115_0_874"/>
          <p:cNvSpPr/>
          <p:nvPr/>
        </p:nvSpPr>
        <p:spPr>
          <a:xfrm>
            <a:off x="16473959" y="105156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4ab74d115_0_874"/>
          <p:cNvSpPr/>
          <p:nvPr/>
        </p:nvSpPr>
        <p:spPr>
          <a:xfrm>
            <a:off x="16473959" y="10515600"/>
            <a:ext cx="45726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4ab74d115_0_874"/>
          <p:cNvSpPr/>
          <p:nvPr/>
        </p:nvSpPr>
        <p:spPr>
          <a:xfrm>
            <a:off x="16473959" y="10515600"/>
            <a:ext cx="47250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THREATS</a:t>
            </a:r>
            <a:endParaRPr b="0" i="0" sz="3600" u="none" cap="none" strike="noStrike">
              <a:solidFill>
                <a:schemeClr val="dk1"/>
              </a:solidFill>
              <a:latin typeface="Calibri"/>
              <a:ea typeface="Calibri"/>
              <a:cs typeface="Calibri"/>
              <a:sym typeface="Calibri"/>
            </a:endParaRPr>
          </a:p>
        </p:txBody>
      </p:sp>
      <p:sp>
        <p:nvSpPr>
          <p:cNvPr id="270" name="Google Shape;270;g2c4ab74d115_0_874"/>
          <p:cNvSpPr/>
          <p:nvPr/>
        </p:nvSpPr>
        <p:spPr>
          <a:xfrm>
            <a:off x="16473959" y="114300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275" name="Shape 275"/>
        <p:cNvGrpSpPr/>
        <p:nvPr/>
      </p:nvGrpSpPr>
      <p:grpSpPr>
        <a:xfrm>
          <a:off x="0" y="0"/>
          <a:ext cx="0" cy="0"/>
          <a:chOff x="0" y="0"/>
          <a:chExt cx="0" cy="0"/>
        </a:xfrm>
      </p:grpSpPr>
      <p:pic>
        <p:nvPicPr>
          <p:cNvPr descr=" " id="276" name="Google Shape;276;g2c4ab74d115_0_923"/>
          <p:cNvPicPr preferRelativeResize="0"/>
          <p:nvPr/>
        </p:nvPicPr>
        <p:blipFill rotWithShape="1">
          <a:blip r:embed="rId3">
            <a:alphaModFix/>
          </a:blip>
          <a:srcRect b="0" l="0" r="0" t="0"/>
          <a:stretch/>
        </p:blipFill>
        <p:spPr>
          <a:xfrm>
            <a:off x="939917" y="838200"/>
            <a:ext cx="4157426" cy="1791804"/>
          </a:xfrm>
          <a:prstGeom prst="rect">
            <a:avLst/>
          </a:prstGeom>
          <a:noFill/>
          <a:ln>
            <a:noFill/>
          </a:ln>
        </p:spPr>
      </p:pic>
      <p:pic>
        <p:nvPicPr>
          <p:cNvPr descr=" " id="277" name="Google Shape;277;g2c4ab74d115_0_923"/>
          <p:cNvPicPr preferRelativeResize="0"/>
          <p:nvPr/>
        </p:nvPicPr>
        <p:blipFill rotWithShape="1">
          <a:blip r:embed="rId4">
            <a:alphaModFix/>
          </a:blip>
          <a:srcRect b="0" l="0" r="0" t="0"/>
          <a:stretch/>
        </p:blipFill>
        <p:spPr>
          <a:xfrm>
            <a:off x="20563870" y="9994900"/>
            <a:ext cx="2819749" cy="2819400"/>
          </a:xfrm>
          <a:prstGeom prst="rect">
            <a:avLst/>
          </a:prstGeom>
          <a:noFill/>
          <a:ln>
            <a:noFill/>
          </a:ln>
        </p:spPr>
      </p:pic>
      <p:sp>
        <p:nvSpPr>
          <p:cNvPr id="278" name="Google Shape;278;g2c4ab74d115_0_9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9" name="Google Shape;279;g2c4ab74d115_0_92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80" name="Google Shape;280;g2c4ab74d115_0_923"/>
          <p:cNvPicPr preferRelativeResize="0"/>
          <p:nvPr/>
        </p:nvPicPr>
        <p:blipFill rotWithShape="1">
          <a:blip r:embed="rId6">
            <a:alphaModFix/>
          </a:blip>
          <a:srcRect b="0" l="0" r="0" t="0"/>
          <a:stretch/>
        </p:blipFill>
        <p:spPr>
          <a:xfrm>
            <a:off x="16905813" y="0"/>
            <a:ext cx="6084060" cy="12268200"/>
          </a:xfrm>
          <a:prstGeom prst="rect">
            <a:avLst/>
          </a:prstGeom>
          <a:noFill/>
          <a:ln>
            <a:noFill/>
          </a:ln>
        </p:spPr>
      </p:pic>
      <p:pic>
        <p:nvPicPr>
          <p:cNvPr descr=" " id="281" name="Google Shape;281;g2c4ab74d115_0_923"/>
          <p:cNvPicPr preferRelativeResize="0"/>
          <p:nvPr/>
        </p:nvPicPr>
        <p:blipFill rotWithShape="1">
          <a:blip r:embed="rId7">
            <a:alphaModFix/>
          </a:blip>
          <a:srcRect b="0" l="0" r="0" t="0"/>
          <a:stretch/>
        </p:blipFill>
        <p:spPr>
          <a:xfrm>
            <a:off x="10491511" y="1346200"/>
            <a:ext cx="6084060" cy="12369800"/>
          </a:xfrm>
          <a:prstGeom prst="rect">
            <a:avLst/>
          </a:prstGeom>
          <a:noFill/>
          <a:ln>
            <a:noFill/>
          </a:ln>
        </p:spPr>
      </p:pic>
      <p:sp>
        <p:nvSpPr>
          <p:cNvPr id="282" name="Google Shape;282;g2c4ab74d115_0_923"/>
          <p:cNvSpPr/>
          <p:nvPr/>
        </p:nvSpPr>
        <p:spPr>
          <a:xfrm>
            <a:off x="1397175" y="1143000"/>
            <a:ext cx="106905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ridi"/>
              <a:buNone/>
            </a:pPr>
            <a:r>
              <a:rPr b="1" i="0" lang="en-US" sz="8000" u="none" cap="none" strike="noStrike">
                <a:solidFill>
                  <a:srgbClr val="0E0E0E"/>
                </a:solidFill>
                <a:latin typeface="Pridi"/>
                <a:ea typeface="Pridi"/>
                <a:cs typeface="Pridi"/>
                <a:sym typeface="Pridi"/>
              </a:rPr>
              <a:t>SOME DATA</a:t>
            </a:r>
            <a:endParaRPr b="0" i="0" sz="8000" u="none" cap="none" strike="noStrike">
              <a:solidFill>
                <a:schemeClr val="dk1"/>
              </a:solidFill>
              <a:latin typeface="Calibri"/>
              <a:ea typeface="Calibri"/>
              <a:cs typeface="Calibri"/>
              <a:sym typeface="Calibri"/>
            </a:endParaRPr>
          </a:p>
        </p:txBody>
      </p:sp>
      <p:sp>
        <p:nvSpPr>
          <p:cNvPr id="283" name="Google Shape;283;g2c4ab74d115_0_923"/>
          <p:cNvSpPr/>
          <p:nvPr/>
        </p:nvSpPr>
        <p:spPr>
          <a:xfrm>
            <a:off x="1244756" y="5029200"/>
            <a:ext cx="8573700" cy="741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4ab74d115_0_923"/>
          <p:cNvSpPr/>
          <p:nvPr/>
        </p:nvSpPr>
        <p:spPr>
          <a:xfrm>
            <a:off x="1244756" y="5029200"/>
            <a:ext cx="8573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4ab74d115_0_923"/>
          <p:cNvSpPr/>
          <p:nvPr/>
        </p:nvSpPr>
        <p:spPr>
          <a:xfrm>
            <a:off x="1244756" y="5257800"/>
            <a:ext cx="19053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4ab74d115_0_923"/>
          <p:cNvSpPr/>
          <p:nvPr/>
        </p:nvSpPr>
        <p:spPr>
          <a:xfrm>
            <a:off x="1244756" y="5257800"/>
            <a:ext cx="22440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8000"/>
              <a:buFont typeface="Pridi"/>
              <a:buNone/>
            </a:pPr>
            <a:r>
              <a:rPr b="1" i="0" lang="en-US" sz="8000" u="none" cap="none" strike="noStrike">
                <a:solidFill>
                  <a:srgbClr val="224D82"/>
                </a:solidFill>
                <a:latin typeface="Pridi"/>
                <a:ea typeface="Pridi"/>
                <a:cs typeface="Pridi"/>
                <a:sym typeface="Pridi"/>
              </a:rPr>
              <a:t>75%</a:t>
            </a:r>
            <a:endParaRPr b="0" i="0" sz="8000" u="none" cap="none" strike="noStrike">
              <a:solidFill>
                <a:schemeClr val="dk1"/>
              </a:solidFill>
              <a:latin typeface="Calibri"/>
              <a:ea typeface="Calibri"/>
              <a:cs typeface="Calibri"/>
              <a:sym typeface="Calibri"/>
            </a:endParaRPr>
          </a:p>
        </p:txBody>
      </p:sp>
      <p:sp>
        <p:nvSpPr>
          <p:cNvPr id="287" name="Google Shape;287;g2c4ab74d115_0_923"/>
          <p:cNvSpPr/>
          <p:nvPr/>
        </p:nvSpPr>
        <p:spPr>
          <a:xfrm>
            <a:off x="3353219" y="5029200"/>
            <a:ext cx="646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c4ab74d115_0_923"/>
          <p:cNvSpPr/>
          <p:nvPr/>
        </p:nvSpPr>
        <p:spPr>
          <a:xfrm>
            <a:off x="3353219" y="5029200"/>
            <a:ext cx="6617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ENCHANTED CREATURES</a:t>
            </a:r>
            <a:endParaRPr b="0" i="0" sz="3600" u="none" cap="none" strike="noStrike">
              <a:solidFill>
                <a:schemeClr val="dk1"/>
              </a:solidFill>
              <a:latin typeface="Calibri"/>
              <a:ea typeface="Calibri"/>
              <a:cs typeface="Calibri"/>
              <a:sym typeface="Calibri"/>
            </a:endParaRPr>
          </a:p>
        </p:txBody>
      </p:sp>
      <p:sp>
        <p:nvSpPr>
          <p:cNvPr id="289" name="Google Shape;289;g2c4ab74d115_0_923"/>
          <p:cNvSpPr/>
          <p:nvPr/>
        </p:nvSpPr>
        <p:spPr>
          <a:xfrm>
            <a:off x="3353219" y="5842000"/>
            <a:ext cx="6600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90" name="Google Shape;290;g2c4ab74d115_0_923"/>
          <p:cNvSpPr/>
          <p:nvPr/>
        </p:nvSpPr>
        <p:spPr>
          <a:xfrm>
            <a:off x="1244756" y="7670800"/>
            <a:ext cx="8573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c4ab74d115_0_923"/>
          <p:cNvSpPr/>
          <p:nvPr/>
        </p:nvSpPr>
        <p:spPr>
          <a:xfrm>
            <a:off x="1244756" y="7950200"/>
            <a:ext cx="20196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c4ab74d115_0_923"/>
          <p:cNvSpPr/>
          <p:nvPr/>
        </p:nvSpPr>
        <p:spPr>
          <a:xfrm>
            <a:off x="1244756" y="7950200"/>
            <a:ext cx="23583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8000"/>
              <a:buFont typeface="Pridi"/>
              <a:buNone/>
            </a:pPr>
            <a:r>
              <a:rPr b="1" i="0" lang="en-US" sz="8000" u="none" cap="none" strike="noStrike">
                <a:solidFill>
                  <a:srgbClr val="D32B3C"/>
                </a:solidFill>
                <a:latin typeface="Pridi"/>
                <a:ea typeface="Pridi"/>
                <a:cs typeface="Pridi"/>
                <a:sym typeface="Pridi"/>
              </a:rPr>
              <a:t>60%</a:t>
            </a:r>
            <a:endParaRPr b="0" i="0" sz="8000" u="none" cap="none" strike="noStrike">
              <a:solidFill>
                <a:schemeClr val="dk1"/>
              </a:solidFill>
              <a:latin typeface="Calibri"/>
              <a:ea typeface="Calibri"/>
              <a:cs typeface="Calibri"/>
              <a:sym typeface="Calibri"/>
            </a:endParaRPr>
          </a:p>
        </p:txBody>
      </p:sp>
      <p:sp>
        <p:nvSpPr>
          <p:cNvPr id="293" name="Google Shape;293;g2c4ab74d115_0_923"/>
          <p:cNvSpPr/>
          <p:nvPr/>
        </p:nvSpPr>
        <p:spPr>
          <a:xfrm>
            <a:off x="3467533" y="7670800"/>
            <a:ext cx="6350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4ab74d115_0_923"/>
          <p:cNvSpPr/>
          <p:nvPr/>
        </p:nvSpPr>
        <p:spPr>
          <a:xfrm>
            <a:off x="3467533" y="7670800"/>
            <a:ext cx="6503100" cy="15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MAGIC-WIELDING INDIVIDUALS</a:t>
            </a:r>
            <a:endParaRPr b="0" i="0" sz="3600" u="none" cap="none" strike="noStrike">
              <a:solidFill>
                <a:schemeClr val="dk1"/>
              </a:solidFill>
              <a:latin typeface="Calibri"/>
              <a:ea typeface="Calibri"/>
              <a:cs typeface="Calibri"/>
              <a:sym typeface="Calibri"/>
            </a:endParaRPr>
          </a:p>
        </p:txBody>
      </p:sp>
      <p:sp>
        <p:nvSpPr>
          <p:cNvPr id="295" name="Google Shape;295;g2c4ab74d115_0_923"/>
          <p:cNvSpPr/>
          <p:nvPr/>
        </p:nvSpPr>
        <p:spPr>
          <a:xfrm>
            <a:off x="3467533" y="9194800"/>
            <a:ext cx="6486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96" name="Google Shape;296;g2c4ab74d115_0_923"/>
          <p:cNvSpPr/>
          <p:nvPr/>
        </p:nvSpPr>
        <p:spPr>
          <a:xfrm>
            <a:off x="1244756" y="10414000"/>
            <a:ext cx="85737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4ab74d115_0_923"/>
          <p:cNvSpPr/>
          <p:nvPr/>
        </p:nvSpPr>
        <p:spPr>
          <a:xfrm>
            <a:off x="1244756" y="10642600"/>
            <a:ext cx="20322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4ab74d115_0_923"/>
          <p:cNvSpPr/>
          <p:nvPr/>
        </p:nvSpPr>
        <p:spPr>
          <a:xfrm>
            <a:off x="1244756" y="10642600"/>
            <a:ext cx="23709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8000"/>
              <a:buFont typeface="Pridi"/>
              <a:buNone/>
            </a:pPr>
            <a:r>
              <a:rPr b="1" i="0" lang="en-US" sz="8000" u="none" cap="none" strike="noStrike">
                <a:solidFill>
                  <a:srgbClr val="224D82"/>
                </a:solidFill>
                <a:latin typeface="Pridi"/>
                <a:ea typeface="Pridi"/>
                <a:cs typeface="Pridi"/>
                <a:sym typeface="Pridi"/>
              </a:rPr>
              <a:t>90%</a:t>
            </a:r>
            <a:endParaRPr b="0" i="0" sz="8000" u="none" cap="none" strike="noStrike">
              <a:solidFill>
                <a:schemeClr val="dk1"/>
              </a:solidFill>
              <a:latin typeface="Calibri"/>
              <a:ea typeface="Calibri"/>
              <a:cs typeface="Calibri"/>
              <a:sym typeface="Calibri"/>
            </a:endParaRPr>
          </a:p>
        </p:txBody>
      </p:sp>
      <p:sp>
        <p:nvSpPr>
          <p:cNvPr id="299" name="Google Shape;299;g2c4ab74d115_0_923"/>
          <p:cNvSpPr/>
          <p:nvPr/>
        </p:nvSpPr>
        <p:spPr>
          <a:xfrm>
            <a:off x="3480235" y="10414000"/>
            <a:ext cx="6338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c4ab74d115_0_923"/>
          <p:cNvSpPr/>
          <p:nvPr/>
        </p:nvSpPr>
        <p:spPr>
          <a:xfrm>
            <a:off x="3480235" y="10414000"/>
            <a:ext cx="64905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SPELLS CAST</a:t>
            </a:r>
            <a:endParaRPr b="0" i="0" sz="3600" u="none" cap="none" strike="noStrike">
              <a:solidFill>
                <a:schemeClr val="dk1"/>
              </a:solidFill>
              <a:latin typeface="Calibri"/>
              <a:ea typeface="Calibri"/>
              <a:cs typeface="Calibri"/>
              <a:sym typeface="Calibri"/>
            </a:endParaRPr>
          </a:p>
        </p:txBody>
      </p:sp>
      <p:sp>
        <p:nvSpPr>
          <p:cNvPr id="301" name="Google Shape;301;g2c4ab74d115_0_923"/>
          <p:cNvSpPr/>
          <p:nvPr/>
        </p:nvSpPr>
        <p:spPr>
          <a:xfrm>
            <a:off x="3480235" y="11226800"/>
            <a:ext cx="6473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306" name="Shape 306"/>
        <p:cNvGrpSpPr/>
        <p:nvPr/>
      </p:nvGrpSpPr>
      <p:grpSpPr>
        <a:xfrm>
          <a:off x="0" y="0"/>
          <a:ext cx="0" cy="0"/>
          <a:chOff x="0" y="0"/>
          <a:chExt cx="0" cy="0"/>
        </a:xfrm>
      </p:grpSpPr>
      <p:pic>
        <p:nvPicPr>
          <p:cNvPr descr=" " id="307" name="Google Shape;307;g2c4ab74d115_0_953"/>
          <p:cNvPicPr preferRelativeResize="0"/>
          <p:nvPr/>
        </p:nvPicPr>
        <p:blipFill rotWithShape="1">
          <a:blip r:embed="rId3">
            <a:alphaModFix/>
          </a:blip>
          <a:srcRect b="0" l="0" r="0" t="0"/>
          <a:stretch/>
        </p:blipFill>
        <p:spPr>
          <a:xfrm>
            <a:off x="21986448" y="1524000"/>
            <a:ext cx="1792025" cy="4156906"/>
          </a:xfrm>
          <a:prstGeom prst="rect">
            <a:avLst/>
          </a:prstGeom>
          <a:noFill/>
          <a:ln>
            <a:noFill/>
          </a:ln>
        </p:spPr>
      </p:pic>
      <p:pic>
        <p:nvPicPr>
          <p:cNvPr descr=" " id="308" name="Google Shape;308;g2c4ab74d115_0_953"/>
          <p:cNvPicPr preferRelativeResize="0"/>
          <p:nvPr/>
        </p:nvPicPr>
        <p:blipFill rotWithShape="1">
          <a:blip r:embed="rId4">
            <a:alphaModFix/>
          </a:blip>
          <a:srcRect b="0" l="0" r="0" t="0"/>
          <a:stretch/>
        </p:blipFill>
        <p:spPr>
          <a:xfrm>
            <a:off x="0" y="9931400"/>
            <a:ext cx="4013702" cy="3784600"/>
          </a:xfrm>
          <a:prstGeom prst="rect">
            <a:avLst/>
          </a:prstGeom>
          <a:noFill/>
          <a:ln>
            <a:noFill/>
          </a:ln>
        </p:spPr>
      </p:pic>
      <p:sp>
        <p:nvSpPr>
          <p:cNvPr id="309" name="Google Shape;309;g2c4ab74d115_0_9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0" name="Google Shape;310;g2c4ab74d115_0_95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1" name="Google Shape;311;g2c4ab74d115_0_953"/>
          <p:cNvSpPr/>
          <p:nvPr/>
        </p:nvSpPr>
        <p:spPr>
          <a:xfrm>
            <a:off x="4305838" y="3403600"/>
            <a:ext cx="15762600" cy="777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4ab74d115_0_953"/>
          <p:cNvSpPr/>
          <p:nvPr/>
        </p:nvSpPr>
        <p:spPr>
          <a:xfrm>
            <a:off x="4305838" y="3403600"/>
            <a:ext cx="15762600" cy="614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c4ab74d115_0_953"/>
          <p:cNvSpPr/>
          <p:nvPr/>
        </p:nvSpPr>
        <p:spPr>
          <a:xfrm>
            <a:off x="6242830" y="3403600"/>
            <a:ext cx="11888700" cy="5740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4D82"/>
              </a:buClr>
              <a:buSzPts val="24000"/>
              <a:buFont typeface="Pridi"/>
              <a:buNone/>
            </a:pPr>
            <a:r>
              <a:rPr b="1" i="0" lang="en-US" sz="24000" u="none" cap="none" strike="noStrike">
                <a:solidFill>
                  <a:srgbClr val="224D82"/>
                </a:solidFill>
                <a:latin typeface="Pridi"/>
                <a:ea typeface="Pridi"/>
                <a:cs typeface="Pridi"/>
                <a:sym typeface="Pridi"/>
              </a:rPr>
              <a:t>234,567</a:t>
            </a:r>
            <a:endParaRPr b="0" i="0" sz="24000" u="none" cap="none" strike="noStrike">
              <a:solidFill>
                <a:schemeClr val="dk1"/>
              </a:solidFill>
              <a:latin typeface="Calibri"/>
              <a:ea typeface="Calibri"/>
              <a:cs typeface="Calibri"/>
              <a:sym typeface="Calibri"/>
            </a:endParaRPr>
          </a:p>
        </p:txBody>
      </p:sp>
      <p:sp>
        <p:nvSpPr>
          <p:cNvPr id="314" name="Google Shape;314;g2c4ab74d115_0_953"/>
          <p:cNvSpPr/>
          <p:nvPr/>
        </p:nvSpPr>
        <p:spPr>
          <a:xfrm>
            <a:off x="4170355" y="83312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15" name="Google Shape;315;g2c4ab74d115_0_953"/>
          <p:cNvSpPr/>
          <p:nvPr/>
        </p:nvSpPr>
        <p:spPr>
          <a:xfrm>
            <a:off x="7483352" y="99568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320" name="Shape 320"/>
        <p:cNvGrpSpPr/>
        <p:nvPr/>
      </p:nvGrpSpPr>
      <p:grpSpPr>
        <a:xfrm>
          <a:off x="0" y="0"/>
          <a:ext cx="0" cy="0"/>
          <a:chOff x="0" y="0"/>
          <a:chExt cx="0" cy="0"/>
        </a:xfrm>
      </p:grpSpPr>
      <p:pic>
        <p:nvPicPr>
          <p:cNvPr descr=" " id="321" name="Google Shape;321;g2c4ab74d115_0_966"/>
          <p:cNvPicPr preferRelativeResize="0"/>
          <p:nvPr/>
        </p:nvPicPr>
        <p:blipFill rotWithShape="1">
          <a:blip r:embed="rId3">
            <a:alphaModFix/>
          </a:blip>
          <a:srcRect b="0" l="0" r="0" t="0"/>
          <a:stretch/>
        </p:blipFill>
        <p:spPr>
          <a:xfrm>
            <a:off x="18557019" y="10934700"/>
            <a:ext cx="4157426" cy="1791791"/>
          </a:xfrm>
          <a:prstGeom prst="rect">
            <a:avLst/>
          </a:prstGeom>
          <a:noFill/>
          <a:ln>
            <a:noFill/>
          </a:ln>
        </p:spPr>
      </p:pic>
      <p:pic>
        <p:nvPicPr>
          <p:cNvPr descr=" " id="322" name="Google Shape;322;g2c4ab74d115_0_966"/>
          <p:cNvPicPr preferRelativeResize="0"/>
          <p:nvPr/>
        </p:nvPicPr>
        <p:blipFill rotWithShape="1">
          <a:blip r:embed="rId4">
            <a:alphaModFix/>
          </a:blip>
          <a:srcRect b="0" l="0" r="0" t="0"/>
          <a:stretch/>
        </p:blipFill>
        <p:spPr>
          <a:xfrm>
            <a:off x="0" y="0"/>
            <a:ext cx="2108464" cy="2451100"/>
          </a:xfrm>
          <a:prstGeom prst="rect">
            <a:avLst/>
          </a:prstGeom>
          <a:noFill/>
          <a:ln>
            <a:noFill/>
          </a:ln>
        </p:spPr>
      </p:pic>
      <p:sp>
        <p:nvSpPr>
          <p:cNvPr id="323" name="Google Shape;323;g2c4ab74d115_0_9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4" name="Google Shape;324;g2c4ab74d115_0_9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5" name="Google Shape;325;g2c4ab74d115_0_966"/>
          <p:cNvSpPr/>
          <p:nvPr/>
        </p:nvSpPr>
        <p:spPr>
          <a:xfrm>
            <a:off x="3391324" y="3263900"/>
            <a:ext cx="78750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4ab74d115_0_966"/>
          <p:cNvSpPr/>
          <p:nvPr/>
        </p:nvSpPr>
        <p:spPr>
          <a:xfrm>
            <a:off x="3442130" y="3263900"/>
            <a:ext cx="77733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4ab74d115_0_966"/>
          <p:cNvSpPr/>
          <p:nvPr/>
        </p:nvSpPr>
        <p:spPr>
          <a:xfrm>
            <a:off x="3442130" y="3263900"/>
            <a:ext cx="83154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2800"/>
              <a:buFont typeface="Pridi"/>
              <a:buNone/>
            </a:pPr>
            <a:r>
              <a:rPr b="1" i="0" lang="en-US" sz="12800" u="none" cap="none" strike="noStrike">
                <a:solidFill>
                  <a:srgbClr val="224D82"/>
                </a:solidFill>
                <a:latin typeface="Pridi"/>
                <a:ea typeface="Pridi"/>
                <a:cs typeface="Pridi"/>
                <a:sym typeface="Pridi"/>
              </a:rPr>
              <a:t>233 COINS</a:t>
            </a:r>
            <a:endParaRPr b="0" i="0" sz="12800" u="none" cap="none" strike="noStrike">
              <a:solidFill>
                <a:schemeClr val="dk1"/>
              </a:solidFill>
              <a:latin typeface="Calibri"/>
              <a:ea typeface="Calibri"/>
              <a:cs typeface="Calibri"/>
              <a:sym typeface="Calibri"/>
            </a:endParaRPr>
          </a:p>
        </p:txBody>
      </p:sp>
      <p:sp>
        <p:nvSpPr>
          <p:cNvPr id="328" name="Google Shape;328;g2c4ab74d115_0_966"/>
          <p:cNvSpPr/>
          <p:nvPr/>
        </p:nvSpPr>
        <p:spPr>
          <a:xfrm>
            <a:off x="3391324" y="5778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4ab74d115_0_966"/>
          <p:cNvSpPr/>
          <p:nvPr/>
        </p:nvSpPr>
        <p:spPr>
          <a:xfrm>
            <a:off x="3323582" y="5778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30" name="Google Shape;330;g2c4ab74d115_0_966"/>
          <p:cNvSpPr/>
          <p:nvPr/>
        </p:nvSpPr>
        <p:spPr>
          <a:xfrm>
            <a:off x="3391324" y="6985000"/>
            <a:ext cx="78750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4ab74d115_0_966"/>
          <p:cNvSpPr/>
          <p:nvPr/>
        </p:nvSpPr>
        <p:spPr>
          <a:xfrm>
            <a:off x="3143643" y="6985000"/>
            <a:ext cx="83703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4ab74d115_0_966"/>
          <p:cNvSpPr/>
          <p:nvPr/>
        </p:nvSpPr>
        <p:spPr>
          <a:xfrm>
            <a:off x="3143643" y="6985000"/>
            <a:ext cx="89124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12800"/>
              <a:buFont typeface="Pridi"/>
              <a:buNone/>
            </a:pPr>
            <a:r>
              <a:rPr b="1" i="0" lang="en-US" sz="12800" u="none" cap="none" strike="noStrike">
                <a:solidFill>
                  <a:srgbClr val="D32B3C"/>
                </a:solidFill>
                <a:latin typeface="Pridi"/>
                <a:ea typeface="Pridi"/>
                <a:cs typeface="Pridi"/>
                <a:sym typeface="Pridi"/>
              </a:rPr>
              <a:t>456 HOURS</a:t>
            </a:r>
            <a:endParaRPr b="0" i="0" sz="12800" u="none" cap="none" strike="noStrike">
              <a:solidFill>
                <a:schemeClr val="dk1"/>
              </a:solidFill>
              <a:latin typeface="Calibri"/>
              <a:ea typeface="Calibri"/>
              <a:cs typeface="Calibri"/>
              <a:sym typeface="Calibri"/>
            </a:endParaRPr>
          </a:p>
        </p:txBody>
      </p:sp>
      <p:sp>
        <p:nvSpPr>
          <p:cNvPr id="333" name="Google Shape;333;g2c4ab74d115_0_966"/>
          <p:cNvSpPr/>
          <p:nvPr/>
        </p:nvSpPr>
        <p:spPr>
          <a:xfrm>
            <a:off x="3391324" y="9499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c4ab74d115_0_966"/>
          <p:cNvSpPr/>
          <p:nvPr/>
        </p:nvSpPr>
        <p:spPr>
          <a:xfrm>
            <a:off x="3323582" y="9499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35" name="Google Shape;335;g2c4ab74d115_0_966"/>
          <p:cNvSpPr/>
          <p:nvPr/>
        </p:nvSpPr>
        <p:spPr>
          <a:xfrm>
            <a:off x="13552594" y="3263900"/>
            <a:ext cx="78750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c4ab74d115_0_966"/>
          <p:cNvSpPr/>
          <p:nvPr/>
        </p:nvSpPr>
        <p:spPr>
          <a:xfrm>
            <a:off x="15915089" y="3263900"/>
            <a:ext cx="31500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c4ab74d115_0_966"/>
          <p:cNvSpPr/>
          <p:nvPr/>
        </p:nvSpPr>
        <p:spPr>
          <a:xfrm>
            <a:off x="15915089" y="3263900"/>
            <a:ext cx="36918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12800"/>
              <a:buFont typeface="Pridi"/>
              <a:buNone/>
            </a:pPr>
            <a:r>
              <a:rPr b="1" i="0" lang="en-US" sz="12800" u="none" cap="none" strike="noStrike">
                <a:solidFill>
                  <a:srgbClr val="D32B3C"/>
                </a:solidFill>
                <a:latin typeface="Pridi"/>
                <a:ea typeface="Pridi"/>
                <a:cs typeface="Pridi"/>
                <a:sym typeface="Pridi"/>
              </a:rPr>
              <a:t>85%</a:t>
            </a:r>
            <a:endParaRPr b="0" i="0" sz="12800" u="none" cap="none" strike="noStrike">
              <a:solidFill>
                <a:schemeClr val="dk1"/>
              </a:solidFill>
              <a:latin typeface="Calibri"/>
              <a:ea typeface="Calibri"/>
              <a:cs typeface="Calibri"/>
              <a:sym typeface="Calibri"/>
            </a:endParaRPr>
          </a:p>
        </p:txBody>
      </p:sp>
      <p:sp>
        <p:nvSpPr>
          <p:cNvPr id="338" name="Google Shape;338;g2c4ab74d115_0_966"/>
          <p:cNvSpPr/>
          <p:nvPr/>
        </p:nvSpPr>
        <p:spPr>
          <a:xfrm>
            <a:off x="13552594" y="5778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c4ab74d115_0_966"/>
          <p:cNvSpPr/>
          <p:nvPr/>
        </p:nvSpPr>
        <p:spPr>
          <a:xfrm>
            <a:off x="13484852" y="5778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40" name="Google Shape;340;g2c4ab74d115_0_966"/>
          <p:cNvSpPr/>
          <p:nvPr/>
        </p:nvSpPr>
        <p:spPr>
          <a:xfrm>
            <a:off x="13552594" y="6985000"/>
            <a:ext cx="7875000" cy="312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c4ab74d115_0_966"/>
          <p:cNvSpPr/>
          <p:nvPr/>
        </p:nvSpPr>
        <p:spPr>
          <a:xfrm>
            <a:off x="14714789" y="6985000"/>
            <a:ext cx="55506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c4ab74d115_0_966"/>
          <p:cNvSpPr/>
          <p:nvPr/>
        </p:nvSpPr>
        <p:spPr>
          <a:xfrm>
            <a:off x="14714789" y="6985000"/>
            <a:ext cx="60924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2800"/>
              <a:buFont typeface="Pridi"/>
              <a:buNone/>
            </a:pPr>
            <a:r>
              <a:rPr b="1" i="0" lang="en-US" sz="12800" u="none" cap="none" strike="noStrike">
                <a:solidFill>
                  <a:srgbClr val="224D82"/>
                </a:solidFill>
                <a:latin typeface="Pridi"/>
                <a:ea typeface="Pridi"/>
                <a:cs typeface="Pridi"/>
                <a:sym typeface="Pridi"/>
              </a:rPr>
              <a:t>765 KM</a:t>
            </a:r>
            <a:endParaRPr b="0" i="0" sz="12800" u="none" cap="none" strike="noStrike">
              <a:solidFill>
                <a:schemeClr val="dk1"/>
              </a:solidFill>
              <a:latin typeface="Calibri"/>
              <a:ea typeface="Calibri"/>
              <a:cs typeface="Calibri"/>
              <a:sym typeface="Calibri"/>
            </a:endParaRPr>
          </a:p>
        </p:txBody>
      </p:sp>
      <p:sp>
        <p:nvSpPr>
          <p:cNvPr id="343" name="Google Shape;343;g2c4ab74d115_0_966"/>
          <p:cNvSpPr/>
          <p:nvPr/>
        </p:nvSpPr>
        <p:spPr>
          <a:xfrm>
            <a:off x="13552594" y="9499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c4ab74d115_0_966"/>
          <p:cNvSpPr/>
          <p:nvPr/>
        </p:nvSpPr>
        <p:spPr>
          <a:xfrm>
            <a:off x="13484852" y="9499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349" name="Shape 349"/>
        <p:cNvGrpSpPr/>
        <p:nvPr/>
      </p:nvGrpSpPr>
      <p:grpSpPr>
        <a:xfrm>
          <a:off x="0" y="0"/>
          <a:ext cx="0" cy="0"/>
          <a:chOff x="0" y="0"/>
          <a:chExt cx="0" cy="0"/>
        </a:xfrm>
      </p:grpSpPr>
      <p:pic>
        <p:nvPicPr>
          <p:cNvPr descr=" " id="350" name="Google Shape;350;g2c4ab74d115_0_994"/>
          <p:cNvPicPr preferRelativeResize="0"/>
          <p:nvPr/>
        </p:nvPicPr>
        <p:blipFill rotWithShape="1">
          <a:blip r:embed="rId3">
            <a:alphaModFix/>
          </a:blip>
          <a:srcRect b="0" l="0" r="0" t="0"/>
          <a:stretch/>
        </p:blipFill>
        <p:spPr>
          <a:xfrm>
            <a:off x="685889" y="635000"/>
            <a:ext cx="1792025" cy="4156918"/>
          </a:xfrm>
          <a:prstGeom prst="rect">
            <a:avLst/>
          </a:prstGeom>
          <a:noFill/>
          <a:ln>
            <a:noFill/>
          </a:ln>
        </p:spPr>
      </p:pic>
      <p:pic>
        <p:nvPicPr>
          <p:cNvPr descr=" " id="351" name="Google Shape;351;g2c4ab74d115_0_994"/>
          <p:cNvPicPr preferRelativeResize="0"/>
          <p:nvPr/>
        </p:nvPicPr>
        <p:blipFill rotWithShape="1">
          <a:blip r:embed="rId4">
            <a:alphaModFix/>
          </a:blip>
          <a:srcRect b="0" l="0" r="0" t="0"/>
          <a:stretch/>
        </p:blipFill>
        <p:spPr>
          <a:xfrm>
            <a:off x="13476384" y="12306300"/>
            <a:ext cx="2819749" cy="1409700"/>
          </a:xfrm>
          <a:prstGeom prst="rect">
            <a:avLst/>
          </a:prstGeom>
          <a:noFill/>
          <a:ln>
            <a:noFill/>
          </a:ln>
        </p:spPr>
      </p:pic>
      <p:sp>
        <p:nvSpPr>
          <p:cNvPr id="352" name="Google Shape;352;g2c4ab74d115_0_9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3" name="Google Shape;353;g2c4ab74d115_0_9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4" name="Google Shape;354;g2c4ab74d115_0_994"/>
          <p:cNvSpPr/>
          <p:nvPr/>
        </p:nvSpPr>
        <p:spPr>
          <a:xfrm>
            <a:off x="6841922" y="1143000"/>
            <a:ext cx="106905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4D82"/>
              </a:buClr>
              <a:buSzPts val="8000"/>
              <a:buFont typeface="Pridi"/>
              <a:buNone/>
            </a:pPr>
            <a:r>
              <a:rPr b="1" i="0" lang="en-US" sz="8000" u="none" cap="none" strike="noStrike">
                <a:solidFill>
                  <a:srgbClr val="224D82"/>
                </a:solidFill>
                <a:latin typeface="Pridi"/>
                <a:ea typeface="Pridi"/>
                <a:cs typeface="Pridi"/>
                <a:sym typeface="Pridi"/>
              </a:rPr>
              <a:t>SOME GRAPH</a:t>
            </a:r>
            <a:endParaRPr b="0" i="0" sz="8000" u="none" cap="none" strike="noStrike">
              <a:solidFill>
                <a:schemeClr val="dk1"/>
              </a:solidFill>
              <a:latin typeface="Calibri"/>
              <a:ea typeface="Calibri"/>
              <a:cs typeface="Calibri"/>
              <a:sym typeface="Calibri"/>
            </a:endParaRPr>
          </a:p>
        </p:txBody>
      </p:sp>
      <p:sp>
        <p:nvSpPr>
          <p:cNvPr id="355" name="Google Shape;355;g2c4ab74d115_0_994"/>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c4ab74d115_0_994"/>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7" name="Google Shape;357;g2c4ab74d115_0_994"/>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8" name="Google Shape;358;g2c4ab74d115_0_994"/>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9" name="Google Shape;359;g2c4ab74d115_0_994"/>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60" name="Google Shape;360;g2c4ab74d115_0_994"/>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61" name="Google Shape;361;g2c4ab74d115_0_994"/>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2" name="Google Shape;362;g2c4ab74d115_0_994"/>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3" name="Google Shape;363;g2c4ab74d115_0_994"/>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4" name="Google Shape;364;g2c4ab74d115_0_994"/>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2185"/>
              <a:buFont typeface="Lato"/>
              <a:buNone/>
            </a:pPr>
            <a:r>
              <a:rPr b="0" i="0" lang="en-US" sz="2185" u="none" cap="none" strike="noStrike">
                <a:solidFill>
                  <a:srgbClr val="224D8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5" name="Google Shape;365;g2c4ab74d115_0_994"/>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6" name="Google Shape;366;g2c4ab74d115_0_994"/>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7" name="Google Shape;367;g2c4ab74d115_0_994"/>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8" name="Google Shape;368;g2c4ab74d115_0_994"/>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9" name="Google Shape;369;g2c4ab74d115_0_994"/>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70" name="Google Shape;370;g2c4ab74d115_0_994"/>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71" name="Google Shape;371;g2c4ab74d115_0_994"/>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2" name="Google Shape;372;g2c4ab74d115_0_994"/>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3" name="Google Shape;373;g2c4ab74d115_0_994"/>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4" name="Google Shape;374;g2c4ab74d115_0_994"/>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820"/>
              <a:buFont typeface="Lato"/>
              <a:buNone/>
            </a:pPr>
            <a:r>
              <a:rPr b="0" i="0" lang="en-US" sz="1820" u="none" cap="none" strike="noStrike">
                <a:solidFill>
                  <a:srgbClr val="224D8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5" name="Google Shape;375;g2c4ab74d115_0_994"/>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6" name="Google Shape;376;g2c4ab74d115_0_994"/>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7" name="Google Shape;377;g2c4ab74d115_0_994"/>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8" name="Google Shape;378;g2c4ab74d115_0_994"/>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9" name="Google Shape;379;g2c4ab74d115_0_994"/>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80" name="Google Shape;380;g2c4ab74d115_0_994"/>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81" name="Google Shape;381;g2c4ab74d115_0_994"/>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2" name="Google Shape;382;g2c4ab74d115_0_994"/>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3" name="Google Shape;383;g2c4ab74d115_0_994"/>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4" name="Google Shape;384;g2c4ab74d115_0_994"/>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5" name="Google Shape;385;g2c4ab74d115_0_994"/>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6" name="Google Shape;386;g2c4ab74d115_0_994"/>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7" name="Google Shape;387;g2c4ab74d115_0_994"/>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8" name="Google Shape;388;g2c4ab74d115_0_994"/>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9" name="Google Shape;389;g2c4ab74d115_0_994"/>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90" name="Google Shape;390;g2c4ab74d115_0_994"/>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91" name="Google Shape;391;g2c4ab74d115_0_994"/>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2" name="Google Shape;392;g2c4ab74d115_0_994"/>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3" name="Google Shape;393;g2c4ab74d115_0_994"/>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4" name="Google Shape;394;g2c4ab74d115_0_994"/>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5" name="Google Shape;395;g2c4ab74d115_0_994"/>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6" name="Google Shape;396;g2c4ab74d115_0_994"/>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7" name="Google Shape;397;g2c4ab74d115_0_99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c4ab74d115_0_994"/>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g2c4ab74d115_0_994"/>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400" name="Google Shape;400;g2c4ab74d115_0_994"/>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401" name="Google Shape;401;g2c4ab74d115_0_994"/>
          <p:cNvSpPr/>
          <p:nvPr/>
        </p:nvSpPr>
        <p:spPr>
          <a:xfrm>
            <a:off x="16315189" y="6365379"/>
            <a:ext cx="1765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c4ab74d115_0_994"/>
          <p:cNvSpPr/>
          <p:nvPr/>
        </p:nvSpPr>
        <p:spPr>
          <a:xfrm>
            <a:off x="16315189" y="6203950"/>
            <a:ext cx="19686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34.574</a:t>
            </a:r>
            <a:endParaRPr b="0" i="0" sz="4800" u="none" cap="none" strike="noStrike">
              <a:solidFill>
                <a:schemeClr val="dk1"/>
              </a:solidFill>
              <a:latin typeface="Calibri"/>
              <a:ea typeface="Calibri"/>
              <a:cs typeface="Calibri"/>
              <a:sym typeface="Calibri"/>
            </a:endParaRPr>
          </a:p>
        </p:txBody>
      </p:sp>
      <p:sp>
        <p:nvSpPr>
          <p:cNvPr id="403" name="Google Shape;403;g2c4ab74d115_0_994"/>
          <p:cNvSpPr/>
          <p:nvPr/>
        </p:nvSpPr>
        <p:spPr>
          <a:xfrm>
            <a:off x="16696237" y="71437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04" name="Google Shape;404;g2c4ab74d115_0_994"/>
          <p:cNvSpPr/>
          <p:nvPr/>
        </p:nvSpPr>
        <p:spPr>
          <a:xfrm>
            <a:off x="13260457" y="10515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c4ab74d115_0_994"/>
          <p:cNvSpPr/>
          <p:nvPr/>
        </p:nvSpPr>
        <p:spPr>
          <a:xfrm>
            <a:off x="13260457" y="10515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c4ab74d115_0_994"/>
          <p:cNvSpPr/>
          <p:nvPr/>
        </p:nvSpPr>
        <p:spPr>
          <a:xfrm>
            <a:off x="13158845" y="10515600"/>
            <a:ext cx="80781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TREASURE FOUND</a:t>
            </a:r>
            <a:endParaRPr b="0" i="0" sz="4800" u="none" cap="none" strike="noStrike">
              <a:solidFill>
                <a:schemeClr val="dk1"/>
              </a:solidFill>
              <a:latin typeface="Calibri"/>
              <a:ea typeface="Calibri"/>
              <a:cs typeface="Calibri"/>
              <a:sym typeface="Calibri"/>
            </a:endParaRPr>
          </a:p>
        </p:txBody>
      </p:sp>
      <p:sp>
        <p:nvSpPr>
          <p:cNvPr id="407" name="Google Shape;407;g2c4ab74d115_0_994"/>
          <p:cNvSpPr/>
          <p:nvPr/>
        </p:nvSpPr>
        <p:spPr>
          <a:xfrm>
            <a:off x="13192716" y="11557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8" name="Google Shape;408;g2c4ab74d115_0_994"/>
          <p:cNvSpPr/>
          <p:nvPr/>
        </p:nvSpPr>
        <p:spPr>
          <a:xfrm>
            <a:off x="3251606" y="10515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c4ab74d115_0_994"/>
          <p:cNvSpPr/>
          <p:nvPr/>
        </p:nvSpPr>
        <p:spPr>
          <a:xfrm>
            <a:off x="3251606" y="10515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c4ab74d115_0_994"/>
          <p:cNvSpPr/>
          <p:nvPr/>
        </p:nvSpPr>
        <p:spPr>
          <a:xfrm>
            <a:off x="3149994" y="10515600"/>
            <a:ext cx="80781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SPELLCASTING PROGRESS</a:t>
            </a:r>
            <a:endParaRPr b="0" i="0" sz="4800" u="none" cap="none" strike="noStrike">
              <a:solidFill>
                <a:schemeClr val="dk1"/>
              </a:solidFill>
              <a:latin typeface="Calibri"/>
              <a:ea typeface="Calibri"/>
              <a:cs typeface="Calibri"/>
              <a:sym typeface="Calibri"/>
            </a:endParaRPr>
          </a:p>
        </p:txBody>
      </p:sp>
      <p:sp>
        <p:nvSpPr>
          <p:cNvPr id="411" name="Google Shape;411;g2c4ab74d115_0_994"/>
          <p:cNvSpPr/>
          <p:nvPr/>
        </p:nvSpPr>
        <p:spPr>
          <a:xfrm>
            <a:off x="3183865" y="11557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416" name="Shape 416"/>
        <p:cNvGrpSpPr/>
        <p:nvPr/>
      </p:nvGrpSpPr>
      <p:grpSpPr>
        <a:xfrm>
          <a:off x="0" y="0"/>
          <a:ext cx="0" cy="0"/>
          <a:chOff x="0" y="0"/>
          <a:chExt cx="0" cy="0"/>
        </a:xfrm>
      </p:grpSpPr>
      <p:pic>
        <p:nvPicPr>
          <p:cNvPr descr=" " id="417" name="Google Shape;417;g2c4ab74d115_0_1060"/>
          <p:cNvPicPr preferRelativeResize="0"/>
          <p:nvPr/>
        </p:nvPicPr>
        <p:blipFill rotWithShape="1">
          <a:blip r:embed="rId3">
            <a:alphaModFix/>
          </a:blip>
          <a:srcRect b="0" l="0" r="0" t="0"/>
          <a:stretch/>
        </p:blipFill>
        <p:spPr>
          <a:xfrm>
            <a:off x="939917" y="838200"/>
            <a:ext cx="4157426" cy="1791791"/>
          </a:xfrm>
          <a:prstGeom prst="rect">
            <a:avLst/>
          </a:prstGeom>
          <a:noFill/>
          <a:ln>
            <a:noFill/>
          </a:ln>
        </p:spPr>
      </p:pic>
      <p:pic>
        <p:nvPicPr>
          <p:cNvPr descr=" " id="418" name="Google Shape;418;g2c4ab74d115_0_1060"/>
          <p:cNvPicPr preferRelativeResize="0"/>
          <p:nvPr/>
        </p:nvPicPr>
        <p:blipFill rotWithShape="1">
          <a:blip r:embed="rId4">
            <a:alphaModFix/>
          </a:blip>
          <a:srcRect b="0" l="0" r="0" t="0"/>
          <a:stretch/>
        </p:blipFill>
        <p:spPr>
          <a:xfrm>
            <a:off x="20563870" y="9994900"/>
            <a:ext cx="2819749" cy="2819400"/>
          </a:xfrm>
          <a:prstGeom prst="rect">
            <a:avLst/>
          </a:prstGeom>
          <a:noFill/>
          <a:ln>
            <a:noFill/>
          </a:ln>
        </p:spPr>
      </p:pic>
      <p:sp>
        <p:nvSpPr>
          <p:cNvPr id="419" name="Google Shape;419;g2c4ab74d115_0_10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0" name="Google Shape;420;g2c4ab74d115_0_106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1" name="Google Shape;421;g2c4ab74d115_0_1060"/>
          <p:cNvSpPr/>
          <p:nvPr/>
        </p:nvSpPr>
        <p:spPr>
          <a:xfrm>
            <a:off x="13450981" y="5753100"/>
            <a:ext cx="87387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c4ab74d115_0_1060"/>
          <p:cNvSpPr/>
          <p:nvPr/>
        </p:nvSpPr>
        <p:spPr>
          <a:xfrm>
            <a:off x="13450981" y="5753100"/>
            <a:ext cx="8738700"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c4ab74d115_0_1060"/>
          <p:cNvSpPr/>
          <p:nvPr/>
        </p:nvSpPr>
        <p:spPr>
          <a:xfrm>
            <a:off x="13450981" y="5753100"/>
            <a:ext cx="8941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A WEB APPLICATION</a:t>
            </a:r>
            <a:endParaRPr b="0" i="0" sz="4800" u="none" cap="none" strike="noStrike">
              <a:solidFill>
                <a:schemeClr val="dk1"/>
              </a:solidFill>
              <a:latin typeface="Calibri"/>
              <a:ea typeface="Calibri"/>
              <a:cs typeface="Calibri"/>
              <a:sym typeface="Calibri"/>
            </a:endParaRPr>
          </a:p>
        </p:txBody>
      </p:sp>
      <p:sp>
        <p:nvSpPr>
          <p:cNvPr id="424" name="Google Shape;424;g2c4ab74d115_0_1060"/>
          <p:cNvSpPr/>
          <p:nvPr/>
        </p:nvSpPr>
        <p:spPr>
          <a:xfrm>
            <a:off x="13450981" y="68961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5" name="Google Shape;425;g2c4ab74d115_0_1060"/>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6" name="Google Shape;426;g2c4ab74d115_0_1060"/>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7" name="Google Shape;427;g2c4ab74d115_0_1060"/>
          <p:cNvSpPr/>
          <p:nvPr/>
        </p:nvSpPr>
        <p:spPr>
          <a:xfrm>
            <a:off x="4962087" y="1219200"/>
            <a:ext cx="144756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32B3C"/>
              </a:buClr>
              <a:buSzPts val="8000"/>
              <a:buFont typeface="Pridi"/>
              <a:buNone/>
            </a:pPr>
            <a:r>
              <a:rPr b="1" i="0" lang="en-US" sz="8000" u="none" cap="none" strike="noStrike">
                <a:solidFill>
                  <a:srgbClr val="D32B3C"/>
                </a:solidFill>
                <a:latin typeface="Pridi"/>
                <a:ea typeface="Pridi"/>
                <a:cs typeface="Pridi"/>
                <a:sym typeface="Pridi"/>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432" name="Shape 432"/>
        <p:cNvGrpSpPr/>
        <p:nvPr/>
      </p:nvGrpSpPr>
      <p:grpSpPr>
        <a:xfrm>
          <a:off x="0" y="0"/>
          <a:ext cx="0" cy="0"/>
          <a:chOff x="0" y="0"/>
          <a:chExt cx="0" cy="0"/>
        </a:xfrm>
      </p:grpSpPr>
      <p:pic>
        <p:nvPicPr>
          <p:cNvPr descr=" " id="433" name="Google Shape;433;g2c4ab74d115_0_1075"/>
          <p:cNvPicPr preferRelativeResize="0"/>
          <p:nvPr/>
        </p:nvPicPr>
        <p:blipFill rotWithShape="1">
          <a:blip r:embed="rId3">
            <a:alphaModFix/>
          </a:blip>
          <a:srcRect b="0" l="0" r="0" t="0"/>
          <a:stretch/>
        </p:blipFill>
        <p:spPr>
          <a:xfrm>
            <a:off x="18557019" y="10934700"/>
            <a:ext cx="4157426" cy="1791791"/>
          </a:xfrm>
          <a:prstGeom prst="rect">
            <a:avLst/>
          </a:prstGeom>
          <a:noFill/>
          <a:ln>
            <a:noFill/>
          </a:ln>
        </p:spPr>
      </p:pic>
      <p:pic>
        <p:nvPicPr>
          <p:cNvPr descr=" " id="434" name="Google Shape;434;g2c4ab74d115_0_1075"/>
          <p:cNvPicPr preferRelativeResize="0"/>
          <p:nvPr/>
        </p:nvPicPr>
        <p:blipFill rotWithShape="1">
          <a:blip r:embed="rId4">
            <a:alphaModFix/>
          </a:blip>
          <a:srcRect b="0" l="0" r="0" t="0"/>
          <a:stretch/>
        </p:blipFill>
        <p:spPr>
          <a:xfrm>
            <a:off x="0" y="0"/>
            <a:ext cx="2108464" cy="2451100"/>
          </a:xfrm>
          <a:prstGeom prst="rect">
            <a:avLst/>
          </a:prstGeom>
          <a:noFill/>
          <a:ln>
            <a:noFill/>
          </a:ln>
        </p:spPr>
      </p:pic>
      <p:sp>
        <p:nvSpPr>
          <p:cNvPr id="435" name="Google Shape;435;g2c4ab74d115_0_10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6" name="Google Shape;436;g2c4ab74d115_0_107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7" name="Google Shape;437;g2c4ab74d115_0_1075"/>
          <p:cNvSpPr/>
          <p:nvPr/>
        </p:nvSpPr>
        <p:spPr>
          <a:xfrm>
            <a:off x="2946768" y="4152900"/>
            <a:ext cx="87387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c4ab74d115_0_1075"/>
          <p:cNvSpPr/>
          <p:nvPr/>
        </p:nvSpPr>
        <p:spPr>
          <a:xfrm>
            <a:off x="2946768" y="4152900"/>
            <a:ext cx="8738700" cy="297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c4ab74d115_0_1075"/>
          <p:cNvSpPr/>
          <p:nvPr/>
        </p:nvSpPr>
        <p:spPr>
          <a:xfrm>
            <a:off x="2946768" y="4152900"/>
            <a:ext cx="89418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AN MOBILE APP</a:t>
            </a:r>
            <a:endParaRPr b="0" i="0" sz="4800" u="none" cap="none" strike="noStrike">
              <a:solidFill>
                <a:schemeClr val="dk1"/>
              </a:solidFill>
              <a:latin typeface="Calibri"/>
              <a:ea typeface="Calibri"/>
              <a:cs typeface="Calibri"/>
              <a:sym typeface="Calibri"/>
            </a:endParaRPr>
          </a:p>
        </p:txBody>
      </p:sp>
      <p:sp>
        <p:nvSpPr>
          <p:cNvPr id="440" name="Google Shape;440;g2c4ab74d115_0_1075"/>
          <p:cNvSpPr/>
          <p:nvPr/>
        </p:nvSpPr>
        <p:spPr>
          <a:xfrm>
            <a:off x="2946768" y="52959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1" name="Google Shape;441;g2c4ab74d115_0_1075"/>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42" name="Google Shape;442;g2c4ab74d115_0_1075"/>
          <p:cNvSpPr/>
          <p:nvPr/>
        </p:nvSpPr>
        <p:spPr>
          <a:xfrm>
            <a:off x="2895962" y="1854200"/>
            <a:ext cx="129006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8000"/>
              <a:buFont typeface="Pridi"/>
              <a:buNone/>
            </a:pPr>
            <a:r>
              <a:rPr b="1" i="0" lang="en-US" sz="8000" u="none" cap="none" strike="noStrike">
                <a:solidFill>
                  <a:srgbClr val="224D82"/>
                </a:solidFill>
                <a:latin typeface="Pridi"/>
                <a:ea typeface="Pridi"/>
                <a:cs typeface="Pridi"/>
                <a:sym typeface="Pridi"/>
              </a:rPr>
              <a:t>THE FUTURE OF FANTASY</a:t>
            </a:r>
            <a:endParaRPr b="0" i="0" sz="8000" u="none" cap="none" strike="noStrike">
              <a:solidFill>
                <a:schemeClr val="dk1"/>
              </a:solidFill>
              <a:latin typeface="Calibri"/>
              <a:ea typeface="Calibri"/>
              <a:cs typeface="Calibri"/>
              <a:sym typeface="Calibri"/>
            </a:endParaRPr>
          </a:p>
        </p:txBody>
      </p:sp>
      <p:pic>
        <p:nvPicPr>
          <p:cNvPr descr=" " id="443" name="Google Shape;443;g2c4ab74d115_0_1075"/>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4" name="Google Shape;444;g2c4ab74d115_0_1075"/>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449" name="Shape 449"/>
        <p:cNvGrpSpPr/>
        <p:nvPr/>
      </p:nvGrpSpPr>
      <p:grpSpPr>
        <a:xfrm>
          <a:off x="0" y="0"/>
          <a:ext cx="0" cy="0"/>
          <a:chOff x="0" y="0"/>
          <a:chExt cx="0" cy="0"/>
        </a:xfrm>
      </p:grpSpPr>
      <p:pic>
        <p:nvPicPr>
          <p:cNvPr descr=" " id="450" name="Google Shape;450;g2c4ab74d115_0_1091"/>
          <p:cNvPicPr preferRelativeResize="0"/>
          <p:nvPr/>
        </p:nvPicPr>
        <p:blipFill rotWithShape="1">
          <a:blip r:embed="rId3">
            <a:alphaModFix/>
          </a:blip>
          <a:srcRect b="0" l="0" r="0" t="0"/>
          <a:stretch/>
        </p:blipFill>
        <p:spPr>
          <a:xfrm>
            <a:off x="685889" y="635000"/>
            <a:ext cx="1792025" cy="4156918"/>
          </a:xfrm>
          <a:prstGeom prst="rect">
            <a:avLst/>
          </a:prstGeom>
          <a:noFill/>
          <a:ln>
            <a:noFill/>
          </a:ln>
        </p:spPr>
      </p:pic>
      <p:pic>
        <p:nvPicPr>
          <p:cNvPr descr=" " id="451" name="Google Shape;451;g2c4ab74d115_0_1091"/>
          <p:cNvPicPr preferRelativeResize="0"/>
          <p:nvPr/>
        </p:nvPicPr>
        <p:blipFill rotWithShape="1">
          <a:blip r:embed="rId4">
            <a:alphaModFix/>
          </a:blip>
          <a:srcRect b="0" l="0" r="0" t="0"/>
          <a:stretch/>
        </p:blipFill>
        <p:spPr>
          <a:xfrm>
            <a:off x="13476384" y="12306300"/>
            <a:ext cx="2819749" cy="1409700"/>
          </a:xfrm>
          <a:prstGeom prst="rect">
            <a:avLst/>
          </a:prstGeom>
          <a:noFill/>
          <a:ln>
            <a:noFill/>
          </a:ln>
        </p:spPr>
      </p:pic>
      <p:sp>
        <p:nvSpPr>
          <p:cNvPr id="452" name="Google Shape;452;g2c4ab74d115_0_10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g2c4ab74d115_0_109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4" name="Google Shape;454;g2c4ab74d115_0_1091"/>
          <p:cNvSpPr/>
          <p:nvPr/>
        </p:nvSpPr>
        <p:spPr>
          <a:xfrm>
            <a:off x="876410" y="8305800"/>
            <a:ext cx="57156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c4ab74d115_0_1091"/>
          <p:cNvSpPr/>
          <p:nvPr/>
        </p:nvSpPr>
        <p:spPr>
          <a:xfrm>
            <a:off x="876410" y="8305800"/>
            <a:ext cx="5715600" cy="39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c4ab74d115_0_1091"/>
          <p:cNvSpPr/>
          <p:nvPr/>
        </p:nvSpPr>
        <p:spPr>
          <a:xfrm>
            <a:off x="876410" y="8305800"/>
            <a:ext cx="59190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A WEB APPLICATION</a:t>
            </a:r>
            <a:endParaRPr b="0" i="0" sz="4800" u="none" cap="none" strike="noStrike">
              <a:solidFill>
                <a:schemeClr val="dk1"/>
              </a:solidFill>
              <a:latin typeface="Calibri"/>
              <a:ea typeface="Calibri"/>
              <a:cs typeface="Calibri"/>
              <a:sym typeface="Calibri"/>
            </a:endParaRPr>
          </a:p>
        </p:txBody>
      </p:sp>
      <p:sp>
        <p:nvSpPr>
          <p:cNvPr id="457" name="Google Shape;457;g2c4ab74d115_0_1091"/>
          <p:cNvSpPr/>
          <p:nvPr/>
        </p:nvSpPr>
        <p:spPr>
          <a:xfrm>
            <a:off x="876410" y="103886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8" name="Google Shape;458;g2c4ab74d115_0_1091"/>
          <p:cNvSpPr/>
          <p:nvPr/>
        </p:nvSpPr>
        <p:spPr>
          <a:xfrm>
            <a:off x="825603" y="1231900"/>
            <a:ext cx="7007100" cy="663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8000"/>
              <a:buFont typeface="Pridi"/>
              <a:buNone/>
            </a:pPr>
            <a:r>
              <a:rPr b="1" i="0" lang="en-US" sz="8000" u="none" cap="none" strike="noStrike">
                <a:solidFill>
                  <a:srgbClr val="D32B3C"/>
                </a:solidFill>
                <a:latin typeface="Pridi"/>
                <a:ea typeface="Pridi"/>
                <a:cs typeface="Pridi"/>
                <a:sym typeface="Pridi"/>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9" name="Google Shape;459;g2c4ab74d115_0_1091"/>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60" name="Google Shape;460;g2c4ab74d115_0_1091"/>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61" name="Google Shape;461;g2c4ab74d115_0_1091"/>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466" name="Shape 466"/>
        <p:cNvGrpSpPr/>
        <p:nvPr/>
      </p:nvGrpSpPr>
      <p:grpSpPr>
        <a:xfrm>
          <a:off x="0" y="0"/>
          <a:ext cx="0" cy="0"/>
          <a:chOff x="0" y="0"/>
          <a:chExt cx="0" cy="0"/>
        </a:xfrm>
      </p:grpSpPr>
      <p:pic>
        <p:nvPicPr>
          <p:cNvPr descr=" " id="467" name="Google Shape;467;g2c4ab74d115_0_110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8" name="Google Shape;468;g2c4ab74d115_0_11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c4ab74d115_0_110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0" name="Google Shape;470;g2c4ab74d115_0_1107"/>
          <p:cNvSpPr/>
          <p:nvPr/>
        </p:nvSpPr>
        <p:spPr>
          <a:xfrm>
            <a:off x="15690694" y="698500"/>
            <a:ext cx="7464300" cy="3488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ridi"/>
              <a:buNone/>
            </a:pPr>
            <a:r>
              <a:rPr b="1" i="0" lang="en-US" sz="8000" u="none" cap="none" strike="noStrike">
                <a:solidFill>
                  <a:srgbClr val="272727"/>
                </a:solidFill>
                <a:latin typeface="Pridi"/>
                <a:ea typeface="Pridi"/>
                <a:cs typeface="Pridi"/>
                <a:sym typeface="Pridi"/>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27" name="Shape 27"/>
        <p:cNvGrpSpPr/>
        <p:nvPr/>
      </p:nvGrpSpPr>
      <p:grpSpPr>
        <a:xfrm>
          <a:off x="0" y="0"/>
          <a:ext cx="0" cy="0"/>
          <a:chOff x="0" y="0"/>
          <a:chExt cx="0" cy="0"/>
        </a:xfrm>
      </p:grpSpPr>
      <p:pic>
        <p:nvPicPr>
          <p:cNvPr descr=" " id="28" name="Google Shape;28;g2c4ab74d115_0_685"/>
          <p:cNvPicPr preferRelativeResize="0"/>
          <p:nvPr/>
        </p:nvPicPr>
        <p:blipFill rotWithShape="1">
          <a:blip r:embed="rId3">
            <a:alphaModFix/>
          </a:blip>
          <a:srcRect b="0" l="0" r="0" t="0"/>
          <a:stretch/>
        </p:blipFill>
        <p:spPr>
          <a:xfrm>
            <a:off x="21986448" y="1524000"/>
            <a:ext cx="1792025" cy="4156906"/>
          </a:xfrm>
          <a:prstGeom prst="rect">
            <a:avLst/>
          </a:prstGeom>
          <a:noFill/>
          <a:ln>
            <a:noFill/>
          </a:ln>
        </p:spPr>
      </p:pic>
      <p:pic>
        <p:nvPicPr>
          <p:cNvPr descr=" " id="29" name="Google Shape;29;g2c4ab74d115_0_685"/>
          <p:cNvPicPr preferRelativeResize="0"/>
          <p:nvPr/>
        </p:nvPicPr>
        <p:blipFill rotWithShape="1">
          <a:blip r:embed="rId4">
            <a:alphaModFix/>
          </a:blip>
          <a:srcRect b="0" l="0" r="0" t="0"/>
          <a:stretch/>
        </p:blipFill>
        <p:spPr>
          <a:xfrm>
            <a:off x="0" y="9931400"/>
            <a:ext cx="4013702" cy="3784600"/>
          </a:xfrm>
          <a:prstGeom prst="rect">
            <a:avLst/>
          </a:prstGeom>
          <a:noFill/>
          <a:ln>
            <a:noFill/>
          </a:ln>
        </p:spPr>
      </p:pic>
      <p:sp>
        <p:nvSpPr>
          <p:cNvPr id="30" name="Google Shape;30;g2c4ab74d115_0_6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2c4ab74d115_0_6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2c4ab74d115_0_685"/>
          <p:cNvSpPr/>
          <p:nvPr/>
        </p:nvSpPr>
        <p:spPr>
          <a:xfrm>
            <a:off x="11922557" y="3822700"/>
            <a:ext cx="7731000" cy="305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4D82"/>
              </a:buClr>
              <a:buSzPts val="12800"/>
              <a:buFont typeface="Pridi"/>
              <a:buNone/>
            </a:pPr>
            <a:r>
              <a:rPr b="1" i="0" lang="en-US" sz="12800" u="none" cap="none" strike="noStrike">
                <a:solidFill>
                  <a:srgbClr val="224D82"/>
                </a:solidFill>
                <a:latin typeface="Pridi"/>
                <a:ea typeface="Pridi"/>
                <a:cs typeface="Pridi"/>
                <a:sym typeface="Pridi"/>
              </a:rPr>
              <a:t>WELCOME</a:t>
            </a:r>
            <a:endParaRPr b="0" i="0" sz="12800" u="none" cap="none" strike="noStrike">
              <a:solidFill>
                <a:schemeClr val="dk1"/>
              </a:solidFill>
              <a:latin typeface="Calibri"/>
              <a:ea typeface="Calibri"/>
              <a:cs typeface="Calibri"/>
              <a:sym typeface="Calibri"/>
            </a:endParaRPr>
          </a:p>
        </p:txBody>
      </p:sp>
      <p:sp>
        <p:nvSpPr>
          <p:cNvPr id="33" name="Google Shape;33;g2c4ab74d115_0_685"/>
          <p:cNvSpPr/>
          <p:nvPr/>
        </p:nvSpPr>
        <p:spPr>
          <a:xfrm>
            <a:off x="12193524" y="6858000"/>
            <a:ext cx="101061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4" name="Google Shape;34;g2c4ab74d115_0_685"/>
          <p:cNvPicPr preferRelativeResize="0"/>
          <p:nvPr/>
        </p:nvPicPr>
        <p:blipFill rotWithShape="1">
          <a:blip r:embed="rId6">
            <a:alphaModFix/>
          </a:blip>
          <a:srcRect b="0" l="0" r="0" t="0"/>
          <a:stretch/>
        </p:blipFill>
        <p:spPr>
          <a:xfrm>
            <a:off x="0" y="1968500"/>
            <a:ext cx="11482235" cy="11087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475" name="Shape 475"/>
        <p:cNvGrpSpPr/>
        <p:nvPr/>
      </p:nvGrpSpPr>
      <p:grpSpPr>
        <a:xfrm>
          <a:off x="0" y="0"/>
          <a:ext cx="0" cy="0"/>
          <a:chOff x="0" y="0"/>
          <a:chExt cx="0" cy="0"/>
        </a:xfrm>
      </p:grpSpPr>
      <p:pic>
        <p:nvPicPr>
          <p:cNvPr descr=" " id="476" name="Google Shape;476;g2c4ab74d115_0_1115"/>
          <p:cNvPicPr preferRelativeResize="0"/>
          <p:nvPr/>
        </p:nvPicPr>
        <p:blipFill rotWithShape="1">
          <a:blip r:embed="rId3">
            <a:alphaModFix/>
          </a:blip>
          <a:srcRect b="0" l="0" r="0" t="0"/>
          <a:stretch/>
        </p:blipFill>
        <p:spPr>
          <a:xfrm>
            <a:off x="939917" y="838200"/>
            <a:ext cx="4157426" cy="1791791"/>
          </a:xfrm>
          <a:prstGeom prst="rect">
            <a:avLst/>
          </a:prstGeom>
          <a:noFill/>
          <a:ln>
            <a:noFill/>
          </a:ln>
        </p:spPr>
      </p:pic>
      <p:pic>
        <p:nvPicPr>
          <p:cNvPr descr=" " id="477" name="Google Shape;477;g2c4ab74d115_0_1115"/>
          <p:cNvPicPr preferRelativeResize="0"/>
          <p:nvPr/>
        </p:nvPicPr>
        <p:blipFill rotWithShape="1">
          <a:blip r:embed="rId4">
            <a:alphaModFix/>
          </a:blip>
          <a:srcRect b="0" l="0" r="0" t="0"/>
          <a:stretch/>
        </p:blipFill>
        <p:spPr>
          <a:xfrm>
            <a:off x="20563870" y="9994900"/>
            <a:ext cx="2819749" cy="2819400"/>
          </a:xfrm>
          <a:prstGeom prst="rect">
            <a:avLst/>
          </a:prstGeom>
          <a:noFill/>
          <a:ln>
            <a:noFill/>
          </a:ln>
        </p:spPr>
      </p:pic>
      <p:sp>
        <p:nvSpPr>
          <p:cNvPr id="478" name="Google Shape;478;g2c4ab74d115_0_11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g2c4ab74d115_0_11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80" name="Google Shape;480;g2c4ab74d115_0_1115"/>
          <p:cNvPicPr preferRelativeResize="0"/>
          <p:nvPr/>
        </p:nvPicPr>
        <p:blipFill rotWithShape="1">
          <a:blip r:embed="rId6">
            <a:alphaModFix/>
          </a:blip>
          <a:srcRect b="0" l="0" r="0" t="0"/>
          <a:stretch/>
        </p:blipFill>
        <p:spPr>
          <a:xfrm>
            <a:off x="0" y="0"/>
            <a:ext cx="7646356" cy="13716000"/>
          </a:xfrm>
          <a:prstGeom prst="rect">
            <a:avLst/>
          </a:prstGeom>
          <a:noFill/>
          <a:ln>
            <a:noFill/>
          </a:ln>
        </p:spPr>
      </p:pic>
      <p:sp>
        <p:nvSpPr>
          <p:cNvPr id="481" name="Google Shape;481;g2c4ab74d115_0_1115"/>
          <p:cNvSpPr/>
          <p:nvPr/>
        </p:nvSpPr>
        <p:spPr>
          <a:xfrm>
            <a:off x="8675184" y="2578100"/>
            <a:ext cx="66048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c4ab74d115_0_1115"/>
          <p:cNvSpPr/>
          <p:nvPr/>
        </p:nvSpPr>
        <p:spPr>
          <a:xfrm>
            <a:off x="8675184" y="3225800"/>
            <a:ext cx="7239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c4ab74d115_0_1115"/>
          <p:cNvSpPr/>
          <p:nvPr/>
        </p:nvSpPr>
        <p:spPr>
          <a:xfrm>
            <a:off x="8675184" y="3225800"/>
            <a:ext cx="12660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2800"/>
              <a:buFont typeface="Pridi"/>
              <a:buNone/>
            </a:pPr>
            <a:r>
              <a:rPr b="1" i="0" lang="en-US" sz="12800" u="none" cap="none" strike="noStrike">
                <a:solidFill>
                  <a:srgbClr val="224D82"/>
                </a:solidFill>
                <a:latin typeface="Pridi"/>
                <a:ea typeface="Pridi"/>
                <a:cs typeface="Pridi"/>
                <a:sym typeface="Pridi"/>
              </a:rPr>
              <a:t>1</a:t>
            </a:r>
            <a:endParaRPr b="0" i="0" sz="12800" u="none" cap="none" strike="noStrike">
              <a:solidFill>
                <a:schemeClr val="dk1"/>
              </a:solidFill>
              <a:latin typeface="Calibri"/>
              <a:ea typeface="Calibri"/>
              <a:cs typeface="Calibri"/>
              <a:sym typeface="Calibri"/>
            </a:endParaRPr>
          </a:p>
        </p:txBody>
      </p:sp>
      <p:sp>
        <p:nvSpPr>
          <p:cNvPr id="484" name="Google Shape;484;g2c4ab74d115_0_1115"/>
          <p:cNvSpPr/>
          <p:nvPr/>
        </p:nvSpPr>
        <p:spPr>
          <a:xfrm>
            <a:off x="9602400" y="2578100"/>
            <a:ext cx="56775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c4ab74d115_0_1115"/>
          <p:cNvSpPr/>
          <p:nvPr/>
        </p:nvSpPr>
        <p:spPr>
          <a:xfrm>
            <a:off x="9602400" y="2578100"/>
            <a:ext cx="58809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DISCOVER THE SECRETS</a:t>
            </a:r>
            <a:endParaRPr b="0" i="0" sz="4800" u="none" cap="none" strike="noStrike">
              <a:solidFill>
                <a:schemeClr val="dk1"/>
              </a:solidFill>
              <a:latin typeface="Calibri"/>
              <a:ea typeface="Calibri"/>
              <a:cs typeface="Calibri"/>
              <a:sym typeface="Calibri"/>
            </a:endParaRPr>
          </a:p>
        </p:txBody>
      </p:sp>
      <p:sp>
        <p:nvSpPr>
          <p:cNvPr id="486" name="Google Shape;486;g2c4ab74d115_0_1115"/>
          <p:cNvSpPr/>
          <p:nvPr/>
        </p:nvSpPr>
        <p:spPr>
          <a:xfrm>
            <a:off x="9602400" y="4559300"/>
            <a:ext cx="5813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7" name="Google Shape;487;g2c4ab74d115_0_1115"/>
          <p:cNvSpPr/>
          <p:nvPr/>
        </p:nvSpPr>
        <p:spPr>
          <a:xfrm>
            <a:off x="8675184" y="6997700"/>
            <a:ext cx="66048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c4ab74d115_0_1115"/>
          <p:cNvSpPr/>
          <p:nvPr/>
        </p:nvSpPr>
        <p:spPr>
          <a:xfrm>
            <a:off x="8675184" y="7950200"/>
            <a:ext cx="9399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c4ab74d115_0_1115"/>
          <p:cNvSpPr/>
          <p:nvPr/>
        </p:nvSpPr>
        <p:spPr>
          <a:xfrm>
            <a:off x="8675184" y="7950200"/>
            <a:ext cx="14820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12800"/>
              <a:buFont typeface="Pridi"/>
              <a:buNone/>
            </a:pPr>
            <a:r>
              <a:rPr b="1" i="0" lang="en-US" sz="12800" u="none" cap="none" strike="noStrike">
                <a:solidFill>
                  <a:srgbClr val="D32B3C"/>
                </a:solidFill>
                <a:latin typeface="Pridi"/>
                <a:ea typeface="Pridi"/>
                <a:cs typeface="Pridi"/>
                <a:sym typeface="Pridi"/>
              </a:rPr>
              <a:t>3</a:t>
            </a:r>
            <a:endParaRPr b="0" i="0" sz="12800" u="none" cap="none" strike="noStrike">
              <a:solidFill>
                <a:schemeClr val="dk1"/>
              </a:solidFill>
              <a:latin typeface="Calibri"/>
              <a:ea typeface="Calibri"/>
              <a:cs typeface="Calibri"/>
              <a:sym typeface="Calibri"/>
            </a:endParaRPr>
          </a:p>
        </p:txBody>
      </p:sp>
      <p:sp>
        <p:nvSpPr>
          <p:cNvPr id="490" name="Google Shape;490;g2c4ab74d115_0_1115"/>
          <p:cNvSpPr/>
          <p:nvPr/>
        </p:nvSpPr>
        <p:spPr>
          <a:xfrm>
            <a:off x="9818327" y="6997700"/>
            <a:ext cx="54618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c4ab74d115_0_1115"/>
          <p:cNvSpPr/>
          <p:nvPr/>
        </p:nvSpPr>
        <p:spPr>
          <a:xfrm>
            <a:off x="9818327" y="6997700"/>
            <a:ext cx="56649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MEET THE CREATURES</a:t>
            </a:r>
            <a:endParaRPr b="0" i="0" sz="4800" u="none" cap="none" strike="noStrike">
              <a:solidFill>
                <a:schemeClr val="dk1"/>
              </a:solidFill>
              <a:latin typeface="Calibri"/>
              <a:ea typeface="Calibri"/>
              <a:cs typeface="Calibri"/>
              <a:sym typeface="Calibri"/>
            </a:endParaRPr>
          </a:p>
        </p:txBody>
      </p:sp>
      <p:sp>
        <p:nvSpPr>
          <p:cNvPr id="492" name="Google Shape;492;g2c4ab74d115_0_1115"/>
          <p:cNvSpPr/>
          <p:nvPr/>
        </p:nvSpPr>
        <p:spPr>
          <a:xfrm>
            <a:off x="9818327" y="8978900"/>
            <a:ext cx="559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3" name="Google Shape;493;g2c4ab74d115_0_1115"/>
          <p:cNvSpPr/>
          <p:nvPr/>
        </p:nvSpPr>
        <p:spPr>
          <a:xfrm>
            <a:off x="16181822" y="6997700"/>
            <a:ext cx="66048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2c4ab74d115_0_1115"/>
          <p:cNvSpPr/>
          <p:nvPr/>
        </p:nvSpPr>
        <p:spPr>
          <a:xfrm>
            <a:off x="16181822" y="7950200"/>
            <a:ext cx="8763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c4ab74d115_0_1115"/>
          <p:cNvSpPr/>
          <p:nvPr/>
        </p:nvSpPr>
        <p:spPr>
          <a:xfrm>
            <a:off x="16181822" y="7950200"/>
            <a:ext cx="14184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12800"/>
              <a:buFont typeface="Pridi"/>
              <a:buNone/>
            </a:pPr>
            <a:r>
              <a:rPr b="1" i="0" lang="en-US" sz="12800" u="none" cap="none" strike="noStrike">
                <a:solidFill>
                  <a:srgbClr val="224D82"/>
                </a:solidFill>
                <a:latin typeface="Pridi"/>
                <a:ea typeface="Pridi"/>
                <a:cs typeface="Pridi"/>
                <a:sym typeface="Pridi"/>
              </a:rPr>
              <a:t>4</a:t>
            </a:r>
            <a:endParaRPr b="0" i="0" sz="12800" u="none" cap="none" strike="noStrike">
              <a:solidFill>
                <a:schemeClr val="dk1"/>
              </a:solidFill>
              <a:latin typeface="Calibri"/>
              <a:ea typeface="Calibri"/>
              <a:cs typeface="Calibri"/>
              <a:sym typeface="Calibri"/>
            </a:endParaRPr>
          </a:p>
        </p:txBody>
      </p:sp>
      <p:sp>
        <p:nvSpPr>
          <p:cNvPr id="496" name="Google Shape;496;g2c4ab74d115_0_1115"/>
          <p:cNvSpPr/>
          <p:nvPr/>
        </p:nvSpPr>
        <p:spPr>
          <a:xfrm>
            <a:off x="17261457" y="6997700"/>
            <a:ext cx="5525100" cy="44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c4ab74d115_0_1115"/>
          <p:cNvSpPr/>
          <p:nvPr/>
        </p:nvSpPr>
        <p:spPr>
          <a:xfrm>
            <a:off x="17261457" y="6997700"/>
            <a:ext cx="57285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UNCOVER THE MAGIC</a:t>
            </a:r>
            <a:endParaRPr b="0" i="0" sz="4800" u="none" cap="none" strike="noStrike">
              <a:solidFill>
                <a:schemeClr val="dk1"/>
              </a:solidFill>
              <a:latin typeface="Calibri"/>
              <a:ea typeface="Calibri"/>
              <a:cs typeface="Calibri"/>
              <a:sym typeface="Calibri"/>
            </a:endParaRPr>
          </a:p>
        </p:txBody>
      </p:sp>
      <p:sp>
        <p:nvSpPr>
          <p:cNvPr id="498" name="Google Shape;498;g2c4ab74d115_0_1115"/>
          <p:cNvSpPr/>
          <p:nvPr/>
        </p:nvSpPr>
        <p:spPr>
          <a:xfrm>
            <a:off x="17261457" y="8978900"/>
            <a:ext cx="5660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99" name="Google Shape;499;g2c4ab74d115_0_1115"/>
          <p:cNvSpPr/>
          <p:nvPr/>
        </p:nvSpPr>
        <p:spPr>
          <a:xfrm>
            <a:off x="16181822" y="2578100"/>
            <a:ext cx="66048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c4ab74d115_0_1115"/>
          <p:cNvSpPr/>
          <p:nvPr/>
        </p:nvSpPr>
        <p:spPr>
          <a:xfrm>
            <a:off x="16181822" y="3225800"/>
            <a:ext cx="9144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c4ab74d115_0_1115"/>
          <p:cNvSpPr/>
          <p:nvPr/>
        </p:nvSpPr>
        <p:spPr>
          <a:xfrm>
            <a:off x="16181822" y="3225800"/>
            <a:ext cx="14565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12800"/>
              <a:buFont typeface="Pridi"/>
              <a:buNone/>
            </a:pPr>
            <a:r>
              <a:rPr b="1" i="0" lang="en-US" sz="12800" u="none" cap="none" strike="noStrike">
                <a:solidFill>
                  <a:srgbClr val="D32B3C"/>
                </a:solidFill>
                <a:latin typeface="Pridi"/>
                <a:ea typeface="Pridi"/>
                <a:cs typeface="Pridi"/>
                <a:sym typeface="Pridi"/>
              </a:rPr>
              <a:t>2</a:t>
            </a:r>
            <a:endParaRPr b="0" i="0" sz="12800" u="none" cap="none" strike="noStrike">
              <a:solidFill>
                <a:schemeClr val="dk1"/>
              </a:solidFill>
              <a:latin typeface="Calibri"/>
              <a:ea typeface="Calibri"/>
              <a:cs typeface="Calibri"/>
              <a:sym typeface="Calibri"/>
            </a:endParaRPr>
          </a:p>
        </p:txBody>
      </p:sp>
      <p:sp>
        <p:nvSpPr>
          <p:cNvPr id="502" name="Google Shape;502;g2c4ab74d115_0_1115"/>
          <p:cNvSpPr/>
          <p:nvPr/>
        </p:nvSpPr>
        <p:spPr>
          <a:xfrm>
            <a:off x="17299562" y="2578100"/>
            <a:ext cx="5487000" cy="381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c4ab74d115_0_1115"/>
          <p:cNvSpPr/>
          <p:nvPr/>
        </p:nvSpPr>
        <p:spPr>
          <a:xfrm>
            <a:off x="17299562" y="2578100"/>
            <a:ext cx="56904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FIND YOUR OWN PATH</a:t>
            </a:r>
            <a:endParaRPr b="0" i="0" sz="4800" u="none" cap="none" strike="noStrike">
              <a:solidFill>
                <a:schemeClr val="dk1"/>
              </a:solidFill>
              <a:latin typeface="Calibri"/>
              <a:ea typeface="Calibri"/>
              <a:cs typeface="Calibri"/>
              <a:sym typeface="Calibri"/>
            </a:endParaRPr>
          </a:p>
        </p:txBody>
      </p:sp>
      <p:sp>
        <p:nvSpPr>
          <p:cNvPr id="504" name="Google Shape;504;g2c4ab74d115_0_1115"/>
          <p:cNvSpPr/>
          <p:nvPr/>
        </p:nvSpPr>
        <p:spPr>
          <a:xfrm>
            <a:off x="17299562" y="4559300"/>
            <a:ext cx="5622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509" name="Shape 509"/>
        <p:cNvGrpSpPr/>
        <p:nvPr/>
      </p:nvGrpSpPr>
      <p:grpSpPr>
        <a:xfrm>
          <a:off x="0" y="0"/>
          <a:ext cx="0" cy="0"/>
          <a:chOff x="0" y="0"/>
          <a:chExt cx="0" cy="0"/>
        </a:xfrm>
      </p:grpSpPr>
      <p:pic>
        <p:nvPicPr>
          <p:cNvPr descr=" " id="510" name="Google Shape;510;g2c4ab74d115_0_1148"/>
          <p:cNvPicPr preferRelativeResize="0"/>
          <p:nvPr/>
        </p:nvPicPr>
        <p:blipFill rotWithShape="1">
          <a:blip r:embed="rId3">
            <a:alphaModFix/>
          </a:blip>
          <a:srcRect b="0" l="0" r="0" t="0"/>
          <a:stretch/>
        </p:blipFill>
        <p:spPr>
          <a:xfrm>
            <a:off x="18557019" y="10934700"/>
            <a:ext cx="4157426" cy="1791791"/>
          </a:xfrm>
          <a:prstGeom prst="rect">
            <a:avLst/>
          </a:prstGeom>
          <a:noFill/>
          <a:ln>
            <a:noFill/>
          </a:ln>
        </p:spPr>
      </p:pic>
      <p:pic>
        <p:nvPicPr>
          <p:cNvPr descr=" " id="511" name="Google Shape;511;g2c4ab74d115_0_1148"/>
          <p:cNvPicPr preferRelativeResize="0"/>
          <p:nvPr/>
        </p:nvPicPr>
        <p:blipFill rotWithShape="1">
          <a:blip r:embed="rId4">
            <a:alphaModFix/>
          </a:blip>
          <a:srcRect b="0" l="0" r="0" t="0"/>
          <a:stretch/>
        </p:blipFill>
        <p:spPr>
          <a:xfrm>
            <a:off x="0" y="0"/>
            <a:ext cx="2108464" cy="2451100"/>
          </a:xfrm>
          <a:prstGeom prst="rect">
            <a:avLst/>
          </a:prstGeom>
          <a:noFill/>
          <a:ln>
            <a:noFill/>
          </a:ln>
        </p:spPr>
      </p:pic>
      <p:sp>
        <p:nvSpPr>
          <p:cNvPr id="512" name="Google Shape;512;g2c4ab74d115_0_1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c4ab74d115_0_11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14" name="Google Shape;514;g2c4ab74d115_0_1148"/>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15" name="Google Shape;515;g2c4ab74d115_0_1148"/>
          <p:cNvSpPr/>
          <p:nvPr/>
        </p:nvSpPr>
        <p:spPr>
          <a:xfrm>
            <a:off x="3653823" y="11696700"/>
            <a:ext cx="170793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32B3C"/>
              </a:buClr>
              <a:buSzPts val="8000"/>
              <a:buFont typeface="Pridi"/>
              <a:buNone/>
            </a:pPr>
            <a:r>
              <a:rPr b="1" i="0" lang="en-US" sz="8000" u="none" cap="none" strike="noStrike">
                <a:solidFill>
                  <a:srgbClr val="D32B3C"/>
                </a:solidFill>
                <a:latin typeface="Pridi"/>
                <a:ea typeface="Pridi"/>
                <a:cs typeface="Pridi"/>
                <a:sym typeface="Pridi"/>
              </a:rPr>
              <a:t>FANTASY REALM AT A GLANCE</a:t>
            </a:r>
            <a:endParaRPr b="0" i="0" sz="8000" u="none" cap="none" strike="noStrike">
              <a:solidFill>
                <a:schemeClr val="dk1"/>
              </a:solidFill>
              <a:latin typeface="Calibri"/>
              <a:ea typeface="Calibri"/>
              <a:cs typeface="Calibri"/>
              <a:sym typeface="Calibri"/>
            </a:endParaRPr>
          </a:p>
        </p:txBody>
      </p:sp>
      <p:sp>
        <p:nvSpPr>
          <p:cNvPr id="516" name="Google Shape;516;g2c4ab74d115_0_1148"/>
          <p:cNvSpPr/>
          <p:nvPr/>
        </p:nvSpPr>
        <p:spPr>
          <a:xfrm>
            <a:off x="15724565" y="1854200"/>
            <a:ext cx="69351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c4ab74d115_0_1148"/>
          <p:cNvSpPr/>
          <p:nvPr/>
        </p:nvSpPr>
        <p:spPr>
          <a:xfrm>
            <a:off x="15724565" y="1854200"/>
            <a:ext cx="69351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4ab74d115_0_1148"/>
          <p:cNvSpPr/>
          <p:nvPr/>
        </p:nvSpPr>
        <p:spPr>
          <a:xfrm>
            <a:off x="15724565" y="1854200"/>
            <a:ext cx="71382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THE FOREST</a:t>
            </a:r>
            <a:endParaRPr b="0" i="0" sz="4800" u="none" cap="none" strike="noStrike">
              <a:solidFill>
                <a:schemeClr val="dk1"/>
              </a:solidFill>
              <a:latin typeface="Calibri"/>
              <a:ea typeface="Calibri"/>
              <a:cs typeface="Calibri"/>
              <a:sym typeface="Calibri"/>
            </a:endParaRPr>
          </a:p>
        </p:txBody>
      </p:sp>
      <p:sp>
        <p:nvSpPr>
          <p:cNvPr id="519" name="Google Shape;519;g2c4ab74d115_0_1148"/>
          <p:cNvSpPr/>
          <p:nvPr/>
        </p:nvSpPr>
        <p:spPr>
          <a:xfrm>
            <a:off x="15724565" y="2895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20" name="Google Shape;520;g2c4ab74d115_0_1148"/>
          <p:cNvSpPr/>
          <p:nvPr/>
        </p:nvSpPr>
        <p:spPr>
          <a:xfrm>
            <a:off x="15724565" y="5156200"/>
            <a:ext cx="69351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c4ab74d115_0_1148"/>
          <p:cNvSpPr/>
          <p:nvPr/>
        </p:nvSpPr>
        <p:spPr>
          <a:xfrm>
            <a:off x="15724565" y="5156200"/>
            <a:ext cx="69351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c4ab74d115_0_1148"/>
          <p:cNvSpPr/>
          <p:nvPr/>
        </p:nvSpPr>
        <p:spPr>
          <a:xfrm>
            <a:off x="15724565" y="5156200"/>
            <a:ext cx="71382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THE CAVES</a:t>
            </a:r>
            <a:endParaRPr b="0" i="0" sz="4800" u="none" cap="none" strike="noStrike">
              <a:solidFill>
                <a:schemeClr val="dk1"/>
              </a:solidFill>
              <a:latin typeface="Calibri"/>
              <a:ea typeface="Calibri"/>
              <a:cs typeface="Calibri"/>
              <a:sym typeface="Calibri"/>
            </a:endParaRPr>
          </a:p>
        </p:txBody>
      </p:sp>
      <p:sp>
        <p:nvSpPr>
          <p:cNvPr id="523" name="Google Shape;523;g2c4ab74d115_0_1148"/>
          <p:cNvSpPr/>
          <p:nvPr/>
        </p:nvSpPr>
        <p:spPr>
          <a:xfrm>
            <a:off x="15724565" y="61976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24" name="Google Shape;524;g2c4ab74d115_0_1148"/>
          <p:cNvSpPr/>
          <p:nvPr/>
        </p:nvSpPr>
        <p:spPr>
          <a:xfrm>
            <a:off x="15724565" y="8178800"/>
            <a:ext cx="69351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c4ab74d115_0_1148"/>
          <p:cNvSpPr/>
          <p:nvPr/>
        </p:nvSpPr>
        <p:spPr>
          <a:xfrm>
            <a:off x="15724565" y="8178800"/>
            <a:ext cx="69351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c4ab74d115_0_1148"/>
          <p:cNvSpPr/>
          <p:nvPr/>
        </p:nvSpPr>
        <p:spPr>
          <a:xfrm>
            <a:off x="15724565" y="8178800"/>
            <a:ext cx="71382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THE LAIR</a:t>
            </a:r>
            <a:endParaRPr b="0" i="0" sz="4800" u="none" cap="none" strike="noStrike">
              <a:solidFill>
                <a:schemeClr val="dk1"/>
              </a:solidFill>
              <a:latin typeface="Calibri"/>
              <a:ea typeface="Calibri"/>
              <a:cs typeface="Calibri"/>
              <a:sym typeface="Calibri"/>
            </a:endParaRPr>
          </a:p>
        </p:txBody>
      </p:sp>
      <p:sp>
        <p:nvSpPr>
          <p:cNvPr id="527" name="Google Shape;527;g2c4ab74d115_0_1148"/>
          <p:cNvSpPr/>
          <p:nvPr/>
        </p:nvSpPr>
        <p:spPr>
          <a:xfrm>
            <a:off x="15724565" y="92202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532" name="Shape 532"/>
        <p:cNvGrpSpPr/>
        <p:nvPr/>
      </p:nvGrpSpPr>
      <p:grpSpPr>
        <a:xfrm>
          <a:off x="0" y="0"/>
          <a:ext cx="0" cy="0"/>
          <a:chOff x="0" y="0"/>
          <a:chExt cx="0" cy="0"/>
        </a:xfrm>
      </p:grpSpPr>
      <p:pic>
        <p:nvPicPr>
          <p:cNvPr descr=" " id="533" name="Google Shape;533;g2c4ab74d115_0_1170"/>
          <p:cNvPicPr preferRelativeResize="0"/>
          <p:nvPr/>
        </p:nvPicPr>
        <p:blipFill rotWithShape="1">
          <a:blip r:embed="rId3">
            <a:alphaModFix/>
          </a:blip>
          <a:srcRect b="0" l="0" r="0" t="0"/>
          <a:stretch/>
        </p:blipFill>
        <p:spPr>
          <a:xfrm>
            <a:off x="685889" y="635000"/>
            <a:ext cx="1792025" cy="4156918"/>
          </a:xfrm>
          <a:prstGeom prst="rect">
            <a:avLst/>
          </a:prstGeom>
          <a:noFill/>
          <a:ln>
            <a:noFill/>
          </a:ln>
        </p:spPr>
      </p:pic>
      <p:pic>
        <p:nvPicPr>
          <p:cNvPr descr=" " id="534" name="Google Shape;534;g2c4ab74d115_0_1170"/>
          <p:cNvPicPr preferRelativeResize="0"/>
          <p:nvPr/>
        </p:nvPicPr>
        <p:blipFill rotWithShape="1">
          <a:blip r:embed="rId4">
            <a:alphaModFix/>
          </a:blip>
          <a:srcRect b="0" l="0" r="0" t="0"/>
          <a:stretch/>
        </p:blipFill>
        <p:spPr>
          <a:xfrm>
            <a:off x="13476384" y="12306300"/>
            <a:ext cx="2819749" cy="1409700"/>
          </a:xfrm>
          <a:prstGeom prst="rect">
            <a:avLst/>
          </a:prstGeom>
          <a:noFill/>
          <a:ln>
            <a:noFill/>
          </a:ln>
        </p:spPr>
      </p:pic>
      <p:sp>
        <p:nvSpPr>
          <p:cNvPr id="535" name="Google Shape;535;g2c4ab74d115_0_11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c4ab74d115_0_1170"/>
          <p:cNvSpPr/>
          <p:nvPr/>
        </p:nvSpPr>
        <p:spPr>
          <a:xfrm>
            <a:off x="6054423" y="965200"/>
            <a:ext cx="122781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32B3C"/>
              </a:buClr>
              <a:buSzPts val="8000"/>
              <a:buFont typeface="Pridi"/>
              <a:buNone/>
            </a:pPr>
            <a:r>
              <a:rPr b="1" i="0" lang="en-US" sz="8000" u="none" cap="none" strike="noStrike">
                <a:solidFill>
                  <a:srgbClr val="D32B3C"/>
                </a:solidFill>
                <a:latin typeface="Pridi"/>
                <a:ea typeface="Pridi"/>
                <a:cs typeface="Pridi"/>
                <a:sym typeface="Pridi"/>
              </a:rPr>
              <a:t>THE TIMELINE</a:t>
            </a:r>
            <a:endParaRPr b="0" i="0" sz="8000" u="none" cap="none" strike="noStrike">
              <a:solidFill>
                <a:schemeClr val="dk1"/>
              </a:solidFill>
              <a:latin typeface="Calibri"/>
              <a:ea typeface="Calibri"/>
              <a:cs typeface="Calibri"/>
              <a:sym typeface="Calibri"/>
            </a:endParaRPr>
          </a:p>
        </p:txBody>
      </p:sp>
      <p:pic>
        <p:nvPicPr>
          <p:cNvPr descr=" " id="537" name="Google Shape;537;g2c4ab74d115_0_1170"/>
          <p:cNvPicPr preferRelativeResize="0"/>
          <p:nvPr/>
        </p:nvPicPr>
        <p:blipFill rotWithShape="1">
          <a:blip r:embed="rId5">
            <a:alphaModFix/>
          </a:blip>
          <a:srcRect b="0" l="0" r="0" t="0"/>
          <a:stretch/>
        </p:blipFill>
        <p:spPr>
          <a:xfrm>
            <a:off x="927216" y="4470400"/>
            <a:ext cx="22532616" cy="7251700"/>
          </a:xfrm>
          <a:prstGeom prst="rect">
            <a:avLst/>
          </a:prstGeom>
          <a:noFill/>
          <a:ln>
            <a:noFill/>
          </a:ln>
        </p:spPr>
      </p:pic>
      <p:sp>
        <p:nvSpPr>
          <p:cNvPr id="538" name="Google Shape;538;g2c4ab74d115_0_1170"/>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9" name="Google Shape;539;g2c4ab74d115_0_1170"/>
          <p:cNvPicPr preferRelativeResize="0"/>
          <p:nvPr/>
        </p:nvPicPr>
        <p:blipFill rotWithShape="1">
          <a:blip r:embed="rId6">
            <a:alphaModFix/>
          </a:blip>
          <a:srcRect b="0" l="0" r="0" t="0"/>
          <a:stretch/>
        </p:blipFill>
        <p:spPr>
          <a:xfrm>
            <a:off x="3035679" y="7200900"/>
            <a:ext cx="1625803" cy="1625600"/>
          </a:xfrm>
          <a:prstGeom prst="rect">
            <a:avLst/>
          </a:prstGeom>
          <a:noFill/>
          <a:ln>
            <a:noFill/>
          </a:ln>
        </p:spPr>
      </p:pic>
      <p:sp>
        <p:nvSpPr>
          <p:cNvPr id="540" name="Google Shape;540;g2c4ab74d115_0_1170"/>
          <p:cNvSpPr/>
          <p:nvPr/>
        </p:nvSpPr>
        <p:spPr>
          <a:xfrm>
            <a:off x="3035679" y="7200900"/>
            <a:ext cx="1625700" cy="1625700"/>
          </a:xfrm>
          <a:prstGeom prst="roundRect">
            <a:avLst>
              <a:gd fmla="val 781313"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c4ab74d115_0_1170"/>
          <p:cNvSpPr/>
          <p:nvPr/>
        </p:nvSpPr>
        <p:spPr>
          <a:xfrm>
            <a:off x="3042030" y="7442200"/>
            <a:ext cx="16131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2022</a:t>
            </a:r>
            <a:endParaRPr b="0" i="0" sz="4800" u="none" cap="none" strike="noStrike">
              <a:solidFill>
                <a:schemeClr val="dk1"/>
              </a:solidFill>
              <a:latin typeface="Calibri"/>
              <a:ea typeface="Calibri"/>
              <a:cs typeface="Calibri"/>
              <a:sym typeface="Calibri"/>
            </a:endParaRPr>
          </a:p>
        </p:txBody>
      </p:sp>
      <p:sp>
        <p:nvSpPr>
          <p:cNvPr id="542" name="Google Shape;542;g2c4ab74d115_0_1170"/>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c4ab74d115_0_1170"/>
          <p:cNvPicPr preferRelativeResize="0"/>
          <p:nvPr/>
        </p:nvPicPr>
        <p:blipFill rotWithShape="1">
          <a:blip r:embed="rId7">
            <a:alphaModFix/>
          </a:blip>
          <a:srcRect b="0" l="0" r="0" t="0"/>
          <a:stretch/>
        </p:blipFill>
        <p:spPr>
          <a:xfrm>
            <a:off x="4661483" y="7975600"/>
            <a:ext cx="3861283" cy="38100"/>
          </a:xfrm>
          <a:prstGeom prst="rect">
            <a:avLst/>
          </a:prstGeom>
          <a:noFill/>
          <a:ln>
            <a:noFill/>
          </a:ln>
        </p:spPr>
      </p:pic>
      <p:pic>
        <p:nvPicPr>
          <p:cNvPr descr=" " id="544" name="Google Shape;544;g2c4ab74d115_0_1170"/>
          <p:cNvPicPr preferRelativeResize="0"/>
          <p:nvPr/>
        </p:nvPicPr>
        <p:blipFill rotWithShape="1">
          <a:blip r:embed="rId6">
            <a:alphaModFix/>
          </a:blip>
          <a:srcRect b="0" l="0" r="0" t="0"/>
          <a:stretch/>
        </p:blipFill>
        <p:spPr>
          <a:xfrm>
            <a:off x="8522765" y="7200900"/>
            <a:ext cx="1625803" cy="1625600"/>
          </a:xfrm>
          <a:prstGeom prst="rect">
            <a:avLst/>
          </a:prstGeom>
          <a:noFill/>
          <a:ln>
            <a:noFill/>
          </a:ln>
        </p:spPr>
      </p:pic>
      <p:sp>
        <p:nvSpPr>
          <p:cNvPr id="545" name="Google Shape;545;g2c4ab74d115_0_1170"/>
          <p:cNvSpPr/>
          <p:nvPr/>
        </p:nvSpPr>
        <p:spPr>
          <a:xfrm>
            <a:off x="8522765" y="7200900"/>
            <a:ext cx="1625700" cy="1625700"/>
          </a:xfrm>
          <a:prstGeom prst="roundRect">
            <a:avLst>
              <a:gd fmla="val 781313"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c4ab74d115_0_1170"/>
          <p:cNvSpPr/>
          <p:nvPr/>
        </p:nvSpPr>
        <p:spPr>
          <a:xfrm>
            <a:off x="8522765" y="7442200"/>
            <a:ext cx="16257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2023</a:t>
            </a:r>
            <a:endParaRPr b="0" i="0" sz="4800" u="none" cap="none" strike="noStrike">
              <a:solidFill>
                <a:schemeClr val="dk1"/>
              </a:solidFill>
              <a:latin typeface="Calibri"/>
              <a:ea typeface="Calibri"/>
              <a:cs typeface="Calibri"/>
              <a:sym typeface="Calibri"/>
            </a:endParaRPr>
          </a:p>
        </p:txBody>
      </p:sp>
      <p:sp>
        <p:nvSpPr>
          <p:cNvPr id="547" name="Google Shape;547;g2c4ab74d115_0_1170"/>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c4ab74d115_0_1170"/>
          <p:cNvPicPr preferRelativeResize="0"/>
          <p:nvPr/>
        </p:nvPicPr>
        <p:blipFill rotWithShape="1">
          <a:blip r:embed="rId7">
            <a:alphaModFix/>
          </a:blip>
          <a:srcRect b="0" l="0" r="0" t="0"/>
          <a:stretch/>
        </p:blipFill>
        <p:spPr>
          <a:xfrm>
            <a:off x="10148568" y="7975600"/>
            <a:ext cx="3861283" cy="38100"/>
          </a:xfrm>
          <a:prstGeom prst="rect">
            <a:avLst/>
          </a:prstGeom>
          <a:noFill/>
          <a:ln>
            <a:noFill/>
          </a:ln>
        </p:spPr>
      </p:pic>
      <p:pic>
        <p:nvPicPr>
          <p:cNvPr descr=" " id="549" name="Google Shape;549;g2c4ab74d115_0_1170"/>
          <p:cNvPicPr preferRelativeResize="0"/>
          <p:nvPr/>
        </p:nvPicPr>
        <p:blipFill rotWithShape="1">
          <a:blip r:embed="rId6">
            <a:alphaModFix/>
          </a:blip>
          <a:srcRect b="0" l="0" r="0" t="0"/>
          <a:stretch/>
        </p:blipFill>
        <p:spPr>
          <a:xfrm>
            <a:off x="14009851" y="7200900"/>
            <a:ext cx="1625803" cy="1625600"/>
          </a:xfrm>
          <a:prstGeom prst="rect">
            <a:avLst/>
          </a:prstGeom>
          <a:noFill/>
          <a:ln>
            <a:noFill/>
          </a:ln>
        </p:spPr>
      </p:pic>
      <p:sp>
        <p:nvSpPr>
          <p:cNvPr id="550" name="Google Shape;550;g2c4ab74d115_0_1170"/>
          <p:cNvSpPr/>
          <p:nvPr/>
        </p:nvSpPr>
        <p:spPr>
          <a:xfrm>
            <a:off x="14009851" y="7200900"/>
            <a:ext cx="1625700" cy="1625700"/>
          </a:xfrm>
          <a:prstGeom prst="roundRect">
            <a:avLst>
              <a:gd fmla="val 781313"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c4ab74d115_0_1170"/>
          <p:cNvSpPr/>
          <p:nvPr/>
        </p:nvSpPr>
        <p:spPr>
          <a:xfrm>
            <a:off x="14022553" y="7442200"/>
            <a:ext cx="16005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2024</a:t>
            </a:r>
            <a:endParaRPr b="0" i="0" sz="4800" u="none" cap="none" strike="noStrike">
              <a:solidFill>
                <a:schemeClr val="dk1"/>
              </a:solidFill>
              <a:latin typeface="Calibri"/>
              <a:ea typeface="Calibri"/>
              <a:cs typeface="Calibri"/>
              <a:sym typeface="Calibri"/>
            </a:endParaRPr>
          </a:p>
        </p:txBody>
      </p:sp>
      <p:sp>
        <p:nvSpPr>
          <p:cNvPr id="552" name="Google Shape;552;g2c4ab74d115_0_1170"/>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2c4ab74d115_0_1170"/>
          <p:cNvPicPr preferRelativeResize="0"/>
          <p:nvPr/>
        </p:nvPicPr>
        <p:blipFill rotWithShape="1">
          <a:blip r:embed="rId7">
            <a:alphaModFix/>
          </a:blip>
          <a:srcRect b="0" l="0" r="0" t="0"/>
          <a:stretch/>
        </p:blipFill>
        <p:spPr>
          <a:xfrm>
            <a:off x="15635654" y="7975600"/>
            <a:ext cx="3861283" cy="38100"/>
          </a:xfrm>
          <a:prstGeom prst="rect">
            <a:avLst/>
          </a:prstGeom>
          <a:noFill/>
          <a:ln>
            <a:noFill/>
          </a:ln>
        </p:spPr>
      </p:pic>
      <p:pic>
        <p:nvPicPr>
          <p:cNvPr descr=" " id="554" name="Google Shape;554;g2c4ab74d115_0_1170"/>
          <p:cNvPicPr preferRelativeResize="0"/>
          <p:nvPr/>
        </p:nvPicPr>
        <p:blipFill rotWithShape="1">
          <a:blip r:embed="rId6">
            <a:alphaModFix/>
          </a:blip>
          <a:srcRect b="0" l="0" r="0" t="0"/>
          <a:stretch/>
        </p:blipFill>
        <p:spPr>
          <a:xfrm>
            <a:off x="19496937" y="7200900"/>
            <a:ext cx="1625803" cy="1625600"/>
          </a:xfrm>
          <a:prstGeom prst="rect">
            <a:avLst/>
          </a:prstGeom>
          <a:noFill/>
          <a:ln>
            <a:noFill/>
          </a:ln>
        </p:spPr>
      </p:pic>
      <p:sp>
        <p:nvSpPr>
          <p:cNvPr id="555" name="Google Shape;555;g2c4ab74d115_0_1170"/>
          <p:cNvSpPr/>
          <p:nvPr/>
        </p:nvSpPr>
        <p:spPr>
          <a:xfrm>
            <a:off x="19496937" y="7200900"/>
            <a:ext cx="1625700" cy="1625700"/>
          </a:xfrm>
          <a:prstGeom prst="roundRect">
            <a:avLst>
              <a:gd fmla="val 781313" name="adj"/>
            </a:avLst>
          </a:prstGeom>
          <a:noFill/>
          <a:ln cap="flat" cmpd="sng" w="12700">
            <a:solidFill>
              <a:srgbClr val="224D8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c4ab74d115_0_1170"/>
          <p:cNvSpPr/>
          <p:nvPr/>
        </p:nvSpPr>
        <p:spPr>
          <a:xfrm>
            <a:off x="19496937" y="7442200"/>
            <a:ext cx="16257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2025</a:t>
            </a:r>
            <a:endParaRPr b="0" i="0" sz="4800" u="none" cap="none" strike="noStrike">
              <a:solidFill>
                <a:schemeClr val="dk1"/>
              </a:solidFill>
              <a:latin typeface="Calibri"/>
              <a:ea typeface="Calibri"/>
              <a:cs typeface="Calibri"/>
              <a:sym typeface="Calibri"/>
            </a:endParaRPr>
          </a:p>
        </p:txBody>
      </p:sp>
      <p:sp>
        <p:nvSpPr>
          <p:cNvPr id="557" name="Google Shape;557;g2c4ab74d115_0_1170"/>
          <p:cNvSpPr/>
          <p:nvPr/>
        </p:nvSpPr>
        <p:spPr>
          <a:xfrm>
            <a:off x="927216" y="4457700"/>
            <a:ext cx="6096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c4ab74d115_0_1170"/>
          <p:cNvSpPr/>
          <p:nvPr/>
        </p:nvSpPr>
        <p:spPr>
          <a:xfrm>
            <a:off x="927216" y="4457700"/>
            <a:ext cx="6096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c4ab74d115_0_1170"/>
          <p:cNvSpPr/>
          <p:nvPr/>
        </p:nvSpPr>
        <p:spPr>
          <a:xfrm>
            <a:off x="825603" y="4457700"/>
            <a:ext cx="6300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DRAGON TAMING</a:t>
            </a:r>
            <a:endParaRPr b="0" i="0" sz="4800" u="none" cap="none" strike="noStrike">
              <a:solidFill>
                <a:schemeClr val="dk1"/>
              </a:solidFill>
              <a:latin typeface="Calibri"/>
              <a:ea typeface="Calibri"/>
              <a:cs typeface="Calibri"/>
              <a:sym typeface="Calibri"/>
            </a:endParaRPr>
          </a:p>
        </p:txBody>
      </p:sp>
      <p:sp>
        <p:nvSpPr>
          <p:cNvPr id="560" name="Google Shape;560;g2c4ab74d115_0_1170"/>
          <p:cNvSpPr/>
          <p:nvPr/>
        </p:nvSpPr>
        <p:spPr>
          <a:xfrm>
            <a:off x="859474" y="54991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61" name="Google Shape;561;g2c4ab74d115_0_1170"/>
          <p:cNvSpPr/>
          <p:nvPr/>
        </p:nvSpPr>
        <p:spPr>
          <a:xfrm>
            <a:off x="11926791" y="4457700"/>
            <a:ext cx="6096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c4ab74d115_0_1170"/>
          <p:cNvSpPr/>
          <p:nvPr/>
        </p:nvSpPr>
        <p:spPr>
          <a:xfrm>
            <a:off x="11926791" y="4457700"/>
            <a:ext cx="6096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4ab74d115_0_1170"/>
          <p:cNvSpPr/>
          <p:nvPr/>
        </p:nvSpPr>
        <p:spPr>
          <a:xfrm>
            <a:off x="11825178" y="4457700"/>
            <a:ext cx="6300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UNICORN MIGRATION</a:t>
            </a:r>
            <a:endParaRPr b="0" i="0" sz="4800" u="none" cap="none" strike="noStrike">
              <a:solidFill>
                <a:schemeClr val="dk1"/>
              </a:solidFill>
              <a:latin typeface="Calibri"/>
              <a:ea typeface="Calibri"/>
              <a:cs typeface="Calibri"/>
              <a:sym typeface="Calibri"/>
            </a:endParaRPr>
          </a:p>
        </p:txBody>
      </p:sp>
      <p:sp>
        <p:nvSpPr>
          <p:cNvPr id="564" name="Google Shape;564;g2c4ab74d115_0_1170"/>
          <p:cNvSpPr/>
          <p:nvPr/>
        </p:nvSpPr>
        <p:spPr>
          <a:xfrm>
            <a:off x="11859049" y="54991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65" name="Google Shape;565;g2c4ab74d115_0_1170"/>
          <p:cNvSpPr/>
          <p:nvPr/>
        </p:nvSpPr>
        <p:spPr>
          <a:xfrm>
            <a:off x="17363070" y="9474200"/>
            <a:ext cx="6096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c4ab74d115_0_1170"/>
          <p:cNvSpPr/>
          <p:nvPr/>
        </p:nvSpPr>
        <p:spPr>
          <a:xfrm>
            <a:off x="17363070" y="9474200"/>
            <a:ext cx="6096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c4ab74d115_0_1170"/>
          <p:cNvSpPr/>
          <p:nvPr/>
        </p:nvSpPr>
        <p:spPr>
          <a:xfrm>
            <a:off x="17261457" y="9474200"/>
            <a:ext cx="6300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RAINBOW SIGHTINGS</a:t>
            </a:r>
            <a:endParaRPr b="0" i="0" sz="4800" u="none" cap="none" strike="noStrike">
              <a:solidFill>
                <a:schemeClr val="dk1"/>
              </a:solidFill>
              <a:latin typeface="Calibri"/>
              <a:ea typeface="Calibri"/>
              <a:cs typeface="Calibri"/>
              <a:sym typeface="Calibri"/>
            </a:endParaRPr>
          </a:p>
        </p:txBody>
      </p:sp>
      <p:sp>
        <p:nvSpPr>
          <p:cNvPr id="568" name="Google Shape;568;g2c4ab74d115_0_1170"/>
          <p:cNvSpPr/>
          <p:nvPr/>
        </p:nvSpPr>
        <p:spPr>
          <a:xfrm>
            <a:off x="17295328" y="105156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9" name="Google Shape;569;g2c4ab74d115_0_1170"/>
          <p:cNvSpPr/>
          <p:nvPr/>
        </p:nvSpPr>
        <p:spPr>
          <a:xfrm>
            <a:off x="6490511" y="9474200"/>
            <a:ext cx="6096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c4ab74d115_0_1170"/>
          <p:cNvSpPr/>
          <p:nvPr/>
        </p:nvSpPr>
        <p:spPr>
          <a:xfrm>
            <a:off x="6490511" y="9474200"/>
            <a:ext cx="60969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2c4ab74d115_0_1170"/>
          <p:cNvSpPr/>
          <p:nvPr/>
        </p:nvSpPr>
        <p:spPr>
          <a:xfrm>
            <a:off x="6388899" y="9474200"/>
            <a:ext cx="63000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ENCHANTED POOL</a:t>
            </a:r>
            <a:endParaRPr b="0" i="0" sz="4800" u="none" cap="none" strike="noStrike">
              <a:solidFill>
                <a:schemeClr val="dk1"/>
              </a:solidFill>
              <a:latin typeface="Calibri"/>
              <a:ea typeface="Calibri"/>
              <a:cs typeface="Calibri"/>
              <a:sym typeface="Calibri"/>
            </a:endParaRPr>
          </a:p>
        </p:txBody>
      </p:sp>
      <p:sp>
        <p:nvSpPr>
          <p:cNvPr id="572" name="Google Shape;572;g2c4ab74d115_0_1170"/>
          <p:cNvSpPr/>
          <p:nvPr/>
        </p:nvSpPr>
        <p:spPr>
          <a:xfrm>
            <a:off x="6422769" y="105156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pic>
        <p:nvPicPr>
          <p:cNvPr descr=" " id="573" name="Google Shape;573;g2c4ab74d115_0_117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578" name="Shape 578"/>
        <p:cNvGrpSpPr/>
        <p:nvPr/>
      </p:nvGrpSpPr>
      <p:grpSpPr>
        <a:xfrm>
          <a:off x="0" y="0"/>
          <a:ext cx="0" cy="0"/>
          <a:chOff x="0" y="0"/>
          <a:chExt cx="0" cy="0"/>
        </a:xfrm>
      </p:grpSpPr>
      <p:pic>
        <p:nvPicPr>
          <p:cNvPr descr=" " id="579" name="Google Shape;579;g2c4ab74d115_0_1215"/>
          <p:cNvPicPr preferRelativeResize="0"/>
          <p:nvPr/>
        </p:nvPicPr>
        <p:blipFill rotWithShape="1">
          <a:blip r:embed="rId3">
            <a:alphaModFix/>
          </a:blip>
          <a:srcRect b="0" l="0" r="0" t="0"/>
          <a:stretch/>
        </p:blipFill>
        <p:spPr>
          <a:xfrm>
            <a:off x="939917" y="838200"/>
            <a:ext cx="4157426" cy="1791791"/>
          </a:xfrm>
          <a:prstGeom prst="rect">
            <a:avLst/>
          </a:prstGeom>
          <a:noFill/>
          <a:ln>
            <a:noFill/>
          </a:ln>
        </p:spPr>
      </p:pic>
      <p:pic>
        <p:nvPicPr>
          <p:cNvPr descr=" " id="580" name="Google Shape;580;g2c4ab74d115_0_1215"/>
          <p:cNvPicPr preferRelativeResize="0"/>
          <p:nvPr/>
        </p:nvPicPr>
        <p:blipFill rotWithShape="1">
          <a:blip r:embed="rId4">
            <a:alphaModFix/>
          </a:blip>
          <a:srcRect b="0" l="0" r="0" t="0"/>
          <a:stretch/>
        </p:blipFill>
        <p:spPr>
          <a:xfrm>
            <a:off x="20563870" y="9994900"/>
            <a:ext cx="2819749" cy="2819400"/>
          </a:xfrm>
          <a:prstGeom prst="rect">
            <a:avLst/>
          </a:prstGeom>
          <a:noFill/>
          <a:ln>
            <a:noFill/>
          </a:ln>
        </p:spPr>
      </p:pic>
      <p:sp>
        <p:nvSpPr>
          <p:cNvPr id="581" name="Google Shape;581;g2c4ab74d115_0_12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c4ab74d115_0_12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83" name="Google Shape;583;g2c4ab74d115_0_1215"/>
          <p:cNvSpPr/>
          <p:nvPr/>
        </p:nvSpPr>
        <p:spPr>
          <a:xfrm>
            <a:off x="3581848" y="711200"/>
            <a:ext cx="58512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8000"/>
              <a:buFont typeface="Pridi"/>
              <a:buNone/>
            </a:pPr>
            <a:r>
              <a:rPr b="1" i="0" lang="en-US" sz="8000" u="none" cap="none" strike="noStrike">
                <a:solidFill>
                  <a:srgbClr val="224D82"/>
                </a:solidFill>
                <a:latin typeface="Pridi"/>
                <a:ea typeface="Pridi"/>
                <a:cs typeface="Pridi"/>
                <a:sym typeface="Pridi"/>
              </a:rPr>
              <a:t>OUR TEAM</a:t>
            </a:r>
            <a:endParaRPr b="0" i="0" sz="8000" u="none" cap="none" strike="noStrike">
              <a:solidFill>
                <a:schemeClr val="dk1"/>
              </a:solidFill>
              <a:latin typeface="Calibri"/>
              <a:ea typeface="Calibri"/>
              <a:cs typeface="Calibri"/>
              <a:sym typeface="Calibri"/>
            </a:endParaRPr>
          </a:p>
        </p:txBody>
      </p:sp>
      <p:sp>
        <p:nvSpPr>
          <p:cNvPr id="584" name="Google Shape;584;g2c4ab74d115_0_1215"/>
          <p:cNvSpPr/>
          <p:nvPr/>
        </p:nvSpPr>
        <p:spPr>
          <a:xfrm>
            <a:off x="3556445" y="2743200"/>
            <a:ext cx="4788600" cy="1013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c4ab74d115_0_1215"/>
          <p:cNvPicPr preferRelativeResize="0"/>
          <p:nvPr/>
        </p:nvPicPr>
        <p:blipFill rotWithShape="1">
          <a:blip r:embed="rId6">
            <a:alphaModFix/>
          </a:blip>
          <a:srcRect b="0" l="0" r="0" t="0"/>
          <a:stretch/>
        </p:blipFill>
        <p:spPr>
          <a:xfrm>
            <a:off x="3556445" y="2743200"/>
            <a:ext cx="4788498" cy="8229600"/>
          </a:xfrm>
          <a:prstGeom prst="rect">
            <a:avLst/>
          </a:prstGeom>
          <a:noFill/>
          <a:ln>
            <a:noFill/>
          </a:ln>
        </p:spPr>
      </p:pic>
      <p:sp>
        <p:nvSpPr>
          <p:cNvPr id="586" name="Google Shape;586;g2c4ab74d115_0_1215"/>
          <p:cNvSpPr/>
          <p:nvPr/>
        </p:nvSpPr>
        <p:spPr>
          <a:xfrm>
            <a:off x="3556445" y="11176000"/>
            <a:ext cx="4788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c4ab74d115_0_1215"/>
          <p:cNvSpPr/>
          <p:nvPr/>
        </p:nvSpPr>
        <p:spPr>
          <a:xfrm>
            <a:off x="3556445" y="11176000"/>
            <a:ext cx="4788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c4ab74d115_0_1215"/>
          <p:cNvSpPr/>
          <p:nvPr/>
        </p:nvSpPr>
        <p:spPr>
          <a:xfrm>
            <a:off x="3454832" y="11176000"/>
            <a:ext cx="49917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ELDRUIN</a:t>
            </a:r>
            <a:endParaRPr b="0" i="0" sz="4800" u="none" cap="none" strike="noStrike">
              <a:solidFill>
                <a:schemeClr val="dk1"/>
              </a:solidFill>
              <a:latin typeface="Calibri"/>
              <a:ea typeface="Calibri"/>
              <a:cs typeface="Calibri"/>
              <a:sym typeface="Calibri"/>
            </a:endParaRPr>
          </a:p>
        </p:txBody>
      </p:sp>
      <p:sp>
        <p:nvSpPr>
          <p:cNvPr id="589" name="Google Shape;589;g2c4ab74d115_0_1215"/>
          <p:cNvSpPr/>
          <p:nvPr/>
        </p:nvSpPr>
        <p:spPr>
          <a:xfrm>
            <a:off x="3488703" y="122682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90" name="Google Shape;590;g2c4ab74d115_0_1215"/>
          <p:cNvSpPr/>
          <p:nvPr/>
        </p:nvSpPr>
        <p:spPr>
          <a:xfrm>
            <a:off x="9157845" y="2743200"/>
            <a:ext cx="4788600" cy="1013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1" name="Google Shape;591;g2c4ab74d115_0_1215"/>
          <p:cNvPicPr preferRelativeResize="0"/>
          <p:nvPr/>
        </p:nvPicPr>
        <p:blipFill rotWithShape="1">
          <a:blip r:embed="rId7">
            <a:alphaModFix/>
          </a:blip>
          <a:srcRect b="0" l="0" r="0" t="0"/>
          <a:stretch/>
        </p:blipFill>
        <p:spPr>
          <a:xfrm>
            <a:off x="9157845" y="2743200"/>
            <a:ext cx="4788498" cy="8229600"/>
          </a:xfrm>
          <a:prstGeom prst="rect">
            <a:avLst/>
          </a:prstGeom>
          <a:noFill/>
          <a:ln>
            <a:noFill/>
          </a:ln>
        </p:spPr>
      </p:pic>
      <p:sp>
        <p:nvSpPr>
          <p:cNvPr id="592" name="Google Shape;592;g2c4ab74d115_0_1215"/>
          <p:cNvSpPr/>
          <p:nvPr/>
        </p:nvSpPr>
        <p:spPr>
          <a:xfrm>
            <a:off x="9157845" y="11176000"/>
            <a:ext cx="4788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c4ab74d115_0_1215"/>
          <p:cNvSpPr/>
          <p:nvPr/>
        </p:nvSpPr>
        <p:spPr>
          <a:xfrm>
            <a:off x="9157845" y="11176000"/>
            <a:ext cx="4788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c4ab74d115_0_1215"/>
          <p:cNvSpPr/>
          <p:nvPr/>
        </p:nvSpPr>
        <p:spPr>
          <a:xfrm>
            <a:off x="9056232" y="11176000"/>
            <a:ext cx="49917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ELEMENTALEN</a:t>
            </a:r>
            <a:endParaRPr b="0" i="0" sz="4800" u="none" cap="none" strike="noStrike">
              <a:solidFill>
                <a:schemeClr val="dk1"/>
              </a:solidFill>
              <a:latin typeface="Calibri"/>
              <a:ea typeface="Calibri"/>
              <a:cs typeface="Calibri"/>
              <a:sym typeface="Calibri"/>
            </a:endParaRPr>
          </a:p>
        </p:txBody>
      </p:sp>
      <p:sp>
        <p:nvSpPr>
          <p:cNvPr id="595" name="Google Shape;595;g2c4ab74d115_0_1215"/>
          <p:cNvSpPr/>
          <p:nvPr/>
        </p:nvSpPr>
        <p:spPr>
          <a:xfrm>
            <a:off x="9090103" y="122682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96" name="Google Shape;596;g2c4ab74d115_0_1215"/>
          <p:cNvSpPr/>
          <p:nvPr/>
        </p:nvSpPr>
        <p:spPr>
          <a:xfrm>
            <a:off x="14759245" y="2743200"/>
            <a:ext cx="4788600" cy="1013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c4ab74d115_0_1215"/>
          <p:cNvPicPr preferRelativeResize="0"/>
          <p:nvPr/>
        </p:nvPicPr>
        <p:blipFill rotWithShape="1">
          <a:blip r:embed="rId8">
            <a:alphaModFix/>
          </a:blip>
          <a:srcRect b="0" l="0" r="0" t="0"/>
          <a:stretch/>
        </p:blipFill>
        <p:spPr>
          <a:xfrm>
            <a:off x="14759245" y="2743200"/>
            <a:ext cx="4788498" cy="8229600"/>
          </a:xfrm>
          <a:prstGeom prst="rect">
            <a:avLst/>
          </a:prstGeom>
          <a:noFill/>
          <a:ln>
            <a:noFill/>
          </a:ln>
        </p:spPr>
      </p:pic>
      <p:sp>
        <p:nvSpPr>
          <p:cNvPr id="598" name="Google Shape;598;g2c4ab74d115_0_1215"/>
          <p:cNvSpPr/>
          <p:nvPr/>
        </p:nvSpPr>
        <p:spPr>
          <a:xfrm>
            <a:off x="14759245" y="11176000"/>
            <a:ext cx="4788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4ab74d115_0_1215"/>
          <p:cNvSpPr/>
          <p:nvPr/>
        </p:nvSpPr>
        <p:spPr>
          <a:xfrm>
            <a:off x="14759245" y="11176000"/>
            <a:ext cx="4788600" cy="170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c4ab74d115_0_1215"/>
          <p:cNvSpPr/>
          <p:nvPr/>
        </p:nvSpPr>
        <p:spPr>
          <a:xfrm>
            <a:off x="14657632" y="11176000"/>
            <a:ext cx="4991700" cy="114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LUNARIA</a:t>
            </a:r>
            <a:endParaRPr b="0" i="0" sz="4800" u="none" cap="none" strike="noStrike">
              <a:solidFill>
                <a:schemeClr val="dk1"/>
              </a:solidFill>
              <a:latin typeface="Calibri"/>
              <a:ea typeface="Calibri"/>
              <a:cs typeface="Calibri"/>
              <a:sym typeface="Calibri"/>
            </a:endParaRPr>
          </a:p>
        </p:txBody>
      </p:sp>
      <p:sp>
        <p:nvSpPr>
          <p:cNvPr id="601" name="Google Shape;601;g2c4ab74d115_0_1215"/>
          <p:cNvSpPr/>
          <p:nvPr/>
        </p:nvSpPr>
        <p:spPr>
          <a:xfrm>
            <a:off x="14691503" y="122682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606" name="Shape 606"/>
        <p:cNvGrpSpPr/>
        <p:nvPr/>
      </p:nvGrpSpPr>
      <p:grpSpPr>
        <a:xfrm>
          <a:off x="0" y="0"/>
          <a:ext cx="0" cy="0"/>
          <a:chOff x="0" y="0"/>
          <a:chExt cx="0" cy="0"/>
        </a:xfrm>
      </p:grpSpPr>
      <p:pic>
        <p:nvPicPr>
          <p:cNvPr descr=" " id="607" name="Google Shape;607;g2c4ab74d115_0_1242"/>
          <p:cNvPicPr preferRelativeResize="0"/>
          <p:nvPr/>
        </p:nvPicPr>
        <p:blipFill rotWithShape="1">
          <a:blip r:embed="rId3">
            <a:alphaModFix/>
          </a:blip>
          <a:srcRect b="0" l="0" r="0" t="0"/>
          <a:stretch/>
        </p:blipFill>
        <p:spPr>
          <a:xfrm>
            <a:off x="18557019" y="10934700"/>
            <a:ext cx="4157426" cy="1791791"/>
          </a:xfrm>
          <a:prstGeom prst="rect">
            <a:avLst/>
          </a:prstGeom>
          <a:noFill/>
          <a:ln>
            <a:noFill/>
          </a:ln>
        </p:spPr>
      </p:pic>
      <p:pic>
        <p:nvPicPr>
          <p:cNvPr descr=" " id="608" name="Google Shape;608;g2c4ab74d115_0_1242"/>
          <p:cNvPicPr preferRelativeResize="0"/>
          <p:nvPr/>
        </p:nvPicPr>
        <p:blipFill rotWithShape="1">
          <a:blip r:embed="rId4">
            <a:alphaModFix/>
          </a:blip>
          <a:srcRect b="0" l="0" r="0" t="0"/>
          <a:stretch/>
        </p:blipFill>
        <p:spPr>
          <a:xfrm>
            <a:off x="0" y="0"/>
            <a:ext cx="2108464" cy="2451100"/>
          </a:xfrm>
          <a:prstGeom prst="rect">
            <a:avLst/>
          </a:prstGeom>
          <a:noFill/>
          <a:ln>
            <a:noFill/>
          </a:ln>
        </p:spPr>
      </p:pic>
      <p:sp>
        <p:nvSpPr>
          <p:cNvPr id="609" name="Google Shape;609;g2c4ab74d115_0_12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2c4ab74d115_0_124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11" name="Google Shape;611;g2c4ab74d115_0_1242"/>
          <p:cNvPicPr preferRelativeResize="0"/>
          <p:nvPr/>
        </p:nvPicPr>
        <p:blipFill rotWithShape="1">
          <a:blip r:embed="rId6">
            <a:alphaModFix/>
          </a:blip>
          <a:srcRect b="0" l="0" r="0" t="0"/>
          <a:stretch/>
        </p:blipFill>
        <p:spPr>
          <a:xfrm>
            <a:off x="1867133" y="1333500"/>
            <a:ext cx="7125591" cy="11061700"/>
          </a:xfrm>
          <a:prstGeom prst="rect">
            <a:avLst/>
          </a:prstGeom>
          <a:noFill/>
          <a:ln>
            <a:noFill/>
          </a:ln>
        </p:spPr>
      </p:pic>
      <p:sp>
        <p:nvSpPr>
          <p:cNvPr id="612" name="Google Shape;612;g2c4ab74d115_0_1242"/>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c4ab74d115_0_1242"/>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c4ab74d115_0_1242"/>
          <p:cNvPicPr preferRelativeResize="0"/>
          <p:nvPr/>
        </p:nvPicPr>
        <p:blipFill rotWithShape="1">
          <a:blip r:embed="rId7">
            <a:alphaModFix/>
          </a:blip>
          <a:srcRect b="0" l="0" r="0" t="0"/>
          <a:stretch/>
        </p:blipFill>
        <p:spPr>
          <a:xfrm>
            <a:off x="9765790" y="2108200"/>
            <a:ext cx="1019591" cy="1016000"/>
          </a:xfrm>
          <a:prstGeom prst="rect">
            <a:avLst/>
          </a:prstGeom>
          <a:noFill/>
          <a:ln>
            <a:noFill/>
          </a:ln>
        </p:spPr>
      </p:pic>
      <p:pic>
        <p:nvPicPr>
          <p:cNvPr descr=" " id="615" name="Google Shape;615;g2c4ab74d115_0_1242"/>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616" name="Google Shape;616;g2c4ab74d115_0_1242"/>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c4ab74d115_0_1242"/>
          <p:cNvPicPr preferRelativeResize="0"/>
          <p:nvPr/>
        </p:nvPicPr>
        <p:blipFill rotWithShape="1">
          <a:blip r:embed="rId9">
            <a:alphaModFix/>
          </a:blip>
          <a:srcRect b="0" l="0" r="0" t="0"/>
          <a:stretch/>
        </p:blipFill>
        <p:spPr>
          <a:xfrm>
            <a:off x="9978638" y="5359400"/>
            <a:ext cx="593895" cy="1016000"/>
          </a:xfrm>
          <a:prstGeom prst="rect">
            <a:avLst/>
          </a:prstGeom>
          <a:noFill/>
          <a:ln>
            <a:noFill/>
          </a:ln>
        </p:spPr>
      </p:pic>
      <p:pic>
        <p:nvPicPr>
          <p:cNvPr descr=" " id="618" name="Google Shape;618;g2c4ab74d115_0_1242"/>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619" name="Google Shape;619;g2c4ab74d115_0_1242"/>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c4ab74d115_0_1242"/>
          <p:cNvPicPr preferRelativeResize="0"/>
          <p:nvPr/>
        </p:nvPicPr>
        <p:blipFill rotWithShape="1">
          <a:blip r:embed="rId10">
            <a:alphaModFix/>
          </a:blip>
          <a:srcRect b="0" l="0" r="0" t="0"/>
          <a:stretch/>
        </p:blipFill>
        <p:spPr>
          <a:xfrm>
            <a:off x="9767521" y="8610600"/>
            <a:ext cx="1016127" cy="1016000"/>
          </a:xfrm>
          <a:prstGeom prst="rect">
            <a:avLst/>
          </a:prstGeom>
          <a:noFill/>
          <a:ln>
            <a:noFill/>
          </a:ln>
        </p:spPr>
      </p:pic>
      <p:pic>
        <p:nvPicPr>
          <p:cNvPr descr=" " id="621" name="Google Shape;621;g2c4ab74d115_0_1242"/>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22" name="Google Shape;622;g2c4ab74d115_0_1242"/>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c4ab74d115_0_1242"/>
          <p:cNvPicPr preferRelativeResize="0"/>
          <p:nvPr/>
        </p:nvPicPr>
        <p:blipFill rotWithShape="1">
          <a:blip r:embed="rId11">
            <a:alphaModFix/>
          </a:blip>
          <a:srcRect b="0" l="0" r="0" t="0"/>
          <a:stretch/>
        </p:blipFill>
        <p:spPr>
          <a:xfrm>
            <a:off x="9832328" y="11861800"/>
            <a:ext cx="886513" cy="1016000"/>
          </a:xfrm>
          <a:prstGeom prst="rect">
            <a:avLst/>
          </a:prstGeom>
          <a:noFill/>
          <a:ln>
            <a:noFill/>
          </a:ln>
        </p:spPr>
      </p:pic>
      <p:sp>
        <p:nvSpPr>
          <p:cNvPr id="624" name="Google Shape;624;g2c4ab74d115_0_1242"/>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25" name="Google Shape;625;g2c4ab74d115_0_1242"/>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26" name="Google Shape;626;g2c4ab74d115_0_1242"/>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27" name="Google Shape;627;g2c4ab74d115_0_1242"/>
          <p:cNvSpPr/>
          <p:nvPr/>
        </p:nvSpPr>
        <p:spPr>
          <a:xfrm>
            <a:off x="13810859" y="749300"/>
            <a:ext cx="8810700" cy="1913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D32B3C"/>
              </a:buClr>
              <a:buSzPts val="8000"/>
              <a:buFont typeface="Pridi"/>
              <a:buNone/>
            </a:pPr>
            <a:r>
              <a:rPr b="1" i="0" lang="en-US" sz="8000" u="none" cap="none" strike="noStrike">
                <a:solidFill>
                  <a:srgbClr val="D32B3C"/>
                </a:solidFill>
                <a:latin typeface="Pridi"/>
                <a:ea typeface="Pridi"/>
                <a:cs typeface="Pridi"/>
                <a:sym typeface="Pridi"/>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632" name="Shape 632"/>
        <p:cNvGrpSpPr/>
        <p:nvPr/>
      </p:nvGrpSpPr>
      <p:grpSpPr>
        <a:xfrm>
          <a:off x="0" y="0"/>
          <a:ext cx="0" cy="0"/>
          <a:chOff x="0" y="0"/>
          <a:chExt cx="0" cy="0"/>
        </a:xfrm>
      </p:grpSpPr>
      <p:pic>
        <p:nvPicPr>
          <p:cNvPr descr=" " id="633" name="Google Shape;633;g2c4ab74d115_0_1267"/>
          <p:cNvPicPr preferRelativeResize="0"/>
          <p:nvPr/>
        </p:nvPicPr>
        <p:blipFill rotWithShape="1">
          <a:blip r:embed="rId3">
            <a:alphaModFix/>
          </a:blip>
          <a:srcRect b="0" l="0" r="0" t="0"/>
          <a:stretch/>
        </p:blipFill>
        <p:spPr>
          <a:xfrm>
            <a:off x="685889" y="635000"/>
            <a:ext cx="1792025" cy="4156918"/>
          </a:xfrm>
          <a:prstGeom prst="rect">
            <a:avLst/>
          </a:prstGeom>
          <a:noFill/>
          <a:ln>
            <a:noFill/>
          </a:ln>
        </p:spPr>
      </p:pic>
      <p:pic>
        <p:nvPicPr>
          <p:cNvPr descr=" " id="634" name="Google Shape;634;g2c4ab74d115_0_1267"/>
          <p:cNvPicPr preferRelativeResize="0"/>
          <p:nvPr/>
        </p:nvPicPr>
        <p:blipFill rotWithShape="1">
          <a:blip r:embed="rId4">
            <a:alphaModFix/>
          </a:blip>
          <a:srcRect b="0" l="0" r="0" t="0"/>
          <a:stretch/>
        </p:blipFill>
        <p:spPr>
          <a:xfrm>
            <a:off x="13476384" y="12306300"/>
            <a:ext cx="2819749" cy="1409700"/>
          </a:xfrm>
          <a:prstGeom prst="rect">
            <a:avLst/>
          </a:prstGeom>
          <a:noFill/>
          <a:ln>
            <a:noFill/>
          </a:ln>
        </p:spPr>
      </p:pic>
      <p:sp>
        <p:nvSpPr>
          <p:cNvPr id="635" name="Google Shape;635;g2c4ab74d115_0_12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c4ab74d115_0_12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37" name="Google Shape;637;g2c4ab74d115_0_1267"/>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c4ab74d115_0_1267"/>
          <p:cNvSpPr/>
          <p:nvPr/>
        </p:nvSpPr>
        <p:spPr>
          <a:xfrm>
            <a:off x="10173972" y="3124200"/>
            <a:ext cx="5487000" cy="1828800"/>
          </a:xfrm>
          <a:prstGeom prst="roundRect">
            <a:avLst>
              <a:gd fmla="val 1550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c4ab74d115_0_1267"/>
          <p:cNvPicPr preferRelativeResize="0"/>
          <p:nvPr/>
        </p:nvPicPr>
        <p:blipFill rotWithShape="1">
          <a:blip r:embed="rId6">
            <a:alphaModFix/>
          </a:blip>
          <a:srcRect b="0" l="0" r="0" t="0"/>
          <a:stretch/>
        </p:blipFill>
        <p:spPr>
          <a:xfrm>
            <a:off x="10478810" y="3479800"/>
            <a:ext cx="1117740" cy="1117600"/>
          </a:xfrm>
          <a:prstGeom prst="rect">
            <a:avLst/>
          </a:prstGeom>
          <a:noFill/>
          <a:ln>
            <a:noFill/>
          </a:ln>
        </p:spPr>
      </p:pic>
      <p:sp>
        <p:nvSpPr>
          <p:cNvPr id="640" name="Google Shape;640;g2c4ab74d115_0_1267"/>
          <p:cNvSpPr/>
          <p:nvPr/>
        </p:nvSpPr>
        <p:spPr>
          <a:xfrm>
            <a:off x="11799775" y="3327400"/>
            <a:ext cx="3556500" cy="1422300"/>
          </a:xfrm>
          <a:prstGeom prst="roundRect">
            <a:avLst>
              <a:gd fmla="val 385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c4ab74d115_0_1267"/>
          <p:cNvSpPr/>
          <p:nvPr/>
        </p:nvSpPr>
        <p:spPr>
          <a:xfrm>
            <a:off x="11799775" y="3327400"/>
            <a:ext cx="37089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CHLOE NG</a:t>
            </a:r>
            <a:endParaRPr b="0" i="0" sz="3600" u="none" cap="none" strike="noStrike">
              <a:solidFill>
                <a:schemeClr val="dk1"/>
              </a:solidFill>
              <a:latin typeface="Calibri"/>
              <a:ea typeface="Calibri"/>
              <a:cs typeface="Calibri"/>
              <a:sym typeface="Calibri"/>
            </a:endParaRPr>
          </a:p>
        </p:txBody>
      </p:sp>
      <p:sp>
        <p:nvSpPr>
          <p:cNvPr id="642" name="Google Shape;642;g2c4ab74d115_0_1267"/>
          <p:cNvSpPr/>
          <p:nvPr/>
        </p:nvSpPr>
        <p:spPr>
          <a:xfrm>
            <a:off x="11799775" y="4140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43" name="Google Shape;643;g2c4ab74d115_0_1267"/>
          <p:cNvSpPr/>
          <p:nvPr/>
        </p:nvSpPr>
        <p:spPr>
          <a:xfrm>
            <a:off x="787498" y="5486400"/>
            <a:ext cx="5487000" cy="1828800"/>
          </a:xfrm>
          <a:prstGeom prst="roundRect">
            <a:avLst>
              <a:gd fmla="val 1550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g2c4ab74d115_0_1267"/>
          <p:cNvPicPr preferRelativeResize="0"/>
          <p:nvPr/>
        </p:nvPicPr>
        <p:blipFill rotWithShape="1">
          <a:blip r:embed="rId7">
            <a:alphaModFix/>
          </a:blip>
          <a:srcRect b="0" l="0" r="0" t="0"/>
          <a:stretch/>
        </p:blipFill>
        <p:spPr>
          <a:xfrm>
            <a:off x="1092337" y="5842000"/>
            <a:ext cx="1117740" cy="1117600"/>
          </a:xfrm>
          <a:prstGeom prst="rect">
            <a:avLst/>
          </a:prstGeom>
          <a:noFill/>
          <a:ln>
            <a:noFill/>
          </a:ln>
        </p:spPr>
      </p:pic>
      <p:sp>
        <p:nvSpPr>
          <p:cNvPr id="645" name="Google Shape;645;g2c4ab74d115_0_1267"/>
          <p:cNvSpPr/>
          <p:nvPr/>
        </p:nvSpPr>
        <p:spPr>
          <a:xfrm>
            <a:off x="2413302" y="5689600"/>
            <a:ext cx="3556500" cy="1422300"/>
          </a:xfrm>
          <a:prstGeom prst="roundRect">
            <a:avLst>
              <a:gd fmla="val 385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c4ab74d115_0_1267"/>
          <p:cNvSpPr/>
          <p:nvPr/>
        </p:nvSpPr>
        <p:spPr>
          <a:xfrm>
            <a:off x="2413302" y="5689600"/>
            <a:ext cx="37089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VALTORIN</a:t>
            </a:r>
            <a:endParaRPr b="0" i="0" sz="3600" u="none" cap="none" strike="noStrike">
              <a:solidFill>
                <a:schemeClr val="dk1"/>
              </a:solidFill>
              <a:latin typeface="Calibri"/>
              <a:ea typeface="Calibri"/>
              <a:cs typeface="Calibri"/>
              <a:sym typeface="Calibri"/>
            </a:endParaRPr>
          </a:p>
        </p:txBody>
      </p:sp>
      <p:sp>
        <p:nvSpPr>
          <p:cNvPr id="647" name="Google Shape;647;g2c4ab74d115_0_1267"/>
          <p:cNvSpPr/>
          <p:nvPr/>
        </p:nvSpPr>
        <p:spPr>
          <a:xfrm>
            <a:off x="2413302" y="6502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48" name="Google Shape;648;g2c4ab74d115_0_1267"/>
          <p:cNvSpPr/>
          <p:nvPr/>
        </p:nvSpPr>
        <p:spPr>
          <a:xfrm>
            <a:off x="3835879" y="7823200"/>
            <a:ext cx="5487000" cy="1828800"/>
          </a:xfrm>
          <a:prstGeom prst="roundRect">
            <a:avLst>
              <a:gd fmla="val 1550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c4ab74d115_0_1267"/>
          <p:cNvPicPr preferRelativeResize="0"/>
          <p:nvPr/>
        </p:nvPicPr>
        <p:blipFill rotWithShape="1">
          <a:blip r:embed="rId8">
            <a:alphaModFix/>
          </a:blip>
          <a:srcRect b="0" l="0" r="0" t="0"/>
          <a:stretch/>
        </p:blipFill>
        <p:spPr>
          <a:xfrm>
            <a:off x="4140718" y="8178800"/>
            <a:ext cx="1117740" cy="1117600"/>
          </a:xfrm>
          <a:prstGeom prst="rect">
            <a:avLst/>
          </a:prstGeom>
          <a:noFill/>
          <a:ln>
            <a:noFill/>
          </a:ln>
        </p:spPr>
      </p:pic>
      <p:sp>
        <p:nvSpPr>
          <p:cNvPr id="650" name="Google Shape;650;g2c4ab74d115_0_1267"/>
          <p:cNvSpPr/>
          <p:nvPr/>
        </p:nvSpPr>
        <p:spPr>
          <a:xfrm>
            <a:off x="5461683" y="8026400"/>
            <a:ext cx="3556500" cy="1422300"/>
          </a:xfrm>
          <a:prstGeom prst="roundRect">
            <a:avLst>
              <a:gd fmla="val 385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c4ab74d115_0_1267"/>
          <p:cNvSpPr/>
          <p:nvPr/>
        </p:nvSpPr>
        <p:spPr>
          <a:xfrm>
            <a:off x="5461683" y="8026400"/>
            <a:ext cx="37089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LUCIAN</a:t>
            </a:r>
            <a:endParaRPr b="0" i="0" sz="3600" u="none" cap="none" strike="noStrike">
              <a:solidFill>
                <a:schemeClr val="dk1"/>
              </a:solidFill>
              <a:latin typeface="Calibri"/>
              <a:ea typeface="Calibri"/>
              <a:cs typeface="Calibri"/>
              <a:sym typeface="Calibri"/>
            </a:endParaRPr>
          </a:p>
        </p:txBody>
      </p:sp>
      <p:sp>
        <p:nvSpPr>
          <p:cNvPr id="652" name="Google Shape;652;g2c4ab74d115_0_1267"/>
          <p:cNvSpPr/>
          <p:nvPr/>
        </p:nvSpPr>
        <p:spPr>
          <a:xfrm>
            <a:off x="5461683" y="883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53" name="Google Shape;653;g2c4ab74d115_0_1267"/>
          <p:cNvSpPr/>
          <p:nvPr/>
        </p:nvSpPr>
        <p:spPr>
          <a:xfrm>
            <a:off x="3835879" y="10210800"/>
            <a:ext cx="5487000" cy="1828800"/>
          </a:xfrm>
          <a:prstGeom prst="roundRect">
            <a:avLst>
              <a:gd fmla="val 1550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g2c4ab74d115_0_1267"/>
          <p:cNvPicPr preferRelativeResize="0"/>
          <p:nvPr/>
        </p:nvPicPr>
        <p:blipFill rotWithShape="1">
          <a:blip r:embed="rId9">
            <a:alphaModFix/>
          </a:blip>
          <a:srcRect b="0" l="0" r="0" t="0"/>
          <a:stretch/>
        </p:blipFill>
        <p:spPr>
          <a:xfrm>
            <a:off x="4140718" y="10566400"/>
            <a:ext cx="1117740" cy="1117600"/>
          </a:xfrm>
          <a:prstGeom prst="rect">
            <a:avLst/>
          </a:prstGeom>
          <a:noFill/>
          <a:ln>
            <a:noFill/>
          </a:ln>
        </p:spPr>
      </p:pic>
      <p:sp>
        <p:nvSpPr>
          <p:cNvPr id="655" name="Google Shape;655;g2c4ab74d115_0_1267"/>
          <p:cNvSpPr/>
          <p:nvPr/>
        </p:nvSpPr>
        <p:spPr>
          <a:xfrm>
            <a:off x="5461683" y="10414000"/>
            <a:ext cx="3556500" cy="1422300"/>
          </a:xfrm>
          <a:prstGeom prst="roundRect">
            <a:avLst>
              <a:gd fmla="val 385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c4ab74d115_0_1267"/>
          <p:cNvSpPr/>
          <p:nvPr/>
        </p:nvSpPr>
        <p:spPr>
          <a:xfrm>
            <a:off x="5461683" y="10414000"/>
            <a:ext cx="37089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CEDRIC</a:t>
            </a:r>
            <a:endParaRPr b="0" i="0" sz="3600" u="none" cap="none" strike="noStrike">
              <a:solidFill>
                <a:schemeClr val="dk1"/>
              </a:solidFill>
              <a:latin typeface="Calibri"/>
              <a:ea typeface="Calibri"/>
              <a:cs typeface="Calibri"/>
              <a:sym typeface="Calibri"/>
            </a:endParaRPr>
          </a:p>
        </p:txBody>
      </p:sp>
      <p:sp>
        <p:nvSpPr>
          <p:cNvPr id="657" name="Google Shape;657;g2c4ab74d115_0_1267"/>
          <p:cNvSpPr/>
          <p:nvPr/>
        </p:nvSpPr>
        <p:spPr>
          <a:xfrm>
            <a:off x="5461683" y="11226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58" name="Google Shape;658;g2c4ab74d115_0_1267"/>
          <p:cNvSpPr/>
          <p:nvPr/>
        </p:nvSpPr>
        <p:spPr>
          <a:xfrm>
            <a:off x="15343518" y="7848600"/>
            <a:ext cx="5487000" cy="1828800"/>
          </a:xfrm>
          <a:prstGeom prst="roundRect">
            <a:avLst>
              <a:gd fmla="val 1550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9" name="Google Shape;659;g2c4ab74d115_0_1267"/>
          <p:cNvPicPr preferRelativeResize="0"/>
          <p:nvPr/>
        </p:nvPicPr>
        <p:blipFill rotWithShape="1">
          <a:blip r:embed="rId10">
            <a:alphaModFix/>
          </a:blip>
          <a:srcRect b="0" l="0" r="0" t="0"/>
          <a:stretch/>
        </p:blipFill>
        <p:spPr>
          <a:xfrm>
            <a:off x="15648356" y="8204200"/>
            <a:ext cx="1117740" cy="1117600"/>
          </a:xfrm>
          <a:prstGeom prst="rect">
            <a:avLst/>
          </a:prstGeom>
          <a:noFill/>
          <a:ln>
            <a:noFill/>
          </a:ln>
        </p:spPr>
      </p:pic>
      <p:sp>
        <p:nvSpPr>
          <p:cNvPr id="660" name="Google Shape;660;g2c4ab74d115_0_1267"/>
          <p:cNvSpPr/>
          <p:nvPr/>
        </p:nvSpPr>
        <p:spPr>
          <a:xfrm>
            <a:off x="16969321" y="8051800"/>
            <a:ext cx="3556500" cy="1422300"/>
          </a:xfrm>
          <a:prstGeom prst="roundRect">
            <a:avLst>
              <a:gd fmla="val 385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2c4ab74d115_0_1267"/>
          <p:cNvSpPr/>
          <p:nvPr/>
        </p:nvSpPr>
        <p:spPr>
          <a:xfrm>
            <a:off x="16969321" y="8051800"/>
            <a:ext cx="37089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ELVINA</a:t>
            </a:r>
            <a:endParaRPr b="0" i="0" sz="3600" u="none" cap="none" strike="noStrike">
              <a:solidFill>
                <a:schemeClr val="dk1"/>
              </a:solidFill>
              <a:latin typeface="Calibri"/>
              <a:ea typeface="Calibri"/>
              <a:cs typeface="Calibri"/>
              <a:sym typeface="Calibri"/>
            </a:endParaRPr>
          </a:p>
        </p:txBody>
      </p:sp>
      <p:sp>
        <p:nvSpPr>
          <p:cNvPr id="662" name="Google Shape;662;g2c4ab74d115_0_1267"/>
          <p:cNvSpPr/>
          <p:nvPr/>
        </p:nvSpPr>
        <p:spPr>
          <a:xfrm>
            <a:off x="16969321" y="8864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63" name="Google Shape;663;g2c4ab74d115_0_1267"/>
          <p:cNvSpPr/>
          <p:nvPr/>
        </p:nvSpPr>
        <p:spPr>
          <a:xfrm>
            <a:off x="15343518" y="10210800"/>
            <a:ext cx="5487000" cy="1828800"/>
          </a:xfrm>
          <a:prstGeom prst="roundRect">
            <a:avLst>
              <a:gd fmla="val 1550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c4ab74d115_0_1267"/>
          <p:cNvPicPr preferRelativeResize="0"/>
          <p:nvPr/>
        </p:nvPicPr>
        <p:blipFill rotWithShape="1">
          <a:blip r:embed="rId11">
            <a:alphaModFix/>
          </a:blip>
          <a:srcRect b="0" l="0" r="0" t="0"/>
          <a:stretch/>
        </p:blipFill>
        <p:spPr>
          <a:xfrm>
            <a:off x="15648356" y="10566400"/>
            <a:ext cx="1117740" cy="1117600"/>
          </a:xfrm>
          <a:prstGeom prst="rect">
            <a:avLst/>
          </a:prstGeom>
          <a:noFill/>
          <a:ln>
            <a:noFill/>
          </a:ln>
        </p:spPr>
      </p:pic>
      <p:sp>
        <p:nvSpPr>
          <p:cNvPr id="665" name="Google Shape;665;g2c4ab74d115_0_1267"/>
          <p:cNvSpPr/>
          <p:nvPr/>
        </p:nvSpPr>
        <p:spPr>
          <a:xfrm>
            <a:off x="16969321" y="10414000"/>
            <a:ext cx="3556500" cy="1422300"/>
          </a:xfrm>
          <a:prstGeom prst="roundRect">
            <a:avLst>
              <a:gd fmla="val 385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c4ab74d115_0_1267"/>
          <p:cNvSpPr/>
          <p:nvPr/>
        </p:nvSpPr>
        <p:spPr>
          <a:xfrm>
            <a:off x="16969321" y="10414000"/>
            <a:ext cx="37089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SERAPHINA</a:t>
            </a:r>
            <a:endParaRPr b="0" i="0" sz="3600" u="none" cap="none" strike="noStrike">
              <a:solidFill>
                <a:schemeClr val="dk1"/>
              </a:solidFill>
              <a:latin typeface="Calibri"/>
              <a:ea typeface="Calibri"/>
              <a:cs typeface="Calibri"/>
              <a:sym typeface="Calibri"/>
            </a:endParaRPr>
          </a:p>
        </p:txBody>
      </p:sp>
      <p:sp>
        <p:nvSpPr>
          <p:cNvPr id="667" name="Google Shape;667;g2c4ab74d115_0_1267"/>
          <p:cNvSpPr/>
          <p:nvPr/>
        </p:nvSpPr>
        <p:spPr>
          <a:xfrm>
            <a:off x="16969321" y="11226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68" name="Google Shape;668;g2c4ab74d115_0_1267"/>
          <p:cNvSpPr/>
          <p:nvPr/>
        </p:nvSpPr>
        <p:spPr>
          <a:xfrm>
            <a:off x="6681035" y="5486400"/>
            <a:ext cx="5487000" cy="1828800"/>
          </a:xfrm>
          <a:prstGeom prst="roundRect">
            <a:avLst>
              <a:gd fmla="val 1550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c4ab74d115_0_1267"/>
          <p:cNvPicPr preferRelativeResize="0"/>
          <p:nvPr/>
        </p:nvPicPr>
        <p:blipFill rotWithShape="1">
          <a:blip r:embed="rId12">
            <a:alphaModFix/>
          </a:blip>
          <a:srcRect b="0" l="0" r="0" t="0"/>
          <a:stretch/>
        </p:blipFill>
        <p:spPr>
          <a:xfrm>
            <a:off x="6985873" y="5842000"/>
            <a:ext cx="1117740" cy="1117600"/>
          </a:xfrm>
          <a:prstGeom prst="rect">
            <a:avLst/>
          </a:prstGeom>
          <a:noFill/>
          <a:ln>
            <a:noFill/>
          </a:ln>
        </p:spPr>
      </p:pic>
      <p:sp>
        <p:nvSpPr>
          <p:cNvPr id="670" name="Google Shape;670;g2c4ab74d115_0_1267"/>
          <p:cNvSpPr/>
          <p:nvPr/>
        </p:nvSpPr>
        <p:spPr>
          <a:xfrm>
            <a:off x="8306838" y="5689600"/>
            <a:ext cx="3556500" cy="1422300"/>
          </a:xfrm>
          <a:prstGeom prst="roundRect">
            <a:avLst>
              <a:gd fmla="val 385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c4ab74d115_0_1267"/>
          <p:cNvSpPr/>
          <p:nvPr/>
        </p:nvSpPr>
        <p:spPr>
          <a:xfrm>
            <a:off x="8306838" y="5689600"/>
            <a:ext cx="37089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AURIELLE</a:t>
            </a:r>
            <a:endParaRPr b="0" i="0" sz="3600" u="none" cap="none" strike="noStrike">
              <a:solidFill>
                <a:schemeClr val="dk1"/>
              </a:solidFill>
              <a:latin typeface="Calibri"/>
              <a:ea typeface="Calibri"/>
              <a:cs typeface="Calibri"/>
              <a:sym typeface="Calibri"/>
            </a:endParaRPr>
          </a:p>
        </p:txBody>
      </p:sp>
      <p:sp>
        <p:nvSpPr>
          <p:cNvPr id="672" name="Google Shape;672;g2c4ab74d115_0_1267"/>
          <p:cNvSpPr/>
          <p:nvPr/>
        </p:nvSpPr>
        <p:spPr>
          <a:xfrm>
            <a:off x="8306838" y="6502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73" name="Google Shape;673;g2c4ab74d115_0_1267"/>
          <p:cNvSpPr/>
          <p:nvPr/>
        </p:nvSpPr>
        <p:spPr>
          <a:xfrm>
            <a:off x="18468108" y="5486400"/>
            <a:ext cx="5487000" cy="1828800"/>
          </a:xfrm>
          <a:prstGeom prst="roundRect">
            <a:avLst>
              <a:gd fmla="val 1550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2c4ab74d115_0_1267"/>
          <p:cNvPicPr preferRelativeResize="0"/>
          <p:nvPr/>
        </p:nvPicPr>
        <p:blipFill rotWithShape="1">
          <a:blip r:embed="rId13">
            <a:alphaModFix/>
          </a:blip>
          <a:srcRect b="0" l="0" r="0" t="0"/>
          <a:stretch/>
        </p:blipFill>
        <p:spPr>
          <a:xfrm>
            <a:off x="18772946" y="5842000"/>
            <a:ext cx="1117740" cy="1117600"/>
          </a:xfrm>
          <a:prstGeom prst="rect">
            <a:avLst/>
          </a:prstGeom>
          <a:noFill/>
          <a:ln>
            <a:noFill/>
          </a:ln>
        </p:spPr>
      </p:pic>
      <p:sp>
        <p:nvSpPr>
          <p:cNvPr id="675" name="Google Shape;675;g2c4ab74d115_0_1267"/>
          <p:cNvSpPr/>
          <p:nvPr/>
        </p:nvSpPr>
        <p:spPr>
          <a:xfrm>
            <a:off x="20093911" y="5689600"/>
            <a:ext cx="3556500" cy="1422300"/>
          </a:xfrm>
          <a:prstGeom prst="roundRect">
            <a:avLst>
              <a:gd fmla="val 385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c4ab74d115_0_1267"/>
          <p:cNvSpPr/>
          <p:nvPr/>
        </p:nvSpPr>
        <p:spPr>
          <a:xfrm>
            <a:off x="20093911" y="5689600"/>
            <a:ext cx="37089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DARIANA</a:t>
            </a:r>
            <a:endParaRPr b="0" i="0" sz="3600" u="none" cap="none" strike="noStrike">
              <a:solidFill>
                <a:schemeClr val="dk1"/>
              </a:solidFill>
              <a:latin typeface="Calibri"/>
              <a:ea typeface="Calibri"/>
              <a:cs typeface="Calibri"/>
              <a:sym typeface="Calibri"/>
            </a:endParaRPr>
          </a:p>
        </p:txBody>
      </p:sp>
      <p:sp>
        <p:nvSpPr>
          <p:cNvPr id="677" name="Google Shape;677;g2c4ab74d115_0_1267"/>
          <p:cNvSpPr/>
          <p:nvPr/>
        </p:nvSpPr>
        <p:spPr>
          <a:xfrm>
            <a:off x="20093911" y="6502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78" name="Google Shape;678;g2c4ab74d115_0_1267"/>
          <p:cNvSpPr/>
          <p:nvPr/>
        </p:nvSpPr>
        <p:spPr>
          <a:xfrm>
            <a:off x="12574572" y="5486400"/>
            <a:ext cx="5487000" cy="1828800"/>
          </a:xfrm>
          <a:prstGeom prst="roundRect">
            <a:avLst>
              <a:gd fmla="val 15500" name="adj"/>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c4ab74d115_0_1267"/>
          <p:cNvPicPr preferRelativeResize="0"/>
          <p:nvPr/>
        </p:nvPicPr>
        <p:blipFill rotWithShape="1">
          <a:blip r:embed="rId14">
            <a:alphaModFix/>
          </a:blip>
          <a:srcRect b="0" l="0" r="0" t="0"/>
          <a:stretch/>
        </p:blipFill>
        <p:spPr>
          <a:xfrm>
            <a:off x="12879410" y="5842000"/>
            <a:ext cx="1117740" cy="1117600"/>
          </a:xfrm>
          <a:prstGeom prst="rect">
            <a:avLst/>
          </a:prstGeom>
          <a:noFill/>
          <a:ln>
            <a:noFill/>
          </a:ln>
        </p:spPr>
      </p:pic>
      <p:sp>
        <p:nvSpPr>
          <p:cNvPr id="680" name="Google Shape;680;g2c4ab74d115_0_1267"/>
          <p:cNvSpPr/>
          <p:nvPr/>
        </p:nvSpPr>
        <p:spPr>
          <a:xfrm>
            <a:off x="14200375" y="5689600"/>
            <a:ext cx="3556500" cy="1422300"/>
          </a:xfrm>
          <a:prstGeom prst="roundRect">
            <a:avLst>
              <a:gd fmla="val 385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c4ab74d115_0_1267"/>
          <p:cNvSpPr/>
          <p:nvPr/>
        </p:nvSpPr>
        <p:spPr>
          <a:xfrm>
            <a:off x="14200375" y="5689600"/>
            <a:ext cx="37089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THERONIS</a:t>
            </a:r>
            <a:endParaRPr b="0" i="0" sz="3600" u="none" cap="none" strike="noStrike">
              <a:solidFill>
                <a:schemeClr val="dk1"/>
              </a:solidFill>
              <a:latin typeface="Calibri"/>
              <a:ea typeface="Calibri"/>
              <a:cs typeface="Calibri"/>
              <a:sym typeface="Calibri"/>
            </a:endParaRPr>
          </a:p>
        </p:txBody>
      </p:sp>
      <p:sp>
        <p:nvSpPr>
          <p:cNvPr id="682" name="Google Shape;682;g2c4ab74d115_0_1267"/>
          <p:cNvSpPr/>
          <p:nvPr/>
        </p:nvSpPr>
        <p:spPr>
          <a:xfrm>
            <a:off x="14200375" y="6502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83" name="Google Shape;683;g2c4ab74d115_0_1267"/>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84" name="Google Shape;684;g2c4ab74d115_0_1267"/>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85" name="Google Shape;685;g2c4ab74d115_0_1267"/>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86" name="Google Shape;686;g2c4ab74d115_0_1267"/>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87" name="Google Shape;687;g2c4ab74d115_0_1267"/>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88" name="Google Shape;688;g2c4ab74d115_0_1267"/>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89" name="Google Shape;689;g2c4ab74d115_0_1267"/>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90" name="Google Shape;690;g2c4ab74d115_0_1267"/>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91" name="Google Shape;691;g2c4ab74d115_0_1267"/>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92" name="Google Shape;692;g2c4ab74d115_0_1267"/>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93" name="Google Shape;693;g2c4ab74d115_0_1267"/>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94" name="Google Shape;694;g2c4ab74d115_0_1267"/>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95" name="Google Shape;695;g2c4ab74d115_0_1267"/>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6" name="Google Shape;696;g2c4ab74d115_0_1267"/>
          <p:cNvSpPr/>
          <p:nvPr/>
        </p:nvSpPr>
        <p:spPr>
          <a:xfrm>
            <a:off x="6816519" y="571500"/>
            <a:ext cx="107541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24D82"/>
              </a:buClr>
              <a:buSzPts val="8000"/>
              <a:buFont typeface="Pridi"/>
              <a:buNone/>
            </a:pPr>
            <a:r>
              <a:rPr b="1" i="0" lang="en-US" sz="8000" u="none" cap="none" strike="noStrike">
                <a:solidFill>
                  <a:srgbClr val="224D82"/>
                </a:solidFill>
                <a:latin typeface="Pridi"/>
                <a:ea typeface="Pridi"/>
                <a:cs typeface="Pridi"/>
                <a:sym typeface="Pridi"/>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701" name="Shape 701"/>
        <p:cNvGrpSpPr/>
        <p:nvPr/>
      </p:nvGrpSpPr>
      <p:grpSpPr>
        <a:xfrm>
          <a:off x="0" y="0"/>
          <a:ext cx="0" cy="0"/>
          <a:chOff x="0" y="0"/>
          <a:chExt cx="0" cy="0"/>
        </a:xfrm>
      </p:grpSpPr>
      <p:pic>
        <p:nvPicPr>
          <p:cNvPr descr=" " id="702" name="Google Shape;702;g2c4ab74d115_0_1335"/>
          <p:cNvPicPr preferRelativeResize="0"/>
          <p:nvPr/>
        </p:nvPicPr>
        <p:blipFill rotWithShape="1">
          <a:blip r:embed="rId3">
            <a:alphaModFix/>
          </a:blip>
          <a:srcRect b="0" l="0" r="0" t="0"/>
          <a:stretch/>
        </p:blipFill>
        <p:spPr>
          <a:xfrm>
            <a:off x="21986448" y="1524000"/>
            <a:ext cx="1792025" cy="4156918"/>
          </a:xfrm>
          <a:prstGeom prst="rect">
            <a:avLst/>
          </a:prstGeom>
          <a:noFill/>
          <a:ln>
            <a:noFill/>
          </a:ln>
        </p:spPr>
      </p:pic>
      <p:pic>
        <p:nvPicPr>
          <p:cNvPr descr=" " id="703" name="Google Shape;703;g2c4ab74d115_0_1335"/>
          <p:cNvPicPr preferRelativeResize="0"/>
          <p:nvPr/>
        </p:nvPicPr>
        <p:blipFill rotWithShape="1">
          <a:blip r:embed="rId4">
            <a:alphaModFix/>
          </a:blip>
          <a:srcRect b="0" l="0" r="0" t="0"/>
          <a:stretch/>
        </p:blipFill>
        <p:spPr>
          <a:xfrm>
            <a:off x="0" y="9931400"/>
            <a:ext cx="4013702" cy="3784600"/>
          </a:xfrm>
          <a:prstGeom prst="rect">
            <a:avLst/>
          </a:prstGeom>
          <a:noFill/>
          <a:ln>
            <a:noFill/>
          </a:ln>
        </p:spPr>
      </p:pic>
      <p:sp>
        <p:nvSpPr>
          <p:cNvPr id="704" name="Google Shape;704;g2c4ab74d115_0_13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5" name="Google Shape;705;g2c4ab74d115_0_133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06" name="Google Shape;706;g2c4ab74d115_0_1335"/>
          <p:cNvSpPr/>
          <p:nvPr/>
        </p:nvSpPr>
        <p:spPr>
          <a:xfrm>
            <a:off x="12815902" y="2641600"/>
            <a:ext cx="100935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8000"/>
              <a:buFont typeface="Pridi"/>
              <a:buNone/>
            </a:pPr>
            <a:r>
              <a:rPr b="1" i="0" lang="en-US" sz="8000" u="none" cap="none" strike="noStrike">
                <a:solidFill>
                  <a:srgbClr val="224D82"/>
                </a:solidFill>
                <a:latin typeface="Pridi"/>
                <a:ea typeface="Pridi"/>
                <a:cs typeface="Pridi"/>
                <a:sym typeface="Pridi"/>
              </a:rPr>
              <a:t>THANK YOU FOR </a:t>
            </a:r>
            <a:r>
              <a:rPr b="1" i="0" lang="en-US" sz="8000" u="none" cap="none" strike="noStrike">
                <a:solidFill>
                  <a:srgbClr val="D32B3C"/>
                </a:solidFill>
                <a:latin typeface="Pridi"/>
                <a:ea typeface="Pridi"/>
                <a:cs typeface="Pridi"/>
                <a:sym typeface="Pridi"/>
              </a:rPr>
              <a:t>CHOOSING EATEMP</a:t>
            </a:r>
            <a:endParaRPr b="0" i="0" sz="8000" u="none" cap="none" strike="noStrike">
              <a:solidFill>
                <a:schemeClr val="dk1"/>
              </a:solidFill>
              <a:latin typeface="Calibri"/>
              <a:ea typeface="Calibri"/>
              <a:cs typeface="Calibri"/>
              <a:sym typeface="Calibri"/>
            </a:endParaRPr>
          </a:p>
        </p:txBody>
      </p:sp>
      <p:sp>
        <p:nvSpPr>
          <p:cNvPr id="707" name="Google Shape;707;g2c4ab74d115_0_1335"/>
          <p:cNvSpPr/>
          <p:nvPr/>
        </p:nvSpPr>
        <p:spPr>
          <a:xfrm>
            <a:off x="12815902"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08" name="Google Shape;708;g2c4ab74d115_0_1335"/>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09" name="Google Shape;709;g2c4ab74d115_0_1335"/>
          <p:cNvPicPr preferRelativeResize="0"/>
          <p:nvPr/>
        </p:nvPicPr>
        <p:blipFill rotWithShape="1">
          <a:blip r:embed="rId7">
            <a:alphaModFix/>
          </a:blip>
          <a:srcRect b="0" l="0" r="0" t="0"/>
          <a:stretch/>
        </p:blipFill>
        <p:spPr>
          <a:xfrm>
            <a:off x="1041530" y="1536700"/>
            <a:ext cx="11507638" cy="10629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39" name="Shape 39"/>
        <p:cNvGrpSpPr/>
        <p:nvPr/>
      </p:nvGrpSpPr>
      <p:grpSpPr>
        <a:xfrm>
          <a:off x="0" y="0"/>
          <a:ext cx="0" cy="0"/>
          <a:chOff x="0" y="0"/>
          <a:chExt cx="0" cy="0"/>
        </a:xfrm>
      </p:grpSpPr>
      <p:pic>
        <p:nvPicPr>
          <p:cNvPr descr=" " id="40" name="Google Shape;40;g2c4ab74d115_0_696"/>
          <p:cNvPicPr preferRelativeResize="0"/>
          <p:nvPr/>
        </p:nvPicPr>
        <p:blipFill rotWithShape="1">
          <a:blip r:embed="rId3">
            <a:alphaModFix/>
          </a:blip>
          <a:srcRect b="0" l="0" r="0" t="0"/>
          <a:stretch/>
        </p:blipFill>
        <p:spPr>
          <a:xfrm>
            <a:off x="18557019" y="10934700"/>
            <a:ext cx="4157426" cy="1791801"/>
          </a:xfrm>
          <a:prstGeom prst="rect">
            <a:avLst/>
          </a:prstGeom>
          <a:noFill/>
          <a:ln>
            <a:noFill/>
          </a:ln>
        </p:spPr>
      </p:pic>
      <p:pic>
        <p:nvPicPr>
          <p:cNvPr descr=" " id="41" name="Google Shape;41;g2c4ab74d115_0_696"/>
          <p:cNvPicPr preferRelativeResize="0"/>
          <p:nvPr/>
        </p:nvPicPr>
        <p:blipFill rotWithShape="1">
          <a:blip r:embed="rId4">
            <a:alphaModFix/>
          </a:blip>
          <a:srcRect b="0" l="0" r="0" t="0"/>
          <a:stretch/>
        </p:blipFill>
        <p:spPr>
          <a:xfrm>
            <a:off x="0" y="0"/>
            <a:ext cx="2108464" cy="2451100"/>
          </a:xfrm>
          <a:prstGeom prst="rect">
            <a:avLst/>
          </a:prstGeom>
          <a:noFill/>
          <a:ln>
            <a:noFill/>
          </a:ln>
        </p:spPr>
      </p:pic>
      <p:sp>
        <p:nvSpPr>
          <p:cNvPr id="42" name="Google Shape;42;g2c4ab74d115_0_6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2c4ab74d115_0_69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 name="Google Shape;44;g2c4ab74d115_0_696"/>
          <p:cNvSpPr/>
          <p:nvPr/>
        </p:nvSpPr>
        <p:spPr>
          <a:xfrm>
            <a:off x="4382048" y="660400"/>
            <a:ext cx="16177500" cy="30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12800"/>
              <a:buFont typeface="Pridi"/>
              <a:buNone/>
            </a:pPr>
            <a:r>
              <a:rPr b="1" i="0" lang="en-US" sz="12800" u="none" cap="none" strike="noStrike">
                <a:solidFill>
                  <a:srgbClr val="D32B3C"/>
                </a:solidFill>
                <a:latin typeface="Pridi"/>
                <a:ea typeface="Pridi"/>
                <a:cs typeface="Pridi"/>
                <a:sym typeface="Pridi"/>
              </a:rPr>
              <a:t>TABLE OF CONTENTS</a:t>
            </a:r>
            <a:endParaRPr b="0" i="0" sz="12800" u="none" cap="none" strike="noStrike">
              <a:solidFill>
                <a:schemeClr val="dk1"/>
              </a:solidFill>
              <a:latin typeface="Calibri"/>
              <a:ea typeface="Calibri"/>
              <a:cs typeface="Calibri"/>
              <a:sym typeface="Calibri"/>
            </a:endParaRPr>
          </a:p>
        </p:txBody>
      </p:sp>
      <p:sp>
        <p:nvSpPr>
          <p:cNvPr id="45" name="Google Shape;45;g2c4ab74d115_0_696"/>
          <p:cNvSpPr/>
          <p:nvPr/>
        </p:nvSpPr>
        <p:spPr>
          <a:xfrm>
            <a:off x="825603" y="4051300"/>
            <a:ext cx="73161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c4ab74d115_0_696"/>
          <p:cNvSpPr/>
          <p:nvPr/>
        </p:nvSpPr>
        <p:spPr>
          <a:xfrm>
            <a:off x="825603" y="4064000"/>
            <a:ext cx="1625700" cy="1625700"/>
          </a:xfrm>
          <a:prstGeom prst="roundRect">
            <a:avLst>
              <a:gd fmla="val 781313" name="adj"/>
            </a:avLst>
          </a:prstGeom>
          <a:solidFill>
            <a:srgbClr val="D32B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c4ab74d115_0_696"/>
          <p:cNvSpPr/>
          <p:nvPr/>
        </p:nvSpPr>
        <p:spPr>
          <a:xfrm>
            <a:off x="1206651" y="4305300"/>
            <a:ext cx="8637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ridi"/>
              <a:buNone/>
            </a:pPr>
            <a:r>
              <a:rPr b="1" i="0" lang="en-US" sz="4800" u="none" cap="none" strike="noStrike">
                <a:solidFill>
                  <a:srgbClr val="FFFFFF"/>
                </a:solidFill>
                <a:latin typeface="Pridi"/>
                <a:ea typeface="Pridi"/>
                <a:cs typeface="Pridi"/>
                <a:sym typeface="Pridi"/>
              </a:rPr>
              <a:t>01</a:t>
            </a:r>
            <a:endParaRPr b="0" i="0" sz="4800" u="none" cap="none" strike="noStrike">
              <a:solidFill>
                <a:schemeClr val="dk1"/>
              </a:solidFill>
              <a:latin typeface="Calibri"/>
              <a:ea typeface="Calibri"/>
              <a:cs typeface="Calibri"/>
              <a:sym typeface="Calibri"/>
            </a:endParaRPr>
          </a:p>
        </p:txBody>
      </p:sp>
      <p:sp>
        <p:nvSpPr>
          <p:cNvPr id="48" name="Google Shape;48;g2c4ab74d115_0_696"/>
          <p:cNvSpPr/>
          <p:nvPr/>
        </p:nvSpPr>
        <p:spPr>
          <a:xfrm>
            <a:off x="2654632" y="4051300"/>
            <a:ext cx="54870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c4ab74d115_0_696"/>
          <p:cNvSpPr/>
          <p:nvPr/>
        </p:nvSpPr>
        <p:spPr>
          <a:xfrm>
            <a:off x="2654632" y="405130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INTRODUCTION</a:t>
            </a:r>
            <a:endParaRPr b="0" i="0" sz="4800" u="none" cap="none" strike="noStrike">
              <a:solidFill>
                <a:schemeClr val="dk1"/>
              </a:solidFill>
              <a:latin typeface="Calibri"/>
              <a:ea typeface="Calibri"/>
              <a:cs typeface="Calibri"/>
              <a:sym typeface="Calibri"/>
            </a:endParaRPr>
          </a:p>
        </p:txBody>
      </p:sp>
      <p:sp>
        <p:nvSpPr>
          <p:cNvPr id="50" name="Google Shape;50;g2c4ab74d115_0_696"/>
          <p:cNvSpPr/>
          <p:nvPr/>
        </p:nvSpPr>
        <p:spPr>
          <a:xfrm>
            <a:off x="2654632" y="5092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g2c4ab74d115_0_696"/>
          <p:cNvSpPr/>
          <p:nvPr/>
        </p:nvSpPr>
        <p:spPr>
          <a:xfrm>
            <a:off x="8294137" y="4051300"/>
            <a:ext cx="73161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4ab74d115_0_696"/>
          <p:cNvSpPr/>
          <p:nvPr/>
        </p:nvSpPr>
        <p:spPr>
          <a:xfrm>
            <a:off x="8294137" y="4064000"/>
            <a:ext cx="1625700" cy="1625700"/>
          </a:xfrm>
          <a:prstGeom prst="roundRect">
            <a:avLst>
              <a:gd fmla="val 781313" name="adj"/>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4ab74d115_0_696"/>
          <p:cNvSpPr/>
          <p:nvPr/>
        </p:nvSpPr>
        <p:spPr>
          <a:xfrm>
            <a:off x="8637080" y="4305300"/>
            <a:ext cx="9399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ridi"/>
              <a:buNone/>
            </a:pPr>
            <a:r>
              <a:rPr b="1" i="0" lang="en-US" sz="4800" u="none" cap="none" strike="noStrike">
                <a:solidFill>
                  <a:srgbClr val="FFFFFF"/>
                </a:solidFill>
                <a:latin typeface="Pridi"/>
                <a:ea typeface="Pridi"/>
                <a:cs typeface="Pridi"/>
                <a:sym typeface="Pridi"/>
              </a:rPr>
              <a:t>02</a:t>
            </a:r>
            <a:endParaRPr b="0" i="0" sz="4800" u="none" cap="none" strike="noStrike">
              <a:solidFill>
                <a:schemeClr val="dk1"/>
              </a:solidFill>
              <a:latin typeface="Calibri"/>
              <a:ea typeface="Calibri"/>
              <a:cs typeface="Calibri"/>
              <a:sym typeface="Calibri"/>
            </a:endParaRPr>
          </a:p>
        </p:txBody>
      </p:sp>
      <p:sp>
        <p:nvSpPr>
          <p:cNvPr id="54" name="Google Shape;54;g2c4ab74d115_0_696"/>
          <p:cNvSpPr/>
          <p:nvPr/>
        </p:nvSpPr>
        <p:spPr>
          <a:xfrm>
            <a:off x="10123165" y="4051300"/>
            <a:ext cx="54870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c4ab74d115_0_696"/>
          <p:cNvSpPr/>
          <p:nvPr/>
        </p:nvSpPr>
        <p:spPr>
          <a:xfrm>
            <a:off x="10123165" y="405130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ENCOUNTERS</a:t>
            </a:r>
            <a:endParaRPr b="0" i="0" sz="4800" u="none" cap="none" strike="noStrike">
              <a:solidFill>
                <a:schemeClr val="dk1"/>
              </a:solidFill>
              <a:latin typeface="Calibri"/>
              <a:ea typeface="Calibri"/>
              <a:cs typeface="Calibri"/>
              <a:sym typeface="Calibri"/>
            </a:endParaRPr>
          </a:p>
        </p:txBody>
      </p:sp>
      <p:sp>
        <p:nvSpPr>
          <p:cNvPr id="56" name="Google Shape;56;g2c4ab74d115_0_696"/>
          <p:cNvSpPr/>
          <p:nvPr/>
        </p:nvSpPr>
        <p:spPr>
          <a:xfrm>
            <a:off x="10123165" y="5092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7" name="Google Shape;57;g2c4ab74d115_0_696"/>
          <p:cNvSpPr/>
          <p:nvPr/>
        </p:nvSpPr>
        <p:spPr>
          <a:xfrm>
            <a:off x="825603" y="7035800"/>
            <a:ext cx="73161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4ab74d115_0_696"/>
          <p:cNvSpPr/>
          <p:nvPr/>
        </p:nvSpPr>
        <p:spPr>
          <a:xfrm>
            <a:off x="825603" y="7048500"/>
            <a:ext cx="1625700" cy="1625700"/>
          </a:xfrm>
          <a:prstGeom prst="roundRect">
            <a:avLst>
              <a:gd fmla="val 781313" name="adj"/>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4ab74d115_0_696"/>
          <p:cNvSpPr/>
          <p:nvPr/>
        </p:nvSpPr>
        <p:spPr>
          <a:xfrm>
            <a:off x="1168546" y="7289800"/>
            <a:ext cx="9399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ridi"/>
              <a:buNone/>
            </a:pPr>
            <a:r>
              <a:rPr b="1" i="0" lang="en-US" sz="4800" u="none" cap="none" strike="noStrike">
                <a:solidFill>
                  <a:srgbClr val="FFFFFF"/>
                </a:solidFill>
                <a:latin typeface="Pridi"/>
                <a:ea typeface="Pridi"/>
                <a:cs typeface="Pridi"/>
                <a:sym typeface="Pridi"/>
              </a:rPr>
              <a:t>03</a:t>
            </a:r>
            <a:endParaRPr b="0" i="0" sz="4800" u="none" cap="none" strike="noStrike">
              <a:solidFill>
                <a:schemeClr val="dk1"/>
              </a:solidFill>
              <a:latin typeface="Calibri"/>
              <a:ea typeface="Calibri"/>
              <a:cs typeface="Calibri"/>
              <a:sym typeface="Calibri"/>
            </a:endParaRPr>
          </a:p>
        </p:txBody>
      </p:sp>
      <p:sp>
        <p:nvSpPr>
          <p:cNvPr id="60" name="Google Shape;60;g2c4ab74d115_0_696"/>
          <p:cNvSpPr/>
          <p:nvPr/>
        </p:nvSpPr>
        <p:spPr>
          <a:xfrm>
            <a:off x="2654632" y="7035800"/>
            <a:ext cx="54870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4ab74d115_0_696"/>
          <p:cNvSpPr/>
          <p:nvPr/>
        </p:nvSpPr>
        <p:spPr>
          <a:xfrm>
            <a:off x="2654632" y="703580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WONDERS</a:t>
            </a:r>
            <a:endParaRPr b="0" i="0" sz="4800" u="none" cap="none" strike="noStrike">
              <a:solidFill>
                <a:schemeClr val="dk1"/>
              </a:solidFill>
              <a:latin typeface="Calibri"/>
              <a:ea typeface="Calibri"/>
              <a:cs typeface="Calibri"/>
              <a:sym typeface="Calibri"/>
            </a:endParaRPr>
          </a:p>
        </p:txBody>
      </p:sp>
      <p:sp>
        <p:nvSpPr>
          <p:cNvPr id="62" name="Google Shape;62;g2c4ab74d115_0_696"/>
          <p:cNvSpPr/>
          <p:nvPr/>
        </p:nvSpPr>
        <p:spPr>
          <a:xfrm>
            <a:off x="2654632" y="80772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3" name="Google Shape;63;g2c4ab74d115_0_696"/>
          <p:cNvSpPr/>
          <p:nvPr/>
        </p:nvSpPr>
        <p:spPr>
          <a:xfrm>
            <a:off x="8294137" y="7035800"/>
            <a:ext cx="73161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4ab74d115_0_696"/>
          <p:cNvSpPr/>
          <p:nvPr/>
        </p:nvSpPr>
        <p:spPr>
          <a:xfrm>
            <a:off x="8294137" y="7048500"/>
            <a:ext cx="1625700" cy="1625700"/>
          </a:xfrm>
          <a:prstGeom prst="roundRect">
            <a:avLst>
              <a:gd fmla="val 781313" name="adj"/>
            </a:avLst>
          </a:prstGeom>
          <a:solidFill>
            <a:srgbClr val="D32B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4ab74d115_0_696"/>
          <p:cNvSpPr/>
          <p:nvPr/>
        </p:nvSpPr>
        <p:spPr>
          <a:xfrm>
            <a:off x="8643430" y="7289800"/>
            <a:ext cx="9273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ridi"/>
              <a:buNone/>
            </a:pPr>
            <a:r>
              <a:rPr b="1" i="0" lang="en-US" sz="4800" u="none" cap="none" strike="noStrike">
                <a:solidFill>
                  <a:srgbClr val="FFFFFF"/>
                </a:solidFill>
                <a:latin typeface="Pridi"/>
                <a:ea typeface="Pridi"/>
                <a:cs typeface="Pridi"/>
                <a:sym typeface="Pridi"/>
              </a:rPr>
              <a:t>04</a:t>
            </a:r>
            <a:endParaRPr b="0" i="0" sz="4800" u="none" cap="none" strike="noStrike">
              <a:solidFill>
                <a:schemeClr val="dk1"/>
              </a:solidFill>
              <a:latin typeface="Calibri"/>
              <a:ea typeface="Calibri"/>
              <a:cs typeface="Calibri"/>
              <a:sym typeface="Calibri"/>
            </a:endParaRPr>
          </a:p>
        </p:txBody>
      </p:sp>
      <p:sp>
        <p:nvSpPr>
          <p:cNvPr id="66" name="Google Shape;66;g2c4ab74d115_0_696"/>
          <p:cNvSpPr/>
          <p:nvPr/>
        </p:nvSpPr>
        <p:spPr>
          <a:xfrm>
            <a:off x="10123165" y="7035800"/>
            <a:ext cx="54870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4ab74d115_0_696"/>
          <p:cNvSpPr/>
          <p:nvPr/>
        </p:nvSpPr>
        <p:spPr>
          <a:xfrm>
            <a:off x="10123165" y="703580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MAGIC</a:t>
            </a:r>
            <a:endParaRPr b="0" i="0" sz="4800" u="none" cap="none" strike="noStrike">
              <a:solidFill>
                <a:schemeClr val="dk1"/>
              </a:solidFill>
              <a:latin typeface="Calibri"/>
              <a:ea typeface="Calibri"/>
              <a:cs typeface="Calibri"/>
              <a:sym typeface="Calibri"/>
            </a:endParaRPr>
          </a:p>
        </p:txBody>
      </p:sp>
      <p:sp>
        <p:nvSpPr>
          <p:cNvPr id="68" name="Google Shape;68;g2c4ab74d115_0_696"/>
          <p:cNvSpPr/>
          <p:nvPr/>
        </p:nvSpPr>
        <p:spPr>
          <a:xfrm>
            <a:off x="10123165" y="80772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9" name="Google Shape;69;g2c4ab74d115_0_696"/>
          <p:cNvSpPr/>
          <p:nvPr/>
        </p:nvSpPr>
        <p:spPr>
          <a:xfrm>
            <a:off x="825603" y="10020300"/>
            <a:ext cx="73161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4ab74d115_0_696"/>
          <p:cNvSpPr/>
          <p:nvPr/>
        </p:nvSpPr>
        <p:spPr>
          <a:xfrm>
            <a:off x="825603" y="10033000"/>
            <a:ext cx="1625700" cy="1625700"/>
          </a:xfrm>
          <a:prstGeom prst="roundRect">
            <a:avLst>
              <a:gd fmla="val 781313" name="adj"/>
            </a:avLst>
          </a:prstGeom>
          <a:solidFill>
            <a:srgbClr val="D32B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4ab74d115_0_696"/>
          <p:cNvSpPr/>
          <p:nvPr/>
        </p:nvSpPr>
        <p:spPr>
          <a:xfrm>
            <a:off x="1162195" y="10274300"/>
            <a:ext cx="9525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ridi"/>
              <a:buNone/>
            </a:pPr>
            <a:r>
              <a:rPr b="1" i="0" lang="en-US" sz="4800" u="none" cap="none" strike="noStrike">
                <a:solidFill>
                  <a:srgbClr val="FFFFFF"/>
                </a:solidFill>
                <a:latin typeface="Pridi"/>
                <a:ea typeface="Pridi"/>
                <a:cs typeface="Pridi"/>
                <a:sym typeface="Pridi"/>
              </a:rPr>
              <a:t>05</a:t>
            </a:r>
            <a:endParaRPr b="0" i="0" sz="4800" u="none" cap="none" strike="noStrike">
              <a:solidFill>
                <a:schemeClr val="dk1"/>
              </a:solidFill>
              <a:latin typeface="Calibri"/>
              <a:ea typeface="Calibri"/>
              <a:cs typeface="Calibri"/>
              <a:sym typeface="Calibri"/>
            </a:endParaRPr>
          </a:p>
        </p:txBody>
      </p:sp>
      <p:sp>
        <p:nvSpPr>
          <p:cNvPr id="72" name="Google Shape;72;g2c4ab74d115_0_696"/>
          <p:cNvSpPr/>
          <p:nvPr/>
        </p:nvSpPr>
        <p:spPr>
          <a:xfrm>
            <a:off x="2654632" y="10020300"/>
            <a:ext cx="54870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c4ab74d115_0_696"/>
          <p:cNvSpPr/>
          <p:nvPr/>
        </p:nvSpPr>
        <p:spPr>
          <a:xfrm>
            <a:off x="2654632" y="1002030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ADVENTURE</a:t>
            </a:r>
            <a:endParaRPr b="0" i="0" sz="4800" u="none" cap="none" strike="noStrike">
              <a:solidFill>
                <a:schemeClr val="dk1"/>
              </a:solidFill>
              <a:latin typeface="Calibri"/>
              <a:ea typeface="Calibri"/>
              <a:cs typeface="Calibri"/>
              <a:sym typeface="Calibri"/>
            </a:endParaRPr>
          </a:p>
        </p:txBody>
      </p:sp>
      <p:sp>
        <p:nvSpPr>
          <p:cNvPr id="74" name="Google Shape;74;g2c4ab74d115_0_696"/>
          <p:cNvSpPr/>
          <p:nvPr/>
        </p:nvSpPr>
        <p:spPr>
          <a:xfrm>
            <a:off x="2654632" y="11061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5" name="Google Shape;75;g2c4ab74d115_0_696"/>
          <p:cNvSpPr/>
          <p:nvPr/>
        </p:nvSpPr>
        <p:spPr>
          <a:xfrm>
            <a:off x="8294137" y="10020300"/>
            <a:ext cx="73161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c4ab74d115_0_696"/>
          <p:cNvSpPr/>
          <p:nvPr/>
        </p:nvSpPr>
        <p:spPr>
          <a:xfrm>
            <a:off x="8294137" y="10033000"/>
            <a:ext cx="1625700" cy="1625700"/>
          </a:xfrm>
          <a:prstGeom prst="roundRect">
            <a:avLst>
              <a:gd fmla="val 781313" name="adj"/>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4ab74d115_0_696"/>
          <p:cNvSpPr/>
          <p:nvPr/>
        </p:nvSpPr>
        <p:spPr>
          <a:xfrm>
            <a:off x="8630729" y="10274300"/>
            <a:ext cx="9525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ridi"/>
              <a:buNone/>
            </a:pPr>
            <a:r>
              <a:rPr b="1" i="0" lang="en-US" sz="4800" u="none" cap="none" strike="noStrike">
                <a:solidFill>
                  <a:srgbClr val="FFFFFF"/>
                </a:solidFill>
                <a:latin typeface="Pridi"/>
                <a:ea typeface="Pridi"/>
                <a:cs typeface="Pridi"/>
                <a:sym typeface="Pridi"/>
              </a:rPr>
              <a:t>06</a:t>
            </a:r>
            <a:endParaRPr b="0" i="0" sz="4800" u="none" cap="none" strike="noStrike">
              <a:solidFill>
                <a:schemeClr val="dk1"/>
              </a:solidFill>
              <a:latin typeface="Calibri"/>
              <a:ea typeface="Calibri"/>
              <a:cs typeface="Calibri"/>
              <a:sym typeface="Calibri"/>
            </a:endParaRPr>
          </a:p>
        </p:txBody>
      </p:sp>
      <p:sp>
        <p:nvSpPr>
          <p:cNvPr id="78" name="Google Shape;78;g2c4ab74d115_0_696"/>
          <p:cNvSpPr/>
          <p:nvPr/>
        </p:nvSpPr>
        <p:spPr>
          <a:xfrm>
            <a:off x="10123165" y="10020300"/>
            <a:ext cx="54870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c4ab74d115_0_696"/>
          <p:cNvSpPr/>
          <p:nvPr/>
        </p:nvSpPr>
        <p:spPr>
          <a:xfrm>
            <a:off x="10123165" y="10020300"/>
            <a:ext cx="5690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CONCLUSION</a:t>
            </a:r>
            <a:endParaRPr b="0" i="0" sz="4800" u="none" cap="none" strike="noStrike">
              <a:solidFill>
                <a:schemeClr val="dk1"/>
              </a:solidFill>
              <a:latin typeface="Calibri"/>
              <a:ea typeface="Calibri"/>
              <a:cs typeface="Calibri"/>
              <a:sym typeface="Calibri"/>
            </a:endParaRPr>
          </a:p>
        </p:txBody>
      </p:sp>
      <p:sp>
        <p:nvSpPr>
          <p:cNvPr id="80" name="Google Shape;80;g2c4ab74d115_0_696"/>
          <p:cNvSpPr/>
          <p:nvPr/>
        </p:nvSpPr>
        <p:spPr>
          <a:xfrm>
            <a:off x="10123165" y="110617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1" name="Google Shape;81;g2c4ab74d115_0_696"/>
          <p:cNvPicPr preferRelativeResize="0"/>
          <p:nvPr/>
        </p:nvPicPr>
        <p:blipFill rotWithShape="1">
          <a:blip r:embed="rId6">
            <a:alphaModFix/>
          </a:blip>
          <a:srcRect b="0" l="0" r="0" t="0"/>
          <a:stretch/>
        </p:blipFill>
        <p:spPr>
          <a:xfrm>
            <a:off x="12917514" y="1752600"/>
            <a:ext cx="11317114" cy="10972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86" name="Shape 86"/>
        <p:cNvGrpSpPr/>
        <p:nvPr/>
      </p:nvGrpSpPr>
      <p:grpSpPr>
        <a:xfrm>
          <a:off x="0" y="0"/>
          <a:ext cx="0" cy="0"/>
          <a:chOff x="0" y="0"/>
          <a:chExt cx="0" cy="0"/>
        </a:xfrm>
      </p:grpSpPr>
      <p:pic>
        <p:nvPicPr>
          <p:cNvPr descr=" " id="87" name="Google Shape;87;g2c4ab74d115_0_742"/>
          <p:cNvPicPr preferRelativeResize="0"/>
          <p:nvPr/>
        </p:nvPicPr>
        <p:blipFill rotWithShape="1">
          <a:blip r:embed="rId3">
            <a:alphaModFix/>
          </a:blip>
          <a:srcRect b="0" l="0" r="0" t="0"/>
          <a:stretch/>
        </p:blipFill>
        <p:spPr>
          <a:xfrm>
            <a:off x="685889" y="635000"/>
            <a:ext cx="1792025" cy="4156906"/>
          </a:xfrm>
          <a:prstGeom prst="rect">
            <a:avLst/>
          </a:prstGeom>
          <a:noFill/>
          <a:ln>
            <a:noFill/>
          </a:ln>
        </p:spPr>
      </p:pic>
      <p:pic>
        <p:nvPicPr>
          <p:cNvPr descr=" " id="88" name="Google Shape;88;g2c4ab74d115_0_742"/>
          <p:cNvPicPr preferRelativeResize="0"/>
          <p:nvPr/>
        </p:nvPicPr>
        <p:blipFill rotWithShape="1">
          <a:blip r:embed="rId4">
            <a:alphaModFix/>
          </a:blip>
          <a:srcRect b="0" l="0" r="0" t="0"/>
          <a:stretch/>
        </p:blipFill>
        <p:spPr>
          <a:xfrm>
            <a:off x="13476384" y="12306300"/>
            <a:ext cx="2819749" cy="1409700"/>
          </a:xfrm>
          <a:prstGeom prst="rect">
            <a:avLst/>
          </a:prstGeom>
          <a:noFill/>
          <a:ln>
            <a:noFill/>
          </a:ln>
        </p:spPr>
      </p:pic>
      <p:sp>
        <p:nvSpPr>
          <p:cNvPr id="89" name="Google Shape;89;g2c4ab74d115_0_7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 name="Google Shape;90;g2c4ab74d115_0_74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1" name="Google Shape;91;g2c4ab74d115_0_742"/>
          <p:cNvSpPr/>
          <p:nvPr/>
        </p:nvSpPr>
        <p:spPr>
          <a:xfrm>
            <a:off x="2959470" y="2743200"/>
            <a:ext cx="17739900" cy="191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8000"/>
              <a:buFont typeface="Pridi"/>
              <a:buNone/>
            </a:pPr>
            <a:r>
              <a:rPr b="1" i="0" lang="en-US" sz="8000" u="none" cap="none" strike="noStrike">
                <a:solidFill>
                  <a:srgbClr val="224D82"/>
                </a:solidFill>
                <a:latin typeface="Pridi"/>
                <a:ea typeface="Pridi"/>
                <a:cs typeface="Pridi"/>
                <a:sym typeface="Pridi"/>
              </a:rPr>
              <a:t>THE REALM OF THE EXTRAORDINARY</a:t>
            </a:r>
            <a:endParaRPr b="0" i="0" sz="8000" u="none" cap="none" strike="noStrike">
              <a:solidFill>
                <a:schemeClr val="dk1"/>
              </a:solidFill>
              <a:latin typeface="Calibri"/>
              <a:ea typeface="Calibri"/>
              <a:cs typeface="Calibri"/>
              <a:sym typeface="Calibri"/>
            </a:endParaRPr>
          </a:p>
        </p:txBody>
      </p:sp>
      <p:sp>
        <p:nvSpPr>
          <p:cNvPr id="92" name="Google Shape;92;g2c4ab74d115_0_742"/>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3" name="Google Shape;93;g2c4ab74d115_0_742"/>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98" name="Shape 98"/>
        <p:cNvGrpSpPr/>
        <p:nvPr/>
      </p:nvGrpSpPr>
      <p:grpSpPr>
        <a:xfrm>
          <a:off x="0" y="0"/>
          <a:ext cx="0" cy="0"/>
          <a:chOff x="0" y="0"/>
          <a:chExt cx="0" cy="0"/>
        </a:xfrm>
      </p:grpSpPr>
      <p:pic>
        <p:nvPicPr>
          <p:cNvPr descr=" " id="99" name="Google Shape;99;g2c4ab74d115_0_753"/>
          <p:cNvPicPr preferRelativeResize="0"/>
          <p:nvPr/>
        </p:nvPicPr>
        <p:blipFill rotWithShape="1">
          <a:blip r:embed="rId3">
            <a:alphaModFix/>
          </a:blip>
          <a:srcRect b="0" l="0" r="0" t="0"/>
          <a:stretch/>
        </p:blipFill>
        <p:spPr>
          <a:xfrm>
            <a:off x="939917" y="838200"/>
            <a:ext cx="4157426" cy="1791798"/>
          </a:xfrm>
          <a:prstGeom prst="rect">
            <a:avLst/>
          </a:prstGeom>
          <a:noFill/>
          <a:ln>
            <a:noFill/>
          </a:ln>
        </p:spPr>
      </p:pic>
      <p:pic>
        <p:nvPicPr>
          <p:cNvPr descr=" " id="100" name="Google Shape;100;g2c4ab74d115_0_753"/>
          <p:cNvPicPr preferRelativeResize="0"/>
          <p:nvPr/>
        </p:nvPicPr>
        <p:blipFill rotWithShape="1">
          <a:blip r:embed="rId4">
            <a:alphaModFix/>
          </a:blip>
          <a:srcRect b="0" l="0" r="0" t="0"/>
          <a:stretch/>
        </p:blipFill>
        <p:spPr>
          <a:xfrm>
            <a:off x="20563870" y="9994900"/>
            <a:ext cx="2819749" cy="2819400"/>
          </a:xfrm>
          <a:prstGeom prst="rect">
            <a:avLst/>
          </a:prstGeom>
          <a:noFill/>
          <a:ln>
            <a:noFill/>
          </a:ln>
        </p:spPr>
      </p:pic>
      <p:sp>
        <p:nvSpPr>
          <p:cNvPr id="101" name="Google Shape;101;g2c4ab74d115_0_7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c4ab74d115_0_75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3" name="Google Shape;103;g2c4ab74d115_0_753"/>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4" name="Google Shape;104;g2c4ab74d115_0_753"/>
          <p:cNvSpPr/>
          <p:nvPr/>
        </p:nvSpPr>
        <p:spPr>
          <a:xfrm>
            <a:off x="13057232" y="2705100"/>
            <a:ext cx="99072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c4ab74d115_0_753"/>
          <p:cNvPicPr preferRelativeResize="0"/>
          <p:nvPr/>
        </p:nvPicPr>
        <p:blipFill rotWithShape="1">
          <a:blip r:embed="rId7">
            <a:alphaModFix/>
          </a:blip>
          <a:srcRect b="0" l="0" r="0" t="0"/>
          <a:stretch/>
        </p:blipFill>
        <p:spPr>
          <a:xfrm>
            <a:off x="13057232" y="3683000"/>
            <a:ext cx="1630238" cy="1625600"/>
          </a:xfrm>
          <a:prstGeom prst="rect">
            <a:avLst/>
          </a:prstGeom>
          <a:noFill/>
          <a:ln>
            <a:noFill/>
          </a:ln>
        </p:spPr>
      </p:pic>
      <p:sp>
        <p:nvSpPr>
          <p:cNvPr id="106" name="Google Shape;106;g2c4ab74d115_0_753"/>
          <p:cNvSpPr/>
          <p:nvPr/>
        </p:nvSpPr>
        <p:spPr>
          <a:xfrm>
            <a:off x="15093920" y="2705100"/>
            <a:ext cx="78705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c4ab74d115_0_753"/>
          <p:cNvSpPr/>
          <p:nvPr/>
        </p:nvSpPr>
        <p:spPr>
          <a:xfrm>
            <a:off x="15093920" y="2705100"/>
            <a:ext cx="80739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c4ab74d115_0_753"/>
          <p:cNvSpPr/>
          <p:nvPr/>
        </p:nvSpPr>
        <p:spPr>
          <a:xfrm>
            <a:off x="15093920" y="3848100"/>
            <a:ext cx="8006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9" name="Google Shape;109;g2c4ab74d115_0_753"/>
          <p:cNvSpPr/>
          <p:nvPr/>
        </p:nvSpPr>
        <p:spPr>
          <a:xfrm>
            <a:off x="13057232" y="6858000"/>
            <a:ext cx="99072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c4ab74d115_0_753"/>
          <p:cNvPicPr preferRelativeResize="0"/>
          <p:nvPr/>
        </p:nvPicPr>
        <p:blipFill rotWithShape="1">
          <a:blip r:embed="rId8">
            <a:alphaModFix/>
          </a:blip>
          <a:srcRect b="0" l="0" r="0" t="0"/>
          <a:stretch/>
        </p:blipFill>
        <p:spPr>
          <a:xfrm>
            <a:off x="13057232" y="7835900"/>
            <a:ext cx="1622482" cy="1625600"/>
          </a:xfrm>
          <a:prstGeom prst="rect">
            <a:avLst/>
          </a:prstGeom>
          <a:noFill/>
          <a:ln>
            <a:noFill/>
          </a:ln>
        </p:spPr>
      </p:pic>
      <p:sp>
        <p:nvSpPr>
          <p:cNvPr id="111" name="Google Shape;111;g2c4ab74d115_0_753"/>
          <p:cNvSpPr/>
          <p:nvPr/>
        </p:nvSpPr>
        <p:spPr>
          <a:xfrm>
            <a:off x="15086162" y="6858000"/>
            <a:ext cx="7878300" cy="358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c4ab74d115_0_753"/>
          <p:cNvSpPr/>
          <p:nvPr/>
        </p:nvSpPr>
        <p:spPr>
          <a:xfrm>
            <a:off x="15086162" y="6858000"/>
            <a:ext cx="80814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4800"/>
              <a:buFont typeface="Pridi"/>
              <a:buNone/>
            </a:pPr>
            <a:r>
              <a:rPr b="1" i="0" lang="en-US" sz="4800" u="none" cap="none" strike="noStrike">
                <a:solidFill>
                  <a:srgbClr val="D32B3C"/>
                </a:solidFill>
                <a:latin typeface="Pridi"/>
                <a:ea typeface="Pridi"/>
                <a:cs typeface="Pridi"/>
                <a:sym typeface="Pridi"/>
              </a:rPr>
              <a:t>DRAGON TAMING</a:t>
            </a:r>
            <a:endParaRPr b="0" i="0" sz="4800" u="none" cap="none" strike="noStrike">
              <a:solidFill>
                <a:schemeClr val="dk1"/>
              </a:solidFill>
              <a:latin typeface="Calibri"/>
              <a:ea typeface="Calibri"/>
              <a:cs typeface="Calibri"/>
              <a:sym typeface="Calibri"/>
            </a:endParaRPr>
          </a:p>
        </p:txBody>
      </p:sp>
      <p:sp>
        <p:nvSpPr>
          <p:cNvPr id="113" name="Google Shape;113;g2c4ab74d115_0_753"/>
          <p:cNvSpPr/>
          <p:nvPr/>
        </p:nvSpPr>
        <p:spPr>
          <a:xfrm>
            <a:off x="15086162" y="8001000"/>
            <a:ext cx="80139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118" name="Shape 118"/>
        <p:cNvGrpSpPr/>
        <p:nvPr/>
      </p:nvGrpSpPr>
      <p:grpSpPr>
        <a:xfrm>
          <a:off x="0" y="0"/>
          <a:ext cx="0" cy="0"/>
          <a:chOff x="0" y="0"/>
          <a:chExt cx="0" cy="0"/>
        </a:xfrm>
      </p:grpSpPr>
      <p:pic>
        <p:nvPicPr>
          <p:cNvPr descr=" " id="119" name="Google Shape;119;g2c4ab74d115_0_772"/>
          <p:cNvPicPr preferRelativeResize="0"/>
          <p:nvPr/>
        </p:nvPicPr>
        <p:blipFill rotWithShape="1">
          <a:blip r:embed="rId3">
            <a:alphaModFix/>
          </a:blip>
          <a:srcRect b="0" l="0" r="0" t="0"/>
          <a:stretch/>
        </p:blipFill>
        <p:spPr>
          <a:xfrm>
            <a:off x="18557019" y="10934700"/>
            <a:ext cx="4157426" cy="1791798"/>
          </a:xfrm>
          <a:prstGeom prst="rect">
            <a:avLst/>
          </a:prstGeom>
          <a:noFill/>
          <a:ln>
            <a:noFill/>
          </a:ln>
        </p:spPr>
      </p:pic>
      <p:pic>
        <p:nvPicPr>
          <p:cNvPr descr=" " id="120" name="Google Shape;120;g2c4ab74d115_0_772"/>
          <p:cNvPicPr preferRelativeResize="0"/>
          <p:nvPr/>
        </p:nvPicPr>
        <p:blipFill rotWithShape="1">
          <a:blip r:embed="rId4">
            <a:alphaModFix/>
          </a:blip>
          <a:srcRect b="0" l="0" r="0" t="0"/>
          <a:stretch/>
        </p:blipFill>
        <p:spPr>
          <a:xfrm>
            <a:off x="0" y="0"/>
            <a:ext cx="2108464" cy="2451100"/>
          </a:xfrm>
          <a:prstGeom prst="rect">
            <a:avLst/>
          </a:prstGeom>
          <a:noFill/>
          <a:ln>
            <a:noFill/>
          </a:ln>
        </p:spPr>
      </p:pic>
      <p:sp>
        <p:nvSpPr>
          <p:cNvPr id="121" name="Google Shape;121;g2c4ab74d115_0_7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c4ab74d115_0_77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3" name="Google Shape;123;g2c4ab74d115_0_772"/>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4" name="Google Shape;124;g2c4ab74d115_0_772"/>
          <p:cNvPicPr preferRelativeResize="0"/>
          <p:nvPr/>
        </p:nvPicPr>
        <p:blipFill rotWithShape="1">
          <a:blip r:embed="rId6">
            <a:alphaModFix/>
          </a:blip>
          <a:srcRect b="0" l="0" r="0" t="0"/>
          <a:stretch/>
        </p:blipFill>
        <p:spPr>
          <a:xfrm>
            <a:off x="6962696" y="1384300"/>
            <a:ext cx="1291112" cy="1625600"/>
          </a:xfrm>
          <a:prstGeom prst="rect">
            <a:avLst/>
          </a:prstGeom>
          <a:noFill/>
          <a:ln>
            <a:noFill/>
          </a:ln>
        </p:spPr>
      </p:pic>
      <p:sp>
        <p:nvSpPr>
          <p:cNvPr id="125" name="Google Shape;125;g2c4ab74d115_0_772"/>
          <p:cNvSpPr/>
          <p:nvPr/>
        </p:nvSpPr>
        <p:spPr>
          <a:xfrm>
            <a:off x="4699587" y="3619500"/>
            <a:ext cx="58173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c4ab74d115_0_772"/>
          <p:cNvSpPr/>
          <p:nvPr/>
        </p:nvSpPr>
        <p:spPr>
          <a:xfrm>
            <a:off x="4699587" y="3619500"/>
            <a:ext cx="60207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UNICORN SIGHTINGS</a:t>
            </a:r>
            <a:endParaRPr b="0" i="0" sz="4800" u="none" cap="none" strike="noStrike">
              <a:solidFill>
                <a:schemeClr val="dk1"/>
              </a:solidFill>
              <a:latin typeface="Calibri"/>
              <a:ea typeface="Calibri"/>
              <a:cs typeface="Calibri"/>
              <a:sym typeface="Calibri"/>
            </a:endParaRPr>
          </a:p>
        </p:txBody>
      </p:sp>
      <p:sp>
        <p:nvSpPr>
          <p:cNvPr id="127" name="Google Shape;127;g2c4ab74d115_0_772"/>
          <p:cNvSpPr/>
          <p:nvPr/>
        </p:nvSpPr>
        <p:spPr>
          <a:xfrm>
            <a:off x="3543743" y="51689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c4ab74d115_0_772"/>
          <p:cNvSpPr/>
          <p:nvPr/>
        </p:nvSpPr>
        <p:spPr>
          <a:xfrm>
            <a:off x="3476001" y="51689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9" name="Google Shape;129;g2c4ab74d115_0_772"/>
          <p:cNvPicPr preferRelativeResize="0"/>
          <p:nvPr/>
        </p:nvPicPr>
        <p:blipFill rotWithShape="1">
          <a:blip r:embed="rId7">
            <a:alphaModFix/>
          </a:blip>
          <a:srcRect b="0" l="0" r="0" t="0"/>
          <a:stretch/>
        </p:blipFill>
        <p:spPr>
          <a:xfrm>
            <a:off x="3543743" y="7607300"/>
            <a:ext cx="8129016" cy="4991100"/>
          </a:xfrm>
          <a:prstGeom prst="rect">
            <a:avLst/>
          </a:prstGeom>
          <a:noFill/>
          <a:ln>
            <a:noFill/>
          </a:ln>
        </p:spPr>
      </p:pic>
      <p:sp>
        <p:nvSpPr>
          <p:cNvPr id="130" name="Google Shape;130;g2c4ab74d115_0_772"/>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c4ab74d115_0_772"/>
          <p:cNvPicPr preferRelativeResize="0"/>
          <p:nvPr/>
        </p:nvPicPr>
        <p:blipFill rotWithShape="1">
          <a:blip r:embed="rId8">
            <a:alphaModFix/>
          </a:blip>
          <a:srcRect b="0" l="0" r="0" t="0"/>
          <a:stretch/>
        </p:blipFill>
        <p:spPr>
          <a:xfrm>
            <a:off x="15915089" y="1384300"/>
            <a:ext cx="1625803" cy="1625600"/>
          </a:xfrm>
          <a:prstGeom prst="rect">
            <a:avLst/>
          </a:prstGeom>
          <a:noFill/>
          <a:ln>
            <a:noFill/>
          </a:ln>
        </p:spPr>
      </p:pic>
      <p:sp>
        <p:nvSpPr>
          <p:cNvPr id="132" name="Google Shape;132;g2c4ab74d115_0_772"/>
          <p:cNvSpPr/>
          <p:nvPr/>
        </p:nvSpPr>
        <p:spPr>
          <a:xfrm>
            <a:off x="14359145" y="3619500"/>
            <a:ext cx="4737600" cy="93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c4ab74d115_0_772"/>
          <p:cNvSpPr/>
          <p:nvPr/>
        </p:nvSpPr>
        <p:spPr>
          <a:xfrm>
            <a:off x="14359145" y="3619500"/>
            <a:ext cx="4941000" cy="114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4800"/>
              <a:buFont typeface="Pridi"/>
              <a:buNone/>
            </a:pPr>
            <a:r>
              <a:rPr b="1" i="0" lang="en-US" sz="4800" u="none" cap="none" strike="noStrike">
                <a:solidFill>
                  <a:srgbClr val="D32B3C"/>
                </a:solidFill>
                <a:latin typeface="Pridi"/>
                <a:ea typeface="Pridi"/>
                <a:cs typeface="Pridi"/>
                <a:sym typeface="Pridi"/>
              </a:rPr>
              <a:t>DRAGON TAMING</a:t>
            </a:r>
            <a:endParaRPr b="0" i="0" sz="4800" u="none" cap="none" strike="noStrike">
              <a:solidFill>
                <a:schemeClr val="dk1"/>
              </a:solidFill>
              <a:latin typeface="Calibri"/>
              <a:ea typeface="Calibri"/>
              <a:cs typeface="Calibri"/>
              <a:sym typeface="Calibri"/>
            </a:endParaRPr>
          </a:p>
        </p:txBody>
      </p:sp>
      <p:sp>
        <p:nvSpPr>
          <p:cNvPr id="134" name="Google Shape;134;g2c4ab74d115_0_772"/>
          <p:cNvSpPr/>
          <p:nvPr/>
        </p:nvSpPr>
        <p:spPr>
          <a:xfrm>
            <a:off x="12663483" y="51689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4ab74d115_0_772"/>
          <p:cNvSpPr/>
          <p:nvPr/>
        </p:nvSpPr>
        <p:spPr>
          <a:xfrm>
            <a:off x="12595741" y="51689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6" name="Google Shape;136;g2c4ab74d115_0_772"/>
          <p:cNvPicPr preferRelativeResize="0"/>
          <p:nvPr/>
        </p:nvPicPr>
        <p:blipFill rotWithShape="1">
          <a:blip r:embed="rId9">
            <a:alphaModFix/>
          </a:blip>
          <a:srcRect b="0" l="0" r="0" t="0"/>
          <a:stretch/>
        </p:blipFill>
        <p:spPr>
          <a:xfrm>
            <a:off x="12663483" y="7607300"/>
            <a:ext cx="8129016" cy="4991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141" name="Shape 141"/>
        <p:cNvGrpSpPr/>
        <p:nvPr/>
      </p:nvGrpSpPr>
      <p:grpSpPr>
        <a:xfrm>
          <a:off x="0" y="0"/>
          <a:ext cx="0" cy="0"/>
          <a:chOff x="0" y="0"/>
          <a:chExt cx="0" cy="0"/>
        </a:xfrm>
      </p:grpSpPr>
      <p:pic>
        <p:nvPicPr>
          <p:cNvPr descr=" " id="142" name="Google Shape;142;g2c4ab74d115_0_794"/>
          <p:cNvPicPr preferRelativeResize="0"/>
          <p:nvPr/>
        </p:nvPicPr>
        <p:blipFill rotWithShape="1">
          <a:blip r:embed="rId3">
            <a:alphaModFix/>
          </a:blip>
          <a:srcRect b="0" l="0" r="0" t="0"/>
          <a:stretch/>
        </p:blipFill>
        <p:spPr>
          <a:xfrm>
            <a:off x="21986448" y="1524000"/>
            <a:ext cx="1792025" cy="4156906"/>
          </a:xfrm>
          <a:prstGeom prst="rect">
            <a:avLst/>
          </a:prstGeom>
          <a:noFill/>
          <a:ln>
            <a:noFill/>
          </a:ln>
        </p:spPr>
      </p:pic>
      <p:pic>
        <p:nvPicPr>
          <p:cNvPr descr=" " id="143" name="Google Shape;143;g2c4ab74d115_0_794"/>
          <p:cNvPicPr preferRelativeResize="0"/>
          <p:nvPr/>
        </p:nvPicPr>
        <p:blipFill rotWithShape="1">
          <a:blip r:embed="rId4">
            <a:alphaModFix/>
          </a:blip>
          <a:srcRect b="0" l="0" r="0" t="0"/>
          <a:stretch/>
        </p:blipFill>
        <p:spPr>
          <a:xfrm>
            <a:off x="0" y="9931400"/>
            <a:ext cx="4013702" cy="3784600"/>
          </a:xfrm>
          <a:prstGeom prst="rect">
            <a:avLst/>
          </a:prstGeom>
          <a:noFill/>
          <a:ln>
            <a:noFill/>
          </a:ln>
        </p:spPr>
      </p:pic>
      <p:sp>
        <p:nvSpPr>
          <p:cNvPr id="144" name="Google Shape;144;g2c4ab74d115_0_7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g2c4ab74d115_0_79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6" name="Google Shape;146;g2c4ab74d115_0_794"/>
          <p:cNvPicPr preferRelativeResize="0"/>
          <p:nvPr/>
        </p:nvPicPr>
        <p:blipFill rotWithShape="1">
          <a:blip r:embed="rId6">
            <a:alphaModFix/>
          </a:blip>
          <a:srcRect b="0" l="0" r="0" t="0"/>
          <a:stretch/>
        </p:blipFill>
        <p:spPr>
          <a:xfrm>
            <a:off x="1028829" y="1384300"/>
            <a:ext cx="5966698" cy="4437887"/>
          </a:xfrm>
          <a:prstGeom prst="rect">
            <a:avLst/>
          </a:prstGeom>
          <a:noFill/>
          <a:ln>
            <a:noFill/>
          </a:ln>
        </p:spPr>
      </p:pic>
      <p:sp>
        <p:nvSpPr>
          <p:cNvPr id="147" name="Google Shape;147;g2c4ab74d115_0_794"/>
          <p:cNvSpPr/>
          <p:nvPr/>
        </p:nvSpPr>
        <p:spPr>
          <a:xfrm>
            <a:off x="5842730" y="4229100"/>
            <a:ext cx="13603500" cy="665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c4ab74d115_0_794"/>
          <p:cNvSpPr/>
          <p:nvPr/>
        </p:nvSpPr>
        <p:spPr>
          <a:xfrm>
            <a:off x="5842730" y="4229100"/>
            <a:ext cx="13806600" cy="584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idi"/>
              <a:buNone/>
            </a:pPr>
            <a:r>
              <a:rPr b="1" i="0" lang="en-US" sz="4800" u="none" cap="none" strike="noStrike">
                <a:solidFill>
                  <a:srgbClr val="0E0E0E"/>
                </a:solidFill>
                <a:latin typeface="Pridi"/>
                <a:ea typeface="Pridi"/>
                <a:cs typeface="Pridi"/>
                <a:sym typeface="Pridi"/>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9" name="Google Shape;149;g2c4ab74d115_0_794"/>
          <p:cNvSpPr/>
          <p:nvPr/>
        </p:nvSpPr>
        <p:spPr>
          <a:xfrm>
            <a:off x="15102188" y="10172700"/>
            <a:ext cx="4496400" cy="86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idi"/>
              <a:buNone/>
            </a:pPr>
            <a:r>
              <a:rPr b="1" i="0" lang="en-US" sz="3600" u="none" cap="none" strike="noStrike">
                <a:solidFill>
                  <a:srgbClr val="0E0E0E"/>
                </a:solidFill>
                <a:latin typeface="Pridi"/>
                <a:ea typeface="Pridi"/>
                <a:cs typeface="Pridi"/>
                <a:sym typeface="Pridi"/>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154" name="Shape 154"/>
        <p:cNvGrpSpPr/>
        <p:nvPr/>
      </p:nvGrpSpPr>
      <p:grpSpPr>
        <a:xfrm>
          <a:off x="0" y="0"/>
          <a:ext cx="0" cy="0"/>
          <a:chOff x="0" y="0"/>
          <a:chExt cx="0" cy="0"/>
        </a:xfrm>
      </p:grpSpPr>
      <p:pic>
        <p:nvPicPr>
          <p:cNvPr descr=" " id="155" name="Google Shape;155;g2c4ab74d115_0_806"/>
          <p:cNvPicPr preferRelativeResize="0"/>
          <p:nvPr/>
        </p:nvPicPr>
        <p:blipFill rotWithShape="1">
          <a:blip r:embed="rId3">
            <a:alphaModFix/>
          </a:blip>
          <a:srcRect b="0" l="0" r="0" t="0"/>
          <a:stretch/>
        </p:blipFill>
        <p:spPr>
          <a:xfrm>
            <a:off x="685889" y="635000"/>
            <a:ext cx="1792025" cy="4156906"/>
          </a:xfrm>
          <a:prstGeom prst="rect">
            <a:avLst/>
          </a:prstGeom>
          <a:noFill/>
          <a:ln>
            <a:noFill/>
          </a:ln>
        </p:spPr>
      </p:pic>
      <p:pic>
        <p:nvPicPr>
          <p:cNvPr descr=" " id="156" name="Google Shape;156;g2c4ab74d115_0_806"/>
          <p:cNvPicPr preferRelativeResize="0"/>
          <p:nvPr/>
        </p:nvPicPr>
        <p:blipFill rotWithShape="1">
          <a:blip r:embed="rId4">
            <a:alphaModFix/>
          </a:blip>
          <a:srcRect b="0" l="0" r="0" t="0"/>
          <a:stretch/>
        </p:blipFill>
        <p:spPr>
          <a:xfrm>
            <a:off x="13476384" y="12306300"/>
            <a:ext cx="2819749" cy="1409700"/>
          </a:xfrm>
          <a:prstGeom prst="rect">
            <a:avLst/>
          </a:prstGeom>
          <a:noFill/>
          <a:ln>
            <a:noFill/>
          </a:ln>
        </p:spPr>
      </p:pic>
      <p:sp>
        <p:nvSpPr>
          <p:cNvPr id="157" name="Google Shape;157;g2c4ab74d115_0_8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2c4ab74d115_0_80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9" name="Google Shape;159;g2c4ab74d115_0_806"/>
          <p:cNvPicPr preferRelativeResize="0"/>
          <p:nvPr/>
        </p:nvPicPr>
        <p:blipFill rotWithShape="1">
          <a:blip r:embed="rId6">
            <a:alphaModFix/>
          </a:blip>
          <a:srcRect b="0" l="0" r="0" t="0"/>
          <a:stretch/>
        </p:blipFill>
        <p:spPr>
          <a:xfrm>
            <a:off x="9805626" y="1866900"/>
            <a:ext cx="12981022" cy="10541000"/>
          </a:xfrm>
          <a:prstGeom prst="rect">
            <a:avLst/>
          </a:prstGeom>
          <a:noFill/>
          <a:ln>
            <a:noFill/>
          </a:ln>
        </p:spPr>
      </p:pic>
      <p:sp>
        <p:nvSpPr>
          <p:cNvPr id="160" name="Google Shape;160;g2c4ab74d115_0_806"/>
          <p:cNvSpPr/>
          <p:nvPr/>
        </p:nvSpPr>
        <p:spPr>
          <a:xfrm>
            <a:off x="2476810" y="2717800"/>
            <a:ext cx="67191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c4ab74d115_0_806"/>
          <p:cNvSpPr/>
          <p:nvPr/>
        </p:nvSpPr>
        <p:spPr>
          <a:xfrm>
            <a:off x="2476810" y="2717800"/>
            <a:ext cx="69225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DRAGON TAMING TECHNIQUE</a:t>
            </a:r>
            <a:endParaRPr b="0" i="0" sz="4800" u="none" cap="none" strike="noStrike">
              <a:solidFill>
                <a:schemeClr val="dk1"/>
              </a:solidFill>
              <a:latin typeface="Calibri"/>
              <a:ea typeface="Calibri"/>
              <a:cs typeface="Calibri"/>
              <a:sym typeface="Calibri"/>
            </a:endParaRPr>
          </a:p>
        </p:txBody>
      </p:sp>
      <p:sp>
        <p:nvSpPr>
          <p:cNvPr id="162" name="Google Shape;162;g2c4ab74d115_0_806"/>
          <p:cNvSpPr/>
          <p:nvPr/>
        </p:nvSpPr>
        <p:spPr>
          <a:xfrm>
            <a:off x="2476810" y="4902200"/>
            <a:ext cx="685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3" name="Google Shape;163;g2c4ab74d115_0_806"/>
          <p:cNvSpPr/>
          <p:nvPr/>
        </p:nvSpPr>
        <p:spPr>
          <a:xfrm>
            <a:off x="2476810" y="7378700"/>
            <a:ext cx="6719100" cy="401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4ab74d115_0_806"/>
          <p:cNvSpPr/>
          <p:nvPr/>
        </p:nvSpPr>
        <p:spPr>
          <a:xfrm>
            <a:off x="2476810" y="7378700"/>
            <a:ext cx="6922500" cy="20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32B3C"/>
              </a:buClr>
              <a:buSzPts val="4800"/>
              <a:buFont typeface="Pridi"/>
              <a:buNone/>
            </a:pPr>
            <a:r>
              <a:rPr b="1" i="0" lang="en-US" sz="4800" u="none" cap="none" strike="noStrike">
                <a:solidFill>
                  <a:srgbClr val="D32B3C"/>
                </a:solidFill>
                <a:latin typeface="Pridi"/>
                <a:ea typeface="Pridi"/>
                <a:cs typeface="Pridi"/>
                <a:sym typeface="Pridi"/>
              </a:rPr>
              <a:t>THE ART OF UNICORN SIGHTING</a:t>
            </a:r>
            <a:endParaRPr b="0" i="0" sz="4800" u="none" cap="none" strike="noStrike">
              <a:solidFill>
                <a:schemeClr val="dk1"/>
              </a:solidFill>
              <a:latin typeface="Calibri"/>
              <a:ea typeface="Calibri"/>
              <a:cs typeface="Calibri"/>
              <a:sym typeface="Calibri"/>
            </a:endParaRPr>
          </a:p>
        </p:txBody>
      </p:sp>
      <p:sp>
        <p:nvSpPr>
          <p:cNvPr id="165" name="Google Shape;165;g2c4ab74d115_0_806"/>
          <p:cNvSpPr/>
          <p:nvPr/>
        </p:nvSpPr>
        <p:spPr>
          <a:xfrm>
            <a:off x="2476810" y="9563100"/>
            <a:ext cx="6854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CEC5"/>
        </a:solidFill>
      </p:bgPr>
    </p:bg>
    <p:spTree>
      <p:nvGrpSpPr>
        <p:cNvPr id="170" name="Shape 170"/>
        <p:cNvGrpSpPr/>
        <p:nvPr/>
      </p:nvGrpSpPr>
      <p:grpSpPr>
        <a:xfrm>
          <a:off x="0" y="0"/>
          <a:ext cx="0" cy="0"/>
          <a:chOff x="0" y="0"/>
          <a:chExt cx="0" cy="0"/>
        </a:xfrm>
      </p:grpSpPr>
      <p:pic>
        <p:nvPicPr>
          <p:cNvPr descr=" " id="171" name="Google Shape;171;g2c4ab74d115_0_821"/>
          <p:cNvPicPr preferRelativeResize="0"/>
          <p:nvPr/>
        </p:nvPicPr>
        <p:blipFill rotWithShape="1">
          <a:blip r:embed="rId3">
            <a:alphaModFix/>
          </a:blip>
          <a:srcRect b="0" l="0" r="0" t="0"/>
          <a:stretch/>
        </p:blipFill>
        <p:spPr>
          <a:xfrm>
            <a:off x="939917" y="838200"/>
            <a:ext cx="4157426" cy="1791804"/>
          </a:xfrm>
          <a:prstGeom prst="rect">
            <a:avLst/>
          </a:prstGeom>
          <a:noFill/>
          <a:ln>
            <a:noFill/>
          </a:ln>
        </p:spPr>
      </p:pic>
      <p:pic>
        <p:nvPicPr>
          <p:cNvPr descr=" " id="172" name="Google Shape;172;g2c4ab74d115_0_821"/>
          <p:cNvPicPr preferRelativeResize="0"/>
          <p:nvPr/>
        </p:nvPicPr>
        <p:blipFill rotWithShape="1">
          <a:blip r:embed="rId4">
            <a:alphaModFix/>
          </a:blip>
          <a:srcRect b="0" l="0" r="0" t="0"/>
          <a:stretch/>
        </p:blipFill>
        <p:spPr>
          <a:xfrm>
            <a:off x="20563870" y="9994900"/>
            <a:ext cx="2819749" cy="2819400"/>
          </a:xfrm>
          <a:prstGeom prst="rect">
            <a:avLst/>
          </a:prstGeom>
          <a:noFill/>
          <a:ln>
            <a:noFill/>
          </a:ln>
        </p:spPr>
      </p:pic>
      <p:sp>
        <p:nvSpPr>
          <p:cNvPr id="173" name="Google Shape;173;g2c4ab74d115_0_821"/>
          <p:cNvSpPr/>
          <p:nvPr/>
        </p:nvSpPr>
        <p:spPr>
          <a:xfrm>
            <a:off x="2091528" y="749300"/>
            <a:ext cx="20216700" cy="191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32B3C"/>
              </a:buClr>
              <a:buSzPts val="8000"/>
              <a:buFont typeface="Pridi"/>
              <a:buNone/>
            </a:pPr>
            <a:r>
              <a:rPr b="1" i="0" lang="en-US" sz="8000" u="none" cap="none" strike="noStrike">
                <a:solidFill>
                  <a:srgbClr val="D32B3C"/>
                </a:solidFill>
                <a:latin typeface="Pridi"/>
                <a:ea typeface="Pridi"/>
                <a:cs typeface="Pridi"/>
                <a:sym typeface="Pridi"/>
              </a:rPr>
              <a:t>THE MAGIC OF DRAGONS:</a:t>
            </a:r>
            <a:r>
              <a:rPr b="1" i="0" lang="en-US" sz="8000" u="none" cap="none" strike="noStrike">
                <a:solidFill>
                  <a:srgbClr val="272727"/>
                </a:solidFill>
                <a:latin typeface="Pridi"/>
                <a:ea typeface="Pridi"/>
                <a:cs typeface="Pridi"/>
                <a:sym typeface="Pridi"/>
              </a:rPr>
              <a:t> </a:t>
            </a:r>
            <a:r>
              <a:rPr b="1" i="0" lang="en-US" sz="8000" u="none" cap="none" strike="noStrike">
                <a:solidFill>
                  <a:srgbClr val="224D82"/>
                </a:solidFill>
                <a:latin typeface="Pridi"/>
                <a:ea typeface="Pridi"/>
                <a:cs typeface="Pridi"/>
                <a:sym typeface="Pridi"/>
              </a:rPr>
              <a:t>A RESEARCH</a:t>
            </a:r>
            <a:endParaRPr b="0" i="0" sz="8000" u="none" cap="none" strike="noStrike">
              <a:solidFill>
                <a:schemeClr val="dk1"/>
              </a:solidFill>
              <a:latin typeface="Calibri"/>
              <a:ea typeface="Calibri"/>
              <a:cs typeface="Calibri"/>
              <a:sym typeface="Calibri"/>
            </a:endParaRPr>
          </a:p>
        </p:txBody>
      </p:sp>
      <p:sp>
        <p:nvSpPr>
          <p:cNvPr id="174" name="Google Shape;174;g2c4ab74d115_0_821"/>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c4ab74d115_0_821"/>
          <p:cNvSpPr/>
          <p:nvPr/>
        </p:nvSpPr>
        <p:spPr>
          <a:xfrm>
            <a:off x="2146568" y="4025900"/>
            <a:ext cx="8205300" cy="8204100"/>
          </a:xfrm>
          <a:prstGeom prst="ellipse">
            <a:avLst/>
          </a:prstGeom>
          <a:solidFill>
            <a:srgbClr val="224D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c4ab74d115_0_821"/>
          <p:cNvSpPr/>
          <p:nvPr/>
        </p:nvSpPr>
        <p:spPr>
          <a:xfrm>
            <a:off x="3175397" y="5918200"/>
            <a:ext cx="6160200" cy="6159600"/>
          </a:xfrm>
          <a:prstGeom prst="ellipse">
            <a:avLst/>
          </a:prstGeom>
          <a:solidFill>
            <a:srgbClr val="D32B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c4ab74d115_0_821"/>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c4ab74d115_0_821"/>
          <p:cNvSpPr/>
          <p:nvPr/>
        </p:nvSpPr>
        <p:spPr>
          <a:xfrm>
            <a:off x="5525191" y="4457700"/>
            <a:ext cx="14226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ridi"/>
              <a:buNone/>
            </a:pPr>
            <a:r>
              <a:rPr b="1" i="0" lang="en-US" sz="4800" u="none" cap="none" strike="noStrike">
                <a:solidFill>
                  <a:srgbClr val="FFFFFF"/>
                </a:solidFill>
                <a:latin typeface="Pridi"/>
                <a:ea typeface="Pridi"/>
                <a:cs typeface="Pridi"/>
                <a:sym typeface="Pridi"/>
              </a:rPr>
              <a:t>6.7M</a:t>
            </a:r>
            <a:endParaRPr b="0" i="0" sz="4800" u="none" cap="none" strike="noStrike">
              <a:solidFill>
                <a:schemeClr val="dk1"/>
              </a:solidFill>
              <a:latin typeface="Calibri"/>
              <a:ea typeface="Calibri"/>
              <a:cs typeface="Calibri"/>
              <a:sym typeface="Calibri"/>
            </a:endParaRPr>
          </a:p>
        </p:txBody>
      </p:sp>
      <p:sp>
        <p:nvSpPr>
          <p:cNvPr id="179" name="Google Shape;179;g2c4ab74d115_0_821"/>
          <p:cNvSpPr/>
          <p:nvPr/>
        </p:nvSpPr>
        <p:spPr>
          <a:xfrm>
            <a:off x="5525191" y="9271000"/>
            <a:ext cx="14607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24D82"/>
              </a:buClr>
              <a:buSzPts val="4800"/>
              <a:buFont typeface="Pridi"/>
              <a:buNone/>
            </a:pPr>
            <a:r>
              <a:rPr b="1" i="0" lang="en-US" sz="4800" u="none" cap="none" strike="noStrike">
                <a:solidFill>
                  <a:srgbClr val="224D82"/>
                </a:solidFill>
                <a:latin typeface="Pridi"/>
                <a:ea typeface="Pridi"/>
                <a:cs typeface="Pridi"/>
                <a:sym typeface="Pridi"/>
              </a:rPr>
              <a:t>2.3M</a:t>
            </a:r>
            <a:endParaRPr b="0" i="0" sz="4800" u="none" cap="none" strike="noStrike">
              <a:solidFill>
                <a:schemeClr val="dk1"/>
              </a:solidFill>
              <a:latin typeface="Calibri"/>
              <a:ea typeface="Calibri"/>
              <a:cs typeface="Calibri"/>
              <a:sym typeface="Calibri"/>
            </a:endParaRPr>
          </a:p>
        </p:txBody>
      </p:sp>
      <p:sp>
        <p:nvSpPr>
          <p:cNvPr id="180" name="Google Shape;180;g2c4ab74d115_0_821"/>
          <p:cNvSpPr/>
          <p:nvPr/>
        </p:nvSpPr>
        <p:spPr>
          <a:xfrm>
            <a:off x="5537892" y="6337300"/>
            <a:ext cx="1422600" cy="1143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ridi"/>
              <a:buNone/>
            </a:pPr>
            <a:r>
              <a:rPr b="1" i="0" lang="en-US" sz="4800" u="none" cap="none" strike="noStrike">
                <a:solidFill>
                  <a:srgbClr val="FFFFFF"/>
                </a:solidFill>
                <a:latin typeface="Pridi"/>
                <a:ea typeface="Pridi"/>
                <a:cs typeface="Pridi"/>
                <a:sym typeface="Pridi"/>
              </a:rPr>
              <a:t>4.4M</a:t>
            </a:r>
            <a:endParaRPr b="0" i="0" sz="4800" u="none" cap="none" strike="noStrike">
              <a:solidFill>
                <a:schemeClr val="dk1"/>
              </a:solidFill>
              <a:latin typeface="Calibri"/>
              <a:ea typeface="Calibri"/>
              <a:cs typeface="Calibri"/>
              <a:sym typeface="Calibri"/>
            </a:endParaRPr>
          </a:p>
        </p:txBody>
      </p:sp>
      <p:sp>
        <p:nvSpPr>
          <p:cNvPr id="181" name="Google Shape;181;g2c4ab74d115_0_8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c4ab74d115_0_8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3" name="Google Shape;183;g2c4ab74d115_0_821"/>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c4ab74d115_0_821"/>
          <p:cNvPicPr preferRelativeResize="0"/>
          <p:nvPr/>
        </p:nvPicPr>
        <p:blipFill rotWithShape="1">
          <a:blip r:embed="rId6">
            <a:alphaModFix/>
          </a:blip>
          <a:srcRect b="0" l="0" r="0" t="0"/>
          <a:stretch/>
        </p:blipFill>
        <p:spPr>
          <a:xfrm>
            <a:off x="12638080" y="3594100"/>
            <a:ext cx="1014716" cy="1016000"/>
          </a:xfrm>
          <a:prstGeom prst="rect">
            <a:avLst/>
          </a:prstGeom>
          <a:noFill/>
          <a:ln>
            <a:noFill/>
          </a:ln>
        </p:spPr>
      </p:pic>
      <p:sp>
        <p:nvSpPr>
          <p:cNvPr id="185" name="Google Shape;185;g2c4ab74d115_0_821"/>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4ab74d115_0_821"/>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7" name="Google Shape;187;g2c4ab74d115_0_821"/>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c4ab74d115_0_821"/>
          <p:cNvPicPr preferRelativeResize="0"/>
          <p:nvPr/>
        </p:nvPicPr>
        <p:blipFill rotWithShape="1">
          <a:blip r:embed="rId7">
            <a:alphaModFix/>
          </a:blip>
          <a:srcRect b="0" l="0" r="0" t="0"/>
          <a:stretch/>
        </p:blipFill>
        <p:spPr>
          <a:xfrm>
            <a:off x="12638080" y="6946900"/>
            <a:ext cx="842389" cy="1016000"/>
          </a:xfrm>
          <a:prstGeom prst="rect">
            <a:avLst/>
          </a:prstGeom>
          <a:noFill/>
          <a:ln>
            <a:noFill/>
          </a:ln>
        </p:spPr>
      </p:pic>
      <p:sp>
        <p:nvSpPr>
          <p:cNvPr id="189" name="Google Shape;189;g2c4ab74d115_0_821"/>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4ab74d115_0_821"/>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1" name="Google Shape;191;g2c4ab74d115_0_821"/>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c4ab74d115_0_821"/>
          <p:cNvPicPr preferRelativeResize="0"/>
          <p:nvPr/>
        </p:nvPicPr>
        <p:blipFill rotWithShape="1">
          <a:blip r:embed="rId8">
            <a:alphaModFix/>
          </a:blip>
          <a:srcRect b="0" l="0" r="0" t="0"/>
          <a:stretch/>
        </p:blipFill>
        <p:spPr>
          <a:xfrm>
            <a:off x="12638080" y="10299700"/>
            <a:ext cx="1016127" cy="1016000"/>
          </a:xfrm>
          <a:prstGeom prst="rect">
            <a:avLst/>
          </a:prstGeom>
          <a:noFill/>
          <a:ln>
            <a:noFill/>
          </a:ln>
        </p:spPr>
      </p:pic>
      <p:sp>
        <p:nvSpPr>
          <p:cNvPr id="193" name="Google Shape;193;g2c4ab74d115_0_821"/>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c4ab74d115_0_821"/>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2024-03-20T08:01:31Z</dcterms:created>
  <dc:creator>PptxGenJS</dc:creator>
</cp:coreProperties>
</file>