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9" r:id="rId3"/>
    <p:sldId id="290" r:id="rId4"/>
    <p:sldId id="286" r:id="rId5"/>
    <p:sldId id="28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78" y="11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t>19/06/2025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19/06/2025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19/06/2025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19/06/2025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t>19/06/2025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19/06/2025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19/06/2025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19/06/2025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19/06/2025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19/06/2025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t>19/06/2025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t>19/06/2025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th&#225;nh%20ca%20PDF/Ch&#250;c%20xu&#226;n.pdf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Chúc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xuân</a:t>
            </a:r>
            <a:endParaRPr lang="en-US" sz="6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36302" y="4682062"/>
            <a:ext cx="2696646" cy="457201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Tác </a:t>
            </a:r>
            <a:r>
              <a:rPr lang="en-US" dirty="0" err="1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giả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: THẾ THÔNG</a:t>
            </a:r>
            <a:endParaRPr lang="en-US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530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605138"/>
            <a:ext cx="113792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5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5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Xuân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về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đây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mang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sức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sống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nồn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ấm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mê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say.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Chim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én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lượn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bay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trời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xuân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bao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ngất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ngây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bé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cười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đùa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tươi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vui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Mừng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them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tuổi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xuân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mới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Nguyện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ban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muôn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ơn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lành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Mùa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xuân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thánh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ân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54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71671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30621" y="605138"/>
            <a:ext cx="10783614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7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7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Xuân</a:t>
            </a:r>
            <a:r>
              <a:rPr lang="en-US" sz="7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sang </a:t>
            </a:r>
            <a:r>
              <a:rPr lang="en-US" sz="7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hát</a:t>
            </a:r>
            <a:r>
              <a:rPr lang="en-US" sz="7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rộn</a:t>
            </a:r>
            <a:r>
              <a:rPr lang="en-US" sz="7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ràng</a:t>
            </a:r>
            <a:r>
              <a:rPr lang="en-US" sz="7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7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7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7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Mùa</a:t>
            </a:r>
            <a:r>
              <a:rPr lang="en-US" sz="7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xuân</a:t>
            </a:r>
            <a:r>
              <a:rPr lang="en-US" sz="7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7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Xuân</a:t>
            </a:r>
            <a:r>
              <a:rPr lang="en-US" sz="7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sang </a:t>
            </a:r>
            <a:r>
              <a:rPr lang="en-US" sz="7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chúc</a:t>
            </a:r>
            <a:r>
              <a:rPr lang="en-US" sz="7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sz="7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sz="7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7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Nguồn</a:t>
            </a:r>
            <a:r>
              <a:rPr lang="en-US" sz="7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Hồng</a:t>
            </a:r>
            <a:r>
              <a:rPr lang="en-US" sz="7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Ân</a:t>
            </a:r>
            <a:r>
              <a:rPr lang="en-US" sz="7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70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1219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605138"/>
            <a:ext cx="113792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5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5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Mai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nở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đầy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sân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khoe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sắn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dưới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trời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nắng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mênh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mang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Nâng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chén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rượu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thơm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đón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năm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mới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sang. Xin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chúc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mùa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xuân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tươi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vui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Mừng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thêm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tuổi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xuân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mới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Nguyện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ban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muôn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ơn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lành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Mùa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xuân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thánh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ân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54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5428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30621" y="605138"/>
            <a:ext cx="10783614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7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7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Xuân</a:t>
            </a:r>
            <a:r>
              <a:rPr lang="en-US" sz="7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sang </a:t>
            </a:r>
            <a:r>
              <a:rPr lang="en-US" sz="7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hát</a:t>
            </a:r>
            <a:r>
              <a:rPr lang="en-US" sz="7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rộn</a:t>
            </a:r>
            <a:r>
              <a:rPr lang="en-US" sz="7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ràng</a:t>
            </a:r>
            <a:r>
              <a:rPr lang="en-US" sz="7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7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7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7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Mùa</a:t>
            </a:r>
            <a:r>
              <a:rPr lang="en-US" sz="7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xuân</a:t>
            </a:r>
            <a:r>
              <a:rPr lang="en-US" sz="7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7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Xuân</a:t>
            </a:r>
            <a:r>
              <a:rPr lang="en-US" sz="7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sang </a:t>
            </a:r>
            <a:r>
              <a:rPr lang="en-US" sz="7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chúc</a:t>
            </a:r>
            <a:r>
              <a:rPr lang="en-US" sz="7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sz="7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sz="7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7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Nguồn</a:t>
            </a:r>
            <a:r>
              <a:rPr lang="en-US" sz="7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Hồng</a:t>
            </a:r>
            <a:r>
              <a:rPr lang="en-US" sz="7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Ân</a:t>
            </a:r>
            <a:r>
              <a:rPr lang="en-US" sz="7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70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37953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74</TotalTime>
  <Words>159</Words>
  <Application>Microsoft Office PowerPoint</Application>
  <PresentationFormat>Widescreen</PresentationFormat>
  <Paragraphs>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Century Gothic</vt:lpstr>
      <vt:lpstr>Garamond</vt:lpstr>
      <vt:lpstr>Roboto</vt:lpstr>
      <vt:lpstr>Savon</vt:lpstr>
      <vt:lpstr>Chúc xuân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Admin</cp:lastModifiedBy>
  <cp:revision>51</cp:revision>
  <dcterms:created xsi:type="dcterms:W3CDTF">2024-12-09T09:39:37Z</dcterms:created>
  <dcterms:modified xsi:type="dcterms:W3CDTF">2025-06-19T15:07:39Z</dcterms:modified>
</cp:coreProperties>
</file>