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8" roundtripDataSignature="AMtx7mgc2w1i2v0/7JkAwE37/Vyi8Xvf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layout with centered title and subtitle placeholders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/>
          <p:nvPr>
            <p:ph type="ctrTitle"/>
          </p:nvPr>
        </p:nvSpPr>
        <p:spPr>
          <a:xfrm>
            <a:off x="323850" y="2636837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seño predeterminado">
  <a:themeElements>
    <a:clrScheme name="Diseño predeterminad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2008-10-29T01:30:19Z</dcterms:created>
  <dc:creator>Mariajose</dc:creator>
</cp:coreProperties>
</file>